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6D4BA1-7624-4D65-8019-F3F9B00D7F4E}" v="11" dt="2025-10-06T12:15:00.3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0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Pugh" userId="0c243754-e5db-4f8a-b480-e8b3756bbae8" providerId="ADAL" clId="{576D4BA1-7624-4D65-8019-F3F9B00D7F4E}"/>
    <pc:docChg chg="custSel addSld modSld">
      <pc:chgData name="Jonathan Pugh" userId="0c243754-e5db-4f8a-b480-e8b3756bbae8" providerId="ADAL" clId="{576D4BA1-7624-4D65-8019-F3F9B00D7F4E}" dt="2025-10-06T12:15:20.921" v="1679" actId="1076"/>
      <pc:docMkLst>
        <pc:docMk/>
      </pc:docMkLst>
      <pc:sldChg chg="modSp new mod">
        <pc:chgData name="Jonathan Pugh" userId="0c243754-e5db-4f8a-b480-e8b3756bbae8" providerId="ADAL" clId="{576D4BA1-7624-4D65-8019-F3F9B00D7F4E}" dt="2025-10-03T15:30:57.398" v="66" actId="20577"/>
        <pc:sldMkLst>
          <pc:docMk/>
          <pc:sldMk cId="2483776570" sldId="256"/>
        </pc:sldMkLst>
        <pc:spChg chg="mod">
          <ac:chgData name="Jonathan Pugh" userId="0c243754-e5db-4f8a-b480-e8b3756bbae8" providerId="ADAL" clId="{576D4BA1-7624-4D65-8019-F3F9B00D7F4E}" dt="2025-10-03T15:30:37.448" v="21" actId="20577"/>
          <ac:spMkLst>
            <pc:docMk/>
            <pc:sldMk cId="2483776570" sldId="256"/>
            <ac:spMk id="2" creationId="{E81C72CB-176F-200E-1F9C-8383A150FD19}"/>
          </ac:spMkLst>
        </pc:spChg>
        <pc:spChg chg="mod">
          <ac:chgData name="Jonathan Pugh" userId="0c243754-e5db-4f8a-b480-e8b3756bbae8" providerId="ADAL" clId="{576D4BA1-7624-4D65-8019-F3F9B00D7F4E}" dt="2025-10-03T15:30:57.398" v="66" actId="20577"/>
          <ac:spMkLst>
            <pc:docMk/>
            <pc:sldMk cId="2483776570" sldId="256"/>
            <ac:spMk id="3" creationId="{E79BFD0C-6894-4F3F-7955-0355939B1ED2}"/>
          </ac:spMkLst>
        </pc:spChg>
      </pc:sldChg>
      <pc:sldChg chg="modSp new mod">
        <pc:chgData name="Jonathan Pugh" userId="0c243754-e5db-4f8a-b480-e8b3756bbae8" providerId="ADAL" clId="{576D4BA1-7624-4D65-8019-F3F9B00D7F4E}" dt="2025-10-03T15:36:31.242" v="361" actId="20577"/>
        <pc:sldMkLst>
          <pc:docMk/>
          <pc:sldMk cId="1416029157" sldId="257"/>
        </pc:sldMkLst>
        <pc:spChg chg="mod">
          <ac:chgData name="Jonathan Pugh" userId="0c243754-e5db-4f8a-b480-e8b3756bbae8" providerId="ADAL" clId="{576D4BA1-7624-4D65-8019-F3F9B00D7F4E}" dt="2025-10-03T15:31:17.693" v="72" actId="20577"/>
          <ac:spMkLst>
            <pc:docMk/>
            <pc:sldMk cId="1416029157" sldId="257"/>
            <ac:spMk id="2" creationId="{6386D87C-D4F3-EF55-E019-103A603967C8}"/>
          </ac:spMkLst>
        </pc:spChg>
        <pc:spChg chg="mod">
          <ac:chgData name="Jonathan Pugh" userId="0c243754-e5db-4f8a-b480-e8b3756bbae8" providerId="ADAL" clId="{576D4BA1-7624-4D65-8019-F3F9B00D7F4E}" dt="2025-10-03T15:36:31.242" v="361" actId="20577"/>
          <ac:spMkLst>
            <pc:docMk/>
            <pc:sldMk cId="1416029157" sldId="257"/>
            <ac:spMk id="3" creationId="{6322540B-A9D1-D78A-A74E-8CC58557D2E3}"/>
          </ac:spMkLst>
        </pc:spChg>
      </pc:sldChg>
      <pc:sldChg chg="modSp new mod">
        <pc:chgData name="Jonathan Pugh" userId="0c243754-e5db-4f8a-b480-e8b3756bbae8" providerId="ADAL" clId="{576D4BA1-7624-4D65-8019-F3F9B00D7F4E}" dt="2025-10-03T15:52:31.914" v="957" actId="5793"/>
        <pc:sldMkLst>
          <pc:docMk/>
          <pc:sldMk cId="60106554" sldId="258"/>
        </pc:sldMkLst>
        <pc:spChg chg="mod">
          <ac:chgData name="Jonathan Pugh" userId="0c243754-e5db-4f8a-b480-e8b3756bbae8" providerId="ADAL" clId="{576D4BA1-7624-4D65-8019-F3F9B00D7F4E}" dt="2025-10-03T15:31:24.644" v="78" actId="20577"/>
          <ac:spMkLst>
            <pc:docMk/>
            <pc:sldMk cId="60106554" sldId="258"/>
            <ac:spMk id="2" creationId="{3ED95060-27C5-75E0-5B6A-A0DC8868B740}"/>
          </ac:spMkLst>
        </pc:spChg>
        <pc:spChg chg="mod">
          <ac:chgData name="Jonathan Pugh" userId="0c243754-e5db-4f8a-b480-e8b3756bbae8" providerId="ADAL" clId="{576D4BA1-7624-4D65-8019-F3F9B00D7F4E}" dt="2025-10-03T15:52:31.914" v="957" actId="5793"/>
          <ac:spMkLst>
            <pc:docMk/>
            <pc:sldMk cId="60106554" sldId="258"/>
            <ac:spMk id="3" creationId="{4CDBF49E-538C-0BC6-D224-D12066670A66}"/>
          </ac:spMkLst>
        </pc:spChg>
      </pc:sldChg>
      <pc:sldChg chg="modSp new mod">
        <pc:chgData name="Jonathan Pugh" userId="0c243754-e5db-4f8a-b480-e8b3756bbae8" providerId="ADAL" clId="{576D4BA1-7624-4D65-8019-F3F9B00D7F4E}" dt="2025-10-03T16:05:54.420" v="1620" actId="20577"/>
        <pc:sldMkLst>
          <pc:docMk/>
          <pc:sldMk cId="1131365506" sldId="259"/>
        </pc:sldMkLst>
        <pc:spChg chg="mod">
          <ac:chgData name="Jonathan Pugh" userId="0c243754-e5db-4f8a-b480-e8b3756bbae8" providerId="ADAL" clId="{576D4BA1-7624-4D65-8019-F3F9B00D7F4E}" dt="2025-10-03T15:31:32.699" v="91" actId="20577"/>
          <ac:spMkLst>
            <pc:docMk/>
            <pc:sldMk cId="1131365506" sldId="259"/>
            <ac:spMk id="2" creationId="{506E5013-1BCB-B6DB-7AC9-90B2E89543CF}"/>
          </ac:spMkLst>
        </pc:spChg>
        <pc:spChg chg="mod">
          <ac:chgData name="Jonathan Pugh" userId="0c243754-e5db-4f8a-b480-e8b3756bbae8" providerId="ADAL" clId="{576D4BA1-7624-4D65-8019-F3F9B00D7F4E}" dt="2025-10-03T16:05:54.420" v="1620" actId="20577"/>
          <ac:spMkLst>
            <pc:docMk/>
            <pc:sldMk cId="1131365506" sldId="259"/>
            <ac:spMk id="3" creationId="{D09BCE7D-2305-EE94-1092-BBF9FB0E3EF2}"/>
          </ac:spMkLst>
        </pc:spChg>
      </pc:sldChg>
      <pc:sldChg chg="modSp new mod">
        <pc:chgData name="Jonathan Pugh" userId="0c243754-e5db-4f8a-b480-e8b3756bbae8" providerId="ADAL" clId="{576D4BA1-7624-4D65-8019-F3F9B00D7F4E}" dt="2025-10-03T16:05:05.804" v="1540" actId="20577"/>
        <pc:sldMkLst>
          <pc:docMk/>
          <pc:sldMk cId="1100547301" sldId="260"/>
        </pc:sldMkLst>
        <pc:spChg chg="mod">
          <ac:chgData name="Jonathan Pugh" userId="0c243754-e5db-4f8a-b480-e8b3756bbae8" providerId="ADAL" clId="{576D4BA1-7624-4D65-8019-F3F9B00D7F4E}" dt="2025-10-03T15:57:34.107" v="965" actId="20577"/>
          <ac:spMkLst>
            <pc:docMk/>
            <pc:sldMk cId="1100547301" sldId="260"/>
            <ac:spMk id="2" creationId="{71839B04-7A2E-2FAE-6E5D-A32C13B4845B}"/>
          </ac:spMkLst>
        </pc:spChg>
        <pc:spChg chg="mod">
          <ac:chgData name="Jonathan Pugh" userId="0c243754-e5db-4f8a-b480-e8b3756bbae8" providerId="ADAL" clId="{576D4BA1-7624-4D65-8019-F3F9B00D7F4E}" dt="2025-10-03T16:05:05.804" v="1540" actId="20577"/>
          <ac:spMkLst>
            <pc:docMk/>
            <pc:sldMk cId="1100547301" sldId="260"/>
            <ac:spMk id="3" creationId="{DB1981B5-C9EF-3194-FDE9-0063063B9845}"/>
          </ac:spMkLst>
        </pc:spChg>
      </pc:sldChg>
      <pc:sldChg chg="addSp delSp modSp new mod">
        <pc:chgData name="Jonathan Pugh" userId="0c243754-e5db-4f8a-b480-e8b3756bbae8" providerId="ADAL" clId="{576D4BA1-7624-4D65-8019-F3F9B00D7F4E}" dt="2025-10-06T12:15:20.921" v="1679" actId="1076"/>
        <pc:sldMkLst>
          <pc:docMk/>
          <pc:sldMk cId="1739625701" sldId="261"/>
        </pc:sldMkLst>
        <pc:spChg chg="mod">
          <ac:chgData name="Jonathan Pugh" userId="0c243754-e5db-4f8a-b480-e8b3756bbae8" providerId="ADAL" clId="{576D4BA1-7624-4D65-8019-F3F9B00D7F4E}" dt="2025-10-06T12:09:10.535" v="1657" actId="20577"/>
          <ac:spMkLst>
            <pc:docMk/>
            <pc:sldMk cId="1739625701" sldId="261"/>
            <ac:spMk id="2" creationId="{52A74AD6-DEBE-80AA-2CBC-EF4A7ACA08EE}"/>
          </ac:spMkLst>
        </pc:spChg>
        <pc:spChg chg="del">
          <ac:chgData name="Jonathan Pugh" userId="0c243754-e5db-4f8a-b480-e8b3756bbae8" providerId="ADAL" clId="{576D4BA1-7624-4D65-8019-F3F9B00D7F4E}" dt="2025-10-06T12:10:07.270" v="1658"/>
          <ac:spMkLst>
            <pc:docMk/>
            <pc:sldMk cId="1739625701" sldId="261"/>
            <ac:spMk id="3" creationId="{1F5366CB-EA9E-5067-CC69-51022330615A}"/>
          </ac:spMkLst>
        </pc:spChg>
        <pc:spChg chg="add del mod">
          <ac:chgData name="Jonathan Pugh" userId="0c243754-e5db-4f8a-b480-e8b3756bbae8" providerId="ADAL" clId="{576D4BA1-7624-4D65-8019-F3F9B00D7F4E}" dt="2025-10-06T12:12:58.794" v="1666"/>
          <ac:spMkLst>
            <pc:docMk/>
            <pc:sldMk cId="1739625701" sldId="261"/>
            <ac:spMk id="7" creationId="{1340DE23-8D02-B41B-16D8-FB2C42ED2089}"/>
          </ac:spMkLst>
        </pc:spChg>
        <pc:picChg chg="add del mod modCrop">
          <ac:chgData name="Jonathan Pugh" userId="0c243754-e5db-4f8a-b480-e8b3756bbae8" providerId="ADAL" clId="{576D4BA1-7624-4D65-8019-F3F9B00D7F4E}" dt="2025-10-06T12:12:52.906" v="1665" actId="478"/>
          <ac:picMkLst>
            <pc:docMk/>
            <pc:sldMk cId="1739625701" sldId="261"/>
            <ac:picMk id="5" creationId="{D8BE9CC1-E2DC-6100-EA5C-BB67EBE89CAC}"/>
          </ac:picMkLst>
        </pc:picChg>
        <pc:picChg chg="add mod">
          <ac:chgData name="Jonathan Pugh" userId="0c243754-e5db-4f8a-b480-e8b3756bbae8" providerId="ADAL" clId="{576D4BA1-7624-4D65-8019-F3F9B00D7F4E}" dt="2025-10-06T12:15:20.921" v="1679" actId="1076"/>
          <ac:picMkLst>
            <pc:docMk/>
            <pc:sldMk cId="1739625701" sldId="261"/>
            <ac:picMk id="9" creationId="{3AF6231C-C9AF-14CF-9FDF-5CFAEA9134E4}"/>
          </ac:picMkLst>
        </pc:picChg>
      </pc:sldChg>
      <pc:sldChg chg="addSp delSp modSp new mod">
        <pc:chgData name="Jonathan Pugh" userId="0c243754-e5db-4f8a-b480-e8b3756bbae8" providerId="ADAL" clId="{576D4BA1-7624-4D65-8019-F3F9B00D7F4E}" dt="2025-10-06T12:15:14.134" v="1677" actId="1076"/>
        <pc:sldMkLst>
          <pc:docMk/>
          <pc:sldMk cId="205472830" sldId="262"/>
        </pc:sldMkLst>
        <pc:spChg chg="mod">
          <ac:chgData name="Jonathan Pugh" userId="0c243754-e5db-4f8a-b480-e8b3756bbae8" providerId="ADAL" clId="{576D4BA1-7624-4D65-8019-F3F9B00D7F4E}" dt="2025-10-06T12:11:01.095" v="1664"/>
          <ac:spMkLst>
            <pc:docMk/>
            <pc:sldMk cId="205472830" sldId="262"/>
            <ac:spMk id="2" creationId="{FA3F1695-C7AB-25A3-FD15-B7DB17957508}"/>
          </ac:spMkLst>
        </pc:spChg>
        <pc:spChg chg="del">
          <ac:chgData name="Jonathan Pugh" userId="0c243754-e5db-4f8a-b480-e8b3756bbae8" providerId="ADAL" clId="{576D4BA1-7624-4D65-8019-F3F9B00D7F4E}" dt="2025-10-06T12:15:00.330" v="1671"/>
          <ac:spMkLst>
            <pc:docMk/>
            <pc:sldMk cId="205472830" sldId="262"/>
            <ac:spMk id="3" creationId="{C6139A72-32BF-D94A-8C09-B0B7596A31B0}"/>
          </ac:spMkLst>
        </pc:spChg>
        <pc:picChg chg="add mod">
          <ac:chgData name="Jonathan Pugh" userId="0c243754-e5db-4f8a-b480-e8b3756bbae8" providerId="ADAL" clId="{576D4BA1-7624-4D65-8019-F3F9B00D7F4E}" dt="2025-10-06T12:15:14.134" v="1677" actId="1076"/>
          <ac:picMkLst>
            <pc:docMk/>
            <pc:sldMk cId="205472830" sldId="262"/>
            <ac:picMk id="5" creationId="{A0B3B5BC-BA43-F3BC-51A4-192E12B085C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B1F6EB-52A3-4CD8-AE0E-5D6448F7D187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C7D02-7232-4497-828A-375BF5137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508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chelorprint.com/uk/working-with-sources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uides.library.utoronto.ca/EEB197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Working with Sources ~ A Complete Guide with Examples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8C7D02-7232-4497-828A-375BF5137B9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27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Evaluate your resources (RADAR test) - EEB197: Biodiversity &amp; the City - Research Guides at University of Toronto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8C7D02-7232-4497-828A-375BF5137B9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82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FB7EF-7E3E-ED89-95B9-74C1B3566E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AEDF20-D27E-C50A-0D18-A4204BD1B6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1DFBC5-364A-A013-0E36-48C1A2CD4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15B72-6395-5A39-BF43-0607150ED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EC1CA-5063-A153-F3C7-C5F441ECB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2772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D844A-2938-152A-F938-85F9091C0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3E3A0-F30B-63E8-B2D8-9A0AC47AB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B0B7A-DE28-04DB-D1A7-C4DE599FF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51F36D-A569-66D6-7B9C-76DEF28AC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C57CB7-EA9A-D7C5-B743-2893C69A8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156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551AF-249F-7308-05E6-6CC0AFCE6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FBA4A6-F465-6B2A-31F5-C54D1DA492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5B1251-7479-93F8-858D-33DCF132A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6C400C-E8BD-B754-7693-5F2E03953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60EBC-69A3-9623-4AFB-938541CA5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8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F8870-190E-AFDF-A9C9-8F0D76E59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B125F-EF50-EFAA-95D6-0D2C9BFF9A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C360B7-6104-0C8D-7939-6C9D0507C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15EA28-DA4D-A88A-523F-483BB32EA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945D6-C879-A7DD-FDF4-1E209BB03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C8F94E-26A8-51EF-6820-C1AC14F58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05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25AF5-0076-8267-2CA1-C3E93113E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77A1C-D9A6-5CC4-14DD-6AF1613355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D2B393-3DC0-5FEE-0771-466C36CE0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1C6D1A-6216-1A1C-465E-041EC92756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506E1A-C8B9-9500-BA6D-BA85F94F7E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A70494-CC64-DBC0-052E-B767ADA53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D4A6D-B460-5392-246B-3811749FC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DEF08B-EF68-69EC-BB24-5152C0DC9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833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CEA0D-0B32-FA44-6DD1-2D8125781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189D8C-6C27-4581-045C-5AF5D66F8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F056C6-CED0-3003-D7B8-B8E765FCC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1A3193-D268-8EFF-495B-94F69F6C7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4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7B0E78-0C37-13CD-21C1-B0AEBE97A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38F6FB-83EF-61E9-0B90-D5F595774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728508-4962-84C5-90E1-9DCA30E13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72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228A2-7028-D7DB-86F8-90337BB27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70CF3-B15B-5BC1-1717-8D76D5E10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C25879-523F-76CB-6A47-8FC8AD20B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53CE2-1F09-DA7B-6C10-696888811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8A263-28FD-BD6E-9E4B-803E6B9C1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114829-0267-C9A5-802C-77E3BF52F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209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7C205-63B8-6544-407E-DDD84A541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C79CB2-8AAD-E070-4975-72DEBFBD2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3C02E-BCB9-B14C-7B7D-E20A507525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07F151-E9F3-B5A6-2422-7322E3CCE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9C85DD-AE49-3F11-38C9-F8A50801C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CF32E9-26F5-99F0-480D-9DB40CD09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91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57DA1-2CF6-E029-3926-B9437205B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28CA7-F6F4-09EF-8C30-998241C32C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EB3F6-D628-1908-F0DE-72715B717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6BF90-41D4-B331-ED8C-34616FA66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584B2-1215-5208-5A1C-594AD538E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84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F7DC91-101A-7AD5-9B98-3A5C8C9EC5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BDABC5-DDA9-1191-222F-5C8A577D46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34A0F-C210-3807-BD25-82AD123C3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B474EC-9C75-7048-4CD4-DF15FBE0E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30D6A-DFEF-F80E-37E7-068ED8F0F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08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A941D-9432-2E7C-BFB2-82908DC4A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365EF2-EEEC-6A1D-76E6-4F53ED8D3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3DD72-BED7-833F-A43B-1567E548F1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94F4BB-3A32-4C73-ADBB-D14C916ECB7C}" type="datetimeFigureOut">
              <a:rPr lang="en-GB" smtClean="0"/>
              <a:t>06/10/2025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33BC6-05C3-8212-0E60-FC6F916101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BEF57-8C6F-A266-2024-951AC4E492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615B35-1BC2-4ACD-9B05-F8BD39583C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20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ri.org/who-we-are/ahrc/who-we-are/" TargetMode="External"/><Relationship Id="rId2" Type="http://schemas.openxmlformats.org/officeDocument/2006/relationships/hyperlink" Target="https://futuregenerations.wales/discover/about-future-generations-commissioner/future-generations-act-2015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rts.wales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C72CB-176F-200E-1F9C-8383A150FD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Independent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9BFD0C-6894-4F3F-7955-0355939B1E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ADPA6000</a:t>
            </a:r>
          </a:p>
          <a:p>
            <a:endParaRPr lang="en-GB" dirty="0"/>
          </a:p>
          <a:p>
            <a:r>
              <a:rPr lang="en-GB" dirty="0"/>
              <a:t>Session links for 3</a:t>
            </a:r>
            <a:r>
              <a:rPr lang="en-GB" baseline="30000" dirty="0"/>
              <a:t>rd</a:t>
            </a:r>
            <a:r>
              <a:rPr lang="en-GB" dirty="0"/>
              <a:t> October 2025</a:t>
            </a:r>
          </a:p>
        </p:txBody>
      </p:sp>
    </p:spTree>
    <p:extLst>
      <p:ext uri="{BB962C8B-B14F-4D97-AF65-F5344CB8AC3E}">
        <p14:creationId xmlns:p14="http://schemas.microsoft.com/office/powerpoint/2010/main" val="2483776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39B04-7A2E-2FAE-6E5D-A32C13B48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981B5-C9EF-3194-FDE9-0063063B98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purpose of this session’s selection of discussion topics was to ‘locate’ your work as creative people with creative ideas in a broader landscape.</a:t>
            </a:r>
          </a:p>
          <a:p>
            <a:r>
              <a:rPr lang="en-GB" dirty="0"/>
              <a:t>The links on the next slide signpost influential policy, arts funders, and cutting-edge research bodies.</a:t>
            </a:r>
          </a:p>
          <a:p>
            <a:r>
              <a:rPr lang="en-GB" dirty="0"/>
              <a:t>Your work will sit in tandem to or on the shoulders of previous creative researchers, actors, workshop leaders, political theatre makers and dramatists – and using some of the information in the links to spark ideas now will help you evaluate your work during your creative process. </a:t>
            </a:r>
          </a:p>
        </p:txBody>
      </p:sp>
    </p:spTree>
    <p:extLst>
      <p:ext uri="{BB962C8B-B14F-4D97-AF65-F5344CB8AC3E}">
        <p14:creationId xmlns:p14="http://schemas.microsoft.com/office/powerpoint/2010/main" val="1100547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6D87C-D4F3-EF55-E019-103A60396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2540B-A9D1-D78A-A74E-8CC58557D2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names of the documents should hyperlink out to the webpages, but if not please drop me an email: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Wellbeing of Future Generations (Wales) Act 2015</a:t>
            </a:r>
            <a:endParaRPr lang="en-GB" dirty="0"/>
          </a:p>
          <a:p>
            <a:r>
              <a:rPr lang="en-GB" dirty="0"/>
              <a:t>UKRI – </a:t>
            </a:r>
            <a:r>
              <a:rPr lang="en-GB" dirty="0">
                <a:hlinkClick r:id="rId3"/>
              </a:rPr>
              <a:t>UK Innovation and Research</a:t>
            </a:r>
            <a:endParaRPr lang="en-GB" dirty="0"/>
          </a:p>
          <a:p>
            <a:r>
              <a:rPr lang="en-GB" dirty="0"/>
              <a:t>AHRC – </a:t>
            </a:r>
            <a:r>
              <a:rPr lang="en-GB" dirty="0">
                <a:hlinkClick r:id="rId3"/>
              </a:rPr>
              <a:t>Arts and Humanities Research Council</a:t>
            </a:r>
            <a:endParaRPr lang="en-GB" dirty="0"/>
          </a:p>
          <a:p>
            <a:r>
              <a:rPr lang="en-GB" dirty="0">
                <a:hlinkClick r:id="rId4"/>
              </a:rPr>
              <a:t>Arts Council of Wales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029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95060-27C5-75E0-5B6A-A0DC8868B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BF49E-538C-0BC6-D224-D12066670A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Output</a:t>
            </a:r>
          </a:p>
          <a:p>
            <a:r>
              <a:rPr lang="en-GB" dirty="0"/>
              <a:t>Data</a:t>
            </a:r>
          </a:p>
          <a:p>
            <a:r>
              <a:rPr lang="en-GB" dirty="0"/>
              <a:t>Metaphor</a:t>
            </a:r>
          </a:p>
          <a:p>
            <a:r>
              <a:rPr lang="en-GB" dirty="0"/>
              <a:t>Dramaturgy – Katalin </a:t>
            </a:r>
            <a:r>
              <a:rPr lang="en-GB" dirty="0" err="1"/>
              <a:t>Trencsenyi</a:t>
            </a:r>
            <a:endParaRPr lang="en-GB" dirty="0"/>
          </a:p>
          <a:p>
            <a:r>
              <a:rPr lang="en-GB" dirty="0"/>
              <a:t>Critical Thinking – Stella Cottrell</a:t>
            </a:r>
          </a:p>
          <a:p>
            <a:r>
              <a:rPr lang="en-GB" dirty="0"/>
              <a:t>Practice as Research &amp; Action Research</a:t>
            </a:r>
          </a:p>
          <a:p>
            <a:r>
              <a:rPr lang="en-GB" dirty="0"/>
              <a:t>Arts based Research - Dr. Helen Kara</a:t>
            </a:r>
          </a:p>
          <a:p>
            <a:r>
              <a:rPr lang="en-GB" dirty="0"/>
              <a:t>Evaluate + Analyse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106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E5013-1BCB-B6DB-7AC9-90B2E8954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9BCE7D-2305-EE94-1092-BBF9FB0E3E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Please use the UWTSD Harvard Referencing handbook that you will find in the BA Acting tile on the Moodle page for ADPA6000; Independent Project.</a:t>
            </a:r>
          </a:p>
          <a:p>
            <a:endParaRPr lang="en-GB" dirty="0"/>
          </a:p>
          <a:p>
            <a:r>
              <a:rPr lang="en-GB" dirty="0"/>
              <a:t>I advise that you read the first 10 pages to get a solid understanding of why and how we reference our sources.</a:t>
            </a:r>
          </a:p>
          <a:p>
            <a:endParaRPr lang="en-GB" dirty="0"/>
          </a:p>
          <a:p>
            <a:r>
              <a:rPr lang="en-GB" dirty="0"/>
              <a:t>Please start to collate your bibliographies now – as ‘Engagement with Literature’ is a fifth of your overall module mark and a good understanding of referencing is key to </a:t>
            </a:r>
            <a:r>
              <a:rPr lang="en-GB"/>
              <a:t>that criterion.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1365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74AD6-DEBE-80AA-2CBC-EF4A7ACA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RADAR and CRAAP: Source Evaluation</a:t>
            </a:r>
          </a:p>
        </p:txBody>
      </p:sp>
      <p:pic>
        <p:nvPicPr>
          <p:cNvPr id="9" name="Content Placeholder 8" descr="A diagram of a diagram&#10;&#10;AI-generated content may be incorrect.">
            <a:extLst>
              <a:ext uri="{FF2B5EF4-FFF2-40B4-BE49-F238E27FC236}">
                <a16:creationId xmlns:a16="http://schemas.microsoft.com/office/drawing/2014/main" id="{3AF6231C-C9AF-14CF-9FDF-5CFAEA9134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454" y="1528522"/>
            <a:ext cx="7843092" cy="5225397"/>
          </a:xfrm>
        </p:spPr>
      </p:pic>
    </p:spTree>
    <p:extLst>
      <p:ext uri="{BB962C8B-B14F-4D97-AF65-F5344CB8AC3E}">
        <p14:creationId xmlns:p14="http://schemas.microsoft.com/office/powerpoint/2010/main" val="1739625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F1695-C7AB-25A3-FD15-B7DB17957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RADAR and CRAAP: Source Evaluation</a:t>
            </a:r>
          </a:p>
        </p:txBody>
      </p:sp>
      <p:pic>
        <p:nvPicPr>
          <p:cNvPr id="5" name="Content Placeholder 4" descr="A blue rectangular boxes with text&#10;&#10;AI-generated content may be incorrect.">
            <a:extLst>
              <a:ext uri="{FF2B5EF4-FFF2-40B4-BE49-F238E27FC236}">
                <a16:creationId xmlns:a16="http://schemas.microsoft.com/office/drawing/2014/main" id="{A0B3B5BC-BA43-F3BC-51A4-192E12B08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922" y="1448365"/>
            <a:ext cx="8430155" cy="5181033"/>
          </a:xfrm>
        </p:spPr>
      </p:pic>
    </p:spTree>
    <p:extLst>
      <p:ext uri="{BB962C8B-B14F-4D97-AF65-F5344CB8AC3E}">
        <p14:creationId xmlns:p14="http://schemas.microsoft.com/office/powerpoint/2010/main" val="205472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312</Words>
  <Application>Microsoft Office PowerPoint</Application>
  <PresentationFormat>Widescreen</PresentationFormat>
  <Paragraphs>36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Independent Project</vt:lpstr>
      <vt:lpstr>Context</vt:lpstr>
      <vt:lpstr>Links</vt:lpstr>
      <vt:lpstr>Words</vt:lpstr>
      <vt:lpstr>Bibliography</vt:lpstr>
      <vt:lpstr>RADAR and CRAAP: Source Evaluation</vt:lpstr>
      <vt:lpstr>RADAR and CRAAP: Source Evaluation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Jonathan Pugh</dc:creator>
  <cp:lastModifiedBy>Jonathan Pugh</cp:lastModifiedBy>
  <cp:revision>1</cp:revision>
  <dcterms:created xsi:type="dcterms:W3CDTF">2025-10-03T15:30:21Z</dcterms:created>
  <dcterms:modified xsi:type="dcterms:W3CDTF">2025-10-06T12:15:23Z</dcterms:modified>
</cp:coreProperties>
</file>