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7"/>
  </p:notesMasterIdLst>
  <p:sldIdLst>
    <p:sldId id="256" r:id="rId20"/>
    <p:sldId id="257" r:id="rId21"/>
    <p:sldId id="258" r:id="rId22"/>
    <p:sldId id="259" r:id="rId23"/>
    <p:sldId id="346" r:id="rId24"/>
    <p:sldId id="266" r:id="rId25"/>
    <p:sldId id="349" r:id="rId26"/>
    <p:sldId id="267" r:id="rId27"/>
    <p:sldId id="350" r:id="rId28"/>
    <p:sldId id="352" r:id="rId29"/>
    <p:sldId id="353" r:id="rId30"/>
    <p:sldId id="354" r:id="rId31"/>
    <p:sldId id="355" r:id="rId32"/>
    <p:sldId id="268" r:id="rId33"/>
    <p:sldId id="356" r:id="rId34"/>
    <p:sldId id="365" r:id="rId35"/>
    <p:sldId id="357" r:id="rId36"/>
    <p:sldId id="358" r:id="rId37"/>
    <p:sldId id="366" r:id="rId38"/>
    <p:sldId id="359" r:id="rId39"/>
    <p:sldId id="360" r:id="rId40"/>
    <p:sldId id="361" r:id="rId41"/>
    <p:sldId id="362" r:id="rId42"/>
    <p:sldId id="364" r:id="rId43"/>
    <p:sldId id="348" r:id="rId44"/>
    <p:sldId id="363" r:id="rId45"/>
    <p:sldId id="351" r:id="rId4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82580" autoAdjust="0"/>
  </p:normalViewPr>
  <p:slideViewPr>
    <p:cSldViewPr snapToGrid="0" snapToObjects="1">
      <p:cViewPr varScale="1">
        <p:scale>
          <a:sx n="77" d="100"/>
          <a:sy n="77" d="100"/>
        </p:scale>
        <p:origin x="927" y="45"/>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viewProps" Target="viewProp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52"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3CC36A49-225A-49EB-A582-01F27DB0D68A}"/>
    <pc:docChg chg="custSel modSld">
      <pc:chgData name="Rachel Iles" userId="80abbc71-045e-409a-a317-7d3641ca40a2" providerId="ADAL" clId="{3CC36A49-225A-49EB-A582-01F27DB0D68A}" dt="2023-08-15T14:20:19.243" v="119" actId="20577"/>
      <pc:docMkLst>
        <pc:docMk/>
      </pc:docMkLst>
      <pc:sldChg chg="modSp mod">
        <pc:chgData name="Rachel Iles" userId="80abbc71-045e-409a-a317-7d3641ca40a2" providerId="ADAL" clId="{3CC36A49-225A-49EB-A582-01F27DB0D68A}" dt="2023-08-15T14:15:00.464" v="10" actId="1076"/>
        <pc:sldMkLst>
          <pc:docMk/>
          <pc:sldMk cId="2872280563" sldId="350"/>
        </pc:sldMkLst>
        <pc:spChg chg="mod">
          <ac:chgData name="Rachel Iles" userId="80abbc71-045e-409a-a317-7d3641ca40a2" providerId="ADAL" clId="{3CC36A49-225A-49EB-A582-01F27DB0D68A}" dt="2023-08-15T14:15:00.464" v="10" actId="1076"/>
          <ac:spMkLst>
            <pc:docMk/>
            <pc:sldMk cId="2872280563" sldId="350"/>
            <ac:spMk id="3" creationId="{59B02CD2-2B61-F34B-9CC0-0D989F5194A4}"/>
          </ac:spMkLst>
        </pc:spChg>
      </pc:sldChg>
      <pc:sldChg chg="modSp mod">
        <pc:chgData name="Rachel Iles" userId="80abbc71-045e-409a-a317-7d3641ca40a2" providerId="ADAL" clId="{3CC36A49-225A-49EB-A582-01F27DB0D68A}" dt="2023-08-15T14:15:29.483" v="19" actId="1076"/>
        <pc:sldMkLst>
          <pc:docMk/>
          <pc:sldMk cId="525255103" sldId="352"/>
        </pc:sldMkLst>
        <pc:spChg chg="mod">
          <ac:chgData name="Rachel Iles" userId="80abbc71-045e-409a-a317-7d3641ca40a2" providerId="ADAL" clId="{3CC36A49-225A-49EB-A582-01F27DB0D68A}" dt="2023-08-15T14:15:29.483" v="19" actId="1076"/>
          <ac:spMkLst>
            <pc:docMk/>
            <pc:sldMk cId="525255103" sldId="352"/>
            <ac:spMk id="3" creationId="{59B02CD2-2B61-F34B-9CC0-0D989F5194A4}"/>
          </ac:spMkLst>
        </pc:spChg>
      </pc:sldChg>
      <pc:sldChg chg="modSp mod">
        <pc:chgData name="Rachel Iles" userId="80abbc71-045e-409a-a317-7d3641ca40a2" providerId="ADAL" clId="{3CC36A49-225A-49EB-A582-01F27DB0D68A}" dt="2023-08-15T14:18:13.232" v="68" actId="27636"/>
        <pc:sldMkLst>
          <pc:docMk/>
          <pc:sldMk cId="1556574007" sldId="359"/>
        </pc:sldMkLst>
        <pc:spChg chg="mod">
          <ac:chgData name="Rachel Iles" userId="80abbc71-045e-409a-a317-7d3641ca40a2" providerId="ADAL" clId="{3CC36A49-225A-49EB-A582-01F27DB0D68A}" dt="2023-08-15T14:18:13.232" v="67" actId="27636"/>
          <ac:spMkLst>
            <pc:docMk/>
            <pc:sldMk cId="1556574007" sldId="359"/>
            <ac:spMk id="3" creationId="{1DF565A9-5E27-46DF-835B-6E9C889F5E71}"/>
          </ac:spMkLst>
        </pc:spChg>
        <pc:spChg chg="mod">
          <ac:chgData name="Rachel Iles" userId="80abbc71-045e-409a-a317-7d3641ca40a2" providerId="ADAL" clId="{3CC36A49-225A-49EB-A582-01F27DB0D68A}" dt="2023-08-15T14:18:13.232" v="68" actId="27636"/>
          <ac:spMkLst>
            <pc:docMk/>
            <pc:sldMk cId="1556574007" sldId="359"/>
            <ac:spMk id="4" creationId="{C6938983-23B0-4633-8BA3-96D3351B80DD}"/>
          </ac:spMkLst>
        </pc:spChg>
      </pc:sldChg>
      <pc:sldChg chg="modSp mod">
        <pc:chgData name="Rachel Iles" userId="80abbc71-045e-409a-a317-7d3641ca40a2" providerId="ADAL" clId="{3CC36A49-225A-49EB-A582-01F27DB0D68A}" dt="2023-08-15T14:18:49.452" v="80" actId="27636"/>
        <pc:sldMkLst>
          <pc:docMk/>
          <pc:sldMk cId="3630671275" sldId="360"/>
        </pc:sldMkLst>
        <pc:spChg chg="mod">
          <ac:chgData name="Rachel Iles" userId="80abbc71-045e-409a-a317-7d3641ca40a2" providerId="ADAL" clId="{3CC36A49-225A-49EB-A582-01F27DB0D68A}" dt="2023-08-15T14:18:49.452" v="79" actId="27636"/>
          <ac:spMkLst>
            <pc:docMk/>
            <pc:sldMk cId="3630671275" sldId="360"/>
            <ac:spMk id="3" creationId="{1DF565A9-5E27-46DF-835B-6E9C889F5E71}"/>
          </ac:spMkLst>
        </pc:spChg>
        <pc:spChg chg="mod">
          <ac:chgData name="Rachel Iles" userId="80abbc71-045e-409a-a317-7d3641ca40a2" providerId="ADAL" clId="{3CC36A49-225A-49EB-A582-01F27DB0D68A}" dt="2023-08-15T14:18:49.452" v="80" actId="27636"/>
          <ac:spMkLst>
            <pc:docMk/>
            <pc:sldMk cId="3630671275" sldId="360"/>
            <ac:spMk id="4" creationId="{C6938983-23B0-4633-8BA3-96D3351B80DD}"/>
          </ac:spMkLst>
        </pc:spChg>
      </pc:sldChg>
      <pc:sldChg chg="modSp mod">
        <pc:chgData name="Rachel Iles" userId="80abbc71-045e-409a-a317-7d3641ca40a2" providerId="ADAL" clId="{3CC36A49-225A-49EB-A582-01F27DB0D68A}" dt="2023-08-15T14:19:20.140" v="92" actId="1076"/>
        <pc:sldMkLst>
          <pc:docMk/>
          <pc:sldMk cId="1303890608" sldId="361"/>
        </pc:sldMkLst>
        <pc:spChg chg="mod">
          <ac:chgData name="Rachel Iles" userId="80abbc71-045e-409a-a317-7d3641ca40a2" providerId="ADAL" clId="{3CC36A49-225A-49EB-A582-01F27DB0D68A}" dt="2023-08-15T14:19:20.140" v="92" actId="1076"/>
          <ac:spMkLst>
            <pc:docMk/>
            <pc:sldMk cId="1303890608" sldId="361"/>
            <ac:spMk id="3" creationId="{1DF565A9-5E27-46DF-835B-6E9C889F5E71}"/>
          </ac:spMkLst>
        </pc:spChg>
        <pc:spChg chg="mod">
          <ac:chgData name="Rachel Iles" userId="80abbc71-045e-409a-a317-7d3641ca40a2" providerId="ADAL" clId="{3CC36A49-225A-49EB-A582-01F27DB0D68A}" dt="2023-08-15T14:19:16.906" v="91" actId="27636"/>
          <ac:spMkLst>
            <pc:docMk/>
            <pc:sldMk cId="1303890608" sldId="361"/>
            <ac:spMk id="4" creationId="{C6938983-23B0-4633-8BA3-96D3351B80DD}"/>
          </ac:spMkLst>
        </pc:spChg>
      </pc:sldChg>
      <pc:sldChg chg="modSp mod">
        <pc:chgData name="Rachel Iles" userId="80abbc71-045e-409a-a317-7d3641ca40a2" providerId="ADAL" clId="{3CC36A49-225A-49EB-A582-01F27DB0D68A}" dt="2023-08-15T14:20:19.243" v="119" actId="20577"/>
        <pc:sldMkLst>
          <pc:docMk/>
          <pc:sldMk cId="4089638084" sldId="363"/>
        </pc:sldMkLst>
        <pc:spChg chg="mod">
          <ac:chgData name="Rachel Iles" userId="80abbc71-045e-409a-a317-7d3641ca40a2" providerId="ADAL" clId="{3CC36A49-225A-49EB-A582-01F27DB0D68A}" dt="2023-08-15T14:20:19.243" v="119" actId="20577"/>
          <ac:spMkLst>
            <pc:docMk/>
            <pc:sldMk cId="4089638084" sldId="363"/>
            <ac:spMk id="2" creationId="{2F119CDD-9A43-4B3F-83A2-3BC54329801F}"/>
          </ac:spMkLst>
        </pc:spChg>
        <pc:spChg chg="mod">
          <ac:chgData name="Rachel Iles" userId="80abbc71-045e-409a-a317-7d3641ca40a2" providerId="ADAL" clId="{3CC36A49-225A-49EB-A582-01F27DB0D68A}" dt="2023-08-15T14:20:15.849" v="117" actId="1076"/>
          <ac:spMkLst>
            <pc:docMk/>
            <pc:sldMk cId="4089638084" sldId="363"/>
            <ac:spMk id="3" creationId="{1DF565A9-5E27-46DF-835B-6E9C889F5E71}"/>
          </ac:spMkLst>
        </pc:spChg>
      </pc:sldChg>
      <pc:sldChg chg="modSp mod">
        <pc:chgData name="Rachel Iles" userId="80abbc71-045e-409a-a317-7d3641ca40a2" providerId="ADAL" clId="{3CC36A49-225A-49EB-A582-01F27DB0D68A}" dt="2023-08-15T14:17:51.048" v="63" actId="1076"/>
        <pc:sldMkLst>
          <pc:docMk/>
          <pc:sldMk cId="3755682190" sldId="366"/>
        </pc:sldMkLst>
        <pc:spChg chg="mod">
          <ac:chgData name="Rachel Iles" userId="80abbc71-045e-409a-a317-7d3641ca40a2" providerId="ADAL" clId="{3CC36A49-225A-49EB-A582-01F27DB0D68A}" dt="2023-08-15T14:16:09.729" v="29" actId="1076"/>
          <ac:spMkLst>
            <pc:docMk/>
            <pc:sldMk cId="3755682190" sldId="366"/>
            <ac:spMk id="2" creationId="{4F2D0080-676E-4870-9FFF-F000D6CAAC15}"/>
          </ac:spMkLst>
        </pc:spChg>
        <pc:spChg chg="mod">
          <ac:chgData name="Rachel Iles" userId="80abbc71-045e-409a-a317-7d3641ca40a2" providerId="ADAL" clId="{3CC36A49-225A-49EB-A582-01F27DB0D68A}" dt="2023-08-15T14:16:59.506" v="54" actId="14100"/>
          <ac:spMkLst>
            <pc:docMk/>
            <pc:sldMk cId="3755682190" sldId="366"/>
            <ac:spMk id="3" creationId="{CC97E834-01F7-6421-F2F3-9C103CD74575}"/>
          </ac:spMkLst>
        </pc:spChg>
        <pc:spChg chg="mod">
          <ac:chgData name="Rachel Iles" userId="80abbc71-045e-409a-a317-7d3641ca40a2" providerId="ADAL" clId="{3CC36A49-225A-49EB-A582-01F27DB0D68A}" dt="2023-08-15T14:17:43.595" v="62" actId="14100"/>
          <ac:spMkLst>
            <pc:docMk/>
            <pc:sldMk cId="3755682190" sldId="366"/>
            <ac:spMk id="4" creationId="{F2E0DE3F-E82A-77A1-514C-527D1A3FA432}"/>
          </ac:spMkLst>
        </pc:spChg>
        <pc:spChg chg="mod">
          <ac:chgData name="Rachel Iles" userId="80abbc71-045e-409a-a317-7d3641ca40a2" providerId="ADAL" clId="{3CC36A49-225A-49EB-A582-01F27DB0D68A}" dt="2023-08-15T14:17:51.048" v="63" actId="1076"/>
          <ac:spMkLst>
            <pc:docMk/>
            <pc:sldMk cId="3755682190" sldId="366"/>
            <ac:spMk id="5" creationId="{EAC6FA0F-6699-BD6E-4050-1823DFAD9351}"/>
          </ac:spMkLst>
        </pc:spChg>
      </pc:sldChg>
    </pc:docChg>
  </pc:docChgLst>
  <pc:docChgLst>
    <pc:chgData name="Rachel Iles" userId="80abbc71-045e-409a-a317-7d3641ca40a2" providerId="ADAL" clId="{A3CF8029-4EBA-4F8E-88A5-A5B3A81FD14D}"/>
    <pc:docChg chg="custSel addSld delSld modSld">
      <pc:chgData name="Rachel Iles" userId="80abbc71-045e-409a-a317-7d3641ca40a2" providerId="ADAL" clId="{A3CF8029-4EBA-4F8E-88A5-A5B3A81FD14D}" dt="2023-07-26T14:07:26.523" v="4162" actId="20577"/>
      <pc:docMkLst>
        <pc:docMk/>
      </pc:docMkLst>
      <pc:sldChg chg="del">
        <pc:chgData name="Rachel Iles" userId="80abbc71-045e-409a-a317-7d3641ca40a2" providerId="ADAL" clId="{A3CF8029-4EBA-4F8E-88A5-A5B3A81FD14D}" dt="2023-07-26T08:08:04.291" v="0"/>
        <pc:sldMkLst>
          <pc:docMk/>
          <pc:sldMk cId="1989432284" sldId="257"/>
        </pc:sldMkLst>
      </pc:sldChg>
      <pc:sldChg chg="modSp mod">
        <pc:chgData name="Rachel Iles" userId="80abbc71-045e-409a-a317-7d3641ca40a2" providerId="ADAL" clId="{A3CF8029-4EBA-4F8E-88A5-A5B3A81FD14D}" dt="2023-07-26T08:09:44.557" v="87" actId="1076"/>
        <pc:sldMkLst>
          <pc:docMk/>
          <pc:sldMk cId="1342471370" sldId="258"/>
        </pc:sldMkLst>
        <pc:spChg chg="mod">
          <ac:chgData name="Rachel Iles" userId="80abbc71-045e-409a-a317-7d3641ca40a2" providerId="ADAL" clId="{A3CF8029-4EBA-4F8E-88A5-A5B3A81FD14D}" dt="2023-07-26T08:09:39.724" v="86" actId="1076"/>
          <ac:spMkLst>
            <pc:docMk/>
            <pc:sldMk cId="1342471370" sldId="258"/>
            <ac:spMk id="3" creationId="{7C3D941E-5569-FE77-94A1-BFC11680BEC1}"/>
          </ac:spMkLst>
        </pc:spChg>
        <pc:spChg chg="mod">
          <ac:chgData name="Rachel Iles" userId="80abbc71-045e-409a-a317-7d3641ca40a2" providerId="ADAL" clId="{A3CF8029-4EBA-4F8E-88A5-A5B3A81FD14D}" dt="2023-07-26T08:09:44.557" v="87" actId="1076"/>
          <ac:spMkLst>
            <pc:docMk/>
            <pc:sldMk cId="1342471370" sldId="258"/>
            <ac:spMk id="4" creationId="{F87DD536-7772-9115-D1FF-17213712072C}"/>
          </ac:spMkLst>
        </pc:spChg>
      </pc:sldChg>
      <pc:sldChg chg="modSp mod">
        <pc:chgData name="Rachel Iles" userId="80abbc71-045e-409a-a317-7d3641ca40a2" providerId="ADAL" clId="{A3CF8029-4EBA-4F8E-88A5-A5B3A81FD14D}" dt="2023-07-26T08:16:19.129" v="92" actId="403"/>
        <pc:sldMkLst>
          <pc:docMk/>
          <pc:sldMk cId="1947463288" sldId="259"/>
        </pc:sldMkLst>
        <pc:spChg chg="mod">
          <ac:chgData name="Rachel Iles" userId="80abbc71-045e-409a-a317-7d3641ca40a2" providerId="ADAL" clId="{A3CF8029-4EBA-4F8E-88A5-A5B3A81FD14D}" dt="2023-07-26T08:16:19.129" v="92" actId="403"/>
          <ac:spMkLst>
            <pc:docMk/>
            <pc:sldMk cId="1947463288" sldId="259"/>
            <ac:spMk id="2" creationId="{00000000-0000-0000-0000-000000000000}"/>
          </ac:spMkLst>
        </pc:spChg>
        <pc:spChg chg="mod">
          <ac:chgData name="Rachel Iles" userId="80abbc71-045e-409a-a317-7d3641ca40a2" providerId="ADAL" clId="{A3CF8029-4EBA-4F8E-88A5-A5B3A81FD14D}" dt="2023-07-26T08:16:05.339" v="88" actId="2711"/>
          <ac:spMkLst>
            <pc:docMk/>
            <pc:sldMk cId="1947463288" sldId="259"/>
            <ac:spMk id="4" creationId="{D44EC98D-83B2-4A5F-8AAC-A0C00F328E7F}"/>
          </ac:spMkLst>
        </pc:spChg>
        <pc:spChg chg="mod">
          <ac:chgData name="Rachel Iles" userId="80abbc71-045e-409a-a317-7d3641ca40a2" providerId="ADAL" clId="{A3CF8029-4EBA-4F8E-88A5-A5B3A81FD14D}" dt="2023-07-26T08:16:11.419" v="89" actId="2711"/>
          <ac:spMkLst>
            <pc:docMk/>
            <pc:sldMk cId="1947463288" sldId="259"/>
            <ac:spMk id="5" creationId="{048A3452-E17F-4DB3-B0B8-25AF8D473381}"/>
          </ac:spMkLst>
        </pc:spChg>
      </pc:sldChg>
      <pc:sldChg chg="modSp mod modNotesTx">
        <pc:chgData name="Rachel Iles" userId="80abbc71-045e-409a-a317-7d3641ca40a2" providerId="ADAL" clId="{A3CF8029-4EBA-4F8E-88A5-A5B3A81FD14D}" dt="2023-07-26T08:39:49.139" v="550" actId="1076"/>
        <pc:sldMkLst>
          <pc:docMk/>
          <pc:sldMk cId="1108914930" sldId="266"/>
        </pc:sldMkLst>
        <pc:spChg chg="mod">
          <ac:chgData name="Rachel Iles" userId="80abbc71-045e-409a-a317-7d3641ca40a2" providerId="ADAL" clId="{A3CF8029-4EBA-4F8E-88A5-A5B3A81FD14D}" dt="2023-07-26T08:39:46.882" v="549" actId="1076"/>
          <ac:spMkLst>
            <pc:docMk/>
            <pc:sldMk cId="1108914930" sldId="266"/>
            <ac:spMk id="2" creationId="{3A2558B7-7F1C-4887-B16D-94CF934814C6}"/>
          </ac:spMkLst>
        </pc:spChg>
        <pc:spChg chg="mod">
          <ac:chgData name="Rachel Iles" userId="80abbc71-045e-409a-a317-7d3641ca40a2" providerId="ADAL" clId="{A3CF8029-4EBA-4F8E-88A5-A5B3A81FD14D}" dt="2023-07-26T08:39:49.139" v="550" actId="1076"/>
          <ac:spMkLst>
            <pc:docMk/>
            <pc:sldMk cId="1108914930" sldId="266"/>
            <ac:spMk id="3" creationId="{A2ED849C-2E0B-4325-810D-6B79586CDACA}"/>
          </ac:spMkLst>
        </pc:spChg>
        <pc:spChg chg="mod">
          <ac:chgData name="Rachel Iles" userId="80abbc71-045e-409a-a317-7d3641ca40a2" providerId="ADAL" clId="{A3CF8029-4EBA-4F8E-88A5-A5B3A81FD14D}" dt="2023-07-26T08:39:41.666" v="548" actId="2711"/>
          <ac:spMkLst>
            <pc:docMk/>
            <pc:sldMk cId="1108914930" sldId="266"/>
            <ac:spMk id="4" creationId="{CB0F32B5-BE72-41F6-82BE-A04A17270E32}"/>
          </ac:spMkLst>
        </pc:spChg>
      </pc:sldChg>
      <pc:sldChg chg="modSp mod modNotesTx">
        <pc:chgData name="Rachel Iles" userId="80abbc71-045e-409a-a317-7d3641ca40a2" providerId="ADAL" clId="{A3CF8029-4EBA-4F8E-88A5-A5B3A81FD14D}" dt="2023-07-26T08:30:20.022" v="420" actId="313"/>
        <pc:sldMkLst>
          <pc:docMk/>
          <pc:sldMk cId="985897126" sldId="267"/>
        </pc:sldMkLst>
        <pc:spChg chg="mod">
          <ac:chgData name="Rachel Iles" userId="80abbc71-045e-409a-a317-7d3641ca40a2" providerId="ADAL" clId="{A3CF8029-4EBA-4F8E-88A5-A5B3A81FD14D}" dt="2023-07-26T08:28:39.900" v="212" actId="1076"/>
          <ac:spMkLst>
            <pc:docMk/>
            <pc:sldMk cId="985897126" sldId="267"/>
            <ac:spMk id="2" creationId="{2F119CDD-9A43-4B3F-83A2-3BC54329801F}"/>
          </ac:spMkLst>
        </pc:spChg>
        <pc:spChg chg="mod">
          <ac:chgData name="Rachel Iles" userId="80abbc71-045e-409a-a317-7d3641ca40a2" providerId="ADAL" clId="{A3CF8029-4EBA-4F8E-88A5-A5B3A81FD14D}" dt="2023-07-26T08:28:48.922" v="215" actId="2711"/>
          <ac:spMkLst>
            <pc:docMk/>
            <pc:sldMk cId="985897126" sldId="267"/>
            <ac:spMk id="3" creationId="{1DF565A9-5E27-46DF-835B-6E9C889F5E71}"/>
          </ac:spMkLst>
        </pc:spChg>
        <pc:spChg chg="mod">
          <ac:chgData name="Rachel Iles" userId="80abbc71-045e-409a-a317-7d3641ca40a2" providerId="ADAL" clId="{A3CF8029-4EBA-4F8E-88A5-A5B3A81FD14D}" dt="2023-07-26T08:28:57.348" v="216" actId="2711"/>
          <ac:spMkLst>
            <pc:docMk/>
            <pc:sldMk cId="985897126" sldId="267"/>
            <ac:spMk id="4" creationId="{C6938983-23B0-4633-8BA3-96D3351B80DD}"/>
          </ac:spMkLst>
        </pc:spChg>
      </pc:sldChg>
      <pc:sldChg chg="modSp mod modNotesTx">
        <pc:chgData name="Rachel Iles" userId="80abbc71-045e-409a-a317-7d3641ca40a2" providerId="ADAL" clId="{A3CF8029-4EBA-4F8E-88A5-A5B3A81FD14D}" dt="2023-07-26T09:06:58.257" v="1166" actId="20577"/>
        <pc:sldMkLst>
          <pc:docMk/>
          <pc:sldMk cId="885865356" sldId="268"/>
        </pc:sldMkLst>
        <pc:spChg chg="mod">
          <ac:chgData name="Rachel Iles" userId="80abbc71-045e-409a-a317-7d3641ca40a2" providerId="ADAL" clId="{A3CF8029-4EBA-4F8E-88A5-A5B3A81FD14D}" dt="2023-07-26T09:02:39.797" v="904" actId="1076"/>
          <ac:spMkLst>
            <pc:docMk/>
            <pc:sldMk cId="885865356" sldId="268"/>
            <ac:spMk id="2" creationId="{C5EA7941-CC84-4302-8B74-2D38170AC6AA}"/>
          </ac:spMkLst>
        </pc:spChg>
        <pc:spChg chg="mod">
          <ac:chgData name="Rachel Iles" userId="80abbc71-045e-409a-a317-7d3641ca40a2" providerId="ADAL" clId="{A3CF8029-4EBA-4F8E-88A5-A5B3A81FD14D}" dt="2023-07-26T09:02:43.114" v="905" actId="1076"/>
          <ac:spMkLst>
            <pc:docMk/>
            <pc:sldMk cId="885865356" sldId="268"/>
            <ac:spMk id="3" creationId="{C88B83C5-BFE7-48D1-BF57-4DCB2BABB325}"/>
          </ac:spMkLst>
        </pc:spChg>
        <pc:spChg chg="mod">
          <ac:chgData name="Rachel Iles" userId="80abbc71-045e-409a-a317-7d3641ca40a2" providerId="ADAL" clId="{A3CF8029-4EBA-4F8E-88A5-A5B3A81FD14D}" dt="2023-07-26T09:02:46.182" v="906" actId="1076"/>
          <ac:spMkLst>
            <pc:docMk/>
            <pc:sldMk cId="885865356" sldId="268"/>
            <ac:spMk id="4" creationId="{EEBC5294-F5EC-4D42-B8DE-56EC3AF941DA}"/>
          </ac:spMkLst>
        </pc:spChg>
      </pc:sldChg>
      <pc:sldChg chg="add del">
        <pc:chgData name="Rachel Iles" userId="80abbc71-045e-409a-a317-7d3641ca40a2" providerId="ADAL" clId="{A3CF8029-4EBA-4F8E-88A5-A5B3A81FD14D}" dt="2023-07-26T09:55:08.726" v="2111"/>
        <pc:sldMkLst>
          <pc:docMk/>
          <pc:sldMk cId="2836648142" sldId="307"/>
        </pc:sldMkLst>
      </pc:sldChg>
      <pc:sldChg chg="del">
        <pc:chgData name="Rachel Iles" userId="80abbc71-045e-409a-a317-7d3641ca40a2" providerId="ADAL" clId="{A3CF8029-4EBA-4F8E-88A5-A5B3A81FD14D}" dt="2023-07-26T09:57:23.048" v="2141"/>
        <pc:sldMkLst>
          <pc:docMk/>
          <pc:sldMk cId="4271212789" sldId="309"/>
        </pc:sldMkLst>
      </pc:sldChg>
      <pc:sldChg chg="del">
        <pc:chgData name="Rachel Iles" userId="80abbc71-045e-409a-a317-7d3641ca40a2" providerId="ADAL" clId="{A3CF8029-4EBA-4F8E-88A5-A5B3A81FD14D}" dt="2023-07-26T09:58:13.632" v="2148"/>
        <pc:sldMkLst>
          <pc:docMk/>
          <pc:sldMk cId="1007978103" sldId="310"/>
        </pc:sldMkLst>
      </pc:sldChg>
      <pc:sldChg chg="modSp del mod modNotesTx">
        <pc:chgData name="Rachel Iles" userId="80abbc71-045e-409a-a317-7d3641ca40a2" providerId="ADAL" clId="{A3CF8029-4EBA-4F8E-88A5-A5B3A81FD14D}" dt="2023-07-26T08:21:46.727" v="108" actId="20577"/>
        <pc:sldMkLst>
          <pc:docMk/>
          <pc:sldMk cId="3004010127" sldId="346"/>
        </pc:sldMkLst>
        <pc:spChg chg="mod">
          <ac:chgData name="Rachel Iles" userId="80abbc71-045e-409a-a317-7d3641ca40a2" providerId="ADAL" clId="{A3CF8029-4EBA-4F8E-88A5-A5B3A81FD14D}" dt="2023-07-26T08:16:58.281" v="98" actId="403"/>
          <ac:spMkLst>
            <pc:docMk/>
            <pc:sldMk cId="3004010127" sldId="346"/>
            <ac:spMk id="2" creationId="{F055C979-8727-4071-A9B9-7465B282DF5B}"/>
          </ac:spMkLst>
        </pc:spChg>
        <pc:spChg chg="mod">
          <ac:chgData name="Rachel Iles" userId="80abbc71-045e-409a-a317-7d3641ca40a2" providerId="ADAL" clId="{A3CF8029-4EBA-4F8E-88A5-A5B3A81FD14D}" dt="2023-07-26T08:17:14.367" v="103" actId="1076"/>
          <ac:spMkLst>
            <pc:docMk/>
            <pc:sldMk cId="3004010127" sldId="346"/>
            <ac:spMk id="3" creationId="{1B140C1E-B19E-40F2-828E-E5F604462EA8}"/>
          </ac:spMkLst>
        </pc:spChg>
        <pc:spChg chg="mod">
          <ac:chgData name="Rachel Iles" userId="80abbc71-045e-409a-a317-7d3641ca40a2" providerId="ADAL" clId="{A3CF8029-4EBA-4F8E-88A5-A5B3A81FD14D}" dt="2023-07-26T08:17:07.424" v="102" actId="1076"/>
          <ac:spMkLst>
            <pc:docMk/>
            <pc:sldMk cId="3004010127" sldId="346"/>
            <ac:spMk id="5" creationId="{6F9AA8B9-E71F-428C-8D61-8083677357FC}"/>
          </ac:spMkLst>
        </pc:spChg>
      </pc:sldChg>
      <pc:sldChg chg="modSp mod">
        <pc:chgData name="Rachel Iles" userId="80abbc71-045e-409a-a317-7d3641ca40a2" providerId="ADAL" clId="{A3CF8029-4EBA-4F8E-88A5-A5B3A81FD14D}" dt="2023-07-26T09:46:08.793" v="2107" actId="1076"/>
        <pc:sldMkLst>
          <pc:docMk/>
          <pc:sldMk cId="1286099629" sldId="348"/>
        </pc:sldMkLst>
        <pc:spChg chg="mod">
          <ac:chgData name="Rachel Iles" userId="80abbc71-045e-409a-a317-7d3641ca40a2" providerId="ADAL" clId="{A3CF8029-4EBA-4F8E-88A5-A5B3A81FD14D}" dt="2023-07-26T09:46:06.418" v="2106" actId="1076"/>
          <ac:spMkLst>
            <pc:docMk/>
            <pc:sldMk cId="1286099629" sldId="348"/>
            <ac:spMk id="2" creationId="{600C6A8D-0647-4D28-92BC-2EF86023F15D}"/>
          </ac:spMkLst>
        </pc:spChg>
        <pc:spChg chg="mod">
          <ac:chgData name="Rachel Iles" userId="80abbc71-045e-409a-a317-7d3641ca40a2" providerId="ADAL" clId="{A3CF8029-4EBA-4F8E-88A5-A5B3A81FD14D}" dt="2023-07-26T09:46:03.690" v="2105" actId="1076"/>
          <ac:spMkLst>
            <pc:docMk/>
            <pc:sldMk cId="1286099629" sldId="348"/>
            <ac:spMk id="4" creationId="{31DDBDE1-2530-473C-A4B1-E90766D4DE03}"/>
          </ac:spMkLst>
        </pc:spChg>
        <pc:spChg chg="mod">
          <ac:chgData name="Rachel Iles" userId="80abbc71-045e-409a-a317-7d3641ca40a2" providerId="ADAL" clId="{A3CF8029-4EBA-4F8E-88A5-A5B3A81FD14D}" dt="2023-07-26T09:46:02.260" v="2104" actId="1076"/>
          <ac:spMkLst>
            <pc:docMk/>
            <pc:sldMk cId="1286099629" sldId="348"/>
            <ac:spMk id="5" creationId="{89F4E20D-C5A5-422E-9CFC-7DAA35BF4CDD}"/>
          </ac:spMkLst>
        </pc:spChg>
        <pc:picChg chg="mod">
          <ac:chgData name="Rachel Iles" userId="80abbc71-045e-409a-a317-7d3641ca40a2" providerId="ADAL" clId="{A3CF8029-4EBA-4F8E-88A5-A5B3A81FD14D}" dt="2023-07-26T09:46:08.793" v="2107" actId="1076"/>
          <ac:picMkLst>
            <pc:docMk/>
            <pc:sldMk cId="1286099629" sldId="348"/>
            <ac:picMk id="1026" creationId="{3889CD0A-7188-42E0-8DA9-55DD78B3D9CF}"/>
          </ac:picMkLst>
        </pc:picChg>
      </pc:sldChg>
      <pc:sldChg chg="modSp mod modNotesTx">
        <pc:chgData name="Rachel Iles" userId="80abbc71-045e-409a-a317-7d3641ca40a2" providerId="ADAL" clId="{A3CF8029-4EBA-4F8E-88A5-A5B3A81FD14D}" dt="2023-07-26T08:27:49.722" v="208" actId="20577"/>
        <pc:sldMkLst>
          <pc:docMk/>
          <pc:sldMk cId="3642613633" sldId="349"/>
        </pc:sldMkLst>
        <pc:spChg chg="mod">
          <ac:chgData name="Rachel Iles" userId="80abbc71-045e-409a-a317-7d3641ca40a2" providerId="ADAL" clId="{A3CF8029-4EBA-4F8E-88A5-A5B3A81FD14D}" dt="2023-07-26T08:27:03.604" v="181" actId="1076"/>
          <ac:spMkLst>
            <pc:docMk/>
            <pc:sldMk cId="3642613633" sldId="349"/>
            <ac:spMk id="2" creationId="{22CDE3A9-E34F-4A3E-A3FE-ACC0178447A3}"/>
          </ac:spMkLst>
        </pc:spChg>
        <pc:spChg chg="mod">
          <ac:chgData name="Rachel Iles" userId="80abbc71-045e-409a-a317-7d3641ca40a2" providerId="ADAL" clId="{A3CF8029-4EBA-4F8E-88A5-A5B3A81FD14D}" dt="2023-07-26T08:27:15.051" v="185" actId="1076"/>
          <ac:spMkLst>
            <pc:docMk/>
            <pc:sldMk cId="3642613633" sldId="349"/>
            <ac:spMk id="3" creationId="{3561391B-E886-42B6-A4D3-CBC535F999BB}"/>
          </ac:spMkLst>
        </pc:spChg>
        <pc:spChg chg="mod">
          <ac:chgData name="Rachel Iles" userId="80abbc71-045e-409a-a317-7d3641ca40a2" providerId="ADAL" clId="{A3CF8029-4EBA-4F8E-88A5-A5B3A81FD14D}" dt="2023-07-26T08:27:10.064" v="184" actId="1076"/>
          <ac:spMkLst>
            <pc:docMk/>
            <pc:sldMk cId="3642613633" sldId="349"/>
            <ac:spMk id="4" creationId="{545DC020-48D1-4776-B872-04176008715E}"/>
          </ac:spMkLst>
        </pc:spChg>
      </pc:sldChg>
      <pc:sldChg chg="modSp new mod modNotesTx">
        <pc:chgData name="Rachel Iles" userId="80abbc71-045e-409a-a317-7d3641ca40a2" providerId="ADAL" clId="{A3CF8029-4EBA-4F8E-88A5-A5B3A81FD14D}" dt="2023-07-26T08:41:51.632" v="722" actId="20577"/>
        <pc:sldMkLst>
          <pc:docMk/>
          <pc:sldMk cId="2872280563" sldId="350"/>
        </pc:sldMkLst>
        <pc:spChg chg="mod">
          <ac:chgData name="Rachel Iles" userId="80abbc71-045e-409a-a317-7d3641ca40a2" providerId="ADAL" clId="{A3CF8029-4EBA-4F8E-88A5-A5B3A81FD14D}" dt="2023-07-26T08:36:10.034" v="473" actId="1076"/>
          <ac:spMkLst>
            <pc:docMk/>
            <pc:sldMk cId="2872280563" sldId="350"/>
            <ac:spMk id="2" creationId="{0167AF77-C489-9230-6A55-7D7C7127211A}"/>
          </ac:spMkLst>
        </pc:spChg>
        <pc:spChg chg="mod">
          <ac:chgData name="Rachel Iles" userId="80abbc71-045e-409a-a317-7d3641ca40a2" providerId="ADAL" clId="{A3CF8029-4EBA-4F8E-88A5-A5B3A81FD14D}" dt="2023-07-26T08:33:52.438" v="454" actId="1076"/>
          <ac:spMkLst>
            <pc:docMk/>
            <pc:sldMk cId="2872280563" sldId="350"/>
            <ac:spMk id="3" creationId="{59B02CD2-2B61-F34B-9CC0-0D989F5194A4}"/>
          </ac:spMkLst>
        </pc:spChg>
        <pc:spChg chg="mod">
          <ac:chgData name="Rachel Iles" userId="80abbc71-045e-409a-a317-7d3641ca40a2" providerId="ADAL" clId="{A3CF8029-4EBA-4F8E-88A5-A5B3A81FD14D}" dt="2023-07-26T08:33:58.417" v="455" actId="14100"/>
          <ac:spMkLst>
            <pc:docMk/>
            <pc:sldMk cId="2872280563" sldId="350"/>
            <ac:spMk id="4" creationId="{39A242A0-4308-661D-218F-1984956D5F2E}"/>
          </ac:spMkLst>
        </pc:spChg>
      </pc:sldChg>
      <pc:sldChg chg="modSp mod">
        <pc:chgData name="Rachel Iles" userId="80abbc71-045e-409a-a317-7d3641ca40a2" providerId="ADAL" clId="{A3CF8029-4EBA-4F8E-88A5-A5B3A81FD14D}" dt="2023-07-26T14:06:48.056" v="4088" actId="1076"/>
        <pc:sldMkLst>
          <pc:docMk/>
          <pc:sldMk cId="3434919884" sldId="351"/>
        </pc:sldMkLst>
        <pc:spChg chg="mod">
          <ac:chgData name="Rachel Iles" userId="80abbc71-045e-409a-a317-7d3641ca40a2" providerId="ADAL" clId="{A3CF8029-4EBA-4F8E-88A5-A5B3A81FD14D}" dt="2023-07-26T08:46:35.962" v="742" actId="1076"/>
          <ac:spMkLst>
            <pc:docMk/>
            <pc:sldMk cId="3434919884" sldId="351"/>
            <ac:spMk id="2" creationId="{AA9D6700-69F9-475E-B477-5A7611D90F65}"/>
          </ac:spMkLst>
        </pc:spChg>
        <pc:spChg chg="mod">
          <ac:chgData name="Rachel Iles" userId="80abbc71-045e-409a-a317-7d3641ca40a2" providerId="ADAL" clId="{A3CF8029-4EBA-4F8E-88A5-A5B3A81FD14D}" dt="2023-07-26T14:06:48.056" v="4088" actId="1076"/>
          <ac:spMkLst>
            <pc:docMk/>
            <pc:sldMk cId="3434919884" sldId="351"/>
            <ac:spMk id="5" creationId="{CDB8822D-372C-42FA-951E-F554F09AF2AA}"/>
          </ac:spMkLst>
        </pc:spChg>
      </pc:sldChg>
      <pc:sldChg chg="modSp mod modNotesTx">
        <pc:chgData name="Rachel Iles" userId="80abbc71-045e-409a-a317-7d3641ca40a2" providerId="ADAL" clId="{A3CF8029-4EBA-4F8E-88A5-A5B3A81FD14D}" dt="2023-07-26T08:45:45.642" v="732" actId="20577"/>
        <pc:sldMkLst>
          <pc:docMk/>
          <pc:sldMk cId="525255103" sldId="352"/>
        </pc:sldMkLst>
        <pc:spChg chg="mod">
          <ac:chgData name="Rachel Iles" userId="80abbc71-045e-409a-a317-7d3641ca40a2" providerId="ADAL" clId="{A3CF8029-4EBA-4F8E-88A5-A5B3A81FD14D}" dt="2023-07-26T08:44:55.053" v="727" actId="20577"/>
          <ac:spMkLst>
            <pc:docMk/>
            <pc:sldMk cId="525255103" sldId="352"/>
            <ac:spMk id="4" creationId="{39A242A0-4308-661D-218F-1984956D5F2E}"/>
          </ac:spMkLst>
        </pc:spChg>
      </pc:sldChg>
      <pc:sldChg chg="modSp mod">
        <pc:chgData name="Rachel Iles" userId="80abbc71-045e-409a-a317-7d3641ca40a2" providerId="ADAL" clId="{A3CF8029-4EBA-4F8E-88A5-A5B3A81FD14D}" dt="2023-07-26T08:50:43.872" v="776" actId="403"/>
        <pc:sldMkLst>
          <pc:docMk/>
          <pc:sldMk cId="4228389427" sldId="353"/>
        </pc:sldMkLst>
        <pc:spChg chg="mod">
          <ac:chgData name="Rachel Iles" userId="80abbc71-045e-409a-a317-7d3641ca40a2" providerId="ADAL" clId="{A3CF8029-4EBA-4F8E-88A5-A5B3A81FD14D}" dt="2023-07-26T08:50:43.872" v="776" actId="403"/>
          <ac:spMkLst>
            <pc:docMk/>
            <pc:sldMk cId="4228389427" sldId="353"/>
            <ac:spMk id="4" creationId="{75ABFB23-5897-4678-A882-EF43377690D6}"/>
          </ac:spMkLst>
        </pc:spChg>
        <pc:spChg chg="mod">
          <ac:chgData name="Rachel Iles" userId="80abbc71-045e-409a-a317-7d3641ca40a2" providerId="ADAL" clId="{A3CF8029-4EBA-4F8E-88A5-A5B3A81FD14D}" dt="2023-07-26T08:50:37.696" v="774" actId="1076"/>
          <ac:spMkLst>
            <pc:docMk/>
            <pc:sldMk cId="4228389427" sldId="353"/>
            <ac:spMk id="6" creationId="{FAB34DDB-20E4-4FA9-A4B7-22F29EA0F619}"/>
          </ac:spMkLst>
        </pc:spChg>
      </pc:sldChg>
      <pc:sldChg chg="modSp mod">
        <pc:chgData name="Rachel Iles" userId="80abbc71-045e-409a-a317-7d3641ca40a2" providerId="ADAL" clId="{A3CF8029-4EBA-4F8E-88A5-A5B3A81FD14D}" dt="2023-07-26T08:51:25.466" v="787" actId="1076"/>
        <pc:sldMkLst>
          <pc:docMk/>
          <pc:sldMk cId="2973681429" sldId="354"/>
        </pc:sldMkLst>
        <pc:spChg chg="mod">
          <ac:chgData name="Rachel Iles" userId="80abbc71-045e-409a-a317-7d3641ca40a2" providerId="ADAL" clId="{A3CF8029-4EBA-4F8E-88A5-A5B3A81FD14D}" dt="2023-07-26T08:51:23.160" v="786" actId="1076"/>
          <ac:spMkLst>
            <pc:docMk/>
            <pc:sldMk cId="2973681429" sldId="354"/>
            <ac:spMk id="2" creationId="{FEF0CC21-D415-9F7A-D29F-70AA7669F413}"/>
          </ac:spMkLst>
        </pc:spChg>
        <pc:spChg chg="mod">
          <ac:chgData name="Rachel Iles" userId="80abbc71-045e-409a-a317-7d3641ca40a2" providerId="ADAL" clId="{A3CF8029-4EBA-4F8E-88A5-A5B3A81FD14D}" dt="2023-07-26T08:51:25.466" v="787" actId="1076"/>
          <ac:spMkLst>
            <pc:docMk/>
            <pc:sldMk cId="2973681429" sldId="354"/>
            <ac:spMk id="4" creationId="{3666652E-2507-9372-5E22-44D1116C4D0D}"/>
          </ac:spMkLst>
        </pc:spChg>
      </pc:sldChg>
      <pc:sldChg chg="addSp delSp modSp new mod setBg modNotesTx">
        <pc:chgData name="Rachel Iles" userId="80abbc71-045e-409a-a317-7d3641ca40a2" providerId="ADAL" clId="{A3CF8029-4EBA-4F8E-88A5-A5B3A81FD14D}" dt="2023-07-26T10:25:53.573" v="3174" actId="1076"/>
        <pc:sldMkLst>
          <pc:docMk/>
          <pc:sldMk cId="4173914967" sldId="355"/>
        </pc:sldMkLst>
        <pc:spChg chg="mod">
          <ac:chgData name="Rachel Iles" userId="80abbc71-045e-409a-a317-7d3641ca40a2" providerId="ADAL" clId="{A3CF8029-4EBA-4F8E-88A5-A5B3A81FD14D}" dt="2023-07-26T09:14:46.120" v="1252" actId="404"/>
          <ac:spMkLst>
            <pc:docMk/>
            <pc:sldMk cId="4173914967" sldId="355"/>
            <ac:spMk id="2" creationId="{39E9F364-4408-7DD0-C98D-F5CFFFD0B3E1}"/>
          </ac:spMkLst>
        </pc:spChg>
        <pc:spChg chg="del">
          <ac:chgData name="Rachel Iles" userId="80abbc71-045e-409a-a317-7d3641ca40a2" providerId="ADAL" clId="{A3CF8029-4EBA-4F8E-88A5-A5B3A81FD14D}" dt="2023-07-26T09:11:40.273" v="1169" actId="478"/>
          <ac:spMkLst>
            <pc:docMk/>
            <pc:sldMk cId="4173914967" sldId="355"/>
            <ac:spMk id="3" creationId="{F595B558-E1A8-FF01-CABA-900E2FDD5D1B}"/>
          </ac:spMkLst>
        </pc:spChg>
        <pc:spChg chg="del">
          <ac:chgData name="Rachel Iles" userId="80abbc71-045e-409a-a317-7d3641ca40a2" providerId="ADAL" clId="{A3CF8029-4EBA-4F8E-88A5-A5B3A81FD14D}" dt="2023-07-26T09:11:37.718" v="1168" actId="478"/>
          <ac:spMkLst>
            <pc:docMk/>
            <pc:sldMk cId="4173914967" sldId="355"/>
            <ac:spMk id="4" creationId="{8EE883CF-8249-186D-5BDF-9B5440629F6A}"/>
          </ac:spMkLst>
        </pc:spChg>
        <pc:spChg chg="add mod">
          <ac:chgData name="Rachel Iles" userId="80abbc71-045e-409a-a317-7d3641ca40a2" providerId="ADAL" clId="{A3CF8029-4EBA-4F8E-88A5-A5B3A81FD14D}" dt="2023-07-26T10:25:53.573" v="3174" actId="1076"/>
          <ac:spMkLst>
            <pc:docMk/>
            <pc:sldMk cId="4173914967" sldId="355"/>
            <ac:spMk id="6" creationId="{07C4C8FB-DFC3-BE9C-0B6E-FFB148A347D5}"/>
          </ac:spMkLst>
        </pc:spChg>
        <pc:picChg chg="add mod">
          <ac:chgData name="Rachel Iles" userId="80abbc71-045e-409a-a317-7d3641ca40a2" providerId="ADAL" clId="{A3CF8029-4EBA-4F8E-88A5-A5B3A81FD14D}" dt="2023-07-26T10:25:48.309" v="3173" actId="14100"/>
          <ac:picMkLst>
            <pc:docMk/>
            <pc:sldMk cId="4173914967" sldId="355"/>
            <ac:picMk id="1026" creationId="{6911445E-E3B9-744C-663C-72971E49BE38}"/>
          </ac:picMkLst>
        </pc:picChg>
        <pc:cxnChg chg="add">
          <ac:chgData name="Rachel Iles" userId="80abbc71-045e-409a-a317-7d3641ca40a2" providerId="ADAL" clId="{A3CF8029-4EBA-4F8E-88A5-A5B3A81FD14D}" dt="2023-07-26T09:14:11.275" v="1241" actId="26606"/>
          <ac:cxnSpMkLst>
            <pc:docMk/>
            <pc:sldMk cId="4173914967" sldId="355"/>
            <ac:cxnSpMk id="1031" creationId="{7667AA61-5C27-F30F-D229-06CBE5709F33}"/>
          </ac:cxnSpMkLst>
        </pc:cxnChg>
      </pc:sldChg>
      <pc:sldChg chg="addSp delSp modSp mod modNotesTx">
        <pc:chgData name="Rachel Iles" userId="80abbc71-045e-409a-a317-7d3641ca40a2" providerId="ADAL" clId="{A3CF8029-4EBA-4F8E-88A5-A5B3A81FD14D}" dt="2023-07-26T10:04:19.142" v="2288"/>
        <pc:sldMkLst>
          <pc:docMk/>
          <pc:sldMk cId="2455081081" sldId="356"/>
        </pc:sldMkLst>
        <pc:spChg chg="mod">
          <ac:chgData name="Rachel Iles" userId="80abbc71-045e-409a-a317-7d3641ca40a2" providerId="ADAL" clId="{A3CF8029-4EBA-4F8E-88A5-A5B3A81FD14D}" dt="2023-07-26T09:29:03.535" v="1462" actId="207"/>
          <ac:spMkLst>
            <pc:docMk/>
            <pc:sldMk cId="2455081081" sldId="356"/>
            <ac:spMk id="2" creationId="{2F119CDD-9A43-4B3F-83A2-3BC54329801F}"/>
          </ac:spMkLst>
        </pc:spChg>
        <pc:spChg chg="del mod">
          <ac:chgData name="Rachel Iles" userId="80abbc71-045e-409a-a317-7d3641ca40a2" providerId="ADAL" clId="{A3CF8029-4EBA-4F8E-88A5-A5B3A81FD14D}" dt="2023-07-26T10:00:15.275" v="2162" actId="478"/>
          <ac:spMkLst>
            <pc:docMk/>
            <pc:sldMk cId="2455081081" sldId="356"/>
            <ac:spMk id="3" creationId="{1DF565A9-5E27-46DF-835B-6E9C889F5E71}"/>
          </ac:spMkLst>
        </pc:spChg>
        <pc:spChg chg="del mod">
          <ac:chgData name="Rachel Iles" userId="80abbc71-045e-409a-a317-7d3641ca40a2" providerId="ADAL" clId="{A3CF8029-4EBA-4F8E-88A5-A5B3A81FD14D}" dt="2023-07-26T10:00:13.062" v="2161" actId="478"/>
          <ac:spMkLst>
            <pc:docMk/>
            <pc:sldMk cId="2455081081" sldId="356"/>
            <ac:spMk id="4" creationId="{C6938983-23B0-4633-8BA3-96D3351B80DD}"/>
          </ac:spMkLst>
        </pc:spChg>
        <pc:spChg chg="add del">
          <ac:chgData name="Rachel Iles" userId="80abbc71-045e-409a-a317-7d3641ca40a2" providerId="ADAL" clId="{A3CF8029-4EBA-4F8E-88A5-A5B3A81FD14D}" dt="2023-07-26T10:01:12.237" v="2164" actId="478"/>
          <ac:spMkLst>
            <pc:docMk/>
            <pc:sldMk cId="2455081081" sldId="356"/>
            <ac:spMk id="6" creationId="{A1AA76E9-DF52-41DF-30F7-DE5D2F567420}"/>
          </ac:spMkLst>
        </pc:spChg>
        <pc:picChg chg="del">
          <ac:chgData name="Rachel Iles" userId="80abbc71-045e-409a-a317-7d3641ca40a2" providerId="ADAL" clId="{A3CF8029-4EBA-4F8E-88A5-A5B3A81FD14D}" dt="2023-07-26T09:58:24.481" v="2149"/>
          <ac:picMkLst>
            <pc:docMk/>
            <pc:sldMk cId="2455081081" sldId="356"/>
            <ac:picMk id="5" creationId="{A63FCE9F-7540-2F1C-ECEB-F02E8F50E66F}"/>
          </ac:picMkLst>
        </pc:picChg>
        <pc:picChg chg="add mod">
          <ac:chgData name="Rachel Iles" userId="80abbc71-045e-409a-a317-7d3641ca40a2" providerId="ADAL" clId="{A3CF8029-4EBA-4F8E-88A5-A5B3A81FD14D}" dt="2023-07-26T10:02:47.322" v="2176" actId="14100"/>
          <ac:picMkLst>
            <pc:docMk/>
            <pc:sldMk cId="2455081081" sldId="356"/>
            <ac:picMk id="2052" creationId="{DD1BEF7A-5E04-9EAD-2E1F-217F9DA765D5}"/>
          </ac:picMkLst>
        </pc:picChg>
      </pc:sldChg>
      <pc:sldChg chg="addSp delSp modSp mod modNotesTx">
        <pc:chgData name="Rachel Iles" userId="80abbc71-045e-409a-a317-7d3641ca40a2" providerId="ADAL" clId="{A3CF8029-4EBA-4F8E-88A5-A5B3A81FD14D}" dt="2023-07-26T10:10:15.624" v="2674" actId="20577"/>
        <pc:sldMkLst>
          <pc:docMk/>
          <pc:sldMk cId="536227340" sldId="357"/>
        </pc:sldMkLst>
        <pc:spChg chg="mod">
          <ac:chgData name="Rachel Iles" userId="80abbc71-045e-409a-a317-7d3641ca40a2" providerId="ADAL" clId="{A3CF8029-4EBA-4F8E-88A5-A5B3A81FD14D}" dt="2023-07-26T09:57:58.696" v="2147" actId="1076"/>
          <ac:spMkLst>
            <pc:docMk/>
            <pc:sldMk cId="536227340" sldId="357"/>
            <ac:spMk id="2" creationId="{2F119CDD-9A43-4B3F-83A2-3BC54329801F}"/>
          </ac:spMkLst>
        </pc:spChg>
        <pc:spChg chg="del">
          <ac:chgData name="Rachel Iles" userId="80abbc71-045e-409a-a317-7d3641ca40a2" providerId="ADAL" clId="{A3CF8029-4EBA-4F8E-88A5-A5B3A81FD14D}" dt="2023-07-26T09:57:45.263" v="2145" actId="478"/>
          <ac:spMkLst>
            <pc:docMk/>
            <pc:sldMk cId="536227340" sldId="357"/>
            <ac:spMk id="3" creationId="{1DF565A9-5E27-46DF-835B-6E9C889F5E71}"/>
          </ac:spMkLst>
        </pc:spChg>
        <pc:spChg chg="del">
          <ac:chgData name="Rachel Iles" userId="80abbc71-045e-409a-a317-7d3641ca40a2" providerId="ADAL" clId="{A3CF8029-4EBA-4F8E-88A5-A5B3A81FD14D}" dt="2023-07-26T09:57:33.040" v="2142" actId="478"/>
          <ac:spMkLst>
            <pc:docMk/>
            <pc:sldMk cId="536227340" sldId="357"/>
            <ac:spMk id="4" creationId="{C6938983-23B0-4633-8BA3-96D3351B80DD}"/>
          </ac:spMkLst>
        </pc:spChg>
        <pc:picChg chg="add mod">
          <ac:chgData name="Rachel Iles" userId="80abbc71-045e-409a-a317-7d3641ca40a2" providerId="ADAL" clId="{A3CF8029-4EBA-4F8E-88A5-A5B3A81FD14D}" dt="2023-07-26T09:57:48.929" v="2146" actId="1076"/>
          <ac:picMkLst>
            <pc:docMk/>
            <pc:sldMk cId="536227340" sldId="357"/>
            <ac:picMk id="5" creationId="{F357E0D8-7D78-E846-E37E-B7C02C317BD3}"/>
          </ac:picMkLst>
        </pc:picChg>
      </pc:sldChg>
      <pc:sldChg chg="addSp delSp modSp mod modNotesTx">
        <pc:chgData name="Rachel Iles" userId="80abbc71-045e-409a-a317-7d3641ca40a2" providerId="ADAL" clId="{A3CF8029-4EBA-4F8E-88A5-A5B3A81FD14D}" dt="2023-07-26T10:16:14.933" v="2909" actId="1076"/>
        <pc:sldMkLst>
          <pc:docMk/>
          <pc:sldMk cId="3037296054" sldId="358"/>
        </pc:sldMkLst>
        <pc:spChg chg="del mod">
          <ac:chgData name="Rachel Iles" userId="80abbc71-045e-409a-a317-7d3641ca40a2" providerId="ADAL" clId="{A3CF8029-4EBA-4F8E-88A5-A5B3A81FD14D}" dt="2023-07-26T09:55:32.100" v="2115" actId="478"/>
          <ac:spMkLst>
            <pc:docMk/>
            <pc:sldMk cId="3037296054" sldId="358"/>
            <ac:spMk id="2" creationId="{2F119CDD-9A43-4B3F-83A2-3BC54329801F}"/>
          </ac:spMkLst>
        </pc:spChg>
        <pc:spChg chg="mod">
          <ac:chgData name="Rachel Iles" userId="80abbc71-045e-409a-a317-7d3641ca40a2" providerId="ADAL" clId="{A3CF8029-4EBA-4F8E-88A5-A5B3A81FD14D}" dt="2023-07-26T10:16:14.933" v="2909" actId="1076"/>
          <ac:spMkLst>
            <pc:docMk/>
            <pc:sldMk cId="3037296054" sldId="358"/>
            <ac:spMk id="3" creationId="{1DF565A9-5E27-46DF-835B-6E9C889F5E71}"/>
          </ac:spMkLst>
        </pc:spChg>
        <pc:spChg chg="del">
          <ac:chgData name="Rachel Iles" userId="80abbc71-045e-409a-a317-7d3641ca40a2" providerId="ADAL" clId="{A3CF8029-4EBA-4F8E-88A5-A5B3A81FD14D}" dt="2023-07-26T09:55:17.416" v="2112" actId="478"/>
          <ac:spMkLst>
            <pc:docMk/>
            <pc:sldMk cId="3037296054" sldId="358"/>
            <ac:spMk id="4" creationId="{C6938983-23B0-4633-8BA3-96D3351B80DD}"/>
          </ac:spMkLst>
        </pc:spChg>
        <pc:spChg chg="add del mod">
          <ac:chgData name="Rachel Iles" userId="80abbc71-045e-409a-a317-7d3641ca40a2" providerId="ADAL" clId="{A3CF8029-4EBA-4F8E-88A5-A5B3A81FD14D}" dt="2023-07-26T09:55:55.158" v="2119" actId="478"/>
          <ac:spMkLst>
            <pc:docMk/>
            <pc:sldMk cId="3037296054" sldId="358"/>
            <ac:spMk id="7" creationId="{1D3B6803-2C36-F535-7461-2386AEAC7FAF}"/>
          </ac:spMkLst>
        </pc:spChg>
        <pc:picChg chg="add mod modCrop">
          <ac:chgData name="Rachel Iles" userId="80abbc71-045e-409a-a317-7d3641ca40a2" providerId="ADAL" clId="{A3CF8029-4EBA-4F8E-88A5-A5B3A81FD14D}" dt="2023-07-26T10:16:12.199" v="2908" actId="1076"/>
          <ac:picMkLst>
            <pc:docMk/>
            <pc:sldMk cId="3037296054" sldId="358"/>
            <ac:picMk id="5" creationId="{76B70E6E-6F58-DC2B-96BF-E86D72557871}"/>
          </ac:picMkLst>
        </pc:picChg>
      </pc:sldChg>
      <pc:sldChg chg="modSp mod modNotesTx">
        <pc:chgData name="Rachel Iles" userId="80abbc71-045e-409a-a317-7d3641ca40a2" providerId="ADAL" clId="{A3CF8029-4EBA-4F8E-88A5-A5B3A81FD14D}" dt="2023-07-26T10:23:49.745" v="3165" actId="2711"/>
        <pc:sldMkLst>
          <pc:docMk/>
          <pc:sldMk cId="1556574007" sldId="359"/>
        </pc:sldMkLst>
        <pc:spChg chg="mod">
          <ac:chgData name="Rachel Iles" userId="80abbc71-045e-409a-a317-7d3641ca40a2" providerId="ADAL" clId="{A3CF8029-4EBA-4F8E-88A5-A5B3A81FD14D}" dt="2023-07-26T09:30:08.290" v="1580" actId="20577"/>
          <ac:spMkLst>
            <pc:docMk/>
            <pc:sldMk cId="1556574007" sldId="359"/>
            <ac:spMk id="2" creationId="{2F119CDD-9A43-4B3F-83A2-3BC54329801F}"/>
          </ac:spMkLst>
        </pc:spChg>
        <pc:spChg chg="mod">
          <ac:chgData name="Rachel Iles" userId="80abbc71-045e-409a-a317-7d3641ca40a2" providerId="ADAL" clId="{A3CF8029-4EBA-4F8E-88A5-A5B3A81FD14D}" dt="2023-07-26T10:23:49.745" v="3165" actId="2711"/>
          <ac:spMkLst>
            <pc:docMk/>
            <pc:sldMk cId="1556574007" sldId="359"/>
            <ac:spMk id="3" creationId="{1DF565A9-5E27-46DF-835B-6E9C889F5E71}"/>
          </ac:spMkLst>
        </pc:spChg>
        <pc:spChg chg="mod">
          <ac:chgData name="Rachel Iles" userId="80abbc71-045e-409a-a317-7d3641ca40a2" providerId="ADAL" clId="{A3CF8029-4EBA-4F8E-88A5-A5B3A81FD14D}" dt="2023-07-26T10:21:01.082" v="2915" actId="27636"/>
          <ac:spMkLst>
            <pc:docMk/>
            <pc:sldMk cId="1556574007" sldId="359"/>
            <ac:spMk id="4" creationId="{C6938983-23B0-4633-8BA3-96D3351B80DD}"/>
          </ac:spMkLst>
        </pc:spChg>
      </pc:sldChg>
      <pc:sldChg chg="modSp mod modNotesTx">
        <pc:chgData name="Rachel Iles" userId="80abbc71-045e-409a-a317-7d3641ca40a2" providerId="ADAL" clId="{A3CF8029-4EBA-4F8E-88A5-A5B3A81FD14D}" dt="2023-07-26T10:28:39.416" v="3422" actId="27636"/>
        <pc:sldMkLst>
          <pc:docMk/>
          <pc:sldMk cId="3630671275" sldId="360"/>
        </pc:sldMkLst>
        <pc:spChg chg="mod">
          <ac:chgData name="Rachel Iles" userId="80abbc71-045e-409a-a317-7d3641ca40a2" providerId="ADAL" clId="{A3CF8029-4EBA-4F8E-88A5-A5B3A81FD14D}" dt="2023-07-26T10:28:37.329" v="3419" actId="1076"/>
          <ac:spMkLst>
            <pc:docMk/>
            <pc:sldMk cId="3630671275" sldId="360"/>
            <ac:spMk id="2" creationId="{2F119CDD-9A43-4B3F-83A2-3BC54329801F}"/>
          </ac:spMkLst>
        </pc:spChg>
        <pc:spChg chg="mod">
          <ac:chgData name="Rachel Iles" userId="80abbc71-045e-409a-a317-7d3641ca40a2" providerId="ADAL" clId="{A3CF8029-4EBA-4F8E-88A5-A5B3A81FD14D}" dt="2023-07-26T10:28:39.416" v="3422" actId="27636"/>
          <ac:spMkLst>
            <pc:docMk/>
            <pc:sldMk cId="3630671275" sldId="360"/>
            <ac:spMk id="3" creationId="{1DF565A9-5E27-46DF-835B-6E9C889F5E71}"/>
          </ac:spMkLst>
        </pc:spChg>
        <pc:spChg chg="mod">
          <ac:chgData name="Rachel Iles" userId="80abbc71-045e-409a-a317-7d3641ca40a2" providerId="ADAL" clId="{A3CF8029-4EBA-4F8E-88A5-A5B3A81FD14D}" dt="2023-07-26T10:28:39.416" v="3421" actId="27636"/>
          <ac:spMkLst>
            <pc:docMk/>
            <pc:sldMk cId="3630671275" sldId="360"/>
            <ac:spMk id="4" creationId="{C6938983-23B0-4633-8BA3-96D3351B80DD}"/>
          </ac:spMkLst>
        </pc:spChg>
      </pc:sldChg>
      <pc:sldChg chg="modSp mod modNotesTx">
        <pc:chgData name="Rachel Iles" userId="80abbc71-045e-409a-a317-7d3641ca40a2" providerId="ADAL" clId="{A3CF8029-4EBA-4F8E-88A5-A5B3A81FD14D}" dt="2023-07-26T11:01:40.013" v="3562" actId="20577"/>
        <pc:sldMkLst>
          <pc:docMk/>
          <pc:sldMk cId="1303890608" sldId="361"/>
        </pc:sldMkLst>
        <pc:spChg chg="mod">
          <ac:chgData name="Rachel Iles" userId="80abbc71-045e-409a-a317-7d3641ca40a2" providerId="ADAL" clId="{A3CF8029-4EBA-4F8E-88A5-A5B3A81FD14D}" dt="2023-07-26T09:30:28.129" v="1613" actId="20577"/>
          <ac:spMkLst>
            <pc:docMk/>
            <pc:sldMk cId="1303890608" sldId="361"/>
            <ac:spMk id="2" creationId="{2F119CDD-9A43-4B3F-83A2-3BC54329801F}"/>
          </ac:spMkLst>
        </pc:spChg>
        <pc:spChg chg="mod">
          <ac:chgData name="Rachel Iles" userId="80abbc71-045e-409a-a317-7d3641ca40a2" providerId="ADAL" clId="{A3CF8029-4EBA-4F8E-88A5-A5B3A81FD14D}" dt="2023-07-26T10:34:18.099" v="3450" actId="20577"/>
          <ac:spMkLst>
            <pc:docMk/>
            <pc:sldMk cId="1303890608" sldId="361"/>
            <ac:spMk id="3" creationId="{1DF565A9-5E27-46DF-835B-6E9C889F5E71}"/>
          </ac:spMkLst>
        </pc:spChg>
        <pc:spChg chg="mod">
          <ac:chgData name="Rachel Iles" userId="80abbc71-045e-409a-a317-7d3641ca40a2" providerId="ADAL" clId="{A3CF8029-4EBA-4F8E-88A5-A5B3A81FD14D}" dt="2023-07-26T10:34:03.317" v="3434" actId="27636"/>
          <ac:spMkLst>
            <pc:docMk/>
            <pc:sldMk cId="1303890608" sldId="361"/>
            <ac:spMk id="4" creationId="{C6938983-23B0-4633-8BA3-96D3351B80DD}"/>
          </ac:spMkLst>
        </pc:spChg>
      </pc:sldChg>
      <pc:sldChg chg="addSp delSp modSp mod modNotesTx">
        <pc:chgData name="Rachel Iles" userId="80abbc71-045e-409a-a317-7d3641ca40a2" providerId="ADAL" clId="{A3CF8029-4EBA-4F8E-88A5-A5B3A81FD14D}" dt="2023-07-26T11:05:20.537" v="3603"/>
        <pc:sldMkLst>
          <pc:docMk/>
          <pc:sldMk cId="533882683" sldId="362"/>
        </pc:sldMkLst>
        <pc:spChg chg="mod">
          <ac:chgData name="Rachel Iles" userId="80abbc71-045e-409a-a317-7d3641ca40a2" providerId="ADAL" clId="{A3CF8029-4EBA-4F8E-88A5-A5B3A81FD14D}" dt="2023-07-26T11:02:59.110" v="3573" actId="1076"/>
          <ac:spMkLst>
            <pc:docMk/>
            <pc:sldMk cId="533882683" sldId="362"/>
            <ac:spMk id="2" creationId="{2F119CDD-9A43-4B3F-83A2-3BC54329801F}"/>
          </ac:spMkLst>
        </pc:spChg>
        <pc:spChg chg="del">
          <ac:chgData name="Rachel Iles" userId="80abbc71-045e-409a-a317-7d3641ca40a2" providerId="ADAL" clId="{A3CF8029-4EBA-4F8E-88A5-A5B3A81FD14D}" dt="2023-07-26T11:02:14.542" v="3564" actId="478"/>
          <ac:spMkLst>
            <pc:docMk/>
            <pc:sldMk cId="533882683" sldId="362"/>
            <ac:spMk id="3" creationId="{1DF565A9-5E27-46DF-835B-6E9C889F5E71}"/>
          </ac:spMkLst>
        </pc:spChg>
        <pc:spChg chg="del">
          <ac:chgData name="Rachel Iles" userId="80abbc71-045e-409a-a317-7d3641ca40a2" providerId="ADAL" clId="{A3CF8029-4EBA-4F8E-88A5-A5B3A81FD14D}" dt="2023-07-26T11:02:13.540" v="3563" actId="478"/>
          <ac:spMkLst>
            <pc:docMk/>
            <pc:sldMk cId="533882683" sldId="362"/>
            <ac:spMk id="4" creationId="{C6938983-23B0-4633-8BA3-96D3351B80DD}"/>
          </ac:spMkLst>
        </pc:spChg>
        <pc:picChg chg="add mod modCrop">
          <ac:chgData name="Rachel Iles" userId="80abbc71-045e-409a-a317-7d3641ca40a2" providerId="ADAL" clId="{A3CF8029-4EBA-4F8E-88A5-A5B3A81FD14D}" dt="2023-07-26T11:04:31.963" v="3601" actId="14100"/>
          <ac:picMkLst>
            <pc:docMk/>
            <pc:sldMk cId="533882683" sldId="362"/>
            <ac:picMk id="6" creationId="{A26F55A2-BE0C-BD3D-86A9-1A58B50A67F1}"/>
          </ac:picMkLst>
        </pc:picChg>
        <pc:picChg chg="add mod modCrop">
          <ac:chgData name="Rachel Iles" userId="80abbc71-045e-409a-a317-7d3641ca40a2" providerId="ADAL" clId="{A3CF8029-4EBA-4F8E-88A5-A5B3A81FD14D}" dt="2023-07-26T11:04:29.178" v="3600" actId="14100"/>
          <ac:picMkLst>
            <pc:docMk/>
            <pc:sldMk cId="533882683" sldId="362"/>
            <ac:picMk id="8" creationId="{41FD1A78-5B19-403D-710A-0C4A6811F71E}"/>
          </ac:picMkLst>
        </pc:picChg>
      </pc:sldChg>
      <pc:sldChg chg="delSp modSp mod modNotesTx">
        <pc:chgData name="Rachel Iles" userId="80abbc71-045e-409a-a317-7d3641ca40a2" providerId="ADAL" clId="{A3CF8029-4EBA-4F8E-88A5-A5B3A81FD14D}" dt="2023-07-26T11:17:26.433" v="3946" actId="313"/>
        <pc:sldMkLst>
          <pc:docMk/>
          <pc:sldMk cId="4089638084" sldId="363"/>
        </pc:sldMkLst>
        <pc:spChg chg="mod">
          <ac:chgData name="Rachel Iles" userId="80abbc71-045e-409a-a317-7d3641ca40a2" providerId="ADAL" clId="{A3CF8029-4EBA-4F8E-88A5-A5B3A81FD14D}" dt="2023-07-26T11:15:32.338" v="3902" actId="207"/>
          <ac:spMkLst>
            <pc:docMk/>
            <pc:sldMk cId="4089638084" sldId="363"/>
            <ac:spMk id="2" creationId="{2F119CDD-9A43-4B3F-83A2-3BC54329801F}"/>
          </ac:spMkLst>
        </pc:spChg>
        <pc:spChg chg="mod">
          <ac:chgData name="Rachel Iles" userId="80abbc71-045e-409a-a317-7d3641ca40a2" providerId="ADAL" clId="{A3CF8029-4EBA-4F8E-88A5-A5B3A81FD14D}" dt="2023-07-26T11:17:26.433" v="3946" actId="313"/>
          <ac:spMkLst>
            <pc:docMk/>
            <pc:sldMk cId="4089638084" sldId="363"/>
            <ac:spMk id="3" creationId="{1DF565A9-5E27-46DF-835B-6E9C889F5E71}"/>
          </ac:spMkLst>
        </pc:spChg>
        <pc:spChg chg="del mod">
          <ac:chgData name="Rachel Iles" userId="80abbc71-045e-409a-a317-7d3641ca40a2" providerId="ADAL" clId="{A3CF8029-4EBA-4F8E-88A5-A5B3A81FD14D}" dt="2023-07-26T11:15:51.504" v="3910" actId="478"/>
          <ac:spMkLst>
            <pc:docMk/>
            <pc:sldMk cId="4089638084" sldId="363"/>
            <ac:spMk id="4" creationId="{C6938983-23B0-4633-8BA3-96D3351B80DD}"/>
          </ac:spMkLst>
        </pc:spChg>
      </pc:sldChg>
      <pc:sldChg chg="delSp modSp mod modNotesTx">
        <pc:chgData name="Rachel Iles" userId="80abbc71-045e-409a-a317-7d3641ca40a2" providerId="ADAL" clId="{A3CF8029-4EBA-4F8E-88A5-A5B3A81FD14D}" dt="2023-07-26T11:06:04.285" v="3684" actId="27636"/>
        <pc:sldMkLst>
          <pc:docMk/>
          <pc:sldMk cId="1633125907" sldId="364"/>
        </pc:sldMkLst>
        <pc:spChg chg="mod">
          <ac:chgData name="Rachel Iles" userId="80abbc71-045e-409a-a317-7d3641ca40a2" providerId="ADAL" clId="{A3CF8029-4EBA-4F8E-88A5-A5B3A81FD14D}" dt="2023-07-26T09:40:27.639" v="1947" actId="1076"/>
          <ac:spMkLst>
            <pc:docMk/>
            <pc:sldMk cId="1633125907" sldId="364"/>
            <ac:spMk id="2" creationId="{2F119CDD-9A43-4B3F-83A2-3BC54329801F}"/>
          </ac:spMkLst>
        </pc:spChg>
        <pc:spChg chg="mod">
          <ac:chgData name="Rachel Iles" userId="80abbc71-045e-409a-a317-7d3641ca40a2" providerId="ADAL" clId="{A3CF8029-4EBA-4F8E-88A5-A5B3A81FD14D}" dt="2023-07-26T11:06:04.285" v="3684" actId="27636"/>
          <ac:spMkLst>
            <pc:docMk/>
            <pc:sldMk cId="1633125907" sldId="364"/>
            <ac:spMk id="3" creationId="{1DF565A9-5E27-46DF-835B-6E9C889F5E71}"/>
          </ac:spMkLst>
        </pc:spChg>
        <pc:spChg chg="del mod">
          <ac:chgData name="Rachel Iles" userId="80abbc71-045e-409a-a317-7d3641ca40a2" providerId="ADAL" clId="{A3CF8029-4EBA-4F8E-88A5-A5B3A81FD14D}" dt="2023-07-26T09:40:08.058" v="1940" actId="478"/>
          <ac:spMkLst>
            <pc:docMk/>
            <pc:sldMk cId="1633125907" sldId="364"/>
            <ac:spMk id="4" creationId="{C6938983-23B0-4633-8BA3-96D3351B80DD}"/>
          </ac:spMkLst>
        </pc:spChg>
      </pc:sldChg>
      <pc:sldChg chg="addSp delSp modSp new mod modNotesTx">
        <pc:chgData name="Rachel Iles" userId="80abbc71-045e-409a-a317-7d3641ca40a2" providerId="ADAL" clId="{A3CF8029-4EBA-4F8E-88A5-A5B3A81FD14D}" dt="2023-07-26T10:10:29.500" v="2675"/>
        <pc:sldMkLst>
          <pc:docMk/>
          <pc:sldMk cId="3520786215" sldId="365"/>
        </pc:sldMkLst>
        <pc:spChg chg="mod">
          <ac:chgData name="Rachel Iles" userId="80abbc71-045e-409a-a317-7d3641ca40a2" providerId="ADAL" clId="{A3CF8029-4EBA-4F8E-88A5-A5B3A81FD14D}" dt="2023-07-26T09:58:51.087" v="2158" actId="1076"/>
          <ac:spMkLst>
            <pc:docMk/>
            <pc:sldMk cId="3520786215" sldId="365"/>
            <ac:spMk id="2" creationId="{D2578CA6-3DBB-BFB3-AB58-E062FE190484}"/>
          </ac:spMkLst>
        </pc:spChg>
        <pc:spChg chg="del">
          <ac:chgData name="Rachel Iles" userId="80abbc71-045e-409a-a317-7d3641ca40a2" providerId="ADAL" clId="{A3CF8029-4EBA-4F8E-88A5-A5B3A81FD14D}" dt="2023-07-26T09:58:29.250" v="2151" actId="478"/>
          <ac:spMkLst>
            <pc:docMk/>
            <pc:sldMk cId="3520786215" sldId="365"/>
            <ac:spMk id="3" creationId="{0FD1BF63-C1CC-9CDF-A832-01F174CE85D4}"/>
          </ac:spMkLst>
        </pc:spChg>
        <pc:spChg chg="del">
          <ac:chgData name="Rachel Iles" userId="80abbc71-045e-409a-a317-7d3641ca40a2" providerId="ADAL" clId="{A3CF8029-4EBA-4F8E-88A5-A5B3A81FD14D}" dt="2023-07-26T09:58:31.664" v="2152" actId="478"/>
          <ac:spMkLst>
            <pc:docMk/>
            <pc:sldMk cId="3520786215" sldId="365"/>
            <ac:spMk id="4" creationId="{2E546E1F-E61C-3444-15F2-E5B158C78F0B}"/>
          </ac:spMkLst>
        </pc:spChg>
        <pc:picChg chg="add mod">
          <ac:chgData name="Rachel Iles" userId="80abbc71-045e-409a-a317-7d3641ca40a2" providerId="ADAL" clId="{A3CF8029-4EBA-4F8E-88A5-A5B3A81FD14D}" dt="2023-07-26T09:59:01.227" v="2160" actId="1076"/>
          <ac:picMkLst>
            <pc:docMk/>
            <pc:sldMk cId="3520786215" sldId="365"/>
            <ac:picMk id="5" creationId="{B5FF524A-B93E-97EF-0898-ECA837116072}"/>
          </ac:picMkLst>
        </pc:picChg>
      </pc:sldChg>
      <pc:sldChg chg="addSp modSp new mod modNotesTx">
        <pc:chgData name="Rachel Iles" userId="80abbc71-045e-409a-a317-7d3641ca40a2" providerId="ADAL" clId="{A3CF8029-4EBA-4F8E-88A5-A5B3A81FD14D}" dt="2023-07-26T14:07:26.523" v="4162" actId="20577"/>
        <pc:sldMkLst>
          <pc:docMk/>
          <pc:sldMk cId="3755682190" sldId="366"/>
        </pc:sldMkLst>
        <pc:spChg chg="mod">
          <ac:chgData name="Rachel Iles" userId="80abbc71-045e-409a-a317-7d3641ca40a2" providerId="ADAL" clId="{A3CF8029-4EBA-4F8E-88A5-A5B3A81FD14D}" dt="2023-07-26T14:03:41.847" v="3995" actId="1076"/>
          <ac:spMkLst>
            <pc:docMk/>
            <pc:sldMk cId="3755682190" sldId="366"/>
            <ac:spMk id="2" creationId="{4F2D0080-676E-4870-9FFF-F000D6CAAC15}"/>
          </ac:spMkLst>
        </pc:spChg>
        <pc:spChg chg="mod">
          <ac:chgData name="Rachel Iles" userId="80abbc71-045e-409a-a317-7d3641ca40a2" providerId="ADAL" clId="{A3CF8029-4EBA-4F8E-88A5-A5B3A81FD14D}" dt="2023-07-26T14:03:28.998" v="3993" actId="27636"/>
          <ac:spMkLst>
            <pc:docMk/>
            <pc:sldMk cId="3755682190" sldId="366"/>
            <ac:spMk id="3" creationId="{CC97E834-01F7-6421-F2F3-9C103CD74575}"/>
          </ac:spMkLst>
        </pc:spChg>
        <pc:spChg chg="mod">
          <ac:chgData name="Rachel Iles" userId="80abbc71-045e-409a-a317-7d3641ca40a2" providerId="ADAL" clId="{A3CF8029-4EBA-4F8E-88A5-A5B3A81FD14D}" dt="2023-07-26T14:04:23.045" v="4029" actId="1076"/>
          <ac:spMkLst>
            <pc:docMk/>
            <pc:sldMk cId="3755682190" sldId="366"/>
            <ac:spMk id="4" creationId="{F2E0DE3F-E82A-77A1-514C-527D1A3FA432}"/>
          </ac:spMkLst>
        </pc:spChg>
        <pc:spChg chg="add mod">
          <ac:chgData name="Rachel Iles" userId="80abbc71-045e-409a-a317-7d3641ca40a2" providerId="ADAL" clId="{A3CF8029-4EBA-4F8E-88A5-A5B3A81FD14D}" dt="2023-07-26T14:04:11.909" v="4026" actId="1076"/>
          <ac:spMkLst>
            <pc:docMk/>
            <pc:sldMk cId="3755682190" sldId="366"/>
            <ac:spMk id="5" creationId="{EAC6FA0F-6699-BD6E-4050-1823DFAD935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8/15/2023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hwb.gov.wales/curriculum-for-wales/designing-your-curriculum/developing-a-vision-for-curriculum-design/#curriculum-design-and-the-four-purpose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legislation.gov.uk/anaw/2014/4/contents"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gov.wales/safeguarding-guidance"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4</a:t>
            </a:fld>
            <a:endParaRPr lang="en-GB"/>
          </a:p>
        </p:txBody>
      </p:sp>
    </p:spTree>
    <p:extLst>
      <p:ext uri="{BB962C8B-B14F-4D97-AF65-F5344CB8AC3E}">
        <p14:creationId xmlns:p14="http://schemas.microsoft.com/office/powerpoint/2010/main" val="1688390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DengXian" panose="02010600030101010101" pitchFamily="2" charset="-122"/>
              </a:rPr>
              <a:t>The idea of what constitutes, signifies or ‘makes’ a professional has been debated for many years with differing perceptions and concepts contributing to the perceived notion of a ‘professional’ (Perez, 2019). Farhadi et al., (2021) discuss ‘professional self-concept’ as a multidimensional concept which includes aspects such as cognition, personal understanding, role development and professional behaviour. Equally, Perez (2019) recognises that professionalism is ‘attitude based’ with social and behavioural connotations, suggesting that the idea of a ‘professional self-image’ is disputable and suggests that becoming a professional is ultimately the responsibility of the individual. </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5</a:t>
            </a:fld>
            <a:endParaRPr lang="en-GB"/>
          </a:p>
        </p:txBody>
      </p:sp>
    </p:spTree>
    <p:extLst>
      <p:ext uri="{BB962C8B-B14F-4D97-AF65-F5344CB8AC3E}">
        <p14:creationId xmlns:p14="http://schemas.microsoft.com/office/powerpoint/2010/main" val="2846918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DengXian" panose="02010600030101010101" pitchFamily="2" charset="-122"/>
              </a:rPr>
              <a:t>Vincent and Braun (2011:77) sate that ‘the label of professionalism and the source of its appeal rest on societal assumptions of the autonomy, discretion, status and self-regulation’ of professional groups. </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25090805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remember that in regard to EYP, that no matter your qualifications or experiences, having the best interest and welfare of the child at the heart of everything you do is the most important – article 3 UNCRC. </a:t>
            </a:r>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511470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as EYP that we value and understand the absolute importance of our job role – caring for, educating and supporting the next generation of people is the most important job in the world! </a:t>
            </a:r>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2399948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DengXian" panose="02010600030101010101" pitchFamily="2" charset="-122"/>
              </a:rPr>
              <a:t>It is beginning to become common knowledge that a child’s brain in the first five years of life, develops brain connections faster than at any other time of life (EYWC, 2021:5) – it’s a critical time of learning and development and effective, caring, supportive and professional EYP are fundamental in supporting children during this time.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606657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DengXian" panose="02010600030101010101" pitchFamily="2" charset="-122"/>
              </a:rPr>
              <a:t>Hyson and Tomlinson (2014) suggest that all professionals that work with children hold specific roles, skills and functions, yet regardless of role, all EYP are essential in supporting children and families. EYP require a specific and in depth knowledge and understanding of early childhood as well as specific skills, dispositions, attitudes and competencies to be successful EY professionals.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816224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680348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3864265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couple of slides are going to look at some different policies, frameworks and legislation that underpin/provide the foundations for our professionalism within the EY. </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82862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Early Years outcomes framework has similar aims to Children and Young people’s wellbeing monitor 7 core aims (that we looked at in last lecture) but this framework is focused solely on the early years from 0-7 years. </a:t>
            </a:r>
          </a:p>
          <a:p>
            <a:endParaRPr lang="en-GB" dirty="0"/>
          </a:p>
          <a:p>
            <a:r>
              <a:rPr lang="en-GB" dirty="0"/>
              <a:t>Building a Brighter Future: Early Years and Childcare Plan (the plan) was published in July 2013. The plan brought together all the different policies and programmes that impact on children in the early years from education to health, to parenting and the home environment to how we measure progress, for the first time. The plan defines early years as the period of life from pre-birth to the end of Foundation Phase, or 0 to 7 years of age. The plan set out action and activity for delivery over the 10 years following its launch in 2013. When the plan was published it was recognised that delivering the ambitions in the plan will require everyone who leads, commissions and delivers services for children and families to work more closely together to improve the life chances and outcomes of all children in Wales</a:t>
            </a:r>
          </a:p>
          <a:p>
            <a:endParaRPr lang="en-GB" dirty="0"/>
          </a:p>
          <a:p>
            <a:r>
              <a:rPr lang="en-GB" dirty="0"/>
              <a:t>https://gov.wales/early-years-outcomes-framework </a:t>
            </a:r>
          </a:p>
          <a:p>
            <a:r>
              <a:rPr lang="en-GB" dirty="0"/>
              <a:t>Show link….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8A71E92-D924-4C78-AE02-74F4785180C3}" type="slidenum">
              <a:rPr lang="en-GB" smtClean="0"/>
              <a:t>14</a:t>
            </a:fld>
            <a:endParaRPr lang="en-GB"/>
          </a:p>
        </p:txBody>
      </p:sp>
    </p:spTree>
    <p:extLst>
      <p:ext uri="{BB962C8B-B14F-4D97-AF65-F5344CB8AC3E}">
        <p14:creationId xmlns:p14="http://schemas.microsoft.com/office/powerpoint/2010/main" val="459000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summary of the UNCRC – we will be covering these in more depth in a later lecture. </a:t>
            </a:r>
          </a:p>
          <a:p>
            <a:r>
              <a:rPr lang="en-GB" b="0" i="0" dirty="0">
                <a:solidFill>
                  <a:srgbClr val="1E1E1E"/>
                </a:solidFill>
                <a:effectLst/>
                <a:latin typeface="Roboto" panose="02000000000000000000" pitchFamily="2" charset="0"/>
              </a:rPr>
              <a:t>The Convention has 54 articles that cover all aspects of a child’s life and set out the civil, political, economic, social and cultural rights that all children everywhere are entitled to. It also explains how adults and governments must work together to make sure all children can enjoy all their rights.</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856784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curriculum for funded non-maintained nursery settings has been developed through co-construction by practitioners, for practitioners. It seeks to engender in practitioners and children a sense of belonging and pride, celebrating the diverse culture of modern Wales and helping children develop a sense of </a:t>
            </a:r>
            <a:r>
              <a:rPr lang="en-GB" dirty="0" err="1"/>
              <a:t>cynefin</a:t>
            </a:r>
            <a:r>
              <a:rPr lang="en-GB" dirty="0"/>
              <a:t>. This curriculum aspires to create in children positive dispositions towards learning which, if nurtured, will last a lifetime and provide the firm foundation which all our children need to support them in realising the four purposes of Curriculum for Wales. </a:t>
            </a:r>
          </a:p>
          <a:p>
            <a:endParaRPr lang="en-GB" dirty="0"/>
          </a:p>
          <a:p>
            <a:r>
              <a:rPr lang="en-GB" dirty="0"/>
              <a:t>This curriculum emphasizes the importance of the three enablers (adults, environments and experiences) that will we looking at in more depth during your first 1000 days module. As well as Effective, child-centred pedagogy including play-based learning, outdoor learning, authentic and purposeful learning and physical literacy and how these contribute to the five developmental pathways of wellbeing, belonging, communication, exploration and physical development.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30553107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curriculum for funded non-maintained nursery settings has been developed through co-construction by practitioners, for practitioners. It seeks to engender in practitioners and children a sense of belonging and pride, celebrating the diverse culture of modern Wales and helping children develop a sense of </a:t>
            </a:r>
            <a:r>
              <a:rPr lang="en-GB" dirty="0" err="1"/>
              <a:t>cynefin</a:t>
            </a:r>
            <a:r>
              <a:rPr lang="en-GB" dirty="0"/>
              <a:t>. This curriculum aspires to create in children positive dispositions towards learning which, if nurtured, will last a lifetime and provide the firm foundation which all our children need to support them in realising the four purposes of Curriculum for Wales. </a:t>
            </a:r>
          </a:p>
          <a:p>
            <a:endParaRPr lang="en-GB" dirty="0"/>
          </a:p>
          <a:p>
            <a:r>
              <a:rPr lang="en-GB" dirty="0"/>
              <a:t>This curriculum emphasizes the importance of the three enablers (adults, environments and experiences) that will we looking at in more depth during your first 1000 days module. As well as Effective, child-centred pedagogy including play-based learning, outdoor learning, authentic and purposeful learning and physical literacy and how these contribute to the five developmental pathways of wellbeing, belonging, communication, exploration and physical development. </a:t>
            </a:r>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14578643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F1F1F"/>
                </a:solidFill>
                <a:effectLst/>
                <a:latin typeface="Arial" panose="020B0604020202020204" pitchFamily="34" charset="0"/>
              </a:rPr>
              <a:t>The Curriculum for Wales is a clear statement of what is important in delivering a broad and balanced education. The </a:t>
            </a:r>
            <a:r>
              <a:rPr lang="en-GB" b="1" i="0" u="none" strike="noStrike" dirty="0">
                <a:solidFill>
                  <a:srgbClr val="0360A6"/>
                </a:solidFill>
                <a:effectLst/>
                <a:latin typeface="inherit"/>
                <a:hlinkClick r:id="rId3"/>
              </a:rPr>
              <a:t>four purposes</a:t>
            </a:r>
            <a:r>
              <a:rPr lang="en-GB" b="0" i="0" dirty="0">
                <a:solidFill>
                  <a:srgbClr val="1F1F1F"/>
                </a:solidFill>
                <a:effectLst/>
                <a:latin typeface="Arial" panose="020B0604020202020204" pitchFamily="34" charset="0"/>
              </a:rPr>
              <a:t> are the shared vision and aspiration for every child and young person. In fulfilling these, we set high expectations for all, promote individual and national well-being, tackle ignorance and misinformation, and encourage critical and civic engagement.</a:t>
            </a:r>
          </a:p>
          <a:p>
            <a:pPr algn="l" fontAlgn="base"/>
            <a:endParaRPr lang="en-GB" b="0" i="0" dirty="0">
              <a:solidFill>
                <a:srgbClr val="1F1F1F"/>
              </a:solidFill>
              <a:effectLst/>
              <a:latin typeface="Arial" panose="020B0604020202020204" pitchFamily="34" charset="0"/>
            </a:endParaRPr>
          </a:p>
          <a:p>
            <a:pPr algn="l" fontAlgn="base"/>
            <a:r>
              <a:rPr lang="en-GB" b="0" i="0" dirty="0">
                <a:solidFill>
                  <a:srgbClr val="1F1F1F"/>
                </a:solidFill>
                <a:effectLst/>
                <a:latin typeface="Arial" panose="020B0604020202020204" pitchFamily="34" charset="0"/>
              </a:rPr>
              <a:t>A school’s curriculum is everything a learner experiences in pursuit of the four purposes. It is not simply what we teach, but how we teach and crucially, why we teach it. The Curriculum for Wales promotes collaboration and cross-disciplinary planning, learning and teaching, both within and across Areas. This will enable learners to build connections across their learning and combine different experiences, knowledge and skills.</a:t>
            </a:r>
          </a:p>
          <a:p>
            <a:pPr algn="l" fontAlgn="base"/>
            <a:endParaRPr lang="en-GB" b="0" i="0" dirty="0">
              <a:solidFill>
                <a:srgbClr val="1F1F1F"/>
              </a:solidFill>
              <a:effectLst/>
              <a:latin typeface="Arial" panose="020B0604020202020204" pitchFamily="34" charset="0"/>
            </a:endParaRPr>
          </a:p>
          <a:p>
            <a:pPr algn="l" fontAlgn="base"/>
            <a:r>
              <a:rPr lang="en-GB" b="0" i="0" dirty="0">
                <a:solidFill>
                  <a:srgbClr val="1F1F1F"/>
                </a:solidFill>
                <a:effectLst/>
                <a:latin typeface="Arial" panose="020B0604020202020204" pitchFamily="34" charset="0"/>
              </a:rPr>
              <a:t>There are 27 mandatory statements of what matters across 6 Areas of Learning and Experience which are: expressive arts, health and wellbeing, humanities, languages, literacy and communication, mathematics and numeracy and science and technology. </a:t>
            </a:r>
          </a:p>
          <a:p>
            <a:pPr algn="l" fontAlgn="base"/>
            <a:endParaRPr lang="en-GB" b="0" i="0" dirty="0">
              <a:solidFill>
                <a:srgbClr val="1F1F1F"/>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6873497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pull up document and show a couple of examples </a:t>
            </a:r>
            <a:r>
              <a:rPr lang="en-GB"/>
              <a:t>such as qualifications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5410763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33333"/>
                </a:solidFill>
                <a:effectLst/>
                <a:latin typeface="Helvetica Neue"/>
              </a:rPr>
              <a:t>CIW are the regulatory body who inspect  EY settings including children’s services: care homes for children, fostering services, adoption services, advocacy services and secure accommodation services as well as childcare and play services: child minders, crèches, full day care, sessional day care, out of school care and open access play provision</a:t>
            </a:r>
          </a:p>
          <a:p>
            <a:pPr algn="l"/>
            <a:endParaRPr lang="en-GB" b="0" i="0" dirty="0">
              <a:solidFill>
                <a:srgbClr val="333333"/>
              </a:solidFill>
              <a:effectLst/>
              <a:latin typeface="Helvetica Neue"/>
            </a:endParaRPr>
          </a:p>
          <a:p>
            <a:pPr algn="l"/>
            <a:r>
              <a:rPr lang="en-GB" b="0" i="0" dirty="0">
                <a:solidFill>
                  <a:srgbClr val="333333"/>
                </a:solidFill>
                <a:effectLst/>
                <a:latin typeface="Helvetica Neue"/>
              </a:rPr>
              <a:t>Our core values ensure people are at the heart of everything we do and aspire to be.</a:t>
            </a:r>
          </a:p>
          <a:p>
            <a:pPr algn="l">
              <a:buFont typeface="Arial" panose="020B0604020202020204" pitchFamily="34" charset="0"/>
              <a:buChar char="•"/>
            </a:pPr>
            <a:r>
              <a:rPr lang="en-GB" b="0" i="0" dirty="0">
                <a:solidFill>
                  <a:srgbClr val="333333"/>
                </a:solidFill>
                <a:effectLst/>
                <a:latin typeface="Helvetica Neue"/>
              </a:rPr>
              <a:t>caring: we are compassionate and approachable</a:t>
            </a:r>
          </a:p>
          <a:p>
            <a:pPr algn="l">
              <a:buFont typeface="Arial" panose="020B0604020202020204" pitchFamily="34" charset="0"/>
              <a:buChar char="•"/>
            </a:pPr>
            <a:r>
              <a:rPr lang="en-GB" b="0" i="0" dirty="0">
                <a:solidFill>
                  <a:srgbClr val="333333"/>
                </a:solidFill>
                <a:effectLst/>
                <a:latin typeface="Helvetica Neue"/>
              </a:rPr>
              <a:t>fair: we are consistent, impartial and inclusive</a:t>
            </a:r>
          </a:p>
          <a:p>
            <a:pPr algn="l">
              <a:buFont typeface="Arial" panose="020B0604020202020204" pitchFamily="34" charset="0"/>
              <a:buChar char="•"/>
            </a:pPr>
            <a:r>
              <a:rPr lang="en-GB" b="0" i="0" dirty="0">
                <a:solidFill>
                  <a:srgbClr val="333333"/>
                </a:solidFill>
                <a:effectLst/>
                <a:latin typeface="Helvetica Neue"/>
              </a:rPr>
              <a:t>integrity: we are honest and trustworthy</a:t>
            </a:r>
          </a:p>
          <a:p>
            <a:pPr algn="l">
              <a:buFont typeface="Arial" panose="020B0604020202020204" pitchFamily="34" charset="0"/>
              <a:buChar char="•"/>
            </a:pPr>
            <a:r>
              <a:rPr lang="en-GB" b="0" i="0" dirty="0">
                <a:solidFill>
                  <a:srgbClr val="333333"/>
                </a:solidFill>
                <a:effectLst/>
                <a:latin typeface="Helvetica Neue"/>
              </a:rPr>
              <a:t>professional: we are skilled, knowledgeable and innovative</a:t>
            </a:r>
          </a:p>
          <a:p>
            <a:pPr algn="l">
              <a:buFont typeface="Arial" panose="020B0604020202020204" pitchFamily="34" charset="0"/>
              <a:buChar char="•"/>
            </a:pPr>
            <a:r>
              <a:rPr lang="en-GB" b="0" i="0" dirty="0">
                <a:solidFill>
                  <a:srgbClr val="333333"/>
                </a:solidFill>
                <a:effectLst/>
                <a:latin typeface="Helvetica Neue"/>
              </a:rPr>
              <a:t>respect: we listen, engage and value people</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20</a:t>
            </a:fld>
            <a:endParaRPr lang="en-GB"/>
          </a:p>
        </p:txBody>
      </p:sp>
    </p:spTree>
    <p:extLst>
      <p:ext uri="{BB962C8B-B14F-4D97-AF65-F5344CB8AC3E}">
        <p14:creationId xmlns:p14="http://schemas.microsoft.com/office/powerpoint/2010/main" val="29979564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understanding the difference – In England they have Ofsted who inspect and </a:t>
            </a:r>
            <a:r>
              <a:rPr lang="en-GB" dirty="0" err="1"/>
              <a:t>regualte</a:t>
            </a:r>
            <a:r>
              <a:rPr lang="en-GB" dirty="0"/>
              <a:t> both childcare and education settings, in Wales we have Estyn for education and CIW for childcare. </a:t>
            </a:r>
          </a:p>
        </p:txBody>
      </p:sp>
      <p:sp>
        <p:nvSpPr>
          <p:cNvPr id="4" name="Slide Number Placeholder 3"/>
          <p:cNvSpPr>
            <a:spLocks noGrp="1"/>
          </p:cNvSpPr>
          <p:nvPr>
            <p:ph type="sldNum" sz="quarter" idx="5"/>
          </p:nvPr>
        </p:nvSpPr>
        <p:spPr/>
        <p:txBody>
          <a:bodyPr/>
          <a:lstStyle/>
          <a:p>
            <a:fld id="{8A83A06D-66CB-42CB-A295-BE4F74E0D1BD}" type="slidenum">
              <a:rPr lang="en-GB" smtClean="0"/>
              <a:t>21</a:t>
            </a:fld>
            <a:endParaRPr lang="en-GB"/>
          </a:p>
        </p:txBody>
      </p:sp>
    </p:spTree>
    <p:extLst>
      <p:ext uri="{BB962C8B-B14F-4D97-AF65-F5344CB8AC3E}">
        <p14:creationId xmlns:p14="http://schemas.microsoft.com/office/powerpoint/2010/main" val="16492413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394B"/>
                </a:solidFill>
                <a:effectLst/>
                <a:latin typeface="canada-type-gibson"/>
              </a:rPr>
              <a:t>We provide national leadership and expertise in social care and early years, leading on developing and regulating the social care workforce[1], service improvement, data and research to improve care and support. SCW are responsible for the current Wales safeguarding procedures that we follow today. </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22</a:t>
            </a:fld>
            <a:endParaRPr lang="en-GB"/>
          </a:p>
        </p:txBody>
      </p:sp>
    </p:spTree>
    <p:extLst>
      <p:ext uri="{BB962C8B-B14F-4D97-AF65-F5344CB8AC3E}">
        <p14:creationId xmlns:p14="http://schemas.microsoft.com/office/powerpoint/2010/main" val="22522564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394C"/>
                </a:solidFill>
                <a:effectLst/>
                <a:latin typeface="canada-type-gibson"/>
              </a:rPr>
              <a:t>These are the national Wales Safeguarding Procedures. They detail the essential roles and responsibilities for practitioners to ensure that they safeguard children and adults who are at risk of abuse and neglect. The Procedures helps practitioners apply the legislation </a:t>
            </a:r>
            <a:r>
              <a:rPr lang="en-GB" b="0" i="0" u="sng" dirty="0">
                <a:solidFill>
                  <a:srgbClr val="11846A"/>
                </a:solidFill>
                <a:effectLst/>
                <a:latin typeface="canada-type-gibson"/>
                <a:hlinkClick r:id="rId3"/>
              </a:rPr>
              <a:t>Social Services and Wellbeing (Wales) Act 2014</a:t>
            </a:r>
            <a:r>
              <a:rPr lang="en-GB" b="0" i="0" dirty="0">
                <a:solidFill>
                  <a:srgbClr val="37394C"/>
                </a:solidFill>
                <a:effectLst/>
                <a:latin typeface="canada-type-gibson"/>
              </a:rPr>
              <a:t> and statutory safeguarding guidance </a:t>
            </a:r>
            <a:r>
              <a:rPr lang="en-GB" b="0" i="0" u="sng" dirty="0">
                <a:solidFill>
                  <a:srgbClr val="11846A"/>
                </a:solidFill>
                <a:effectLst/>
                <a:latin typeface="canada-type-gibson"/>
                <a:hlinkClick r:id="rId4"/>
              </a:rPr>
              <a:t>Working Together to Safeguard People</a:t>
            </a:r>
            <a:r>
              <a:rPr lang="en-GB" b="0" i="0" dirty="0">
                <a:solidFill>
                  <a:srgbClr val="37394C"/>
                </a:solidFill>
                <a:effectLst/>
                <a:latin typeface="canada-type-gibson"/>
              </a:rPr>
              <a:t>.</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23</a:t>
            </a:fld>
            <a:endParaRPr lang="en-GB"/>
          </a:p>
        </p:txBody>
      </p:sp>
    </p:spTree>
    <p:extLst>
      <p:ext uri="{BB962C8B-B14F-4D97-AF65-F5344CB8AC3E}">
        <p14:creationId xmlns:p14="http://schemas.microsoft.com/office/powerpoint/2010/main" val="6618965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additional pieces of legislation and policy that underpin our role as EYP – can you think of any more? </a:t>
            </a:r>
          </a:p>
        </p:txBody>
      </p:sp>
      <p:sp>
        <p:nvSpPr>
          <p:cNvPr id="4" name="Slide Number Placeholder 3"/>
          <p:cNvSpPr>
            <a:spLocks noGrp="1"/>
          </p:cNvSpPr>
          <p:nvPr>
            <p:ph type="sldNum" sz="quarter" idx="5"/>
          </p:nvPr>
        </p:nvSpPr>
        <p:spPr/>
        <p:txBody>
          <a:bodyPr/>
          <a:lstStyle/>
          <a:p>
            <a:fld id="{8A83A06D-66CB-42CB-A295-BE4F74E0D1BD}" type="slidenum">
              <a:rPr lang="en-GB" smtClean="0"/>
              <a:t>24</a:t>
            </a:fld>
            <a:endParaRPr lang="en-GB"/>
          </a:p>
        </p:txBody>
      </p:sp>
    </p:spTree>
    <p:extLst>
      <p:ext uri="{BB962C8B-B14F-4D97-AF65-F5344CB8AC3E}">
        <p14:creationId xmlns:p14="http://schemas.microsoft.com/office/powerpoint/2010/main" val="6418502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early years practitioners, it is important to remember that ethics is not something that we occasionally do, but is a way of being. </a:t>
            </a:r>
          </a:p>
          <a:p>
            <a:endParaRPr lang="en-GB" dirty="0"/>
          </a:p>
          <a:p>
            <a:r>
              <a:rPr lang="en-GB" dirty="0"/>
              <a:t>Ethics is most often seen as a set of rules or guidance, very often related to formal behaviours, or to research, but it is actually much more than that. Ethical practice is about acting in a ‘good’ or a ‘right’ way, and as such applies to all of us.</a:t>
            </a:r>
          </a:p>
          <a:p>
            <a:endParaRPr lang="en-GB" dirty="0"/>
          </a:p>
          <a:p>
            <a:r>
              <a:rPr lang="en-GB" dirty="0"/>
              <a:t>Being an ethical professional is about demonstrating sensitivity toward other people and respecting their feelings. </a:t>
            </a:r>
          </a:p>
          <a:p>
            <a:endParaRPr lang="en-GB" dirty="0"/>
          </a:p>
          <a:p>
            <a:r>
              <a:rPr lang="en-GB" dirty="0"/>
              <a:t>Values are essential to ethics. Ethics is concerned with human actions, and the choice of those actions. Ethics evaluates those actions, and the values that underlie them</a:t>
            </a:r>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17108584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26</a:t>
            </a:fld>
            <a:endParaRPr lang="en-GB"/>
          </a:p>
        </p:txBody>
      </p:sp>
    </p:spTree>
    <p:extLst>
      <p:ext uri="{BB962C8B-B14F-4D97-AF65-F5344CB8AC3E}">
        <p14:creationId xmlns:p14="http://schemas.microsoft.com/office/powerpoint/2010/main" val="26530246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27</a:t>
            </a:fld>
            <a:endParaRPr lang="en-GB"/>
          </a:p>
        </p:txBody>
      </p:sp>
    </p:spTree>
    <p:extLst>
      <p:ext uri="{BB962C8B-B14F-4D97-AF65-F5344CB8AC3E}">
        <p14:creationId xmlns:p14="http://schemas.microsoft.com/office/powerpoint/2010/main" val="644096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8/15/2023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8/15/2023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8/15/2023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8/15/2023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10.xml"/><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hyperlink" Target="https://www.eyalliance.org.uk/sites/default/files/breaking_point_report_early_years_alliance_2_december_2021.pdf" TargetMode="External"/><Relationship Id="rId2" Type="http://schemas.openxmlformats.org/officeDocument/2006/relationships/notesSlide" Target="../notesSlides/notesSlide24.xml"/><Relationship Id="rId1" Type="http://schemas.openxmlformats.org/officeDocument/2006/relationships/slideLayout" Target="../slideLayouts/slideLayout9.xml"/><Relationship Id="rId6" Type="http://schemas.openxmlformats.org/officeDocument/2006/relationships/hyperlink" Target="https://www.gov.wales/sites/default/files/publications/2023-05/national-minimum-standards-for-regulated-childcare_0.pdf" TargetMode="External"/><Relationship Id="rId5" Type="http://schemas.openxmlformats.org/officeDocument/2006/relationships/hyperlink" Target="https://www.gov.wales/sites/default/files/publications/2019-07/early-years-outcomes-framework.pdf" TargetMode="External"/><Relationship Id="rId4" Type="http://schemas.openxmlformats.org/officeDocument/2006/relationships/hyperlink" Target="https://www.pacey.org.uk/Pacey/media/Website-files/Non-PACEY%20documents%20(PDFs)/a-workforce-in-crisis-saving-our-early-year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ECEY4009C: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81643" y="435428"/>
            <a:ext cx="4490357" cy="5178287"/>
          </a:xfrm>
        </p:spPr>
        <p:txBody>
          <a:bodyPr>
            <a:normAutofit fontScale="77500" lnSpcReduction="20000"/>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ECEY4009C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3:  </a:t>
            </a:r>
          </a:p>
          <a:p>
            <a:pPr marL="0" indent="0">
              <a:lnSpc>
                <a:spcPct val="120000"/>
              </a:lnSpc>
              <a:spcBef>
                <a:spcPts val="700"/>
              </a:spcBef>
              <a:buNone/>
              <a:defRPr/>
            </a:pPr>
            <a:r>
              <a:rPr kumimoji="0" lang="en-GB"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Arbenigwr</a:t>
            </a: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 </a:t>
            </a:r>
            <a:r>
              <a:rPr kumimoji="0" lang="en-GB"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Blynyddoedd</a:t>
            </a: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Cynnar</a:t>
            </a:r>
            <a:endParaRPr lang="en-GB" altLang="en-US"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Cydlynydd</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Rachel Iles</a:t>
            </a: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Tîm</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modiwl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Natalie Macdonald</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Paul Darby</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Alison Rees-Edwards </a:t>
            </a: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691743" y="435428"/>
            <a:ext cx="4452257" cy="5178287"/>
          </a:xfrm>
        </p:spPr>
        <p:txBody>
          <a:bodyPr>
            <a:normAutofit fontScale="775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3: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Early Years Professional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Natalie Macdonald</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Paul Darby</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Alison Rees-Edwards </a:t>
            </a: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err="1">
                <a:latin typeface="Arial" panose="020B0604020202020204" pitchFamily="34" charset="0"/>
                <a:cs typeface="Arial" panose="020B0604020202020204" pitchFamily="34" charset="0"/>
              </a:rPr>
              <a:t>Croeso</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Welcome</a:t>
            </a:r>
          </a:p>
        </p:txBody>
      </p:sp>
      <p:sp>
        <p:nvSpPr>
          <p:cNvPr id="4" name="Content Placeholder 3">
            <a:extLst>
              <a:ext uri="{FF2B5EF4-FFF2-40B4-BE49-F238E27FC236}">
                <a16:creationId xmlns:a16="http://schemas.microsoft.com/office/drawing/2014/main" id="{D44EC98D-83B2-4A5F-8AAC-A0C00F328E7F}"/>
              </a:ext>
            </a:extLst>
          </p:cNvPr>
          <p:cNvSpPr>
            <a:spLocks noGrp="1"/>
          </p:cNvSpPr>
          <p:nvPr>
            <p:ph sz="half" idx="1"/>
          </p:nvPr>
        </p:nvSpPr>
        <p:spPr>
          <a:xfrm>
            <a:off x="4572000" y="2125267"/>
            <a:ext cx="3886200" cy="3263504"/>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What do we mean by Professional Practice?</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How does this fit with Early Years Practice?</a:t>
            </a:r>
          </a:p>
        </p:txBody>
      </p:sp>
      <p:sp>
        <p:nvSpPr>
          <p:cNvPr id="5" name="Content Placeholder 4">
            <a:extLst>
              <a:ext uri="{FF2B5EF4-FFF2-40B4-BE49-F238E27FC236}">
                <a16:creationId xmlns:a16="http://schemas.microsoft.com/office/drawing/2014/main" id="{048A3452-E17F-4DB3-B0B8-25AF8D473381}"/>
              </a:ext>
            </a:extLst>
          </p:cNvPr>
          <p:cNvSpPr>
            <a:spLocks noGrp="1"/>
          </p:cNvSpPr>
          <p:nvPr>
            <p:ph sz="half" idx="2"/>
          </p:nvPr>
        </p:nvSpPr>
        <p:spPr>
          <a:xfrm>
            <a:off x="293124" y="2125267"/>
            <a:ext cx="3886200" cy="3263504"/>
          </a:xfrm>
        </p:spPr>
        <p:txBody>
          <a:bodyPr/>
          <a:lstStyle/>
          <a:p>
            <a:r>
              <a:rPr lang="en-GB" dirty="0">
                <a:latin typeface="Arial" panose="020B0604020202020204" pitchFamily="34" charset="0"/>
                <a:cs typeface="Arial" panose="020B0604020202020204" pitchFamily="34" charset="0"/>
              </a:rPr>
              <a:t>Beth a </a:t>
            </a:r>
            <a:r>
              <a:rPr lang="en-GB" dirty="0" err="1">
                <a:latin typeface="Arial" panose="020B0604020202020204" pitchFamily="34" charset="0"/>
                <a:cs typeface="Arial" panose="020B0604020202020204" pitchFamily="34" charset="0"/>
              </a:rPr>
              <a:t>olygwn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cyd-fynd</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a:t>
            </a:r>
          </a:p>
          <a:p>
            <a:endParaRPr lang="en-GB" dirty="0"/>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C979-8727-4071-A9B9-7465B282DF5B}"/>
              </a:ext>
            </a:extLst>
          </p:cNvPr>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Professional</a:t>
            </a:r>
          </a:p>
        </p:txBody>
      </p:sp>
      <p:sp>
        <p:nvSpPr>
          <p:cNvPr id="3" name="Content Placeholder 2">
            <a:extLst>
              <a:ext uri="{FF2B5EF4-FFF2-40B4-BE49-F238E27FC236}">
                <a16:creationId xmlns:a16="http://schemas.microsoft.com/office/drawing/2014/main" id="{1B140C1E-B19E-40F2-828E-E5F604462EA8}"/>
              </a:ext>
            </a:extLst>
          </p:cNvPr>
          <p:cNvSpPr>
            <a:spLocks noGrp="1"/>
          </p:cNvSpPr>
          <p:nvPr>
            <p:ph idx="1"/>
          </p:nvPr>
        </p:nvSpPr>
        <p:spPr>
          <a:xfrm>
            <a:off x="457201" y="2228937"/>
            <a:ext cx="3760838" cy="2937774"/>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cyfeirio</a:t>
            </a:r>
            <a:r>
              <a:rPr lang="en-GB" dirty="0">
                <a:latin typeface="Arial" panose="020B0604020202020204" pitchFamily="34" charset="0"/>
                <a:cs typeface="Arial" panose="020B0604020202020204" pitchFamily="34" charset="0"/>
              </a:rPr>
              <a:t> at y </a:t>
            </a:r>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chymhwyster</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arbenigedd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Trafod</a:t>
            </a:r>
            <a:r>
              <a:rPr lang="en-GB" dirty="0">
                <a:latin typeface="Arial" panose="020B0604020202020204" pitchFamily="34" charset="0"/>
                <a:cs typeface="Arial" panose="020B0604020202020204" pitchFamily="34" charset="0"/>
              </a:rPr>
              <a:t>!</a:t>
            </a:r>
          </a:p>
          <a:p>
            <a:endParaRPr lang="en-GB" dirty="0"/>
          </a:p>
        </p:txBody>
      </p:sp>
      <p:sp>
        <p:nvSpPr>
          <p:cNvPr id="5" name="TextBox 4">
            <a:extLst>
              <a:ext uri="{FF2B5EF4-FFF2-40B4-BE49-F238E27FC236}">
                <a16:creationId xmlns:a16="http://schemas.microsoft.com/office/drawing/2014/main" id="{6F9AA8B9-E71F-428C-8D61-8083677357FC}"/>
              </a:ext>
            </a:extLst>
          </p:cNvPr>
          <p:cNvSpPr txBox="1"/>
          <p:nvPr/>
        </p:nvSpPr>
        <p:spPr>
          <a:xfrm>
            <a:off x="4865915" y="1978564"/>
            <a:ext cx="3465343" cy="3108543"/>
          </a:xfrm>
          <a:prstGeom prst="rect">
            <a:avLst/>
          </a:prstGeom>
          <a:noFill/>
        </p:spPr>
        <p:txBody>
          <a:bodyPr wrap="square">
            <a:spAutoFit/>
          </a:bodyPr>
          <a:lstStyle/>
          <a:p>
            <a:r>
              <a:rPr lang="en-GB" dirty="0">
                <a:solidFill>
                  <a:srgbClr val="2E2E2E"/>
                </a:solidFill>
                <a:latin typeface="Open Sans" panose="020B0606030504020204" pitchFamily="34" charset="0"/>
              </a:rPr>
              <a:t> </a:t>
            </a:r>
            <a:r>
              <a:rPr lang="en-GB" sz="2800" dirty="0">
                <a:solidFill>
                  <a:schemeClr val="accent1">
                    <a:lumMod val="75000"/>
                  </a:schemeClr>
                </a:solidFill>
                <a:latin typeface="Arial" panose="020B0604020202020204" pitchFamily="34" charset="0"/>
                <a:cs typeface="Arial" panose="020B0604020202020204" pitchFamily="34" charset="0"/>
              </a:rPr>
              <a:t>‘Professional’ refers only to those with a qualification or specific expertise…..</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3004010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558B7-7F1C-4887-B16D-94CF934814C6}"/>
              </a:ext>
            </a:extLst>
          </p:cNvPr>
          <p:cNvSpPr>
            <a:spLocks noGrp="1"/>
          </p:cNvSpPr>
          <p:nvPr>
            <p:ph type="title"/>
          </p:nvPr>
        </p:nvSpPr>
        <p:spPr>
          <a:xfrm>
            <a:off x="-115395" y="208932"/>
            <a:ext cx="8988641" cy="994172"/>
          </a:xfrm>
        </p:spPr>
        <p:txBody>
          <a:bodyPr>
            <a:noAutofit/>
          </a:bodyPr>
          <a:lstStyle/>
          <a:p>
            <a:pPr algn="ctr"/>
            <a:r>
              <a:rPr lang="en-GB" dirty="0">
                <a:latin typeface="Arial" panose="020B0604020202020204" pitchFamily="34" charset="0"/>
                <a:cs typeface="Arial" panose="020B0604020202020204" pitchFamily="34" charset="0"/>
              </a:rPr>
              <a:t>Ail-</a:t>
            </a:r>
            <a:r>
              <a:rPr lang="en-GB" dirty="0" err="1">
                <a:latin typeface="Arial" panose="020B0604020202020204" pitchFamily="34" charset="0"/>
                <a:cs typeface="Arial" panose="020B0604020202020204" pitchFamily="34" charset="0"/>
              </a:rPr>
              <a:t>fframio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Proffesiynoldeb</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Reframing Professionalism</a:t>
            </a:r>
          </a:p>
        </p:txBody>
      </p:sp>
      <p:sp>
        <p:nvSpPr>
          <p:cNvPr id="3" name="Content Placeholder 2">
            <a:extLst>
              <a:ext uri="{FF2B5EF4-FFF2-40B4-BE49-F238E27FC236}">
                <a16:creationId xmlns:a16="http://schemas.microsoft.com/office/drawing/2014/main" id="{A2ED849C-2E0B-4325-810D-6B79586CDACA}"/>
              </a:ext>
            </a:extLst>
          </p:cNvPr>
          <p:cNvSpPr>
            <a:spLocks noGrp="1"/>
          </p:cNvSpPr>
          <p:nvPr>
            <p:ph sz="half" idx="1"/>
          </p:nvPr>
        </p:nvSpPr>
        <p:spPr>
          <a:xfrm>
            <a:off x="4690190" y="1407712"/>
            <a:ext cx="4270403" cy="4196875"/>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Professionalism reflects middle class notions of a professional as a ‘distinguished and learned individual with significant expertise’ </a:t>
            </a:r>
          </a:p>
          <a:p>
            <a:r>
              <a:rPr lang="en-GB" sz="2400" dirty="0">
                <a:solidFill>
                  <a:schemeClr val="accent1">
                    <a:lumMod val="75000"/>
                  </a:schemeClr>
                </a:solidFill>
                <a:latin typeface="Arial" panose="020B0604020202020204" pitchFamily="34" charset="0"/>
                <a:cs typeface="Arial" panose="020B0604020202020204" pitchFamily="34" charset="0"/>
              </a:rPr>
              <a:t>This framing suggests ideas about origins of professionalism that value knowledge over skills, and also possibly the privileging of the mind over physical work. (Chalke, 2013)</a:t>
            </a:r>
          </a:p>
        </p:txBody>
      </p:sp>
      <p:sp>
        <p:nvSpPr>
          <p:cNvPr id="4" name="Content Placeholder 3">
            <a:extLst>
              <a:ext uri="{FF2B5EF4-FFF2-40B4-BE49-F238E27FC236}">
                <a16:creationId xmlns:a16="http://schemas.microsoft.com/office/drawing/2014/main" id="{CB0F32B5-BE72-41F6-82BE-A04A17270E32}"/>
              </a:ext>
            </a:extLst>
          </p:cNvPr>
          <p:cNvSpPr>
            <a:spLocks noGrp="1"/>
          </p:cNvSpPr>
          <p:nvPr>
            <p:ph sz="half" idx="2"/>
          </p:nvPr>
        </p:nvSpPr>
        <p:spPr>
          <a:xfrm>
            <a:off x="43543" y="1855581"/>
            <a:ext cx="4578219" cy="4296401"/>
          </a:xfrm>
        </p:spPr>
        <p:txBody>
          <a:bodyPr>
            <a:normAutofit fontScale="40000" lnSpcReduction="20000"/>
          </a:bodyPr>
          <a:lstStyle/>
          <a:p>
            <a:r>
              <a:rPr lang="en-GB" sz="5900" dirty="0" err="1">
                <a:latin typeface="Arial" panose="020B0604020202020204" pitchFamily="34" charset="0"/>
                <a:cs typeface="Arial" panose="020B0604020202020204" pitchFamily="34" charset="0"/>
              </a:rPr>
              <a:t>Proffesiynoldeb</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yn</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adlewyrchu</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syniadau</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dosbarth</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canol</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gweithiwr</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proffesiynol</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fel</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unigolyn</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nodedig</a:t>
            </a:r>
            <a:r>
              <a:rPr lang="en-GB" sz="5900" dirty="0">
                <a:latin typeface="Arial" panose="020B0604020202020204" pitchFamily="34" charset="0"/>
                <a:cs typeface="Arial" panose="020B0604020202020204" pitchFamily="34" charset="0"/>
              </a:rPr>
              <a:t> a </a:t>
            </a:r>
            <a:r>
              <a:rPr lang="en-GB" sz="5900" dirty="0" err="1">
                <a:latin typeface="Arial" panose="020B0604020202020204" pitchFamily="34" charset="0"/>
                <a:cs typeface="Arial" panose="020B0604020202020204" pitchFamily="34" charset="0"/>
              </a:rPr>
              <a:t>dysgedig</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sydd</a:t>
            </a:r>
            <a:r>
              <a:rPr lang="en-GB" sz="5900" dirty="0">
                <a:latin typeface="Arial" panose="020B0604020202020204" pitchFamily="34" charset="0"/>
                <a:cs typeface="Arial" panose="020B0604020202020204" pitchFamily="34" charset="0"/>
              </a:rPr>
              <a:t> ag </a:t>
            </a:r>
            <a:r>
              <a:rPr lang="en-GB" sz="5900" dirty="0" err="1">
                <a:latin typeface="Arial" panose="020B0604020202020204" pitchFamily="34" charset="0"/>
                <a:cs typeface="Arial" panose="020B0604020202020204" pitchFamily="34" charset="0"/>
              </a:rPr>
              <a:t>arbenigedd</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sylweddol</a:t>
            </a:r>
            <a:r>
              <a:rPr lang="en-GB" sz="5900" dirty="0">
                <a:latin typeface="Arial" panose="020B0604020202020204" pitchFamily="34" charset="0"/>
                <a:cs typeface="Arial" panose="020B0604020202020204" pitchFamily="34" charset="0"/>
              </a:rPr>
              <a:t>' </a:t>
            </a:r>
          </a:p>
          <a:p>
            <a:r>
              <a:rPr lang="en-GB" sz="5900" dirty="0" err="1">
                <a:latin typeface="Arial" panose="020B0604020202020204" pitchFamily="34" charset="0"/>
                <a:cs typeface="Arial" panose="020B0604020202020204" pitchFamily="34" charset="0"/>
              </a:rPr>
              <a:t>Mae'r</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fframio</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hwn</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yn</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awgrymu</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syniadau</a:t>
            </a:r>
            <a:r>
              <a:rPr lang="en-GB" sz="5900" dirty="0">
                <a:latin typeface="Arial" panose="020B0604020202020204" pitchFamily="34" charset="0"/>
                <a:cs typeface="Arial" panose="020B0604020202020204" pitchFamily="34" charset="0"/>
              </a:rPr>
              <a:t> am </a:t>
            </a:r>
            <a:r>
              <a:rPr lang="en-GB" sz="5900" dirty="0" err="1">
                <a:latin typeface="Arial" panose="020B0604020202020204" pitchFamily="34" charset="0"/>
                <a:cs typeface="Arial" panose="020B0604020202020204" pitchFamily="34" charset="0"/>
              </a:rPr>
              <a:t>darddiad</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proffesiynoldeb</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sy'n</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gwerthfawrogi</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gwybodaeth</a:t>
            </a:r>
            <a:r>
              <a:rPr lang="en-GB" sz="5900" dirty="0">
                <a:latin typeface="Arial" panose="020B0604020202020204" pitchFamily="34" charset="0"/>
                <a:cs typeface="Arial" panose="020B0604020202020204" pitchFamily="34" charset="0"/>
              </a:rPr>
              <a:t> am </a:t>
            </a:r>
            <a:r>
              <a:rPr lang="en-GB" sz="5900" dirty="0" err="1">
                <a:latin typeface="Arial" panose="020B0604020202020204" pitchFamily="34" charset="0"/>
                <a:cs typeface="Arial" panose="020B0604020202020204" pitchFamily="34" charset="0"/>
              </a:rPr>
              <a:t>sgiliau</a:t>
            </a:r>
            <a:r>
              <a:rPr lang="en-GB" sz="5900" dirty="0">
                <a:latin typeface="Arial" panose="020B0604020202020204" pitchFamily="34" charset="0"/>
                <a:cs typeface="Arial" panose="020B0604020202020204" pitchFamily="34" charset="0"/>
              </a:rPr>
              <a:t>, a </a:t>
            </a:r>
            <a:r>
              <a:rPr lang="en-GB" sz="5900" dirty="0" err="1">
                <a:latin typeface="Arial" panose="020B0604020202020204" pitchFamily="34" charset="0"/>
                <a:cs typeface="Arial" panose="020B0604020202020204" pitchFamily="34" charset="0"/>
              </a:rPr>
              <a:t>hefyd</a:t>
            </a:r>
            <a:r>
              <a:rPr lang="en-GB" sz="5900" dirty="0">
                <a:latin typeface="Arial" panose="020B0604020202020204" pitchFamily="34" charset="0"/>
                <a:cs typeface="Arial" panose="020B0604020202020204" pitchFamily="34" charset="0"/>
              </a:rPr>
              <a:t> o </a:t>
            </a:r>
            <a:r>
              <a:rPr lang="en-GB" sz="5900" dirty="0" err="1">
                <a:latin typeface="Arial" panose="020B0604020202020204" pitchFamily="34" charset="0"/>
                <a:cs typeface="Arial" panose="020B0604020202020204" pitchFamily="34" charset="0"/>
              </a:rPr>
              <a:t>bosibl</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preifateiddio'r</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meddwl</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dros</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waith</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corfforol</a:t>
            </a:r>
            <a:r>
              <a:rPr lang="en-GB" sz="5900" dirty="0">
                <a:latin typeface="Arial" panose="020B0604020202020204" pitchFamily="34" charset="0"/>
                <a:cs typeface="Arial" panose="020B0604020202020204" pitchFamily="34" charset="0"/>
              </a:rPr>
              <a:t>. (Chalke, 2013)</a:t>
            </a:r>
          </a:p>
          <a:p>
            <a:endParaRPr lang="en-GB" dirty="0"/>
          </a:p>
        </p:txBody>
      </p:sp>
    </p:spTree>
    <p:extLst>
      <p:ext uri="{BB962C8B-B14F-4D97-AF65-F5344CB8AC3E}">
        <p14:creationId xmlns:p14="http://schemas.microsoft.com/office/powerpoint/2010/main" val="1108914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E3A9-E34F-4A3E-A3FE-ACC0178447A3}"/>
              </a:ext>
            </a:extLst>
          </p:cNvPr>
          <p:cNvSpPr>
            <a:spLocks noGrp="1"/>
          </p:cNvSpPr>
          <p:nvPr>
            <p:ph type="title"/>
          </p:nvPr>
        </p:nvSpPr>
        <p:spPr>
          <a:xfrm>
            <a:off x="342122" y="-450"/>
            <a:ext cx="8566589" cy="994172"/>
          </a:xfrm>
        </p:spPr>
        <p:txBody>
          <a:bodyPr>
            <a:normAutofit/>
          </a:bodyPr>
          <a:lstStyle/>
          <a:p>
            <a:r>
              <a:rPr lang="cy-GB" dirty="0">
                <a:latin typeface="Arial" panose="020B0604020202020204" pitchFamily="34" charset="0"/>
                <a:cs typeface="Arial" panose="020B0604020202020204" pitchFamily="34" charset="0"/>
              </a:rPr>
              <a:t>'Proffesiynol’    /    </a:t>
            </a:r>
            <a:r>
              <a:rPr lang="en-GB" dirty="0">
                <a:solidFill>
                  <a:schemeClr val="accent1">
                    <a:lumMod val="75000"/>
                  </a:schemeClr>
                </a:solidFill>
                <a:latin typeface="Arial" panose="020B0604020202020204" pitchFamily="34" charset="0"/>
                <a:cs typeface="Arial" panose="020B0604020202020204" pitchFamily="34" charset="0"/>
              </a:rPr>
              <a:t>‘Professional’</a:t>
            </a:r>
          </a:p>
        </p:txBody>
      </p:sp>
      <p:sp>
        <p:nvSpPr>
          <p:cNvPr id="3" name="Content Placeholder 2">
            <a:extLst>
              <a:ext uri="{FF2B5EF4-FFF2-40B4-BE49-F238E27FC236}">
                <a16:creationId xmlns:a16="http://schemas.microsoft.com/office/drawing/2014/main" id="{3561391B-E886-42B6-A4D3-CBC535F999BB}"/>
              </a:ext>
            </a:extLst>
          </p:cNvPr>
          <p:cNvSpPr>
            <a:spLocks noGrp="1"/>
          </p:cNvSpPr>
          <p:nvPr>
            <p:ph sz="half" idx="1"/>
          </p:nvPr>
        </p:nvSpPr>
        <p:spPr>
          <a:xfrm>
            <a:off x="130629" y="1083681"/>
            <a:ext cx="4086261" cy="4690638"/>
          </a:xfrm>
        </p:spPr>
        <p:txBody>
          <a:bodyPr>
            <a:normAutofit fontScale="62500" lnSpcReduction="20000"/>
          </a:bodyPr>
          <a:lstStyle/>
          <a:p>
            <a:r>
              <a:rPr lang="en-GB" sz="3800" dirty="0" err="1">
                <a:latin typeface="Arial" panose="020B0604020202020204" pitchFamily="34" charset="0"/>
                <a:cs typeface="Arial" panose="020B0604020202020204" pitchFamily="34" charset="0"/>
              </a:rPr>
              <a:t>Pwysleisia</a:t>
            </a:r>
            <a:r>
              <a:rPr lang="en-GB" sz="3800" dirty="0">
                <a:latin typeface="Arial" panose="020B0604020202020204" pitchFamily="34" charset="0"/>
                <a:cs typeface="Arial" panose="020B0604020202020204" pitchFamily="34" charset="0"/>
              </a:rPr>
              <a:t> McGillivray (2008) </a:t>
            </a:r>
            <a:r>
              <a:rPr lang="en-GB" sz="3800" dirty="0" err="1">
                <a:latin typeface="Arial" panose="020B0604020202020204" pitchFamily="34" charset="0"/>
                <a:cs typeface="Arial" panose="020B0604020202020204" pitchFamily="34" charset="0"/>
              </a:rPr>
              <a:t>fod</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adeiladweithiau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cymhleth</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fel</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credoau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traddodiadol</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ideoleg</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hyfforddiant</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cymwysterau</a:t>
            </a:r>
            <a:r>
              <a:rPr lang="en-GB" sz="3800" dirty="0">
                <a:latin typeface="Arial" panose="020B0604020202020204" pitchFamily="34" charset="0"/>
                <a:cs typeface="Arial" panose="020B0604020202020204" pitchFamily="34" charset="0"/>
              </a:rPr>
              <a:t> ac </a:t>
            </a:r>
            <a:r>
              <a:rPr lang="en-GB" sz="3800" dirty="0" err="1">
                <a:latin typeface="Arial" panose="020B0604020202020204" pitchFamily="34" charset="0"/>
                <a:cs typeface="Arial" panose="020B0604020202020204" pitchFamily="34" charset="0"/>
              </a:rPr>
              <a:t>asesu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i</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gyd</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yn</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cyfrannu</a:t>
            </a:r>
            <a:r>
              <a:rPr lang="en-GB" sz="3800" dirty="0">
                <a:latin typeface="Arial" panose="020B0604020202020204" pitchFamily="34" charset="0"/>
                <a:cs typeface="Arial" panose="020B0604020202020204" pitchFamily="34" charset="0"/>
              </a:rPr>
              <a:t> at y </a:t>
            </a:r>
            <a:r>
              <a:rPr lang="en-GB" sz="3800" dirty="0" err="1">
                <a:latin typeface="Arial" panose="020B0604020202020204" pitchFamily="34" charset="0"/>
                <a:cs typeface="Arial" panose="020B0604020202020204" pitchFamily="34" charset="0"/>
              </a:rPr>
              <a:t>syniad</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canfyddedig</a:t>
            </a:r>
            <a:r>
              <a:rPr lang="en-GB" sz="3800" dirty="0">
                <a:latin typeface="Arial" panose="020B0604020202020204" pitchFamily="34" charset="0"/>
                <a:cs typeface="Arial" panose="020B0604020202020204" pitchFamily="34" charset="0"/>
              </a:rPr>
              <a:t> o '</a:t>
            </a:r>
            <a:r>
              <a:rPr lang="en-GB" sz="3800" dirty="0" err="1">
                <a:latin typeface="Arial" panose="020B0604020202020204" pitchFamily="34" charset="0"/>
                <a:cs typeface="Arial" panose="020B0604020202020204" pitchFamily="34" charset="0"/>
              </a:rPr>
              <a:t>hunaniaeth</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broffesiynol</a:t>
            </a:r>
            <a:r>
              <a:rPr lang="en-GB" sz="3800" dirty="0">
                <a:latin typeface="Arial" panose="020B0604020202020204" pitchFamily="34" charset="0"/>
                <a:cs typeface="Arial" panose="020B0604020202020204" pitchFamily="34" charset="0"/>
              </a:rPr>
              <a:t>' </a:t>
            </a:r>
          </a:p>
          <a:p>
            <a:r>
              <a:rPr lang="en-GB" sz="3800" dirty="0">
                <a:latin typeface="Arial" panose="020B0604020202020204" pitchFamily="34" charset="0"/>
                <a:cs typeface="Arial" panose="020B0604020202020204" pitchFamily="34" charset="0"/>
              </a:rPr>
              <a:t>Mae Perez (2019) </a:t>
            </a:r>
            <a:r>
              <a:rPr lang="en-GB" sz="3800" dirty="0" err="1">
                <a:latin typeface="Arial" panose="020B0604020202020204" pitchFamily="34" charset="0"/>
                <a:cs typeface="Arial" panose="020B0604020202020204" pitchFamily="34" charset="0"/>
              </a:rPr>
              <a:t>yn</a:t>
            </a:r>
            <a:r>
              <a:rPr lang="en-GB" sz="3800" dirty="0">
                <a:latin typeface="Arial" panose="020B0604020202020204" pitchFamily="34" charset="0"/>
                <a:cs typeface="Arial" panose="020B0604020202020204" pitchFamily="34" charset="0"/>
              </a:rPr>
              <a:t> nodi bod y </a:t>
            </a:r>
            <a:r>
              <a:rPr lang="en-GB" sz="3800" dirty="0" err="1">
                <a:latin typeface="Arial" panose="020B0604020202020204" pitchFamily="34" charset="0"/>
                <a:cs typeface="Arial" panose="020B0604020202020204" pitchFamily="34" charset="0"/>
              </a:rPr>
              <a:t>syniad</a:t>
            </a:r>
            <a:r>
              <a:rPr lang="en-GB" sz="3800" dirty="0">
                <a:latin typeface="Arial" panose="020B0604020202020204" pitchFamily="34" charset="0"/>
                <a:cs typeface="Arial" panose="020B0604020202020204" pitchFamily="34" charset="0"/>
              </a:rPr>
              <a:t> o '</a:t>
            </a:r>
            <a:r>
              <a:rPr lang="en-GB" sz="3800" dirty="0" err="1">
                <a:latin typeface="Arial" panose="020B0604020202020204" pitchFamily="34" charset="0"/>
                <a:cs typeface="Arial" panose="020B0604020202020204" pitchFamily="34" charset="0"/>
              </a:rPr>
              <a:t>broffesiynoldeb</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yn</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seiliedig</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ar</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werthoedd</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sy'n</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llywio'r</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sgiliau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yr</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wybodaeth</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a'r</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safonau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moesegol</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sydd</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eu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hangen</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i</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gyflawni</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rôl</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swydd</a:t>
            </a:r>
            <a:r>
              <a:rPr lang="en-GB" sz="3800" dirty="0">
                <a:latin typeface="Arial" panose="020B0604020202020204" pitchFamily="34" charset="0"/>
                <a:cs typeface="Arial" panose="020B0604020202020204" pitchFamily="34" charset="0"/>
              </a:rPr>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545DC020-48D1-4776-B872-04176008715E}"/>
              </a:ext>
            </a:extLst>
          </p:cNvPr>
          <p:cNvSpPr>
            <a:spLocks noGrp="1"/>
          </p:cNvSpPr>
          <p:nvPr>
            <p:ph sz="half" idx="2"/>
          </p:nvPr>
        </p:nvSpPr>
        <p:spPr>
          <a:xfrm>
            <a:off x="4506176" y="906186"/>
            <a:ext cx="4432551" cy="4410719"/>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McGillivray (2008) emphasises that complex aspects such as traditional beliefs, ideology, training, qualifications and assessment, all contribute to the perceived notion of ‘professional identity’ </a:t>
            </a:r>
          </a:p>
          <a:p>
            <a:r>
              <a:rPr lang="en-GB" sz="2400" dirty="0">
                <a:solidFill>
                  <a:schemeClr val="accent1">
                    <a:lumMod val="75000"/>
                  </a:schemeClr>
                </a:solidFill>
                <a:latin typeface="Arial" panose="020B0604020202020204" pitchFamily="34" charset="0"/>
                <a:cs typeface="Arial" panose="020B0604020202020204" pitchFamily="34" charset="0"/>
              </a:rPr>
              <a:t>Perez (2019) identifies that the idea of ‘professionalism’ is underpinned by values which guide the skills, knowledge and ethical standards required to execute a job role.</a:t>
            </a:r>
          </a:p>
        </p:txBody>
      </p:sp>
    </p:spTree>
    <p:extLst>
      <p:ext uri="{BB962C8B-B14F-4D97-AF65-F5344CB8AC3E}">
        <p14:creationId xmlns:p14="http://schemas.microsoft.com/office/powerpoint/2010/main" val="3642613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dirty="0" err="1">
                <a:latin typeface="Arial" panose="020B0604020202020204" pitchFamily="34" charset="0"/>
                <a:cs typeface="Arial" panose="020B0604020202020204" pitchFamily="34" charset="0"/>
              </a:rPr>
              <a:t>Diffinio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Proffesiwn</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Defining our Profession</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4744073" y="2093167"/>
            <a:ext cx="3886200" cy="3263504"/>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It is the role of Early Years Practitioners to define our profession.</a:t>
            </a:r>
          </a:p>
          <a:p>
            <a:r>
              <a:rPr lang="en-GB" dirty="0">
                <a:solidFill>
                  <a:schemeClr val="accent1">
                    <a:lumMod val="75000"/>
                  </a:schemeClr>
                </a:solidFill>
                <a:latin typeface="Arial" panose="020B0604020202020204" pitchFamily="34" charset="0"/>
                <a:cs typeface="Arial" panose="020B0604020202020204" pitchFamily="34" charset="0"/>
              </a:rPr>
              <a:t>How can this be achieved?</a:t>
            </a:r>
          </a:p>
        </p:txBody>
      </p:sp>
      <p:sp>
        <p:nvSpPr>
          <p:cNvPr id="4" name="Content Placeholder 3">
            <a:extLst>
              <a:ext uri="{FF2B5EF4-FFF2-40B4-BE49-F238E27FC236}">
                <a16:creationId xmlns:a16="http://schemas.microsoft.com/office/drawing/2014/main" id="{C6938983-23B0-4633-8BA3-96D3351B80DD}"/>
              </a:ext>
            </a:extLst>
          </p:cNvPr>
          <p:cNvSpPr>
            <a:spLocks noGrp="1"/>
          </p:cNvSpPr>
          <p:nvPr>
            <p:ph sz="half" idx="2"/>
          </p:nvPr>
        </p:nvSpPr>
        <p:spPr>
          <a:xfrm>
            <a:off x="434718" y="2093167"/>
            <a:ext cx="3886200" cy="3263504"/>
          </a:xfrm>
        </p:spPr>
        <p:txBody>
          <a:bodyPr/>
          <a:lstStyle/>
          <a:p>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Ymarferwyr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diffinio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proffesiwn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Sut y </a:t>
            </a:r>
            <a:r>
              <a:rPr lang="en-GB" dirty="0" err="1">
                <a:latin typeface="Arial" panose="020B0604020202020204" pitchFamily="34" charset="0"/>
                <a:cs typeface="Arial" panose="020B0604020202020204" pitchFamily="34" charset="0"/>
              </a:rPr>
              <a:t>gellir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cyflawni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985897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7AF77-C489-9230-6A55-7D7C7127211A}"/>
              </a:ext>
            </a:extLst>
          </p:cNvPr>
          <p:cNvSpPr>
            <a:spLocks noGrp="1"/>
          </p:cNvSpPr>
          <p:nvPr>
            <p:ph type="title"/>
          </p:nvPr>
        </p:nvSpPr>
        <p:spPr>
          <a:xfrm>
            <a:off x="163286" y="2494"/>
            <a:ext cx="8652588" cy="1325563"/>
          </a:xfrm>
        </p:spPr>
        <p:txBody>
          <a:bodyPr/>
          <a:lstStyle/>
          <a:p>
            <a:r>
              <a:rPr lang="en-GB" dirty="0" err="1">
                <a:latin typeface="Arial" panose="020B0604020202020204" pitchFamily="34" charset="0"/>
                <a:cs typeface="Arial" panose="020B0604020202020204" pitchFamily="34" charset="0"/>
              </a:rPr>
              <a:t>Pwysigrwydd</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Importance of EYP</a:t>
            </a:r>
          </a:p>
        </p:txBody>
      </p:sp>
      <p:sp>
        <p:nvSpPr>
          <p:cNvPr id="3" name="Content Placeholder 2">
            <a:extLst>
              <a:ext uri="{FF2B5EF4-FFF2-40B4-BE49-F238E27FC236}">
                <a16:creationId xmlns:a16="http://schemas.microsoft.com/office/drawing/2014/main" id="{59B02CD2-2B61-F34B-9CC0-0D989F5194A4}"/>
              </a:ext>
            </a:extLst>
          </p:cNvPr>
          <p:cNvSpPr>
            <a:spLocks noGrp="1"/>
          </p:cNvSpPr>
          <p:nvPr>
            <p:ph sz="half" idx="1"/>
          </p:nvPr>
        </p:nvSpPr>
        <p:spPr>
          <a:xfrm>
            <a:off x="360783" y="1530289"/>
            <a:ext cx="4128797" cy="4460033"/>
          </a:xfrm>
        </p:spPr>
        <p:txBody>
          <a:bodyPr>
            <a:normAutofit lnSpcReduction="10000"/>
          </a:bodyPr>
          <a:lstStyle/>
          <a:p>
            <a:r>
              <a:rPr lang="cy-GB" sz="2400" kern="100" dirty="0">
                <a:effectLst/>
                <a:latin typeface="Arial" panose="020B0604020202020204" pitchFamily="34" charset="0"/>
                <a:ea typeface="DengXian" panose="02010600030101010101" pitchFamily="2" charset="-122"/>
                <a:cs typeface="Arial" panose="020B0604020202020204" pitchFamily="34" charset="0"/>
              </a:rPr>
              <a:t>Mae’r EYWC (2021) yn ogystal â’r EYA (2021) yn amlygu pwysigrwydd hanfodol gweithwyr proffesiynol y Blynyddoedd Cynnar wrth gefnogi datblygiad cyfannol ac addysg plant ifanc mewn lleoliadau Blynyddoedd Cynnar, gan fod pum mlynedd cyntaf bywyd plentyn yn amser tyngedfennol ac allweddol o ddysgu a datblygu.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39A242A0-4308-661D-218F-1984956D5F2E}"/>
              </a:ext>
            </a:extLst>
          </p:cNvPr>
          <p:cNvSpPr>
            <a:spLocks noGrp="1"/>
          </p:cNvSpPr>
          <p:nvPr>
            <p:ph sz="half" idx="2"/>
          </p:nvPr>
        </p:nvSpPr>
        <p:spPr>
          <a:xfrm>
            <a:off x="4785049" y="1524069"/>
            <a:ext cx="4128796" cy="4005874"/>
          </a:xfrm>
        </p:spPr>
        <p:txBody>
          <a:bodyPr>
            <a:noAutofit/>
          </a:bodyPr>
          <a:lstStyle/>
          <a:p>
            <a:r>
              <a:rPr lang="en-GB" sz="2400" dirty="0">
                <a:solidFill>
                  <a:schemeClr val="accent1">
                    <a:lumMod val="75000"/>
                  </a:schemeClr>
                </a:solidFill>
                <a:effectLst/>
                <a:latin typeface="Arial" panose="020B0604020202020204" pitchFamily="34" charset="0"/>
                <a:ea typeface="DengXian" panose="02010600030101010101" pitchFamily="2" charset="-122"/>
              </a:rPr>
              <a:t>The EYWC (2021) as well as The EYA (2021) highlight the critical importance of EY professionals in supporting the holistic development and education of young children within EY settings, as the first five years of a child’s life are a critical and pivotal time of learning and development. </a:t>
            </a:r>
            <a:endParaRPr lang="en-GB" sz="2400" dirty="0">
              <a:solidFill>
                <a:schemeClr val="accent1">
                  <a:lumMod val="75000"/>
                </a:schemeClr>
              </a:solidFill>
            </a:endParaRPr>
          </a:p>
        </p:txBody>
      </p:sp>
    </p:spTree>
    <p:extLst>
      <p:ext uri="{BB962C8B-B14F-4D97-AF65-F5344CB8AC3E}">
        <p14:creationId xmlns:p14="http://schemas.microsoft.com/office/powerpoint/2010/main" val="2872280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7AF77-C489-9230-6A55-7D7C7127211A}"/>
              </a:ext>
            </a:extLst>
          </p:cNvPr>
          <p:cNvSpPr>
            <a:spLocks noGrp="1"/>
          </p:cNvSpPr>
          <p:nvPr>
            <p:ph type="title"/>
          </p:nvPr>
        </p:nvSpPr>
        <p:spPr>
          <a:xfrm>
            <a:off x="163286" y="2494"/>
            <a:ext cx="8652588" cy="1325563"/>
          </a:xfrm>
        </p:spPr>
        <p:txBody>
          <a:bodyPr/>
          <a:lstStyle/>
          <a:p>
            <a:r>
              <a:rPr lang="en-GB" dirty="0" err="1">
                <a:latin typeface="Arial" panose="020B0604020202020204" pitchFamily="34" charset="0"/>
                <a:cs typeface="Arial" panose="020B0604020202020204" pitchFamily="34" charset="0"/>
              </a:rPr>
              <a:t>Pwysigrwydd</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Importance of EYP</a:t>
            </a:r>
          </a:p>
        </p:txBody>
      </p:sp>
      <p:sp>
        <p:nvSpPr>
          <p:cNvPr id="3" name="Content Placeholder 2">
            <a:extLst>
              <a:ext uri="{FF2B5EF4-FFF2-40B4-BE49-F238E27FC236}">
                <a16:creationId xmlns:a16="http://schemas.microsoft.com/office/drawing/2014/main" id="{59B02CD2-2B61-F34B-9CC0-0D989F5194A4}"/>
              </a:ext>
            </a:extLst>
          </p:cNvPr>
          <p:cNvSpPr>
            <a:spLocks noGrp="1"/>
          </p:cNvSpPr>
          <p:nvPr>
            <p:ph sz="half" idx="1"/>
          </p:nvPr>
        </p:nvSpPr>
        <p:spPr>
          <a:xfrm>
            <a:off x="223934" y="1524069"/>
            <a:ext cx="4265646" cy="4397760"/>
          </a:xfrm>
        </p:spPr>
        <p:txBody>
          <a:bodyPr>
            <a:normAutofit/>
          </a:bodyPr>
          <a:lstStyle/>
          <a:p>
            <a:r>
              <a:rPr lang="cy-GB" sz="2400" kern="100" dirty="0">
                <a:effectLst/>
                <a:latin typeface="Arial" panose="020B0604020202020204" pitchFamily="34" charset="0"/>
                <a:ea typeface="DengXian" panose="02010600030101010101" pitchFamily="2" charset="-122"/>
                <a:cs typeface="Arial" panose="020B0604020202020204" pitchFamily="34" charset="0"/>
              </a:rPr>
              <a:t>Mae Hyson a </a:t>
            </a:r>
            <a:r>
              <a:rPr lang="cy-GB" sz="2400" kern="100" dirty="0" err="1">
                <a:effectLst/>
                <a:latin typeface="Arial" panose="020B0604020202020204" pitchFamily="34" charset="0"/>
                <a:ea typeface="DengXian" panose="02010600030101010101" pitchFamily="2" charset="-122"/>
                <a:cs typeface="Arial" panose="020B0604020202020204" pitchFamily="34" charset="0"/>
              </a:rPr>
              <a:t>Tomlinson</a:t>
            </a:r>
            <a:r>
              <a:rPr lang="cy-GB" sz="2400" kern="100" dirty="0">
                <a:effectLst/>
                <a:latin typeface="Arial" panose="020B0604020202020204" pitchFamily="34" charset="0"/>
                <a:ea typeface="DengXian" panose="02010600030101010101" pitchFamily="2" charset="-122"/>
                <a:cs typeface="Arial" panose="020B0604020202020204" pitchFamily="34" charset="0"/>
              </a:rPr>
              <a:t> (2014) yn tynnu sylw at y ffaith fod ymarferwyr blynyddoedd cynnar yn cymhwyso eu gwybodaeth a’u harbenigedd mewn amgylcheddau dynamig, cyfnewidiol, heriol a llafurus yn aml er mwyn rhoi’r dechrau gorau mewn bywyd i blant a sicrhau bod lles a buddiannau gorau plant yn  ganolog i bob penderfyniad.</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39A242A0-4308-661D-218F-1984956D5F2E}"/>
              </a:ext>
            </a:extLst>
          </p:cNvPr>
          <p:cNvSpPr>
            <a:spLocks noGrp="1"/>
          </p:cNvSpPr>
          <p:nvPr>
            <p:ph sz="half" idx="2"/>
          </p:nvPr>
        </p:nvSpPr>
        <p:spPr>
          <a:xfrm>
            <a:off x="4785049" y="1524069"/>
            <a:ext cx="4128796" cy="4005874"/>
          </a:xfrm>
        </p:spPr>
        <p:txBody>
          <a:bodyPr>
            <a:noAutofit/>
          </a:bodyPr>
          <a:lstStyle/>
          <a:p>
            <a:r>
              <a:rPr lang="en-GB" sz="2400" dirty="0">
                <a:solidFill>
                  <a:schemeClr val="accent1">
                    <a:lumMod val="75000"/>
                  </a:schemeClr>
                </a:solidFill>
                <a:effectLst/>
                <a:latin typeface="Arial" panose="020B0604020202020204" pitchFamily="34" charset="0"/>
                <a:ea typeface="DengXian" panose="02010600030101010101" pitchFamily="2" charset="-122"/>
              </a:rPr>
              <a:t>Hyson and Tomlinson (2014) highlight that EYP apply their knowledge and expertise in dynamic, fluid, challenging and often exhausting environments in order to give children the best start in life and ensure that the welfare and best interests of children are kept at the centre of all decisions.</a:t>
            </a:r>
            <a:endParaRPr lang="en-GB" sz="2400" dirty="0">
              <a:solidFill>
                <a:schemeClr val="accent1">
                  <a:lumMod val="75000"/>
                </a:schemeClr>
              </a:solidFill>
            </a:endParaRPr>
          </a:p>
        </p:txBody>
      </p:sp>
    </p:spTree>
    <p:extLst>
      <p:ext uri="{BB962C8B-B14F-4D97-AF65-F5344CB8AC3E}">
        <p14:creationId xmlns:p14="http://schemas.microsoft.com/office/powerpoint/2010/main" val="525255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ABFB23-5897-4678-A882-EF43377690D6}"/>
              </a:ext>
            </a:extLst>
          </p:cNvPr>
          <p:cNvSpPr>
            <a:spLocks noGrp="1"/>
          </p:cNvSpPr>
          <p:nvPr>
            <p:ph type="title"/>
          </p:nvPr>
        </p:nvSpPr>
        <p:spPr>
          <a:xfrm>
            <a:off x="410454" y="569357"/>
            <a:ext cx="8061838" cy="581561"/>
          </a:xfrm>
        </p:spPr>
        <p:txBody>
          <a:bodyPr>
            <a:noAutofit/>
          </a:bodyPr>
          <a:lstStyle/>
          <a:p>
            <a:pPr algn="ct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Grwpiau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arwyddocâd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 Gaspers </a:t>
            </a:r>
          </a:p>
        </p:txBody>
      </p:sp>
      <p:sp>
        <p:nvSpPr>
          <p:cNvPr id="6" name="Content Placeholder 5">
            <a:extLst>
              <a:ext uri="{FF2B5EF4-FFF2-40B4-BE49-F238E27FC236}">
                <a16:creationId xmlns:a16="http://schemas.microsoft.com/office/drawing/2014/main" id="{FAB34DDB-20E4-4FA9-A4B7-22F29EA0F619}"/>
              </a:ext>
            </a:extLst>
          </p:cNvPr>
          <p:cNvSpPr>
            <a:spLocks noGrp="1"/>
          </p:cNvSpPr>
          <p:nvPr>
            <p:ph sz="half" idx="2"/>
          </p:nvPr>
        </p:nvSpPr>
        <p:spPr>
          <a:xfrm>
            <a:off x="272121" y="1828062"/>
            <a:ext cx="8599757" cy="3554573"/>
          </a:xfrm>
        </p:spPr>
        <p:txBody>
          <a:bodyPr>
            <a:normAutofit fontScale="25000" lnSpcReduction="20000"/>
          </a:bodyPr>
          <a:lstStyle/>
          <a:p>
            <a:r>
              <a:rPr lang="en-GB" sz="9600" dirty="0">
                <a:latin typeface="Arial" panose="020B0604020202020204" pitchFamily="34" charset="0"/>
                <a:cs typeface="Arial" panose="020B0604020202020204" pitchFamily="34" charset="0"/>
              </a:rPr>
              <a:t>Yn y </a:t>
            </a:r>
            <a:r>
              <a:rPr lang="en-GB" sz="9600" dirty="0" err="1">
                <a:latin typeface="Arial" panose="020B0604020202020204" pitchFamily="34" charset="0"/>
                <a:cs typeface="Arial" panose="020B0604020202020204" pitchFamily="34" charset="0"/>
              </a:rPr>
              <a:t>blynyddoedd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cynnar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mae</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gwell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dealltwriaeth</a:t>
            </a:r>
            <a:r>
              <a:rPr lang="en-GB" sz="9600" dirty="0">
                <a:latin typeface="Arial" panose="020B0604020202020204" pitchFamily="34" charset="0"/>
                <a:cs typeface="Arial" panose="020B0604020202020204" pitchFamily="34" charset="0"/>
              </a:rPr>
              <a:t> o </a:t>
            </a:r>
            <a:r>
              <a:rPr lang="en-GB" sz="9600" dirty="0" err="1">
                <a:latin typeface="Arial" panose="020B0604020202020204" pitchFamily="34" charset="0"/>
                <a:cs typeface="Arial" panose="020B0604020202020204" pitchFamily="34" charset="0"/>
              </a:rPr>
              <a:t>werth</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phwysigrwydd</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rhinweddau</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mae</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unigolion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dangos</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ymarferol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gyda</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chymwysterau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ffurfiol</a:t>
            </a:r>
            <a:r>
              <a:rPr lang="en-GB" sz="9600" dirty="0">
                <a:latin typeface="Arial" panose="020B0604020202020204" pitchFamily="34" charset="0"/>
                <a:cs typeface="Arial" panose="020B0604020202020204" pitchFamily="34" charset="0"/>
              </a:rPr>
              <a:t> neu </a:t>
            </a:r>
            <a:r>
              <a:rPr lang="en-GB" sz="9600" dirty="0" err="1">
                <a:latin typeface="Arial" panose="020B0604020202020204" pitchFamily="34" charset="0"/>
                <a:cs typeface="Arial" panose="020B0604020202020204" pitchFamily="34" charset="0"/>
              </a:rPr>
              <a:t>hebddynt</a:t>
            </a:r>
            <a:r>
              <a:rPr lang="en-GB" sz="9600" dirty="0">
                <a:latin typeface="Arial" panose="020B0604020202020204" pitchFamily="34" charset="0"/>
                <a:cs typeface="Arial" panose="020B0604020202020204" pitchFamily="34" charset="0"/>
              </a:rPr>
              <a:t>.</a:t>
            </a:r>
          </a:p>
          <a:p>
            <a:r>
              <a:rPr lang="en-GB" sz="9600" dirty="0">
                <a:latin typeface="Arial" panose="020B0604020202020204" pitchFamily="34" charset="0"/>
                <a:cs typeface="Arial" panose="020B0604020202020204" pitchFamily="34" charset="0"/>
              </a:rPr>
              <a:t>Mae </a:t>
            </a:r>
            <a:r>
              <a:rPr lang="en-GB" sz="9600" dirty="0" err="1">
                <a:latin typeface="Arial" panose="020B0604020202020204" pitchFamily="34" charset="0"/>
                <a:cs typeface="Arial" panose="020B0604020202020204" pitchFamily="34" charset="0"/>
              </a:rPr>
              <a:t>pwyslais</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penodol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hefyd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arfer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egwyddorol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hynny</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yw</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arfer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sy'n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seiliedig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werthoedd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sy'n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seiliedig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foeseg</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mae</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egwyddorion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deillio</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ohono</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gydnabod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anghenion</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plentyn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rhieni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fel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rhai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canolog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gyda'r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gweithiwr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proffesiynol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fel</a:t>
            </a:r>
            <a:r>
              <a:rPr lang="en-GB" sz="9600" dirty="0">
                <a:latin typeface="Arial" panose="020B0604020202020204" pitchFamily="34" charset="0"/>
                <a:cs typeface="Arial" panose="020B0604020202020204" pitchFamily="34" charset="0"/>
              </a:rPr>
              <a:t> partner </a:t>
            </a:r>
            <a:r>
              <a:rPr lang="en-GB" sz="9600" dirty="0" err="1">
                <a:latin typeface="Arial" panose="020B0604020202020204" pitchFamily="34" charset="0"/>
                <a:cs typeface="Arial" panose="020B0604020202020204" pitchFamily="34" charset="0"/>
              </a:rPr>
              <a:t>hwyluso</a:t>
            </a:r>
            <a:r>
              <a:rPr lang="en-GB" sz="9600" dirty="0">
                <a:latin typeface="Arial" panose="020B0604020202020204" pitchFamily="34" charset="0"/>
                <a:cs typeface="Arial" panose="020B0604020202020204" pitchFamily="34" charset="0"/>
              </a:rPr>
              <a:t>.</a:t>
            </a:r>
          </a:p>
          <a:p>
            <a:r>
              <a:rPr lang="en-GB" sz="9600" dirty="0" err="1">
                <a:latin typeface="Arial" panose="020B0604020202020204" pitchFamily="34" charset="0"/>
                <a:cs typeface="Arial" panose="020B0604020202020204" pitchFamily="34" charset="0"/>
              </a:rPr>
              <a:t>O'i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gyfuno</a:t>
            </a:r>
            <a:r>
              <a:rPr lang="en-GB" sz="9600" dirty="0">
                <a:latin typeface="Arial" panose="020B0604020202020204" pitchFamily="34" charset="0"/>
                <a:cs typeface="Arial" panose="020B0604020202020204" pitchFamily="34" charset="0"/>
              </a:rPr>
              <a:t> â </a:t>
            </a:r>
            <a:r>
              <a:rPr lang="en-GB" sz="9600" dirty="0" err="1">
                <a:latin typeface="Arial" panose="020B0604020202020204" pitchFamily="34" charset="0"/>
                <a:cs typeface="Arial" panose="020B0604020202020204" pitchFamily="34" charset="0"/>
              </a:rPr>
              <a:t>gwybodaeth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ddamcaniaethol</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dealltwriaeth</a:t>
            </a:r>
            <a:r>
              <a:rPr lang="en-GB" sz="9600" dirty="0">
                <a:latin typeface="Arial" panose="020B0604020202020204" pitchFamily="34" charset="0"/>
                <a:cs typeface="Arial" panose="020B0604020202020204" pitchFamily="34" charset="0"/>
              </a:rPr>
              <a:t> o </a:t>
            </a:r>
            <a:r>
              <a:rPr lang="en-GB" sz="9600" dirty="0" err="1">
                <a:latin typeface="Arial" panose="020B0604020202020204" pitchFamily="34" charset="0"/>
                <a:cs typeface="Arial" panose="020B0604020202020204" pitchFamily="34" charset="0"/>
              </a:rPr>
              <a:t>ddatblygiad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corfforol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cymdeithasol</a:t>
            </a:r>
            <a:r>
              <a:rPr lang="en-GB" sz="9600" dirty="0">
                <a:latin typeface="Arial" panose="020B0604020202020204" pitchFamily="34" charset="0"/>
                <a:cs typeface="Arial" panose="020B0604020202020204" pitchFamily="34" charset="0"/>
              </a:rPr>
              <a:t> ac </a:t>
            </a:r>
            <a:r>
              <a:rPr lang="en-GB" sz="9600" dirty="0" err="1">
                <a:latin typeface="Arial" panose="020B0604020202020204" pitchFamily="34" charset="0"/>
                <a:cs typeface="Arial" panose="020B0604020202020204" pitchFamily="34" charset="0"/>
              </a:rPr>
              <a:t>emosiynol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ysbrydol</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deallusol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plentyn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mae'r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rhinweddau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cynhyrchu'r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gweithiwr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proffesiynol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gorau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posibl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sy'n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ymroddedig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arfer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gorau</a:t>
            </a:r>
            <a:r>
              <a:rPr lang="en-GB" sz="9600" dirty="0">
                <a:latin typeface="Arial" panose="020B0604020202020204" pitchFamily="34" charset="0"/>
                <a:cs typeface="Arial" panose="020B0604020202020204" pitchFamily="34" charset="0"/>
              </a:rPr>
              <a:t> (Gasper, 2015).</a:t>
            </a: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0CC21-D415-9F7A-D29F-70AA7669F413}"/>
              </a:ext>
            </a:extLst>
          </p:cNvPr>
          <p:cNvSpPr>
            <a:spLocks noGrp="1"/>
          </p:cNvSpPr>
          <p:nvPr>
            <p:ph type="title"/>
          </p:nvPr>
        </p:nvSpPr>
        <p:spPr>
          <a:xfrm>
            <a:off x="143691" y="184908"/>
            <a:ext cx="8841922"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In Groups, discuss the significance of Gaspers Ideas</a:t>
            </a:r>
            <a:endParaRPr lang="en-GB" dirty="0">
              <a:solidFill>
                <a:schemeClr val="accent1">
                  <a:lumMod val="75000"/>
                </a:schemeClr>
              </a:solidFill>
            </a:endParaRPr>
          </a:p>
        </p:txBody>
      </p:sp>
      <p:sp>
        <p:nvSpPr>
          <p:cNvPr id="4" name="Content Placeholder 3">
            <a:extLst>
              <a:ext uri="{FF2B5EF4-FFF2-40B4-BE49-F238E27FC236}">
                <a16:creationId xmlns:a16="http://schemas.microsoft.com/office/drawing/2014/main" id="{3666652E-2507-9372-5E22-44D1116C4D0D}"/>
              </a:ext>
            </a:extLst>
          </p:cNvPr>
          <p:cNvSpPr>
            <a:spLocks noGrp="1"/>
          </p:cNvSpPr>
          <p:nvPr>
            <p:ph sz="half" idx="2"/>
          </p:nvPr>
        </p:nvSpPr>
        <p:spPr>
          <a:xfrm>
            <a:off x="104095" y="1567543"/>
            <a:ext cx="8935811" cy="4285861"/>
          </a:xfrm>
        </p:spPr>
        <p:txBody>
          <a:bodyPr>
            <a:normAutofit lnSpcReduction="10000"/>
          </a:bodyPr>
          <a:lstStyle/>
          <a:p>
            <a:r>
              <a:rPr lang="en-GB" sz="2400" dirty="0">
                <a:solidFill>
                  <a:schemeClr val="accent1">
                    <a:lumMod val="75000"/>
                  </a:schemeClr>
                </a:solidFill>
                <a:latin typeface="Arial" panose="020B0604020202020204" pitchFamily="34" charset="0"/>
                <a:cs typeface="Arial" panose="020B0604020202020204" pitchFamily="34" charset="0"/>
              </a:rPr>
              <a:t>In early years there is a greater understanding of the value and importance of the </a:t>
            </a:r>
            <a:r>
              <a:rPr lang="en-GB" sz="2400" b="1" dirty="0">
                <a:solidFill>
                  <a:schemeClr val="accent1">
                    <a:lumMod val="75000"/>
                  </a:schemeClr>
                </a:solidFill>
                <a:latin typeface="Arial" panose="020B0604020202020204" pitchFamily="34" charset="0"/>
                <a:cs typeface="Arial" panose="020B0604020202020204" pitchFamily="34" charset="0"/>
              </a:rPr>
              <a:t>qualities</a:t>
            </a:r>
            <a:r>
              <a:rPr lang="en-GB" sz="2400" dirty="0">
                <a:solidFill>
                  <a:schemeClr val="accent1">
                    <a:lumMod val="75000"/>
                  </a:schemeClr>
                </a:solidFill>
                <a:latin typeface="Arial" panose="020B0604020202020204" pitchFamily="34" charset="0"/>
                <a:cs typeface="Arial" panose="020B0604020202020204" pitchFamily="34" charset="0"/>
              </a:rPr>
              <a:t> individuals demonstrate in practice, with or without formal qualifications. </a:t>
            </a:r>
          </a:p>
          <a:p>
            <a:r>
              <a:rPr lang="en-GB" sz="2400" dirty="0">
                <a:solidFill>
                  <a:schemeClr val="accent1">
                    <a:lumMod val="75000"/>
                  </a:schemeClr>
                </a:solidFill>
                <a:latin typeface="Arial" panose="020B0604020202020204" pitchFamily="34" charset="0"/>
                <a:cs typeface="Arial" panose="020B0604020202020204" pitchFamily="34" charset="0"/>
              </a:rPr>
              <a:t>There is also a distinct emphasis on ‘</a:t>
            </a:r>
            <a:r>
              <a:rPr lang="en-GB" sz="2400" b="1" dirty="0">
                <a:solidFill>
                  <a:schemeClr val="accent1">
                    <a:lumMod val="75000"/>
                  </a:schemeClr>
                </a:solidFill>
                <a:latin typeface="Arial" panose="020B0604020202020204" pitchFamily="34" charset="0"/>
                <a:cs typeface="Arial" panose="020B0604020202020204" pitchFamily="34" charset="0"/>
              </a:rPr>
              <a:t>principled practice</a:t>
            </a:r>
            <a:r>
              <a:rPr lang="en-GB" sz="2400" dirty="0">
                <a:solidFill>
                  <a:schemeClr val="accent1">
                    <a:lumMod val="75000"/>
                  </a:schemeClr>
                </a:solidFill>
                <a:latin typeface="Arial" panose="020B0604020202020204" pitchFamily="34" charset="0"/>
                <a:cs typeface="Arial" panose="020B0604020202020204" pitchFamily="34" charset="0"/>
              </a:rPr>
              <a:t>’, that is, </a:t>
            </a:r>
            <a:r>
              <a:rPr lang="en-GB" sz="2400" b="1" dirty="0">
                <a:solidFill>
                  <a:schemeClr val="accent1">
                    <a:lumMod val="75000"/>
                  </a:schemeClr>
                </a:solidFill>
                <a:latin typeface="Arial" panose="020B0604020202020204" pitchFamily="34" charset="0"/>
                <a:cs typeface="Arial" panose="020B0604020202020204" pitchFamily="34" charset="0"/>
              </a:rPr>
              <a:t>value-based</a:t>
            </a:r>
            <a:r>
              <a:rPr lang="en-GB" sz="2400" dirty="0">
                <a:solidFill>
                  <a:schemeClr val="accent1">
                    <a:lumMod val="75000"/>
                  </a:schemeClr>
                </a:solidFill>
                <a:latin typeface="Arial" panose="020B0604020202020204" pitchFamily="34" charset="0"/>
                <a:cs typeface="Arial" panose="020B0604020202020204" pitchFamily="34" charset="0"/>
              </a:rPr>
              <a:t> practice grounded in ethics, from which principles are derived recognising the needs of the child and parents as central, with the ‘professional’ as a </a:t>
            </a:r>
            <a:r>
              <a:rPr lang="en-GB" sz="2400" b="1" dirty="0">
                <a:solidFill>
                  <a:schemeClr val="accent1">
                    <a:lumMod val="75000"/>
                  </a:schemeClr>
                </a:solidFill>
                <a:latin typeface="Arial" panose="020B0604020202020204" pitchFamily="34" charset="0"/>
                <a:cs typeface="Arial" panose="020B0604020202020204" pitchFamily="34" charset="0"/>
              </a:rPr>
              <a:t>facilitating partner.</a:t>
            </a:r>
          </a:p>
          <a:p>
            <a:r>
              <a:rPr lang="en-GB" sz="2400" dirty="0">
                <a:solidFill>
                  <a:schemeClr val="accent1">
                    <a:lumMod val="75000"/>
                  </a:schemeClr>
                </a:solidFill>
                <a:latin typeface="Arial" panose="020B0604020202020204" pitchFamily="34" charset="0"/>
                <a:cs typeface="Arial" panose="020B0604020202020204" pitchFamily="34" charset="0"/>
              </a:rPr>
              <a:t> When combined with theoretical knowledge and an understanding of a child's physical, social and emotional, spiritual and intellectual development, these qualities produce the optimum professional, dedicated to </a:t>
            </a:r>
            <a:r>
              <a:rPr lang="en-GB" sz="2400" b="1" dirty="0">
                <a:solidFill>
                  <a:schemeClr val="accent1">
                    <a:lumMod val="75000"/>
                  </a:schemeClr>
                </a:solidFill>
                <a:latin typeface="Arial" panose="020B0604020202020204" pitchFamily="34" charset="0"/>
                <a:cs typeface="Arial" panose="020B0604020202020204" pitchFamily="34" charset="0"/>
              </a:rPr>
              <a:t>best practice</a:t>
            </a:r>
            <a:r>
              <a:rPr lang="en-GB" sz="2400" dirty="0">
                <a:solidFill>
                  <a:schemeClr val="accent1">
                    <a:lumMod val="75000"/>
                  </a:schemeClr>
                </a:solidFill>
                <a:latin typeface="Arial" panose="020B0604020202020204" pitchFamily="34" charset="0"/>
                <a:cs typeface="Arial" panose="020B0604020202020204" pitchFamily="34" charset="0"/>
              </a:rPr>
              <a:t>.(Gasper, 2015)</a:t>
            </a:r>
          </a:p>
          <a:p>
            <a:endParaRPr lang="en-GB" dirty="0"/>
          </a:p>
        </p:txBody>
      </p:sp>
    </p:spTree>
    <p:extLst>
      <p:ext uri="{BB962C8B-B14F-4D97-AF65-F5344CB8AC3E}">
        <p14:creationId xmlns:p14="http://schemas.microsoft.com/office/powerpoint/2010/main" val="2973681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9F364-4408-7DD0-C98D-F5CFFFD0B3E1}"/>
              </a:ext>
            </a:extLst>
          </p:cNvPr>
          <p:cNvSpPr>
            <a:spLocks noGrp="1"/>
          </p:cNvSpPr>
          <p:nvPr>
            <p:ph type="title"/>
          </p:nvPr>
        </p:nvSpPr>
        <p:spPr>
          <a:xfrm>
            <a:off x="509296" y="5074024"/>
            <a:ext cx="7581900" cy="598032"/>
          </a:xfrm>
        </p:spPr>
        <p:txBody>
          <a:bodyPr vert="horz" lIns="91440" tIns="45720" rIns="91440" bIns="45720" rtlCol="0" anchor="ctr">
            <a:noAutofit/>
          </a:bodyPr>
          <a:lstStyle/>
          <a:p>
            <a:r>
              <a:rPr lang="en-US" sz="3600" dirty="0">
                <a:solidFill>
                  <a:schemeClr val="accent1">
                    <a:lumMod val="75000"/>
                  </a:schemeClr>
                </a:solidFill>
                <a:latin typeface="Arial" panose="020B0604020202020204" pitchFamily="34" charset="0"/>
                <a:cs typeface="Arial" panose="020B0604020202020204" pitchFamily="34" charset="0"/>
              </a:rPr>
              <a:t>Aspects that underpin our professionalism in the early years. </a:t>
            </a:r>
          </a:p>
        </p:txBody>
      </p:sp>
      <p:pic>
        <p:nvPicPr>
          <p:cNvPr id="1026" name="Picture 2" descr="Extension to early years training programme announced by DfE | Early Years  Educator">
            <a:extLst>
              <a:ext uri="{FF2B5EF4-FFF2-40B4-BE49-F238E27FC236}">
                <a16:creationId xmlns:a16="http://schemas.microsoft.com/office/drawing/2014/main" id="{6911445E-E3B9-744C-663C-72971E49BE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55" b="24080"/>
          <a:stretch/>
        </p:blipFill>
        <p:spPr bwMode="auto">
          <a:xfrm>
            <a:off x="20" y="-38"/>
            <a:ext cx="9143980" cy="3742046"/>
          </a:xfrm>
          <a:prstGeom prst="rect">
            <a:avLst/>
          </a:prstGeom>
          <a:noFill/>
          <a:extLst>
            <a:ext uri="{909E8E84-426E-40DD-AFC4-6F175D3DCCD1}">
              <a14:hiddenFill xmlns:a14="http://schemas.microsoft.com/office/drawing/2010/main">
                <a:solidFill>
                  <a:srgbClr val="FFFFFF"/>
                </a:solidFill>
              </a14:hiddenFill>
            </a:ext>
          </a:extLst>
        </p:spPr>
      </p:pic>
      <p:cxnSp>
        <p:nvCxnSpPr>
          <p:cNvPr id="1031" name="Straight Connector 1030">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4811517"/>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7C4C8FB-DFC3-BE9C-0B6E-FFB148A347D5}"/>
              </a:ext>
            </a:extLst>
          </p:cNvPr>
          <p:cNvSpPr txBox="1"/>
          <p:nvPr/>
        </p:nvSpPr>
        <p:spPr>
          <a:xfrm>
            <a:off x="509276" y="3611188"/>
            <a:ext cx="8634704" cy="1200329"/>
          </a:xfrm>
          <a:prstGeom prst="rect">
            <a:avLst/>
          </a:prstGeom>
          <a:noFill/>
        </p:spPr>
        <p:txBody>
          <a:bodyPr wrap="square">
            <a:spAutoFit/>
          </a:bodyPr>
          <a:lstStyle/>
          <a:p>
            <a:r>
              <a:rPr lang="en-GB" sz="3600" dirty="0" err="1">
                <a:latin typeface="Arial" panose="020B0604020202020204" pitchFamily="34" charset="0"/>
                <a:cs typeface="Arial" panose="020B0604020202020204" pitchFamily="34" charset="0"/>
              </a:rPr>
              <a:t>Agweddau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sy'n</a:t>
            </a:r>
            <a:r>
              <a:rPr lang="en-GB" sz="3600" dirty="0">
                <a:latin typeface="Arial" panose="020B0604020202020204" pitchFamily="34" charset="0"/>
                <a:cs typeface="Arial" panose="020B0604020202020204" pitchFamily="34" charset="0"/>
              </a:rPr>
              <a:t> sail </a:t>
            </a:r>
            <a:r>
              <a:rPr lang="en-GB" sz="3600" dirty="0" err="1">
                <a:latin typeface="Arial" panose="020B0604020202020204" pitchFamily="34" charset="0"/>
                <a:cs typeface="Arial" panose="020B0604020202020204" pitchFamily="34" charset="0"/>
              </a:rPr>
              <a:t>ein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proffesiynoldeb</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yn</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blynyddoedd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cynnar</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3914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A7941-CC84-4302-8B74-2D38170AC6AA}"/>
              </a:ext>
            </a:extLst>
          </p:cNvPr>
          <p:cNvSpPr>
            <a:spLocks noGrp="1"/>
          </p:cNvSpPr>
          <p:nvPr>
            <p:ph type="title"/>
          </p:nvPr>
        </p:nvSpPr>
        <p:spPr>
          <a:xfrm>
            <a:off x="0" y="507861"/>
            <a:ext cx="9104812" cy="588935"/>
          </a:xfrm>
        </p:spPr>
        <p:txBody>
          <a:bodyPr>
            <a:noAutofit/>
          </a:bodyPr>
          <a:lstStyle/>
          <a:p>
            <a:pPr algn="ctr"/>
            <a:r>
              <a:rPr lang="en-GB" sz="4000" dirty="0" err="1">
                <a:latin typeface="Arial" panose="020B0604020202020204" pitchFamily="34" charset="0"/>
                <a:cs typeface="Arial" panose="020B0604020202020204" pitchFamily="34" charset="0"/>
              </a:rPr>
              <a:t>Fframwaith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Canlyniadau'r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Blynyddoedd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Cynnar</a:t>
            </a:r>
            <a:r>
              <a:rPr lang="en-GB" sz="4000" dirty="0">
                <a:latin typeface="Arial" panose="020B0604020202020204" pitchFamily="34" charset="0"/>
                <a:cs typeface="Arial" panose="020B0604020202020204" pitchFamily="34" charset="0"/>
              </a:rPr>
              <a:t> / </a:t>
            </a:r>
            <a:r>
              <a:rPr lang="en-GB" sz="4000" dirty="0">
                <a:solidFill>
                  <a:schemeClr val="accent1">
                    <a:lumMod val="75000"/>
                  </a:schemeClr>
                </a:solidFill>
                <a:latin typeface="Arial" panose="020B0604020202020204" pitchFamily="34" charset="0"/>
                <a:cs typeface="Arial" panose="020B0604020202020204" pitchFamily="34" charset="0"/>
              </a:rPr>
              <a:t>Early Years Outcomes Framework (WG, 2015)</a:t>
            </a:r>
          </a:p>
        </p:txBody>
      </p:sp>
      <p:sp>
        <p:nvSpPr>
          <p:cNvPr id="3" name="Content Placeholder 2">
            <a:extLst>
              <a:ext uri="{FF2B5EF4-FFF2-40B4-BE49-F238E27FC236}">
                <a16:creationId xmlns:a16="http://schemas.microsoft.com/office/drawing/2014/main" id="{C88B83C5-BFE7-48D1-BF57-4DCB2BABB325}"/>
              </a:ext>
            </a:extLst>
          </p:cNvPr>
          <p:cNvSpPr>
            <a:spLocks noGrp="1"/>
          </p:cNvSpPr>
          <p:nvPr>
            <p:ph sz="half" idx="1"/>
          </p:nvPr>
        </p:nvSpPr>
        <p:spPr>
          <a:xfrm>
            <a:off x="4712426" y="1846968"/>
            <a:ext cx="4108268" cy="3978167"/>
          </a:xfrm>
        </p:spPr>
        <p:txBody>
          <a:bodyPr>
            <a:noAutofit/>
          </a:bodyPr>
          <a:lstStyle/>
          <a:p>
            <a:pPr marL="0" indent="0" algn="just">
              <a:spcBef>
                <a:spcPts val="600"/>
              </a:spcBef>
              <a:buNone/>
            </a:pPr>
            <a:r>
              <a:rPr lang="en-GB" sz="2400" dirty="0">
                <a:solidFill>
                  <a:schemeClr val="accent1">
                    <a:lumMod val="75000"/>
                  </a:schemeClr>
                </a:solidFill>
                <a:latin typeface="Arial" panose="020B0604020202020204" pitchFamily="34" charset="0"/>
                <a:cs typeface="Arial" panose="020B0604020202020204" pitchFamily="34" charset="0"/>
              </a:rPr>
              <a:t>All children in the early years: </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Are and feel safe </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Are cared for, supported        and valued </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Are resilient, capable and coping </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Are healthy </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Learn and develop </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Do not live in and are not disadvantaged by poverty </a:t>
            </a:r>
          </a:p>
        </p:txBody>
      </p:sp>
      <p:sp>
        <p:nvSpPr>
          <p:cNvPr id="4" name="Content Placeholder 3">
            <a:extLst>
              <a:ext uri="{FF2B5EF4-FFF2-40B4-BE49-F238E27FC236}">
                <a16:creationId xmlns:a16="http://schemas.microsoft.com/office/drawing/2014/main" id="{EEBC5294-F5EC-4D42-B8DE-56EC3AF941DA}"/>
              </a:ext>
            </a:extLst>
          </p:cNvPr>
          <p:cNvSpPr>
            <a:spLocks noGrp="1"/>
          </p:cNvSpPr>
          <p:nvPr>
            <p:ph sz="half" idx="2"/>
          </p:nvPr>
        </p:nvSpPr>
        <p:spPr>
          <a:xfrm>
            <a:off x="82485" y="1942495"/>
            <a:ext cx="4414870" cy="4147285"/>
          </a:xfrm>
        </p:spPr>
        <p:txBody>
          <a:bodyPr>
            <a:normAutofit fontScale="70000" lnSpcReduction="20000"/>
          </a:bodyPr>
          <a:lstStyle/>
          <a:p>
            <a:pPr marL="0" indent="0">
              <a:buNone/>
            </a:pPr>
            <a:r>
              <a:rPr lang="en-GB" sz="3400" dirty="0" err="1">
                <a:latin typeface="Arial" panose="020B0604020202020204" pitchFamily="34" charset="0"/>
                <a:cs typeface="Arial" panose="020B0604020202020204" pitchFamily="34" charset="0"/>
              </a:rPr>
              <a:t>Pob</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plentyn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yn</a:t>
            </a:r>
            <a:r>
              <a:rPr lang="en-GB" sz="3400" dirty="0">
                <a:latin typeface="Arial" panose="020B0604020202020204" pitchFamily="34" charset="0"/>
                <a:cs typeface="Arial" panose="020B0604020202020204" pitchFamily="34" charset="0"/>
              </a:rPr>
              <a:t> y </a:t>
            </a:r>
            <a:r>
              <a:rPr lang="en-GB" sz="3400" dirty="0" err="1">
                <a:latin typeface="Arial" panose="020B0604020202020204" pitchFamily="34" charset="0"/>
                <a:cs typeface="Arial" panose="020B0604020202020204" pitchFamily="34" charset="0"/>
              </a:rPr>
              <a:t>blynyddoedd</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cynnar</a:t>
            </a:r>
            <a:r>
              <a:rPr lang="en-GB" sz="3400" dirty="0">
                <a:latin typeface="Arial" panose="020B0604020202020204" pitchFamily="34" charset="0"/>
                <a:cs typeface="Arial" panose="020B0604020202020204" pitchFamily="34" charset="0"/>
              </a:rPr>
              <a:t>: </a:t>
            </a:r>
          </a:p>
          <a:p>
            <a:r>
              <a:rPr lang="en-GB" sz="3400" dirty="0">
                <a:latin typeface="Arial" panose="020B0604020202020204" pitchFamily="34" charset="0"/>
                <a:cs typeface="Arial" panose="020B0604020202020204" pitchFamily="34" charset="0"/>
              </a:rPr>
              <a:t>Yn </a:t>
            </a:r>
            <a:r>
              <a:rPr lang="en-GB" sz="3400" dirty="0" err="1">
                <a:latin typeface="Arial" panose="020B0604020202020204" pitchFamily="34" charset="0"/>
                <a:cs typeface="Arial" panose="020B0604020202020204" pitchFamily="34" charset="0"/>
              </a:rPr>
              <a:t>ddiogel</a:t>
            </a:r>
            <a:r>
              <a:rPr lang="en-GB" sz="3400" dirty="0">
                <a:latin typeface="Arial" panose="020B0604020202020204" pitchFamily="34" charset="0"/>
                <a:cs typeface="Arial" panose="020B0604020202020204" pitchFamily="34" charset="0"/>
              </a:rPr>
              <a:t> ac </a:t>
            </a:r>
            <a:r>
              <a:rPr lang="en-GB" sz="3400" dirty="0" err="1">
                <a:latin typeface="Arial" panose="020B0604020202020204" pitchFamily="34" charset="0"/>
                <a:cs typeface="Arial" panose="020B0604020202020204" pitchFamily="34" charset="0"/>
              </a:rPr>
              <a:t>yn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teimlo'n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ddiogel</a:t>
            </a:r>
            <a:r>
              <a:rPr lang="en-GB" sz="3400" dirty="0">
                <a:latin typeface="Arial" panose="020B0604020202020204" pitchFamily="34" charset="0"/>
                <a:cs typeface="Arial" panose="020B0604020202020204" pitchFamily="34" charset="0"/>
              </a:rPr>
              <a:t> </a:t>
            </a:r>
          </a:p>
          <a:p>
            <a:r>
              <a:rPr lang="en-GB" sz="3400" dirty="0">
                <a:latin typeface="Arial" panose="020B0604020202020204" pitchFamily="34" charset="0"/>
                <a:cs typeface="Arial" panose="020B0604020202020204" pitchFamily="34" charset="0"/>
              </a:rPr>
              <a:t>Yn </a:t>
            </a:r>
            <a:r>
              <a:rPr lang="en-GB" sz="3400" dirty="0" err="1">
                <a:latin typeface="Arial" panose="020B0604020202020204" pitchFamily="34" charset="0"/>
                <a:cs typeface="Arial" panose="020B0604020202020204" pitchFamily="34" charset="0"/>
              </a:rPr>
              <a:t>derbyn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gofal</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yn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cael</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eu</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cefnogi</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a'u</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gwerthfawrogi</a:t>
            </a:r>
            <a:r>
              <a:rPr lang="en-GB" sz="3400" dirty="0">
                <a:latin typeface="Arial" panose="020B0604020202020204" pitchFamily="34" charset="0"/>
                <a:cs typeface="Arial" panose="020B0604020202020204" pitchFamily="34" charset="0"/>
              </a:rPr>
              <a:t> </a:t>
            </a:r>
          </a:p>
          <a:p>
            <a:r>
              <a:rPr lang="en-GB" sz="3400" dirty="0">
                <a:latin typeface="Arial" panose="020B0604020202020204" pitchFamily="34" charset="0"/>
                <a:cs typeface="Arial" panose="020B0604020202020204" pitchFamily="34" charset="0"/>
              </a:rPr>
              <a:t>Yn </a:t>
            </a:r>
            <a:r>
              <a:rPr lang="en-GB" sz="3400" dirty="0" err="1">
                <a:latin typeface="Arial" panose="020B0604020202020204" pitchFamily="34" charset="0"/>
                <a:cs typeface="Arial" panose="020B0604020202020204" pitchFamily="34" charset="0"/>
              </a:rPr>
              <a:t>wydn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yn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alluog</a:t>
            </a:r>
            <a:r>
              <a:rPr lang="en-GB" sz="3400" dirty="0">
                <a:latin typeface="Arial" panose="020B0604020202020204" pitchFamily="34" charset="0"/>
                <a:cs typeface="Arial" panose="020B0604020202020204" pitchFamily="34" charset="0"/>
              </a:rPr>
              <a:t> ac </a:t>
            </a:r>
            <a:r>
              <a:rPr lang="en-GB" sz="3400" dirty="0" err="1">
                <a:latin typeface="Arial" panose="020B0604020202020204" pitchFamily="34" charset="0"/>
                <a:cs typeface="Arial" panose="020B0604020202020204" pitchFamily="34" charset="0"/>
              </a:rPr>
              <a:t>yn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ymdopi</a:t>
            </a:r>
            <a:r>
              <a:rPr lang="en-GB" sz="3400" dirty="0">
                <a:latin typeface="Arial" panose="020B0604020202020204" pitchFamily="34" charset="0"/>
                <a:cs typeface="Arial" panose="020B0604020202020204" pitchFamily="34" charset="0"/>
              </a:rPr>
              <a:t> </a:t>
            </a:r>
          </a:p>
          <a:p>
            <a:r>
              <a:rPr lang="en-GB" sz="3400" dirty="0">
                <a:latin typeface="Arial" panose="020B0604020202020204" pitchFamily="34" charset="0"/>
                <a:cs typeface="Arial" panose="020B0604020202020204" pitchFamily="34" charset="0"/>
              </a:rPr>
              <a:t>Yn </a:t>
            </a:r>
            <a:r>
              <a:rPr lang="en-GB" sz="3400" dirty="0" err="1">
                <a:latin typeface="Arial" panose="020B0604020202020204" pitchFamily="34" charset="0"/>
                <a:cs typeface="Arial" panose="020B0604020202020204" pitchFamily="34" charset="0"/>
              </a:rPr>
              <a:t>iach</a:t>
            </a:r>
            <a:r>
              <a:rPr lang="en-GB" sz="3400" dirty="0">
                <a:latin typeface="Arial" panose="020B0604020202020204" pitchFamily="34" charset="0"/>
                <a:cs typeface="Arial" panose="020B0604020202020204" pitchFamily="34" charset="0"/>
              </a:rPr>
              <a:t> </a:t>
            </a:r>
          </a:p>
          <a:p>
            <a:r>
              <a:rPr lang="en-GB" sz="3400" dirty="0" err="1">
                <a:latin typeface="Arial" panose="020B0604020202020204" pitchFamily="34" charset="0"/>
                <a:cs typeface="Arial" panose="020B0604020202020204" pitchFamily="34" charset="0"/>
              </a:rPr>
              <a:t>Dysgu</a:t>
            </a:r>
            <a:r>
              <a:rPr lang="en-GB" sz="3400" dirty="0">
                <a:latin typeface="Arial" panose="020B0604020202020204" pitchFamily="34" charset="0"/>
                <a:cs typeface="Arial" panose="020B0604020202020204" pitchFamily="34" charset="0"/>
              </a:rPr>
              <a:t> a </a:t>
            </a:r>
            <a:r>
              <a:rPr lang="en-GB" sz="3400" dirty="0" err="1">
                <a:latin typeface="Arial" panose="020B0604020202020204" pitchFamily="34" charset="0"/>
                <a:cs typeface="Arial" panose="020B0604020202020204" pitchFamily="34" charset="0"/>
              </a:rPr>
              <a:t>datblygu</a:t>
            </a:r>
            <a:r>
              <a:rPr lang="en-GB" sz="3400" dirty="0">
                <a:latin typeface="Arial" panose="020B0604020202020204" pitchFamily="34" charset="0"/>
                <a:cs typeface="Arial" panose="020B0604020202020204" pitchFamily="34" charset="0"/>
              </a:rPr>
              <a:t> </a:t>
            </a:r>
          </a:p>
          <a:p>
            <a:r>
              <a:rPr lang="en-GB" sz="3400" dirty="0" err="1">
                <a:latin typeface="Arial" panose="020B0604020202020204" pitchFamily="34" charset="0"/>
                <a:cs typeface="Arial" panose="020B0604020202020204" pitchFamily="34" charset="0"/>
              </a:rPr>
              <a:t>Peidiwch</a:t>
            </a:r>
            <a:r>
              <a:rPr lang="en-GB" sz="3400" dirty="0">
                <a:latin typeface="Arial" panose="020B0604020202020204" pitchFamily="34" charset="0"/>
                <a:cs typeface="Arial" panose="020B0604020202020204" pitchFamily="34" charset="0"/>
              </a:rPr>
              <a:t> â </a:t>
            </a:r>
            <a:r>
              <a:rPr lang="en-GB" sz="3400" dirty="0" err="1">
                <a:latin typeface="Arial" panose="020B0604020202020204" pitchFamily="34" charset="0"/>
                <a:cs typeface="Arial" panose="020B0604020202020204" pitchFamily="34" charset="0"/>
              </a:rPr>
              <a:t>byw</a:t>
            </a:r>
            <a:r>
              <a:rPr lang="en-GB" sz="3400" dirty="0">
                <a:latin typeface="Arial" panose="020B0604020202020204" pitchFamily="34" charset="0"/>
                <a:cs typeface="Arial" panose="020B0604020202020204" pitchFamily="34" charset="0"/>
              </a:rPr>
              <a:t> ac </a:t>
            </a:r>
            <a:r>
              <a:rPr lang="en-GB" sz="3400" dirty="0" err="1">
                <a:latin typeface="Arial" panose="020B0604020202020204" pitchFamily="34" charset="0"/>
                <a:cs typeface="Arial" panose="020B0604020202020204" pitchFamily="34" charset="0"/>
              </a:rPr>
              <a:t>nid</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ydynt</a:t>
            </a:r>
            <a:r>
              <a:rPr lang="en-GB" sz="3400" dirty="0">
                <a:latin typeface="Arial" panose="020B0604020202020204" pitchFamily="34" charset="0"/>
                <a:cs typeface="Arial" panose="020B0604020202020204" pitchFamily="34" charset="0"/>
              </a:rPr>
              <a:t> dan </a:t>
            </a:r>
            <a:r>
              <a:rPr lang="en-GB" sz="3400" dirty="0" err="1">
                <a:latin typeface="Arial" panose="020B0604020202020204" pitchFamily="34" charset="0"/>
                <a:cs typeface="Arial" panose="020B0604020202020204" pitchFamily="34" charset="0"/>
              </a:rPr>
              <a:t>anfantais</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oherwydd</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tlodi</a:t>
            </a:r>
            <a:r>
              <a:rPr lang="en-GB" sz="34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8858653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UNCRC</a:t>
            </a:r>
          </a:p>
        </p:txBody>
      </p:sp>
      <p:pic>
        <p:nvPicPr>
          <p:cNvPr id="2052" name="Picture 4">
            <a:extLst>
              <a:ext uri="{FF2B5EF4-FFF2-40B4-BE49-F238E27FC236}">
                <a16:creationId xmlns:a16="http://schemas.microsoft.com/office/drawing/2014/main" id="{DD1BEF7A-5E04-9EAD-2E1F-217F9DA765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8" t="2519" r="2345" b="2041"/>
          <a:stretch/>
        </p:blipFill>
        <p:spPr bwMode="auto">
          <a:xfrm>
            <a:off x="-1" y="0"/>
            <a:ext cx="9144001" cy="6879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5081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78CA6-3DBB-BFB3-AB58-E062FE190484}"/>
              </a:ext>
            </a:extLst>
          </p:cNvPr>
          <p:cNvSpPr>
            <a:spLocks noGrp="1"/>
          </p:cNvSpPr>
          <p:nvPr>
            <p:ph type="title"/>
          </p:nvPr>
        </p:nvSpPr>
        <p:spPr>
          <a:xfrm>
            <a:off x="5723166" y="2623132"/>
            <a:ext cx="3439496" cy="1325563"/>
          </a:xfrm>
        </p:spPr>
        <p:txBody>
          <a:bodyPr>
            <a:normAutofit fontScale="90000"/>
          </a:bodyPr>
          <a:lstStyle/>
          <a:p>
            <a:pPr marL="0" marR="0" lvl="0" indent="0" defTabSz="914400" rtl="0" eaLnBrk="0" fontAlgn="base" latinLnBrk="0" hangingPunct="0">
              <a:lnSpc>
                <a:spcPct val="100000"/>
              </a:lnSpc>
              <a:spcBef>
                <a:spcPct val="0"/>
              </a:spcBef>
              <a:spcAft>
                <a:spcPct val="0"/>
              </a:spcAft>
              <a:tabLst/>
              <a:defRPr/>
            </a:pP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Cwricwlwm</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ar</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gyfer</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lleoliadau</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meithrin</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ariennir</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nas</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cynhelir</a:t>
            </a:r>
            <a:b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br>
            <a:endParaRPr lang="en-GB" dirty="0"/>
          </a:p>
        </p:txBody>
      </p:sp>
      <p:pic>
        <p:nvPicPr>
          <p:cNvPr id="5" name="Picture 4">
            <a:extLst>
              <a:ext uri="{FF2B5EF4-FFF2-40B4-BE49-F238E27FC236}">
                <a16:creationId xmlns:a16="http://schemas.microsoft.com/office/drawing/2014/main" id="{B5FF524A-B93E-97EF-0898-ECA837116072}"/>
              </a:ext>
            </a:extLst>
          </p:cNvPr>
          <p:cNvPicPr>
            <a:picLocks noChangeAspect="1"/>
          </p:cNvPicPr>
          <p:nvPr/>
        </p:nvPicPr>
        <p:blipFill rotWithShape="1">
          <a:blip r:embed="rId3"/>
          <a:srcRect l="36522" t="34601" r="44647" b="16497"/>
          <a:stretch/>
        </p:blipFill>
        <p:spPr>
          <a:xfrm>
            <a:off x="89315" y="218659"/>
            <a:ext cx="5297559" cy="5389290"/>
          </a:xfrm>
          <a:prstGeom prst="rect">
            <a:avLst/>
          </a:prstGeom>
        </p:spPr>
      </p:pic>
    </p:spTree>
    <p:extLst>
      <p:ext uri="{BB962C8B-B14F-4D97-AF65-F5344CB8AC3E}">
        <p14:creationId xmlns:p14="http://schemas.microsoft.com/office/powerpoint/2010/main" val="35207862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5625663" y="2316749"/>
            <a:ext cx="346476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Curriculum for funded non-maintained nursery setting </a:t>
            </a:r>
          </a:p>
        </p:txBody>
      </p:sp>
      <p:pic>
        <p:nvPicPr>
          <p:cNvPr id="5" name="Picture 4">
            <a:extLst>
              <a:ext uri="{FF2B5EF4-FFF2-40B4-BE49-F238E27FC236}">
                <a16:creationId xmlns:a16="http://schemas.microsoft.com/office/drawing/2014/main" id="{F357E0D8-7D78-E846-E37E-B7C02C317BD3}"/>
              </a:ext>
            </a:extLst>
          </p:cNvPr>
          <p:cNvPicPr>
            <a:picLocks noChangeAspect="1"/>
          </p:cNvPicPr>
          <p:nvPr/>
        </p:nvPicPr>
        <p:blipFill rotWithShape="1">
          <a:blip r:embed="rId3"/>
          <a:srcRect l="30000" t="23291" r="49032" b="23598"/>
          <a:stretch/>
        </p:blipFill>
        <p:spPr>
          <a:xfrm>
            <a:off x="53570" y="256697"/>
            <a:ext cx="5550317" cy="5507622"/>
          </a:xfrm>
          <a:prstGeom prst="rect">
            <a:avLst/>
          </a:prstGeom>
        </p:spPr>
      </p:pic>
    </p:spTree>
    <p:extLst>
      <p:ext uri="{BB962C8B-B14F-4D97-AF65-F5344CB8AC3E}">
        <p14:creationId xmlns:p14="http://schemas.microsoft.com/office/powerpoint/2010/main" val="5362273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76200" y="-52874"/>
            <a:ext cx="9123240" cy="1371600"/>
          </a:xfrm>
        </p:spPr>
        <p:txBody>
          <a:bodyPr>
            <a:normAutofit fontScale="92500" lnSpcReduction="10000"/>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Cwricwlwm</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Gymru</a:t>
            </a:r>
            <a:endPar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0" i="0" u="none" strike="noStrike" kern="1200" cap="none" spc="0" normalizeH="0" baseline="0" noProof="0" dirty="0">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Curriculum for Wales (</a:t>
            </a:r>
            <a:r>
              <a:rPr kumimoji="0" lang="en-GB" sz="4800" b="0" i="0" u="none" strike="noStrike" kern="1200" cap="none" spc="0" normalizeH="0" baseline="0" noProof="0" dirty="0" err="1">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CfW</a:t>
            </a:r>
            <a:r>
              <a:rPr kumimoji="0" lang="en-GB" sz="4800" b="0" i="0" u="none" strike="noStrike" kern="1200" cap="none" spc="0" normalizeH="0" baseline="0" noProof="0" dirty="0">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a:t>
            </a:r>
          </a:p>
          <a:p>
            <a:endParaRPr lang="en-GB" dirty="0">
              <a:solidFill>
                <a:schemeClr val="accent1">
                  <a:lumMod val="75000"/>
                </a:schemeClr>
              </a:solidFill>
              <a:latin typeface="Arial" panose="020B0604020202020204" pitchFamily="34" charset="0"/>
              <a:cs typeface="Arial" panose="020B0604020202020204" pitchFamily="34" charset="0"/>
            </a:endParaRPr>
          </a:p>
        </p:txBody>
      </p:sp>
      <p:pic>
        <p:nvPicPr>
          <p:cNvPr id="5" name="Content Placeholder 3">
            <a:extLst>
              <a:ext uri="{FF2B5EF4-FFF2-40B4-BE49-F238E27FC236}">
                <a16:creationId xmlns:a16="http://schemas.microsoft.com/office/drawing/2014/main" id="{76B70E6E-6F58-DC2B-96BF-E86D72557871}"/>
              </a:ext>
            </a:extLst>
          </p:cNvPr>
          <p:cNvPicPr>
            <a:picLocks noChangeAspect="1"/>
          </p:cNvPicPr>
          <p:nvPr/>
        </p:nvPicPr>
        <p:blipFill rotWithShape="1">
          <a:blip r:embed="rId3"/>
          <a:srcRect t="3832" r="2260" b="14524"/>
          <a:stretch/>
        </p:blipFill>
        <p:spPr>
          <a:xfrm>
            <a:off x="230177" y="1312506"/>
            <a:ext cx="8683646" cy="5545494"/>
          </a:xfrm>
          <a:prstGeom prst="rect">
            <a:avLst/>
          </a:prstGeom>
        </p:spPr>
      </p:pic>
    </p:spTree>
    <p:extLst>
      <p:ext uri="{BB962C8B-B14F-4D97-AF65-F5344CB8AC3E}">
        <p14:creationId xmlns:p14="http://schemas.microsoft.com/office/powerpoint/2010/main" val="3037296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D0080-676E-4870-9FFF-F000D6CAAC15}"/>
              </a:ext>
            </a:extLst>
          </p:cNvPr>
          <p:cNvSpPr>
            <a:spLocks noGrp="1"/>
          </p:cNvSpPr>
          <p:nvPr>
            <p:ph type="title"/>
          </p:nvPr>
        </p:nvSpPr>
        <p:spPr>
          <a:xfrm>
            <a:off x="255035" y="-1263"/>
            <a:ext cx="8296081" cy="1325563"/>
          </a:xfrm>
        </p:spPr>
        <p:txBody>
          <a:bodyPr>
            <a:normAutofit/>
          </a:bodyPr>
          <a:lstStyle/>
          <a:p>
            <a:pPr algn="ct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Gofynnol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br>
              <a:rPr lang="en-GB" dirty="0">
                <a:solidFill>
                  <a:schemeClr val="accent1">
                    <a:lumMod val="75000"/>
                  </a:schemeClr>
                </a:solidFill>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National Minimum Standards </a:t>
            </a:r>
          </a:p>
        </p:txBody>
      </p:sp>
      <p:sp>
        <p:nvSpPr>
          <p:cNvPr id="3" name="Content Placeholder 2">
            <a:extLst>
              <a:ext uri="{FF2B5EF4-FFF2-40B4-BE49-F238E27FC236}">
                <a16:creationId xmlns:a16="http://schemas.microsoft.com/office/drawing/2014/main" id="{CC97E834-01F7-6421-F2F3-9C103CD74575}"/>
              </a:ext>
            </a:extLst>
          </p:cNvPr>
          <p:cNvSpPr>
            <a:spLocks noGrp="1"/>
          </p:cNvSpPr>
          <p:nvPr>
            <p:ph sz="half" idx="1"/>
          </p:nvPr>
        </p:nvSpPr>
        <p:spPr>
          <a:xfrm>
            <a:off x="0" y="1393370"/>
            <a:ext cx="4348065" cy="4883021"/>
          </a:xfrm>
        </p:spPr>
        <p:txBody>
          <a:bodyPr>
            <a:normAutofit fontScale="62500" lnSpcReduction="20000"/>
          </a:bodyPr>
          <a:lstStyle/>
          <a:p>
            <a:pPr marL="342900" lvl="0" indent="-342900">
              <a:lnSpc>
                <a:spcPct val="107000"/>
              </a:lnSpc>
              <a:spcBef>
                <a:spcPts val="600"/>
              </a:spcBef>
              <a:spcAft>
                <a:spcPts val="600"/>
              </a:spcAft>
              <a:buFont typeface="Arial" panose="020B0604020202020204" pitchFamily="34" charset="0"/>
              <a:buChar char="•"/>
              <a:tabLst>
                <a:tab pos="457200" algn="l"/>
              </a:tabLst>
            </a:pPr>
            <a:r>
              <a:rPr lang="cy-GB" sz="3400" kern="100" dirty="0">
                <a:effectLst/>
                <a:latin typeface="Arial" panose="020B0604020202020204" pitchFamily="34" charset="0"/>
                <a:ea typeface="DengXian" panose="02010600030101010101" pitchFamily="2" charset="-122"/>
                <a:cs typeface="Arial" panose="020B0604020202020204" pitchFamily="34" charset="0"/>
              </a:rPr>
              <a:t>Mae’r Safonau Gofynnol Cenedlaethol (SGC) yn safonau gofynnol ar gyfer cofrestru, er mwyn darparu gofal plant o safon.</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3400" kern="100" dirty="0">
                <a:effectLst/>
                <a:latin typeface="Arial" panose="020B0604020202020204" pitchFamily="34" charset="0"/>
                <a:ea typeface="DengXian" panose="02010600030101010101" pitchFamily="2" charset="-122"/>
                <a:cs typeface="Arial" panose="020B0604020202020204" pitchFamily="34" charset="0"/>
              </a:rPr>
              <a:t>Bwriad y SGC yw caniatáu dull hyblyg, gan alluogi darparwyr i ddatblygu darpariaeth o safon wedi’i deilwra i anghenion plant, rhieni a chymunedau lleol. Maent wedi’u bwriadu i adlewyrchu anghenion plant o enedigaeth i 12 oed, ac i fod yn gymesur yn y ffordd y’u cymhwysir. </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2E0DE3F-E82A-77A1-514C-527D1A3FA432}"/>
              </a:ext>
            </a:extLst>
          </p:cNvPr>
          <p:cNvSpPr>
            <a:spLocks noGrp="1"/>
          </p:cNvSpPr>
          <p:nvPr>
            <p:ph sz="half" idx="2"/>
          </p:nvPr>
        </p:nvSpPr>
        <p:spPr>
          <a:xfrm>
            <a:off x="4464698" y="1350496"/>
            <a:ext cx="4348065" cy="4428931"/>
          </a:xfrm>
        </p:spPr>
        <p:txBody>
          <a:bodyPr>
            <a:noAutofit/>
          </a:bodyPr>
          <a:lstStyle/>
          <a:p>
            <a:r>
              <a:rPr lang="en-GB" sz="2200" dirty="0">
                <a:solidFill>
                  <a:schemeClr val="accent1">
                    <a:lumMod val="75000"/>
                  </a:schemeClr>
                </a:solidFill>
                <a:latin typeface="Arial" panose="020B0604020202020204" pitchFamily="34" charset="0"/>
                <a:cs typeface="Arial" panose="020B0604020202020204" pitchFamily="34" charset="0"/>
              </a:rPr>
              <a:t>The NMS are minimum standards for registration, in order to provide quality childcare.</a:t>
            </a:r>
          </a:p>
          <a:p>
            <a:r>
              <a:rPr lang="en-GB" sz="2200" dirty="0">
                <a:solidFill>
                  <a:schemeClr val="accent1">
                    <a:lumMod val="75000"/>
                  </a:schemeClr>
                </a:solidFill>
                <a:latin typeface="Arial" panose="020B0604020202020204" pitchFamily="34" charset="0"/>
                <a:cs typeface="Arial" panose="020B0604020202020204" pitchFamily="34" charset="0"/>
              </a:rPr>
              <a:t>The NMS are intended to allow a flexible approach, allowing providers to develop quality provision tailored to the needs of children, parents and local communities. They are intended to reflect the needs of children from birth to 12 years, and to be proportional in the way in which they are applied</a:t>
            </a:r>
            <a:r>
              <a:rPr lang="en-GB" sz="2400" dirty="0">
                <a:solidFill>
                  <a:schemeClr val="accent1">
                    <a:lumMod val="75000"/>
                  </a:schemeClr>
                </a:solidFill>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EAC6FA0F-6699-BD6E-4050-1823DFAD9351}"/>
              </a:ext>
            </a:extLst>
          </p:cNvPr>
          <p:cNvSpPr txBox="1"/>
          <p:nvPr/>
        </p:nvSpPr>
        <p:spPr>
          <a:xfrm>
            <a:off x="6506547" y="5742104"/>
            <a:ext cx="2873829" cy="369332"/>
          </a:xfrm>
          <a:prstGeom prst="rect">
            <a:avLst/>
          </a:prstGeom>
          <a:noFill/>
        </p:spPr>
        <p:txBody>
          <a:bodyPr wrap="square" rtlCol="0">
            <a:spAutoFit/>
          </a:bodyPr>
          <a:lstStyle/>
          <a:p>
            <a:r>
              <a:rPr lang="en-GB" dirty="0"/>
              <a:t>(Welsh Government, 2023). </a:t>
            </a:r>
          </a:p>
        </p:txBody>
      </p:sp>
    </p:spTree>
    <p:extLst>
      <p:ext uri="{BB962C8B-B14F-4D97-AF65-F5344CB8AC3E}">
        <p14:creationId xmlns:p14="http://schemas.microsoft.com/office/powerpoint/2010/main" val="37556821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Care Inspectorate Wales (CIW)</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4744073" y="2093167"/>
            <a:ext cx="3886200" cy="3263504"/>
          </a:xfrm>
        </p:spPr>
        <p:txBody>
          <a:bodyPr>
            <a:normAutofit fontScale="92500" lnSpcReduction="20000"/>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CIW</a:t>
            </a:r>
            <a:r>
              <a:rPr lang="en-GB" b="0" i="0" dirty="0">
                <a:solidFill>
                  <a:schemeClr val="accent1">
                    <a:lumMod val="75000"/>
                  </a:schemeClr>
                </a:solidFill>
                <a:effectLst/>
                <a:latin typeface="Arial" panose="020B0604020202020204" pitchFamily="34" charset="0"/>
                <a:cs typeface="Arial" panose="020B0604020202020204" pitchFamily="34" charset="0"/>
              </a:rPr>
              <a:t> are the independent regulator of social care and childcare in Wales. </a:t>
            </a:r>
            <a:r>
              <a:rPr lang="en-GB" dirty="0">
                <a:solidFill>
                  <a:schemeClr val="accent1">
                    <a:lumMod val="75000"/>
                  </a:schemeClr>
                </a:solidFill>
                <a:latin typeface="Arial" panose="020B0604020202020204" pitchFamily="34" charset="0"/>
                <a:cs typeface="Arial" panose="020B0604020202020204" pitchFamily="34" charset="0"/>
              </a:rPr>
              <a:t>They</a:t>
            </a:r>
            <a:r>
              <a:rPr lang="en-GB" b="0" i="0" dirty="0">
                <a:solidFill>
                  <a:schemeClr val="accent1">
                    <a:lumMod val="75000"/>
                  </a:schemeClr>
                </a:solidFill>
                <a:effectLst/>
                <a:latin typeface="Arial" panose="020B0604020202020204" pitchFamily="34" charset="0"/>
                <a:cs typeface="Arial" panose="020B0604020202020204" pitchFamily="34" charset="0"/>
              </a:rPr>
              <a:t> register, inspect and take action to improve the quality and safety of services for the well-being of the people of Wales.</a:t>
            </a:r>
          </a:p>
          <a:p>
            <a:endParaRPr lang="en-GB"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6938983-23B0-4633-8BA3-96D3351B80DD}"/>
              </a:ext>
            </a:extLst>
          </p:cNvPr>
          <p:cNvSpPr>
            <a:spLocks noGrp="1"/>
          </p:cNvSpPr>
          <p:nvPr>
            <p:ph sz="half" idx="2"/>
          </p:nvPr>
        </p:nvSpPr>
        <p:spPr>
          <a:xfrm>
            <a:off x="434718" y="2093167"/>
            <a:ext cx="3886200" cy="3263504"/>
          </a:xfrm>
        </p:spPr>
        <p:txBody>
          <a:bodyPr>
            <a:normAutofit fontScale="92500" lnSpcReduction="20000"/>
          </a:bodyPr>
          <a:lstStyle/>
          <a:p>
            <a:r>
              <a:rPr lang="cy-GB" sz="2600" kern="100" dirty="0">
                <a:effectLst/>
                <a:latin typeface="Arial" panose="020B0604020202020204" pitchFamily="34" charset="0"/>
                <a:ea typeface="DengXian" panose="02010600030101010101" pitchFamily="2" charset="-122"/>
                <a:cs typeface="Arial" panose="020B0604020202020204" pitchFamily="34" charset="0"/>
              </a:rPr>
              <a:t>A</a:t>
            </a:r>
            <a:r>
              <a:rPr lang="en-GB" sz="2600" kern="100" dirty="0" err="1">
                <a:effectLst/>
                <a:latin typeface="Arial" panose="020B0604020202020204" pitchFamily="34" charset="0"/>
                <a:ea typeface="DengXian" panose="02010600030101010101" pitchFamily="2" charset="-122"/>
                <a:cs typeface="Arial" panose="020B0604020202020204" pitchFamily="34" charset="0"/>
              </a:rPr>
              <a:t>rolygiaeth</a:t>
            </a:r>
            <a:r>
              <a:rPr lang="en-GB" sz="2600" kern="100" dirty="0">
                <a:effectLst/>
                <a:latin typeface="Arial" panose="020B0604020202020204" pitchFamily="34" charset="0"/>
                <a:ea typeface="DengXian" panose="02010600030101010101" pitchFamily="2" charset="-122"/>
                <a:cs typeface="Arial" panose="020B0604020202020204" pitchFamily="34" charset="0"/>
              </a:rPr>
              <a:t> </a:t>
            </a:r>
            <a:r>
              <a:rPr lang="en-GB" sz="2600" kern="100" dirty="0" err="1">
                <a:effectLst/>
                <a:latin typeface="Arial" panose="020B0604020202020204" pitchFamily="34" charset="0"/>
                <a:ea typeface="DengXian" panose="02010600030101010101" pitchFamily="2" charset="-122"/>
                <a:cs typeface="Arial" panose="020B0604020202020204" pitchFamily="34" charset="0"/>
              </a:rPr>
              <a:t>Gofal</a:t>
            </a:r>
            <a:r>
              <a:rPr lang="en-GB" sz="2600" kern="100" dirty="0">
                <a:effectLst/>
                <a:latin typeface="Arial" panose="020B0604020202020204" pitchFamily="34" charset="0"/>
                <a:ea typeface="DengXian" panose="02010600030101010101" pitchFamily="2" charset="-122"/>
                <a:cs typeface="Arial" panose="020B0604020202020204" pitchFamily="34" charset="0"/>
              </a:rPr>
              <a:t> Cymru (A</a:t>
            </a:r>
            <a:r>
              <a:rPr lang="cy-GB" sz="2600" kern="100" dirty="0">
                <a:effectLst/>
                <a:latin typeface="Arial" panose="020B0604020202020204" pitchFamily="34" charset="0"/>
                <a:ea typeface="DengXian" panose="02010600030101010101" pitchFamily="2" charset="-122"/>
                <a:cs typeface="Arial" panose="020B0604020202020204" pitchFamily="34" charset="0"/>
              </a:rPr>
              <a:t>GC) yw </a:t>
            </a:r>
            <a:r>
              <a:rPr lang="cy-GB" sz="2600" kern="100" dirty="0" err="1">
                <a:effectLst/>
                <a:latin typeface="Arial" panose="020B0604020202020204" pitchFamily="34" charset="0"/>
                <a:ea typeface="DengXian" panose="02010600030101010101" pitchFamily="2" charset="-122"/>
                <a:cs typeface="Arial" panose="020B0604020202020204" pitchFamily="34" charset="0"/>
              </a:rPr>
              <a:t>rheoleiddiwr</a:t>
            </a:r>
            <a:r>
              <a:rPr lang="cy-GB" sz="2600" kern="100" dirty="0">
                <a:effectLst/>
                <a:latin typeface="Arial" panose="020B0604020202020204" pitchFamily="34" charset="0"/>
                <a:ea typeface="DengXian" panose="02010600030101010101" pitchFamily="2" charset="-122"/>
                <a:cs typeface="Arial" panose="020B0604020202020204" pitchFamily="34" charset="0"/>
              </a:rPr>
              <a:t> annibynnol gofal cymdeithasol a gofal plant yng Nghymru. Maent yn cofrestru, arolygu a chymryd camau i wella ansawdd a diogelwch gwasanaethau i sicrhau llesiant pobl Cymru.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556574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86302" y="133386"/>
            <a:ext cx="926809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Estyn</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4744073" y="1530220"/>
            <a:ext cx="4200874" cy="4391609"/>
          </a:xfrm>
        </p:spPr>
        <p:txBody>
          <a:bodyPr>
            <a:normAutofit fontScale="850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I</a:t>
            </a:r>
            <a:r>
              <a:rPr lang="en-GB" b="0" i="0" dirty="0">
                <a:solidFill>
                  <a:schemeClr val="accent1">
                    <a:lumMod val="75000"/>
                  </a:schemeClr>
                </a:solidFill>
                <a:effectLst/>
                <a:latin typeface="Arial" panose="020B0604020202020204" pitchFamily="34" charset="0"/>
                <a:cs typeface="Arial" panose="020B0604020202020204" pitchFamily="34" charset="0"/>
              </a:rPr>
              <a:t>nspect education and training in Wales.</a:t>
            </a:r>
          </a:p>
          <a:p>
            <a:r>
              <a:rPr lang="en-GB" dirty="0">
                <a:solidFill>
                  <a:schemeClr val="accent1">
                    <a:lumMod val="75000"/>
                  </a:schemeClr>
                </a:solidFill>
                <a:latin typeface="Arial" panose="020B0604020202020204" pitchFamily="34" charset="0"/>
                <a:cs typeface="Arial" panose="020B0604020202020204" pitchFamily="34" charset="0"/>
              </a:rPr>
              <a:t>V</a:t>
            </a:r>
            <a:r>
              <a:rPr lang="en-GB" b="0" i="0" dirty="0">
                <a:solidFill>
                  <a:schemeClr val="accent1">
                    <a:lumMod val="75000"/>
                  </a:schemeClr>
                </a:solidFill>
                <a:effectLst/>
                <a:latin typeface="Arial" panose="020B0604020202020204" pitchFamily="34" charset="0"/>
                <a:cs typeface="Arial" panose="020B0604020202020204" pitchFamily="34" charset="0"/>
              </a:rPr>
              <a:t>ision is to improve the quality of education and training and outcomes for all learners in Wales.</a:t>
            </a:r>
          </a:p>
          <a:p>
            <a:r>
              <a:rPr lang="en-GB" dirty="0">
                <a:solidFill>
                  <a:schemeClr val="accent1">
                    <a:lumMod val="75000"/>
                  </a:schemeClr>
                </a:solidFill>
                <a:latin typeface="Arial" panose="020B0604020202020204" pitchFamily="34" charset="0"/>
                <a:cs typeface="Arial" panose="020B0604020202020204" pitchFamily="34" charset="0"/>
              </a:rPr>
              <a:t>M</a:t>
            </a:r>
            <a:r>
              <a:rPr lang="en-GB" b="0" i="0" dirty="0">
                <a:solidFill>
                  <a:schemeClr val="accent1">
                    <a:lumMod val="75000"/>
                  </a:schemeClr>
                </a:solidFill>
                <a:effectLst/>
                <a:latin typeface="Arial" panose="020B0604020202020204" pitchFamily="34" charset="0"/>
                <a:cs typeface="Arial" panose="020B0604020202020204" pitchFamily="34" charset="0"/>
              </a:rPr>
              <a:t>ission is to support education and training providers to develop a self-improving and learning culture through our advice, inspection and capacity building.</a:t>
            </a:r>
            <a:endParaRPr lang="en-GB"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6938983-23B0-4633-8BA3-96D3351B80DD}"/>
              </a:ext>
            </a:extLst>
          </p:cNvPr>
          <p:cNvSpPr>
            <a:spLocks noGrp="1"/>
          </p:cNvSpPr>
          <p:nvPr>
            <p:ph sz="half" idx="2"/>
          </p:nvPr>
        </p:nvSpPr>
        <p:spPr>
          <a:xfrm>
            <a:off x="199053" y="1430694"/>
            <a:ext cx="4121865" cy="4310743"/>
          </a:xfrm>
        </p:spPr>
        <p:txBody>
          <a:bodyPr>
            <a:normAutofit fontScale="85000" lnSpcReduction="20000"/>
          </a:bodyPr>
          <a:lstStyle/>
          <a:p>
            <a:pPr marL="342900" lvl="0" indent="-342900" rtl="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Arolygu addysg a hyfforddiant yng Nghymru.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Y weledigaeth yw gwella ansawdd addysgu a hyfforddiant a deilliannau i’r holl ddysgwyr yng Nghymru.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Y genhadaeth yw cynorthwyo darparwyr addysg a hyfforddiant i ddatblygu diwylliant o </a:t>
            </a:r>
            <a:r>
              <a:rPr lang="cy-GB" sz="2600" kern="100" dirty="0" err="1">
                <a:effectLst/>
                <a:latin typeface="Arial" panose="020B0604020202020204" pitchFamily="34" charset="0"/>
                <a:ea typeface="DengXian" panose="02010600030101010101" pitchFamily="2" charset="-122"/>
                <a:cs typeface="Arial" panose="020B0604020202020204" pitchFamily="34" charset="0"/>
              </a:rPr>
              <a:t>hunanwella</a:t>
            </a:r>
            <a:r>
              <a:rPr lang="cy-GB" sz="2600" kern="100" dirty="0">
                <a:effectLst/>
                <a:latin typeface="Arial" panose="020B0604020202020204" pitchFamily="34" charset="0"/>
                <a:ea typeface="DengXian" panose="02010600030101010101" pitchFamily="2" charset="-122"/>
                <a:cs typeface="Arial" panose="020B0604020202020204" pitchFamily="34" charset="0"/>
              </a:rPr>
              <a:t> a dysgu trwy ein cyngor, arolygu a meithrin gallu.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630671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Social Care Wales </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4823084" y="1657738"/>
            <a:ext cx="3886200" cy="4270310"/>
          </a:xfrm>
        </p:spPr>
        <p:txBody>
          <a:bodyPr>
            <a:normAutofit fontScale="85000" lnSpcReduction="10000"/>
          </a:bodyPr>
          <a:lstStyle/>
          <a:p>
            <a:r>
              <a:rPr lang="en-GB" dirty="0">
                <a:solidFill>
                  <a:schemeClr val="accent1">
                    <a:lumMod val="75000"/>
                  </a:schemeClr>
                </a:solidFill>
                <a:latin typeface="arial" panose="020B0604020202020204" pitchFamily="34" charset="0"/>
              </a:rPr>
              <a:t>W</a:t>
            </a:r>
            <a:r>
              <a:rPr lang="en-GB" b="0" i="0" dirty="0">
                <a:solidFill>
                  <a:schemeClr val="accent1">
                    <a:lumMod val="75000"/>
                  </a:schemeClr>
                </a:solidFill>
                <a:effectLst/>
                <a:latin typeface="arial" panose="020B0604020202020204" pitchFamily="34" charset="0"/>
              </a:rPr>
              <a:t>ork with people who use care and support services and organisations to lead improvement in social care in Wales.</a:t>
            </a:r>
          </a:p>
          <a:p>
            <a:r>
              <a:rPr lang="en-GB" dirty="0">
                <a:solidFill>
                  <a:schemeClr val="accent1">
                    <a:lumMod val="75000"/>
                  </a:schemeClr>
                </a:solidFill>
                <a:latin typeface="Arial" panose="020B0604020202020204" pitchFamily="34" charset="0"/>
                <a:cs typeface="Arial" panose="020B0604020202020204" pitchFamily="34" charset="0"/>
              </a:rPr>
              <a:t>Vision is to make a positive difference to care and support in Wales for children, adults and their families and carers.</a:t>
            </a:r>
          </a:p>
        </p:txBody>
      </p:sp>
      <p:sp>
        <p:nvSpPr>
          <p:cNvPr id="4" name="Content Placeholder 3">
            <a:extLst>
              <a:ext uri="{FF2B5EF4-FFF2-40B4-BE49-F238E27FC236}">
                <a16:creationId xmlns:a16="http://schemas.microsoft.com/office/drawing/2014/main" id="{C6938983-23B0-4633-8BA3-96D3351B80DD}"/>
              </a:ext>
            </a:extLst>
          </p:cNvPr>
          <p:cNvSpPr>
            <a:spLocks noGrp="1"/>
          </p:cNvSpPr>
          <p:nvPr>
            <p:ph sz="half" idx="2"/>
          </p:nvPr>
        </p:nvSpPr>
        <p:spPr>
          <a:xfrm>
            <a:off x="93306" y="1539550"/>
            <a:ext cx="4227612" cy="4096139"/>
          </a:xfrm>
        </p:spPr>
        <p:txBody>
          <a:bodyPr>
            <a:normAutofit fontScale="85000" lnSpcReduction="10000"/>
          </a:bodyPr>
          <a:lstStyle/>
          <a:p>
            <a:pPr marL="342900" lvl="0" indent="-342900" rtl="0">
              <a:lnSpc>
                <a:spcPct val="107000"/>
              </a:lnSpc>
              <a:spcAft>
                <a:spcPts val="8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Gweithio gyda phobl sy’n defnyddio gwasanaethau a sefydliadau gofal a chymorth i arwain gwelliant ym maes gofal cymdeithasol yng Nghymru.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Y weledigaeth yw gwneud gwahaniaeth cadarnhaol i ofal a chymorth yng Nghymru ar gyfer plant, oedolion a’u teuluoedd a’u gofalwyr.</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303890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170709"/>
            <a:ext cx="9268097" cy="994172"/>
          </a:xfrm>
        </p:spPr>
        <p:txBody>
          <a:bodyPr>
            <a:noAutofit/>
          </a:bodyPr>
          <a:lstStyle/>
          <a:p>
            <a:pPr algn="ctr"/>
            <a:r>
              <a:rPr lang="en-GB" i="0" dirty="0" err="1">
                <a:solidFill>
                  <a:srgbClr val="37394C"/>
                </a:solidFill>
                <a:effectLst/>
                <a:latin typeface="Arial" panose="020B0604020202020204" pitchFamily="34" charset="0"/>
                <a:cs typeface="Arial" panose="020B0604020202020204" pitchFamily="34" charset="0"/>
              </a:rPr>
              <a:t>Gweithdrefnau</a:t>
            </a:r>
            <a:r>
              <a:rPr lang="en-GB" i="0" dirty="0">
                <a:solidFill>
                  <a:srgbClr val="37394C"/>
                </a:solidFill>
                <a:effectLst/>
                <a:latin typeface="Arial" panose="020B0604020202020204" pitchFamily="34" charset="0"/>
                <a:cs typeface="Arial" panose="020B0604020202020204" pitchFamily="34" charset="0"/>
              </a:rPr>
              <a:t> </a:t>
            </a:r>
            <a:r>
              <a:rPr lang="en-GB" i="0" dirty="0" err="1">
                <a:solidFill>
                  <a:srgbClr val="37394C"/>
                </a:solidFill>
                <a:effectLst/>
                <a:latin typeface="Arial" panose="020B0604020202020204" pitchFamily="34" charset="0"/>
                <a:cs typeface="Arial" panose="020B0604020202020204" pitchFamily="34" charset="0"/>
              </a:rPr>
              <a:t>Diogelu</a:t>
            </a:r>
            <a:r>
              <a:rPr lang="en-GB" i="0" dirty="0">
                <a:solidFill>
                  <a:srgbClr val="37394C"/>
                </a:solidFill>
                <a:effectLst/>
                <a:latin typeface="Arial" panose="020B0604020202020204" pitchFamily="34" charset="0"/>
                <a:cs typeface="Arial" panose="020B0604020202020204" pitchFamily="34" charset="0"/>
              </a:rPr>
              <a:t> Cymru</a:t>
            </a:r>
            <a:br>
              <a:rPr lang="en-GB" b="1" i="0" dirty="0">
                <a:solidFill>
                  <a:srgbClr val="37394C"/>
                </a:solidFill>
                <a:effectLst/>
                <a:latin typeface="canada-type-gibson"/>
              </a:rPr>
            </a:br>
            <a:r>
              <a:rPr lang="en-GB" dirty="0">
                <a:solidFill>
                  <a:schemeClr val="accent1">
                    <a:lumMod val="75000"/>
                  </a:schemeClr>
                </a:solidFill>
                <a:latin typeface="Arial" panose="020B0604020202020204" pitchFamily="34" charset="0"/>
                <a:cs typeface="Arial" panose="020B0604020202020204" pitchFamily="34" charset="0"/>
              </a:rPr>
              <a:t>Wales Safeguarding Procedures</a:t>
            </a:r>
          </a:p>
        </p:txBody>
      </p:sp>
      <p:pic>
        <p:nvPicPr>
          <p:cNvPr id="6" name="Picture 5">
            <a:extLst>
              <a:ext uri="{FF2B5EF4-FFF2-40B4-BE49-F238E27FC236}">
                <a16:creationId xmlns:a16="http://schemas.microsoft.com/office/drawing/2014/main" id="{A26F55A2-BE0C-BD3D-86A9-1A58B50A67F1}"/>
              </a:ext>
            </a:extLst>
          </p:cNvPr>
          <p:cNvPicPr>
            <a:picLocks noChangeAspect="1"/>
          </p:cNvPicPr>
          <p:nvPr/>
        </p:nvPicPr>
        <p:blipFill rotWithShape="1">
          <a:blip r:embed="rId3"/>
          <a:srcRect l="48911" t="12969" r="8436" b="6978"/>
          <a:stretch/>
        </p:blipFill>
        <p:spPr>
          <a:xfrm>
            <a:off x="4634660" y="1729272"/>
            <a:ext cx="4509339" cy="3315479"/>
          </a:xfrm>
          <a:prstGeom prst="rect">
            <a:avLst/>
          </a:prstGeom>
        </p:spPr>
      </p:pic>
      <p:pic>
        <p:nvPicPr>
          <p:cNvPr id="8" name="Picture 7">
            <a:extLst>
              <a:ext uri="{FF2B5EF4-FFF2-40B4-BE49-F238E27FC236}">
                <a16:creationId xmlns:a16="http://schemas.microsoft.com/office/drawing/2014/main" id="{41FD1A78-5B19-403D-710A-0C4A6811F71E}"/>
              </a:ext>
            </a:extLst>
          </p:cNvPr>
          <p:cNvPicPr>
            <a:picLocks noChangeAspect="1"/>
          </p:cNvPicPr>
          <p:nvPr/>
        </p:nvPicPr>
        <p:blipFill rotWithShape="1">
          <a:blip r:embed="rId4"/>
          <a:srcRect l="48905" t="13101" r="8171" b="7716"/>
          <a:stretch/>
        </p:blipFill>
        <p:spPr>
          <a:xfrm>
            <a:off x="0" y="1729272"/>
            <a:ext cx="4509339" cy="3315479"/>
          </a:xfrm>
          <a:prstGeom prst="rect">
            <a:avLst/>
          </a:prstGeom>
        </p:spPr>
      </p:pic>
    </p:spTree>
    <p:extLst>
      <p:ext uri="{BB962C8B-B14F-4D97-AF65-F5344CB8AC3E}">
        <p14:creationId xmlns:p14="http://schemas.microsoft.com/office/powerpoint/2010/main" val="5338826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292048" y="487949"/>
            <a:ext cx="926809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Legislation and Policy </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105747" y="1716383"/>
            <a:ext cx="8714791" cy="3689152"/>
          </a:xfrm>
        </p:spPr>
        <p:txBody>
          <a:bodyPr>
            <a:normAutofit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Building a brighter future (Welsh Government, 2013)</a:t>
            </a:r>
          </a:p>
          <a:p>
            <a:r>
              <a:rPr lang="en-GB" dirty="0">
                <a:solidFill>
                  <a:schemeClr val="accent1">
                    <a:lumMod val="75000"/>
                  </a:schemeClr>
                </a:solidFill>
                <a:latin typeface="Arial" panose="020B0604020202020204" pitchFamily="34" charset="0"/>
                <a:cs typeface="Arial" panose="020B0604020202020204" pitchFamily="34" charset="0"/>
              </a:rPr>
              <a:t>Childcare Act 2006 (UK Government, 2006). </a:t>
            </a:r>
          </a:p>
          <a:p>
            <a:r>
              <a:rPr lang="en-GB" dirty="0">
                <a:solidFill>
                  <a:schemeClr val="accent1">
                    <a:lumMod val="75000"/>
                  </a:schemeClr>
                </a:solidFill>
                <a:latin typeface="Arial" panose="020B0604020202020204" pitchFamily="34" charset="0"/>
                <a:cs typeface="Arial" panose="020B0604020202020204" pitchFamily="34" charset="0"/>
              </a:rPr>
              <a:t>Children Act 1989 (UK Government, 1989)</a:t>
            </a:r>
          </a:p>
          <a:p>
            <a:r>
              <a:rPr lang="en-GB" dirty="0">
                <a:solidFill>
                  <a:schemeClr val="accent1">
                    <a:lumMod val="75000"/>
                  </a:schemeClr>
                </a:solidFill>
                <a:latin typeface="Arial" panose="020B0604020202020204" pitchFamily="34" charset="0"/>
                <a:cs typeface="Arial" panose="020B0604020202020204" pitchFamily="34" charset="0"/>
              </a:rPr>
              <a:t>Children Act 2004 (UK Government, 2004). </a:t>
            </a:r>
          </a:p>
          <a:p>
            <a:r>
              <a:rPr lang="en-GB" dirty="0">
                <a:solidFill>
                  <a:schemeClr val="accent1">
                    <a:lumMod val="75000"/>
                  </a:schemeClr>
                </a:solidFill>
                <a:latin typeface="Arial" panose="020B0604020202020204" pitchFamily="34" charset="0"/>
                <a:cs typeface="Arial" panose="020B0604020202020204" pitchFamily="34" charset="0"/>
              </a:rPr>
              <a:t>Children and Young People’s Plan (Welsh Government, 2022)</a:t>
            </a:r>
          </a:p>
          <a:p>
            <a:r>
              <a:rPr lang="en-GB" dirty="0">
                <a:solidFill>
                  <a:schemeClr val="accent1">
                    <a:lumMod val="75000"/>
                  </a:schemeClr>
                </a:solidFill>
                <a:latin typeface="Arial" panose="020B0604020202020204" pitchFamily="34" charset="0"/>
                <a:cs typeface="Arial" panose="020B0604020202020204" pitchFamily="34" charset="0"/>
              </a:rPr>
              <a:t>Social Services and Well-being (Wales) Act 2014 (Welsh Government, 2014) </a:t>
            </a:r>
          </a:p>
          <a:p>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3125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C6A8D-0647-4D28-92BC-2EF86023F15D}"/>
              </a:ext>
            </a:extLst>
          </p:cNvPr>
          <p:cNvSpPr>
            <a:spLocks noGrp="1"/>
          </p:cNvSpPr>
          <p:nvPr>
            <p:ph type="title"/>
          </p:nvPr>
        </p:nvSpPr>
        <p:spPr>
          <a:xfrm>
            <a:off x="331449" y="607307"/>
            <a:ext cx="7886700" cy="1325563"/>
          </a:xfrm>
        </p:spPr>
        <p:txBody>
          <a:bodyPr>
            <a:normAutofit/>
          </a:bodyPr>
          <a:lstStyle/>
          <a:p>
            <a:r>
              <a:rPr lang="en-GB" dirty="0" err="1">
                <a:latin typeface="Arial" panose="020B0604020202020204" pitchFamily="34" charset="0"/>
                <a:cs typeface="Arial" panose="020B0604020202020204" pitchFamily="34" charset="0"/>
              </a:rPr>
              <a:t>Moeseg</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Ethics</a:t>
            </a:r>
          </a:p>
        </p:txBody>
      </p:sp>
      <p:sp>
        <p:nvSpPr>
          <p:cNvPr id="4" name="Content Placeholder 3">
            <a:extLst>
              <a:ext uri="{FF2B5EF4-FFF2-40B4-BE49-F238E27FC236}">
                <a16:creationId xmlns:a16="http://schemas.microsoft.com/office/drawing/2014/main" id="{31DDBDE1-2530-473C-A4B1-E90766D4DE03}"/>
              </a:ext>
            </a:extLst>
          </p:cNvPr>
          <p:cNvSpPr>
            <a:spLocks noGrp="1"/>
          </p:cNvSpPr>
          <p:nvPr>
            <p:ph sz="half" idx="2"/>
          </p:nvPr>
        </p:nvSpPr>
        <p:spPr>
          <a:xfrm>
            <a:off x="4677747" y="2888345"/>
            <a:ext cx="3781619" cy="2543465"/>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Why think about ethics? </a:t>
            </a:r>
          </a:p>
          <a:p>
            <a:r>
              <a:rPr lang="en-GB" dirty="0">
                <a:solidFill>
                  <a:schemeClr val="accent1">
                    <a:lumMod val="75000"/>
                  </a:schemeClr>
                </a:solidFill>
                <a:latin typeface="Arial" panose="020B0604020202020204" pitchFamily="34" charset="0"/>
                <a:cs typeface="Arial" panose="020B0604020202020204" pitchFamily="34" charset="0"/>
              </a:rPr>
              <a:t>Why are ethics so important in early childhood?</a:t>
            </a:r>
          </a:p>
        </p:txBody>
      </p:sp>
      <p:sp>
        <p:nvSpPr>
          <p:cNvPr id="5" name="Title 3">
            <a:extLst>
              <a:ext uri="{FF2B5EF4-FFF2-40B4-BE49-F238E27FC236}">
                <a16:creationId xmlns:a16="http://schemas.microsoft.com/office/drawing/2014/main" id="{89F4E20D-C5A5-422E-9CFC-7DAA35BF4CDD}"/>
              </a:ext>
            </a:extLst>
          </p:cNvPr>
          <p:cNvSpPr>
            <a:spLocks noGrp="1"/>
          </p:cNvSpPr>
          <p:nvPr>
            <p:ph sz="half" idx="1"/>
          </p:nvPr>
        </p:nvSpPr>
        <p:spPr>
          <a:xfrm>
            <a:off x="331449" y="2987189"/>
            <a:ext cx="3686935" cy="3263504"/>
          </a:xfrm>
        </p:spPr>
        <p:txBody>
          <a:bodyPr>
            <a:normAutofit fontScale="77500" lnSpcReduction="20000"/>
          </a:bodyPr>
          <a:lstStyle/>
          <a:p>
            <a:r>
              <a:rPr lang="en-GB" sz="3600" dirty="0">
                <a:latin typeface="Arial" panose="020B0604020202020204" pitchFamily="34" charset="0"/>
                <a:cs typeface="Arial" panose="020B0604020202020204" pitchFamily="34" charset="0"/>
              </a:rPr>
              <a:t>Pam </a:t>
            </a:r>
            <a:r>
              <a:rPr lang="en-GB" sz="3600" dirty="0" err="1">
                <a:latin typeface="Arial" panose="020B0604020202020204" pitchFamily="34" charset="0"/>
                <a:cs typeface="Arial" panose="020B0604020202020204" pitchFamily="34" charset="0"/>
              </a:rPr>
              <a:t>meddwl</a:t>
            </a:r>
            <a:r>
              <a:rPr lang="en-GB" sz="3600" dirty="0">
                <a:latin typeface="Arial" panose="020B0604020202020204" pitchFamily="34" charset="0"/>
                <a:cs typeface="Arial" panose="020B0604020202020204" pitchFamily="34" charset="0"/>
              </a:rPr>
              <a:t> am </a:t>
            </a:r>
            <a:r>
              <a:rPr lang="en-GB" sz="3600" dirty="0" err="1">
                <a:latin typeface="Arial" panose="020B0604020202020204" pitchFamily="34" charset="0"/>
                <a:cs typeface="Arial" panose="020B0604020202020204" pitchFamily="34" charset="0"/>
              </a:rPr>
              <a:t>moeseg</a:t>
            </a:r>
            <a:r>
              <a:rPr lang="en-GB" sz="3600" dirty="0">
                <a:latin typeface="Arial" panose="020B0604020202020204" pitchFamily="34" charset="0"/>
                <a:cs typeface="Arial" panose="020B0604020202020204" pitchFamily="34" charset="0"/>
              </a:rPr>
              <a:t>?</a:t>
            </a:r>
          </a:p>
          <a:p>
            <a:r>
              <a:rPr lang="en-GB" sz="3600" dirty="0">
                <a:latin typeface="Arial" panose="020B0604020202020204" pitchFamily="34" charset="0"/>
                <a:cs typeface="Arial" panose="020B0604020202020204" pitchFamily="34" charset="0"/>
              </a:rPr>
              <a:t>Pam </a:t>
            </a:r>
            <a:r>
              <a:rPr lang="en-GB" sz="3600" dirty="0" err="1">
                <a:latin typeface="Arial" panose="020B0604020202020204" pitchFamily="34" charset="0"/>
                <a:cs typeface="Arial" panose="020B0604020202020204" pitchFamily="34" charset="0"/>
              </a:rPr>
              <a:t>mae</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moeseg</a:t>
            </a:r>
            <a:r>
              <a:rPr lang="en-GB" sz="3600" dirty="0">
                <a:latin typeface="Arial" panose="020B0604020202020204" pitchFamily="34" charset="0"/>
                <a:cs typeface="Arial" panose="020B0604020202020204" pitchFamily="34" charset="0"/>
              </a:rPr>
              <a:t> mor </a:t>
            </a:r>
            <a:r>
              <a:rPr lang="en-GB" sz="3600" dirty="0" err="1">
                <a:latin typeface="Arial" panose="020B0604020202020204" pitchFamily="34" charset="0"/>
                <a:cs typeface="Arial" panose="020B0604020202020204" pitchFamily="34" charset="0"/>
              </a:rPr>
              <a:t>bwysig</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mewn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plentyndod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cynnar</a:t>
            </a:r>
            <a:r>
              <a:rPr lang="en-GB" sz="3600" dirty="0">
                <a:latin typeface="Arial" panose="020B0604020202020204" pitchFamily="34" charset="0"/>
                <a:cs typeface="Arial" panose="020B0604020202020204" pitchFamily="34" charset="0"/>
              </a:rPr>
              <a:t>?</a:t>
            </a:r>
          </a:p>
          <a:p>
            <a:pPr marL="0" indent="0">
              <a:buNone/>
            </a:pPr>
            <a:endParaRPr lang="en-GB" dirty="0"/>
          </a:p>
          <a:p>
            <a:pPr marL="0" indent="0">
              <a:buNone/>
            </a:pPr>
            <a:endParaRPr lang="en-GB" dirty="0"/>
          </a:p>
          <a:p>
            <a:pPr marL="0" indent="0">
              <a:buNone/>
            </a:pPr>
            <a:br>
              <a:rPr lang="en-GB" dirty="0"/>
            </a:br>
            <a:endParaRPr lang="en-GB" dirty="0"/>
          </a:p>
        </p:txBody>
      </p:sp>
      <p:pic>
        <p:nvPicPr>
          <p:cNvPr id="1026" name="Picture 2">
            <a:extLst>
              <a:ext uri="{FF2B5EF4-FFF2-40B4-BE49-F238E27FC236}">
                <a16:creationId xmlns:a16="http://schemas.microsoft.com/office/drawing/2014/main" id="{3889CD0A-7188-42E0-8DA9-55DD78B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4268" y="219690"/>
            <a:ext cx="3194234" cy="21909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60996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Task</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391684" y="1529115"/>
            <a:ext cx="8236533" cy="4192555"/>
          </a:xfrm>
        </p:spPr>
        <p:txBody>
          <a:bodyPr>
            <a:normAutofit/>
          </a:bodyPr>
          <a:lstStyle/>
          <a:p>
            <a:r>
              <a:rPr lang="en-GB" dirty="0" err="1">
                <a:latin typeface="Arial" panose="020B0604020202020204" pitchFamily="34" charset="0"/>
                <a:cs typeface="Arial" panose="020B0604020202020204" pitchFamily="34" charset="0"/>
              </a:rPr>
              <a:t>Darllenwch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erthygl</a:t>
            </a:r>
            <a:r>
              <a:rPr lang="en-GB" dirty="0">
                <a:latin typeface="Arial" panose="020B0604020202020204" pitchFamily="34" charset="0"/>
                <a:cs typeface="Arial" panose="020B0604020202020204" pitchFamily="34" charset="0"/>
              </a:rPr>
              <a:t>: ‘Being a professional’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Moodle a </a:t>
            </a:r>
            <a:r>
              <a:rPr lang="en-GB" dirty="0" err="1">
                <a:latin typeface="Arial" panose="020B0604020202020204" pitchFamily="34" charset="0"/>
                <a:cs typeface="Arial" panose="020B0604020202020204" pitchFamily="34" charset="0"/>
              </a:rPr>
              <a:t>thynnwch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a:t>
            </a:r>
            <a:r>
              <a:rPr lang="en-GB" dirty="0">
                <a:latin typeface="Arial" panose="020B0604020202020204" pitchFamily="34" charset="0"/>
                <a:cs typeface="Arial" panose="020B0604020202020204" pitchFamily="34" charset="0"/>
              </a:rPr>
              <a:t> at y </a:t>
            </a:r>
            <a:r>
              <a:rPr lang="en-GB" dirty="0" err="1">
                <a:latin typeface="Arial" panose="020B0604020202020204" pitchFamily="34" charset="0"/>
                <a:cs typeface="Arial" panose="020B0604020202020204" pitchFamily="34" charset="0"/>
              </a:rPr>
              <a:t>pwyntiau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allweddol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allai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3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aseiniad</a:t>
            </a:r>
            <a:r>
              <a:rPr lang="en-GB" dirty="0">
                <a:latin typeface="Arial" panose="020B0604020202020204" pitchFamily="34" charset="0"/>
                <a:cs typeface="Arial" panose="020B0604020202020204" pitchFamily="34" charset="0"/>
              </a:rPr>
              <a:t>.</a:t>
            </a:r>
          </a:p>
          <a:p>
            <a:r>
              <a:rPr lang="en-GB" dirty="0">
                <a:solidFill>
                  <a:schemeClr val="accent1">
                    <a:lumMod val="75000"/>
                  </a:schemeClr>
                </a:solidFill>
                <a:latin typeface="Arial" panose="020B0604020202020204" pitchFamily="34" charset="0"/>
                <a:cs typeface="Arial" panose="020B0604020202020204" pitchFamily="34" charset="0"/>
              </a:rPr>
              <a:t>Read the article: ‘Being a professional’ on Moodle and highlight key points that might be useful for part 3 of your assignment.</a:t>
            </a:r>
          </a:p>
          <a:p>
            <a:r>
              <a:rPr lang="en-GB" dirty="0">
                <a:solidFill>
                  <a:schemeClr val="accent1">
                    <a:lumMod val="75000"/>
                  </a:schemeClr>
                </a:solidFill>
                <a:latin typeface="Arial" panose="020B0604020202020204" pitchFamily="34" charset="0"/>
                <a:cs typeface="Arial" panose="020B0604020202020204" pitchFamily="34" charset="0"/>
              </a:rPr>
              <a:t>Dyer, A. (2018) ‘Being a professional or practising professional’, </a:t>
            </a:r>
            <a:r>
              <a:rPr lang="en-GB" i="1" dirty="0">
                <a:solidFill>
                  <a:schemeClr val="accent1">
                    <a:lumMod val="75000"/>
                  </a:schemeClr>
                </a:solidFill>
                <a:latin typeface="Arial" panose="020B0604020202020204" pitchFamily="34" charset="0"/>
                <a:cs typeface="Arial" panose="020B0604020202020204" pitchFamily="34" charset="0"/>
              </a:rPr>
              <a:t>European Early Childhood Education Research Journal.</a:t>
            </a:r>
            <a:r>
              <a:rPr lang="en-GB" dirty="0">
                <a:solidFill>
                  <a:schemeClr val="accent1">
                    <a:lumMod val="75000"/>
                  </a:schemeClr>
                </a:solidFill>
                <a:latin typeface="Arial" panose="020B0604020202020204" pitchFamily="34" charset="0"/>
                <a:cs typeface="Arial" panose="020B0604020202020204" pitchFamily="34" charset="0"/>
              </a:rPr>
              <a:t> 26 (3), pp 347-361.</a:t>
            </a:r>
          </a:p>
        </p:txBody>
      </p:sp>
    </p:spTree>
    <p:extLst>
      <p:ext uri="{BB962C8B-B14F-4D97-AF65-F5344CB8AC3E}">
        <p14:creationId xmlns:p14="http://schemas.microsoft.com/office/powerpoint/2010/main" val="40896380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D6700-69F9-475E-B477-5A7611D90F65}"/>
              </a:ext>
            </a:extLst>
          </p:cNvPr>
          <p:cNvSpPr>
            <a:spLocks noGrp="1"/>
          </p:cNvSpPr>
          <p:nvPr>
            <p:ph type="title"/>
          </p:nvPr>
        </p:nvSpPr>
        <p:spPr>
          <a:xfrm>
            <a:off x="0" y="-139107"/>
            <a:ext cx="7886700" cy="994172"/>
          </a:xfrm>
        </p:spPr>
        <p:txBody>
          <a:bodyPr/>
          <a:lstStyle/>
          <a:p>
            <a:r>
              <a:rPr lang="en-GB" dirty="0" err="1">
                <a:latin typeface="Arial" panose="020B0604020202020204" pitchFamily="34" charset="0"/>
                <a:cs typeface="Arial" panose="020B0604020202020204" pitchFamily="34" charset="0"/>
              </a:rPr>
              <a:t>Cyfeirnodau</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CDB8822D-372C-42FA-951E-F554F09AF2AA}"/>
              </a:ext>
            </a:extLst>
          </p:cNvPr>
          <p:cNvSpPr>
            <a:spLocks noGrp="1"/>
          </p:cNvSpPr>
          <p:nvPr>
            <p:ph idx="1"/>
          </p:nvPr>
        </p:nvSpPr>
        <p:spPr>
          <a:xfrm>
            <a:off x="136605" y="690465"/>
            <a:ext cx="8866969" cy="5237583"/>
          </a:xfrm>
        </p:spPr>
        <p:txBody>
          <a:bodyPr>
            <a:normAutofit fontScale="77500" lnSpcReduction="20000"/>
          </a:bodyPr>
          <a:lstStyle/>
          <a:p>
            <a:pPr>
              <a:spcBef>
                <a:spcPts val="600"/>
              </a:spcBef>
            </a:pPr>
            <a:r>
              <a:rPr lang="en-GB" sz="1900" dirty="0">
                <a:solidFill>
                  <a:srgbClr val="333333"/>
                </a:solidFill>
                <a:latin typeface="Arial" panose="020B0604020202020204" pitchFamily="34" charset="0"/>
                <a:cs typeface="Arial" panose="020B0604020202020204" pitchFamily="34" charset="0"/>
              </a:rPr>
              <a:t>Chalke, J. (2013) ‘</a:t>
            </a:r>
            <a:r>
              <a:rPr lang="en-GB" sz="1900" dirty="0">
                <a:latin typeface="Arial" panose="020B0604020202020204" pitchFamily="34" charset="0"/>
                <a:cs typeface="Arial" panose="020B0604020202020204" pitchFamily="34" charset="0"/>
              </a:rPr>
              <a:t>Will the Early Years Professional Please Stand Up? Professionalism in the Early Childhood Workforce in England’, </a:t>
            </a:r>
            <a:r>
              <a:rPr lang="en-GB" sz="1900" i="1" dirty="0">
                <a:latin typeface="Arial" panose="020B0604020202020204" pitchFamily="34" charset="0"/>
                <a:cs typeface="Arial" panose="020B0604020202020204" pitchFamily="34" charset="0"/>
              </a:rPr>
              <a:t>Contemporary Issues in Early Childhood.</a:t>
            </a:r>
            <a:r>
              <a:rPr lang="en-GB" sz="1900" dirty="0">
                <a:latin typeface="Arial" panose="020B0604020202020204" pitchFamily="34" charset="0"/>
                <a:cs typeface="Arial" panose="020B0604020202020204" pitchFamily="34" charset="0"/>
              </a:rPr>
              <a:t> 14 (3) pp</a:t>
            </a:r>
          </a:p>
          <a:p>
            <a:pPr>
              <a:lnSpc>
                <a:spcPct val="107000"/>
              </a:lnSpc>
              <a:spcBef>
                <a:spcPts val="600"/>
              </a:spcBef>
              <a:spcAft>
                <a:spcPts val="800"/>
              </a:spcAft>
            </a:pPr>
            <a:r>
              <a:rPr lang="en-GB" sz="1900" dirty="0">
                <a:effectLst/>
                <a:latin typeface="Arial" panose="020B0604020202020204" pitchFamily="34" charset="0"/>
                <a:ea typeface="DengXian" panose="02010600030101010101" pitchFamily="2" charset="-122"/>
                <a:cs typeface="Arial" panose="020B0604020202020204" pitchFamily="34" charset="0"/>
              </a:rPr>
              <a:t>Early Years Alliance (EYA). (2021) </a:t>
            </a:r>
            <a:r>
              <a:rPr lang="en-GB" sz="1900" i="1" dirty="0">
                <a:effectLst/>
                <a:latin typeface="Arial" panose="020B0604020202020204" pitchFamily="34" charset="0"/>
                <a:ea typeface="DengXian" panose="02010600030101010101" pitchFamily="2" charset="-122"/>
                <a:cs typeface="Arial" panose="020B0604020202020204" pitchFamily="34" charset="0"/>
              </a:rPr>
              <a:t>Breaking Point: The impact of recruitment and retention challenges on the early years sector in England</a:t>
            </a:r>
            <a:r>
              <a:rPr lang="en-GB" sz="1900" dirty="0">
                <a:effectLst/>
                <a:latin typeface="Arial" panose="020B0604020202020204" pitchFamily="34" charset="0"/>
                <a:ea typeface="DengXian" panose="02010600030101010101" pitchFamily="2" charset="-122"/>
                <a:cs typeface="Arial" panose="020B0604020202020204" pitchFamily="34" charset="0"/>
              </a:rPr>
              <a:t>. Available at: </a:t>
            </a:r>
            <a:r>
              <a:rPr lang="en-GB" sz="1900" u="sng" dirty="0">
                <a:solidFill>
                  <a:srgbClr val="0563C1"/>
                </a:solidFill>
                <a:effectLst/>
                <a:latin typeface="Arial" panose="020B0604020202020204" pitchFamily="34" charset="0"/>
                <a:ea typeface="DengXian" panose="02010600030101010101" pitchFamily="2" charset="-122"/>
                <a:cs typeface="Arial" panose="020B0604020202020204" pitchFamily="34" charset="0"/>
                <a:hlinkClick r:id="rId3"/>
              </a:rPr>
              <a:t>https://www.eyalliance.org.uk/sites/default/files/breaking_point_report_early_years_alliance_2_december_2021.pdf</a:t>
            </a:r>
            <a:r>
              <a:rPr lang="en-GB" sz="1900" dirty="0">
                <a:effectLst/>
                <a:latin typeface="Arial" panose="020B0604020202020204" pitchFamily="34" charset="0"/>
                <a:ea typeface="DengXian" panose="02010600030101010101" pitchFamily="2" charset="-122"/>
                <a:cs typeface="Arial" panose="020B0604020202020204" pitchFamily="34" charset="0"/>
              </a:rPr>
              <a:t> (Accessed: 7th July 2022).</a:t>
            </a:r>
          </a:p>
          <a:p>
            <a:pPr>
              <a:lnSpc>
                <a:spcPct val="107000"/>
              </a:lnSpc>
              <a:spcBef>
                <a:spcPts val="600"/>
              </a:spcBef>
              <a:spcAft>
                <a:spcPts val="800"/>
              </a:spcAft>
            </a:pPr>
            <a:r>
              <a:rPr lang="en-GB" sz="1900" dirty="0">
                <a:effectLst/>
                <a:latin typeface="Arial" panose="020B0604020202020204" pitchFamily="34" charset="0"/>
                <a:ea typeface="DengXian" panose="02010600030101010101" pitchFamily="2" charset="-122"/>
                <a:cs typeface="Arial" panose="020B0604020202020204" pitchFamily="34" charset="0"/>
              </a:rPr>
              <a:t>Early Years Work force Commission (EYWC). (2021</a:t>
            </a:r>
            <a:r>
              <a:rPr lang="en-GB" sz="1900" i="1" dirty="0">
                <a:effectLst/>
                <a:latin typeface="Arial" panose="020B0604020202020204" pitchFamily="34" charset="0"/>
                <a:ea typeface="DengXian" panose="02010600030101010101" pitchFamily="2" charset="-122"/>
                <a:cs typeface="Arial" panose="020B0604020202020204" pitchFamily="34" charset="0"/>
              </a:rPr>
              <a:t>) A Workforce in Crisis: Saving Our Early Years.</a:t>
            </a:r>
            <a:r>
              <a:rPr lang="en-GB" sz="1900" dirty="0">
                <a:effectLst/>
                <a:latin typeface="Arial" panose="020B0604020202020204" pitchFamily="34" charset="0"/>
                <a:ea typeface="DengXian" panose="02010600030101010101" pitchFamily="2" charset="-122"/>
                <a:cs typeface="Arial" panose="020B0604020202020204" pitchFamily="34" charset="0"/>
              </a:rPr>
              <a:t> Available at: </a:t>
            </a:r>
            <a:r>
              <a:rPr lang="en-GB" sz="1900" u="sng" dirty="0">
                <a:solidFill>
                  <a:srgbClr val="0563C1"/>
                </a:solidFill>
                <a:effectLst/>
                <a:latin typeface="Arial" panose="020B0604020202020204" pitchFamily="34" charset="0"/>
                <a:ea typeface="DengXian" panose="02010600030101010101" pitchFamily="2" charset="-122"/>
                <a:cs typeface="Arial" panose="020B0604020202020204" pitchFamily="34" charset="0"/>
                <a:hlinkClick r:id="rId4"/>
              </a:rPr>
              <a:t>https://www.pacey.org.uk/Pacey/media/Website-files/Non-PACEY%20documents%20(PDFs)/a-workforce-in-crisis-saving-our-early-years.pdf</a:t>
            </a:r>
            <a:r>
              <a:rPr lang="en-GB" sz="1900" dirty="0">
                <a:effectLst/>
                <a:latin typeface="Arial" panose="020B0604020202020204" pitchFamily="34" charset="0"/>
                <a:ea typeface="DengXian" panose="02010600030101010101" pitchFamily="2" charset="-122"/>
                <a:cs typeface="Arial" panose="020B0604020202020204" pitchFamily="34" charset="0"/>
              </a:rPr>
              <a:t> (Accessed: 26</a:t>
            </a:r>
            <a:r>
              <a:rPr lang="en-GB" sz="1900" baseline="30000" dirty="0">
                <a:effectLst/>
                <a:latin typeface="Arial" panose="020B0604020202020204" pitchFamily="34" charset="0"/>
                <a:ea typeface="DengXian" panose="02010600030101010101" pitchFamily="2" charset="-122"/>
                <a:cs typeface="Arial" panose="020B0604020202020204" pitchFamily="34" charset="0"/>
              </a:rPr>
              <a:t>th</a:t>
            </a:r>
            <a:r>
              <a:rPr lang="en-GB" sz="1900" dirty="0">
                <a:effectLst/>
                <a:latin typeface="Arial" panose="020B0604020202020204" pitchFamily="34" charset="0"/>
                <a:ea typeface="DengXian" panose="02010600030101010101" pitchFamily="2" charset="-122"/>
                <a:cs typeface="Arial" panose="020B0604020202020204" pitchFamily="34" charset="0"/>
              </a:rPr>
              <a:t> July 2023). </a:t>
            </a:r>
            <a:endParaRPr lang="en-GB" sz="1900" b="1" i="1" dirty="0">
              <a:solidFill>
                <a:srgbClr val="333333"/>
              </a:solidFill>
              <a:latin typeface="Arial" panose="020B0604020202020204" pitchFamily="34" charset="0"/>
              <a:cs typeface="Arial" panose="020B0604020202020204" pitchFamily="34" charset="0"/>
            </a:endParaRPr>
          </a:p>
          <a:p>
            <a:pPr algn="l">
              <a:spcBef>
                <a:spcPts val="600"/>
              </a:spcBef>
            </a:pPr>
            <a:r>
              <a:rPr lang="en-GB" sz="1900" dirty="0">
                <a:solidFill>
                  <a:srgbClr val="333333"/>
                </a:solidFill>
                <a:latin typeface="Arial" panose="020B0604020202020204" pitchFamily="34" charset="0"/>
                <a:cs typeface="Arial" panose="020B0604020202020204" pitchFamily="34" charset="0"/>
              </a:rPr>
              <a:t>Gasper, M. (2015) ‘Professional Practice and Early Childhood Today’, in Reed, M. and Walker, R. (ed.) </a:t>
            </a:r>
            <a:r>
              <a:rPr lang="en-GB" sz="1900" i="1" dirty="0">
                <a:solidFill>
                  <a:srgbClr val="333333"/>
                </a:solidFill>
                <a:latin typeface="Arial" panose="020B0604020202020204" pitchFamily="34" charset="0"/>
                <a:cs typeface="Arial" panose="020B0604020202020204" pitchFamily="34" charset="0"/>
              </a:rPr>
              <a:t>A Critical Companion to Early Childhood</a:t>
            </a:r>
            <a:r>
              <a:rPr lang="en-GB" sz="1900" dirty="0">
                <a:solidFill>
                  <a:srgbClr val="333333"/>
                </a:solidFill>
                <a:latin typeface="Arial" panose="020B0604020202020204" pitchFamily="34" charset="0"/>
                <a:cs typeface="Arial" panose="020B0604020202020204" pitchFamily="34" charset="0"/>
              </a:rPr>
              <a:t>. 1st </a:t>
            </a:r>
            <a:r>
              <a:rPr lang="en-GB" sz="1900" dirty="0" err="1">
                <a:solidFill>
                  <a:srgbClr val="333333"/>
                </a:solidFill>
                <a:latin typeface="Arial" panose="020B0604020202020204" pitchFamily="34" charset="0"/>
                <a:cs typeface="Arial" panose="020B0604020202020204" pitchFamily="34" charset="0"/>
              </a:rPr>
              <a:t>edn</a:t>
            </a:r>
            <a:r>
              <a:rPr lang="en-GB" sz="1900" dirty="0">
                <a:solidFill>
                  <a:srgbClr val="333333"/>
                </a:solidFill>
                <a:latin typeface="Arial" panose="020B0604020202020204" pitchFamily="34" charset="0"/>
                <a:cs typeface="Arial" panose="020B0604020202020204" pitchFamily="34" charset="0"/>
              </a:rPr>
              <a:t>. London: Sage. </a:t>
            </a:r>
          </a:p>
          <a:p>
            <a:pPr algn="l">
              <a:spcBef>
                <a:spcPts val="600"/>
              </a:spcBef>
            </a:pPr>
            <a:r>
              <a:rPr lang="en-GB" sz="1900" dirty="0">
                <a:solidFill>
                  <a:srgbClr val="333333"/>
                </a:solidFill>
                <a:latin typeface="Arial" panose="020B0604020202020204" pitchFamily="34" charset="0"/>
                <a:cs typeface="Arial" panose="020B0604020202020204" pitchFamily="34" charset="0"/>
              </a:rPr>
              <a:t>Hyson, M. and Tomlinson, H. (2014). </a:t>
            </a:r>
            <a:r>
              <a:rPr lang="en-GB" sz="1900" i="1" dirty="0">
                <a:solidFill>
                  <a:srgbClr val="333333"/>
                </a:solidFill>
                <a:latin typeface="Arial" panose="020B0604020202020204" pitchFamily="34" charset="0"/>
                <a:cs typeface="Arial" panose="020B0604020202020204" pitchFamily="34" charset="0"/>
              </a:rPr>
              <a:t>The early years matter: education, care, and the well-being of children, birth to 8.</a:t>
            </a:r>
            <a:r>
              <a:rPr lang="en-GB" sz="1900" dirty="0">
                <a:solidFill>
                  <a:srgbClr val="333333"/>
                </a:solidFill>
                <a:latin typeface="Arial" panose="020B0604020202020204" pitchFamily="34" charset="0"/>
                <a:cs typeface="Arial" panose="020B0604020202020204" pitchFamily="34" charset="0"/>
              </a:rPr>
              <a:t> New York: Teachers College.</a:t>
            </a:r>
          </a:p>
          <a:p>
            <a:pPr algn="l">
              <a:spcBef>
                <a:spcPts val="600"/>
              </a:spcBef>
            </a:pPr>
            <a:r>
              <a:rPr lang="en-GB" sz="1900" dirty="0">
                <a:solidFill>
                  <a:srgbClr val="333333"/>
                </a:solidFill>
                <a:latin typeface="Arial" panose="020B0604020202020204" pitchFamily="34" charset="0"/>
                <a:cs typeface="Arial" panose="020B0604020202020204" pitchFamily="34" charset="0"/>
              </a:rPr>
              <a:t>McGillivray, G. (2008) ‘Nannies, nursery nurses and early years professionals: constructions of professional identity in the early years workforce in England’, </a:t>
            </a:r>
            <a:r>
              <a:rPr lang="en-GB" sz="1900" i="1" dirty="0">
                <a:solidFill>
                  <a:srgbClr val="333333"/>
                </a:solidFill>
                <a:latin typeface="Arial" panose="020B0604020202020204" pitchFamily="34" charset="0"/>
                <a:cs typeface="Arial" panose="020B0604020202020204" pitchFamily="34" charset="0"/>
              </a:rPr>
              <a:t>European Early Childhood Education Research Journal</a:t>
            </a:r>
            <a:r>
              <a:rPr lang="en-GB" sz="1900" dirty="0">
                <a:solidFill>
                  <a:srgbClr val="333333"/>
                </a:solidFill>
                <a:latin typeface="Arial" panose="020B0604020202020204" pitchFamily="34" charset="0"/>
                <a:cs typeface="Arial" panose="020B0604020202020204" pitchFamily="34" charset="0"/>
              </a:rPr>
              <a:t>. 16 (2) pp 242-254.</a:t>
            </a:r>
          </a:p>
          <a:p>
            <a:pPr algn="l">
              <a:spcBef>
                <a:spcPts val="600"/>
              </a:spcBef>
            </a:pPr>
            <a:r>
              <a:rPr lang="en-GB" sz="1900" dirty="0">
                <a:solidFill>
                  <a:srgbClr val="333333"/>
                </a:solidFill>
                <a:latin typeface="Arial" panose="020B0604020202020204" pitchFamily="34" charset="0"/>
                <a:cs typeface="Arial" panose="020B0604020202020204" pitchFamily="34" charset="0"/>
              </a:rPr>
              <a:t>Perez, R. (2019) ‘What Does It Mean to Be a Professional?,’ </a:t>
            </a:r>
            <a:r>
              <a:rPr lang="en-GB" sz="1900" i="1" dirty="0">
                <a:solidFill>
                  <a:srgbClr val="333333"/>
                </a:solidFill>
                <a:latin typeface="Arial" panose="020B0604020202020204" pitchFamily="34" charset="0"/>
                <a:cs typeface="Arial" panose="020B0604020202020204" pitchFamily="34" charset="0"/>
              </a:rPr>
              <a:t>Professional Case Management</a:t>
            </a:r>
            <a:r>
              <a:rPr lang="en-GB" sz="1900" dirty="0">
                <a:solidFill>
                  <a:srgbClr val="333333"/>
                </a:solidFill>
                <a:latin typeface="Arial" panose="020B0604020202020204" pitchFamily="34" charset="0"/>
                <a:cs typeface="Arial" panose="020B0604020202020204" pitchFamily="34" charset="0"/>
              </a:rPr>
              <a:t>. 24 (4) pp 212.</a:t>
            </a:r>
          </a:p>
          <a:p>
            <a:pPr algn="l">
              <a:spcBef>
                <a:spcPts val="600"/>
              </a:spcBef>
            </a:pPr>
            <a:r>
              <a:rPr lang="en-GB" sz="1900" dirty="0">
                <a:solidFill>
                  <a:srgbClr val="333333"/>
                </a:solidFill>
                <a:latin typeface="Arial" panose="020B0604020202020204" pitchFamily="34" charset="0"/>
                <a:cs typeface="Arial" panose="020B0604020202020204" pitchFamily="34" charset="0"/>
              </a:rPr>
              <a:t>Welsh Government (2015) </a:t>
            </a:r>
            <a:r>
              <a:rPr lang="en-GB" sz="1900" i="1" dirty="0">
                <a:latin typeface="Arial" panose="020B0604020202020204" pitchFamily="34" charset="0"/>
                <a:cs typeface="Arial" panose="020B0604020202020204" pitchFamily="34" charset="0"/>
              </a:rPr>
              <a:t>Early Years Outcomes Framework</a:t>
            </a:r>
            <a:r>
              <a:rPr lang="en-GB" sz="1900" dirty="0">
                <a:latin typeface="Arial" panose="020B0604020202020204" pitchFamily="34" charset="0"/>
                <a:cs typeface="Arial" panose="020B0604020202020204" pitchFamily="34" charset="0"/>
              </a:rPr>
              <a:t>. Available at: </a:t>
            </a:r>
            <a:r>
              <a:rPr lang="en-GB" sz="1900" dirty="0">
                <a:latin typeface="Arial" panose="020B0604020202020204" pitchFamily="34" charset="0"/>
                <a:cs typeface="Arial" panose="020B0604020202020204" pitchFamily="34" charset="0"/>
                <a:hlinkClick r:id="rId5"/>
              </a:rPr>
              <a:t>https://www.gov.wales/sites/default/files/publications/2019-07/early-years-outcomes-framework.pdf</a:t>
            </a:r>
            <a:r>
              <a:rPr lang="en-GB" sz="1900" dirty="0">
                <a:latin typeface="Arial" panose="020B0604020202020204" pitchFamily="34" charset="0"/>
                <a:cs typeface="Arial" panose="020B0604020202020204" pitchFamily="34" charset="0"/>
              </a:rPr>
              <a:t>. (Accessed: 26</a:t>
            </a:r>
            <a:r>
              <a:rPr lang="en-GB" sz="1900" baseline="30000" dirty="0">
                <a:latin typeface="Arial" panose="020B0604020202020204" pitchFamily="34" charset="0"/>
                <a:cs typeface="Arial" panose="020B0604020202020204" pitchFamily="34" charset="0"/>
              </a:rPr>
              <a:t>th</a:t>
            </a:r>
            <a:r>
              <a:rPr lang="en-GB" sz="1900" dirty="0">
                <a:latin typeface="Arial" panose="020B0604020202020204" pitchFamily="34" charset="0"/>
                <a:cs typeface="Arial" panose="020B0604020202020204" pitchFamily="34" charset="0"/>
              </a:rPr>
              <a:t> July 2023). </a:t>
            </a:r>
          </a:p>
          <a:p>
            <a:pPr algn="l">
              <a:spcBef>
                <a:spcPts val="600"/>
              </a:spcBef>
            </a:pPr>
            <a:r>
              <a:rPr lang="en-GB" sz="1900" dirty="0">
                <a:solidFill>
                  <a:srgbClr val="333333"/>
                </a:solidFill>
                <a:latin typeface="Arial" panose="020B0604020202020204" pitchFamily="34" charset="0"/>
                <a:cs typeface="Arial" panose="020B0604020202020204" pitchFamily="34" charset="0"/>
              </a:rPr>
              <a:t>Welsh Government. (2023) National Minimum Standards for Regulated Childcare for </a:t>
            </a:r>
            <a:r>
              <a:rPr lang="en-GB" sz="1900" dirty="0" err="1">
                <a:solidFill>
                  <a:srgbClr val="333333"/>
                </a:solidFill>
                <a:latin typeface="Arial" panose="020B0604020202020204" pitchFamily="34" charset="0"/>
                <a:cs typeface="Arial" panose="020B0604020202020204" pitchFamily="34" charset="0"/>
              </a:rPr>
              <a:t>childrenup</a:t>
            </a:r>
            <a:r>
              <a:rPr lang="en-GB" sz="1900" dirty="0">
                <a:solidFill>
                  <a:srgbClr val="333333"/>
                </a:solidFill>
                <a:latin typeface="Arial" panose="020B0604020202020204" pitchFamily="34" charset="0"/>
                <a:cs typeface="Arial" panose="020B0604020202020204" pitchFamily="34" charset="0"/>
              </a:rPr>
              <a:t> to the age of 12 years. Available at: </a:t>
            </a:r>
            <a:r>
              <a:rPr lang="en-GB" sz="1900" dirty="0">
                <a:solidFill>
                  <a:srgbClr val="333333"/>
                </a:solidFill>
                <a:latin typeface="Arial" panose="020B0604020202020204" pitchFamily="34" charset="0"/>
                <a:cs typeface="Arial" panose="020B0604020202020204" pitchFamily="34" charset="0"/>
                <a:hlinkClick r:id="rId6"/>
              </a:rPr>
              <a:t>https://www.gov.wales/sites/default/files/publications/2023-05/national-minimum-standards-for-regulated-childcare_0.pdf</a:t>
            </a:r>
            <a:r>
              <a:rPr lang="en-GB" sz="1900" dirty="0">
                <a:solidFill>
                  <a:srgbClr val="333333"/>
                </a:solidFill>
                <a:latin typeface="Arial" panose="020B0604020202020204" pitchFamily="34" charset="0"/>
                <a:cs typeface="Arial" panose="020B0604020202020204" pitchFamily="34" charset="0"/>
              </a:rPr>
              <a:t> (Accessed: 26th July 2023). </a:t>
            </a:r>
          </a:p>
          <a:p>
            <a:pPr algn="l">
              <a:spcBef>
                <a:spcPts val="600"/>
              </a:spcBef>
            </a:pPr>
            <a:endParaRPr lang="en-GB" sz="1900" dirty="0">
              <a:solidFill>
                <a:srgbClr val="333333"/>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3491988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3697</Words>
  <Application>Microsoft Office PowerPoint</Application>
  <PresentationFormat>On-screen Show (4:3)</PresentationFormat>
  <Paragraphs>215</Paragraphs>
  <Slides>27</Slides>
  <Notes>24</Notes>
  <HiddenSlides>0</HiddenSlides>
  <MMClips>0</MMClips>
  <ScaleCrop>false</ScaleCrop>
  <HeadingPairs>
    <vt:vector size="6" baseType="variant">
      <vt:variant>
        <vt:lpstr>Fonts Used</vt:lpstr>
      </vt:variant>
      <vt:variant>
        <vt:i4>9</vt:i4>
      </vt:variant>
      <vt:variant>
        <vt:lpstr>Theme</vt:lpstr>
      </vt:variant>
      <vt:variant>
        <vt:i4>19</vt:i4>
      </vt:variant>
      <vt:variant>
        <vt:lpstr>Slide Titles</vt:lpstr>
      </vt:variant>
      <vt:variant>
        <vt:i4>27</vt:i4>
      </vt:variant>
    </vt:vector>
  </HeadingPairs>
  <TitlesOfParts>
    <vt:vector size="55" baseType="lpstr">
      <vt:lpstr>canada-type-gibson</vt:lpstr>
      <vt:lpstr>Helvetica Neue</vt:lpstr>
      <vt:lpstr>inherit</vt:lpstr>
      <vt:lpstr>arial</vt:lpstr>
      <vt:lpstr>arial</vt:lpstr>
      <vt:lpstr>Calibri</vt:lpstr>
      <vt:lpstr>Calibri Light</vt:lpstr>
      <vt:lpstr>Open Sans</vt:lpstr>
      <vt:lpstr>Roboto</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ECEY4009C: Ymarferydd Proffesiynol  ECEY4009: Professional Practitioner  </vt:lpstr>
      <vt:lpstr>PowerPoint Presentation</vt:lpstr>
      <vt:lpstr>Croeso / Welcome</vt:lpstr>
      <vt:lpstr>Proffesiynol / Professional</vt:lpstr>
      <vt:lpstr>Ail-fframio Proffesiynoldeb  Reframing Professionalism</vt:lpstr>
      <vt:lpstr>'Proffesiynol’    /    ‘Professional’</vt:lpstr>
      <vt:lpstr>Diffinio ein Proffesiwn  Defining our Profession</vt:lpstr>
      <vt:lpstr>Pwysigrwydd / Importance of EYP</vt:lpstr>
      <vt:lpstr>Pwysigrwydd / Importance of EYP</vt:lpstr>
      <vt:lpstr>Mewn Grwpiau, trafodwch arwyddocâd Syniadau Gaspers </vt:lpstr>
      <vt:lpstr>In Groups, discuss the significance of Gaspers Ideas</vt:lpstr>
      <vt:lpstr>Aspects that underpin our professionalism in the early years. </vt:lpstr>
      <vt:lpstr>Fframwaith Canlyniadau'r Blynyddoedd Cynnar / Early Years Outcomes Framework (WG, 2015)</vt:lpstr>
      <vt:lpstr>UNCRC</vt:lpstr>
      <vt:lpstr>Cwricwlwm ar gyfer lleoliadau meithrin a ariennir nas cynhelir </vt:lpstr>
      <vt:lpstr>Curriculum for funded non-maintained nursery setting </vt:lpstr>
      <vt:lpstr>PowerPoint Presentation</vt:lpstr>
      <vt:lpstr>Safonau Gofynnol Cenedlaethol National Minimum Standards </vt:lpstr>
      <vt:lpstr>Care Inspectorate Wales (CIW)</vt:lpstr>
      <vt:lpstr>Estyn</vt:lpstr>
      <vt:lpstr>Social Care Wales </vt:lpstr>
      <vt:lpstr>Gweithdrefnau Diogelu Cymru Wales Safeguarding Procedures</vt:lpstr>
      <vt:lpstr>Legislation and Policy </vt:lpstr>
      <vt:lpstr>Moeseg / Ethics</vt:lpstr>
      <vt:lpstr>Tasg / Task</vt:lpstr>
      <vt:lpstr>Cyfeirnodau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Rachel Iles</cp:lastModifiedBy>
  <cp:revision>8</cp:revision>
  <dcterms:created xsi:type="dcterms:W3CDTF">2021-03-10T12:10:47Z</dcterms:created>
  <dcterms:modified xsi:type="dcterms:W3CDTF">2023-08-15T14:20:24Z</dcterms:modified>
</cp:coreProperties>
</file>