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3255C9-D4DE-C06E-37F5-6ED35F1EC019}" v="80" dt="2026-05-10T19:59:09.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Bollard (2403676)" userId="S::2403676@student.uwtsd.ac.uk::6fe34cf5-b704-49cd-9933-1ac178ccfaff" providerId="AD" clId="Web-{C53255C9-D4DE-C06E-37F5-6ED35F1EC019}"/>
    <pc:docChg chg="addSld delSld modSld sldOrd">
      <pc:chgData name="Caitlin Bollard (2403676)" userId="S::2403676@student.uwtsd.ac.uk::6fe34cf5-b704-49cd-9933-1ac178ccfaff" providerId="AD" clId="Web-{C53255C9-D4DE-C06E-37F5-6ED35F1EC019}" dt="2026-05-10T19:59:08.344" v="67" actId="20577"/>
      <pc:docMkLst>
        <pc:docMk/>
      </pc:docMkLst>
      <pc:sldChg chg="addSp delSp modSp">
        <pc:chgData name="Caitlin Bollard (2403676)" userId="S::2403676@student.uwtsd.ac.uk::6fe34cf5-b704-49cd-9933-1ac178ccfaff" providerId="AD" clId="Web-{C53255C9-D4DE-C06E-37F5-6ED35F1EC019}" dt="2026-05-10T19:50:02.872" v="12" actId="14100"/>
        <pc:sldMkLst>
          <pc:docMk/>
          <pc:sldMk cId="109857222" sldId="256"/>
        </pc:sldMkLst>
        <pc:spChg chg="del mod">
          <ac:chgData name="Caitlin Bollard (2403676)" userId="S::2403676@student.uwtsd.ac.uk::6fe34cf5-b704-49cd-9933-1ac178ccfaff" providerId="AD" clId="Web-{C53255C9-D4DE-C06E-37F5-6ED35F1EC019}" dt="2026-05-10T19:49:43.481" v="5"/>
          <ac:spMkLst>
            <pc:docMk/>
            <pc:sldMk cId="109857222" sldId="256"/>
            <ac:spMk id="2" creationId="{00000000-0000-0000-0000-000000000000}"/>
          </ac:spMkLst>
        </pc:spChg>
        <pc:spChg chg="del mod">
          <ac:chgData name="Caitlin Bollard (2403676)" userId="S::2403676@student.uwtsd.ac.uk::6fe34cf5-b704-49cd-9933-1ac178ccfaff" providerId="AD" clId="Web-{C53255C9-D4DE-C06E-37F5-6ED35F1EC019}" dt="2026-05-10T19:49:53.778" v="10"/>
          <ac:spMkLst>
            <pc:docMk/>
            <pc:sldMk cId="109857222" sldId="256"/>
            <ac:spMk id="3" creationId="{00000000-0000-0000-0000-000000000000}"/>
          </ac:spMkLst>
        </pc:spChg>
        <pc:picChg chg="add del mod modCrop">
          <ac:chgData name="Caitlin Bollard (2403676)" userId="S::2403676@student.uwtsd.ac.uk::6fe34cf5-b704-49cd-9933-1ac178ccfaff" providerId="AD" clId="Web-{C53255C9-D4DE-C06E-37F5-6ED35F1EC019}" dt="2026-05-10T19:49:18.480" v="3"/>
          <ac:picMkLst>
            <pc:docMk/>
            <pc:sldMk cId="109857222" sldId="256"/>
            <ac:picMk id="4" creationId="{24E63F07-4038-46E1-672D-B7088890D3D5}"/>
          </ac:picMkLst>
        </pc:picChg>
        <pc:picChg chg="add mod">
          <ac:chgData name="Caitlin Bollard (2403676)" userId="S::2403676@student.uwtsd.ac.uk::6fe34cf5-b704-49cd-9933-1ac178ccfaff" providerId="AD" clId="Web-{C53255C9-D4DE-C06E-37F5-6ED35F1EC019}" dt="2026-05-10T19:50:02.872" v="12" actId="14100"/>
          <ac:picMkLst>
            <pc:docMk/>
            <pc:sldMk cId="109857222" sldId="256"/>
            <ac:picMk id="5" creationId="{4D8A1827-DC8D-8F4B-5092-0CB7A9B2343A}"/>
          </ac:picMkLst>
        </pc:picChg>
      </pc:sldChg>
      <pc:sldChg chg="addSp delSp modSp new">
        <pc:chgData name="Caitlin Bollard (2403676)" userId="S::2403676@student.uwtsd.ac.uk::6fe34cf5-b704-49cd-9933-1ac178ccfaff" providerId="AD" clId="Web-{C53255C9-D4DE-C06E-37F5-6ED35F1EC019}" dt="2026-05-10T19:50:44.249" v="20" actId="14100"/>
        <pc:sldMkLst>
          <pc:docMk/>
          <pc:sldMk cId="1199388009" sldId="257"/>
        </pc:sldMkLst>
        <pc:spChg chg="del mod">
          <ac:chgData name="Caitlin Bollard (2403676)" userId="S::2403676@student.uwtsd.ac.uk::6fe34cf5-b704-49cd-9933-1ac178ccfaff" providerId="AD" clId="Web-{C53255C9-D4DE-C06E-37F5-6ED35F1EC019}" dt="2026-05-10T19:50:32.123" v="15"/>
          <ac:spMkLst>
            <pc:docMk/>
            <pc:sldMk cId="1199388009" sldId="257"/>
            <ac:spMk id="2" creationId="{65A3DE59-8EAD-A16A-6CAD-AA83F366740B}"/>
          </ac:spMkLst>
        </pc:spChg>
        <pc:spChg chg="del mod">
          <ac:chgData name="Caitlin Bollard (2403676)" userId="S::2403676@student.uwtsd.ac.uk::6fe34cf5-b704-49cd-9933-1ac178ccfaff" providerId="AD" clId="Web-{C53255C9-D4DE-C06E-37F5-6ED35F1EC019}" dt="2026-05-10T19:50:34.780" v="17"/>
          <ac:spMkLst>
            <pc:docMk/>
            <pc:sldMk cId="1199388009" sldId="257"/>
            <ac:spMk id="3" creationId="{9249599A-F12A-FB78-68A8-55CB27FE6BD5}"/>
          </ac:spMkLst>
        </pc:spChg>
        <pc:picChg chg="add mod">
          <ac:chgData name="Caitlin Bollard (2403676)" userId="S::2403676@student.uwtsd.ac.uk::6fe34cf5-b704-49cd-9933-1ac178ccfaff" providerId="AD" clId="Web-{C53255C9-D4DE-C06E-37F5-6ED35F1EC019}" dt="2026-05-10T19:50:44.249" v="20" actId="14100"/>
          <ac:picMkLst>
            <pc:docMk/>
            <pc:sldMk cId="1199388009" sldId="257"/>
            <ac:picMk id="4" creationId="{CC18A798-81F3-EE0C-C601-D6E479B661D7}"/>
          </ac:picMkLst>
        </pc:picChg>
      </pc:sldChg>
      <pc:sldChg chg="addSp delSp modSp new mod setBg">
        <pc:chgData name="Caitlin Bollard (2403676)" userId="S::2403676@student.uwtsd.ac.uk::6fe34cf5-b704-49cd-9933-1ac178ccfaff" providerId="AD" clId="Web-{C53255C9-D4DE-C06E-37F5-6ED35F1EC019}" dt="2026-05-10T19:52:24.830" v="23"/>
        <pc:sldMkLst>
          <pc:docMk/>
          <pc:sldMk cId="3326069541" sldId="258"/>
        </pc:sldMkLst>
        <pc:picChg chg="add del mod">
          <ac:chgData name="Caitlin Bollard (2403676)" userId="S::2403676@student.uwtsd.ac.uk::6fe34cf5-b704-49cd-9933-1ac178ccfaff" providerId="AD" clId="Web-{C53255C9-D4DE-C06E-37F5-6ED35F1EC019}" dt="2026-05-10T19:52:24.830" v="23"/>
          <ac:picMkLst>
            <pc:docMk/>
            <pc:sldMk cId="3326069541" sldId="258"/>
            <ac:picMk id="2" creationId="{9016FDBC-F25F-CFC2-36B8-57E382EDB4BA}"/>
          </ac:picMkLst>
        </pc:picChg>
      </pc:sldChg>
      <pc:sldChg chg="addSp delSp modSp new mod ord setBg">
        <pc:chgData name="Caitlin Bollard (2403676)" userId="S::2403676@student.uwtsd.ac.uk::6fe34cf5-b704-49cd-9933-1ac178ccfaff" providerId="AD" clId="Web-{C53255C9-D4DE-C06E-37F5-6ED35F1EC019}" dt="2026-05-10T19:53:21.098" v="27"/>
        <pc:sldMkLst>
          <pc:docMk/>
          <pc:sldMk cId="3422073119" sldId="259"/>
        </pc:sldMkLst>
        <pc:picChg chg="add del mod">
          <ac:chgData name="Caitlin Bollard (2403676)" userId="S::2403676@student.uwtsd.ac.uk::6fe34cf5-b704-49cd-9933-1ac178ccfaff" providerId="AD" clId="Web-{C53255C9-D4DE-C06E-37F5-6ED35F1EC019}" dt="2026-05-10T19:53:21.098" v="27"/>
          <ac:picMkLst>
            <pc:docMk/>
            <pc:sldMk cId="3422073119" sldId="259"/>
            <ac:picMk id="2" creationId="{80B4DBCB-080B-8610-2A9A-B98D0DBA2715}"/>
          </ac:picMkLst>
        </pc:picChg>
      </pc:sldChg>
      <pc:sldChg chg="addSp delSp modSp new mod setBg">
        <pc:chgData name="Caitlin Bollard (2403676)" userId="S::2403676@student.uwtsd.ac.uk::6fe34cf5-b704-49cd-9933-1ac178ccfaff" providerId="AD" clId="Web-{C53255C9-D4DE-C06E-37F5-6ED35F1EC019}" dt="2026-05-10T19:54:01.631" v="30"/>
        <pc:sldMkLst>
          <pc:docMk/>
          <pc:sldMk cId="3485511208" sldId="260"/>
        </pc:sldMkLst>
        <pc:picChg chg="add del mod">
          <ac:chgData name="Caitlin Bollard (2403676)" userId="S::2403676@student.uwtsd.ac.uk::6fe34cf5-b704-49cd-9933-1ac178ccfaff" providerId="AD" clId="Web-{C53255C9-D4DE-C06E-37F5-6ED35F1EC019}" dt="2026-05-10T19:54:01.631" v="30"/>
          <ac:picMkLst>
            <pc:docMk/>
            <pc:sldMk cId="3485511208" sldId="260"/>
            <ac:picMk id="2" creationId="{E60F92C4-6BBE-824F-7068-32F8C4B1433A}"/>
          </ac:picMkLst>
        </pc:picChg>
      </pc:sldChg>
      <pc:sldChg chg="addSp delSp modSp new mod setBg">
        <pc:chgData name="Caitlin Bollard (2403676)" userId="S::2403676@student.uwtsd.ac.uk::6fe34cf5-b704-49cd-9933-1ac178ccfaff" providerId="AD" clId="Web-{C53255C9-D4DE-C06E-37F5-6ED35F1EC019}" dt="2026-05-10T19:54:36.788" v="33"/>
        <pc:sldMkLst>
          <pc:docMk/>
          <pc:sldMk cId="2110493722" sldId="261"/>
        </pc:sldMkLst>
        <pc:picChg chg="add del mod">
          <ac:chgData name="Caitlin Bollard (2403676)" userId="S::2403676@student.uwtsd.ac.uk::6fe34cf5-b704-49cd-9933-1ac178ccfaff" providerId="AD" clId="Web-{C53255C9-D4DE-C06E-37F5-6ED35F1EC019}" dt="2026-05-10T19:54:36.788" v="33"/>
          <ac:picMkLst>
            <pc:docMk/>
            <pc:sldMk cId="2110493722" sldId="261"/>
            <ac:picMk id="2" creationId="{A07D0371-1599-599E-7C84-E284D23C5EAA}"/>
          </ac:picMkLst>
        </pc:picChg>
      </pc:sldChg>
      <pc:sldChg chg="addSp delSp modSp new mod setBg">
        <pc:chgData name="Caitlin Bollard (2403676)" userId="S::2403676@student.uwtsd.ac.uk::6fe34cf5-b704-49cd-9933-1ac178ccfaff" providerId="AD" clId="Web-{C53255C9-D4DE-C06E-37F5-6ED35F1EC019}" dt="2026-05-10T19:55:10.461" v="36"/>
        <pc:sldMkLst>
          <pc:docMk/>
          <pc:sldMk cId="3974594874" sldId="262"/>
        </pc:sldMkLst>
        <pc:picChg chg="add del mod">
          <ac:chgData name="Caitlin Bollard (2403676)" userId="S::2403676@student.uwtsd.ac.uk::6fe34cf5-b704-49cd-9933-1ac178ccfaff" providerId="AD" clId="Web-{C53255C9-D4DE-C06E-37F5-6ED35F1EC019}" dt="2026-05-10T19:55:10.461" v="36"/>
          <ac:picMkLst>
            <pc:docMk/>
            <pc:sldMk cId="3974594874" sldId="262"/>
            <ac:picMk id="2" creationId="{17360C12-AD43-4314-33BB-43415043C5D3}"/>
          </ac:picMkLst>
        </pc:picChg>
      </pc:sldChg>
      <pc:sldChg chg="addSp modSp new">
        <pc:chgData name="Caitlin Bollard (2403676)" userId="S::2403676@student.uwtsd.ac.uk::6fe34cf5-b704-49cd-9933-1ac178ccfaff" providerId="AD" clId="Web-{C53255C9-D4DE-C06E-37F5-6ED35F1EC019}" dt="2026-05-10T19:59:08.344" v="67" actId="20577"/>
        <pc:sldMkLst>
          <pc:docMk/>
          <pc:sldMk cId="1410155342" sldId="263"/>
        </pc:sldMkLst>
        <pc:spChg chg="add mod">
          <ac:chgData name="Caitlin Bollard (2403676)" userId="S::2403676@student.uwtsd.ac.uk::6fe34cf5-b704-49cd-9933-1ac178ccfaff" providerId="AD" clId="Web-{C53255C9-D4DE-C06E-37F5-6ED35F1EC019}" dt="2026-05-10T19:58:55.890" v="63" actId="1076"/>
          <ac:spMkLst>
            <pc:docMk/>
            <pc:sldMk cId="1410155342" sldId="263"/>
            <ac:spMk id="2" creationId="{25AA1242-FE7B-28C4-045E-93CF90BA7CEF}"/>
          </ac:spMkLst>
        </pc:spChg>
        <pc:spChg chg="add mod">
          <ac:chgData name="Caitlin Bollard (2403676)" userId="S::2403676@student.uwtsd.ac.uk::6fe34cf5-b704-49cd-9933-1ac178ccfaff" providerId="AD" clId="Web-{C53255C9-D4DE-C06E-37F5-6ED35F1EC019}" dt="2026-05-10T19:59:08.344" v="67" actId="20577"/>
          <ac:spMkLst>
            <pc:docMk/>
            <pc:sldMk cId="1410155342" sldId="263"/>
            <ac:spMk id="3" creationId="{BE273484-A7C9-AC7C-2F98-91E88F59D2E0}"/>
          </ac:spMkLst>
        </pc:spChg>
      </pc:sldChg>
      <pc:sldChg chg="addSp delSp modSp new del mod setBg">
        <pc:chgData name="Caitlin Bollard (2403676)" userId="S::2403676@student.uwtsd.ac.uk::6fe34cf5-b704-49cd-9933-1ac178ccfaff" providerId="AD" clId="Web-{C53255C9-D4DE-C06E-37F5-6ED35F1EC019}" dt="2026-05-10T19:57:54.998" v="40"/>
        <pc:sldMkLst>
          <pc:docMk/>
          <pc:sldMk cId="2308874097" sldId="263"/>
        </pc:sldMkLst>
        <pc:picChg chg="add del mod">
          <ac:chgData name="Caitlin Bollard (2403676)" userId="S::2403676@student.uwtsd.ac.uk::6fe34cf5-b704-49cd-9933-1ac178ccfaff" providerId="AD" clId="Web-{C53255C9-D4DE-C06E-37F5-6ED35F1EC019}" dt="2026-05-10T19:55:47.915" v="39"/>
          <ac:picMkLst>
            <pc:docMk/>
            <pc:sldMk cId="2308874097" sldId="263"/>
            <ac:picMk id="2" creationId="{28EF2D09-33AC-583E-EF0A-99E45A3F5FA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hyperlink" Target="https://tedxswansea.uk/" TargetMode="External"/><Relationship Id="rId3" Type="http://schemas.openxmlformats.org/officeDocument/2006/relationships/hyperlink" Target="https://evm.institute/basics-of-event-management/event-management-modern-planning-execution/" TargetMode="External"/><Relationship Id="rId7" Type="http://schemas.openxmlformats.org/officeDocument/2006/relationships/hyperlink" Target="https://www.eventible.com/learning/benefits-of-event-sponsorship/" TargetMode="External"/><Relationship Id="rId2" Type="http://schemas.openxmlformats.org/officeDocument/2006/relationships/hyperlink" Target="https://www.belbin.com/about/belbin-team-roles" TargetMode="External"/><Relationship Id="rId1" Type="http://schemas.openxmlformats.org/officeDocument/2006/relationships/slideLayout" Target="../slideLayouts/slideLayout7.xml"/><Relationship Id="rId6" Type="http://schemas.openxmlformats.org/officeDocument/2006/relationships/hyperlink" Target="https://www.linkedin.com/pulse/power-experiences-understanding-event-design-from-tim-manning-xnvge" TargetMode="External"/><Relationship Id="rId5" Type="http://schemas.openxmlformats.org/officeDocument/2006/relationships/hyperlink" Target="https://instituteprojectmanagement.com/blog/the-5-stages-of-team-development/" TargetMode="External"/><Relationship Id="rId4" Type="http://schemas.openxmlformats.org/officeDocument/2006/relationships/hyperlink" Target="https://www.eventbrite.co.uk/blog/event-logistics/?msockid=1657c9c0aca6697508cbda32ad5d68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white background with black text and red letters&#10;&#10;AI-generated content may be incorrect.">
            <a:extLst>
              <a:ext uri="{FF2B5EF4-FFF2-40B4-BE49-F238E27FC236}">
                <a16:creationId xmlns:a16="http://schemas.microsoft.com/office/drawing/2014/main" id="{4D8A1827-DC8D-8F4B-5092-0CB7A9B2343A}"/>
              </a:ext>
            </a:extLst>
          </p:cNvPr>
          <p:cNvPicPr>
            <a:picLocks noChangeAspect="1"/>
          </p:cNvPicPr>
          <p:nvPr/>
        </p:nvPicPr>
        <p:blipFill>
          <a:blip r:embed="rId2"/>
          <a:stretch>
            <a:fillRect/>
          </a:stretch>
        </p:blipFill>
        <p:spPr>
          <a:xfrm>
            <a:off x="31400" y="6863"/>
            <a:ext cx="12155030" cy="685719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standing in front of a red and black background&#10;&#10;AI-generated content may be incorrect.">
            <a:extLst>
              <a:ext uri="{FF2B5EF4-FFF2-40B4-BE49-F238E27FC236}">
                <a16:creationId xmlns:a16="http://schemas.microsoft.com/office/drawing/2014/main" id="{CC18A798-81F3-EE0C-C601-D6E479B661D7}"/>
              </a:ext>
            </a:extLst>
          </p:cNvPr>
          <p:cNvPicPr>
            <a:picLocks noChangeAspect="1"/>
          </p:cNvPicPr>
          <p:nvPr/>
        </p:nvPicPr>
        <p:blipFill>
          <a:blip r:embed="rId2"/>
          <a:stretch>
            <a:fillRect/>
          </a:stretch>
        </p:blipFill>
        <p:spPr>
          <a:xfrm>
            <a:off x="-2583" y="8960"/>
            <a:ext cx="12210081" cy="6852994"/>
          </a:xfrm>
          <a:prstGeom prst="rect">
            <a:avLst/>
          </a:prstGeom>
        </p:spPr>
      </p:pic>
    </p:spTree>
    <p:extLst>
      <p:ext uri="{BB962C8B-B14F-4D97-AF65-F5344CB8AC3E}">
        <p14:creationId xmlns:p14="http://schemas.microsoft.com/office/powerpoint/2010/main" val="1199388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6000" b="-6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6069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1000" b="-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2073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5511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1000" b="-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0493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4594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AA1242-FE7B-28C4-045E-93CF90BA7CEF}"/>
              </a:ext>
            </a:extLst>
          </p:cNvPr>
          <p:cNvSpPr txBox="1"/>
          <p:nvPr/>
        </p:nvSpPr>
        <p:spPr>
          <a:xfrm>
            <a:off x="607670" y="1075481"/>
            <a:ext cx="10976658" cy="5665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spcBef>
                <a:spcPts val="1000"/>
              </a:spcBef>
            </a:pPr>
            <a:r>
              <a:rPr lang="en-US" sz="1100">
                <a:solidFill>
                  <a:srgbClr val="323232"/>
                </a:solidFill>
                <a:latin typeface="Times New Roman"/>
                <a:cs typeface="Times New Roman"/>
              </a:rPr>
              <a:t>Belbin (2025). </a:t>
            </a:r>
            <a:r>
              <a:rPr lang="en-US" sz="1100" i="1">
                <a:solidFill>
                  <a:srgbClr val="323232"/>
                </a:solidFill>
                <a:latin typeface="Times New Roman"/>
                <a:cs typeface="Times New Roman"/>
              </a:rPr>
              <a:t>The nine Belbin team roles</a:t>
            </a:r>
            <a:r>
              <a:rPr lang="en-US" sz="1100">
                <a:solidFill>
                  <a:srgbClr val="323232"/>
                </a:solidFill>
                <a:latin typeface="Times New Roman"/>
                <a:cs typeface="Times New Roman"/>
              </a:rPr>
              <a:t>. (online) Belbin. Available at: </a:t>
            </a:r>
            <a:r>
              <a:rPr lang="en-US" sz="1100" dirty="0">
                <a:latin typeface="Times New Roman"/>
                <a:cs typeface="Times New Roman"/>
                <a:hlinkClick r:id="rId2"/>
              </a:rPr>
              <a:t>https://www.belbin.com/about/belbin-team-roles</a:t>
            </a:r>
            <a:r>
              <a:rPr lang="en-US" sz="1100" dirty="0">
                <a:solidFill>
                  <a:srgbClr val="323232"/>
                </a:solidFill>
                <a:latin typeface="Times New Roman"/>
                <a:cs typeface="Times New Roman"/>
              </a:rPr>
              <a:t>.</a:t>
            </a:r>
            <a:endParaRPr lang="en-US" sz="1100" dirty="0">
              <a:latin typeface="Times New Roman"/>
              <a:cs typeface="Times New Roman"/>
            </a:endParaRPr>
          </a:p>
          <a:p>
            <a:pPr marL="228600" indent="-228600">
              <a:lnSpc>
                <a:spcPct val="150000"/>
              </a:lnSpc>
              <a:spcBef>
                <a:spcPts val="1000"/>
              </a:spcBef>
            </a:pPr>
            <a:r>
              <a:rPr lang="en-US" sz="1100">
                <a:solidFill>
                  <a:srgbClr val="323232"/>
                </a:solidFill>
                <a:latin typeface="Times New Roman"/>
                <a:cs typeface="Times New Roman"/>
              </a:rPr>
              <a:t>Belbin, M. (2010). </a:t>
            </a:r>
            <a:r>
              <a:rPr lang="en-US" sz="1100" i="1">
                <a:solidFill>
                  <a:srgbClr val="323232"/>
                </a:solidFill>
                <a:latin typeface="Times New Roman"/>
                <a:cs typeface="Times New Roman"/>
              </a:rPr>
              <a:t>Team Roles at Work</a:t>
            </a:r>
            <a:r>
              <a:rPr lang="en-US" sz="1100">
                <a:solidFill>
                  <a:srgbClr val="323232"/>
                </a:solidFill>
                <a:latin typeface="Times New Roman"/>
                <a:cs typeface="Times New Roman"/>
              </a:rPr>
              <a:t>. 2nd ed. Routledge. (Accessed 2 May. 2026).</a:t>
            </a:r>
            <a:endParaRPr lang="en-US" sz="1100">
              <a:latin typeface="Times New Roman"/>
              <a:cs typeface="Times New Roman"/>
            </a:endParaRPr>
          </a:p>
          <a:p>
            <a:pPr marL="228600" indent="-228600">
              <a:lnSpc>
                <a:spcPct val="150000"/>
              </a:lnSpc>
              <a:spcBef>
                <a:spcPts val="1000"/>
              </a:spcBef>
            </a:pPr>
            <a:r>
              <a:rPr lang="en-US" sz="1100">
                <a:solidFill>
                  <a:srgbClr val="323232"/>
                </a:solidFill>
                <a:latin typeface="Times New Roman"/>
                <a:cs typeface="Times New Roman"/>
              </a:rPr>
              <a:t>Bowdin, G.A.J. (2011) </a:t>
            </a:r>
            <a:r>
              <a:rPr lang="en-US" sz="1100" i="1">
                <a:solidFill>
                  <a:srgbClr val="323232"/>
                </a:solidFill>
                <a:latin typeface="Times New Roman"/>
                <a:cs typeface="Times New Roman"/>
              </a:rPr>
              <a:t>Events management</a:t>
            </a:r>
            <a:r>
              <a:rPr lang="en-US" sz="1100">
                <a:solidFill>
                  <a:srgbClr val="323232"/>
                </a:solidFill>
                <a:latin typeface="Times New Roman"/>
                <a:cs typeface="Times New Roman"/>
              </a:rPr>
              <a:t>. 3rd ed. Oxford: Elsevier Butterworth-Heinemann. (Accessed 3 May. 2026).</a:t>
            </a:r>
            <a:endParaRPr lang="en-US" sz="1100">
              <a:latin typeface="Times New Roman"/>
              <a:cs typeface="Times New Roman"/>
            </a:endParaRPr>
          </a:p>
          <a:p>
            <a:pPr marL="228600" indent="-228600">
              <a:lnSpc>
                <a:spcPct val="150000"/>
              </a:lnSpc>
              <a:spcBef>
                <a:spcPts val="1000"/>
              </a:spcBef>
            </a:pPr>
            <a:r>
              <a:rPr lang="en-US" sz="1100" dirty="0">
                <a:solidFill>
                  <a:srgbClr val="323232"/>
                </a:solidFill>
                <a:latin typeface="Times New Roman"/>
                <a:cs typeface="Times New Roman"/>
              </a:rPr>
              <a:t>Bowdin, G., Allen, J., </a:t>
            </a:r>
            <a:r>
              <a:rPr lang="en-US" sz="1100" dirty="0" err="1">
                <a:solidFill>
                  <a:srgbClr val="323232"/>
                </a:solidFill>
                <a:latin typeface="Times New Roman"/>
                <a:cs typeface="Times New Roman"/>
              </a:rPr>
              <a:t>O’toole</a:t>
            </a:r>
            <a:r>
              <a:rPr lang="en-US" sz="1100" dirty="0">
                <a:solidFill>
                  <a:srgbClr val="323232"/>
                </a:solidFill>
                <a:latin typeface="Times New Roman"/>
                <a:cs typeface="Times New Roman"/>
              </a:rPr>
              <a:t>, W., Harris, R. and </a:t>
            </a:r>
            <a:r>
              <a:rPr lang="en-US" sz="1100" dirty="0" err="1">
                <a:solidFill>
                  <a:srgbClr val="323232"/>
                </a:solidFill>
                <a:latin typeface="Times New Roman"/>
                <a:cs typeface="Times New Roman"/>
              </a:rPr>
              <a:t>Mcdonnell</a:t>
            </a:r>
            <a:r>
              <a:rPr lang="en-US" sz="1100" dirty="0">
                <a:solidFill>
                  <a:srgbClr val="323232"/>
                </a:solidFill>
                <a:latin typeface="Times New Roman"/>
                <a:cs typeface="Times New Roman"/>
              </a:rPr>
              <a:t>, I. (2011). </a:t>
            </a:r>
            <a:r>
              <a:rPr lang="en-US" sz="1100" i="1" dirty="0">
                <a:solidFill>
                  <a:srgbClr val="323232"/>
                </a:solidFill>
                <a:latin typeface="Times New Roman"/>
                <a:cs typeface="Times New Roman"/>
              </a:rPr>
              <a:t>Events Management</a:t>
            </a:r>
            <a:r>
              <a:rPr lang="en-US" sz="1100" dirty="0">
                <a:solidFill>
                  <a:srgbClr val="323232"/>
                </a:solidFill>
                <a:latin typeface="Times New Roman"/>
                <a:cs typeface="Times New Roman"/>
              </a:rPr>
              <a:t>. 3rd ed. London: Routledge. (Accessed 6 May. 2026).</a:t>
            </a:r>
            <a:endParaRPr lang="en-US" sz="1100" dirty="0">
              <a:latin typeface="Times New Roman"/>
              <a:cs typeface="Times New Roman"/>
            </a:endParaRPr>
          </a:p>
          <a:p>
            <a:pPr marL="228600" indent="-228600">
              <a:lnSpc>
                <a:spcPct val="150000"/>
              </a:lnSpc>
              <a:spcBef>
                <a:spcPts val="1000"/>
              </a:spcBef>
            </a:pPr>
            <a:r>
              <a:rPr lang="en-US" sz="1100">
                <a:solidFill>
                  <a:srgbClr val="323232"/>
                </a:solidFill>
                <a:latin typeface="Times New Roman"/>
                <a:cs typeface="Times New Roman"/>
              </a:rPr>
              <a:t>Event Management (EVM) Institute. (2024). </a:t>
            </a:r>
            <a:r>
              <a:rPr lang="en-US" sz="1100" i="1">
                <a:solidFill>
                  <a:srgbClr val="323232"/>
                </a:solidFill>
                <a:latin typeface="Times New Roman"/>
                <a:cs typeface="Times New Roman"/>
              </a:rPr>
              <a:t>Understanding Event Management: A Modern Approach to Planning and Execution • Event Management (EVM) Institute</a:t>
            </a:r>
            <a:r>
              <a:rPr lang="en-US" sz="1100">
                <a:solidFill>
                  <a:srgbClr val="323232"/>
                </a:solidFill>
                <a:latin typeface="Times New Roman"/>
                <a:cs typeface="Times New Roman"/>
              </a:rPr>
              <a:t>. (online) Available at: </a:t>
            </a:r>
            <a:r>
              <a:rPr lang="en-US" sz="1100" dirty="0">
                <a:latin typeface="Times New Roman"/>
                <a:cs typeface="Times New Roman"/>
                <a:hlinkClick r:id="rId3"/>
              </a:rPr>
              <a:t>https://evm.institute/basics-of-event-management/event-management-modern-planning-execution/</a:t>
            </a:r>
            <a:r>
              <a:rPr lang="en-US" sz="1100">
                <a:solidFill>
                  <a:srgbClr val="323232"/>
                </a:solidFill>
                <a:latin typeface="Times New Roman"/>
                <a:cs typeface="Times New Roman"/>
              </a:rPr>
              <a:t>. (Accessed 4 May. 2026)</a:t>
            </a:r>
            <a:endParaRPr lang="en-US" sz="1100">
              <a:latin typeface="Times New Roman"/>
              <a:cs typeface="Times New Roman"/>
            </a:endParaRPr>
          </a:p>
          <a:p>
            <a:pPr marL="228600" indent="-228600">
              <a:lnSpc>
                <a:spcPct val="150000"/>
              </a:lnSpc>
              <a:spcBef>
                <a:spcPts val="1000"/>
              </a:spcBef>
            </a:pPr>
            <a:r>
              <a:rPr lang="en-US" sz="1100">
                <a:solidFill>
                  <a:srgbClr val="323232"/>
                </a:solidFill>
                <a:latin typeface="Times New Roman"/>
                <a:cs typeface="Times New Roman"/>
              </a:rPr>
              <a:t>Eventbrite All Access. (2024). </a:t>
            </a:r>
            <a:r>
              <a:rPr lang="en-US" sz="1100" i="1">
                <a:solidFill>
                  <a:srgbClr val="323232"/>
                </a:solidFill>
                <a:latin typeface="Times New Roman"/>
                <a:cs typeface="Times New Roman"/>
              </a:rPr>
              <a:t>Event Logistics: 19 Key Considerations To Make This Year</a:t>
            </a:r>
            <a:r>
              <a:rPr lang="en-US" sz="1100">
                <a:solidFill>
                  <a:srgbClr val="323232"/>
                </a:solidFill>
                <a:latin typeface="Times New Roman"/>
                <a:cs typeface="Times New Roman"/>
              </a:rPr>
              <a:t>. (online) Available at: </a:t>
            </a:r>
            <a:r>
              <a:rPr lang="en-US" sz="1100" dirty="0">
                <a:latin typeface="Times New Roman"/>
                <a:cs typeface="Times New Roman"/>
                <a:hlinkClick r:id="rId4"/>
              </a:rPr>
              <a:t>https://www.eventbrite.co.uk/blog/event-</a:t>
            </a:r>
            <a:r>
              <a:rPr lang="en-US" sz="1100" dirty="0">
                <a:latin typeface="Times New Roman"/>
                <a:cs typeface="Times New Roman"/>
                <a:hlinkClick r:id="rId5"/>
              </a:rPr>
              <a:t>logistics/?msockid=1657c9c0aca6697508cbda32ad5d6897</a:t>
            </a:r>
            <a:r>
              <a:rPr lang="en-US" sz="1100">
                <a:solidFill>
                  <a:srgbClr val="323232"/>
                </a:solidFill>
                <a:latin typeface="Times New Roman"/>
                <a:cs typeface="Times New Roman"/>
              </a:rPr>
              <a:t> (Accessed 7 May. 2026).</a:t>
            </a:r>
            <a:endParaRPr lang="en-US" sz="1100">
              <a:latin typeface="Times New Roman"/>
              <a:cs typeface="Times New Roman"/>
            </a:endParaRPr>
          </a:p>
          <a:p>
            <a:pPr marL="228600" indent="-228600">
              <a:lnSpc>
                <a:spcPct val="150000"/>
              </a:lnSpc>
              <a:spcBef>
                <a:spcPts val="1000"/>
              </a:spcBef>
            </a:pPr>
            <a:r>
              <a:rPr lang="en-US" sz="1100" dirty="0">
                <a:solidFill>
                  <a:srgbClr val="323232"/>
                </a:solidFill>
                <a:latin typeface="Times New Roman"/>
                <a:cs typeface="Times New Roman"/>
              </a:rPr>
              <a:t>Getz, D. (2017) </a:t>
            </a:r>
            <a:r>
              <a:rPr lang="en-US" sz="1100" i="1" dirty="0">
                <a:solidFill>
                  <a:srgbClr val="323232"/>
                </a:solidFill>
                <a:latin typeface="Times New Roman"/>
                <a:cs typeface="Times New Roman"/>
              </a:rPr>
              <a:t>Event studies : theory, research and policy for planned events</a:t>
            </a:r>
            <a:r>
              <a:rPr lang="en-US" sz="1100" dirty="0">
                <a:solidFill>
                  <a:srgbClr val="323232"/>
                </a:solidFill>
                <a:latin typeface="Times New Roman"/>
                <a:cs typeface="Times New Roman"/>
              </a:rPr>
              <a:t>. Third edition. Abingdon: Routledge. (Accessed 1 May. 2026).</a:t>
            </a:r>
            <a:endParaRPr lang="en-US" sz="1100" dirty="0">
              <a:latin typeface="Times New Roman"/>
              <a:cs typeface="Times New Roman"/>
            </a:endParaRPr>
          </a:p>
          <a:p>
            <a:pPr marL="228600" indent="-228600">
              <a:lnSpc>
                <a:spcPct val="150000"/>
              </a:lnSpc>
              <a:spcBef>
                <a:spcPts val="1000"/>
              </a:spcBef>
            </a:pPr>
            <a:r>
              <a:rPr lang="en-US" sz="1100">
                <a:solidFill>
                  <a:srgbClr val="323232"/>
                </a:solidFill>
                <a:latin typeface="Times New Roman"/>
                <a:cs typeface="Times New Roman"/>
              </a:rPr>
              <a:t>Institute Project Management (2022). </a:t>
            </a:r>
            <a:r>
              <a:rPr lang="en-US" sz="1100" i="1">
                <a:solidFill>
                  <a:srgbClr val="323232"/>
                </a:solidFill>
                <a:latin typeface="Times New Roman"/>
                <a:cs typeface="Times New Roman"/>
              </a:rPr>
              <a:t>The 5 Stages of Team Development</a:t>
            </a:r>
            <a:r>
              <a:rPr lang="en-US" sz="1100">
                <a:solidFill>
                  <a:srgbClr val="323232"/>
                </a:solidFill>
                <a:latin typeface="Times New Roman"/>
                <a:cs typeface="Times New Roman"/>
              </a:rPr>
              <a:t>. (online) Institute Project management. Available at: </a:t>
            </a:r>
            <a:r>
              <a:rPr lang="en-US" sz="1100" dirty="0">
                <a:latin typeface="Times New Roman"/>
                <a:cs typeface="Times New Roman"/>
                <a:hlinkClick r:id="rId5"/>
              </a:rPr>
              <a:t>https://instituteprojectmanagement.com/blog/the-5-stages-of-team-development/</a:t>
            </a:r>
            <a:r>
              <a:rPr lang="en-US" sz="1100">
                <a:solidFill>
                  <a:srgbClr val="323232"/>
                </a:solidFill>
                <a:latin typeface="Times New Roman"/>
                <a:cs typeface="Times New Roman"/>
              </a:rPr>
              <a:t>. (Accessed 4 May. 2026).</a:t>
            </a:r>
            <a:endParaRPr lang="en-US" sz="1100">
              <a:latin typeface="Times New Roman"/>
              <a:cs typeface="Times New Roman"/>
            </a:endParaRPr>
          </a:p>
          <a:p>
            <a:pPr marL="228600" indent="-228600">
              <a:lnSpc>
                <a:spcPct val="150000"/>
              </a:lnSpc>
              <a:spcBef>
                <a:spcPts val="1000"/>
              </a:spcBef>
            </a:pPr>
            <a:r>
              <a:rPr lang="en-US" sz="1100" dirty="0">
                <a:solidFill>
                  <a:srgbClr val="323232"/>
                </a:solidFill>
                <a:latin typeface="Times New Roman"/>
                <a:cs typeface="Times New Roman"/>
              </a:rPr>
              <a:t>Manning, T. (2024). </a:t>
            </a:r>
            <a:r>
              <a:rPr lang="en-US" sz="1100" i="1" dirty="0">
                <a:solidFill>
                  <a:srgbClr val="323232"/>
                </a:solidFill>
                <a:latin typeface="Times New Roman"/>
                <a:cs typeface="Times New Roman"/>
              </a:rPr>
              <a:t>In the realm of event design, we often hear organizers speak about ‘creating experiences.’ But what exactly constitutes an experience, and more importantly, whose experience are we really talking about? The fundamental truth often overlooked is this: experiences don’t exist in the organizer’s </a:t>
            </a:r>
            <a:r>
              <a:rPr lang="en-US" sz="1100" i="1" dirty="0" err="1">
                <a:solidFill>
                  <a:srgbClr val="323232"/>
                </a:solidFill>
                <a:latin typeface="Times New Roman"/>
                <a:cs typeface="Times New Roman"/>
              </a:rPr>
              <a:t>carefu</a:t>
            </a:r>
            <a:r>
              <a:rPr lang="en-US" sz="1100" dirty="0">
                <a:solidFill>
                  <a:srgbClr val="323232"/>
                </a:solidFill>
                <a:latin typeface="Times New Roman"/>
                <a:cs typeface="Times New Roman"/>
              </a:rPr>
              <a:t>. (online) Linkedin.com. Available at: </a:t>
            </a:r>
            <a:r>
              <a:rPr lang="en-US" sz="1100" dirty="0">
                <a:latin typeface="Times New Roman"/>
                <a:cs typeface="Times New Roman"/>
                <a:hlinkClick r:id="rId6"/>
              </a:rPr>
              <a:t>https://www.linkedin.com/pulse/power-experiences-understanding-event-design-from-tim-manning-xnvge</a:t>
            </a:r>
            <a:r>
              <a:rPr lang="en-US" sz="1100" dirty="0">
                <a:solidFill>
                  <a:srgbClr val="323232"/>
                </a:solidFill>
                <a:latin typeface="Times New Roman"/>
                <a:cs typeface="Times New Roman"/>
              </a:rPr>
              <a:t> (Accessed 7 May 2026).</a:t>
            </a:r>
            <a:endParaRPr lang="en-US" sz="1100" dirty="0">
              <a:latin typeface="Times New Roman"/>
              <a:cs typeface="Times New Roman"/>
            </a:endParaRPr>
          </a:p>
          <a:p>
            <a:pPr marL="228600" indent="-228600">
              <a:lnSpc>
                <a:spcPct val="150000"/>
              </a:lnSpc>
              <a:spcBef>
                <a:spcPts val="1000"/>
              </a:spcBef>
            </a:pPr>
            <a:r>
              <a:rPr lang="en-US" sz="1100" dirty="0">
                <a:solidFill>
                  <a:srgbClr val="323232"/>
                </a:solidFill>
                <a:latin typeface="Times New Roman"/>
                <a:cs typeface="Times New Roman"/>
              </a:rPr>
              <a:t>Saluja, K. (2024). </a:t>
            </a:r>
            <a:r>
              <a:rPr lang="en-US" sz="1100" i="1" dirty="0">
                <a:solidFill>
                  <a:srgbClr val="323232"/>
                </a:solidFill>
                <a:latin typeface="Times New Roman"/>
                <a:cs typeface="Times New Roman"/>
              </a:rPr>
              <a:t>Understanding the 11 Key Benefits of Event Sponsorship</a:t>
            </a:r>
            <a:r>
              <a:rPr lang="en-US" sz="1100" dirty="0">
                <a:solidFill>
                  <a:srgbClr val="323232"/>
                </a:solidFill>
                <a:latin typeface="Times New Roman"/>
                <a:cs typeface="Times New Roman"/>
              </a:rPr>
              <a:t>. (online) </a:t>
            </a:r>
            <a:r>
              <a:rPr lang="en-US" sz="1100" dirty="0" err="1">
                <a:solidFill>
                  <a:srgbClr val="323232"/>
                </a:solidFill>
                <a:latin typeface="Times New Roman"/>
                <a:cs typeface="Times New Roman"/>
              </a:rPr>
              <a:t>Eventible</a:t>
            </a:r>
            <a:r>
              <a:rPr lang="en-US" sz="1100" dirty="0">
                <a:solidFill>
                  <a:srgbClr val="323232"/>
                </a:solidFill>
                <a:latin typeface="Times New Roman"/>
                <a:cs typeface="Times New Roman"/>
              </a:rPr>
              <a:t>. Available at: </a:t>
            </a:r>
            <a:r>
              <a:rPr lang="en-US" sz="1100" dirty="0">
                <a:latin typeface="Times New Roman"/>
                <a:cs typeface="Times New Roman"/>
                <a:hlinkClick r:id="rId7"/>
              </a:rPr>
              <a:t>https://www.eventible.com/learning/benefits-of-event-sponsorship/</a:t>
            </a:r>
            <a:r>
              <a:rPr lang="en-US" sz="1100" dirty="0">
                <a:solidFill>
                  <a:srgbClr val="323232"/>
                </a:solidFill>
                <a:latin typeface="Times New Roman"/>
                <a:cs typeface="Times New Roman"/>
              </a:rPr>
              <a:t>. (Accessed 6 May. 2026).</a:t>
            </a:r>
            <a:endParaRPr lang="en-US" sz="1100" dirty="0">
              <a:latin typeface="Times New Roman"/>
              <a:cs typeface="Times New Roman"/>
            </a:endParaRPr>
          </a:p>
          <a:p>
            <a:pPr marL="228600" indent="-228600">
              <a:lnSpc>
                <a:spcPct val="150000"/>
              </a:lnSpc>
              <a:spcBef>
                <a:spcPts val="1000"/>
              </a:spcBef>
            </a:pPr>
            <a:r>
              <a:rPr lang="en-US" sz="1100" dirty="0" err="1">
                <a:solidFill>
                  <a:srgbClr val="323232"/>
                </a:solidFill>
                <a:latin typeface="Times New Roman"/>
                <a:cs typeface="Times New Roman"/>
              </a:rPr>
              <a:t>TedXSwansea</a:t>
            </a:r>
            <a:r>
              <a:rPr lang="en-US" sz="1100" dirty="0">
                <a:solidFill>
                  <a:srgbClr val="323232"/>
                </a:solidFill>
                <a:latin typeface="Times New Roman"/>
                <a:cs typeface="Times New Roman"/>
              </a:rPr>
              <a:t>. (2026). </a:t>
            </a:r>
            <a:r>
              <a:rPr lang="en-US" sz="1100" i="1" dirty="0">
                <a:solidFill>
                  <a:srgbClr val="323232"/>
                </a:solidFill>
                <a:latin typeface="Times New Roman"/>
                <a:cs typeface="Times New Roman"/>
              </a:rPr>
              <a:t>Home - </a:t>
            </a:r>
            <a:r>
              <a:rPr lang="en-US" sz="1100" i="1" dirty="0" err="1">
                <a:solidFill>
                  <a:srgbClr val="323232"/>
                </a:solidFill>
                <a:latin typeface="Times New Roman"/>
                <a:cs typeface="Times New Roman"/>
              </a:rPr>
              <a:t>TedXSwansea</a:t>
            </a:r>
            <a:r>
              <a:rPr lang="en-US" sz="1100" dirty="0">
                <a:solidFill>
                  <a:srgbClr val="323232"/>
                </a:solidFill>
                <a:latin typeface="Times New Roman"/>
                <a:cs typeface="Times New Roman"/>
              </a:rPr>
              <a:t>. (online) Available at: </a:t>
            </a:r>
            <a:r>
              <a:rPr lang="en-US" sz="1100" dirty="0">
                <a:latin typeface="Times New Roman"/>
                <a:cs typeface="Times New Roman"/>
                <a:hlinkClick r:id="rId8"/>
              </a:rPr>
              <a:t>https://tedxswansea.uk/</a:t>
            </a:r>
            <a:r>
              <a:rPr lang="en-US" sz="1100" dirty="0">
                <a:solidFill>
                  <a:srgbClr val="323232"/>
                </a:solidFill>
                <a:latin typeface="Times New Roman"/>
                <a:cs typeface="Times New Roman"/>
              </a:rPr>
              <a:t>. (Accessed 9 May. 2026).</a:t>
            </a:r>
            <a:endParaRPr lang="en-US" dirty="0"/>
          </a:p>
        </p:txBody>
      </p:sp>
      <p:sp>
        <p:nvSpPr>
          <p:cNvPr id="3" name="TextBox 2">
            <a:extLst>
              <a:ext uri="{FF2B5EF4-FFF2-40B4-BE49-F238E27FC236}">
                <a16:creationId xmlns:a16="http://schemas.microsoft.com/office/drawing/2014/main" id="{BE273484-A7C9-AC7C-2F98-91E88F59D2E0}"/>
              </a:ext>
            </a:extLst>
          </p:cNvPr>
          <p:cNvSpPr txBox="1"/>
          <p:nvPr/>
        </p:nvSpPr>
        <p:spPr>
          <a:xfrm>
            <a:off x="665807" y="188162"/>
            <a:ext cx="47909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Reference List</a:t>
            </a:r>
          </a:p>
        </p:txBody>
      </p:sp>
    </p:spTree>
    <p:extLst>
      <p:ext uri="{BB962C8B-B14F-4D97-AF65-F5344CB8AC3E}">
        <p14:creationId xmlns:p14="http://schemas.microsoft.com/office/powerpoint/2010/main" val="14101553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43</cp:revision>
  <dcterms:created xsi:type="dcterms:W3CDTF">2026-05-10T19:47:52Z</dcterms:created>
  <dcterms:modified xsi:type="dcterms:W3CDTF">2026-05-10T19:59:14Z</dcterms:modified>
</cp:coreProperties>
</file>