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FFFF99"/>
    <a:srgbClr val="66FFFF"/>
    <a:srgbClr val="0000FF"/>
    <a:srgbClr val="000066"/>
    <a:srgbClr val="CCFFFF"/>
    <a:srgbClr val="EAE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81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403" y="-62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CFFA7-6A77-431F-9E21-40F5874E4D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5C164-3EBF-44AD-949F-8C8C4D9D08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5BFBE-94E6-4B78-A6BB-0448A1278C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5D276-6ABB-4120-8B71-685A82F665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9124D-CDA8-4E69-B469-957C6254BC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DD068-22AF-4F1D-8DCD-054E3D48A4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C493D-7B22-4D42-B7A3-E568F48452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23238-2121-48A5-80FE-73F1B0A1C3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2CECFA-4867-41B6-8F3D-D7C1546228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F20BD-D244-4E1B-9137-FE67AC4AA1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B2EAF-CD9A-48AA-A379-2FF521465EB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C0BB299-7DAB-493D-8D00-F8FEF04AC6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A61898B-4FFE-41C9-9065-C23C62EABF4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>
          <a:xfrm>
            <a:off x="539637" y="549275"/>
            <a:ext cx="8063137" cy="2013692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x-none" sz="4200" b="1">
                <a:solidFill>
                  <a:srgbClr val="FFFF00"/>
                </a:solidFill>
                <a:latin typeface="Comic Sans MS" pitchFamily="66" charset="0"/>
              </a:rPr>
              <a:t>Amser - yb neu yp</a:t>
            </a:r>
          </a:p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>
          <a:xfrm>
            <a:off x="539637" y="3429000"/>
            <a:ext cx="8063137" cy="10068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en-GB" sz="3000" b="1" dirty="0" err="1" smtClean="0">
                <a:solidFill>
                  <a:srgbClr val="D60093"/>
                </a:solidFill>
                <a:latin typeface="Comic Sans MS" pitchFamily="66" charset="0"/>
              </a:rPr>
              <a:t>Rhowch</a:t>
            </a:r>
            <a:r>
              <a:rPr lang="en-GB" sz="3000" b="1" dirty="0" smtClean="0">
                <a:solidFill>
                  <a:srgbClr val="D60093"/>
                </a:solidFill>
                <a:latin typeface="Comic Sans MS" pitchFamily="66" charset="0"/>
              </a:rPr>
              <a:t> </a:t>
            </a:r>
            <a:r>
              <a:rPr lang="x-none" sz="3000" b="1" smtClean="0">
                <a:solidFill>
                  <a:srgbClr val="D60093"/>
                </a:solidFill>
                <a:latin typeface="Comic Sans MS" pitchFamily="66" charset="0"/>
              </a:rPr>
              <a:t>yr </a:t>
            </a:r>
            <a:r>
              <a:rPr lang="x-none" sz="3000" b="1">
                <a:solidFill>
                  <a:srgbClr val="D60093"/>
                </a:solidFill>
                <a:latin typeface="Comic Sans MS" pitchFamily="66" charset="0"/>
              </a:rPr>
              <a:t>amser sydd ar y cloc</a:t>
            </a:r>
          </a:p>
          <a:p>
            <a:pPr algn="ctr">
              <a:defRPr b="0" i="0"/>
            </a:pPr>
            <a:r>
              <a:rPr lang="x-none" sz="3000" b="0">
                <a:solidFill>
                  <a:srgbClr val="D60093"/>
                </a:solidFill>
                <a:latin typeface="Comic Sans MS" pitchFamily="66" charset="0"/>
              </a:rPr>
              <a:t> </a:t>
            </a:r>
            <a:r>
              <a:rPr lang="x-none" sz="3000" b="1">
                <a:solidFill>
                  <a:srgbClr val="D60093"/>
                </a:solidFill>
                <a:latin typeface="Comic Sans MS" pitchFamily="66" charset="0"/>
              </a:rPr>
              <a:t>fel amser </a:t>
            </a:r>
            <a:r>
              <a:rPr lang="en-GB" sz="3000" b="1" dirty="0" err="1" smtClean="0">
                <a:solidFill>
                  <a:srgbClr val="D60093"/>
                </a:solidFill>
                <a:latin typeface="Comic Sans MS" pitchFamily="66" charset="0"/>
              </a:rPr>
              <a:t>yb</a:t>
            </a:r>
            <a:r>
              <a:rPr lang="en-GB" sz="3000" b="1" dirty="0" smtClean="0">
                <a:solidFill>
                  <a:srgbClr val="D60093"/>
                </a:solidFill>
                <a:latin typeface="Comic Sans MS" pitchFamily="66" charset="0"/>
              </a:rPr>
              <a:t> </a:t>
            </a:r>
            <a:r>
              <a:rPr lang="x-none" sz="3000" b="1" smtClean="0">
                <a:solidFill>
                  <a:srgbClr val="D60093"/>
                </a:solidFill>
                <a:latin typeface="Comic Sans MS" pitchFamily="66" charset="0"/>
              </a:rPr>
              <a:t>neu </a:t>
            </a:r>
            <a:r>
              <a:rPr lang="en-GB" sz="3000" b="1" dirty="0" err="1" smtClean="0">
                <a:solidFill>
                  <a:srgbClr val="D60093"/>
                </a:solidFill>
                <a:latin typeface="Comic Sans MS" pitchFamily="66" charset="0"/>
              </a:rPr>
              <a:t>yp</a:t>
            </a:r>
            <a:r>
              <a:rPr lang="x-none" sz="3000" b="1" smtClean="0">
                <a:solidFill>
                  <a:srgbClr val="D60093"/>
                </a:solidFill>
                <a:latin typeface="Comic Sans MS" pitchFamily="66" charset="0"/>
              </a:rPr>
              <a:t>.</a:t>
            </a:r>
            <a:endParaRPr lang="x-none" sz="3000" b="1">
              <a:solidFill>
                <a:srgbClr val="D60093"/>
              </a:solidFill>
              <a:latin typeface="Comic Sans MS" pitchFamily="66" charset="0"/>
            </a:endParaRP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>
          <a:xfrm>
            <a:off x="325438" y="6253163"/>
            <a:ext cx="1115857" cy="305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Blwyddyn 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0" name="AutoShape 7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63" name="AutoShape 67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22" name="Text Box 26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4145" name="Group 49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4124" name="Oval 28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4129" name="Group 33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4125" name="Line 2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26" name="Line 3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130" name="Group 34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131" name="Line 35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32" name="Line 36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133" name="Group 37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4134" name="Line 38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35" name="Line 39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136" name="Group 40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4137" name="Line 41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38" name="Line 42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139" name="Group 43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140" name="Line 44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41" name="Line 45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142" name="Group 46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143" name="Line 4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144" name="Line 4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4147" name="Line 51"/>
          <p:cNvSpPr>
            <a:spLocks noChangeShapeType="1"/>
          </p:cNvSpPr>
          <p:nvPr/>
        </p:nvSpPr>
        <p:spPr>
          <a:xfrm flipV="1">
            <a:off x="3251200" y="2962275"/>
            <a:ext cx="1163638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150" name="Text Box 54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4151" name="Text Box 55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4152" name="Text Box 56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4146" name="Line 50"/>
          <p:cNvSpPr>
            <a:spLocks noChangeShapeType="1"/>
          </p:cNvSpPr>
          <p:nvPr/>
        </p:nvSpPr>
        <p:spPr>
          <a:xfrm flipV="1">
            <a:off x="3251200" y="1270000"/>
            <a:ext cx="0" cy="170021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153" name="Text Box 57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4154" name="Text Box 58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4155" name="Text Box 59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4156" name="Text Box 60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4157" name="Text Box 61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4158" name="Text Box 62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4159" name="Text Box 63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4160" name="Text Box 64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4161" name="Oval 65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64" name="Rectangle 68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67" name="Text Box 7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4169" name="AutoShape 73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68" name="Text Box 72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3:00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96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4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49156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49157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49158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49159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9161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9162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63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9164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49165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66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9167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49168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69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9170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9171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72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49173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49174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49175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49176" name="Line 24"/>
          <p:cNvSpPr>
            <a:spLocks noChangeShapeType="1"/>
          </p:cNvSpPr>
          <p:nvPr/>
        </p:nvSpPr>
        <p:spPr>
          <a:xfrm flipH="1" flipV="1">
            <a:off x="2363788" y="2197100"/>
            <a:ext cx="887412" cy="7651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49181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49182" name="Line 30"/>
          <p:cNvSpPr>
            <a:spLocks noChangeShapeType="1"/>
          </p:cNvSpPr>
          <p:nvPr/>
        </p:nvSpPr>
        <p:spPr>
          <a:xfrm>
            <a:off x="3251200" y="2970213"/>
            <a:ext cx="0" cy="167005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49183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49184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49185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49186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49187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49188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49189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49190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49191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92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93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49194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95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10:30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20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8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0180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0181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0182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0183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84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0185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0186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87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0188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0189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90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0191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0192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93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0194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0195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96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0197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0198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0199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0200" name="Line 24"/>
          <p:cNvSpPr>
            <a:spLocks noChangeShapeType="1"/>
          </p:cNvSpPr>
          <p:nvPr/>
        </p:nvSpPr>
        <p:spPr>
          <a:xfrm>
            <a:off x="3251200" y="2962275"/>
            <a:ext cx="758825" cy="86201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0203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0204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0205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0206" name="Line 30"/>
          <p:cNvSpPr>
            <a:spLocks noChangeShapeType="1"/>
          </p:cNvSpPr>
          <p:nvPr/>
        </p:nvSpPr>
        <p:spPr>
          <a:xfrm flipH="1" flipV="1">
            <a:off x="1603375" y="2970213"/>
            <a:ext cx="1647825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0207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0208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0212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0215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216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50218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219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4:45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4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2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1204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1205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1206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1207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08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1209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1210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11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1212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1213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14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1215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1216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17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1218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1219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20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1221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1222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1223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1224" name="Line 24"/>
          <p:cNvSpPr>
            <a:spLocks noChangeShapeType="1"/>
          </p:cNvSpPr>
          <p:nvPr/>
        </p:nvSpPr>
        <p:spPr>
          <a:xfrm flipH="1" flipV="1">
            <a:off x="2468563" y="2090738"/>
            <a:ext cx="782637" cy="871537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1230" name="Line 30"/>
          <p:cNvSpPr>
            <a:spLocks noChangeShapeType="1"/>
          </p:cNvSpPr>
          <p:nvPr/>
        </p:nvSpPr>
        <p:spPr>
          <a:xfrm flipH="1" flipV="1">
            <a:off x="1581150" y="2970213"/>
            <a:ext cx="167005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1231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1232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1233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1234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1235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1236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1237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1238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1239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40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41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1242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43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10:45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68" name="AutoShape 44"/>
          <p:cNvSpPr>
            <a:spLocks noChangeArrowheads="1"/>
          </p:cNvSpPr>
          <p:nvPr/>
        </p:nvSpPr>
        <p:spPr>
          <a:xfrm>
            <a:off x="136525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6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2228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2229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2230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2231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32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2233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2234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35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2236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2237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38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2239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2240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41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2242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2243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44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2245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2246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2247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2248" name="Line 24"/>
          <p:cNvSpPr>
            <a:spLocks noChangeShapeType="1"/>
          </p:cNvSpPr>
          <p:nvPr/>
        </p:nvSpPr>
        <p:spPr>
          <a:xfrm>
            <a:off x="3251200" y="2962275"/>
            <a:ext cx="131763" cy="11588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2251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2252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2253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2254" name="Line 30"/>
          <p:cNvSpPr>
            <a:spLocks noChangeShapeType="1"/>
          </p:cNvSpPr>
          <p:nvPr/>
        </p:nvSpPr>
        <p:spPr>
          <a:xfrm flipH="1" flipV="1">
            <a:off x="1773238" y="2152650"/>
            <a:ext cx="1477962" cy="8175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2255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2256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2258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2260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2261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2262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2263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64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65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2266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67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5:50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92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0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3252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3253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3254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3255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56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3257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3258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59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3260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3261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62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3263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3264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65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3266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3267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68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3269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3270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3271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3272" name="Line 24"/>
          <p:cNvSpPr>
            <a:spLocks noChangeShapeType="1"/>
          </p:cNvSpPr>
          <p:nvPr/>
        </p:nvSpPr>
        <p:spPr>
          <a:xfrm flipH="1" flipV="1">
            <a:off x="2054225" y="2898775"/>
            <a:ext cx="1196975" cy="635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3275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3276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3278" name="Line 30"/>
          <p:cNvSpPr>
            <a:spLocks noChangeShapeType="1"/>
          </p:cNvSpPr>
          <p:nvPr/>
        </p:nvSpPr>
        <p:spPr>
          <a:xfrm flipV="1">
            <a:off x="3251200" y="1492250"/>
            <a:ext cx="850900" cy="14779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3279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3280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3281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3282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3283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3284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3285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3286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3287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88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89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3290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91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9:05</a:t>
            </a:r>
          </a:p>
          <a:p>
            <a:pPr algn="ctr">
              <a:defRPr b="0" i="0"/>
            </a:pP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16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4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4276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4277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4278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4279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80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4281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4282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83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4284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4285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86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4287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4288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89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4290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4291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92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4293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4294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4295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4296" name="Line 24"/>
          <p:cNvSpPr>
            <a:spLocks noChangeShapeType="1"/>
          </p:cNvSpPr>
          <p:nvPr/>
        </p:nvSpPr>
        <p:spPr>
          <a:xfrm flipV="1">
            <a:off x="3251200" y="1866900"/>
            <a:ext cx="407988" cy="10953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4299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4300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4301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4302" name="Line 30"/>
          <p:cNvSpPr>
            <a:spLocks noChangeShapeType="1"/>
          </p:cNvSpPr>
          <p:nvPr/>
        </p:nvSpPr>
        <p:spPr>
          <a:xfrm flipH="1">
            <a:off x="2411413" y="2970213"/>
            <a:ext cx="839787" cy="1446212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4305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4306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4307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4308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4309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4310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4311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312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313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54314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315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12:35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40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8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5300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5301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5302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5303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04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5305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5306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07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5308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5309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10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5311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5312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13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5314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5315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16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5317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5318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5319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5320" name="Line 24"/>
          <p:cNvSpPr>
            <a:spLocks noChangeShapeType="1"/>
          </p:cNvSpPr>
          <p:nvPr/>
        </p:nvSpPr>
        <p:spPr>
          <a:xfrm flipV="1">
            <a:off x="3251200" y="2559050"/>
            <a:ext cx="1089025" cy="40322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5323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5324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5325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5326" name="Line 30"/>
          <p:cNvSpPr>
            <a:spLocks noChangeShapeType="1"/>
          </p:cNvSpPr>
          <p:nvPr/>
        </p:nvSpPr>
        <p:spPr>
          <a:xfrm>
            <a:off x="3251200" y="2970213"/>
            <a:ext cx="1466850" cy="850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5327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5328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5329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5330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5331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5332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5333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5334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5335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336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337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5338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339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2:20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64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2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6324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6325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6326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6327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28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6329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6330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31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6332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6333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34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6335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6336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37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6338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6339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40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6341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6342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6343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6344" name="Line 24"/>
          <p:cNvSpPr>
            <a:spLocks noChangeShapeType="1"/>
          </p:cNvSpPr>
          <p:nvPr/>
        </p:nvSpPr>
        <p:spPr>
          <a:xfrm flipH="1">
            <a:off x="2085975" y="2962275"/>
            <a:ext cx="1165225" cy="26511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6347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6348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6349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6350" name="Line 30"/>
          <p:cNvSpPr>
            <a:spLocks noChangeShapeType="1"/>
          </p:cNvSpPr>
          <p:nvPr/>
        </p:nvSpPr>
        <p:spPr>
          <a:xfrm flipH="1">
            <a:off x="2400300" y="2970213"/>
            <a:ext cx="850900" cy="1446212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6351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6352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6353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6354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6355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6356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6357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6358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6359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60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61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56362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63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8:35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6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88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6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7348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7349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7350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7351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52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7353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7354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55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7356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7357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58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7359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7360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61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7362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7363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64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7365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7366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7367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7368" name="Line 24"/>
          <p:cNvSpPr>
            <a:spLocks noChangeShapeType="1"/>
          </p:cNvSpPr>
          <p:nvPr/>
        </p:nvSpPr>
        <p:spPr>
          <a:xfrm flipV="1">
            <a:off x="3251200" y="1803400"/>
            <a:ext cx="260350" cy="11588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7371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7372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7373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7374" name="Line 30"/>
          <p:cNvSpPr>
            <a:spLocks noChangeShapeType="1"/>
          </p:cNvSpPr>
          <p:nvPr/>
        </p:nvSpPr>
        <p:spPr>
          <a:xfrm flipV="1">
            <a:off x="3251200" y="2970213"/>
            <a:ext cx="1712913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7375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7376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7377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7378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7379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7380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7381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7382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7383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84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85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57386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87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12:15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12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0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8372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8373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8374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8375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76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8377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8378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79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8380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8381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82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8383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8384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85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8386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8387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88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8389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8390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8391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8392" name="Line 24"/>
          <p:cNvSpPr>
            <a:spLocks noChangeShapeType="1"/>
          </p:cNvSpPr>
          <p:nvPr/>
        </p:nvSpPr>
        <p:spPr>
          <a:xfrm flipV="1">
            <a:off x="3251200" y="2962275"/>
            <a:ext cx="1163638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8395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8396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8397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8398" name="Line 30"/>
          <p:cNvSpPr>
            <a:spLocks noChangeShapeType="1"/>
          </p:cNvSpPr>
          <p:nvPr/>
        </p:nvSpPr>
        <p:spPr>
          <a:xfrm flipV="1">
            <a:off x="3251200" y="1492250"/>
            <a:ext cx="850900" cy="14779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8399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8400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8401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8402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8403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8404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8407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409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8410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411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3:05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36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4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59396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59397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59398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59399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00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9401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9402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03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9404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59405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06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9407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59408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09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9410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9411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12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59413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59414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59415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59416" name="Line 24"/>
          <p:cNvSpPr>
            <a:spLocks noChangeShapeType="1"/>
          </p:cNvSpPr>
          <p:nvPr/>
        </p:nvSpPr>
        <p:spPr>
          <a:xfrm flipH="1" flipV="1">
            <a:off x="2755900" y="1909763"/>
            <a:ext cx="495300" cy="1052512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9419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59420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59421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59422" name="Line 30"/>
          <p:cNvSpPr>
            <a:spLocks noChangeShapeType="1"/>
          </p:cNvSpPr>
          <p:nvPr/>
        </p:nvSpPr>
        <p:spPr>
          <a:xfrm flipV="1">
            <a:off x="3251200" y="1492250"/>
            <a:ext cx="850900" cy="1477963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59423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59424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59425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59426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59427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59428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59429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59430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59431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432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433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59434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435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11:05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60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0420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0421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0422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0423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24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0425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0426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27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0428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0429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30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0431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0432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33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0434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0435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36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0437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0438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0439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0440" name="Line 24"/>
          <p:cNvSpPr>
            <a:spLocks noChangeShapeType="1"/>
          </p:cNvSpPr>
          <p:nvPr/>
        </p:nvSpPr>
        <p:spPr>
          <a:xfrm>
            <a:off x="3251200" y="2962275"/>
            <a:ext cx="428625" cy="106362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0443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0444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0445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0446" name="Line 30"/>
          <p:cNvSpPr>
            <a:spLocks noChangeShapeType="1"/>
          </p:cNvSpPr>
          <p:nvPr/>
        </p:nvSpPr>
        <p:spPr>
          <a:xfrm>
            <a:off x="3251200" y="2970213"/>
            <a:ext cx="1457325" cy="82867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0447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0448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0449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0450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0451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0452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0453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0454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0455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56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57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60458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59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5:20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4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1444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1445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1446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1447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48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1449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1450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51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1452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1453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54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1455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1456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57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1458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1459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60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1461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1462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1463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1464" name="Line 24"/>
          <p:cNvSpPr>
            <a:spLocks noChangeShapeType="1"/>
          </p:cNvSpPr>
          <p:nvPr/>
        </p:nvSpPr>
        <p:spPr>
          <a:xfrm flipH="1" flipV="1">
            <a:off x="2181225" y="2505075"/>
            <a:ext cx="1069975" cy="4572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1467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1468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1469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1470" name="Line 30"/>
          <p:cNvSpPr>
            <a:spLocks noChangeShapeType="1"/>
          </p:cNvSpPr>
          <p:nvPr/>
        </p:nvSpPr>
        <p:spPr>
          <a:xfrm flipH="1">
            <a:off x="1825625" y="2970213"/>
            <a:ext cx="1425575" cy="839787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1471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1472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1474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1475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1476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1477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1478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1479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80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81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61482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83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9:40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08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6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2468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2469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2470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2471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72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2473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2474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75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2476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2477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78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2479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2480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81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2482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2483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84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2485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2486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2487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2488" name="Line 24"/>
          <p:cNvSpPr>
            <a:spLocks noChangeShapeType="1"/>
          </p:cNvSpPr>
          <p:nvPr/>
        </p:nvSpPr>
        <p:spPr>
          <a:xfrm flipH="1">
            <a:off x="3128963" y="2962275"/>
            <a:ext cx="122237" cy="11684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2491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2492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2493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2494" name="Line 30"/>
          <p:cNvSpPr>
            <a:spLocks noChangeShapeType="1"/>
          </p:cNvSpPr>
          <p:nvPr/>
        </p:nvSpPr>
        <p:spPr>
          <a:xfrm flipV="1">
            <a:off x="3251200" y="2119313"/>
            <a:ext cx="1457325" cy="8509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2495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2496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2497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2498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2499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2500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2501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2502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2503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504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505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62506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507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6:10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0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32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0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3492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3493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3494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3495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496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3497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3498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499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3500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3501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502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3503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3504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505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3506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3507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508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3509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3510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3511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3512" name="Line 24"/>
          <p:cNvSpPr>
            <a:spLocks noChangeShapeType="1"/>
          </p:cNvSpPr>
          <p:nvPr/>
        </p:nvSpPr>
        <p:spPr>
          <a:xfrm flipH="1" flipV="1">
            <a:off x="2352675" y="2195513"/>
            <a:ext cx="898525" cy="766762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3515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3516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3517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3518" name="Line 30"/>
          <p:cNvSpPr>
            <a:spLocks noChangeShapeType="1"/>
          </p:cNvSpPr>
          <p:nvPr/>
        </p:nvSpPr>
        <p:spPr>
          <a:xfrm>
            <a:off x="3251200" y="2970213"/>
            <a:ext cx="1455738" cy="81915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3519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3520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3521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3522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3523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3524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3525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3526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3527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528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529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63530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531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10:20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56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14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4516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4517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4518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4519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20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4521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4522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23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4524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4525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26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4527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4528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29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4530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4531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32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4533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4534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4535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4536" name="Line 24"/>
          <p:cNvSpPr>
            <a:spLocks noChangeShapeType="1"/>
          </p:cNvSpPr>
          <p:nvPr/>
        </p:nvSpPr>
        <p:spPr>
          <a:xfrm flipV="1">
            <a:off x="3251200" y="2546350"/>
            <a:ext cx="1098550" cy="41592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4539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4540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4541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4542" name="Line 30"/>
          <p:cNvSpPr>
            <a:spLocks noChangeShapeType="1"/>
          </p:cNvSpPr>
          <p:nvPr/>
        </p:nvSpPr>
        <p:spPr>
          <a:xfrm flipV="1">
            <a:off x="3251200" y="2970213"/>
            <a:ext cx="1679575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4543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4544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4545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4546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4547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4548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4549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4550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4551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52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53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64554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55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2:15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5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80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38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5540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5541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5542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5543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44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5545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5546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47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5548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5549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50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5551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5552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53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5554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5555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56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5557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5558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5559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5560" name="Line 24"/>
          <p:cNvSpPr>
            <a:spLocks noChangeShapeType="1"/>
          </p:cNvSpPr>
          <p:nvPr/>
        </p:nvSpPr>
        <p:spPr>
          <a:xfrm>
            <a:off x="3251200" y="2962275"/>
            <a:ext cx="727075" cy="93662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5563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5564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5566" name="Line 30"/>
          <p:cNvSpPr>
            <a:spLocks noChangeShapeType="1"/>
          </p:cNvSpPr>
          <p:nvPr/>
        </p:nvSpPr>
        <p:spPr>
          <a:xfrm flipH="1" flipV="1">
            <a:off x="2422525" y="1514475"/>
            <a:ext cx="828675" cy="1455738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5568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5569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5570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5571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5572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5573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5574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5575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76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77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65578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79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4:55 </a:t>
            </a: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7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04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562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6564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6565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6566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6567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68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6569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6570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71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6572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6573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74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6575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6576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77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6578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6579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80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6581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6582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6583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6584" name="Line 24"/>
          <p:cNvSpPr>
            <a:spLocks noChangeShapeType="1"/>
          </p:cNvSpPr>
          <p:nvPr/>
        </p:nvSpPr>
        <p:spPr>
          <a:xfrm flipH="1">
            <a:off x="2489200" y="2962275"/>
            <a:ext cx="762000" cy="923925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6587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6588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6589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6590" name="Line 30"/>
          <p:cNvSpPr>
            <a:spLocks noChangeShapeType="1"/>
          </p:cNvSpPr>
          <p:nvPr/>
        </p:nvSpPr>
        <p:spPr>
          <a:xfrm flipV="1">
            <a:off x="3251200" y="2970213"/>
            <a:ext cx="1670050" cy="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6591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6592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6594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6595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6596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6597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6598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6599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600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601" name="Text Box 41"/>
          <p:cNvSpPr txBox="1">
            <a:spLocks noChangeArrowheads="1"/>
          </p:cNvSpPr>
          <p:nvPr/>
        </p:nvSpPr>
        <p:spPr>
          <a:xfrm>
            <a:off x="2227263" y="5824538"/>
            <a:ext cx="2036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bore</a:t>
            </a:r>
          </a:p>
        </p:txBody>
      </p:sp>
      <p:sp>
        <p:nvSpPr>
          <p:cNvPr id="66602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6603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7:15 yb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0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28" name="AutoShape 4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0000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FFFF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586" name="AutoShape 2"/>
          <p:cNvSpPr>
            <a:spLocks noChangeArrowheads="1"/>
          </p:cNvSpPr>
          <p:nvPr/>
        </p:nvSpPr>
        <p:spPr>
          <a:xfrm>
            <a:off x="174625" y="104775"/>
            <a:ext cx="6143625" cy="64865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>
          <a:xfrm>
            <a:off x="2803525" y="120650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12</a:t>
            </a:r>
          </a:p>
        </p:txBody>
      </p:sp>
      <p:grpSp>
        <p:nvGrpSpPr>
          <p:cNvPr id="67588" name="Group 4"/>
          <p:cNvGrpSpPr/>
          <p:nvPr/>
        </p:nvGrpSpPr>
        <p:grpSpPr>
          <a:xfrm>
            <a:off x="1108075" y="827088"/>
            <a:ext cx="4287838" cy="4286250"/>
            <a:chOff x="1321" y="602"/>
            <a:chExt cx="3118" cy="3117"/>
          </a:xfrm>
        </p:grpSpPr>
        <p:sp>
          <p:nvSpPr>
            <p:cNvPr id="67589" name="Oval 5"/>
            <p:cNvSpPr>
              <a:spLocks noChangeArrowheads="1"/>
            </p:cNvSpPr>
            <p:nvPr/>
          </p:nvSpPr>
          <p:spPr>
            <a:xfrm>
              <a:off x="1327" y="607"/>
              <a:ext cx="3106" cy="3106"/>
            </a:xfrm>
            <a:prstGeom prst="ellipse">
              <a:avLst/>
            </a:prstGeom>
            <a:solidFill>
              <a:srgbClr val="CCFFFF"/>
            </a:solidFill>
            <a:ln w="127000">
              <a:solidFill>
                <a:srgbClr val="0000FF"/>
              </a:solidFill>
              <a:round/>
            </a:ln>
          </p:spPr>
          <p:txBody>
            <a:bodyPr wrap="none" anchor="ctr"/>
            <a:lstStyle/>
            <a:p>
              <a:pPr>
                <a:defRPr b="0" i="0"/>
              </a:pPr>
              <a:endParaRPr lang="en-GB"/>
            </a:p>
          </p:txBody>
        </p:sp>
        <p:grpSp>
          <p:nvGrpSpPr>
            <p:cNvPr id="67590" name="Group 6"/>
            <p:cNvGrpSpPr/>
            <p:nvPr/>
          </p:nvGrpSpPr>
          <p:grpSpPr>
            <a:xfrm>
              <a:off x="1321" y="2158"/>
              <a:ext cx="3117" cy="4"/>
              <a:chOff x="1323" y="2156"/>
              <a:chExt cx="3117" cy="4"/>
            </a:xfrm>
          </p:grpSpPr>
          <p:sp>
            <p:nvSpPr>
              <p:cNvPr id="67591" name="Line 7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592" name="Line 8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7593" name="Group 9"/>
            <p:cNvGrpSpPr/>
            <p:nvPr/>
          </p:nvGrpSpPr>
          <p:grpSpPr>
            <a:xfrm rot="-54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7594" name="Line 10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595" name="Line 11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7596" name="Group 12"/>
            <p:cNvGrpSpPr/>
            <p:nvPr/>
          </p:nvGrpSpPr>
          <p:grpSpPr>
            <a:xfrm rot="-1800000">
              <a:off x="1322" y="2159"/>
              <a:ext cx="3117" cy="4"/>
              <a:chOff x="1323" y="2156"/>
              <a:chExt cx="3117" cy="4"/>
            </a:xfrm>
          </p:grpSpPr>
          <p:sp>
            <p:nvSpPr>
              <p:cNvPr id="67597" name="Line 13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598" name="Line 14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7599" name="Group 15"/>
            <p:cNvGrpSpPr/>
            <p:nvPr/>
          </p:nvGrpSpPr>
          <p:grpSpPr>
            <a:xfrm rot="-9000000">
              <a:off x="1322" y="2158"/>
              <a:ext cx="3117" cy="4"/>
              <a:chOff x="1323" y="2156"/>
              <a:chExt cx="3117" cy="4"/>
            </a:xfrm>
          </p:grpSpPr>
          <p:sp>
            <p:nvSpPr>
              <p:cNvPr id="67600" name="Line 16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601" name="Line 17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7602" name="Group 18"/>
            <p:cNvGrpSpPr/>
            <p:nvPr/>
          </p:nvGrpSpPr>
          <p:grpSpPr>
            <a:xfrm rot="-72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7603" name="Line 19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604" name="Line 20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  <p:grpSp>
          <p:nvGrpSpPr>
            <p:cNvPr id="67605" name="Group 21"/>
            <p:cNvGrpSpPr/>
            <p:nvPr/>
          </p:nvGrpSpPr>
          <p:grpSpPr>
            <a:xfrm rot="-3600000">
              <a:off x="1321" y="2159"/>
              <a:ext cx="3117" cy="4"/>
              <a:chOff x="1323" y="2156"/>
              <a:chExt cx="3117" cy="4"/>
            </a:xfrm>
          </p:grpSpPr>
          <p:sp>
            <p:nvSpPr>
              <p:cNvPr id="67606" name="Line 22"/>
              <p:cNvSpPr>
                <a:spLocks noChangeShapeType="1"/>
              </p:cNvSpPr>
              <p:nvPr/>
            </p:nvSpPr>
            <p:spPr>
              <a:xfrm>
                <a:off x="1323" y="2160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  <p:sp>
            <p:nvSpPr>
              <p:cNvPr id="67607" name="Line 23"/>
              <p:cNvSpPr>
                <a:spLocks noChangeShapeType="1"/>
              </p:cNvSpPr>
              <p:nvPr/>
            </p:nvSpPr>
            <p:spPr>
              <a:xfrm>
                <a:off x="4200" y="2156"/>
                <a:ext cx="240" cy="0"/>
              </a:xfrm>
              <a:prstGeom prst="lin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</p:spPr>
            <p:txBody>
              <a:bodyPr/>
              <a:lstStyle/>
              <a:p>
                <a:pPr>
                  <a:defRPr b="0" i="0"/>
                </a:pPr>
                <a:endParaRPr lang="en-GB"/>
              </a:p>
            </p:txBody>
          </p:sp>
        </p:grpSp>
      </p:grpSp>
      <p:sp>
        <p:nvSpPr>
          <p:cNvPr id="67608" name="Line 24"/>
          <p:cNvSpPr>
            <a:spLocks noChangeShapeType="1"/>
          </p:cNvSpPr>
          <p:nvPr/>
        </p:nvSpPr>
        <p:spPr>
          <a:xfrm flipH="1">
            <a:off x="2447925" y="2962275"/>
            <a:ext cx="803275" cy="903288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7611" name="Text Box 27"/>
          <p:cNvSpPr txBox="1">
            <a:spLocks noChangeArrowheads="1"/>
          </p:cNvSpPr>
          <p:nvPr/>
        </p:nvSpPr>
        <p:spPr>
          <a:xfrm>
            <a:off x="2803525" y="521811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6</a:t>
            </a:r>
          </a:p>
        </p:txBody>
      </p:sp>
      <p:sp>
        <p:nvSpPr>
          <p:cNvPr id="67612" name="Text Box 28"/>
          <p:cNvSpPr txBox="1">
            <a:spLocks noChangeArrowheads="1"/>
          </p:cNvSpPr>
          <p:nvPr/>
        </p:nvSpPr>
        <p:spPr>
          <a:xfrm>
            <a:off x="54324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3</a:t>
            </a:r>
          </a:p>
        </p:txBody>
      </p:sp>
      <p:sp>
        <p:nvSpPr>
          <p:cNvPr id="67613" name="Text Box 29"/>
          <p:cNvSpPr txBox="1">
            <a:spLocks noChangeArrowheads="1"/>
          </p:cNvSpPr>
          <p:nvPr/>
        </p:nvSpPr>
        <p:spPr>
          <a:xfrm>
            <a:off x="161925" y="2665413"/>
            <a:ext cx="8969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9</a:t>
            </a:r>
          </a:p>
        </p:txBody>
      </p:sp>
      <p:sp>
        <p:nvSpPr>
          <p:cNvPr id="67614" name="Line 30"/>
          <p:cNvSpPr>
            <a:spLocks noChangeShapeType="1"/>
          </p:cNvSpPr>
          <p:nvPr/>
        </p:nvSpPr>
        <p:spPr>
          <a:xfrm>
            <a:off x="3251200" y="2970213"/>
            <a:ext cx="850900" cy="1435100"/>
          </a:xfrm>
          <a:prstGeom prst="line">
            <a:avLst/>
          </a:prstGeom>
          <a:noFill/>
          <a:ln w="127000">
            <a:solidFill>
              <a:schemeClr val="tx1"/>
            </a:solidFill>
            <a:round/>
            <a:tailEnd type="triangle" w="med" len="med"/>
          </a:ln>
        </p:spPr>
        <p:txBody>
          <a:bodyPr/>
          <a:lstStyle/>
          <a:p>
            <a:pPr>
              <a:defRPr b="0" i="0"/>
            </a:pPr>
            <a:endParaRPr lang="en-GB"/>
          </a:p>
        </p:txBody>
      </p:sp>
      <p:sp>
        <p:nvSpPr>
          <p:cNvPr id="67615" name="Text Box 31"/>
          <p:cNvSpPr txBox="1">
            <a:spLocks noChangeArrowheads="1"/>
          </p:cNvSpPr>
          <p:nvPr/>
        </p:nvSpPr>
        <p:spPr>
          <a:xfrm>
            <a:off x="4130675" y="463550"/>
            <a:ext cx="8937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67616" name="Text Box 32"/>
          <p:cNvSpPr txBox="1">
            <a:spLocks noChangeArrowheads="1"/>
          </p:cNvSpPr>
          <p:nvPr/>
        </p:nvSpPr>
        <p:spPr>
          <a:xfrm>
            <a:off x="5094288" y="4016375"/>
            <a:ext cx="892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4</a:t>
            </a:r>
          </a:p>
        </p:txBody>
      </p:sp>
      <p:sp>
        <p:nvSpPr>
          <p:cNvPr id="67617" name="Text Box 33"/>
          <p:cNvSpPr txBox="1">
            <a:spLocks noChangeArrowheads="1"/>
          </p:cNvSpPr>
          <p:nvPr/>
        </p:nvSpPr>
        <p:spPr>
          <a:xfrm>
            <a:off x="5094288" y="13414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7618" name="Text Box 34"/>
          <p:cNvSpPr txBox="1">
            <a:spLocks noChangeArrowheads="1"/>
          </p:cNvSpPr>
          <p:nvPr/>
        </p:nvSpPr>
        <p:spPr>
          <a:xfrm>
            <a:off x="4127500" y="4932363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5</a:t>
            </a:r>
          </a:p>
        </p:txBody>
      </p:sp>
      <p:sp>
        <p:nvSpPr>
          <p:cNvPr id="67619" name="Text Box 35"/>
          <p:cNvSpPr txBox="1">
            <a:spLocks noChangeArrowheads="1"/>
          </p:cNvSpPr>
          <p:nvPr/>
        </p:nvSpPr>
        <p:spPr>
          <a:xfrm>
            <a:off x="465138" y="40068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8</a:t>
            </a:r>
          </a:p>
        </p:txBody>
      </p:sp>
      <p:sp>
        <p:nvSpPr>
          <p:cNvPr id="67620" name="Text Box 36"/>
          <p:cNvSpPr txBox="1">
            <a:spLocks noChangeArrowheads="1"/>
          </p:cNvSpPr>
          <p:nvPr/>
        </p:nvSpPr>
        <p:spPr>
          <a:xfrm>
            <a:off x="465138" y="133350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10</a:t>
            </a:r>
          </a:p>
        </p:txBody>
      </p:sp>
      <p:sp>
        <p:nvSpPr>
          <p:cNvPr id="67621" name="Text Box 37"/>
          <p:cNvSpPr txBox="1">
            <a:spLocks noChangeArrowheads="1"/>
          </p:cNvSpPr>
          <p:nvPr/>
        </p:nvSpPr>
        <p:spPr>
          <a:xfrm>
            <a:off x="1373188" y="476250"/>
            <a:ext cx="893762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11</a:t>
            </a:r>
          </a:p>
        </p:txBody>
      </p:sp>
      <p:sp>
        <p:nvSpPr>
          <p:cNvPr id="67622" name="Text Box 38"/>
          <p:cNvSpPr txBox="1">
            <a:spLocks noChangeArrowheads="1"/>
          </p:cNvSpPr>
          <p:nvPr/>
        </p:nvSpPr>
        <p:spPr>
          <a:xfrm>
            <a:off x="1370013" y="4948238"/>
            <a:ext cx="8953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chemeClr val="accent2"/>
                </a:solidFill>
                <a:latin typeface="Comic Sans MS" pitchFamily="66" charset="0"/>
              </a:rPr>
              <a:t>7</a:t>
            </a:r>
          </a:p>
        </p:txBody>
      </p:sp>
      <p:sp>
        <p:nvSpPr>
          <p:cNvPr id="67623" name="Oval 39"/>
          <p:cNvSpPr>
            <a:spLocks noChangeArrowheads="1"/>
          </p:cNvSpPr>
          <p:nvPr/>
        </p:nvSpPr>
        <p:spPr>
          <a:xfrm>
            <a:off x="3119438" y="2838450"/>
            <a:ext cx="265112" cy="263525"/>
          </a:xfrm>
          <a:prstGeom prst="ellipse">
            <a:avLst/>
          </a:prstGeom>
          <a:solidFill>
            <a:srgbClr val="000080"/>
          </a:soli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624" name="Rectangle 40"/>
          <p:cNvSpPr>
            <a:spLocks noChangeArrowheads="1"/>
          </p:cNvSpPr>
          <p:nvPr/>
        </p:nvSpPr>
        <p:spPr>
          <a:xfrm>
            <a:off x="1212850" y="5934075"/>
            <a:ext cx="4067175" cy="50482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625" name="Text Box 41"/>
          <p:cNvSpPr txBox="1">
            <a:spLocks noChangeArrowheads="1"/>
          </p:cNvSpPr>
          <p:nvPr/>
        </p:nvSpPr>
        <p:spPr>
          <a:xfrm>
            <a:off x="1965325" y="5824538"/>
            <a:ext cx="25606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0000FF"/>
                </a:solidFill>
                <a:latin typeface="Comic Sans MS" pitchFamily="66" charset="0"/>
              </a:rPr>
              <a:t>prynhawn</a:t>
            </a:r>
          </a:p>
        </p:txBody>
      </p:sp>
      <p:sp>
        <p:nvSpPr>
          <p:cNvPr id="67626" name="AutoShape 42"/>
          <p:cNvSpPr>
            <a:spLocks noChangeArrowheads="1"/>
          </p:cNvSpPr>
          <p:nvPr/>
        </p:nvSpPr>
        <p:spPr>
          <a:xfrm>
            <a:off x="6386513" y="4219575"/>
            <a:ext cx="2562225" cy="23812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99"/>
              </a:gs>
              <a:gs pos="100000">
                <a:srgbClr val="FFFF00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7627" name="Text Box 43"/>
          <p:cNvSpPr txBox="1">
            <a:spLocks noChangeArrowheads="1"/>
          </p:cNvSpPr>
          <p:nvPr/>
        </p:nvSpPr>
        <p:spPr>
          <a:xfrm>
            <a:off x="6478588" y="4502150"/>
            <a:ext cx="2379662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b="1">
                <a:solidFill>
                  <a:srgbClr val="FF0000"/>
                </a:solidFill>
                <a:latin typeface="Comic Sans MS" pitchFamily="66" charset="0"/>
              </a:rPr>
              <a:t>7:25</a:t>
            </a:r>
          </a:p>
          <a:p>
            <a:pPr algn="ctr">
              <a:defRPr b="0" i="0"/>
            </a:pPr>
            <a:r>
              <a:rPr lang="en-GB" b="1" dirty="0" err="1" smtClean="0">
                <a:solidFill>
                  <a:srgbClr val="FF0000"/>
                </a:solidFill>
                <a:latin typeface="Comic Sans MS" pitchFamily="66" charset="0"/>
              </a:rPr>
              <a:t>yp</a:t>
            </a:r>
            <a:endParaRPr lang="x-none" b="1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1022"/>
  <p:tag name="AS_OS" val="Microsoft Windows NT 6.1.7601 Service Pack 1"/>
  <p:tag name="AS_RELEASE_DATE" val="2014.04.28"/>
  <p:tag name="AS_TITLE" val="Aspose.Slides for .NET 4.0 Client Profile"/>
  <p:tag name="AS_VERSION" val="14.3.0.0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326</Words>
  <Application>Microsoft Office PowerPoint</Application>
  <PresentationFormat>On-screen Show (4:3)</PresentationFormat>
  <Paragraphs>288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DECharles</cp:lastModifiedBy>
  <cp:revision>34</cp:revision>
  <dcterms:created xsi:type="dcterms:W3CDTF">2006-03-03T16:34:11Z</dcterms:created>
  <dcterms:modified xsi:type="dcterms:W3CDTF">2014-09-26T08:29:17Z</dcterms:modified>
</cp:coreProperties>
</file>