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4"/>
  </p:sldMasterIdLst>
  <p:notesMasterIdLst>
    <p:notesMasterId r:id="rId8"/>
  </p:notesMasterIdLst>
  <p:handoutMasterIdLst>
    <p:handoutMasterId r:id="rId9"/>
  </p:handoutMasterIdLst>
  <p:sldIdLst>
    <p:sldId id="256" r:id="rId5"/>
    <p:sldId id="257" r:id="rId6"/>
    <p:sldId id="258" r:id="rId7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EEB659-B327-4D92-AA28-E528C3AD5BA2}" v="2186" dt="2023-10-07T18:36:13.5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16" d="100"/>
          <a:sy n="116" d="100"/>
        </p:scale>
        <p:origin x="378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notesMaster" Target="notesMasters/notesMaster1.xml" Id="rId8" /><Relationship Type="http://schemas.openxmlformats.org/officeDocument/2006/relationships/tableStyles" Target="tableStyles.xml" Id="rId13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theme" Target="theme/theme1.xml" Id="rId12" /><Relationship Type="http://schemas.openxmlformats.org/officeDocument/2006/relationships/customXml" Target="../customXml/item2.xml" Id="rId2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viewProps" Target="viewProps.xml" Id="rId11" /><Relationship Type="http://schemas.openxmlformats.org/officeDocument/2006/relationships/slide" Target="slides/slide1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Master" Target="slideMasters/slideMaster1.xml" Id="rId4" /><Relationship Type="http://schemas.openxmlformats.org/officeDocument/2006/relationships/handoutMaster" Target="handoutMasters/handoutMaster1.xml" Id="rId9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07/10/2023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07/10/2023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10/7/2023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10/7/2023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83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041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10/7/2023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555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10/7/2023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997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10/7/2023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476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10/7/2023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70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10/7/2023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82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10/7/2023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23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380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10/7/2023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216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10/7/2023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631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13" r:id="rId8"/>
    <p:sldLayoutId id="2147483714" r:id="rId9"/>
    <p:sldLayoutId id="2147483715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hebluediamondgallery.com/legal08/l/law.html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A gavel next to a book&#10;&#10;Description automatically generated">
            <a:extLst>
              <a:ext uri="{FF2B5EF4-FFF2-40B4-BE49-F238E27FC236}">
                <a16:creationId xmlns:a16="http://schemas.microsoft.com/office/drawing/2014/main" id="{F35F1B5C-6DCD-265F-7160-205DAC0E6E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1" b="15725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u="sng">
                <a:solidFill>
                  <a:srgbClr val="FFFFFF"/>
                </a:solidFill>
              </a:rPr>
              <a:t>Law and Legal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By Peter Soska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2868B3-6C2A-8DB9-E3BA-CD0387FBB8AB}"/>
              </a:ext>
            </a:extLst>
          </p:cNvPr>
          <p:cNvSpPr txBox="1"/>
          <p:nvPr/>
        </p:nvSpPr>
        <p:spPr>
          <a:xfrm>
            <a:off x="4724400" y="4343400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F0534-7925-5100-5189-38EAAB822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cs typeface="Sabon Next LT"/>
              </a:rPr>
              <a:t>Why have I chosen to come to University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78A4F-4CFA-6CC3-665D-71E3D5C2E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772" y="1494229"/>
            <a:ext cx="11274612" cy="771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2"/>
            <a:r>
              <a:rPr lang="en-US" b="1" i="1" dirty="0"/>
              <a:t>There are many reason why I have chosen to attend University , these are the main three.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45D0CA-B03D-3CFC-E4D8-DF5FF278692C}"/>
              </a:ext>
            </a:extLst>
          </p:cNvPr>
          <p:cNvSpPr txBox="1"/>
          <p:nvPr/>
        </p:nvSpPr>
        <p:spPr>
          <a:xfrm>
            <a:off x="1025236" y="2264228"/>
            <a:ext cx="579515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US" b="1" dirty="0"/>
              <a:t>To study an area of my interest </a:t>
            </a:r>
          </a:p>
          <a:p>
            <a:pPr marL="342900" indent="-342900">
              <a:buAutoNum type="arabicPeriod"/>
            </a:pPr>
            <a:r>
              <a:rPr lang="en-US" b="1" dirty="0"/>
              <a:t>Gain new skills and knowledge </a:t>
            </a:r>
          </a:p>
          <a:p>
            <a:pPr marL="342900" indent="-342900">
              <a:buAutoNum type="arabicPeriod"/>
            </a:pPr>
            <a:r>
              <a:rPr lang="en-US" b="1" dirty="0"/>
              <a:t>Better job Prospects </a:t>
            </a:r>
          </a:p>
          <a:p>
            <a:endParaRPr lang="en-US" u="sng" dirty="0"/>
          </a:p>
          <a:p>
            <a:endParaRPr lang="en-US" u="sng" dirty="0"/>
          </a:p>
        </p:txBody>
      </p:sp>
      <p:pic>
        <p:nvPicPr>
          <p:cNvPr id="5" name="Picture 4" descr="Free Images : quiz, exam, icon, button, examination, logo, education ...">
            <a:extLst>
              <a:ext uri="{FF2B5EF4-FFF2-40B4-BE49-F238E27FC236}">
                <a16:creationId xmlns:a16="http://schemas.microsoft.com/office/drawing/2014/main" id="{53A8747C-9A19-68FC-0DC3-387970D54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6167" y="2006321"/>
            <a:ext cx="2743200" cy="21328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807BF2-FC9B-590D-6221-2A63D1DE0173}"/>
              </a:ext>
            </a:extLst>
          </p:cNvPr>
          <p:cNvSpPr txBox="1"/>
          <p:nvPr/>
        </p:nvSpPr>
        <p:spPr>
          <a:xfrm>
            <a:off x="265215" y="3546763"/>
            <a:ext cx="62701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Why have I chosen to study Law &amp; Legal Practice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74B807-06D5-7951-8CAF-C9C78A1EEA22}"/>
              </a:ext>
            </a:extLst>
          </p:cNvPr>
          <p:cNvSpPr txBox="1"/>
          <p:nvPr/>
        </p:nvSpPr>
        <p:spPr>
          <a:xfrm>
            <a:off x="399802" y="4055423"/>
            <a:ext cx="755270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 have chosen to study law and legal practice at university because it will develop my legal knowledge and enable me to apply the materials I have learned to my future job role. </a:t>
            </a:r>
          </a:p>
          <a:p>
            <a:endParaRPr lang="en-US" dirty="0"/>
          </a:p>
          <a:p>
            <a:r>
              <a:rPr lang="en-US" dirty="0"/>
              <a:t>My current interest is corporate law. This means that this course will point me in the right direction in what I need to know and qualifications I need to obtain  to get in this area of law.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09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D2683-B308-9693-4D9B-4EA13C390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cs typeface="Sabon Next LT"/>
              </a:rPr>
              <a:t>Benefits of obtaining this qualification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B500-26F4-6482-714A-CDB01D532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772" y="1454645"/>
            <a:ext cx="11274612" cy="41957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First benefit is that I could potentially progress to a level 5 &amp; 6 to obtain my law degree. This leads to the second benefit which is after my 3 years of studying law and legal practice , it will open doors for me to get a job role within the legal sector.</a:t>
            </a:r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10FA78-FCD8-F60E-3C55-B45E4591D3CE}"/>
              </a:ext>
            </a:extLst>
          </p:cNvPr>
          <p:cNvSpPr txBox="1"/>
          <p:nvPr/>
        </p:nvSpPr>
        <p:spPr>
          <a:xfrm>
            <a:off x="763978" y="331123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47A08E-00FA-3B04-E136-D2B6FCEC72FF}"/>
              </a:ext>
            </a:extLst>
          </p:cNvPr>
          <p:cNvSpPr txBox="1"/>
          <p:nvPr/>
        </p:nvSpPr>
        <p:spPr>
          <a:xfrm>
            <a:off x="823356" y="3340924"/>
            <a:ext cx="741020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 dirty="0"/>
              <a:t>What I hope to achieve and why 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1B91E4-116D-8A1A-0E96-2C3F775A364C}"/>
              </a:ext>
            </a:extLst>
          </p:cNvPr>
          <p:cNvSpPr txBox="1"/>
          <p:nvPr/>
        </p:nvSpPr>
        <p:spPr>
          <a:xfrm>
            <a:off x="700643" y="3766457"/>
            <a:ext cx="81227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At the end of this  course I would like to have an idea of what area of law interests me the most and I hope to pass this course so I can progress to a higher level of qualification. This is because I want to have a career which is exiting and that I enjoy doing.</a:t>
            </a:r>
          </a:p>
        </p:txBody>
      </p:sp>
      <p:pic>
        <p:nvPicPr>
          <p:cNvPr id="7" name="Picture 6" descr="1366x768px | free download | HD wallpaper: success, stairs, board ...">
            <a:extLst>
              <a:ext uri="{FF2B5EF4-FFF2-40B4-BE49-F238E27FC236}">
                <a16:creationId xmlns:a16="http://schemas.microsoft.com/office/drawing/2014/main" id="{A5091002-9B4C-6352-B013-DC1F5C65ED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7621" y="4701137"/>
            <a:ext cx="3079666" cy="20475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10728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Widescreen</PresentationFormat>
  <Paragraphs>1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DappledVTI</vt:lpstr>
      <vt:lpstr>Law and Legal Practice</vt:lpstr>
      <vt:lpstr>Why have I chosen to come to University ?</vt:lpstr>
      <vt:lpstr>Benefits of obtaining this qualification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287</cp:revision>
  <dcterms:created xsi:type="dcterms:W3CDTF">2023-10-07T17:24:09Z</dcterms:created>
  <dcterms:modified xsi:type="dcterms:W3CDTF">2023-10-07T18:36:21Z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