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6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webextensions/webextension1.xml" ContentType="application/vnd.ms-office.webextension+xml"/>
  <Override PartName="/ppt/webextensions/webextension2.xml" ContentType="application/vnd.ms-office.webextension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44"/>
  </p:notesMasterIdLst>
  <p:sldIdLst>
    <p:sldId id="256" r:id="rId2"/>
    <p:sldId id="258" r:id="rId3"/>
    <p:sldId id="259" r:id="rId4"/>
    <p:sldId id="261" r:id="rId5"/>
    <p:sldId id="262" r:id="rId6"/>
    <p:sldId id="285" r:id="rId7"/>
    <p:sldId id="263" r:id="rId8"/>
    <p:sldId id="288" r:id="rId9"/>
    <p:sldId id="289" r:id="rId10"/>
    <p:sldId id="271" r:id="rId11"/>
    <p:sldId id="287" r:id="rId12"/>
    <p:sldId id="290" r:id="rId13"/>
    <p:sldId id="272" r:id="rId14"/>
    <p:sldId id="295" r:id="rId15"/>
    <p:sldId id="296" r:id="rId16"/>
    <p:sldId id="273" r:id="rId17"/>
    <p:sldId id="297" r:id="rId18"/>
    <p:sldId id="298" r:id="rId19"/>
    <p:sldId id="299" r:id="rId20"/>
    <p:sldId id="302" r:id="rId21"/>
    <p:sldId id="264" r:id="rId22"/>
    <p:sldId id="274" r:id="rId23"/>
    <p:sldId id="301" r:id="rId24"/>
    <p:sldId id="275" r:id="rId25"/>
    <p:sldId id="303" r:id="rId26"/>
    <p:sldId id="304" r:id="rId27"/>
    <p:sldId id="265" r:id="rId28"/>
    <p:sldId id="305" r:id="rId29"/>
    <p:sldId id="307" r:id="rId30"/>
    <p:sldId id="292" r:id="rId31"/>
    <p:sldId id="308" r:id="rId32"/>
    <p:sldId id="309" r:id="rId33"/>
    <p:sldId id="310" r:id="rId34"/>
    <p:sldId id="291" r:id="rId35"/>
    <p:sldId id="281" r:id="rId36"/>
    <p:sldId id="266" r:id="rId37"/>
    <p:sldId id="311" r:id="rId38"/>
    <p:sldId id="312" r:id="rId39"/>
    <p:sldId id="280" r:id="rId40"/>
    <p:sldId id="313" r:id="rId41"/>
    <p:sldId id="260" r:id="rId42"/>
    <p:sldId id="300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59D5CC-B8F0-473F-96A6-C8864537CBD7}" v="98" dt="2024-09-20T14:51:14.7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558" autoAdjust="0"/>
  </p:normalViewPr>
  <p:slideViewPr>
    <p:cSldViewPr snapToGrid="0">
      <p:cViewPr varScale="1">
        <p:scale>
          <a:sx n="75" d="100"/>
          <a:sy n="75" d="100"/>
        </p:scale>
        <p:origin x="7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E559D5CC-B8F0-473F-96A6-C8864537CBD7}"/>
    <pc:docChg chg="undo custSel addSld delSld modSld sldOrd">
      <pc:chgData name="Jonathan Wyatt" userId="c3e1212f-7374-4739-8e9f-f13855138211" providerId="ADAL" clId="{E559D5CC-B8F0-473F-96A6-C8864537CBD7}" dt="2024-09-20T14:51:10.618" v="14577"/>
      <pc:docMkLst>
        <pc:docMk/>
      </pc:docMkLst>
      <pc:sldChg chg="modSp del mod">
        <pc:chgData name="Jonathan Wyatt" userId="c3e1212f-7374-4739-8e9f-f13855138211" providerId="ADAL" clId="{E559D5CC-B8F0-473F-96A6-C8864537CBD7}" dt="2024-09-20T14:34:55.565" v="14568" actId="47"/>
        <pc:sldMkLst>
          <pc:docMk/>
          <pc:sldMk cId="3584891830" sldId="257"/>
        </pc:sldMkLst>
        <pc:spChg chg="mod">
          <ac:chgData name="Jonathan Wyatt" userId="c3e1212f-7374-4739-8e9f-f13855138211" providerId="ADAL" clId="{E559D5CC-B8F0-473F-96A6-C8864537CBD7}" dt="2024-09-20T14:34:48.891" v="14567" actId="20577"/>
          <ac:spMkLst>
            <pc:docMk/>
            <pc:sldMk cId="3584891830" sldId="257"/>
            <ac:spMk id="3" creationId="{7575EF17-8EA5-CD66-ECE7-3E85571545D8}"/>
          </ac:spMkLst>
        </pc:spChg>
      </pc:sldChg>
      <pc:sldChg chg="addSp delSp modSp mod setBg">
        <pc:chgData name="Jonathan Wyatt" userId="c3e1212f-7374-4739-8e9f-f13855138211" providerId="ADAL" clId="{E559D5CC-B8F0-473F-96A6-C8864537CBD7}" dt="2024-09-20T14:22:22.951" v="14495" actId="26606"/>
        <pc:sldMkLst>
          <pc:docMk/>
          <pc:sldMk cId="594228697" sldId="259"/>
        </pc:sldMkLst>
        <pc:spChg chg="mod">
          <ac:chgData name="Jonathan Wyatt" userId="c3e1212f-7374-4739-8e9f-f13855138211" providerId="ADAL" clId="{E559D5CC-B8F0-473F-96A6-C8864537CBD7}" dt="2024-09-20T14:22:22.951" v="14495" actId="26606"/>
          <ac:spMkLst>
            <pc:docMk/>
            <pc:sldMk cId="594228697" sldId="259"/>
            <ac:spMk id="2" creationId="{E6646738-A7C4-51EC-37A5-2822399992BA}"/>
          </ac:spMkLst>
        </pc:spChg>
        <pc:spChg chg="del mod">
          <ac:chgData name="Jonathan Wyatt" userId="c3e1212f-7374-4739-8e9f-f13855138211" providerId="ADAL" clId="{E559D5CC-B8F0-473F-96A6-C8864537CBD7}" dt="2024-09-20T14:22:22.951" v="14495" actId="26606"/>
          <ac:spMkLst>
            <pc:docMk/>
            <pc:sldMk cId="594228697" sldId="259"/>
            <ac:spMk id="3" creationId="{4CDF69D0-7709-D7AB-FBA1-8ED5AFB1E8D2}"/>
          </ac:spMkLst>
        </pc:spChg>
        <pc:spChg chg="add">
          <ac:chgData name="Jonathan Wyatt" userId="c3e1212f-7374-4739-8e9f-f13855138211" providerId="ADAL" clId="{E559D5CC-B8F0-473F-96A6-C8864537CBD7}" dt="2024-09-20T14:22:22.951" v="14495" actId="26606"/>
          <ac:spMkLst>
            <pc:docMk/>
            <pc:sldMk cId="594228697" sldId="259"/>
            <ac:spMk id="9" creationId="{80300B1B-B85E-D514-C6B4-30126EBBCDEC}"/>
          </ac:spMkLst>
        </pc:spChg>
        <pc:spChg chg="add">
          <ac:chgData name="Jonathan Wyatt" userId="c3e1212f-7374-4739-8e9f-f13855138211" providerId="ADAL" clId="{E559D5CC-B8F0-473F-96A6-C8864537CBD7}" dt="2024-09-20T14:22:22.951" v="14495" actId="26606"/>
          <ac:spMkLst>
            <pc:docMk/>
            <pc:sldMk cId="594228697" sldId="259"/>
            <ac:spMk id="11" creationId="{F2CC8CFE-31F3-0DA5-6AC8-9A74170BF39A}"/>
          </ac:spMkLst>
        </pc:spChg>
        <pc:spChg chg="add">
          <ac:chgData name="Jonathan Wyatt" userId="c3e1212f-7374-4739-8e9f-f13855138211" providerId="ADAL" clId="{E559D5CC-B8F0-473F-96A6-C8864537CBD7}" dt="2024-09-20T14:22:22.951" v="14495" actId="26606"/>
          <ac:spMkLst>
            <pc:docMk/>
            <pc:sldMk cId="594228697" sldId="259"/>
            <ac:spMk id="13" creationId="{A9FB23B6-1F34-5B6A-2697-938FB355B34C}"/>
          </ac:spMkLst>
        </pc:spChg>
        <pc:graphicFrameChg chg="add">
          <ac:chgData name="Jonathan Wyatt" userId="c3e1212f-7374-4739-8e9f-f13855138211" providerId="ADAL" clId="{E559D5CC-B8F0-473F-96A6-C8864537CBD7}" dt="2024-09-20T14:22:22.951" v="14495" actId="26606"/>
          <ac:graphicFrameMkLst>
            <pc:docMk/>
            <pc:sldMk cId="594228697" sldId="259"/>
            <ac:graphicFrameMk id="5" creationId="{77F5F143-F040-C3D4-8067-DFB62F3C8901}"/>
          </ac:graphicFrameMkLst>
        </pc:graphicFrameChg>
      </pc:sldChg>
      <pc:sldChg chg="modSp mod">
        <pc:chgData name="Jonathan Wyatt" userId="c3e1212f-7374-4739-8e9f-f13855138211" providerId="ADAL" clId="{E559D5CC-B8F0-473F-96A6-C8864537CBD7}" dt="2024-09-19T12:55:49.095" v="6964" actId="20577"/>
        <pc:sldMkLst>
          <pc:docMk/>
          <pc:sldMk cId="3423857643" sldId="260"/>
        </pc:sldMkLst>
        <pc:spChg chg="mod">
          <ac:chgData name="Jonathan Wyatt" userId="c3e1212f-7374-4739-8e9f-f13855138211" providerId="ADAL" clId="{E559D5CC-B8F0-473F-96A6-C8864537CBD7}" dt="2024-09-19T12:55:49.095" v="6964" actId="20577"/>
          <ac:spMkLst>
            <pc:docMk/>
            <pc:sldMk cId="3423857643" sldId="260"/>
            <ac:spMk id="3" creationId="{869DA5F4-A230-D4FC-0742-0B809F580C18}"/>
          </ac:spMkLst>
        </pc:spChg>
      </pc:sldChg>
      <pc:sldChg chg="modSp mod">
        <pc:chgData name="Jonathan Wyatt" userId="c3e1212f-7374-4739-8e9f-f13855138211" providerId="ADAL" clId="{E559D5CC-B8F0-473F-96A6-C8864537CBD7}" dt="2024-09-20T14:35:41.108" v="14573" actId="1076"/>
        <pc:sldMkLst>
          <pc:docMk/>
          <pc:sldMk cId="2791439167" sldId="261"/>
        </pc:sldMkLst>
        <pc:graphicFrameChg chg="mod modGraphic">
          <ac:chgData name="Jonathan Wyatt" userId="c3e1212f-7374-4739-8e9f-f13855138211" providerId="ADAL" clId="{E559D5CC-B8F0-473F-96A6-C8864537CBD7}" dt="2024-09-20T14:35:41.108" v="14573" actId="1076"/>
          <ac:graphicFrameMkLst>
            <pc:docMk/>
            <pc:sldMk cId="2791439167" sldId="261"/>
            <ac:graphicFrameMk id="5" creationId="{39F02B4C-5EB9-E1E0-7415-F03DF939FF4C}"/>
          </ac:graphicFrameMkLst>
        </pc:graphicFrameChg>
      </pc:sldChg>
      <pc:sldChg chg="addSp delSp modSp mod setBg">
        <pc:chgData name="Jonathan Wyatt" userId="c3e1212f-7374-4739-8e9f-f13855138211" providerId="ADAL" clId="{E559D5CC-B8F0-473F-96A6-C8864537CBD7}" dt="2024-09-19T09:19:50.058" v="685" actId="962"/>
        <pc:sldMkLst>
          <pc:docMk/>
          <pc:sldMk cId="886427367" sldId="262"/>
        </pc:sldMkLst>
        <pc:spChg chg="mod">
          <ac:chgData name="Jonathan Wyatt" userId="c3e1212f-7374-4739-8e9f-f13855138211" providerId="ADAL" clId="{E559D5CC-B8F0-473F-96A6-C8864537CBD7}" dt="2024-09-19T09:19:50.058" v="685" actId="962"/>
          <ac:spMkLst>
            <pc:docMk/>
            <pc:sldMk cId="886427367" sldId="262"/>
            <ac:spMk id="2" creationId="{389B256E-FA16-B5EB-1701-5A62CA0829D2}"/>
          </ac:spMkLst>
        </pc:spChg>
        <pc:spChg chg="add del mod">
          <ac:chgData name="Jonathan Wyatt" userId="c3e1212f-7374-4739-8e9f-f13855138211" providerId="ADAL" clId="{E559D5CC-B8F0-473F-96A6-C8864537CBD7}" dt="2024-09-19T09:19:14.636" v="681" actId="22"/>
          <ac:spMkLst>
            <pc:docMk/>
            <pc:sldMk cId="886427367" sldId="262"/>
            <ac:spMk id="5" creationId="{F10B7D40-011E-A7EF-F79A-C1690105D936}"/>
          </ac:spMkLst>
        </pc:spChg>
        <pc:spChg chg="del">
          <ac:chgData name="Jonathan Wyatt" userId="c3e1212f-7374-4739-8e9f-f13855138211" providerId="ADAL" clId="{E559D5CC-B8F0-473F-96A6-C8864537CBD7}" dt="2024-09-19T09:01:09.614" v="675" actId="34307"/>
          <ac:spMkLst>
            <pc:docMk/>
            <pc:sldMk cId="886427367" sldId="262"/>
            <ac:spMk id="8" creationId="{B9D14AEB-2774-6693-D52F-4BC8DB88F8DE}"/>
          </ac:spMkLst>
        </pc:spChg>
        <pc:spChg chg="add">
          <ac:chgData name="Jonathan Wyatt" userId="c3e1212f-7374-4739-8e9f-f13855138211" providerId="ADAL" clId="{E559D5CC-B8F0-473F-96A6-C8864537CBD7}" dt="2024-09-19T09:19:34.468" v="682" actId="26606"/>
          <ac:spMkLst>
            <pc:docMk/>
            <pc:sldMk cId="886427367" sldId="262"/>
            <ac:spMk id="12" creationId="{48D7368D-31D9-8101-473D-CD39E706FD22}"/>
          </ac:spMkLst>
        </pc:spChg>
        <pc:spChg chg="add">
          <ac:chgData name="Jonathan Wyatt" userId="c3e1212f-7374-4739-8e9f-f13855138211" providerId="ADAL" clId="{E559D5CC-B8F0-473F-96A6-C8864537CBD7}" dt="2024-09-19T09:19:34.468" v="682" actId="26606"/>
          <ac:spMkLst>
            <pc:docMk/>
            <pc:sldMk cId="886427367" sldId="262"/>
            <ac:spMk id="14" creationId="{3768F94E-2BF1-56A5-87AC-0C427079334B}"/>
          </ac:spMkLst>
        </pc:spChg>
        <pc:picChg chg="add del mod ord">
          <ac:chgData name="Jonathan Wyatt" userId="c3e1212f-7374-4739-8e9f-f13855138211" providerId="ADAL" clId="{E559D5CC-B8F0-473F-96A6-C8864537CBD7}" dt="2024-09-19T09:01:13.468" v="676" actId="478"/>
          <ac:picMkLst>
            <pc:docMk/>
            <pc:sldMk cId="886427367" sldId="262"/>
            <ac:picMk id="3" creationId="{37B63965-8FAD-53E1-23AE-731106F4ACFC}"/>
          </ac:picMkLst>
        </pc:picChg>
        <pc:picChg chg="add mod ord">
          <ac:chgData name="Jonathan Wyatt" userId="c3e1212f-7374-4739-8e9f-f13855138211" providerId="ADAL" clId="{E559D5CC-B8F0-473F-96A6-C8864537CBD7}" dt="2024-09-19T09:19:50.058" v="684" actId="27614"/>
          <ac:picMkLst>
            <pc:docMk/>
            <pc:sldMk cId="886427367" sldId="262"/>
            <ac:picMk id="7" creationId="{B117A518-1BF1-7429-6192-5DF1A0B2917C}"/>
          </ac:picMkLst>
        </pc:picChg>
      </pc:sldChg>
      <pc:sldChg chg="addSp delSp modSp mod setBg">
        <pc:chgData name="Jonathan Wyatt" userId="c3e1212f-7374-4739-8e9f-f13855138211" providerId="ADAL" clId="{E559D5CC-B8F0-473F-96A6-C8864537CBD7}" dt="2024-09-19T09:53:17.508" v="780" actId="26606"/>
        <pc:sldMkLst>
          <pc:docMk/>
          <pc:sldMk cId="3646142635" sldId="263"/>
        </pc:sldMkLst>
        <pc:spChg chg="mod">
          <ac:chgData name="Jonathan Wyatt" userId="c3e1212f-7374-4739-8e9f-f13855138211" providerId="ADAL" clId="{E559D5CC-B8F0-473F-96A6-C8864537CBD7}" dt="2024-09-19T09:53:17.508" v="780" actId="26606"/>
          <ac:spMkLst>
            <pc:docMk/>
            <pc:sldMk cId="3646142635" sldId="263"/>
            <ac:spMk id="2" creationId="{7B497459-3198-BEAA-287C-C542094233F9}"/>
          </ac:spMkLst>
        </pc:spChg>
        <pc:spChg chg="del mod">
          <ac:chgData name="Jonathan Wyatt" userId="c3e1212f-7374-4739-8e9f-f13855138211" providerId="ADAL" clId="{E559D5CC-B8F0-473F-96A6-C8864537CBD7}" dt="2024-09-19T09:53:17.508" v="780" actId="26606"/>
          <ac:spMkLst>
            <pc:docMk/>
            <pc:sldMk cId="3646142635" sldId="263"/>
            <ac:spMk id="3" creationId="{63C8B51A-3A7C-4F6D-B0A3-84B5010B85F3}"/>
          </ac:spMkLst>
        </pc:spChg>
        <pc:spChg chg="add">
          <ac:chgData name="Jonathan Wyatt" userId="c3e1212f-7374-4739-8e9f-f13855138211" providerId="ADAL" clId="{E559D5CC-B8F0-473F-96A6-C8864537CBD7}" dt="2024-09-19T09:53:17.508" v="780" actId="26606"/>
          <ac:spMkLst>
            <pc:docMk/>
            <pc:sldMk cId="3646142635" sldId="263"/>
            <ac:spMk id="9" creationId="{80300B1B-B85E-D514-C6B4-30126EBBCDEC}"/>
          </ac:spMkLst>
        </pc:spChg>
        <pc:spChg chg="add">
          <ac:chgData name="Jonathan Wyatt" userId="c3e1212f-7374-4739-8e9f-f13855138211" providerId="ADAL" clId="{E559D5CC-B8F0-473F-96A6-C8864537CBD7}" dt="2024-09-19T09:53:17.508" v="780" actId="26606"/>
          <ac:spMkLst>
            <pc:docMk/>
            <pc:sldMk cId="3646142635" sldId="263"/>
            <ac:spMk id="11" creationId="{F2CC8CFE-31F3-0DA5-6AC8-9A74170BF39A}"/>
          </ac:spMkLst>
        </pc:spChg>
        <pc:spChg chg="add">
          <ac:chgData name="Jonathan Wyatt" userId="c3e1212f-7374-4739-8e9f-f13855138211" providerId="ADAL" clId="{E559D5CC-B8F0-473F-96A6-C8864537CBD7}" dt="2024-09-19T09:53:17.508" v="780" actId="26606"/>
          <ac:spMkLst>
            <pc:docMk/>
            <pc:sldMk cId="3646142635" sldId="263"/>
            <ac:spMk id="13" creationId="{A9FB23B6-1F34-5B6A-2697-938FB355B34C}"/>
          </ac:spMkLst>
        </pc:spChg>
        <pc:graphicFrameChg chg="add">
          <ac:chgData name="Jonathan Wyatt" userId="c3e1212f-7374-4739-8e9f-f13855138211" providerId="ADAL" clId="{E559D5CC-B8F0-473F-96A6-C8864537CBD7}" dt="2024-09-19T09:53:17.508" v="780" actId="26606"/>
          <ac:graphicFrameMkLst>
            <pc:docMk/>
            <pc:sldMk cId="3646142635" sldId="263"/>
            <ac:graphicFrameMk id="5" creationId="{9967BCE4-A9C0-09D1-FA1C-0794639A5364}"/>
          </ac:graphicFrameMkLst>
        </pc:graphicFrameChg>
      </pc:sldChg>
      <pc:sldChg chg="addSp delSp modSp mod setBg">
        <pc:chgData name="Jonathan Wyatt" userId="c3e1212f-7374-4739-8e9f-f13855138211" providerId="ADAL" clId="{E559D5CC-B8F0-473F-96A6-C8864537CBD7}" dt="2024-09-20T09:22:26.430" v="7883" actId="962"/>
        <pc:sldMkLst>
          <pc:docMk/>
          <pc:sldMk cId="847790502" sldId="264"/>
        </pc:sldMkLst>
        <pc:spChg chg="mod ord">
          <ac:chgData name="Jonathan Wyatt" userId="c3e1212f-7374-4739-8e9f-f13855138211" providerId="ADAL" clId="{E559D5CC-B8F0-473F-96A6-C8864537CBD7}" dt="2024-09-20T09:22:26.430" v="7883" actId="962"/>
          <ac:spMkLst>
            <pc:docMk/>
            <pc:sldMk cId="847790502" sldId="264"/>
            <ac:spMk id="2" creationId="{04154EAC-ECA4-6AF3-3428-5724B292BB92}"/>
          </ac:spMkLst>
        </pc:spChg>
        <pc:spChg chg="del">
          <ac:chgData name="Jonathan Wyatt" userId="c3e1212f-7374-4739-8e9f-f13855138211" providerId="ADAL" clId="{E559D5CC-B8F0-473F-96A6-C8864537CBD7}" dt="2024-09-20T09:22:15.531" v="7877"/>
          <ac:spMkLst>
            <pc:docMk/>
            <pc:sldMk cId="847790502" sldId="264"/>
            <ac:spMk id="3" creationId="{B00A8ECC-6AAF-C8C2-C2D3-1C64BC2087A9}"/>
          </ac:spMkLst>
        </pc:spChg>
        <pc:spChg chg="add del">
          <ac:chgData name="Jonathan Wyatt" userId="c3e1212f-7374-4739-8e9f-f13855138211" providerId="ADAL" clId="{E559D5CC-B8F0-473F-96A6-C8864537CBD7}" dt="2024-09-20T09:22:21.131" v="7879" actId="26606"/>
          <ac:spMkLst>
            <pc:docMk/>
            <pc:sldMk cId="847790502" sldId="264"/>
            <ac:spMk id="9" creationId="{48D7368D-31D9-8101-473D-CD39E706FD22}"/>
          </ac:spMkLst>
        </pc:spChg>
        <pc:spChg chg="add del">
          <ac:chgData name="Jonathan Wyatt" userId="c3e1212f-7374-4739-8e9f-f13855138211" providerId="ADAL" clId="{E559D5CC-B8F0-473F-96A6-C8864537CBD7}" dt="2024-09-20T09:22:21.131" v="7879" actId="26606"/>
          <ac:spMkLst>
            <pc:docMk/>
            <pc:sldMk cId="847790502" sldId="264"/>
            <ac:spMk id="11" creationId="{CAA37442-EAE9-6CFC-AC74-44222B37FA80}"/>
          </ac:spMkLst>
        </pc:spChg>
        <pc:spChg chg="add del">
          <ac:chgData name="Jonathan Wyatt" userId="c3e1212f-7374-4739-8e9f-f13855138211" providerId="ADAL" clId="{E559D5CC-B8F0-473F-96A6-C8864537CBD7}" dt="2024-09-20T09:22:21.131" v="7879" actId="26606"/>
          <ac:spMkLst>
            <pc:docMk/>
            <pc:sldMk cId="847790502" sldId="264"/>
            <ac:spMk id="13" creationId="{54117A24-9D5E-A791-A2F4-8C81AC603C15}"/>
          </ac:spMkLst>
        </pc:spChg>
        <pc:spChg chg="add">
          <ac:chgData name="Jonathan Wyatt" userId="c3e1212f-7374-4739-8e9f-f13855138211" providerId="ADAL" clId="{E559D5CC-B8F0-473F-96A6-C8864537CBD7}" dt="2024-09-20T09:22:21.142" v="7880" actId="26606"/>
          <ac:spMkLst>
            <pc:docMk/>
            <pc:sldMk cId="847790502" sldId="264"/>
            <ac:spMk id="15" creationId="{48D7368D-31D9-8101-473D-CD39E706FD22}"/>
          </ac:spMkLst>
        </pc:spChg>
        <pc:spChg chg="add">
          <ac:chgData name="Jonathan Wyatt" userId="c3e1212f-7374-4739-8e9f-f13855138211" providerId="ADAL" clId="{E559D5CC-B8F0-473F-96A6-C8864537CBD7}" dt="2024-09-20T09:22:21.142" v="7880" actId="26606"/>
          <ac:spMkLst>
            <pc:docMk/>
            <pc:sldMk cId="847790502" sldId="264"/>
            <ac:spMk id="16" creationId="{A0A7E8C1-C94C-2023-9143-01B16A21D046}"/>
          </ac:spMkLst>
        </pc:spChg>
        <pc:picChg chg="add mod">
          <ac:chgData name="Jonathan Wyatt" userId="c3e1212f-7374-4739-8e9f-f13855138211" providerId="ADAL" clId="{E559D5CC-B8F0-473F-96A6-C8864537CBD7}" dt="2024-09-20T09:22:26.430" v="7882" actId="27614"/>
          <ac:picMkLst>
            <pc:docMk/>
            <pc:sldMk cId="847790502" sldId="264"/>
            <ac:picMk id="4" creationId="{7FAE3C98-AFB0-D38F-A437-F2E217ED4D36}"/>
          </ac:picMkLst>
        </pc:picChg>
      </pc:sldChg>
      <pc:sldChg chg="addSp delSp modSp mod modNotesTx">
        <pc:chgData name="Jonathan Wyatt" userId="c3e1212f-7374-4739-8e9f-f13855138211" providerId="ADAL" clId="{E559D5CC-B8F0-473F-96A6-C8864537CBD7}" dt="2024-09-20T10:27:58.277" v="10755" actId="20577"/>
        <pc:sldMkLst>
          <pc:docMk/>
          <pc:sldMk cId="3000726882" sldId="265"/>
        </pc:sldMkLst>
        <pc:spChg chg="del mod">
          <ac:chgData name="Jonathan Wyatt" userId="c3e1212f-7374-4739-8e9f-f13855138211" providerId="ADAL" clId="{E559D5CC-B8F0-473F-96A6-C8864537CBD7}" dt="2024-09-20T10:20:25.692" v="10239" actId="478"/>
          <ac:spMkLst>
            <pc:docMk/>
            <pc:sldMk cId="3000726882" sldId="265"/>
            <ac:spMk id="2" creationId="{850AF741-0712-6D73-1F43-A85F0A06D889}"/>
          </ac:spMkLst>
        </pc:spChg>
        <pc:spChg chg="del mod">
          <ac:chgData name="Jonathan Wyatt" userId="c3e1212f-7374-4739-8e9f-f13855138211" providerId="ADAL" clId="{E559D5CC-B8F0-473F-96A6-C8864537CBD7}" dt="2024-09-20T10:19:47.891" v="10215" actId="22"/>
          <ac:spMkLst>
            <pc:docMk/>
            <pc:sldMk cId="3000726882" sldId="265"/>
            <ac:spMk id="3" creationId="{8316B313-CB00-E362-C220-B15E71AEE51F}"/>
          </ac:spMkLst>
        </pc:spChg>
        <pc:spChg chg="add del mod">
          <ac:chgData name="Jonathan Wyatt" userId="c3e1212f-7374-4739-8e9f-f13855138211" providerId="ADAL" clId="{E559D5CC-B8F0-473F-96A6-C8864537CBD7}" dt="2024-09-20T10:20:28.887" v="10240" actId="478"/>
          <ac:spMkLst>
            <pc:docMk/>
            <pc:sldMk cId="3000726882" sldId="265"/>
            <ac:spMk id="7" creationId="{6840B94D-09FA-DF0B-1497-6FC5929129F1}"/>
          </ac:spMkLst>
        </pc:spChg>
        <pc:picChg chg="add mod ord">
          <ac:chgData name="Jonathan Wyatt" userId="c3e1212f-7374-4739-8e9f-f13855138211" providerId="ADAL" clId="{E559D5CC-B8F0-473F-96A6-C8864537CBD7}" dt="2024-09-20T10:20:40.156" v="10243" actId="14100"/>
          <ac:picMkLst>
            <pc:docMk/>
            <pc:sldMk cId="3000726882" sldId="265"/>
            <ac:picMk id="5" creationId="{E03DA8F6-A419-A0E3-3B83-0B6A0474EDE4}"/>
          </ac:picMkLst>
        </pc:picChg>
      </pc:sldChg>
      <pc:sldChg chg="addSp delSp modSp mod setBg">
        <pc:chgData name="Jonathan Wyatt" userId="c3e1212f-7374-4739-8e9f-f13855138211" providerId="ADAL" clId="{E559D5CC-B8F0-473F-96A6-C8864537CBD7}" dt="2024-09-20T13:53:53.725" v="13367" actId="20577"/>
        <pc:sldMkLst>
          <pc:docMk/>
          <pc:sldMk cId="2555902786" sldId="266"/>
        </pc:sldMkLst>
        <pc:spChg chg="mod">
          <ac:chgData name="Jonathan Wyatt" userId="c3e1212f-7374-4739-8e9f-f13855138211" providerId="ADAL" clId="{E559D5CC-B8F0-473F-96A6-C8864537CBD7}" dt="2024-09-20T13:53:49.109" v="13366" actId="26606"/>
          <ac:spMkLst>
            <pc:docMk/>
            <pc:sldMk cId="2555902786" sldId="266"/>
            <ac:spMk id="2" creationId="{892AA277-0EB5-4FB2-06D2-B84EBEA1FBC5}"/>
          </ac:spMkLst>
        </pc:spChg>
        <pc:spChg chg="del mod">
          <ac:chgData name="Jonathan Wyatt" userId="c3e1212f-7374-4739-8e9f-f13855138211" providerId="ADAL" clId="{E559D5CC-B8F0-473F-96A6-C8864537CBD7}" dt="2024-09-20T13:53:49.109" v="13366" actId="26606"/>
          <ac:spMkLst>
            <pc:docMk/>
            <pc:sldMk cId="2555902786" sldId="266"/>
            <ac:spMk id="3" creationId="{6DA6E1FF-BAF4-E573-6C2C-BDA9C14394B3}"/>
          </ac:spMkLst>
        </pc:spChg>
        <pc:spChg chg="add">
          <ac:chgData name="Jonathan Wyatt" userId="c3e1212f-7374-4739-8e9f-f13855138211" providerId="ADAL" clId="{E559D5CC-B8F0-473F-96A6-C8864537CBD7}" dt="2024-09-20T13:53:49.109" v="13366" actId="26606"/>
          <ac:spMkLst>
            <pc:docMk/>
            <pc:sldMk cId="2555902786" sldId="266"/>
            <ac:spMk id="9" creationId="{80300B1B-B85E-D514-C6B4-30126EBBCDEC}"/>
          </ac:spMkLst>
        </pc:spChg>
        <pc:spChg chg="add">
          <ac:chgData name="Jonathan Wyatt" userId="c3e1212f-7374-4739-8e9f-f13855138211" providerId="ADAL" clId="{E559D5CC-B8F0-473F-96A6-C8864537CBD7}" dt="2024-09-20T13:53:49.109" v="13366" actId="26606"/>
          <ac:spMkLst>
            <pc:docMk/>
            <pc:sldMk cId="2555902786" sldId="266"/>
            <ac:spMk id="11" creationId="{F2CC8CFE-31F3-0DA5-6AC8-9A74170BF39A}"/>
          </ac:spMkLst>
        </pc:spChg>
        <pc:spChg chg="add">
          <ac:chgData name="Jonathan Wyatt" userId="c3e1212f-7374-4739-8e9f-f13855138211" providerId="ADAL" clId="{E559D5CC-B8F0-473F-96A6-C8864537CBD7}" dt="2024-09-20T13:53:49.109" v="13366" actId="26606"/>
          <ac:spMkLst>
            <pc:docMk/>
            <pc:sldMk cId="2555902786" sldId="266"/>
            <ac:spMk id="13" creationId="{A9FB23B6-1F34-5B6A-2697-938FB355B34C}"/>
          </ac:spMkLst>
        </pc:spChg>
        <pc:graphicFrameChg chg="add mod">
          <ac:chgData name="Jonathan Wyatt" userId="c3e1212f-7374-4739-8e9f-f13855138211" providerId="ADAL" clId="{E559D5CC-B8F0-473F-96A6-C8864537CBD7}" dt="2024-09-20T13:53:53.725" v="13367" actId="20577"/>
          <ac:graphicFrameMkLst>
            <pc:docMk/>
            <pc:sldMk cId="2555902786" sldId="266"/>
            <ac:graphicFrameMk id="5" creationId="{1EA727BB-F0E5-F562-A425-60D9DC2B42CE}"/>
          </ac:graphicFrameMkLst>
        </pc:graphicFrameChg>
      </pc:sldChg>
      <pc:sldChg chg="del ord">
        <pc:chgData name="Jonathan Wyatt" userId="c3e1212f-7374-4739-8e9f-f13855138211" providerId="ADAL" clId="{E559D5CC-B8F0-473F-96A6-C8864537CBD7}" dt="2024-09-20T13:50:09.108" v="13089" actId="47"/>
        <pc:sldMkLst>
          <pc:docMk/>
          <pc:sldMk cId="188177323" sldId="267"/>
        </pc:sldMkLst>
      </pc:sldChg>
      <pc:sldChg chg="modSp del mod">
        <pc:chgData name="Jonathan Wyatt" userId="c3e1212f-7374-4739-8e9f-f13855138211" providerId="ADAL" clId="{E559D5CC-B8F0-473F-96A6-C8864537CBD7}" dt="2024-09-20T14:17:50.308" v="14031" actId="47"/>
        <pc:sldMkLst>
          <pc:docMk/>
          <pc:sldMk cId="1419945242" sldId="268"/>
        </pc:sldMkLst>
        <pc:spChg chg="mod">
          <ac:chgData name="Jonathan Wyatt" userId="c3e1212f-7374-4739-8e9f-f13855138211" providerId="ADAL" clId="{E559D5CC-B8F0-473F-96A6-C8864537CBD7}" dt="2024-09-20T14:00:22.340" v="13960" actId="20577"/>
          <ac:spMkLst>
            <pc:docMk/>
            <pc:sldMk cId="1419945242" sldId="268"/>
            <ac:spMk id="3" creationId="{324BB8E3-3981-7525-0603-73D9496AEC4D}"/>
          </ac:spMkLst>
        </pc:spChg>
      </pc:sldChg>
      <pc:sldChg chg="del">
        <pc:chgData name="Jonathan Wyatt" userId="c3e1212f-7374-4739-8e9f-f13855138211" providerId="ADAL" clId="{E559D5CC-B8F0-473F-96A6-C8864537CBD7}" dt="2024-09-20T13:27:21.559" v="12812" actId="47"/>
        <pc:sldMkLst>
          <pc:docMk/>
          <pc:sldMk cId="3642403345" sldId="269"/>
        </pc:sldMkLst>
      </pc:sldChg>
      <pc:sldChg chg="modSp del mod">
        <pc:chgData name="Jonathan Wyatt" userId="c3e1212f-7374-4739-8e9f-f13855138211" providerId="ADAL" clId="{E559D5CC-B8F0-473F-96A6-C8864537CBD7}" dt="2024-09-20T14:17:52.182" v="14032" actId="47"/>
        <pc:sldMkLst>
          <pc:docMk/>
          <pc:sldMk cId="3144710774" sldId="270"/>
        </pc:sldMkLst>
        <pc:spChg chg="mod">
          <ac:chgData name="Jonathan Wyatt" userId="c3e1212f-7374-4739-8e9f-f13855138211" providerId="ADAL" clId="{E559D5CC-B8F0-473F-96A6-C8864537CBD7}" dt="2024-09-20T14:12:17.526" v="14030" actId="20577"/>
          <ac:spMkLst>
            <pc:docMk/>
            <pc:sldMk cId="3144710774" sldId="270"/>
            <ac:spMk id="3" creationId="{739F71E4-A666-80CA-C8C2-896B79F368CD}"/>
          </ac:spMkLst>
        </pc:spChg>
      </pc:sldChg>
      <pc:sldChg chg="addSp delSp modSp new mod ord">
        <pc:chgData name="Jonathan Wyatt" userId="c3e1212f-7374-4739-8e9f-f13855138211" providerId="ADAL" clId="{E559D5CC-B8F0-473F-96A6-C8864537CBD7}" dt="2024-09-19T10:21:14.001" v="2845" actId="20577"/>
        <pc:sldMkLst>
          <pc:docMk/>
          <pc:sldMk cId="664908819" sldId="271"/>
        </pc:sldMkLst>
        <pc:spChg chg="mod">
          <ac:chgData name="Jonathan Wyatt" userId="c3e1212f-7374-4739-8e9f-f13855138211" providerId="ADAL" clId="{E559D5CC-B8F0-473F-96A6-C8864537CBD7}" dt="2024-09-19T10:20:26.869" v="2817" actId="122"/>
          <ac:spMkLst>
            <pc:docMk/>
            <pc:sldMk cId="664908819" sldId="271"/>
            <ac:spMk id="2" creationId="{8CD8BEE8-54E5-5A69-7880-8B0838FF17FE}"/>
          </ac:spMkLst>
        </pc:spChg>
        <pc:spChg chg="del mod">
          <ac:chgData name="Jonathan Wyatt" userId="c3e1212f-7374-4739-8e9f-f13855138211" providerId="ADAL" clId="{E559D5CC-B8F0-473F-96A6-C8864537CBD7}" dt="2024-09-19T10:20:08.639" v="2814" actId="26606"/>
          <ac:spMkLst>
            <pc:docMk/>
            <pc:sldMk cId="664908819" sldId="271"/>
            <ac:spMk id="3" creationId="{8098F937-8A49-93A2-C65D-C570B458E3B5}"/>
          </ac:spMkLst>
        </pc:spChg>
        <pc:graphicFrameChg chg="add mod">
          <ac:chgData name="Jonathan Wyatt" userId="c3e1212f-7374-4739-8e9f-f13855138211" providerId="ADAL" clId="{E559D5CC-B8F0-473F-96A6-C8864537CBD7}" dt="2024-09-19T10:21:14.001" v="2845" actId="20577"/>
          <ac:graphicFrameMkLst>
            <pc:docMk/>
            <pc:sldMk cId="664908819" sldId="271"/>
            <ac:graphicFrameMk id="5" creationId="{47EBBC76-261C-8EE9-3752-35C42E33AC64}"/>
          </ac:graphicFrameMkLst>
        </pc:graphicFrameChg>
      </pc:sldChg>
      <pc:sldChg chg="addSp delSp modSp new mod">
        <pc:chgData name="Jonathan Wyatt" userId="c3e1212f-7374-4739-8e9f-f13855138211" providerId="ADAL" clId="{E559D5CC-B8F0-473F-96A6-C8864537CBD7}" dt="2024-09-19T11:09:59.856" v="4763" actId="122"/>
        <pc:sldMkLst>
          <pc:docMk/>
          <pc:sldMk cId="1050123321" sldId="272"/>
        </pc:sldMkLst>
        <pc:spChg chg="mod">
          <ac:chgData name="Jonathan Wyatt" userId="c3e1212f-7374-4739-8e9f-f13855138211" providerId="ADAL" clId="{E559D5CC-B8F0-473F-96A6-C8864537CBD7}" dt="2024-09-19T11:09:59.856" v="4763" actId="122"/>
          <ac:spMkLst>
            <pc:docMk/>
            <pc:sldMk cId="1050123321" sldId="272"/>
            <ac:spMk id="2" creationId="{11394236-76F2-49B5-0819-0568137A4694}"/>
          </ac:spMkLst>
        </pc:spChg>
        <pc:spChg chg="del mod">
          <ac:chgData name="Jonathan Wyatt" userId="c3e1212f-7374-4739-8e9f-f13855138211" providerId="ADAL" clId="{E559D5CC-B8F0-473F-96A6-C8864537CBD7}" dt="2024-09-19T11:09:27.828" v="4722" actId="26606"/>
          <ac:spMkLst>
            <pc:docMk/>
            <pc:sldMk cId="1050123321" sldId="272"/>
            <ac:spMk id="3" creationId="{F22EF4F9-D0E8-0AB9-EA89-4D5B26C22642}"/>
          </ac:spMkLst>
        </pc:spChg>
        <pc:graphicFrameChg chg="add mod">
          <ac:chgData name="Jonathan Wyatt" userId="c3e1212f-7374-4739-8e9f-f13855138211" providerId="ADAL" clId="{E559D5CC-B8F0-473F-96A6-C8864537CBD7}" dt="2024-09-19T11:09:56.772" v="4762" actId="20577"/>
          <ac:graphicFrameMkLst>
            <pc:docMk/>
            <pc:sldMk cId="1050123321" sldId="272"/>
            <ac:graphicFrameMk id="5" creationId="{6738AC02-DE24-3C1D-5BE7-79C5EAB3E0AE}"/>
          </ac:graphicFrameMkLst>
        </pc:graphicFrameChg>
      </pc:sldChg>
      <pc:sldChg chg="addSp delSp modSp new mod">
        <pc:chgData name="Jonathan Wyatt" userId="c3e1212f-7374-4739-8e9f-f13855138211" providerId="ADAL" clId="{E559D5CC-B8F0-473F-96A6-C8864537CBD7}" dt="2024-09-19T12:45:49.347" v="6006" actId="20577"/>
        <pc:sldMkLst>
          <pc:docMk/>
          <pc:sldMk cId="2952278820" sldId="273"/>
        </pc:sldMkLst>
        <pc:spChg chg="mod">
          <ac:chgData name="Jonathan Wyatt" userId="c3e1212f-7374-4739-8e9f-f13855138211" providerId="ADAL" clId="{E559D5CC-B8F0-473F-96A6-C8864537CBD7}" dt="2024-09-19T12:45:45.124" v="6005" actId="20577"/>
          <ac:spMkLst>
            <pc:docMk/>
            <pc:sldMk cId="2952278820" sldId="273"/>
            <ac:spMk id="2" creationId="{CFFB9506-CCF6-F7DB-3420-92C7AA5EC8FB}"/>
          </ac:spMkLst>
        </pc:spChg>
        <pc:spChg chg="del mod">
          <ac:chgData name="Jonathan Wyatt" userId="c3e1212f-7374-4739-8e9f-f13855138211" providerId="ADAL" clId="{E559D5CC-B8F0-473F-96A6-C8864537CBD7}" dt="2024-09-19T12:45:38.266" v="6002" actId="26606"/>
          <ac:spMkLst>
            <pc:docMk/>
            <pc:sldMk cId="2952278820" sldId="273"/>
            <ac:spMk id="3" creationId="{AAB6B16A-B258-6886-54B0-AE8C4B880096}"/>
          </ac:spMkLst>
        </pc:spChg>
        <pc:graphicFrameChg chg="add mod">
          <ac:chgData name="Jonathan Wyatt" userId="c3e1212f-7374-4739-8e9f-f13855138211" providerId="ADAL" clId="{E559D5CC-B8F0-473F-96A6-C8864537CBD7}" dt="2024-09-19T12:45:49.347" v="6006" actId="20577"/>
          <ac:graphicFrameMkLst>
            <pc:docMk/>
            <pc:sldMk cId="2952278820" sldId="273"/>
            <ac:graphicFrameMk id="5" creationId="{49976E25-1CF7-27B6-AAB0-333C05E692DE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20T09:24:14.788" v="8086" actId="1076"/>
        <pc:sldMkLst>
          <pc:docMk/>
          <pc:sldMk cId="2624420258" sldId="274"/>
        </pc:sldMkLst>
        <pc:spChg chg="mod">
          <ac:chgData name="Jonathan Wyatt" userId="c3e1212f-7374-4739-8e9f-f13855138211" providerId="ADAL" clId="{E559D5CC-B8F0-473F-96A6-C8864537CBD7}" dt="2024-09-20T09:24:14.788" v="8086" actId="1076"/>
          <ac:spMkLst>
            <pc:docMk/>
            <pc:sldMk cId="2624420258" sldId="274"/>
            <ac:spMk id="2" creationId="{BE119B62-0584-EDA9-D7EC-29BC39EEA693}"/>
          </ac:spMkLst>
        </pc:spChg>
        <pc:spChg chg="del mod">
          <ac:chgData name="Jonathan Wyatt" userId="c3e1212f-7374-4739-8e9f-f13855138211" providerId="ADAL" clId="{E559D5CC-B8F0-473F-96A6-C8864537CBD7}" dt="2024-09-20T09:24:01.222" v="8084" actId="26606"/>
          <ac:spMkLst>
            <pc:docMk/>
            <pc:sldMk cId="2624420258" sldId="274"/>
            <ac:spMk id="3" creationId="{DD94A1FD-B8F1-2066-88DA-CC9E8CAAE3EE}"/>
          </ac:spMkLst>
        </pc:spChg>
        <pc:spChg chg="add">
          <ac:chgData name="Jonathan Wyatt" userId="c3e1212f-7374-4739-8e9f-f13855138211" providerId="ADAL" clId="{E559D5CC-B8F0-473F-96A6-C8864537CBD7}" dt="2024-09-20T09:24:01.222" v="8084" actId="26606"/>
          <ac:spMkLst>
            <pc:docMk/>
            <pc:sldMk cId="2624420258" sldId="274"/>
            <ac:spMk id="9" creationId="{8C248155-68EB-D74C-5577-DA97D48E3563}"/>
          </ac:spMkLst>
        </pc:spChg>
        <pc:spChg chg="add">
          <ac:chgData name="Jonathan Wyatt" userId="c3e1212f-7374-4739-8e9f-f13855138211" providerId="ADAL" clId="{E559D5CC-B8F0-473F-96A6-C8864537CBD7}" dt="2024-09-20T09:24:01.222" v="8084" actId="26606"/>
          <ac:spMkLst>
            <pc:docMk/>
            <pc:sldMk cId="2624420258" sldId="274"/>
            <ac:spMk id="11" creationId="{D30E628A-07F0-331A-DE0B-CCD7FB90AEA6}"/>
          </ac:spMkLst>
        </pc:spChg>
        <pc:graphicFrameChg chg="add">
          <ac:chgData name="Jonathan Wyatt" userId="c3e1212f-7374-4739-8e9f-f13855138211" providerId="ADAL" clId="{E559D5CC-B8F0-473F-96A6-C8864537CBD7}" dt="2024-09-20T09:24:01.222" v="8084" actId="26606"/>
          <ac:graphicFrameMkLst>
            <pc:docMk/>
            <pc:sldMk cId="2624420258" sldId="274"/>
            <ac:graphicFrameMk id="5" creationId="{C9B5C645-795C-9EE7-5106-9DB6C51B78E2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20T09:56:22.601" v="9452" actId="26606"/>
        <pc:sldMkLst>
          <pc:docMk/>
          <pc:sldMk cId="2640128519" sldId="275"/>
        </pc:sldMkLst>
        <pc:spChg chg="mod">
          <ac:chgData name="Jonathan Wyatt" userId="c3e1212f-7374-4739-8e9f-f13855138211" providerId="ADAL" clId="{E559D5CC-B8F0-473F-96A6-C8864537CBD7}" dt="2024-09-20T09:56:22.601" v="9452" actId="26606"/>
          <ac:spMkLst>
            <pc:docMk/>
            <pc:sldMk cId="2640128519" sldId="275"/>
            <ac:spMk id="2" creationId="{C50C3D0F-EFB3-587B-EB6A-749DF3DE1DD2}"/>
          </ac:spMkLst>
        </pc:spChg>
        <pc:spChg chg="del mod">
          <ac:chgData name="Jonathan Wyatt" userId="c3e1212f-7374-4739-8e9f-f13855138211" providerId="ADAL" clId="{E559D5CC-B8F0-473F-96A6-C8864537CBD7}" dt="2024-09-20T09:56:22.601" v="9452" actId="26606"/>
          <ac:spMkLst>
            <pc:docMk/>
            <pc:sldMk cId="2640128519" sldId="275"/>
            <ac:spMk id="3" creationId="{27959131-F7D6-DF8C-D108-1FE960086C54}"/>
          </ac:spMkLst>
        </pc:spChg>
        <pc:spChg chg="add">
          <ac:chgData name="Jonathan Wyatt" userId="c3e1212f-7374-4739-8e9f-f13855138211" providerId="ADAL" clId="{E559D5CC-B8F0-473F-96A6-C8864537CBD7}" dt="2024-09-20T09:56:22.601" v="9452" actId="26606"/>
          <ac:spMkLst>
            <pc:docMk/>
            <pc:sldMk cId="2640128519" sldId="275"/>
            <ac:spMk id="9" creationId="{80300B1B-B85E-D514-C6B4-30126EBBCDEC}"/>
          </ac:spMkLst>
        </pc:spChg>
        <pc:spChg chg="add">
          <ac:chgData name="Jonathan Wyatt" userId="c3e1212f-7374-4739-8e9f-f13855138211" providerId="ADAL" clId="{E559D5CC-B8F0-473F-96A6-C8864537CBD7}" dt="2024-09-20T09:56:22.601" v="9452" actId="26606"/>
          <ac:spMkLst>
            <pc:docMk/>
            <pc:sldMk cId="2640128519" sldId="275"/>
            <ac:spMk id="11" creationId="{569C509C-DC9F-72A7-2C51-F7F49BF17558}"/>
          </ac:spMkLst>
        </pc:spChg>
        <pc:spChg chg="add">
          <ac:chgData name="Jonathan Wyatt" userId="c3e1212f-7374-4739-8e9f-f13855138211" providerId="ADAL" clId="{E559D5CC-B8F0-473F-96A6-C8864537CBD7}" dt="2024-09-20T09:56:22.601" v="9452" actId="26606"/>
          <ac:spMkLst>
            <pc:docMk/>
            <pc:sldMk cId="2640128519" sldId="275"/>
            <ac:spMk id="13" creationId="{992F11F5-4650-4EDB-A5A2-609AA6316674}"/>
          </ac:spMkLst>
        </pc:spChg>
        <pc:spChg chg="add">
          <ac:chgData name="Jonathan Wyatt" userId="c3e1212f-7374-4739-8e9f-f13855138211" providerId="ADAL" clId="{E559D5CC-B8F0-473F-96A6-C8864537CBD7}" dt="2024-09-20T09:56:22.601" v="9452" actId="26606"/>
          <ac:spMkLst>
            <pc:docMk/>
            <pc:sldMk cId="2640128519" sldId="275"/>
            <ac:spMk id="15" creationId="{0F985F24-A82E-38BB-9E95-B68E0525A443}"/>
          </ac:spMkLst>
        </pc:spChg>
        <pc:graphicFrameChg chg="add">
          <ac:chgData name="Jonathan Wyatt" userId="c3e1212f-7374-4739-8e9f-f13855138211" providerId="ADAL" clId="{E559D5CC-B8F0-473F-96A6-C8864537CBD7}" dt="2024-09-20T09:56:22.601" v="9452" actId="26606"/>
          <ac:graphicFrameMkLst>
            <pc:docMk/>
            <pc:sldMk cId="2640128519" sldId="275"/>
            <ac:graphicFrameMk id="5" creationId="{8CA46F6C-42A2-ACEF-E245-F717335D3814}"/>
          </ac:graphicFrameMkLst>
        </pc:graphicFrameChg>
      </pc:sldChg>
      <pc:sldChg chg="modSp new del mod">
        <pc:chgData name="Jonathan Wyatt" userId="c3e1212f-7374-4739-8e9f-f13855138211" providerId="ADAL" clId="{E559D5CC-B8F0-473F-96A6-C8864537CBD7}" dt="2024-09-20T10:01:28.335" v="10205" actId="47"/>
        <pc:sldMkLst>
          <pc:docMk/>
          <pc:sldMk cId="3217256805" sldId="276"/>
        </pc:sldMkLst>
        <pc:spChg chg="mod">
          <ac:chgData name="Jonathan Wyatt" userId="c3e1212f-7374-4739-8e9f-f13855138211" providerId="ADAL" clId="{E559D5CC-B8F0-473F-96A6-C8864537CBD7}" dt="2024-09-19T07:36:55.369" v="85"/>
          <ac:spMkLst>
            <pc:docMk/>
            <pc:sldMk cId="3217256805" sldId="276"/>
            <ac:spMk id="2" creationId="{96EDA8C3-2BD1-4793-6622-64526867C537}"/>
          </ac:spMkLst>
        </pc:spChg>
        <pc:spChg chg="mod">
          <ac:chgData name="Jonathan Wyatt" userId="c3e1212f-7374-4739-8e9f-f13855138211" providerId="ADAL" clId="{E559D5CC-B8F0-473F-96A6-C8864537CBD7}" dt="2024-09-20T09:17:12.529" v="7791"/>
          <ac:spMkLst>
            <pc:docMk/>
            <pc:sldMk cId="3217256805" sldId="276"/>
            <ac:spMk id="3" creationId="{7EAD078F-033B-0C7C-2B57-403A5F350124}"/>
          </ac:spMkLst>
        </pc:spChg>
      </pc:sldChg>
      <pc:sldChg chg="modSp new del mod">
        <pc:chgData name="Jonathan Wyatt" userId="c3e1212f-7374-4739-8e9f-f13855138211" providerId="ADAL" clId="{E559D5CC-B8F0-473F-96A6-C8864537CBD7}" dt="2024-09-20T10:28:30.456" v="10758" actId="47"/>
        <pc:sldMkLst>
          <pc:docMk/>
          <pc:sldMk cId="1316924875" sldId="277"/>
        </pc:sldMkLst>
        <pc:spChg chg="mod">
          <ac:chgData name="Jonathan Wyatt" userId="c3e1212f-7374-4739-8e9f-f13855138211" providerId="ADAL" clId="{E559D5CC-B8F0-473F-96A6-C8864537CBD7}" dt="2024-09-19T07:37:10.390" v="87"/>
          <ac:spMkLst>
            <pc:docMk/>
            <pc:sldMk cId="1316924875" sldId="277"/>
            <ac:spMk id="2" creationId="{BAA1D063-A9F5-E627-D5C0-633884F65D24}"/>
          </ac:spMkLst>
        </pc:spChg>
      </pc:sldChg>
      <pc:sldChg chg="modSp new del mod">
        <pc:chgData name="Jonathan Wyatt" userId="c3e1212f-7374-4739-8e9f-f13855138211" providerId="ADAL" clId="{E559D5CC-B8F0-473F-96A6-C8864537CBD7}" dt="2024-09-20T10:40:04.821" v="11530" actId="47"/>
        <pc:sldMkLst>
          <pc:docMk/>
          <pc:sldMk cId="2674780159" sldId="278"/>
        </pc:sldMkLst>
        <pc:spChg chg="mod">
          <ac:chgData name="Jonathan Wyatt" userId="c3e1212f-7374-4739-8e9f-f13855138211" providerId="ADAL" clId="{E559D5CC-B8F0-473F-96A6-C8864537CBD7}" dt="2024-09-19T07:37:26.279" v="89"/>
          <ac:spMkLst>
            <pc:docMk/>
            <pc:sldMk cId="2674780159" sldId="278"/>
            <ac:spMk id="2" creationId="{7472AD59-7C99-1F23-B423-97909890D048}"/>
          </ac:spMkLst>
        </pc:spChg>
      </pc:sldChg>
      <pc:sldChg chg="modSp new del mod">
        <pc:chgData name="Jonathan Wyatt" userId="c3e1212f-7374-4739-8e9f-f13855138211" providerId="ADAL" clId="{E559D5CC-B8F0-473F-96A6-C8864537CBD7}" dt="2024-09-20T10:40:07.089" v="11531" actId="47"/>
        <pc:sldMkLst>
          <pc:docMk/>
          <pc:sldMk cId="3583420662" sldId="279"/>
        </pc:sldMkLst>
        <pc:spChg chg="mod">
          <ac:chgData name="Jonathan Wyatt" userId="c3e1212f-7374-4739-8e9f-f13855138211" providerId="ADAL" clId="{E559D5CC-B8F0-473F-96A6-C8864537CBD7}" dt="2024-09-19T07:37:37.158" v="91"/>
          <ac:spMkLst>
            <pc:docMk/>
            <pc:sldMk cId="3583420662" sldId="279"/>
            <ac:spMk id="2" creationId="{FFF312B4-56B2-90DE-E38F-C04EB480E70B}"/>
          </ac:spMkLst>
        </pc:spChg>
      </pc:sldChg>
      <pc:sldChg chg="addSp delSp modSp new mod setBg">
        <pc:chgData name="Jonathan Wyatt" userId="c3e1212f-7374-4739-8e9f-f13855138211" providerId="ADAL" clId="{E559D5CC-B8F0-473F-96A6-C8864537CBD7}" dt="2024-09-20T10:41:03.621" v="11539" actId="113"/>
        <pc:sldMkLst>
          <pc:docMk/>
          <pc:sldMk cId="3434724016" sldId="280"/>
        </pc:sldMkLst>
        <pc:spChg chg="mod">
          <ac:chgData name="Jonathan Wyatt" userId="c3e1212f-7374-4739-8e9f-f13855138211" providerId="ADAL" clId="{E559D5CC-B8F0-473F-96A6-C8864537CBD7}" dt="2024-09-20T10:40:54.195" v="11536" actId="26606"/>
          <ac:spMkLst>
            <pc:docMk/>
            <pc:sldMk cId="3434724016" sldId="280"/>
            <ac:spMk id="2" creationId="{910BDA9A-7517-1381-0163-05904144F47A}"/>
          </ac:spMkLst>
        </pc:spChg>
        <pc:spChg chg="add del mod">
          <ac:chgData name="Jonathan Wyatt" userId="c3e1212f-7374-4739-8e9f-f13855138211" providerId="ADAL" clId="{E559D5CC-B8F0-473F-96A6-C8864537CBD7}" dt="2024-09-20T10:40:54.211" v="11537" actId="26606"/>
          <ac:spMkLst>
            <pc:docMk/>
            <pc:sldMk cId="3434724016" sldId="280"/>
            <ac:spMk id="3" creationId="{53E45625-10A1-0D98-6C9B-E5474CCF9160}"/>
          </ac:spMkLst>
        </pc:spChg>
        <pc:spChg chg="add del">
          <ac:chgData name="Jonathan Wyatt" userId="c3e1212f-7374-4739-8e9f-f13855138211" providerId="ADAL" clId="{E559D5CC-B8F0-473F-96A6-C8864537CBD7}" dt="2024-09-20T10:40:54.195" v="11536" actId="26606"/>
          <ac:spMkLst>
            <pc:docMk/>
            <pc:sldMk cId="3434724016" sldId="280"/>
            <ac:spMk id="9" creationId="{28B2BC11-3AA0-8791-5B1B-4172FCB3677B}"/>
          </ac:spMkLst>
        </pc:spChg>
        <pc:spChg chg="add del">
          <ac:chgData name="Jonathan Wyatt" userId="c3e1212f-7374-4739-8e9f-f13855138211" providerId="ADAL" clId="{E559D5CC-B8F0-473F-96A6-C8864537CBD7}" dt="2024-09-20T10:40:54.195" v="11536" actId="26606"/>
          <ac:spMkLst>
            <pc:docMk/>
            <pc:sldMk cId="3434724016" sldId="280"/>
            <ac:spMk id="11" creationId="{C02DE86A-8209-3F4F-796A-17BEE794E83C}"/>
          </ac:spMkLst>
        </pc:spChg>
        <pc:graphicFrameChg chg="add del">
          <ac:chgData name="Jonathan Wyatt" userId="c3e1212f-7374-4739-8e9f-f13855138211" providerId="ADAL" clId="{E559D5CC-B8F0-473F-96A6-C8864537CBD7}" dt="2024-09-20T10:40:54.195" v="11536" actId="26606"/>
          <ac:graphicFrameMkLst>
            <pc:docMk/>
            <pc:sldMk cId="3434724016" sldId="280"/>
            <ac:graphicFrameMk id="5" creationId="{9E3662A7-3A62-FFE2-B5D7-FE565FAA255F}"/>
          </ac:graphicFrameMkLst>
        </pc:graphicFrameChg>
        <pc:graphicFrameChg chg="add mod">
          <ac:chgData name="Jonathan Wyatt" userId="c3e1212f-7374-4739-8e9f-f13855138211" providerId="ADAL" clId="{E559D5CC-B8F0-473F-96A6-C8864537CBD7}" dt="2024-09-20T10:41:03.621" v="11539" actId="113"/>
          <ac:graphicFrameMkLst>
            <pc:docMk/>
            <pc:sldMk cId="3434724016" sldId="280"/>
            <ac:graphicFrameMk id="13" creationId="{EBF88B1B-91D4-CE59-1585-C98CC4ED67E3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20T13:50:24.142" v="13105" actId="26606"/>
        <pc:sldMkLst>
          <pc:docMk/>
          <pc:sldMk cId="2229785298" sldId="281"/>
        </pc:sldMkLst>
        <pc:spChg chg="mod">
          <ac:chgData name="Jonathan Wyatt" userId="c3e1212f-7374-4739-8e9f-f13855138211" providerId="ADAL" clId="{E559D5CC-B8F0-473F-96A6-C8864537CBD7}" dt="2024-09-20T13:50:24.142" v="13105" actId="26606"/>
          <ac:spMkLst>
            <pc:docMk/>
            <pc:sldMk cId="2229785298" sldId="281"/>
            <ac:spMk id="2" creationId="{2A5AAD34-92D6-FC3A-DABB-67E73E7F01E1}"/>
          </ac:spMkLst>
        </pc:spChg>
        <pc:spChg chg="del">
          <ac:chgData name="Jonathan Wyatt" userId="c3e1212f-7374-4739-8e9f-f13855138211" providerId="ADAL" clId="{E559D5CC-B8F0-473F-96A6-C8864537CBD7}" dt="2024-09-20T13:50:24.142" v="13105" actId="26606"/>
          <ac:spMkLst>
            <pc:docMk/>
            <pc:sldMk cId="2229785298" sldId="281"/>
            <ac:spMk id="3" creationId="{4F91E3F2-09E0-A63D-49DB-B06A0F06E802}"/>
          </ac:spMkLst>
        </pc:spChg>
        <pc:spChg chg="add">
          <ac:chgData name="Jonathan Wyatt" userId="c3e1212f-7374-4739-8e9f-f13855138211" providerId="ADAL" clId="{E559D5CC-B8F0-473F-96A6-C8864537CBD7}" dt="2024-09-20T13:50:24.142" v="13105" actId="26606"/>
          <ac:spMkLst>
            <pc:docMk/>
            <pc:sldMk cId="2229785298" sldId="281"/>
            <ac:spMk id="10" creationId="{48D7368D-31D9-8101-473D-CD39E706FD22}"/>
          </ac:spMkLst>
        </pc:spChg>
        <pc:spChg chg="add">
          <ac:chgData name="Jonathan Wyatt" userId="c3e1212f-7374-4739-8e9f-f13855138211" providerId="ADAL" clId="{E559D5CC-B8F0-473F-96A6-C8864537CBD7}" dt="2024-09-20T13:50:24.142" v="13105" actId="26606"/>
          <ac:spMkLst>
            <pc:docMk/>
            <pc:sldMk cId="2229785298" sldId="281"/>
            <ac:spMk id="12" creationId="{C4F049F8-87E1-403E-2A50-2F4544BF8589}"/>
          </ac:spMkLst>
        </pc:spChg>
        <pc:picChg chg="add">
          <ac:chgData name="Jonathan Wyatt" userId="c3e1212f-7374-4739-8e9f-f13855138211" providerId="ADAL" clId="{E559D5CC-B8F0-473F-96A6-C8864537CBD7}" dt="2024-09-20T13:50:24.142" v="13105" actId="26606"/>
          <ac:picMkLst>
            <pc:docMk/>
            <pc:sldMk cId="2229785298" sldId="281"/>
            <ac:picMk id="7" creationId="{FB3429EE-E8F3-1AB4-DFF9-CA157A255A9A}"/>
          </ac:picMkLst>
        </pc:picChg>
      </pc:sldChg>
      <pc:sldChg chg="new del">
        <pc:chgData name="Jonathan Wyatt" userId="c3e1212f-7374-4739-8e9f-f13855138211" providerId="ADAL" clId="{E559D5CC-B8F0-473F-96A6-C8864537CBD7}" dt="2024-09-20T10:41:08.525" v="11540" actId="47"/>
        <pc:sldMkLst>
          <pc:docMk/>
          <pc:sldMk cId="454327610" sldId="282"/>
        </pc:sldMkLst>
      </pc:sldChg>
      <pc:sldChg chg="modSp new del mod">
        <pc:chgData name="Jonathan Wyatt" userId="c3e1212f-7374-4739-8e9f-f13855138211" providerId="ADAL" clId="{E559D5CC-B8F0-473F-96A6-C8864537CBD7}" dt="2024-09-20T14:17:53.626" v="14033" actId="47"/>
        <pc:sldMkLst>
          <pc:docMk/>
          <pc:sldMk cId="2822719508" sldId="283"/>
        </pc:sldMkLst>
        <pc:spChg chg="mod">
          <ac:chgData name="Jonathan Wyatt" userId="c3e1212f-7374-4739-8e9f-f13855138211" providerId="ADAL" clId="{E559D5CC-B8F0-473F-96A6-C8864537CBD7}" dt="2024-09-19T08:57:32.782" v="612" actId="20577"/>
          <ac:spMkLst>
            <pc:docMk/>
            <pc:sldMk cId="2822719508" sldId="283"/>
            <ac:spMk id="2" creationId="{3D157DBA-52D4-8E9D-16B0-08E854BF027A}"/>
          </ac:spMkLst>
        </pc:spChg>
        <pc:spChg chg="mod">
          <ac:chgData name="Jonathan Wyatt" userId="c3e1212f-7374-4739-8e9f-f13855138211" providerId="ADAL" clId="{E559D5CC-B8F0-473F-96A6-C8864537CBD7}" dt="2024-09-19T08:57:50.127" v="674" actId="20577"/>
          <ac:spMkLst>
            <pc:docMk/>
            <pc:sldMk cId="2822719508" sldId="283"/>
            <ac:spMk id="3" creationId="{268EE9B8-A446-6197-5351-25A2AC68ACE1}"/>
          </ac:spMkLst>
        </pc:spChg>
      </pc:sldChg>
      <pc:sldChg chg="modSp new del mod">
        <pc:chgData name="Jonathan Wyatt" userId="c3e1212f-7374-4739-8e9f-f13855138211" providerId="ADAL" clId="{E559D5CC-B8F0-473F-96A6-C8864537CBD7}" dt="2024-09-20T10:41:32.413" v="11541" actId="47"/>
        <pc:sldMkLst>
          <pc:docMk/>
          <pc:sldMk cId="1326867804" sldId="284"/>
        </pc:sldMkLst>
        <pc:spChg chg="mod">
          <ac:chgData name="Jonathan Wyatt" userId="c3e1212f-7374-4739-8e9f-f13855138211" providerId="ADAL" clId="{E559D5CC-B8F0-473F-96A6-C8864537CBD7}" dt="2024-09-19T09:08:41.686" v="680" actId="20577"/>
          <ac:spMkLst>
            <pc:docMk/>
            <pc:sldMk cId="1326867804" sldId="284"/>
            <ac:spMk id="3" creationId="{89DF3485-D28F-A45B-2A50-DE939E155D7F}"/>
          </ac:spMkLst>
        </pc:spChg>
      </pc:sldChg>
      <pc:sldChg chg="addSp delSp modSp new mod setBg">
        <pc:chgData name="Jonathan Wyatt" userId="c3e1212f-7374-4739-8e9f-f13855138211" providerId="ADAL" clId="{E559D5CC-B8F0-473F-96A6-C8864537CBD7}" dt="2024-09-19T09:29:41.613" v="769" actId="26606"/>
        <pc:sldMkLst>
          <pc:docMk/>
          <pc:sldMk cId="648917826" sldId="285"/>
        </pc:sldMkLst>
        <pc:spChg chg="mod">
          <ac:chgData name="Jonathan Wyatt" userId="c3e1212f-7374-4739-8e9f-f13855138211" providerId="ADAL" clId="{E559D5CC-B8F0-473F-96A6-C8864537CBD7}" dt="2024-09-19T09:29:41.613" v="769" actId="26606"/>
          <ac:spMkLst>
            <pc:docMk/>
            <pc:sldMk cId="648917826" sldId="285"/>
            <ac:spMk id="2" creationId="{C1DE2BB1-750C-15D4-5319-C22134960152}"/>
          </ac:spMkLst>
        </pc:spChg>
        <pc:spChg chg="del">
          <ac:chgData name="Jonathan Wyatt" userId="c3e1212f-7374-4739-8e9f-f13855138211" providerId="ADAL" clId="{E559D5CC-B8F0-473F-96A6-C8864537CBD7}" dt="2024-09-19T09:29:04.821" v="687" actId="22"/>
          <ac:spMkLst>
            <pc:docMk/>
            <pc:sldMk cId="648917826" sldId="285"/>
            <ac:spMk id="3" creationId="{254FDBD4-2194-ADCB-3B2F-03A1B95AFB96}"/>
          </ac:spMkLst>
        </pc:spChg>
        <pc:spChg chg="add">
          <ac:chgData name="Jonathan Wyatt" userId="c3e1212f-7374-4739-8e9f-f13855138211" providerId="ADAL" clId="{E559D5CC-B8F0-473F-96A6-C8864537CBD7}" dt="2024-09-19T09:29:41.613" v="769" actId="26606"/>
          <ac:spMkLst>
            <pc:docMk/>
            <pc:sldMk cId="648917826" sldId="285"/>
            <ac:spMk id="10" creationId="{48D7368D-31D9-8101-473D-CD39E706FD22}"/>
          </ac:spMkLst>
        </pc:spChg>
        <pc:spChg chg="add">
          <ac:chgData name="Jonathan Wyatt" userId="c3e1212f-7374-4739-8e9f-f13855138211" providerId="ADAL" clId="{E559D5CC-B8F0-473F-96A6-C8864537CBD7}" dt="2024-09-19T09:29:41.613" v="769" actId="26606"/>
          <ac:spMkLst>
            <pc:docMk/>
            <pc:sldMk cId="648917826" sldId="285"/>
            <ac:spMk id="12" creationId="{3768F94E-2BF1-56A5-87AC-0C427079334B}"/>
          </ac:spMkLst>
        </pc:spChg>
        <pc:picChg chg="add mod ord">
          <ac:chgData name="Jonathan Wyatt" userId="c3e1212f-7374-4739-8e9f-f13855138211" providerId="ADAL" clId="{E559D5CC-B8F0-473F-96A6-C8864537CBD7}" dt="2024-09-19T09:29:41.613" v="769" actId="26606"/>
          <ac:picMkLst>
            <pc:docMk/>
            <pc:sldMk cId="648917826" sldId="285"/>
            <ac:picMk id="5" creationId="{5F0F4A5F-DCDB-A9F1-6D91-1B6DEE91D46B}"/>
          </ac:picMkLst>
        </pc:picChg>
      </pc:sldChg>
      <pc:sldChg chg="new del">
        <pc:chgData name="Jonathan Wyatt" userId="c3e1212f-7374-4739-8e9f-f13855138211" providerId="ADAL" clId="{E559D5CC-B8F0-473F-96A6-C8864537CBD7}" dt="2024-09-19T10:58:08.625" v="4061" actId="47"/>
        <pc:sldMkLst>
          <pc:docMk/>
          <pc:sldMk cId="2104355715" sldId="286"/>
        </pc:sldMkLst>
      </pc:sldChg>
      <pc:sldChg chg="addSp delSp modSp new mod setBg">
        <pc:chgData name="Jonathan Wyatt" userId="c3e1212f-7374-4739-8e9f-f13855138211" providerId="ADAL" clId="{E559D5CC-B8F0-473F-96A6-C8864537CBD7}" dt="2024-09-19T10:31:25.622" v="3079" actId="20577"/>
        <pc:sldMkLst>
          <pc:docMk/>
          <pc:sldMk cId="830994004" sldId="287"/>
        </pc:sldMkLst>
        <pc:spChg chg="mod">
          <ac:chgData name="Jonathan Wyatt" userId="c3e1212f-7374-4739-8e9f-f13855138211" providerId="ADAL" clId="{E559D5CC-B8F0-473F-96A6-C8864537CBD7}" dt="2024-09-19T10:31:15.103" v="3075" actId="26606"/>
          <ac:spMkLst>
            <pc:docMk/>
            <pc:sldMk cId="830994004" sldId="287"/>
            <ac:spMk id="2" creationId="{0E3957CA-53BC-518D-1669-801CBB27B25B}"/>
          </ac:spMkLst>
        </pc:spChg>
        <pc:spChg chg="add del mod">
          <ac:chgData name="Jonathan Wyatt" userId="c3e1212f-7374-4739-8e9f-f13855138211" providerId="ADAL" clId="{E559D5CC-B8F0-473F-96A6-C8864537CBD7}" dt="2024-09-19T10:31:15.103" v="3075" actId="26606"/>
          <ac:spMkLst>
            <pc:docMk/>
            <pc:sldMk cId="830994004" sldId="287"/>
            <ac:spMk id="3" creationId="{E263AE66-9768-E958-0AB0-1158EAF4315C}"/>
          </ac:spMkLst>
        </pc:spChg>
        <pc:spChg chg="add del">
          <ac:chgData name="Jonathan Wyatt" userId="c3e1212f-7374-4739-8e9f-f13855138211" providerId="ADAL" clId="{E559D5CC-B8F0-473F-96A6-C8864537CBD7}" dt="2024-09-19T10:31:15.087" v="3074" actId="26606"/>
          <ac:spMkLst>
            <pc:docMk/>
            <pc:sldMk cId="830994004" sldId="287"/>
            <ac:spMk id="9" creationId="{28B2BC11-3AA0-8791-5B1B-4172FCB3677B}"/>
          </ac:spMkLst>
        </pc:spChg>
        <pc:spChg chg="add del">
          <ac:chgData name="Jonathan Wyatt" userId="c3e1212f-7374-4739-8e9f-f13855138211" providerId="ADAL" clId="{E559D5CC-B8F0-473F-96A6-C8864537CBD7}" dt="2024-09-19T10:31:15.087" v="3074" actId="26606"/>
          <ac:spMkLst>
            <pc:docMk/>
            <pc:sldMk cId="830994004" sldId="287"/>
            <ac:spMk id="11" creationId="{C02DE86A-8209-3F4F-796A-17BEE794E83C}"/>
          </ac:spMkLst>
        </pc:spChg>
        <pc:spChg chg="add">
          <ac:chgData name="Jonathan Wyatt" userId="c3e1212f-7374-4739-8e9f-f13855138211" providerId="ADAL" clId="{E559D5CC-B8F0-473F-96A6-C8864537CBD7}" dt="2024-09-19T10:31:15.103" v="3075" actId="26606"/>
          <ac:spMkLst>
            <pc:docMk/>
            <pc:sldMk cId="830994004" sldId="287"/>
            <ac:spMk id="13" creationId="{A9FB23B6-1F34-5B6A-2697-938FB355B34C}"/>
          </ac:spMkLst>
        </pc:spChg>
        <pc:spChg chg="add">
          <ac:chgData name="Jonathan Wyatt" userId="c3e1212f-7374-4739-8e9f-f13855138211" providerId="ADAL" clId="{E559D5CC-B8F0-473F-96A6-C8864537CBD7}" dt="2024-09-19T10:31:15.103" v="3075" actId="26606"/>
          <ac:spMkLst>
            <pc:docMk/>
            <pc:sldMk cId="830994004" sldId="287"/>
            <ac:spMk id="14" creationId="{80300B1B-B85E-D514-C6B4-30126EBBCDEC}"/>
          </ac:spMkLst>
        </pc:spChg>
        <pc:spChg chg="add">
          <ac:chgData name="Jonathan Wyatt" userId="c3e1212f-7374-4739-8e9f-f13855138211" providerId="ADAL" clId="{E559D5CC-B8F0-473F-96A6-C8864537CBD7}" dt="2024-09-19T10:31:15.103" v="3075" actId="26606"/>
          <ac:spMkLst>
            <pc:docMk/>
            <pc:sldMk cId="830994004" sldId="287"/>
            <ac:spMk id="15" creationId="{F2CC8CFE-31F3-0DA5-6AC8-9A74170BF39A}"/>
          </ac:spMkLst>
        </pc:spChg>
        <pc:graphicFrameChg chg="add del">
          <ac:chgData name="Jonathan Wyatt" userId="c3e1212f-7374-4739-8e9f-f13855138211" providerId="ADAL" clId="{E559D5CC-B8F0-473F-96A6-C8864537CBD7}" dt="2024-09-19T10:31:15.087" v="3074" actId="26606"/>
          <ac:graphicFrameMkLst>
            <pc:docMk/>
            <pc:sldMk cId="830994004" sldId="287"/>
            <ac:graphicFrameMk id="5" creationId="{AE940D6C-1BBA-7BFD-203B-1C8A09F96F23}"/>
          </ac:graphicFrameMkLst>
        </pc:graphicFrameChg>
        <pc:graphicFrameChg chg="add mod">
          <ac:chgData name="Jonathan Wyatt" userId="c3e1212f-7374-4739-8e9f-f13855138211" providerId="ADAL" clId="{E559D5CC-B8F0-473F-96A6-C8864537CBD7}" dt="2024-09-19T10:31:25.622" v="3079" actId="20577"/>
          <ac:graphicFrameMkLst>
            <pc:docMk/>
            <pc:sldMk cId="830994004" sldId="287"/>
            <ac:graphicFrameMk id="16" creationId="{E3E1D23E-0775-442B-1715-0F2E9C34B9A4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19T10:02:21.873" v="1593" actId="26606"/>
        <pc:sldMkLst>
          <pc:docMk/>
          <pc:sldMk cId="2582348231" sldId="288"/>
        </pc:sldMkLst>
        <pc:spChg chg="mod">
          <ac:chgData name="Jonathan Wyatt" userId="c3e1212f-7374-4739-8e9f-f13855138211" providerId="ADAL" clId="{E559D5CC-B8F0-473F-96A6-C8864537CBD7}" dt="2024-09-19T10:02:21.873" v="1593" actId="26606"/>
          <ac:spMkLst>
            <pc:docMk/>
            <pc:sldMk cId="2582348231" sldId="288"/>
            <ac:spMk id="2" creationId="{CD01CEB6-9BC9-FED7-0544-5FC904E1E9A0}"/>
          </ac:spMkLst>
        </pc:spChg>
        <pc:spChg chg="del mod">
          <ac:chgData name="Jonathan Wyatt" userId="c3e1212f-7374-4739-8e9f-f13855138211" providerId="ADAL" clId="{E559D5CC-B8F0-473F-96A6-C8864537CBD7}" dt="2024-09-19T10:02:21.873" v="1593" actId="26606"/>
          <ac:spMkLst>
            <pc:docMk/>
            <pc:sldMk cId="2582348231" sldId="288"/>
            <ac:spMk id="3" creationId="{86F1D594-00BB-4172-AB58-11BB0A41F4E3}"/>
          </ac:spMkLst>
        </pc:spChg>
        <pc:spChg chg="add">
          <ac:chgData name="Jonathan Wyatt" userId="c3e1212f-7374-4739-8e9f-f13855138211" providerId="ADAL" clId="{E559D5CC-B8F0-473F-96A6-C8864537CBD7}" dt="2024-09-19T10:02:21.873" v="1593" actId="26606"/>
          <ac:spMkLst>
            <pc:docMk/>
            <pc:sldMk cId="2582348231" sldId="288"/>
            <ac:spMk id="9" creationId="{80300B1B-B85E-D514-C6B4-30126EBBCDEC}"/>
          </ac:spMkLst>
        </pc:spChg>
        <pc:spChg chg="add">
          <ac:chgData name="Jonathan Wyatt" userId="c3e1212f-7374-4739-8e9f-f13855138211" providerId="ADAL" clId="{E559D5CC-B8F0-473F-96A6-C8864537CBD7}" dt="2024-09-19T10:02:21.873" v="1593" actId="26606"/>
          <ac:spMkLst>
            <pc:docMk/>
            <pc:sldMk cId="2582348231" sldId="288"/>
            <ac:spMk id="11" creationId="{8C248155-68EB-D74C-5577-DA97D48E3563}"/>
          </ac:spMkLst>
        </pc:spChg>
        <pc:spChg chg="add">
          <ac:chgData name="Jonathan Wyatt" userId="c3e1212f-7374-4739-8e9f-f13855138211" providerId="ADAL" clId="{E559D5CC-B8F0-473F-96A6-C8864537CBD7}" dt="2024-09-19T10:02:21.873" v="1593" actId="26606"/>
          <ac:spMkLst>
            <pc:docMk/>
            <pc:sldMk cId="2582348231" sldId="288"/>
            <ac:spMk id="13" creationId="{D30E628A-07F0-331A-DE0B-CCD7FB90AEA6}"/>
          </ac:spMkLst>
        </pc:spChg>
        <pc:graphicFrameChg chg="add">
          <ac:chgData name="Jonathan Wyatt" userId="c3e1212f-7374-4739-8e9f-f13855138211" providerId="ADAL" clId="{E559D5CC-B8F0-473F-96A6-C8864537CBD7}" dt="2024-09-19T10:02:21.873" v="1593" actId="26606"/>
          <ac:graphicFrameMkLst>
            <pc:docMk/>
            <pc:sldMk cId="2582348231" sldId="288"/>
            <ac:graphicFrameMk id="5" creationId="{3B9C7C0B-0443-6FFA-0757-9206377A8763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19T10:14:04.345" v="2449" actId="122"/>
        <pc:sldMkLst>
          <pc:docMk/>
          <pc:sldMk cId="2167660097" sldId="289"/>
        </pc:sldMkLst>
        <pc:spChg chg="mod">
          <ac:chgData name="Jonathan Wyatt" userId="c3e1212f-7374-4739-8e9f-f13855138211" providerId="ADAL" clId="{E559D5CC-B8F0-473F-96A6-C8864537CBD7}" dt="2024-09-19T10:14:04.345" v="2449" actId="122"/>
          <ac:spMkLst>
            <pc:docMk/>
            <pc:sldMk cId="2167660097" sldId="289"/>
            <ac:spMk id="2" creationId="{12AB32EA-F4F4-DBBD-F389-0C5FF4999394}"/>
          </ac:spMkLst>
        </pc:spChg>
        <pc:spChg chg="del mod">
          <ac:chgData name="Jonathan Wyatt" userId="c3e1212f-7374-4739-8e9f-f13855138211" providerId="ADAL" clId="{E559D5CC-B8F0-473F-96A6-C8864537CBD7}" dt="2024-09-19T10:13:52.374" v="2446" actId="26606"/>
          <ac:spMkLst>
            <pc:docMk/>
            <pc:sldMk cId="2167660097" sldId="289"/>
            <ac:spMk id="3" creationId="{381587AF-1593-1557-318D-BF41E7F5F559}"/>
          </ac:spMkLst>
        </pc:spChg>
        <pc:spChg chg="add del">
          <ac:chgData name="Jonathan Wyatt" userId="c3e1212f-7374-4739-8e9f-f13855138211" providerId="ADAL" clId="{E559D5CC-B8F0-473F-96A6-C8864537CBD7}" dt="2024-09-19T10:13:52.374" v="2446" actId="26606"/>
          <ac:spMkLst>
            <pc:docMk/>
            <pc:sldMk cId="2167660097" sldId="289"/>
            <ac:spMk id="8" creationId="{6A364E18-0909-04B8-85B7-1D75F7673370}"/>
          </ac:spMkLst>
        </pc:spChg>
        <pc:spChg chg="add del">
          <ac:chgData name="Jonathan Wyatt" userId="c3e1212f-7374-4739-8e9f-f13855138211" providerId="ADAL" clId="{E559D5CC-B8F0-473F-96A6-C8864537CBD7}" dt="2024-09-19T10:13:52.374" v="2446" actId="26606"/>
          <ac:spMkLst>
            <pc:docMk/>
            <pc:sldMk cId="2167660097" sldId="289"/>
            <ac:spMk id="10" creationId="{5A4E4C0D-6BCA-FC17-62BD-B629662A9DF1}"/>
          </ac:spMkLst>
        </pc:spChg>
        <pc:spChg chg="add del">
          <ac:chgData name="Jonathan Wyatt" userId="c3e1212f-7374-4739-8e9f-f13855138211" providerId="ADAL" clId="{E559D5CC-B8F0-473F-96A6-C8864537CBD7}" dt="2024-09-19T10:13:52.374" v="2446" actId="26606"/>
          <ac:spMkLst>
            <pc:docMk/>
            <pc:sldMk cId="2167660097" sldId="289"/>
            <ac:spMk id="12" creationId="{8B08FA76-1ED5-E432-8E59-C7ABAAB69F5E}"/>
          </ac:spMkLst>
        </pc:spChg>
        <pc:spChg chg="add">
          <ac:chgData name="Jonathan Wyatt" userId="c3e1212f-7374-4739-8e9f-f13855138211" providerId="ADAL" clId="{E559D5CC-B8F0-473F-96A6-C8864537CBD7}" dt="2024-09-19T10:13:52.374" v="2446" actId="26606"/>
          <ac:spMkLst>
            <pc:docMk/>
            <pc:sldMk cId="2167660097" sldId="289"/>
            <ac:spMk id="18" creationId="{28B2BC11-3AA0-8791-5B1B-4172FCB3677B}"/>
          </ac:spMkLst>
        </pc:spChg>
        <pc:spChg chg="add">
          <ac:chgData name="Jonathan Wyatt" userId="c3e1212f-7374-4739-8e9f-f13855138211" providerId="ADAL" clId="{E559D5CC-B8F0-473F-96A6-C8864537CBD7}" dt="2024-09-19T10:13:52.374" v="2446" actId="26606"/>
          <ac:spMkLst>
            <pc:docMk/>
            <pc:sldMk cId="2167660097" sldId="289"/>
            <ac:spMk id="20" creationId="{C02DE86A-8209-3F4F-796A-17BEE794E83C}"/>
          </ac:spMkLst>
        </pc:spChg>
        <pc:graphicFrameChg chg="add mod">
          <ac:chgData name="Jonathan Wyatt" userId="c3e1212f-7374-4739-8e9f-f13855138211" providerId="ADAL" clId="{E559D5CC-B8F0-473F-96A6-C8864537CBD7}" dt="2024-09-19T10:13:58.774" v="2448" actId="14100"/>
          <ac:graphicFrameMkLst>
            <pc:docMk/>
            <pc:sldMk cId="2167660097" sldId="289"/>
            <ac:graphicFrameMk id="14" creationId="{3B65EF5E-06C9-878C-0888-278A200B6F3D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19T10:55:45.842" v="4060" actId="26606"/>
        <pc:sldMkLst>
          <pc:docMk/>
          <pc:sldMk cId="1922035456" sldId="290"/>
        </pc:sldMkLst>
        <pc:spChg chg="mod">
          <ac:chgData name="Jonathan Wyatt" userId="c3e1212f-7374-4739-8e9f-f13855138211" providerId="ADAL" clId="{E559D5CC-B8F0-473F-96A6-C8864537CBD7}" dt="2024-09-19T10:55:45.813" v="4059" actId="26606"/>
          <ac:spMkLst>
            <pc:docMk/>
            <pc:sldMk cId="1922035456" sldId="290"/>
            <ac:spMk id="2" creationId="{6B39998E-9420-2D0B-EF2E-382BCA42DB79}"/>
          </ac:spMkLst>
        </pc:spChg>
        <pc:spChg chg="add del mod">
          <ac:chgData name="Jonathan Wyatt" userId="c3e1212f-7374-4739-8e9f-f13855138211" providerId="ADAL" clId="{E559D5CC-B8F0-473F-96A6-C8864537CBD7}" dt="2024-09-19T10:55:45.842" v="4060" actId="26606"/>
          <ac:spMkLst>
            <pc:docMk/>
            <pc:sldMk cId="1922035456" sldId="290"/>
            <ac:spMk id="3" creationId="{A6938745-1FC2-CA42-1D2D-5F1D34E36759}"/>
          </ac:spMkLst>
        </pc:spChg>
        <pc:spChg chg="add del">
          <ac:chgData name="Jonathan Wyatt" userId="c3e1212f-7374-4739-8e9f-f13855138211" providerId="ADAL" clId="{E559D5CC-B8F0-473F-96A6-C8864537CBD7}" dt="2024-09-19T10:55:45.813" v="4059" actId="26606"/>
          <ac:spMkLst>
            <pc:docMk/>
            <pc:sldMk cId="1922035456" sldId="290"/>
            <ac:spMk id="9" creationId="{80300B1B-B85E-D514-C6B4-30126EBBCDEC}"/>
          </ac:spMkLst>
        </pc:spChg>
        <pc:spChg chg="add del">
          <ac:chgData name="Jonathan Wyatt" userId="c3e1212f-7374-4739-8e9f-f13855138211" providerId="ADAL" clId="{E559D5CC-B8F0-473F-96A6-C8864537CBD7}" dt="2024-09-19T10:55:45.813" v="4059" actId="26606"/>
          <ac:spMkLst>
            <pc:docMk/>
            <pc:sldMk cId="1922035456" sldId="290"/>
            <ac:spMk id="11" creationId="{569C509C-DC9F-72A7-2C51-F7F49BF17558}"/>
          </ac:spMkLst>
        </pc:spChg>
        <pc:spChg chg="add del">
          <ac:chgData name="Jonathan Wyatt" userId="c3e1212f-7374-4739-8e9f-f13855138211" providerId="ADAL" clId="{E559D5CC-B8F0-473F-96A6-C8864537CBD7}" dt="2024-09-19T10:55:45.813" v="4059" actId="26606"/>
          <ac:spMkLst>
            <pc:docMk/>
            <pc:sldMk cId="1922035456" sldId="290"/>
            <ac:spMk id="13" creationId="{992F11F5-4650-4EDB-A5A2-609AA6316674}"/>
          </ac:spMkLst>
        </pc:spChg>
        <pc:spChg chg="add del">
          <ac:chgData name="Jonathan Wyatt" userId="c3e1212f-7374-4739-8e9f-f13855138211" providerId="ADAL" clId="{E559D5CC-B8F0-473F-96A6-C8864537CBD7}" dt="2024-09-19T10:55:45.813" v="4059" actId="26606"/>
          <ac:spMkLst>
            <pc:docMk/>
            <pc:sldMk cId="1922035456" sldId="290"/>
            <ac:spMk id="15" creationId="{0F985F24-A82E-38BB-9E95-B68E0525A443}"/>
          </ac:spMkLst>
        </pc:spChg>
        <pc:graphicFrameChg chg="add del">
          <ac:chgData name="Jonathan Wyatt" userId="c3e1212f-7374-4739-8e9f-f13855138211" providerId="ADAL" clId="{E559D5CC-B8F0-473F-96A6-C8864537CBD7}" dt="2024-09-19T10:55:45.813" v="4059" actId="26606"/>
          <ac:graphicFrameMkLst>
            <pc:docMk/>
            <pc:sldMk cId="1922035456" sldId="290"/>
            <ac:graphicFrameMk id="5" creationId="{3A5082BA-A787-290F-C46B-C4008526F94A}"/>
          </ac:graphicFrameMkLst>
        </pc:graphicFrameChg>
        <pc:graphicFrameChg chg="add">
          <ac:chgData name="Jonathan Wyatt" userId="c3e1212f-7374-4739-8e9f-f13855138211" providerId="ADAL" clId="{E559D5CC-B8F0-473F-96A6-C8864537CBD7}" dt="2024-09-19T10:55:45.842" v="4060" actId="26606"/>
          <ac:graphicFrameMkLst>
            <pc:docMk/>
            <pc:sldMk cId="1922035456" sldId="290"/>
            <ac:graphicFrameMk id="17" creationId="{A7805CD3-7FBA-A7EB-B8CF-7312A533B099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20T13:35:20.108" v="12935" actId="26606"/>
        <pc:sldMkLst>
          <pc:docMk/>
          <pc:sldMk cId="3041361252" sldId="291"/>
        </pc:sldMkLst>
        <pc:spChg chg="mod">
          <ac:chgData name="Jonathan Wyatt" userId="c3e1212f-7374-4739-8e9f-f13855138211" providerId="ADAL" clId="{E559D5CC-B8F0-473F-96A6-C8864537CBD7}" dt="2024-09-20T13:35:20.108" v="12935" actId="26606"/>
          <ac:spMkLst>
            <pc:docMk/>
            <pc:sldMk cId="3041361252" sldId="291"/>
            <ac:spMk id="2" creationId="{E7CC8BB4-ECD6-4BDB-5215-142E5DC60615}"/>
          </ac:spMkLst>
        </pc:spChg>
        <pc:spChg chg="del mod">
          <ac:chgData name="Jonathan Wyatt" userId="c3e1212f-7374-4739-8e9f-f13855138211" providerId="ADAL" clId="{E559D5CC-B8F0-473F-96A6-C8864537CBD7}" dt="2024-09-20T13:35:20.108" v="12935" actId="26606"/>
          <ac:spMkLst>
            <pc:docMk/>
            <pc:sldMk cId="3041361252" sldId="291"/>
            <ac:spMk id="3" creationId="{2457E448-A033-7B82-A6CD-5A59528C345A}"/>
          </ac:spMkLst>
        </pc:spChg>
        <pc:spChg chg="add">
          <ac:chgData name="Jonathan Wyatt" userId="c3e1212f-7374-4739-8e9f-f13855138211" providerId="ADAL" clId="{E559D5CC-B8F0-473F-96A6-C8864537CBD7}" dt="2024-09-20T13:35:20.108" v="12935" actId="26606"/>
          <ac:spMkLst>
            <pc:docMk/>
            <pc:sldMk cId="3041361252" sldId="291"/>
            <ac:spMk id="9" creationId="{8C248155-68EB-D74C-5577-DA97D48E3563}"/>
          </ac:spMkLst>
        </pc:spChg>
        <pc:spChg chg="add">
          <ac:chgData name="Jonathan Wyatt" userId="c3e1212f-7374-4739-8e9f-f13855138211" providerId="ADAL" clId="{E559D5CC-B8F0-473F-96A6-C8864537CBD7}" dt="2024-09-20T13:35:20.108" v="12935" actId="26606"/>
          <ac:spMkLst>
            <pc:docMk/>
            <pc:sldMk cId="3041361252" sldId="291"/>
            <ac:spMk id="11" creationId="{D30E628A-07F0-331A-DE0B-CCD7FB90AEA6}"/>
          </ac:spMkLst>
        </pc:spChg>
        <pc:graphicFrameChg chg="add">
          <ac:chgData name="Jonathan Wyatt" userId="c3e1212f-7374-4739-8e9f-f13855138211" providerId="ADAL" clId="{E559D5CC-B8F0-473F-96A6-C8864537CBD7}" dt="2024-09-20T13:35:20.108" v="12935" actId="26606"/>
          <ac:graphicFrameMkLst>
            <pc:docMk/>
            <pc:sldMk cId="3041361252" sldId="291"/>
            <ac:graphicFrameMk id="5" creationId="{FFA3F77F-DE87-80F8-020D-E1BA456172DF}"/>
          </ac:graphicFrameMkLst>
        </pc:graphicFrameChg>
      </pc:sldChg>
      <pc:sldChg chg="addSp delSp modSp new mod ord">
        <pc:chgData name="Jonathan Wyatt" userId="c3e1212f-7374-4739-8e9f-f13855138211" providerId="ADAL" clId="{E559D5CC-B8F0-473F-96A6-C8864537CBD7}" dt="2024-09-20T13:13:34.975" v="12119" actId="14100"/>
        <pc:sldMkLst>
          <pc:docMk/>
          <pc:sldMk cId="809858184" sldId="292"/>
        </pc:sldMkLst>
        <pc:spChg chg="mod">
          <ac:chgData name="Jonathan Wyatt" userId="c3e1212f-7374-4739-8e9f-f13855138211" providerId="ADAL" clId="{E559D5CC-B8F0-473F-96A6-C8864537CBD7}" dt="2024-09-19T11:00:17.995" v="4127" actId="20577"/>
          <ac:spMkLst>
            <pc:docMk/>
            <pc:sldMk cId="809858184" sldId="292"/>
            <ac:spMk id="2" creationId="{08AB602D-9647-6FB8-454D-C37AD9B1C5B6}"/>
          </ac:spMkLst>
        </pc:spChg>
        <pc:spChg chg="del mod">
          <ac:chgData name="Jonathan Wyatt" userId="c3e1212f-7374-4739-8e9f-f13855138211" providerId="ADAL" clId="{E559D5CC-B8F0-473F-96A6-C8864537CBD7}" dt="2024-09-20T13:13:30.306" v="12118" actId="26606"/>
          <ac:spMkLst>
            <pc:docMk/>
            <pc:sldMk cId="809858184" sldId="292"/>
            <ac:spMk id="3" creationId="{350FCEF3-F470-A01A-F89C-1B8B572EC7F7}"/>
          </ac:spMkLst>
        </pc:spChg>
        <pc:graphicFrameChg chg="add mod">
          <ac:chgData name="Jonathan Wyatt" userId="c3e1212f-7374-4739-8e9f-f13855138211" providerId="ADAL" clId="{E559D5CC-B8F0-473F-96A6-C8864537CBD7}" dt="2024-09-20T13:13:34.975" v="12119" actId="14100"/>
          <ac:graphicFrameMkLst>
            <pc:docMk/>
            <pc:sldMk cId="809858184" sldId="292"/>
            <ac:graphicFrameMk id="5" creationId="{4F940986-477F-4FF7-137B-5C0D33EDF978}"/>
          </ac:graphicFrameMkLst>
        </pc:graphicFrameChg>
      </pc:sldChg>
      <pc:sldChg chg="modSp new del mod">
        <pc:chgData name="Jonathan Wyatt" userId="c3e1212f-7374-4739-8e9f-f13855138211" providerId="ADAL" clId="{E559D5CC-B8F0-473F-96A6-C8864537CBD7}" dt="2024-09-20T13:50:10.335" v="13090" actId="47"/>
        <pc:sldMkLst>
          <pc:docMk/>
          <pc:sldMk cId="625655763" sldId="293"/>
        </pc:sldMkLst>
        <pc:spChg chg="mod">
          <ac:chgData name="Jonathan Wyatt" userId="c3e1212f-7374-4739-8e9f-f13855138211" providerId="ADAL" clId="{E559D5CC-B8F0-473F-96A6-C8864537CBD7}" dt="2024-09-19T11:00:35.888" v="4147" actId="20577"/>
          <ac:spMkLst>
            <pc:docMk/>
            <pc:sldMk cId="625655763" sldId="293"/>
            <ac:spMk id="2" creationId="{71776DC0-7A0F-C30C-0886-FC466F89BE06}"/>
          </ac:spMkLst>
        </pc:spChg>
      </pc:sldChg>
      <pc:sldChg chg="modSp new del mod">
        <pc:chgData name="Jonathan Wyatt" userId="c3e1212f-7374-4739-8e9f-f13855138211" providerId="ADAL" clId="{E559D5CC-B8F0-473F-96A6-C8864537CBD7}" dt="2024-09-20T13:43:37.521" v="13088" actId="47"/>
        <pc:sldMkLst>
          <pc:docMk/>
          <pc:sldMk cId="3442819415" sldId="294"/>
        </pc:sldMkLst>
        <pc:spChg chg="mod">
          <ac:chgData name="Jonathan Wyatt" userId="c3e1212f-7374-4739-8e9f-f13855138211" providerId="ADAL" clId="{E559D5CC-B8F0-473F-96A6-C8864537CBD7}" dt="2024-09-19T11:01:03.771" v="4206" actId="20577"/>
          <ac:spMkLst>
            <pc:docMk/>
            <pc:sldMk cId="3442819415" sldId="294"/>
            <ac:spMk id="2" creationId="{8204EE2F-C7C6-C395-3444-0CBE5D515E8B}"/>
          </ac:spMkLst>
        </pc:spChg>
      </pc:sldChg>
      <pc:sldChg chg="addSp delSp modSp new mod">
        <pc:chgData name="Jonathan Wyatt" userId="c3e1212f-7374-4739-8e9f-f13855138211" providerId="ADAL" clId="{E559D5CC-B8F0-473F-96A6-C8864537CBD7}" dt="2024-09-19T11:12:52.452" v="4922" actId="1076"/>
        <pc:sldMkLst>
          <pc:docMk/>
          <pc:sldMk cId="3833728532" sldId="295"/>
        </pc:sldMkLst>
        <pc:spChg chg="del">
          <ac:chgData name="Jonathan Wyatt" userId="c3e1212f-7374-4739-8e9f-f13855138211" providerId="ADAL" clId="{E559D5CC-B8F0-473F-96A6-C8864537CBD7}" dt="2024-09-19T11:12:47.969" v="4920" actId="478"/>
          <ac:spMkLst>
            <pc:docMk/>
            <pc:sldMk cId="3833728532" sldId="295"/>
            <ac:spMk id="2" creationId="{BEFB39C3-DF81-A411-4373-0B06BE61EC09}"/>
          </ac:spMkLst>
        </pc:spChg>
        <pc:spChg chg="del">
          <ac:chgData name="Jonathan Wyatt" userId="c3e1212f-7374-4739-8e9f-f13855138211" providerId="ADAL" clId="{E559D5CC-B8F0-473F-96A6-C8864537CBD7}" dt="2024-09-19T11:12:45.345" v="4919" actId="22"/>
          <ac:spMkLst>
            <pc:docMk/>
            <pc:sldMk cId="3833728532" sldId="295"/>
            <ac:spMk id="3" creationId="{92316EB6-3407-4497-3BDF-BF89421DD00D}"/>
          </ac:spMkLst>
        </pc:spChg>
        <pc:picChg chg="add mod ord">
          <ac:chgData name="Jonathan Wyatt" userId="c3e1212f-7374-4739-8e9f-f13855138211" providerId="ADAL" clId="{E559D5CC-B8F0-473F-96A6-C8864537CBD7}" dt="2024-09-19T11:12:52.452" v="4922" actId="1076"/>
          <ac:picMkLst>
            <pc:docMk/>
            <pc:sldMk cId="3833728532" sldId="295"/>
            <ac:picMk id="5" creationId="{8B1CE4FB-1308-048A-4AD8-EAB70217F71F}"/>
          </ac:picMkLst>
        </pc:picChg>
      </pc:sldChg>
      <pc:sldChg chg="addSp delSp modSp new mod setBg modNotesTx">
        <pc:chgData name="Jonathan Wyatt" userId="c3e1212f-7374-4739-8e9f-f13855138211" providerId="ADAL" clId="{E559D5CC-B8F0-473F-96A6-C8864537CBD7}" dt="2024-09-19T11:17:53.582" v="5377" actId="26606"/>
        <pc:sldMkLst>
          <pc:docMk/>
          <pc:sldMk cId="2573633150" sldId="296"/>
        </pc:sldMkLst>
        <pc:spChg chg="mod">
          <ac:chgData name="Jonathan Wyatt" userId="c3e1212f-7374-4739-8e9f-f13855138211" providerId="ADAL" clId="{E559D5CC-B8F0-473F-96A6-C8864537CBD7}" dt="2024-09-19T11:17:53.582" v="5377" actId="26606"/>
          <ac:spMkLst>
            <pc:docMk/>
            <pc:sldMk cId="2573633150" sldId="296"/>
            <ac:spMk id="2" creationId="{1F8BF0A5-5AAC-2264-1B62-D1C2975377EE}"/>
          </ac:spMkLst>
        </pc:spChg>
        <pc:spChg chg="del mod">
          <ac:chgData name="Jonathan Wyatt" userId="c3e1212f-7374-4739-8e9f-f13855138211" providerId="ADAL" clId="{E559D5CC-B8F0-473F-96A6-C8864537CBD7}" dt="2024-09-19T11:17:53.582" v="5377" actId="26606"/>
          <ac:spMkLst>
            <pc:docMk/>
            <pc:sldMk cId="2573633150" sldId="296"/>
            <ac:spMk id="3" creationId="{C858F921-A2F2-C5E6-4FE9-E7F370505AC5}"/>
          </ac:spMkLst>
        </pc:spChg>
        <pc:spChg chg="add">
          <ac:chgData name="Jonathan Wyatt" userId="c3e1212f-7374-4739-8e9f-f13855138211" providerId="ADAL" clId="{E559D5CC-B8F0-473F-96A6-C8864537CBD7}" dt="2024-09-19T11:17:53.582" v="5377" actId="26606"/>
          <ac:spMkLst>
            <pc:docMk/>
            <pc:sldMk cId="2573633150" sldId="296"/>
            <ac:spMk id="9" creationId="{80300B1B-B85E-D514-C6B4-30126EBBCDEC}"/>
          </ac:spMkLst>
        </pc:spChg>
        <pc:spChg chg="add">
          <ac:chgData name="Jonathan Wyatt" userId="c3e1212f-7374-4739-8e9f-f13855138211" providerId="ADAL" clId="{E559D5CC-B8F0-473F-96A6-C8864537CBD7}" dt="2024-09-19T11:17:53.582" v="5377" actId="26606"/>
          <ac:spMkLst>
            <pc:docMk/>
            <pc:sldMk cId="2573633150" sldId="296"/>
            <ac:spMk id="11" creationId="{8C248155-68EB-D74C-5577-DA97D48E3563}"/>
          </ac:spMkLst>
        </pc:spChg>
        <pc:spChg chg="add">
          <ac:chgData name="Jonathan Wyatt" userId="c3e1212f-7374-4739-8e9f-f13855138211" providerId="ADAL" clId="{E559D5CC-B8F0-473F-96A6-C8864537CBD7}" dt="2024-09-19T11:17:53.582" v="5377" actId="26606"/>
          <ac:spMkLst>
            <pc:docMk/>
            <pc:sldMk cId="2573633150" sldId="296"/>
            <ac:spMk id="13" creationId="{D30E628A-07F0-331A-DE0B-CCD7FB90AEA6}"/>
          </ac:spMkLst>
        </pc:spChg>
        <pc:graphicFrameChg chg="add">
          <ac:chgData name="Jonathan Wyatt" userId="c3e1212f-7374-4739-8e9f-f13855138211" providerId="ADAL" clId="{E559D5CC-B8F0-473F-96A6-C8864537CBD7}" dt="2024-09-19T11:17:53.582" v="5377" actId="26606"/>
          <ac:graphicFrameMkLst>
            <pc:docMk/>
            <pc:sldMk cId="2573633150" sldId="296"/>
            <ac:graphicFrameMk id="5" creationId="{1FED4E5B-C4FB-5AD0-8F65-F9AA378D3311}"/>
          </ac:graphicFrameMkLst>
        </pc:graphicFrameChg>
      </pc:sldChg>
      <pc:sldChg chg="addSp delSp modSp new mod">
        <pc:chgData name="Jonathan Wyatt" userId="c3e1212f-7374-4739-8e9f-f13855138211" providerId="ADAL" clId="{E559D5CC-B8F0-473F-96A6-C8864537CBD7}" dt="2024-09-19T12:49:47.769" v="6350" actId="26606"/>
        <pc:sldMkLst>
          <pc:docMk/>
          <pc:sldMk cId="3190484474" sldId="297"/>
        </pc:sldMkLst>
        <pc:spChg chg="mod">
          <ac:chgData name="Jonathan Wyatt" userId="c3e1212f-7374-4739-8e9f-f13855138211" providerId="ADAL" clId="{E559D5CC-B8F0-473F-96A6-C8864537CBD7}" dt="2024-09-19T12:48:53.116" v="6342" actId="122"/>
          <ac:spMkLst>
            <pc:docMk/>
            <pc:sldMk cId="3190484474" sldId="297"/>
            <ac:spMk id="2" creationId="{6B1C8E70-C20D-31D8-AD35-22C517BCD78C}"/>
          </ac:spMkLst>
        </pc:spChg>
        <pc:spChg chg="del mod">
          <ac:chgData name="Jonathan Wyatt" userId="c3e1212f-7374-4739-8e9f-f13855138211" providerId="ADAL" clId="{E559D5CC-B8F0-473F-96A6-C8864537CBD7}" dt="2024-09-19T12:49:47.769" v="6350" actId="26606"/>
          <ac:spMkLst>
            <pc:docMk/>
            <pc:sldMk cId="3190484474" sldId="297"/>
            <ac:spMk id="3" creationId="{B4840E7B-DE9F-93A2-C218-7AF56CF8A779}"/>
          </ac:spMkLst>
        </pc:spChg>
        <pc:graphicFrameChg chg="add">
          <ac:chgData name="Jonathan Wyatt" userId="c3e1212f-7374-4739-8e9f-f13855138211" providerId="ADAL" clId="{E559D5CC-B8F0-473F-96A6-C8864537CBD7}" dt="2024-09-19T12:49:47.769" v="6350" actId="26606"/>
          <ac:graphicFrameMkLst>
            <pc:docMk/>
            <pc:sldMk cId="3190484474" sldId="297"/>
            <ac:graphicFrameMk id="5" creationId="{34AFAC23-9231-9FA5-6130-E70DD14CA85E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19T12:54:44.175" v="6863" actId="26606"/>
        <pc:sldMkLst>
          <pc:docMk/>
          <pc:sldMk cId="4157822016" sldId="298"/>
        </pc:sldMkLst>
        <pc:spChg chg="mod">
          <ac:chgData name="Jonathan Wyatt" userId="c3e1212f-7374-4739-8e9f-f13855138211" providerId="ADAL" clId="{E559D5CC-B8F0-473F-96A6-C8864537CBD7}" dt="2024-09-19T12:54:44.145" v="6862" actId="26606"/>
          <ac:spMkLst>
            <pc:docMk/>
            <pc:sldMk cId="4157822016" sldId="298"/>
            <ac:spMk id="2" creationId="{C9B89EFB-FF15-16A5-CA6E-3BE4B2DB2327}"/>
          </ac:spMkLst>
        </pc:spChg>
        <pc:spChg chg="add del mod">
          <ac:chgData name="Jonathan Wyatt" userId="c3e1212f-7374-4739-8e9f-f13855138211" providerId="ADAL" clId="{E559D5CC-B8F0-473F-96A6-C8864537CBD7}" dt="2024-09-19T12:54:44.175" v="6863" actId="26606"/>
          <ac:spMkLst>
            <pc:docMk/>
            <pc:sldMk cId="4157822016" sldId="298"/>
            <ac:spMk id="3" creationId="{15F584E3-7B83-432A-189D-31D5C74031FD}"/>
          </ac:spMkLst>
        </pc:spChg>
        <pc:spChg chg="add del">
          <ac:chgData name="Jonathan Wyatt" userId="c3e1212f-7374-4739-8e9f-f13855138211" providerId="ADAL" clId="{E559D5CC-B8F0-473F-96A6-C8864537CBD7}" dt="2024-09-19T12:54:44.145" v="6862" actId="26606"/>
          <ac:spMkLst>
            <pc:docMk/>
            <pc:sldMk cId="4157822016" sldId="298"/>
            <ac:spMk id="9" creationId="{8C248155-68EB-D74C-5577-DA97D48E3563}"/>
          </ac:spMkLst>
        </pc:spChg>
        <pc:spChg chg="add del">
          <ac:chgData name="Jonathan Wyatt" userId="c3e1212f-7374-4739-8e9f-f13855138211" providerId="ADAL" clId="{E559D5CC-B8F0-473F-96A6-C8864537CBD7}" dt="2024-09-19T12:54:44.145" v="6862" actId="26606"/>
          <ac:spMkLst>
            <pc:docMk/>
            <pc:sldMk cId="4157822016" sldId="298"/>
            <ac:spMk id="11" creationId="{D30E628A-07F0-331A-DE0B-CCD7FB90AEA6}"/>
          </ac:spMkLst>
        </pc:spChg>
        <pc:graphicFrameChg chg="add del">
          <ac:chgData name="Jonathan Wyatt" userId="c3e1212f-7374-4739-8e9f-f13855138211" providerId="ADAL" clId="{E559D5CC-B8F0-473F-96A6-C8864537CBD7}" dt="2024-09-19T12:54:44.145" v="6862" actId="26606"/>
          <ac:graphicFrameMkLst>
            <pc:docMk/>
            <pc:sldMk cId="4157822016" sldId="298"/>
            <ac:graphicFrameMk id="5" creationId="{3A7ABE5B-2BD5-F448-078A-70AC205DC1E0}"/>
          </ac:graphicFrameMkLst>
        </pc:graphicFrameChg>
        <pc:graphicFrameChg chg="add">
          <ac:chgData name="Jonathan Wyatt" userId="c3e1212f-7374-4739-8e9f-f13855138211" providerId="ADAL" clId="{E559D5CC-B8F0-473F-96A6-C8864537CBD7}" dt="2024-09-19T12:54:44.175" v="6863" actId="26606"/>
          <ac:graphicFrameMkLst>
            <pc:docMk/>
            <pc:sldMk cId="4157822016" sldId="298"/>
            <ac:graphicFrameMk id="13" creationId="{0927A653-C71B-0FB8-05E3-9416C3578850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20T09:15:16.109" v="7785" actId="26606"/>
        <pc:sldMkLst>
          <pc:docMk/>
          <pc:sldMk cId="523183759" sldId="299"/>
        </pc:sldMkLst>
        <pc:spChg chg="mod">
          <ac:chgData name="Jonathan Wyatt" userId="c3e1212f-7374-4739-8e9f-f13855138211" providerId="ADAL" clId="{E559D5CC-B8F0-473F-96A6-C8864537CBD7}" dt="2024-09-20T09:15:16.109" v="7785" actId="26606"/>
          <ac:spMkLst>
            <pc:docMk/>
            <pc:sldMk cId="523183759" sldId="299"/>
            <ac:spMk id="2" creationId="{D6506D9A-CF35-A368-58C9-C0C2B84F7DC3}"/>
          </ac:spMkLst>
        </pc:spChg>
        <pc:spChg chg="del mod">
          <ac:chgData name="Jonathan Wyatt" userId="c3e1212f-7374-4739-8e9f-f13855138211" providerId="ADAL" clId="{E559D5CC-B8F0-473F-96A6-C8864537CBD7}" dt="2024-09-20T09:15:16.109" v="7785" actId="26606"/>
          <ac:spMkLst>
            <pc:docMk/>
            <pc:sldMk cId="523183759" sldId="299"/>
            <ac:spMk id="3" creationId="{623646F3-1B5A-A6E0-E3CF-FB1A7E8A2F78}"/>
          </ac:spMkLst>
        </pc:spChg>
        <pc:spChg chg="add">
          <ac:chgData name="Jonathan Wyatt" userId="c3e1212f-7374-4739-8e9f-f13855138211" providerId="ADAL" clId="{E559D5CC-B8F0-473F-96A6-C8864537CBD7}" dt="2024-09-20T09:15:16.109" v="7785" actId="26606"/>
          <ac:spMkLst>
            <pc:docMk/>
            <pc:sldMk cId="523183759" sldId="299"/>
            <ac:spMk id="9" creationId="{80300B1B-B85E-D514-C6B4-30126EBBCDEC}"/>
          </ac:spMkLst>
        </pc:spChg>
        <pc:spChg chg="add">
          <ac:chgData name="Jonathan Wyatt" userId="c3e1212f-7374-4739-8e9f-f13855138211" providerId="ADAL" clId="{E559D5CC-B8F0-473F-96A6-C8864537CBD7}" dt="2024-09-20T09:15:16.109" v="7785" actId="26606"/>
          <ac:spMkLst>
            <pc:docMk/>
            <pc:sldMk cId="523183759" sldId="299"/>
            <ac:spMk id="11" creationId="{569C509C-DC9F-72A7-2C51-F7F49BF17558}"/>
          </ac:spMkLst>
        </pc:spChg>
        <pc:spChg chg="add">
          <ac:chgData name="Jonathan Wyatt" userId="c3e1212f-7374-4739-8e9f-f13855138211" providerId="ADAL" clId="{E559D5CC-B8F0-473F-96A6-C8864537CBD7}" dt="2024-09-20T09:15:16.109" v="7785" actId="26606"/>
          <ac:spMkLst>
            <pc:docMk/>
            <pc:sldMk cId="523183759" sldId="299"/>
            <ac:spMk id="13" creationId="{992F11F5-4650-4EDB-A5A2-609AA6316674}"/>
          </ac:spMkLst>
        </pc:spChg>
        <pc:spChg chg="add">
          <ac:chgData name="Jonathan Wyatt" userId="c3e1212f-7374-4739-8e9f-f13855138211" providerId="ADAL" clId="{E559D5CC-B8F0-473F-96A6-C8864537CBD7}" dt="2024-09-20T09:15:16.109" v="7785" actId="26606"/>
          <ac:spMkLst>
            <pc:docMk/>
            <pc:sldMk cId="523183759" sldId="299"/>
            <ac:spMk id="15" creationId="{0F985F24-A82E-38BB-9E95-B68E0525A443}"/>
          </ac:spMkLst>
        </pc:spChg>
        <pc:graphicFrameChg chg="add">
          <ac:chgData name="Jonathan Wyatt" userId="c3e1212f-7374-4739-8e9f-f13855138211" providerId="ADAL" clId="{E559D5CC-B8F0-473F-96A6-C8864537CBD7}" dt="2024-09-20T09:15:16.109" v="7785" actId="26606"/>
          <ac:graphicFrameMkLst>
            <pc:docMk/>
            <pc:sldMk cId="523183759" sldId="299"/>
            <ac:graphicFrameMk id="5" creationId="{B6F8BA3B-DF57-1DCA-1463-592DCC26BC9D}"/>
          </ac:graphicFrameMkLst>
        </pc:graphicFrameChg>
      </pc:sldChg>
      <pc:sldChg chg="modSp new mod">
        <pc:chgData name="Jonathan Wyatt" userId="c3e1212f-7374-4739-8e9f-f13855138211" providerId="ADAL" clId="{E559D5CC-B8F0-473F-96A6-C8864537CBD7}" dt="2024-09-20T13:14:39.675" v="12124" actId="1076"/>
        <pc:sldMkLst>
          <pc:docMk/>
          <pc:sldMk cId="2745281743" sldId="300"/>
        </pc:sldMkLst>
        <pc:spChg chg="mod">
          <ac:chgData name="Jonathan Wyatt" userId="c3e1212f-7374-4739-8e9f-f13855138211" providerId="ADAL" clId="{E559D5CC-B8F0-473F-96A6-C8864537CBD7}" dt="2024-09-20T09:05:21.731" v="7322" actId="20577"/>
          <ac:spMkLst>
            <pc:docMk/>
            <pc:sldMk cId="2745281743" sldId="300"/>
            <ac:spMk id="2" creationId="{74273680-3EA0-45DB-9CC9-96000F6786FE}"/>
          </ac:spMkLst>
        </pc:spChg>
        <pc:spChg chg="mod">
          <ac:chgData name="Jonathan Wyatt" userId="c3e1212f-7374-4739-8e9f-f13855138211" providerId="ADAL" clId="{E559D5CC-B8F0-473F-96A6-C8864537CBD7}" dt="2024-09-20T13:14:39.675" v="12124" actId="1076"/>
          <ac:spMkLst>
            <pc:docMk/>
            <pc:sldMk cId="2745281743" sldId="300"/>
            <ac:spMk id="3" creationId="{75DA1678-32DE-3AD0-FD73-839FCC536ED7}"/>
          </ac:spMkLst>
        </pc:spChg>
      </pc:sldChg>
      <pc:sldChg chg="addSp delSp modSp new mod setBg">
        <pc:chgData name="Jonathan Wyatt" userId="c3e1212f-7374-4739-8e9f-f13855138211" providerId="ADAL" clId="{E559D5CC-B8F0-473F-96A6-C8864537CBD7}" dt="2024-09-20T09:50:10.513" v="8972" actId="26606"/>
        <pc:sldMkLst>
          <pc:docMk/>
          <pc:sldMk cId="3991957698" sldId="301"/>
        </pc:sldMkLst>
        <pc:spChg chg="mod">
          <ac:chgData name="Jonathan Wyatt" userId="c3e1212f-7374-4739-8e9f-f13855138211" providerId="ADAL" clId="{E559D5CC-B8F0-473F-96A6-C8864537CBD7}" dt="2024-09-20T09:50:10.496" v="8971" actId="26606"/>
          <ac:spMkLst>
            <pc:docMk/>
            <pc:sldMk cId="3991957698" sldId="301"/>
            <ac:spMk id="2" creationId="{D4A44FC6-583B-B0E2-2CCC-C489F80352FE}"/>
          </ac:spMkLst>
        </pc:spChg>
        <pc:spChg chg="del mod">
          <ac:chgData name="Jonathan Wyatt" userId="c3e1212f-7374-4739-8e9f-f13855138211" providerId="ADAL" clId="{E559D5CC-B8F0-473F-96A6-C8864537CBD7}" dt="2024-09-20T09:50:10.513" v="8972" actId="26606"/>
          <ac:spMkLst>
            <pc:docMk/>
            <pc:sldMk cId="3991957698" sldId="301"/>
            <ac:spMk id="3" creationId="{24E7C6DE-7350-1861-77BB-D1CBD5439F26}"/>
          </ac:spMkLst>
        </pc:spChg>
        <pc:spChg chg="add del">
          <ac:chgData name="Jonathan Wyatt" userId="c3e1212f-7374-4739-8e9f-f13855138211" providerId="ADAL" clId="{E559D5CC-B8F0-473F-96A6-C8864537CBD7}" dt="2024-09-20T09:50:10.496" v="8971" actId="26606"/>
          <ac:spMkLst>
            <pc:docMk/>
            <pc:sldMk cId="3991957698" sldId="301"/>
            <ac:spMk id="9" creationId="{E5D8E37F-B926-4EDC-B832-034AD1BBD5AC}"/>
          </ac:spMkLst>
        </pc:spChg>
        <pc:graphicFrameChg chg="add">
          <ac:chgData name="Jonathan Wyatt" userId="c3e1212f-7374-4739-8e9f-f13855138211" providerId="ADAL" clId="{E559D5CC-B8F0-473F-96A6-C8864537CBD7}" dt="2024-09-20T09:50:10.513" v="8972" actId="26606"/>
          <ac:graphicFrameMkLst>
            <pc:docMk/>
            <pc:sldMk cId="3991957698" sldId="301"/>
            <ac:graphicFrameMk id="11" creationId="{E3DB2EBF-E7FF-8382-4E03-EAF3EFCC3766}"/>
          </ac:graphicFrameMkLst>
        </pc:graphicFrameChg>
        <pc:picChg chg="add del">
          <ac:chgData name="Jonathan Wyatt" userId="c3e1212f-7374-4739-8e9f-f13855138211" providerId="ADAL" clId="{E559D5CC-B8F0-473F-96A6-C8864537CBD7}" dt="2024-09-20T09:50:10.496" v="8971" actId="26606"/>
          <ac:picMkLst>
            <pc:docMk/>
            <pc:sldMk cId="3991957698" sldId="301"/>
            <ac:picMk id="5" creationId="{693E6330-77B3-0472-DBD9-784E8D1CCAEC}"/>
          </ac:picMkLst>
        </pc:picChg>
      </pc:sldChg>
      <pc:sldChg chg="addSp delSp modSp new mod setBg modNotesTx">
        <pc:chgData name="Jonathan Wyatt" userId="c3e1212f-7374-4739-8e9f-f13855138211" providerId="ADAL" clId="{E559D5CC-B8F0-473F-96A6-C8864537CBD7}" dt="2024-09-20T09:46:02.366" v="8620" actId="26606"/>
        <pc:sldMkLst>
          <pc:docMk/>
          <pc:sldMk cId="1745343838" sldId="302"/>
        </pc:sldMkLst>
        <pc:spChg chg="mod">
          <ac:chgData name="Jonathan Wyatt" userId="c3e1212f-7374-4739-8e9f-f13855138211" providerId="ADAL" clId="{E559D5CC-B8F0-473F-96A6-C8864537CBD7}" dt="2024-09-20T09:46:02.329" v="8619" actId="26606"/>
          <ac:spMkLst>
            <pc:docMk/>
            <pc:sldMk cId="1745343838" sldId="302"/>
            <ac:spMk id="2" creationId="{DC006EA9-9E68-35E4-0F9C-AED8F810F6B2}"/>
          </ac:spMkLst>
        </pc:spChg>
        <pc:spChg chg="add del mod">
          <ac:chgData name="Jonathan Wyatt" userId="c3e1212f-7374-4739-8e9f-f13855138211" providerId="ADAL" clId="{E559D5CC-B8F0-473F-96A6-C8864537CBD7}" dt="2024-09-20T09:46:02.366" v="8620" actId="26606"/>
          <ac:spMkLst>
            <pc:docMk/>
            <pc:sldMk cId="1745343838" sldId="302"/>
            <ac:spMk id="3" creationId="{3EFFD380-C581-69A3-FC47-CEDEF0A02F52}"/>
          </ac:spMkLst>
        </pc:spChg>
        <pc:spChg chg="add del">
          <ac:chgData name="Jonathan Wyatt" userId="c3e1212f-7374-4739-8e9f-f13855138211" providerId="ADAL" clId="{E559D5CC-B8F0-473F-96A6-C8864537CBD7}" dt="2024-09-20T09:46:02.329" v="8619" actId="26606"/>
          <ac:spMkLst>
            <pc:docMk/>
            <pc:sldMk cId="1745343838" sldId="302"/>
            <ac:spMk id="9" creationId="{8C248155-68EB-D74C-5577-DA97D48E3563}"/>
          </ac:spMkLst>
        </pc:spChg>
        <pc:spChg chg="add del">
          <ac:chgData name="Jonathan Wyatt" userId="c3e1212f-7374-4739-8e9f-f13855138211" providerId="ADAL" clId="{E559D5CC-B8F0-473F-96A6-C8864537CBD7}" dt="2024-09-20T09:46:02.329" v="8619" actId="26606"/>
          <ac:spMkLst>
            <pc:docMk/>
            <pc:sldMk cId="1745343838" sldId="302"/>
            <ac:spMk id="11" creationId="{D30E628A-07F0-331A-DE0B-CCD7FB90AEA6}"/>
          </ac:spMkLst>
        </pc:spChg>
        <pc:graphicFrameChg chg="add del">
          <ac:chgData name="Jonathan Wyatt" userId="c3e1212f-7374-4739-8e9f-f13855138211" providerId="ADAL" clId="{E559D5CC-B8F0-473F-96A6-C8864537CBD7}" dt="2024-09-20T09:46:02.329" v="8619" actId="26606"/>
          <ac:graphicFrameMkLst>
            <pc:docMk/>
            <pc:sldMk cId="1745343838" sldId="302"/>
            <ac:graphicFrameMk id="5" creationId="{027B1D41-B03D-7B98-B559-A52FC4B00CC7}"/>
          </ac:graphicFrameMkLst>
        </pc:graphicFrameChg>
        <pc:graphicFrameChg chg="add">
          <ac:chgData name="Jonathan Wyatt" userId="c3e1212f-7374-4739-8e9f-f13855138211" providerId="ADAL" clId="{E559D5CC-B8F0-473F-96A6-C8864537CBD7}" dt="2024-09-20T09:46:02.366" v="8620" actId="26606"/>
          <ac:graphicFrameMkLst>
            <pc:docMk/>
            <pc:sldMk cId="1745343838" sldId="302"/>
            <ac:graphicFrameMk id="13" creationId="{235D52F7-324F-0BAA-2C57-6D08D1AF4F61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20T09:58:05.140" v="9670" actId="26606"/>
        <pc:sldMkLst>
          <pc:docMk/>
          <pc:sldMk cId="144696357" sldId="303"/>
        </pc:sldMkLst>
        <pc:spChg chg="mod">
          <ac:chgData name="Jonathan Wyatt" userId="c3e1212f-7374-4739-8e9f-f13855138211" providerId="ADAL" clId="{E559D5CC-B8F0-473F-96A6-C8864537CBD7}" dt="2024-09-20T09:58:05.140" v="9670" actId="26606"/>
          <ac:spMkLst>
            <pc:docMk/>
            <pc:sldMk cId="144696357" sldId="303"/>
            <ac:spMk id="2" creationId="{157B29BE-3DE5-F7F6-C0D7-F9D6A4F0EBE5}"/>
          </ac:spMkLst>
        </pc:spChg>
        <pc:spChg chg="del mod">
          <ac:chgData name="Jonathan Wyatt" userId="c3e1212f-7374-4739-8e9f-f13855138211" providerId="ADAL" clId="{E559D5CC-B8F0-473F-96A6-C8864537CBD7}" dt="2024-09-20T09:58:05.140" v="9670" actId="26606"/>
          <ac:spMkLst>
            <pc:docMk/>
            <pc:sldMk cId="144696357" sldId="303"/>
            <ac:spMk id="3" creationId="{7FE35986-C150-A9FD-29B0-321946220D44}"/>
          </ac:spMkLst>
        </pc:spChg>
        <pc:spChg chg="add">
          <ac:chgData name="Jonathan Wyatt" userId="c3e1212f-7374-4739-8e9f-f13855138211" providerId="ADAL" clId="{E559D5CC-B8F0-473F-96A6-C8864537CBD7}" dt="2024-09-20T09:58:05.140" v="9670" actId="26606"/>
          <ac:spMkLst>
            <pc:docMk/>
            <pc:sldMk cId="144696357" sldId="303"/>
            <ac:spMk id="9" creationId="{80300B1B-B85E-D514-C6B4-30126EBBCDEC}"/>
          </ac:spMkLst>
        </pc:spChg>
        <pc:spChg chg="add">
          <ac:chgData name="Jonathan Wyatt" userId="c3e1212f-7374-4739-8e9f-f13855138211" providerId="ADAL" clId="{E559D5CC-B8F0-473F-96A6-C8864537CBD7}" dt="2024-09-20T09:58:05.140" v="9670" actId="26606"/>
          <ac:spMkLst>
            <pc:docMk/>
            <pc:sldMk cId="144696357" sldId="303"/>
            <ac:spMk id="11" creationId="{569C509C-DC9F-72A7-2C51-F7F49BF17558}"/>
          </ac:spMkLst>
        </pc:spChg>
        <pc:spChg chg="add">
          <ac:chgData name="Jonathan Wyatt" userId="c3e1212f-7374-4739-8e9f-f13855138211" providerId="ADAL" clId="{E559D5CC-B8F0-473F-96A6-C8864537CBD7}" dt="2024-09-20T09:58:05.140" v="9670" actId="26606"/>
          <ac:spMkLst>
            <pc:docMk/>
            <pc:sldMk cId="144696357" sldId="303"/>
            <ac:spMk id="13" creationId="{992F11F5-4650-4EDB-A5A2-609AA6316674}"/>
          </ac:spMkLst>
        </pc:spChg>
        <pc:spChg chg="add">
          <ac:chgData name="Jonathan Wyatt" userId="c3e1212f-7374-4739-8e9f-f13855138211" providerId="ADAL" clId="{E559D5CC-B8F0-473F-96A6-C8864537CBD7}" dt="2024-09-20T09:58:05.140" v="9670" actId="26606"/>
          <ac:spMkLst>
            <pc:docMk/>
            <pc:sldMk cId="144696357" sldId="303"/>
            <ac:spMk id="15" creationId="{0F985F24-A82E-38BB-9E95-B68E0525A443}"/>
          </ac:spMkLst>
        </pc:spChg>
        <pc:graphicFrameChg chg="add">
          <ac:chgData name="Jonathan Wyatt" userId="c3e1212f-7374-4739-8e9f-f13855138211" providerId="ADAL" clId="{E559D5CC-B8F0-473F-96A6-C8864537CBD7}" dt="2024-09-20T09:58:05.140" v="9670" actId="26606"/>
          <ac:graphicFrameMkLst>
            <pc:docMk/>
            <pc:sldMk cId="144696357" sldId="303"/>
            <ac:graphicFrameMk id="5" creationId="{E806CDBA-3C61-CF98-180F-B0360FA5E2B1}"/>
          </ac:graphicFrameMkLst>
        </pc:graphicFrameChg>
      </pc:sldChg>
      <pc:sldChg chg="addSp delSp modSp new mod">
        <pc:chgData name="Jonathan Wyatt" userId="c3e1212f-7374-4739-8e9f-f13855138211" providerId="ADAL" clId="{E559D5CC-B8F0-473F-96A6-C8864537CBD7}" dt="2024-09-20T10:01:08.659" v="10204" actId="26606"/>
        <pc:sldMkLst>
          <pc:docMk/>
          <pc:sldMk cId="3741952039" sldId="304"/>
        </pc:sldMkLst>
        <pc:spChg chg="mod">
          <ac:chgData name="Jonathan Wyatt" userId="c3e1212f-7374-4739-8e9f-f13855138211" providerId="ADAL" clId="{E559D5CC-B8F0-473F-96A6-C8864537CBD7}" dt="2024-09-20T09:58:28.161" v="9738" actId="20577"/>
          <ac:spMkLst>
            <pc:docMk/>
            <pc:sldMk cId="3741952039" sldId="304"/>
            <ac:spMk id="2" creationId="{4D88922C-934E-793A-DF53-F2F4440741ED}"/>
          </ac:spMkLst>
        </pc:spChg>
        <pc:spChg chg="del mod">
          <ac:chgData name="Jonathan Wyatt" userId="c3e1212f-7374-4739-8e9f-f13855138211" providerId="ADAL" clId="{E559D5CC-B8F0-473F-96A6-C8864537CBD7}" dt="2024-09-20T10:01:08.659" v="10204" actId="26606"/>
          <ac:spMkLst>
            <pc:docMk/>
            <pc:sldMk cId="3741952039" sldId="304"/>
            <ac:spMk id="3" creationId="{4258D795-FA70-97A7-DCD3-4B4697BC5DD7}"/>
          </ac:spMkLst>
        </pc:spChg>
        <pc:graphicFrameChg chg="add">
          <ac:chgData name="Jonathan Wyatt" userId="c3e1212f-7374-4739-8e9f-f13855138211" providerId="ADAL" clId="{E559D5CC-B8F0-473F-96A6-C8864537CBD7}" dt="2024-09-20T10:01:08.659" v="10204" actId="26606"/>
          <ac:graphicFrameMkLst>
            <pc:docMk/>
            <pc:sldMk cId="3741952039" sldId="304"/>
            <ac:graphicFrameMk id="5" creationId="{EDDB596E-548D-8F7D-8CB8-3CAC2A491101}"/>
          </ac:graphicFrameMkLst>
        </pc:graphicFrameChg>
      </pc:sldChg>
      <pc:sldChg chg="addSp delSp modSp new mod modNotesTx">
        <pc:chgData name="Jonathan Wyatt" userId="c3e1212f-7374-4739-8e9f-f13855138211" providerId="ADAL" clId="{E559D5CC-B8F0-473F-96A6-C8864537CBD7}" dt="2024-09-20T10:24:30.228" v="10344" actId="20577"/>
        <pc:sldMkLst>
          <pc:docMk/>
          <pc:sldMk cId="3937358601" sldId="305"/>
        </pc:sldMkLst>
        <pc:spChg chg="del">
          <ac:chgData name="Jonathan Wyatt" userId="c3e1212f-7374-4739-8e9f-f13855138211" providerId="ADAL" clId="{E559D5CC-B8F0-473F-96A6-C8864537CBD7}" dt="2024-09-20T10:23:47.728" v="10246" actId="478"/>
          <ac:spMkLst>
            <pc:docMk/>
            <pc:sldMk cId="3937358601" sldId="305"/>
            <ac:spMk id="2" creationId="{A0C77CB9-A1DB-6736-2A16-1D71CC16AF30}"/>
          </ac:spMkLst>
        </pc:spChg>
        <pc:spChg chg="del">
          <ac:chgData name="Jonathan Wyatt" userId="c3e1212f-7374-4739-8e9f-f13855138211" providerId="ADAL" clId="{E559D5CC-B8F0-473F-96A6-C8864537CBD7}" dt="2024-09-20T10:23:42.287" v="10245" actId="22"/>
          <ac:spMkLst>
            <pc:docMk/>
            <pc:sldMk cId="3937358601" sldId="305"/>
            <ac:spMk id="3" creationId="{04C27477-B656-073A-BFAB-A2F1360A4CC0}"/>
          </ac:spMkLst>
        </pc:spChg>
        <pc:picChg chg="add mod ord">
          <ac:chgData name="Jonathan Wyatt" userId="c3e1212f-7374-4739-8e9f-f13855138211" providerId="ADAL" clId="{E559D5CC-B8F0-473F-96A6-C8864537CBD7}" dt="2024-09-20T10:23:53.808" v="10250" actId="1076"/>
          <ac:picMkLst>
            <pc:docMk/>
            <pc:sldMk cId="3937358601" sldId="305"/>
            <ac:picMk id="5" creationId="{43D2BB7A-69F7-70F9-B52B-4778DF1B5EAD}"/>
          </ac:picMkLst>
        </pc:picChg>
      </pc:sldChg>
      <pc:sldChg chg="new del">
        <pc:chgData name="Jonathan Wyatt" userId="c3e1212f-7374-4739-8e9f-f13855138211" providerId="ADAL" clId="{E559D5CC-B8F0-473F-96A6-C8864537CBD7}" dt="2024-09-20T10:39:53.411" v="11529" actId="47"/>
        <pc:sldMkLst>
          <pc:docMk/>
          <pc:sldMk cId="1635484313" sldId="306"/>
        </pc:sldMkLst>
      </pc:sldChg>
      <pc:sldChg chg="addSp delSp modSp new mod setBg">
        <pc:chgData name="Jonathan Wyatt" userId="c3e1212f-7374-4739-8e9f-f13855138211" providerId="ADAL" clId="{E559D5CC-B8F0-473F-96A6-C8864537CBD7}" dt="2024-09-20T10:39:31.799" v="11528" actId="1076"/>
        <pc:sldMkLst>
          <pc:docMk/>
          <pc:sldMk cId="3788179033" sldId="307"/>
        </pc:sldMkLst>
        <pc:spChg chg="mod">
          <ac:chgData name="Jonathan Wyatt" userId="c3e1212f-7374-4739-8e9f-f13855138211" providerId="ADAL" clId="{E559D5CC-B8F0-473F-96A6-C8864537CBD7}" dt="2024-09-20T10:39:29.346" v="11527" actId="1076"/>
          <ac:spMkLst>
            <pc:docMk/>
            <pc:sldMk cId="3788179033" sldId="307"/>
            <ac:spMk id="2" creationId="{61B56A23-367A-354E-4DE2-80E7573CA5EB}"/>
          </ac:spMkLst>
        </pc:spChg>
        <pc:spChg chg="add del mod">
          <ac:chgData name="Jonathan Wyatt" userId="c3e1212f-7374-4739-8e9f-f13855138211" providerId="ADAL" clId="{E559D5CC-B8F0-473F-96A6-C8864537CBD7}" dt="2024-09-20T10:39:18.662" v="11523" actId="26606"/>
          <ac:spMkLst>
            <pc:docMk/>
            <pc:sldMk cId="3788179033" sldId="307"/>
            <ac:spMk id="3" creationId="{8ECAA994-A943-1C01-0447-7D5B93BAD225}"/>
          </ac:spMkLst>
        </pc:spChg>
        <pc:spChg chg="add del">
          <ac:chgData name="Jonathan Wyatt" userId="c3e1212f-7374-4739-8e9f-f13855138211" providerId="ADAL" clId="{E559D5CC-B8F0-473F-96A6-C8864537CBD7}" dt="2024-09-20T10:39:18.631" v="11522" actId="26606"/>
          <ac:spMkLst>
            <pc:docMk/>
            <pc:sldMk cId="3788179033" sldId="307"/>
            <ac:spMk id="9" creationId="{80300B1B-B85E-D514-C6B4-30126EBBCDEC}"/>
          </ac:spMkLst>
        </pc:spChg>
        <pc:spChg chg="add del">
          <ac:chgData name="Jonathan Wyatt" userId="c3e1212f-7374-4739-8e9f-f13855138211" providerId="ADAL" clId="{E559D5CC-B8F0-473F-96A6-C8864537CBD7}" dt="2024-09-20T10:39:18.631" v="11522" actId="26606"/>
          <ac:spMkLst>
            <pc:docMk/>
            <pc:sldMk cId="3788179033" sldId="307"/>
            <ac:spMk id="11" creationId="{8C248155-68EB-D74C-5577-DA97D48E3563}"/>
          </ac:spMkLst>
        </pc:spChg>
        <pc:spChg chg="add del">
          <ac:chgData name="Jonathan Wyatt" userId="c3e1212f-7374-4739-8e9f-f13855138211" providerId="ADAL" clId="{E559D5CC-B8F0-473F-96A6-C8864537CBD7}" dt="2024-09-20T10:39:18.631" v="11522" actId="26606"/>
          <ac:spMkLst>
            <pc:docMk/>
            <pc:sldMk cId="3788179033" sldId="307"/>
            <ac:spMk id="13" creationId="{D30E628A-07F0-331A-DE0B-CCD7FB90AEA6}"/>
          </ac:spMkLst>
        </pc:spChg>
        <pc:graphicFrameChg chg="add del">
          <ac:chgData name="Jonathan Wyatt" userId="c3e1212f-7374-4739-8e9f-f13855138211" providerId="ADAL" clId="{E559D5CC-B8F0-473F-96A6-C8864537CBD7}" dt="2024-09-20T10:39:18.631" v="11522" actId="26606"/>
          <ac:graphicFrameMkLst>
            <pc:docMk/>
            <pc:sldMk cId="3788179033" sldId="307"/>
            <ac:graphicFrameMk id="5" creationId="{9BE3642D-28E9-C2E8-0A14-575925E80B6C}"/>
          </ac:graphicFrameMkLst>
        </pc:graphicFrameChg>
        <pc:graphicFrameChg chg="add mod">
          <ac:chgData name="Jonathan Wyatt" userId="c3e1212f-7374-4739-8e9f-f13855138211" providerId="ADAL" clId="{E559D5CC-B8F0-473F-96A6-C8864537CBD7}" dt="2024-09-20T10:39:31.799" v="11528" actId="1076"/>
          <ac:graphicFrameMkLst>
            <pc:docMk/>
            <pc:sldMk cId="3788179033" sldId="307"/>
            <ac:graphicFrameMk id="15" creationId="{C9913D51-20CF-DF92-F7C2-5D480C846B66}"/>
          </ac:graphicFrameMkLst>
        </pc:graphicFrameChg>
      </pc:sldChg>
      <pc:sldChg chg="addSp delSp modSp new mod ord">
        <pc:chgData name="Jonathan Wyatt" userId="c3e1212f-7374-4739-8e9f-f13855138211" providerId="ADAL" clId="{E559D5CC-B8F0-473F-96A6-C8864537CBD7}" dt="2024-09-20T13:20:05.860" v="12458" actId="26606"/>
        <pc:sldMkLst>
          <pc:docMk/>
          <pc:sldMk cId="1723765815" sldId="308"/>
        </pc:sldMkLst>
        <pc:spChg chg="mod">
          <ac:chgData name="Jonathan Wyatt" userId="c3e1212f-7374-4739-8e9f-f13855138211" providerId="ADAL" clId="{E559D5CC-B8F0-473F-96A6-C8864537CBD7}" dt="2024-09-20T13:19:59.939" v="12457" actId="122"/>
          <ac:spMkLst>
            <pc:docMk/>
            <pc:sldMk cId="1723765815" sldId="308"/>
            <ac:spMk id="2" creationId="{50C394D0-F087-195E-63E2-8AC885B3E1BD}"/>
          </ac:spMkLst>
        </pc:spChg>
        <pc:spChg chg="del mod">
          <ac:chgData name="Jonathan Wyatt" userId="c3e1212f-7374-4739-8e9f-f13855138211" providerId="ADAL" clId="{E559D5CC-B8F0-473F-96A6-C8864537CBD7}" dt="2024-09-20T13:20:05.860" v="12458" actId="26606"/>
          <ac:spMkLst>
            <pc:docMk/>
            <pc:sldMk cId="1723765815" sldId="308"/>
            <ac:spMk id="3" creationId="{4A2687C8-8725-F66B-C956-1CEFBCF18662}"/>
          </ac:spMkLst>
        </pc:spChg>
        <pc:graphicFrameChg chg="add">
          <ac:chgData name="Jonathan Wyatt" userId="c3e1212f-7374-4739-8e9f-f13855138211" providerId="ADAL" clId="{E559D5CC-B8F0-473F-96A6-C8864537CBD7}" dt="2024-09-20T13:20:05.860" v="12458" actId="26606"/>
          <ac:graphicFrameMkLst>
            <pc:docMk/>
            <pc:sldMk cId="1723765815" sldId="308"/>
            <ac:graphicFrameMk id="5" creationId="{B3339542-8FB6-6DCA-3C21-0522D250B8EF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20T13:26:56.871" v="12811" actId="26606"/>
        <pc:sldMkLst>
          <pc:docMk/>
          <pc:sldMk cId="1675484150" sldId="309"/>
        </pc:sldMkLst>
        <pc:spChg chg="mod">
          <ac:chgData name="Jonathan Wyatt" userId="c3e1212f-7374-4739-8e9f-f13855138211" providerId="ADAL" clId="{E559D5CC-B8F0-473F-96A6-C8864537CBD7}" dt="2024-09-20T13:26:56.871" v="12811" actId="26606"/>
          <ac:spMkLst>
            <pc:docMk/>
            <pc:sldMk cId="1675484150" sldId="309"/>
            <ac:spMk id="2" creationId="{4F5F07D3-D594-46F7-C978-DADC272A88AF}"/>
          </ac:spMkLst>
        </pc:spChg>
        <pc:spChg chg="del mod">
          <ac:chgData name="Jonathan Wyatt" userId="c3e1212f-7374-4739-8e9f-f13855138211" providerId="ADAL" clId="{E559D5CC-B8F0-473F-96A6-C8864537CBD7}" dt="2024-09-20T13:26:56.871" v="12811" actId="26606"/>
          <ac:spMkLst>
            <pc:docMk/>
            <pc:sldMk cId="1675484150" sldId="309"/>
            <ac:spMk id="3" creationId="{9E7F9EC8-0626-6BA9-56D8-57DD35F5B482}"/>
          </ac:spMkLst>
        </pc:spChg>
        <pc:spChg chg="add">
          <ac:chgData name="Jonathan Wyatt" userId="c3e1212f-7374-4739-8e9f-f13855138211" providerId="ADAL" clId="{E559D5CC-B8F0-473F-96A6-C8864537CBD7}" dt="2024-09-20T13:26:56.871" v="12811" actId="26606"/>
          <ac:spMkLst>
            <pc:docMk/>
            <pc:sldMk cId="1675484150" sldId="309"/>
            <ac:spMk id="9" creationId="{8C248155-68EB-D74C-5577-DA97D48E3563}"/>
          </ac:spMkLst>
        </pc:spChg>
        <pc:spChg chg="add">
          <ac:chgData name="Jonathan Wyatt" userId="c3e1212f-7374-4739-8e9f-f13855138211" providerId="ADAL" clId="{E559D5CC-B8F0-473F-96A6-C8864537CBD7}" dt="2024-09-20T13:26:56.871" v="12811" actId="26606"/>
          <ac:spMkLst>
            <pc:docMk/>
            <pc:sldMk cId="1675484150" sldId="309"/>
            <ac:spMk id="11" creationId="{D30E628A-07F0-331A-DE0B-CCD7FB90AEA6}"/>
          </ac:spMkLst>
        </pc:spChg>
        <pc:graphicFrameChg chg="add">
          <ac:chgData name="Jonathan Wyatt" userId="c3e1212f-7374-4739-8e9f-f13855138211" providerId="ADAL" clId="{E559D5CC-B8F0-473F-96A6-C8864537CBD7}" dt="2024-09-20T13:26:56.871" v="12811" actId="26606"/>
          <ac:graphicFrameMkLst>
            <pc:docMk/>
            <pc:sldMk cId="1675484150" sldId="309"/>
            <ac:graphicFrameMk id="5" creationId="{14779B4A-2BA7-DBBD-EB86-E3023C3538DB}"/>
          </ac:graphicFrameMkLst>
        </pc:graphicFrameChg>
      </pc:sldChg>
      <pc:sldChg chg="addSp delSp modSp new mod modAnim">
        <pc:chgData name="Jonathan Wyatt" userId="c3e1212f-7374-4739-8e9f-f13855138211" providerId="ADAL" clId="{E559D5CC-B8F0-473F-96A6-C8864537CBD7}" dt="2024-09-20T13:39:50.571" v="13087"/>
        <pc:sldMkLst>
          <pc:docMk/>
          <pc:sldMk cId="2082808034" sldId="310"/>
        </pc:sldMkLst>
        <pc:spChg chg="mod">
          <ac:chgData name="Jonathan Wyatt" userId="c3e1212f-7374-4739-8e9f-f13855138211" providerId="ADAL" clId="{E559D5CC-B8F0-473F-96A6-C8864537CBD7}" dt="2024-09-20T13:36:01.975" v="12982" actId="20577"/>
          <ac:spMkLst>
            <pc:docMk/>
            <pc:sldMk cId="2082808034" sldId="310"/>
            <ac:spMk id="2" creationId="{D8762480-70CA-FC9E-7816-A8D15E9B90C5}"/>
          </ac:spMkLst>
        </pc:spChg>
        <pc:spChg chg="del mod">
          <ac:chgData name="Jonathan Wyatt" userId="c3e1212f-7374-4739-8e9f-f13855138211" providerId="ADAL" clId="{E559D5CC-B8F0-473F-96A6-C8864537CBD7}" dt="2024-09-20T13:39:50.571" v="13087"/>
          <ac:spMkLst>
            <pc:docMk/>
            <pc:sldMk cId="2082808034" sldId="310"/>
            <ac:spMk id="3" creationId="{7BF33B78-7FE4-FF4A-820E-D81A68FD79CC}"/>
          </ac:spMkLst>
        </pc:spChg>
        <pc:picChg chg="add mod">
          <ac:chgData name="Jonathan Wyatt" userId="c3e1212f-7374-4739-8e9f-f13855138211" providerId="ADAL" clId="{E559D5CC-B8F0-473F-96A6-C8864537CBD7}" dt="2024-09-20T13:39:50.571" v="13087"/>
          <ac:picMkLst>
            <pc:docMk/>
            <pc:sldMk cId="2082808034" sldId="310"/>
            <ac:picMk id="4" creationId="{0B779B97-4C8C-4416-C000-657DC6B1AE13}"/>
          </ac:picMkLst>
        </pc:picChg>
      </pc:sldChg>
      <pc:sldChg chg="addSp delSp modSp new mod setBg">
        <pc:chgData name="Jonathan Wyatt" userId="c3e1212f-7374-4739-8e9f-f13855138211" providerId="ADAL" clId="{E559D5CC-B8F0-473F-96A6-C8864537CBD7}" dt="2024-09-20T13:56:17.563" v="13589" actId="26606"/>
        <pc:sldMkLst>
          <pc:docMk/>
          <pc:sldMk cId="376605705" sldId="311"/>
        </pc:sldMkLst>
        <pc:spChg chg="mod">
          <ac:chgData name="Jonathan Wyatt" userId="c3e1212f-7374-4739-8e9f-f13855138211" providerId="ADAL" clId="{E559D5CC-B8F0-473F-96A6-C8864537CBD7}" dt="2024-09-20T13:56:17.563" v="13589" actId="26606"/>
          <ac:spMkLst>
            <pc:docMk/>
            <pc:sldMk cId="376605705" sldId="311"/>
            <ac:spMk id="2" creationId="{72E028D0-A159-8124-2980-A8FDB35B3CD6}"/>
          </ac:spMkLst>
        </pc:spChg>
        <pc:spChg chg="del mod">
          <ac:chgData name="Jonathan Wyatt" userId="c3e1212f-7374-4739-8e9f-f13855138211" providerId="ADAL" clId="{E559D5CC-B8F0-473F-96A6-C8864537CBD7}" dt="2024-09-20T13:56:17.563" v="13589" actId="26606"/>
          <ac:spMkLst>
            <pc:docMk/>
            <pc:sldMk cId="376605705" sldId="311"/>
            <ac:spMk id="3" creationId="{B590023F-8C4C-3603-ED44-9633EF8FD327}"/>
          </ac:spMkLst>
        </pc:spChg>
        <pc:spChg chg="add">
          <ac:chgData name="Jonathan Wyatt" userId="c3e1212f-7374-4739-8e9f-f13855138211" providerId="ADAL" clId="{E559D5CC-B8F0-473F-96A6-C8864537CBD7}" dt="2024-09-20T13:56:17.563" v="13589" actId="26606"/>
          <ac:spMkLst>
            <pc:docMk/>
            <pc:sldMk cId="376605705" sldId="311"/>
            <ac:spMk id="9" creationId="{80300B1B-B85E-D514-C6B4-30126EBBCDEC}"/>
          </ac:spMkLst>
        </pc:spChg>
        <pc:spChg chg="add">
          <ac:chgData name="Jonathan Wyatt" userId="c3e1212f-7374-4739-8e9f-f13855138211" providerId="ADAL" clId="{E559D5CC-B8F0-473F-96A6-C8864537CBD7}" dt="2024-09-20T13:56:17.563" v="13589" actId="26606"/>
          <ac:spMkLst>
            <pc:docMk/>
            <pc:sldMk cId="376605705" sldId="311"/>
            <ac:spMk id="11" creationId="{F2CC8CFE-31F3-0DA5-6AC8-9A74170BF39A}"/>
          </ac:spMkLst>
        </pc:spChg>
        <pc:spChg chg="add">
          <ac:chgData name="Jonathan Wyatt" userId="c3e1212f-7374-4739-8e9f-f13855138211" providerId="ADAL" clId="{E559D5CC-B8F0-473F-96A6-C8864537CBD7}" dt="2024-09-20T13:56:17.563" v="13589" actId="26606"/>
          <ac:spMkLst>
            <pc:docMk/>
            <pc:sldMk cId="376605705" sldId="311"/>
            <ac:spMk id="13" creationId="{A9FB23B6-1F34-5B6A-2697-938FB355B34C}"/>
          </ac:spMkLst>
        </pc:spChg>
        <pc:graphicFrameChg chg="add">
          <ac:chgData name="Jonathan Wyatt" userId="c3e1212f-7374-4739-8e9f-f13855138211" providerId="ADAL" clId="{E559D5CC-B8F0-473F-96A6-C8864537CBD7}" dt="2024-09-20T13:56:17.563" v="13589" actId="26606"/>
          <ac:graphicFrameMkLst>
            <pc:docMk/>
            <pc:sldMk cId="376605705" sldId="311"/>
            <ac:graphicFrameMk id="5" creationId="{D5BEF171-8B12-A9B5-CD96-453602BE6D40}"/>
          </ac:graphicFrameMkLst>
        </pc:graphicFrameChg>
      </pc:sldChg>
      <pc:sldChg chg="addSp delSp modSp new mod setBg">
        <pc:chgData name="Jonathan Wyatt" userId="c3e1212f-7374-4739-8e9f-f13855138211" providerId="ADAL" clId="{E559D5CC-B8F0-473F-96A6-C8864537CBD7}" dt="2024-09-20T13:59:12.474" v="13957" actId="14100"/>
        <pc:sldMkLst>
          <pc:docMk/>
          <pc:sldMk cId="715573392" sldId="312"/>
        </pc:sldMkLst>
        <pc:spChg chg="mod">
          <ac:chgData name="Jonathan Wyatt" userId="c3e1212f-7374-4739-8e9f-f13855138211" providerId="ADAL" clId="{E559D5CC-B8F0-473F-96A6-C8864537CBD7}" dt="2024-09-20T13:59:07.587" v="13955" actId="26606"/>
          <ac:spMkLst>
            <pc:docMk/>
            <pc:sldMk cId="715573392" sldId="312"/>
            <ac:spMk id="2" creationId="{E2168475-9614-806F-EA6A-40DCD458799A}"/>
          </ac:spMkLst>
        </pc:spChg>
        <pc:spChg chg="add del mod">
          <ac:chgData name="Jonathan Wyatt" userId="c3e1212f-7374-4739-8e9f-f13855138211" providerId="ADAL" clId="{E559D5CC-B8F0-473F-96A6-C8864537CBD7}" dt="2024-09-20T13:59:07.587" v="13955" actId="26606"/>
          <ac:spMkLst>
            <pc:docMk/>
            <pc:sldMk cId="715573392" sldId="312"/>
            <ac:spMk id="3" creationId="{4543D087-3E67-58D6-AAD1-A9C1FAE73687}"/>
          </ac:spMkLst>
        </pc:spChg>
        <pc:spChg chg="add del">
          <ac:chgData name="Jonathan Wyatt" userId="c3e1212f-7374-4739-8e9f-f13855138211" providerId="ADAL" clId="{E559D5CC-B8F0-473F-96A6-C8864537CBD7}" dt="2024-09-20T13:59:07.571" v="13954" actId="26606"/>
          <ac:spMkLst>
            <pc:docMk/>
            <pc:sldMk cId="715573392" sldId="312"/>
            <ac:spMk id="9" creationId="{B063577F-2949-C31E-B4B0-5E250230FD0F}"/>
          </ac:spMkLst>
        </pc:spChg>
        <pc:spChg chg="add del">
          <ac:chgData name="Jonathan Wyatt" userId="c3e1212f-7374-4739-8e9f-f13855138211" providerId="ADAL" clId="{E559D5CC-B8F0-473F-96A6-C8864537CBD7}" dt="2024-09-20T13:59:07.571" v="13954" actId="26606"/>
          <ac:spMkLst>
            <pc:docMk/>
            <pc:sldMk cId="715573392" sldId="312"/>
            <ac:spMk id="11" creationId="{17E4A51B-BAF6-3729-A2C0-89331F2FB716}"/>
          </ac:spMkLst>
        </pc:spChg>
        <pc:spChg chg="add">
          <ac:chgData name="Jonathan Wyatt" userId="c3e1212f-7374-4739-8e9f-f13855138211" providerId="ADAL" clId="{E559D5CC-B8F0-473F-96A6-C8864537CBD7}" dt="2024-09-20T13:59:07.587" v="13955" actId="26606"/>
          <ac:spMkLst>
            <pc:docMk/>
            <pc:sldMk cId="715573392" sldId="312"/>
            <ac:spMk id="13" creationId="{28B2BC11-3AA0-8791-5B1B-4172FCB3677B}"/>
          </ac:spMkLst>
        </pc:spChg>
        <pc:spChg chg="add">
          <ac:chgData name="Jonathan Wyatt" userId="c3e1212f-7374-4739-8e9f-f13855138211" providerId="ADAL" clId="{E559D5CC-B8F0-473F-96A6-C8864537CBD7}" dt="2024-09-20T13:59:07.587" v="13955" actId="26606"/>
          <ac:spMkLst>
            <pc:docMk/>
            <pc:sldMk cId="715573392" sldId="312"/>
            <ac:spMk id="14" creationId="{A230C116-2D32-8789-37A8-CA3563161FCA}"/>
          </ac:spMkLst>
        </pc:spChg>
        <pc:graphicFrameChg chg="add del">
          <ac:chgData name="Jonathan Wyatt" userId="c3e1212f-7374-4739-8e9f-f13855138211" providerId="ADAL" clId="{E559D5CC-B8F0-473F-96A6-C8864537CBD7}" dt="2024-09-20T13:59:07.571" v="13954" actId="26606"/>
          <ac:graphicFrameMkLst>
            <pc:docMk/>
            <pc:sldMk cId="715573392" sldId="312"/>
            <ac:graphicFrameMk id="5" creationId="{F8036F23-6D5E-52F3-D39C-D32FA9A568F7}"/>
          </ac:graphicFrameMkLst>
        </pc:graphicFrameChg>
        <pc:graphicFrameChg chg="add mod">
          <ac:chgData name="Jonathan Wyatt" userId="c3e1212f-7374-4739-8e9f-f13855138211" providerId="ADAL" clId="{E559D5CC-B8F0-473F-96A6-C8864537CBD7}" dt="2024-09-20T13:59:12.474" v="13957" actId="14100"/>
          <ac:graphicFrameMkLst>
            <pc:docMk/>
            <pc:sldMk cId="715573392" sldId="312"/>
            <ac:graphicFrameMk id="15" creationId="{804D25F1-E4D2-A3CE-F50E-75321E6D15A3}"/>
          </ac:graphicFrameMkLst>
        </pc:graphicFrameChg>
      </pc:sldChg>
      <pc:sldChg chg="addSp modSp new mod">
        <pc:chgData name="Jonathan Wyatt" userId="c3e1212f-7374-4739-8e9f-f13855138211" providerId="ADAL" clId="{E559D5CC-B8F0-473F-96A6-C8864537CBD7}" dt="2024-09-20T14:51:10.618" v="14577"/>
        <pc:sldMkLst>
          <pc:docMk/>
          <pc:sldMk cId="2224548600" sldId="313"/>
        </pc:sldMkLst>
        <pc:spChg chg="mod">
          <ac:chgData name="Jonathan Wyatt" userId="c3e1212f-7374-4739-8e9f-f13855138211" providerId="ADAL" clId="{E559D5CC-B8F0-473F-96A6-C8864537CBD7}" dt="2024-09-20T14:36:10.557" v="14575" actId="122"/>
          <ac:spMkLst>
            <pc:docMk/>
            <pc:sldMk cId="2224548600" sldId="313"/>
            <ac:spMk id="2" creationId="{1F0D1CF9-A37A-89C9-5790-8A4B27EF58E9}"/>
          </ac:spMkLst>
        </pc:spChg>
        <pc:graphicFrameChg chg="add">
          <ac:chgData name="Jonathan Wyatt" userId="c3e1212f-7374-4739-8e9f-f13855138211" providerId="ADAL" clId="{E559D5CC-B8F0-473F-96A6-C8864537CBD7}" dt="2024-09-20T14:36:20.370" v="14576"/>
          <ac:graphicFrameMkLst>
            <pc:docMk/>
            <pc:sldMk cId="2224548600" sldId="313"/>
            <ac:graphicFrameMk id="4" creationId="{44099F18-27E7-6D15-7C14-3B045B8DE404}"/>
          </ac:graphicFrameMkLst>
        </pc:graphicFrameChg>
        <pc:graphicFrameChg chg="add">
          <ac:chgData name="Jonathan Wyatt" userId="c3e1212f-7374-4739-8e9f-f13855138211" providerId="ADAL" clId="{E559D5CC-B8F0-473F-96A6-C8864537CBD7}" dt="2024-09-20T14:51:10.618" v="14577"/>
          <ac:graphicFrameMkLst>
            <pc:docMk/>
            <pc:sldMk cId="2224548600" sldId="313"/>
            <ac:graphicFrameMk id="5" creationId="{8BEBB914-643B-A36A-DA2B-906ECB9B2F72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sv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51.pn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13" Type="http://schemas.openxmlformats.org/officeDocument/2006/relationships/image" Target="../media/image65.png"/><Relationship Id="rId3" Type="http://schemas.openxmlformats.org/officeDocument/2006/relationships/image" Target="../media/image59.png"/><Relationship Id="rId7" Type="http://schemas.openxmlformats.org/officeDocument/2006/relationships/image" Target="../media/image57.png"/><Relationship Id="rId12" Type="http://schemas.openxmlformats.org/officeDocument/2006/relationships/image" Target="../media/image64.svg"/><Relationship Id="rId2" Type="http://schemas.openxmlformats.org/officeDocument/2006/relationships/image" Target="../media/image46.svg"/><Relationship Id="rId16" Type="http://schemas.openxmlformats.org/officeDocument/2006/relationships/image" Target="../media/image19.svg"/><Relationship Id="rId1" Type="http://schemas.openxmlformats.org/officeDocument/2006/relationships/image" Target="../media/image45.png"/><Relationship Id="rId6" Type="http://schemas.openxmlformats.org/officeDocument/2006/relationships/image" Target="../media/image62.svg"/><Relationship Id="rId11" Type="http://schemas.openxmlformats.org/officeDocument/2006/relationships/image" Target="../media/image63.png"/><Relationship Id="rId5" Type="http://schemas.openxmlformats.org/officeDocument/2006/relationships/image" Target="../media/image61.png"/><Relationship Id="rId15" Type="http://schemas.openxmlformats.org/officeDocument/2006/relationships/image" Target="../media/image18.png"/><Relationship Id="rId10" Type="http://schemas.openxmlformats.org/officeDocument/2006/relationships/image" Target="../media/image39.svg"/><Relationship Id="rId4" Type="http://schemas.openxmlformats.org/officeDocument/2006/relationships/image" Target="../media/image60.svg"/><Relationship Id="rId9" Type="http://schemas.openxmlformats.org/officeDocument/2006/relationships/image" Target="../media/image38.png"/><Relationship Id="rId14" Type="http://schemas.openxmlformats.org/officeDocument/2006/relationships/image" Target="../media/image66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svg"/><Relationship Id="rId3" Type="http://schemas.openxmlformats.org/officeDocument/2006/relationships/image" Target="../media/image2.png"/><Relationship Id="rId7" Type="http://schemas.openxmlformats.org/officeDocument/2006/relationships/image" Target="../media/image78.png"/><Relationship Id="rId12" Type="http://schemas.openxmlformats.org/officeDocument/2006/relationships/image" Target="../media/image83.svg"/><Relationship Id="rId2" Type="http://schemas.openxmlformats.org/officeDocument/2006/relationships/image" Target="../media/image76.svg"/><Relationship Id="rId1" Type="http://schemas.openxmlformats.org/officeDocument/2006/relationships/image" Target="../media/image75.png"/><Relationship Id="rId6" Type="http://schemas.openxmlformats.org/officeDocument/2006/relationships/image" Target="../media/image23.svg"/><Relationship Id="rId11" Type="http://schemas.openxmlformats.org/officeDocument/2006/relationships/image" Target="../media/image82.png"/><Relationship Id="rId5" Type="http://schemas.openxmlformats.org/officeDocument/2006/relationships/image" Target="../media/image22.png"/><Relationship Id="rId10" Type="http://schemas.openxmlformats.org/officeDocument/2006/relationships/image" Target="../media/image81.svg"/><Relationship Id="rId4" Type="http://schemas.openxmlformats.org/officeDocument/2006/relationships/image" Target="../media/image77.svg"/><Relationship Id="rId9" Type="http://schemas.openxmlformats.org/officeDocument/2006/relationships/image" Target="../media/image80.pn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svg"/><Relationship Id="rId3" Type="http://schemas.openxmlformats.org/officeDocument/2006/relationships/image" Target="../media/image40.png"/><Relationship Id="rId7" Type="http://schemas.openxmlformats.org/officeDocument/2006/relationships/image" Target="../media/image89.png"/><Relationship Id="rId2" Type="http://schemas.openxmlformats.org/officeDocument/2006/relationships/image" Target="../media/image86.svg"/><Relationship Id="rId1" Type="http://schemas.openxmlformats.org/officeDocument/2006/relationships/image" Target="../media/image85.png"/><Relationship Id="rId6" Type="http://schemas.openxmlformats.org/officeDocument/2006/relationships/image" Target="../media/image88.svg"/><Relationship Id="rId5" Type="http://schemas.openxmlformats.org/officeDocument/2006/relationships/image" Target="../media/image87.png"/><Relationship Id="rId10" Type="http://schemas.openxmlformats.org/officeDocument/2006/relationships/image" Target="../media/image79.svg"/><Relationship Id="rId4" Type="http://schemas.openxmlformats.org/officeDocument/2006/relationships/image" Target="../media/image41.svg"/><Relationship Id="rId9" Type="http://schemas.openxmlformats.org/officeDocument/2006/relationships/image" Target="../media/image78.png"/></Relationships>
</file>

<file path=ppt/diagrams/_rels/data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sv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2" Type="http://schemas.openxmlformats.org/officeDocument/2006/relationships/image" Target="../media/image92.svg"/><Relationship Id="rId1" Type="http://schemas.openxmlformats.org/officeDocument/2006/relationships/image" Target="../media/image91.png"/><Relationship Id="rId6" Type="http://schemas.openxmlformats.org/officeDocument/2006/relationships/image" Target="../media/image96.svg"/><Relationship Id="rId5" Type="http://schemas.openxmlformats.org/officeDocument/2006/relationships/image" Target="../media/image95.png"/><Relationship Id="rId10" Type="http://schemas.openxmlformats.org/officeDocument/2006/relationships/image" Target="../media/image100.svg"/><Relationship Id="rId4" Type="http://schemas.openxmlformats.org/officeDocument/2006/relationships/image" Target="../media/image94.svg"/><Relationship Id="rId9" Type="http://schemas.openxmlformats.org/officeDocument/2006/relationships/image" Target="../media/image99.png"/></Relationships>
</file>

<file path=ppt/diagrams/_rels/data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sv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image" Target="../media/image102.svg"/><Relationship Id="rId1" Type="http://schemas.openxmlformats.org/officeDocument/2006/relationships/image" Target="../media/image101.png"/><Relationship Id="rId6" Type="http://schemas.openxmlformats.org/officeDocument/2006/relationships/image" Target="../media/image106.svg"/><Relationship Id="rId5" Type="http://schemas.openxmlformats.org/officeDocument/2006/relationships/image" Target="../media/image105.png"/><Relationship Id="rId4" Type="http://schemas.openxmlformats.org/officeDocument/2006/relationships/image" Target="../media/image104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svg"/><Relationship Id="rId3" Type="http://schemas.openxmlformats.org/officeDocument/2006/relationships/image" Target="../media/image18.png"/><Relationship Id="rId7" Type="http://schemas.openxmlformats.org/officeDocument/2006/relationships/image" Target="../media/image113.png"/><Relationship Id="rId2" Type="http://schemas.openxmlformats.org/officeDocument/2006/relationships/image" Target="../media/image112.svg"/><Relationship Id="rId1" Type="http://schemas.openxmlformats.org/officeDocument/2006/relationships/image" Target="../media/image111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116.svg"/><Relationship Id="rId4" Type="http://schemas.openxmlformats.org/officeDocument/2006/relationships/image" Target="../media/image19.svg"/><Relationship Id="rId9" Type="http://schemas.openxmlformats.org/officeDocument/2006/relationships/image" Target="../media/image115.png"/></Relationships>
</file>

<file path=ppt/diagrams/_rels/data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svg"/><Relationship Id="rId3" Type="http://schemas.openxmlformats.org/officeDocument/2006/relationships/image" Target="../media/image119.png"/><Relationship Id="rId7" Type="http://schemas.openxmlformats.org/officeDocument/2006/relationships/image" Target="../media/image121.png"/><Relationship Id="rId2" Type="http://schemas.openxmlformats.org/officeDocument/2006/relationships/image" Target="../media/image118.svg"/><Relationship Id="rId1" Type="http://schemas.openxmlformats.org/officeDocument/2006/relationships/image" Target="../media/image117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4" Type="http://schemas.openxmlformats.org/officeDocument/2006/relationships/image" Target="../media/image12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sv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51.pn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13" Type="http://schemas.openxmlformats.org/officeDocument/2006/relationships/image" Target="../media/image65.png"/><Relationship Id="rId3" Type="http://schemas.openxmlformats.org/officeDocument/2006/relationships/image" Target="../media/image59.png"/><Relationship Id="rId7" Type="http://schemas.openxmlformats.org/officeDocument/2006/relationships/image" Target="../media/image57.png"/><Relationship Id="rId12" Type="http://schemas.openxmlformats.org/officeDocument/2006/relationships/image" Target="../media/image64.svg"/><Relationship Id="rId2" Type="http://schemas.openxmlformats.org/officeDocument/2006/relationships/image" Target="../media/image46.svg"/><Relationship Id="rId16" Type="http://schemas.openxmlformats.org/officeDocument/2006/relationships/image" Target="../media/image19.svg"/><Relationship Id="rId1" Type="http://schemas.openxmlformats.org/officeDocument/2006/relationships/image" Target="../media/image45.png"/><Relationship Id="rId6" Type="http://schemas.openxmlformats.org/officeDocument/2006/relationships/image" Target="../media/image62.svg"/><Relationship Id="rId11" Type="http://schemas.openxmlformats.org/officeDocument/2006/relationships/image" Target="../media/image63.png"/><Relationship Id="rId5" Type="http://schemas.openxmlformats.org/officeDocument/2006/relationships/image" Target="../media/image61.png"/><Relationship Id="rId15" Type="http://schemas.openxmlformats.org/officeDocument/2006/relationships/image" Target="../media/image18.png"/><Relationship Id="rId10" Type="http://schemas.openxmlformats.org/officeDocument/2006/relationships/image" Target="../media/image39.svg"/><Relationship Id="rId4" Type="http://schemas.openxmlformats.org/officeDocument/2006/relationships/image" Target="../media/image60.svg"/><Relationship Id="rId9" Type="http://schemas.openxmlformats.org/officeDocument/2006/relationships/image" Target="../media/image38.png"/><Relationship Id="rId14" Type="http://schemas.openxmlformats.org/officeDocument/2006/relationships/image" Target="../media/image66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svg"/><Relationship Id="rId3" Type="http://schemas.openxmlformats.org/officeDocument/2006/relationships/image" Target="../media/image2.png"/><Relationship Id="rId7" Type="http://schemas.openxmlformats.org/officeDocument/2006/relationships/image" Target="../media/image78.png"/><Relationship Id="rId12" Type="http://schemas.openxmlformats.org/officeDocument/2006/relationships/image" Target="../media/image83.svg"/><Relationship Id="rId2" Type="http://schemas.openxmlformats.org/officeDocument/2006/relationships/image" Target="../media/image76.svg"/><Relationship Id="rId1" Type="http://schemas.openxmlformats.org/officeDocument/2006/relationships/image" Target="../media/image75.png"/><Relationship Id="rId6" Type="http://schemas.openxmlformats.org/officeDocument/2006/relationships/image" Target="../media/image23.svg"/><Relationship Id="rId11" Type="http://schemas.openxmlformats.org/officeDocument/2006/relationships/image" Target="../media/image82.png"/><Relationship Id="rId5" Type="http://schemas.openxmlformats.org/officeDocument/2006/relationships/image" Target="../media/image22.png"/><Relationship Id="rId10" Type="http://schemas.openxmlformats.org/officeDocument/2006/relationships/image" Target="../media/image81.svg"/><Relationship Id="rId4" Type="http://schemas.openxmlformats.org/officeDocument/2006/relationships/image" Target="../media/image77.svg"/><Relationship Id="rId9" Type="http://schemas.openxmlformats.org/officeDocument/2006/relationships/image" Target="../media/image80.pn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svg"/><Relationship Id="rId3" Type="http://schemas.openxmlformats.org/officeDocument/2006/relationships/image" Target="../media/image40.png"/><Relationship Id="rId7" Type="http://schemas.openxmlformats.org/officeDocument/2006/relationships/image" Target="../media/image89.png"/><Relationship Id="rId2" Type="http://schemas.openxmlformats.org/officeDocument/2006/relationships/image" Target="../media/image86.svg"/><Relationship Id="rId1" Type="http://schemas.openxmlformats.org/officeDocument/2006/relationships/image" Target="../media/image85.png"/><Relationship Id="rId6" Type="http://schemas.openxmlformats.org/officeDocument/2006/relationships/image" Target="../media/image88.svg"/><Relationship Id="rId5" Type="http://schemas.openxmlformats.org/officeDocument/2006/relationships/image" Target="../media/image87.png"/><Relationship Id="rId10" Type="http://schemas.openxmlformats.org/officeDocument/2006/relationships/image" Target="../media/image79.svg"/><Relationship Id="rId4" Type="http://schemas.openxmlformats.org/officeDocument/2006/relationships/image" Target="../media/image41.svg"/><Relationship Id="rId9" Type="http://schemas.openxmlformats.org/officeDocument/2006/relationships/image" Target="../media/image78.png"/></Relationships>
</file>

<file path=ppt/diagrams/_rels/drawing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sv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2" Type="http://schemas.openxmlformats.org/officeDocument/2006/relationships/image" Target="../media/image92.svg"/><Relationship Id="rId1" Type="http://schemas.openxmlformats.org/officeDocument/2006/relationships/image" Target="../media/image91.png"/><Relationship Id="rId6" Type="http://schemas.openxmlformats.org/officeDocument/2006/relationships/image" Target="../media/image96.svg"/><Relationship Id="rId5" Type="http://schemas.openxmlformats.org/officeDocument/2006/relationships/image" Target="../media/image95.png"/><Relationship Id="rId10" Type="http://schemas.openxmlformats.org/officeDocument/2006/relationships/image" Target="../media/image100.svg"/><Relationship Id="rId4" Type="http://schemas.openxmlformats.org/officeDocument/2006/relationships/image" Target="../media/image94.svg"/><Relationship Id="rId9" Type="http://schemas.openxmlformats.org/officeDocument/2006/relationships/image" Target="../media/image99.png"/></Relationships>
</file>

<file path=ppt/diagrams/_rels/drawing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sv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image" Target="../media/image102.svg"/><Relationship Id="rId1" Type="http://schemas.openxmlformats.org/officeDocument/2006/relationships/image" Target="../media/image101.png"/><Relationship Id="rId6" Type="http://schemas.openxmlformats.org/officeDocument/2006/relationships/image" Target="../media/image106.svg"/><Relationship Id="rId5" Type="http://schemas.openxmlformats.org/officeDocument/2006/relationships/image" Target="../media/image105.png"/><Relationship Id="rId4" Type="http://schemas.openxmlformats.org/officeDocument/2006/relationships/image" Target="../media/image104.sv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svg"/><Relationship Id="rId3" Type="http://schemas.openxmlformats.org/officeDocument/2006/relationships/image" Target="../media/image18.png"/><Relationship Id="rId7" Type="http://schemas.openxmlformats.org/officeDocument/2006/relationships/image" Target="../media/image113.png"/><Relationship Id="rId2" Type="http://schemas.openxmlformats.org/officeDocument/2006/relationships/image" Target="../media/image112.svg"/><Relationship Id="rId1" Type="http://schemas.openxmlformats.org/officeDocument/2006/relationships/image" Target="../media/image111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116.svg"/><Relationship Id="rId4" Type="http://schemas.openxmlformats.org/officeDocument/2006/relationships/image" Target="../media/image19.svg"/><Relationship Id="rId9" Type="http://schemas.openxmlformats.org/officeDocument/2006/relationships/image" Target="../media/image115.png"/></Relationships>
</file>

<file path=ppt/diagrams/_rels/drawing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svg"/><Relationship Id="rId3" Type="http://schemas.openxmlformats.org/officeDocument/2006/relationships/image" Target="../media/image119.png"/><Relationship Id="rId7" Type="http://schemas.openxmlformats.org/officeDocument/2006/relationships/image" Target="../media/image121.png"/><Relationship Id="rId2" Type="http://schemas.openxmlformats.org/officeDocument/2006/relationships/image" Target="../media/image118.svg"/><Relationship Id="rId1" Type="http://schemas.openxmlformats.org/officeDocument/2006/relationships/image" Target="../media/image117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4" Type="http://schemas.openxmlformats.org/officeDocument/2006/relationships/image" Target="../media/image1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35ADDE-1155-4C02-8FCE-183DF676984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BD87407-AF93-4F3D-87DF-77DB201CF47B}">
      <dgm:prSet/>
      <dgm:spPr/>
      <dgm:t>
        <a:bodyPr/>
        <a:lstStyle/>
        <a:p>
          <a:r>
            <a:rPr lang="en-GB" dirty="0"/>
            <a:t>During your reading week, you were asked to read and critique three different documents concerning Adverse Childhood Experiences (ACEs), and to write a paragraph(s) outline your findings. </a:t>
          </a:r>
          <a:endParaRPr lang="en-US" dirty="0"/>
        </a:p>
      </dgm:t>
    </dgm:pt>
    <dgm:pt modelId="{5CF16981-D86F-4C06-A2C4-09CFD3B38A23}" type="parTrans" cxnId="{33137123-0F86-4700-B9AE-65F787A8814F}">
      <dgm:prSet/>
      <dgm:spPr/>
      <dgm:t>
        <a:bodyPr/>
        <a:lstStyle/>
        <a:p>
          <a:endParaRPr lang="en-US"/>
        </a:p>
      </dgm:t>
    </dgm:pt>
    <dgm:pt modelId="{51331E68-6F3C-45EF-BB2F-158C75859DED}" type="sibTrans" cxnId="{33137123-0F86-4700-B9AE-65F787A8814F}">
      <dgm:prSet/>
      <dgm:spPr/>
      <dgm:t>
        <a:bodyPr/>
        <a:lstStyle/>
        <a:p>
          <a:endParaRPr lang="en-US"/>
        </a:p>
      </dgm:t>
    </dgm:pt>
    <dgm:pt modelId="{C36A5A18-8690-418E-A65E-3D9F4CC8E537}">
      <dgm:prSet/>
      <dgm:spPr/>
      <dgm:t>
        <a:bodyPr/>
        <a:lstStyle/>
        <a:p>
          <a:r>
            <a:rPr lang="en-GB" dirty="0"/>
            <a:t>Here you are now going to present your findings to the group </a:t>
          </a:r>
          <a:r>
            <a:rPr lang="en-GB" dirty="0">
              <a:sym typeface="Wingdings" panose="05000000000000000000" pitchFamily="2" charset="2"/>
            </a:rPr>
            <a:t></a:t>
          </a:r>
          <a:r>
            <a:rPr lang="en-GB" dirty="0"/>
            <a:t> </a:t>
          </a:r>
          <a:endParaRPr lang="en-US" dirty="0"/>
        </a:p>
      </dgm:t>
    </dgm:pt>
    <dgm:pt modelId="{414D8759-8E86-41EC-A8CB-3C5DEB377F6E}" type="parTrans" cxnId="{5AABE59B-47F7-4A83-9138-7CA80E29E461}">
      <dgm:prSet/>
      <dgm:spPr/>
      <dgm:t>
        <a:bodyPr/>
        <a:lstStyle/>
        <a:p>
          <a:endParaRPr lang="en-US"/>
        </a:p>
      </dgm:t>
    </dgm:pt>
    <dgm:pt modelId="{6082E579-1175-4E1E-9980-B06960FA2E1E}" type="sibTrans" cxnId="{5AABE59B-47F7-4A83-9138-7CA80E29E461}">
      <dgm:prSet/>
      <dgm:spPr/>
      <dgm:t>
        <a:bodyPr/>
        <a:lstStyle/>
        <a:p>
          <a:endParaRPr lang="en-US"/>
        </a:p>
      </dgm:t>
    </dgm:pt>
    <dgm:pt modelId="{19334749-2346-4B01-BC22-E63840357EE2}" type="pres">
      <dgm:prSet presAssocID="{0235ADDE-1155-4C02-8FCE-183DF676984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38674A-8F62-40EF-AB55-731A397F3ED6}" type="pres">
      <dgm:prSet presAssocID="{DBD87407-AF93-4F3D-87DF-77DB201CF47B}" presName="hierRoot1" presStyleCnt="0"/>
      <dgm:spPr/>
    </dgm:pt>
    <dgm:pt modelId="{9823FCD2-814F-49C4-8A7A-AA2AFCBA4E96}" type="pres">
      <dgm:prSet presAssocID="{DBD87407-AF93-4F3D-87DF-77DB201CF47B}" presName="composite" presStyleCnt="0"/>
      <dgm:spPr/>
    </dgm:pt>
    <dgm:pt modelId="{0A108F99-953E-4923-80D6-2676EA8742E0}" type="pres">
      <dgm:prSet presAssocID="{DBD87407-AF93-4F3D-87DF-77DB201CF47B}" presName="background" presStyleLbl="node0" presStyleIdx="0" presStyleCnt="2"/>
      <dgm:spPr/>
    </dgm:pt>
    <dgm:pt modelId="{94966FCB-D28D-49E3-92EE-A31C9437941F}" type="pres">
      <dgm:prSet presAssocID="{DBD87407-AF93-4F3D-87DF-77DB201CF47B}" presName="text" presStyleLbl="fgAcc0" presStyleIdx="0" presStyleCnt="2">
        <dgm:presLayoutVars>
          <dgm:chPref val="3"/>
        </dgm:presLayoutVars>
      </dgm:prSet>
      <dgm:spPr/>
    </dgm:pt>
    <dgm:pt modelId="{5151D8CC-A9A4-4A9F-BA95-3923FFFCC1C5}" type="pres">
      <dgm:prSet presAssocID="{DBD87407-AF93-4F3D-87DF-77DB201CF47B}" presName="hierChild2" presStyleCnt="0"/>
      <dgm:spPr/>
    </dgm:pt>
    <dgm:pt modelId="{E934AD2F-3150-42EB-85DF-1602F65D305F}" type="pres">
      <dgm:prSet presAssocID="{C36A5A18-8690-418E-A65E-3D9F4CC8E537}" presName="hierRoot1" presStyleCnt="0"/>
      <dgm:spPr/>
    </dgm:pt>
    <dgm:pt modelId="{81C14D1F-50BA-455B-AEC8-D16B6A347CEC}" type="pres">
      <dgm:prSet presAssocID="{C36A5A18-8690-418E-A65E-3D9F4CC8E537}" presName="composite" presStyleCnt="0"/>
      <dgm:spPr/>
    </dgm:pt>
    <dgm:pt modelId="{62524D86-48B9-4767-AA92-E72FA0488CAA}" type="pres">
      <dgm:prSet presAssocID="{C36A5A18-8690-418E-A65E-3D9F4CC8E537}" presName="background" presStyleLbl="node0" presStyleIdx="1" presStyleCnt="2"/>
      <dgm:spPr/>
    </dgm:pt>
    <dgm:pt modelId="{0DC4C208-FBF0-4D65-BE94-3DB7580B57D1}" type="pres">
      <dgm:prSet presAssocID="{C36A5A18-8690-418E-A65E-3D9F4CC8E537}" presName="text" presStyleLbl="fgAcc0" presStyleIdx="1" presStyleCnt="2">
        <dgm:presLayoutVars>
          <dgm:chPref val="3"/>
        </dgm:presLayoutVars>
      </dgm:prSet>
      <dgm:spPr/>
    </dgm:pt>
    <dgm:pt modelId="{C8BA716B-B9D3-4670-8E50-A57B1B731F55}" type="pres">
      <dgm:prSet presAssocID="{C36A5A18-8690-418E-A65E-3D9F4CC8E537}" presName="hierChild2" presStyleCnt="0"/>
      <dgm:spPr/>
    </dgm:pt>
  </dgm:ptLst>
  <dgm:cxnLst>
    <dgm:cxn modelId="{33137123-0F86-4700-B9AE-65F787A8814F}" srcId="{0235ADDE-1155-4C02-8FCE-183DF6769846}" destId="{DBD87407-AF93-4F3D-87DF-77DB201CF47B}" srcOrd="0" destOrd="0" parTransId="{5CF16981-D86F-4C06-A2C4-09CFD3B38A23}" sibTransId="{51331E68-6F3C-45EF-BB2F-158C75859DED}"/>
    <dgm:cxn modelId="{F9F93651-6942-401B-9389-20F280DC1370}" type="presOf" srcId="{C36A5A18-8690-418E-A65E-3D9F4CC8E537}" destId="{0DC4C208-FBF0-4D65-BE94-3DB7580B57D1}" srcOrd="0" destOrd="0" presId="urn:microsoft.com/office/officeart/2005/8/layout/hierarchy1"/>
    <dgm:cxn modelId="{6E2CF778-8E1A-471C-9D1A-D60E2074C3CA}" type="presOf" srcId="{DBD87407-AF93-4F3D-87DF-77DB201CF47B}" destId="{94966FCB-D28D-49E3-92EE-A31C9437941F}" srcOrd="0" destOrd="0" presId="urn:microsoft.com/office/officeart/2005/8/layout/hierarchy1"/>
    <dgm:cxn modelId="{5AABE59B-47F7-4A83-9138-7CA80E29E461}" srcId="{0235ADDE-1155-4C02-8FCE-183DF6769846}" destId="{C36A5A18-8690-418E-A65E-3D9F4CC8E537}" srcOrd="1" destOrd="0" parTransId="{414D8759-8E86-41EC-A8CB-3C5DEB377F6E}" sibTransId="{6082E579-1175-4E1E-9980-B06960FA2E1E}"/>
    <dgm:cxn modelId="{B7AC68EB-4238-4D29-BD71-6A249DD7C2F9}" type="presOf" srcId="{0235ADDE-1155-4C02-8FCE-183DF6769846}" destId="{19334749-2346-4B01-BC22-E63840357EE2}" srcOrd="0" destOrd="0" presId="urn:microsoft.com/office/officeart/2005/8/layout/hierarchy1"/>
    <dgm:cxn modelId="{70DDC994-99BF-48DC-A468-E1A0727FB148}" type="presParOf" srcId="{19334749-2346-4B01-BC22-E63840357EE2}" destId="{1838674A-8F62-40EF-AB55-731A397F3ED6}" srcOrd="0" destOrd="0" presId="urn:microsoft.com/office/officeart/2005/8/layout/hierarchy1"/>
    <dgm:cxn modelId="{84BEF22F-366C-4BD3-890E-F278E6DAE8C2}" type="presParOf" srcId="{1838674A-8F62-40EF-AB55-731A397F3ED6}" destId="{9823FCD2-814F-49C4-8A7A-AA2AFCBA4E96}" srcOrd="0" destOrd="0" presId="urn:microsoft.com/office/officeart/2005/8/layout/hierarchy1"/>
    <dgm:cxn modelId="{1B886987-3459-425C-A49B-CC40700AEB8A}" type="presParOf" srcId="{9823FCD2-814F-49C4-8A7A-AA2AFCBA4E96}" destId="{0A108F99-953E-4923-80D6-2676EA8742E0}" srcOrd="0" destOrd="0" presId="urn:microsoft.com/office/officeart/2005/8/layout/hierarchy1"/>
    <dgm:cxn modelId="{04DC1C68-D474-4CB8-AF28-04B7088C1814}" type="presParOf" srcId="{9823FCD2-814F-49C4-8A7A-AA2AFCBA4E96}" destId="{94966FCB-D28D-49E3-92EE-A31C9437941F}" srcOrd="1" destOrd="0" presId="urn:microsoft.com/office/officeart/2005/8/layout/hierarchy1"/>
    <dgm:cxn modelId="{9E80ACC1-D47C-4FEF-92CC-C8B18AADB477}" type="presParOf" srcId="{1838674A-8F62-40EF-AB55-731A397F3ED6}" destId="{5151D8CC-A9A4-4A9F-BA95-3923FFFCC1C5}" srcOrd="1" destOrd="0" presId="urn:microsoft.com/office/officeart/2005/8/layout/hierarchy1"/>
    <dgm:cxn modelId="{1C20D93B-A531-4F88-8F03-A1A3286776A5}" type="presParOf" srcId="{19334749-2346-4B01-BC22-E63840357EE2}" destId="{E934AD2F-3150-42EB-85DF-1602F65D305F}" srcOrd="1" destOrd="0" presId="urn:microsoft.com/office/officeart/2005/8/layout/hierarchy1"/>
    <dgm:cxn modelId="{EEF04C93-0C0C-4AA3-9EA7-DB7412A695ED}" type="presParOf" srcId="{E934AD2F-3150-42EB-85DF-1602F65D305F}" destId="{81C14D1F-50BA-455B-AEC8-D16B6A347CEC}" srcOrd="0" destOrd="0" presId="urn:microsoft.com/office/officeart/2005/8/layout/hierarchy1"/>
    <dgm:cxn modelId="{2A7CB2EE-B99C-4357-BCB8-B72CFC283316}" type="presParOf" srcId="{81C14D1F-50BA-455B-AEC8-D16B6A347CEC}" destId="{62524D86-48B9-4767-AA92-E72FA0488CAA}" srcOrd="0" destOrd="0" presId="urn:microsoft.com/office/officeart/2005/8/layout/hierarchy1"/>
    <dgm:cxn modelId="{6B899AF0-4AF4-4AE7-9FA2-C56CF1C91938}" type="presParOf" srcId="{81C14D1F-50BA-455B-AEC8-D16B6A347CEC}" destId="{0DC4C208-FBF0-4D65-BE94-3DB7580B57D1}" srcOrd="1" destOrd="0" presId="urn:microsoft.com/office/officeart/2005/8/layout/hierarchy1"/>
    <dgm:cxn modelId="{95F837F8-0A89-43C5-AB53-65646D71D98A}" type="presParOf" srcId="{E934AD2F-3150-42EB-85DF-1602F65D305F}" destId="{C8BA716B-B9D3-4670-8E50-A57B1B731F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6AFD41-AFFE-4DB8-8ED6-224E1533DEA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E2A735-3A9A-4D9B-AC29-76A4BF79ECC0}">
      <dgm:prSet/>
      <dgm:spPr/>
      <dgm:t>
        <a:bodyPr/>
        <a:lstStyle/>
        <a:p>
          <a:r>
            <a:rPr lang="en-GB"/>
            <a:t>Identify and recall challenges faced by professionals working with traumatised youth</a:t>
          </a:r>
          <a:endParaRPr lang="en-US"/>
        </a:p>
      </dgm:t>
    </dgm:pt>
    <dgm:pt modelId="{0D998CFF-1879-4868-86A8-E6CD059E43EB}" type="parTrans" cxnId="{936800CF-A8DC-4366-BA29-1BDF1BC6CD37}">
      <dgm:prSet/>
      <dgm:spPr/>
      <dgm:t>
        <a:bodyPr/>
        <a:lstStyle/>
        <a:p>
          <a:endParaRPr lang="en-US"/>
        </a:p>
      </dgm:t>
    </dgm:pt>
    <dgm:pt modelId="{D36D23BF-9C05-4520-A969-EA0643464AAC}" type="sibTrans" cxnId="{936800CF-A8DC-4366-BA29-1BDF1BC6CD37}">
      <dgm:prSet/>
      <dgm:spPr/>
      <dgm:t>
        <a:bodyPr/>
        <a:lstStyle/>
        <a:p>
          <a:endParaRPr lang="en-US"/>
        </a:p>
      </dgm:t>
    </dgm:pt>
    <dgm:pt modelId="{0304C7E0-5310-47B9-9A04-EE89E70CCB37}">
      <dgm:prSet/>
      <dgm:spPr/>
      <dgm:t>
        <a:bodyPr/>
        <a:lstStyle/>
        <a:p>
          <a:r>
            <a:rPr lang="en-GB"/>
            <a:t>Apply strategies for maintain wellbeing </a:t>
          </a:r>
          <a:endParaRPr lang="en-US"/>
        </a:p>
      </dgm:t>
    </dgm:pt>
    <dgm:pt modelId="{6329F0D9-6F89-4400-B230-CD2F925E7A03}" type="parTrans" cxnId="{26423F33-A33B-4131-9BC0-44D6EA7D47E9}">
      <dgm:prSet/>
      <dgm:spPr/>
      <dgm:t>
        <a:bodyPr/>
        <a:lstStyle/>
        <a:p>
          <a:endParaRPr lang="en-US"/>
        </a:p>
      </dgm:t>
    </dgm:pt>
    <dgm:pt modelId="{871FF87D-458C-4B3F-AB2E-6F3835F08888}" type="sibTrans" cxnId="{26423F33-A33B-4131-9BC0-44D6EA7D47E9}">
      <dgm:prSet/>
      <dgm:spPr/>
      <dgm:t>
        <a:bodyPr/>
        <a:lstStyle/>
        <a:p>
          <a:endParaRPr lang="en-US"/>
        </a:p>
      </dgm:t>
    </dgm:pt>
    <dgm:pt modelId="{70413C5D-3C6B-4A6C-BEFD-50AB2CF4B8D6}">
      <dgm:prSet/>
      <dgm:spPr/>
      <dgm:t>
        <a:bodyPr/>
        <a:lstStyle/>
        <a:p>
          <a:r>
            <a:rPr lang="en-GB"/>
            <a:t>Understanding the consequences of working with traumatized youth. </a:t>
          </a:r>
          <a:endParaRPr lang="en-US"/>
        </a:p>
      </dgm:t>
    </dgm:pt>
    <dgm:pt modelId="{1A96288E-7FC1-4ED5-A340-37BF4A54F637}" type="parTrans" cxnId="{16A308E9-20B6-43C4-A30F-80D0120EF1D2}">
      <dgm:prSet/>
      <dgm:spPr/>
      <dgm:t>
        <a:bodyPr/>
        <a:lstStyle/>
        <a:p>
          <a:endParaRPr lang="en-US"/>
        </a:p>
      </dgm:t>
    </dgm:pt>
    <dgm:pt modelId="{5D5F218C-1CEA-4A5B-A08A-3C9C8D392639}" type="sibTrans" cxnId="{16A308E9-20B6-43C4-A30F-80D0120EF1D2}">
      <dgm:prSet/>
      <dgm:spPr/>
      <dgm:t>
        <a:bodyPr/>
        <a:lstStyle/>
        <a:p>
          <a:endParaRPr lang="en-US"/>
        </a:p>
      </dgm:t>
    </dgm:pt>
    <dgm:pt modelId="{658F52F4-6345-4545-BBEC-A7F4FF49FF01}">
      <dgm:prSet/>
      <dgm:spPr/>
      <dgm:t>
        <a:bodyPr/>
        <a:lstStyle/>
        <a:p>
          <a:r>
            <a:rPr lang="en-GB"/>
            <a:t>Evaluate the impact of challenges of working with traumatized youth </a:t>
          </a:r>
          <a:endParaRPr lang="en-US"/>
        </a:p>
      </dgm:t>
    </dgm:pt>
    <dgm:pt modelId="{9271B19A-C566-4157-BFDC-F7564F0FF5C1}" type="parTrans" cxnId="{582880A7-7B94-45E7-AD65-93C9CE957920}">
      <dgm:prSet/>
      <dgm:spPr/>
      <dgm:t>
        <a:bodyPr/>
        <a:lstStyle/>
        <a:p>
          <a:endParaRPr lang="en-US"/>
        </a:p>
      </dgm:t>
    </dgm:pt>
    <dgm:pt modelId="{2C89CA55-487F-4767-8009-39C1586E247D}" type="sibTrans" cxnId="{582880A7-7B94-45E7-AD65-93C9CE957920}">
      <dgm:prSet/>
      <dgm:spPr/>
      <dgm:t>
        <a:bodyPr/>
        <a:lstStyle/>
        <a:p>
          <a:endParaRPr lang="en-US"/>
        </a:p>
      </dgm:t>
    </dgm:pt>
    <dgm:pt modelId="{8825C3F2-BBCD-4235-ADB8-3788CE82C0E7}" type="pres">
      <dgm:prSet presAssocID="{5F6AFD41-AFFE-4DB8-8ED6-224E1533DEAB}" presName="outerComposite" presStyleCnt="0">
        <dgm:presLayoutVars>
          <dgm:chMax val="5"/>
          <dgm:dir/>
          <dgm:resizeHandles val="exact"/>
        </dgm:presLayoutVars>
      </dgm:prSet>
      <dgm:spPr/>
    </dgm:pt>
    <dgm:pt modelId="{79DEFE6F-B460-4CAE-91B1-22CC66AA2F43}" type="pres">
      <dgm:prSet presAssocID="{5F6AFD41-AFFE-4DB8-8ED6-224E1533DEAB}" presName="dummyMaxCanvas" presStyleCnt="0">
        <dgm:presLayoutVars/>
      </dgm:prSet>
      <dgm:spPr/>
    </dgm:pt>
    <dgm:pt modelId="{8B2FCB55-7ADD-4BF2-B0E3-5C7A836B10C8}" type="pres">
      <dgm:prSet presAssocID="{5F6AFD41-AFFE-4DB8-8ED6-224E1533DEAB}" presName="FourNodes_1" presStyleLbl="node1" presStyleIdx="0" presStyleCnt="4">
        <dgm:presLayoutVars>
          <dgm:bulletEnabled val="1"/>
        </dgm:presLayoutVars>
      </dgm:prSet>
      <dgm:spPr/>
    </dgm:pt>
    <dgm:pt modelId="{389A2A5B-F022-4364-8B0C-13462321C57D}" type="pres">
      <dgm:prSet presAssocID="{5F6AFD41-AFFE-4DB8-8ED6-224E1533DEAB}" presName="FourNodes_2" presStyleLbl="node1" presStyleIdx="1" presStyleCnt="4">
        <dgm:presLayoutVars>
          <dgm:bulletEnabled val="1"/>
        </dgm:presLayoutVars>
      </dgm:prSet>
      <dgm:spPr/>
    </dgm:pt>
    <dgm:pt modelId="{0DCA183C-3FA8-4D9F-9BB7-5D1256554CAC}" type="pres">
      <dgm:prSet presAssocID="{5F6AFD41-AFFE-4DB8-8ED6-224E1533DEAB}" presName="FourNodes_3" presStyleLbl="node1" presStyleIdx="2" presStyleCnt="4">
        <dgm:presLayoutVars>
          <dgm:bulletEnabled val="1"/>
        </dgm:presLayoutVars>
      </dgm:prSet>
      <dgm:spPr/>
    </dgm:pt>
    <dgm:pt modelId="{02DC9CE4-FA37-43CF-A818-7B7E0F23181C}" type="pres">
      <dgm:prSet presAssocID="{5F6AFD41-AFFE-4DB8-8ED6-224E1533DEAB}" presName="FourNodes_4" presStyleLbl="node1" presStyleIdx="3" presStyleCnt="4">
        <dgm:presLayoutVars>
          <dgm:bulletEnabled val="1"/>
        </dgm:presLayoutVars>
      </dgm:prSet>
      <dgm:spPr/>
    </dgm:pt>
    <dgm:pt modelId="{18009E77-5F2B-4984-8644-BD1789FC3D16}" type="pres">
      <dgm:prSet presAssocID="{5F6AFD41-AFFE-4DB8-8ED6-224E1533DEAB}" presName="FourConn_1-2" presStyleLbl="fgAccFollowNode1" presStyleIdx="0" presStyleCnt="3">
        <dgm:presLayoutVars>
          <dgm:bulletEnabled val="1"/>
        </dgm:presLayoutVars>
      </dgm:prSet>
      <dgm:spPr/>
    </dgm:pt>
    <dgm:pt modelId="{6D8F64F5-DF00-4F9F-A5A7-3FD6F7C9C272}" type="pres">
      <dgm:prSet presAssocID="{5F6AFD41-AFFE-4DB8-8ED6-224E1533DEAB}" presName="FourConn_2-3" presStyleLbl="fgAccFollowNode1" presStyleIdx="1" presStyleCnt="3">
        <dgm:presLayoutVars>
          <dgm:bulletEnabled val="1"/>
        </dgm:presLayoutVars>
      </dgm:prSet>
      <dgm:spPr/>
    </dgm:pt>
    <dgm:pt modelId="{37EE3A17-77D8-4ACC-A1B5-C6B5B27C668C}" type="pres">
      <dgm:prSet presAssocID="{5F6AFD41-AFFE-4DB8-8ED6-224E1533DEAB}" presName="FourConn_3-4" presStyleLbl="fgAccFollowNode1" presStyleIdx="2" presStyleCnt="3">
        <dgm:presLayoutVars>
          <dgm:bulletEnabled val="1"/>
        </dgm:presLayoutVars>
      </dgm:prSet>
      <dgm:spPr/>
    </dgm:pt>
    <dgm:pt modelId="{4AD669C9-A01A-4C46-A240-F9BA841A3908}" type="pres">
      <dgm:prSet presAssocID="{5F6AFD41-AFFE-4DB8-8ED6-224E1533DEAB}" presName="FourNodes_1_text" presStyleLbl="node1" presStyleIdx="3" presStyleCnt="4">
        <dgm:presLayoutVars>
          <dgm:bulletEnabled val="1"/>
        </dgm:presLayoutVars>
      </dgm:prSet>
      <dgm:spPr/>
    </dgm:pt>
    <dgm:pt modelId="{8D12BF71-848B-4683-A65D-D6B072616DF6}" type="pres">
      <dgm:prSet presAssocID="{5F6AFD41-AFFE-4DB8-8ED6-224E1533DEAB}" presName="FourNodes_2_text" presStyleLbl="node1" presStyleIdx="3" presStyleCnt="4">
        <dgm:presLayoutVars>
          <dgm:bulletEnabled val="1"/>
        </dgm:presLayoutVars>
      </dgm:prSet>
      <dgm:spPr/>
    </dgm:pt>
    <dgm:pt modelId="{6D53E0F4-7307-41BF-A1A2-5EDD8BF5BCD8}" type="pres">
      <dgm:prSet presAssocID="{5F6AFD41-AFFE-4DB8-8ED6-224E1533DEAB}" presName="FourNodes_3_text" presStyleLbl="node1" presStyleIdx="3" presStyleCnt="4">
        <dgm:presLayoutVars>
          <dgm:bulletEnabled val="1"/>
        </dgm:presLayoutVars>
      </dgm:prSet>
      <dgm:spPr/>
    </dgm:pt>
    <dgm:pt modelId="{A3DE5A9E-220F-4C1A-974D-9D14B755EEA8}" type="pres">
      <dgm:prSet presAssocID="{5F6AFD41-AFFE-4DB8-8ED6-224E1533DEA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F7B8501-4B60-44D6-9BDE-6C065FF56186}" type="presOf" srcId="{658F52F4-6345-4545-BBEC-A7F4FF49FF01}" destId="{02DC9CE4-FA37-43CF-A818-7B7E0F23181C}" srcOrd="0" destOrd="0" presId="urn:microsoft.com/office/officeart/2005/8/layout/vProcess5"/>
    <dgm:cxn modelId="{0F647F05-1ED2-46BF-B267-BE1CAF662AF5}" type="presOf" srcId="{5D5F218C-1CEA-4A5B-A08A-3C9C8D392639}" destId="{37EE3A17-77D8-4ACC-A1B5-C6B5B27C668C}" srcOrd="0" destOrd="0" presId="urn:microsoft.com/office/officeart/2005/8/layout/vProcess5"/>
    <dgm:cxn modelId="{6610F00E-BB36-4DD2-A832-3B6D254BABAB}" type="presOf" srcId="{658F52F4-6345-4545-BBEC-A7F4FF49FF01}" destId="{A3DE5A9E-220F-4C1A-974D-9D14B755EEA8}" srcOrd="1" destOrd="0" presId="urn:microsoft.com/office/officeart/2005/8/layout/vProcess5"/>
    <dgm:cxn modelId="{35299F11-2218-4918-A4EE-67C37A609C70}" type="presOf" srcId="{70413C5D-3C6B-4A6C-BEFD-50AB2CF4B8D6}" destId="{0DCA183C-3FA8-4D9F-9BB7-5D1256554CAC}" srcOrd="0" destOrd="0" presId="urn:microsoft.com/office/officeart/2005/8/layout/vProcess5"/>
    <dgm:cxn modelId="{26423F33-A33B-4131-9BC0-44D6EA7D47E9}" srcId="{5F6AFD41-AFFE-4DB8-8ED6-224E1533DEAB}" destId="{0304C7E0-5310-47B9-9A04-EE89E70CCB37}" srcOrd="1" destOrd="0" parTransId="{6329F0D9-6F89-4400-B230-CD2F925E7A03}" sibTransId="{871FF87D-458C-4B3F-AB2E-6F3835F08888}"/>
    <dgm:cxn modelId="{DDFCBF5E-C091-4A5C-AEB3-B3348257450E}" type="presOf" srcId="{871FF87D-458C-4B3F-AB2E-6F3835F08888}" destId="{6D8F64F5-DF00-4F9F-A5A7-3FD6F7C9C272}" srcOrd="0" destOrd="0" presId="urn:microsoft.com/office/officeart/2005/8/layout/vProcess5"/>
    <dgm:cxn modelId="{05772C46-1D56-4E10-8204-AA8305853696}" type="presOf" srcId="{D36D23BF-9C05-4520-A969-EA0643464AAC}" destId="{18009E77-5F2B-4984-8644-BD1789FC3D16}" srcOrd="0" destOrd="0" presId="urn:microsoft.com/office/officeart/2005/8/layout/vProcess5"/>
    <dgm:cxn modelId="{EDF04153-4B5E-4ABF-9FC2-935424FF27EB}" type="presOf" srcId="{70413C5D-3C6B-4A6C-BEFD-50AB2CF4B8D6}" destId="{6D53E0F4-7307-41BF-A1A2-5EDD8BF5BCD8}" srcOrd="1" destOrd="0" presId="urn:microsoft.com/office/officeart/2005/8/layout/vProcess5"/>
    <dgm:cxn modelId="{9B91D655-1325-4D0B-AFB4-5ABD5E0E5F72}" type="presOf" srcId="{65E2A735-3A9A-4D9B-AC29-76A4BF79ECC0}" destId="{4AD669C9-A01A-4C46-A240-F9BA841A3908}" srcOrd="1" destOrd="0" presId="urn:microsoft.com/office/officeart/2005/8/layout/vProcess5"/>
    <dgm:cxn modelId="{D577F4A1-B54D-4D81-92FC-3F122E153DDE}" type="presOf" srcId="{0304C7E0-5310-47B9-9A04-EE89E70CCB37}" destId="{389A2A5B-F022-4364-8B0C-13462321C57D}" srcOrd="0" destOrd="0" presId="urn:microsoft.com/office/officeart/2005/8/layout/vProcess5"/>
    <dgm:cxn modelId="{817F2DA5-8C82-4ED2-A3FA-450D0950FAAF}" type="presOf" srcId="{65E2A735-3A9A-4D9B-AC29-76A4BF79ECC0}" destId="{8B2FCB55-7ADD-4BF2-B0E3-5C7A836B10C8}" srcOrd="0" destOrd="0" presId="urn:microsoft.com/office/officeart/2005/8/layout/vProcess5"/>
    <dgm:cxn modelId="{582880A7-7B94-45E7-AD65-93C9CE957920}" srcId="{5F6AFD41-AFFE-4DB8-8ED6-224E1533DEAB}" destId="{658F52F4-6345-4545-BBEC-A7F4FF49FF01}" srcOrd="3" destOrd="0" parTransId="{9271B19A-C566-4157-BFDC-F7564F0FF5C1}" sibTransId="{2C89CA55-487F-4767-8009-39C1586E247D}"/>
    <dgm:cxn modelId="{8F326ABA-33D1-4F33-947A-0F41C09DF796}" type="presOf" srcId="{0304C7E0-5310-47B9-9A04-EE89E70CCB37}" destId="{8D12BF71-848B-4683-A65D-D6B072616DF6}" srcOrd="1" destOrd="0" presId="urn:microsoft.com/office/officeart/2005/8/layout/vProcess5"/>
    <dgm:cxn modelId="{D7E578C2-6FB1-42C7-A720-C773A3DC7A9E}" type="presOf" srcId="{5F6AFD41-AFFE-4DB8-8ED6-224E1533DEAB}" destId="{8825C3F2-BBCD-4235-ADB8-3788CE82C0E7}" srcOrd="0" destOrd="0" presId="urn:microsoft.com/office/officeart/2005/8/layout/vProcess5"/>
    <dgm:cxn modelId="{936800CF-A8DC-4366-BA29-1BDF1BC6CD37}" srcId="{5F6AFD41-AFFE-4DB8-8ED6-224E1533DEAB}" destId="{65E2A735-3A9A-4D9B-AC29-76A4BF79ECC0}" srcOrd="0" destOrd="0" parTransId="{0D998CFF-1879-4868-86A8-E6CD059E43EB}" sibTransId="{D36D23BF-9C05-4520-A969-EA0643464AAC}"/>
    <dgm:cxn modelId="{16A308E9-20B6-43C4-A30F-80D0120EF1D2}" srcId="{5F6AFD41-AFFE-4DB8-8ED6-224E1533DEAB}" destId="{70413C5D-3C6B-4A6C-BEFD-50AB2CF4B8D6}" srcOrd="2" destOrd="0" parTransId="{1A96288E-7FC1-4ED5-A340-37BF4A54F637}" sibTransId="{5D5F218C-1CEA-4A5B-A08A-3C9C8D392639}"/>
    <dgm:cxn modelId="{D99B48B5-70FE-43C9-BE12-BC65ADCC693A}" type="presParOf" srcId="{8825C3F2-BBCD-4235-ADB8-3788CE82C0E7}" destId="{79DEFE6F-B460-4CAE-91B1-22CC66AA2F43}" srcOrd="0" destOrd="0" presId="urn:microsoft.com/office/officeart/2005/8/layout/vProcess5"/>
    <dgm:cxn modelId="{00539BA8-C442-4AAF-96F5-85A879D514D2}" type="presParOf" srcId="{8825C3F2-BBCD-4235-ADB8-3788CE82C0E7}" destId="{8B2FCB55-7ADD-4BF2-B0E3-5C7A836B10C8}" srcOrd="1" destOrd="0" presId="urn:microsoft.com/office/officeart/2005/8/layout/vProcess5"/>
    <dgm:cxn modelId="{7D1EC858-FB40-4C40-A1A4-96727A37D58B}" type="presParOf" srcId="{8825C3F2-BBCD-4235-ADB8-3788CE82C0E7}" destId="{389A2A5B-F022-4364-8B0C-13462321C57D}" srcOrd="2" destOrd="0" presId="urn:microsoft.com/office/officeart/2005/8/layout/vProcess5"/>
    <dgm:cxn modelId="{F681AE38-BE2E-4B97-B480-DC8022EA1918}" type="presParOf" srcId="{8825C3F2-BBCD-4235-ADB8-3788CE82C0E7}" destId="{0DCA183C-3FA8-4D9F-9BB7-5D1256554CAC}" srcOrd="3" destOrd="0" presId="urn:microsoft.com/office/officeart/2005/8/layout/vProcess5"/>
    <dgm:cxn modelId="{A06D3D52-DFCB-42AC-88AB-190746DACFB0}" type="presParOf" srcId="{8825C3F2-BBCD-4235-ADB8-3788CE82C0E7}" destId="{02DC9CE4-FA37-43CF-A818-7B7E0F23181C}" srcOrd="4" destOrd="0" presId="urn:microsoft.com/office/officeart/2005/8/layout/vProcess5"/>
    <dgm:cxn modelId="{1ED6F477-7AEB-40BB-911E-AFB2E6176F98}" type="presParOf" srcId="{8825C3F2-BBCD-4235-ADB8-3788CE82C0E7}" destId="{18009E77-5F2B-4984-8644-BD1789FC3D16}" srcOrd="5" destOrd="0" presId="urn:microsoft.com/office/officeart/2005/8/layout/vProcess5"/>
    <dgm:cxn modelId="{BA485EAC-A3FF-46C7-BA3C-B292369B921B}" type="presParOf" srcId="{8825C3F2-BBCD-4235-ADB8-3788CE82C0E7}" destId="{6D8F64F5-DF00-4F9F-A5A7-3FD6F7C9C272}" srcOrd="6" destOrd="0" presId="urn:microsoft.com/office/officeart/2005/8/layout/vProcess5"/>
    <dgm:cxn modelId="{DBB172CB-015C-4CAE-A6B9-A054F1AEF46D}" type="presParOf" srcId="{8825C3F2-BBCD-4235-ADB8-3788CE82C0E7}" destId="{37EE3A17-77D8-4ACC-A1B5-C6B5B27C668C}" srcOrd="7" destOrd="0" presId="urn:microsoft.com/office/officeart/2005/8/layout/vProcess5"/>
    <dgm:cxn modelId="{FA158F09-2866-4514-BD95-705FEE22977A}" type="presParOf" srcId="{8825C3F2-BBCD-4235-ADB8-3788CE82C0E7}" destId="{4AD669C9-A01A-4C46-A240-F9BA841A3908}" srcOrd="8" destOrd="0" presId="urn:microsoft.com/office/officeart/2005/8/layout/vProcess5"/>
    <dgm:cxn modelId="{36B1D9EA-14E4-4D69-9F86-D1EA3E2C62F2}" type="presParOf" srcId="{8825C3F2-BBCD-4235-ADB8-3788CE82C0E7}" destId="{8D12BF71-848B-4683-A65D-D6B072616DF6}" srcOrd="9" destOrd="0" presId="urn:microsoft.com/office/officeart/2005/8/layout/vProcess5"/>
    <dgm:cxn modelId="{E65FA7B7-1D6E-4536-99FB-1A67281842B9}" type="presParOf" srcId="{8825C3F2-BBCD-4235-ADB8-3788CE82C0E7}" destId="{6D53E0F4-7307-41BF-A1A2-5EDD8BF5BCD8}" srcOrd="10" destOrd="0" presId="urn:microsoft.com/office/officeart/2005/8/layout/vProcess5"/>
    <dgm:cxn modelId="{9F4E73B1-0BEB-4196-A357-6F011E7D9580}" type="presParOf" srcId="{8825C3F2-BBCD-4235-ADB8-3788CE82C0E7}" destId="{A3DE5A9E-220F-4C1A-974D-9D14B755EEA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EB18C7-C9D3-4360-94FC-A807B815155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31B86C9-22C5-4FFA-ABC3-3E01D5292B12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/>
            <a:t>Common challenges faced by professionals </a:t>
          </a:r>
          <a:endParaRPr lang="en-US"/>
        </a:p>
      </dgm:t>
    </dgm:pt>
    <dgm:pt modelId="{A8B5DAAE-E093-49B9-B568-C9C76D454355}" type="parTrans" cxnId="{23F08689-B3DF-428D-B08D-757CDA9E5248}">
      <dgm:prSet/>
      <dgm:spPr/>
      <dgm:t>
        <a:bodyPr/>
        <a:lstStyle/>
        <a:p>
          <a:pPr algn="ctr"/>
          <a:endParaRPr lang="en-US"/>
        </a:p>
      </dgm:t>
    </dgm:pt>
    <dgm:pt modelId="{9B54ABD9-37BE-4EE8-940E-ECABBF2EDB72}" type="sibTrans" cxnId="{23F08689-B3DF-428D-B08D-757CDA9E5248}">
      <dgm:prSet/>
      <dgm:spPr/>
      <dgm:t>
        <a:bodyPr/>
        <a:lstStyle/>
        <a:p>
          <a:pPr algn="ctr"/>
          <a:endParaRPr lang="en-US"/>
        </a:p>
      </dgm:t>
    </dgm:pt>
    <dgm:pt modelId="{2448FA17-B3A6-425A-89A2-43161C3D2A6B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/>
            <a:t>The importance of self-care and support systems </a:t>
          </a:r>
          <a:endParaRPr lang="en-US"/>
        </a:p>
      </dgm:t>
    </dgm:pt>
    <dgm:pt modelId="{37AF1D54-6341-4BC1-BBA9-237A7D13858D}" type="parTrans" cxnId="{D423F0A8-5E70-45D0-9047-AAA868460615}">
      <dgm:prSet/>
      <dgm:spPr/>
      <dgm:t>
        <a:bodyPr/>
        <a:lstStyle/>
        <a:p>
          <a:pPr algn="ctr"/>
          <a:endParaRPr lang="en-US"/>
        </a:p>
      </dgm:t>
    </dgm:pt>
    <dgm:pt modelId="{B97155E8-72BD-4B57-B8D4-7EE7A966B3DC}" type="sibTrans" cxnId="{D423F0A8-5E70-45D0-9047-AAA868460615}">
      <dgm:prSet/>
      <dgm:spPr/>
      <dgm:t>
        <a:bodyPr/>
        <a:lstStyle/>
        <a:p>
          <a:pPr algn="ctr"/>
          <a:endParaRPr lang="en-US"/>
        </a:p>
      </dgm:t>
    </dgm:pt>
    <dgm:pt modelId="{8FDDEFA0-DE1F-4B7C-AADA-1AFDF34C5206}">
      <dgm:prSet/>
      <dgm:spPr/>
      <dgm:t>
        <a:bodyPr/>
        <a:lstStyle/>
        <a:p>
          <a:pPr algn="ctr">
            <a:lnSpc>
              <a:spcPct val="100000"/>
            </a:lnSpc>
          </a:pPr>
          <a:endParaRPr lang="en-US" dirty="0"/>
        </a:p>
      </dgm:t>
    </dgm:pt>
    <dgm:pt modelId="{6B916B17-6C05-4D3B-9973-1B31128F2827}" type="parTrans" cxnId="{5643339D-E543-46DA-A5B9-047C17629E91}">
      <dgm:prSet/>
      <dgm:spPr/>
      <dgm:t>
        <a:bodyPr/>
        <a:lstStyle/>
        <a:p>
          <a:pPr algn="ctr"/>
          <a:endParaRPr lang="en-US"/>
        </a:p>
      </dgm:t>
    </dgm:pt>
    <dgm:pt modelId="{0F55991C-B699-4BC4-9D0D-E8B0E88E23B7}" type="sibTrans" cxnId="{5643339D-E543-46DA-A5B9-047C17629E91}">
      <dgm:prSet/>
      <dgm:spPr/>
      <dgm:t>
        <a:bodyPr/>
        <a:lstStyle/>
        <a:p>
          <a:pPr algn="ctr"/>
          <a:endParaRPr lang="en-US"/>
        </a:p>
      </dgm:t>
    </dgm:pt>
    <dgm:pt modelId="{3150C834-B259-48EE-9233-94D921DDB09F}" type="pres">
      <dgm:prSet presAssocID="{73EB18C7-C9D3-4360-94FC-A807B8151553}" presName="root" presStyleCnt="0">
        <dgm:presLayoutVars>
          <dgm:dir/>
          <dgm:resizeHandles val="exact"/>
        </dgm:presLayoutVars>
      </dgm:prSet>
      <dgm:spPr/>
    </dgm:pt>
    <dgm:pt modelId="{BCED37D8-4BF7-4459-9E13-053A8A4BB922}" type="pres">
      <dgm:prSet presAssocID="{431B86C9-22C5-4FFA-ABC3-3E01D5292B12}" presName="compNode" presStyleCnt="0"/>
      <dgm:spPr/>
    </dgm:pt>
    <dgm:pt modelId="{85F2B417-08A3-45DB-AF98-12997AA849AC}" type="pres">
      <dgm:prSet presAssocID="{431B86C9-22C5-4FFA-ABC3-3E01D5292B1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E4A5CB0-3A24-4C41-84AD-9622B91E5CB0}" type="pres">
      <dgm:prSet presAssocID="{431B86C9-22C5-4FFA-ABC3-3E01D5292B12}" presName="spaceRect" presStyleCnt="0"/>
      <dgm:spPr/>
    </dgm:pt>
    <dgm:pt modelId="{DF1D4034-CFB3-4458-AEA3-53C773DDFDE5}" type="pres">
      <dgm:prSet presAssocID="{431B86C9-22C5-4FFA-ABC3-3E01D5292B12}" presName="textRect" presStyleLbl="revTx" presStyleIdx="0" presStyleCnt="3">
        <dgm:presLayoutVars>
          <dgm:chMax val="1"/>
          <dgm:chPref val="1"/>
        </dgm:presLayoutVars>
      </dgm:prSet>
      <dgm:spPr/>
    </dgm:pt>
    <dgm:pt modelId="{E982C2E4-29A9-446A-9BF8-B37744A222C7}" type="pres">
      <dgm:prSet presAssocID="{9B54ABD9-37BE-4EE8-940E-ECABBF2EDB72}" presName="sibTrans" presStyleCnt="0"/>
      <dgm:spPr/>
    </dgm:pt>
    <dgm:pt modelId="{0B2C9C37-9FA5-4A61-8442-9F6A4ED5F0E0}" type="pres">
      <dgm:prSet presAssocID="{2448FA17-B3A6-425A-89A2-43161C3D2A6B}" presName="compNode" presStyleCnt="0"/>
      <dgm:spPr/>
    </dgm:pt>
    <dgm:pt modelId="{A24D63A2-799A-47A7-AA47-FF3986F5B9E9}" type="pres">
      <dgm:prSet presAssocID="{2448FA17-B3A6-425A-89A2-43161C3D2A6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7C7620A-92ED-4BCD-85A6-B5BD41456C0C}" type="pres">
      <dgm:prSet presAssocID="{2448FA17-B3A6-425A-89A2-43161C3D2A6B}" presName="spaceRect" presStyleCnt="0"/>
      <dgm:spPr/>
    </dgm:pt>
    <dgm:pt modelId="{3185DF29-F770-4B90-86E1-E1FE27643EF5}" type="pres">
      <dgm:prSet presAssocID="{2448FA17-B3A6-425A-89A2-43161C3D2A6B}" presName="textRect" presStyleLbl="revTx" presStyleIdx="1" presStyleCnt="3">
        <dgm:presLayoutVars>
          <dgm:chMax val="1"/>
          <dgm:chPref val="1"/>
        </dgm:presLayoutVars>
      </dgm:prSet>
      <dgm:spPr/>
    </dgm:pt>
    <dgm:pt modelId="{05E8DAE5-A359-4427-8194-42649DF60542}" type="pres">
      <dgm:prSet presAssocID="{B97155E8-72BD-4B57-B8D4-7EE7A966B3DC}" presName="sibTrans" presStyleCnt="0"/>
      <dgm:spPr/>
    </dgm:pt>
    <dgm:pt modelId="{5FB35918-1191-4F5E-A4A9-559210ED7F84}" type="pres">
      <dgm:prSet presAssocID="{8FDDEFA0-DE1F-4B7C-AADA-1AFDF34C5206}" presName="compNode" presStyleCnt="0"/>
      <dgm:spPr/>
    </dgm:pt>
    <dgm:pt modelId="{B20B0F40-F355-4E34-80F6-96B5798A0C85}" type="pres">
      <dgm:prSet presAssocID="{8FDDEFA0-DE1F-4B7C-AADA-1AFDF34C520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745BC92-45CA-4C82-9E83-7E44B843DEC1}" type="pres">
      <dgm:prSet presAssocID="{8FDDEFA0-DE1F-4B7C-AADA-1AFDF34C5206}" presName="spaceRect" presStyleCnt="0"/>
      <dgm:spPr/>
    </dgm:pt>
    <dgm:pt modelId="{970D9E6A-16B9-4118-B4CF-3604FF860A21}" type="pres">
      <dgm:prSet presAssocID="{8FDDEFA0-DE1F-4B7C-AADA-1AFDF34C520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3D87F62-C1B1-4096-BB91-63FF2F3D13E5}" type="presOf" srcId="{2448FA17-B3A6-425A-89A2-43161C3D2A6B}" destId="{3185DF29-F770-4B90-86E1-E1FE27643EF5}" srcOrd="0" destOrd="0" presId="urn:microsoft.com/office/officeart/2018/2/layout/IconLabelList"/>
    <dgm:cxn modelId="{E471A862-4DCB-44AE-987C-919DB73C86ED}" type="presOf" srcId="{431B86C9-22C5-4FFA-ABC3-3E01D5292B12}" destId="{DF1D4034-CFB3-4458-AEA3-53C773DDFDE5}" srcOrd="0" destOrd="0" presId="urn:microsoft.com/office/officeart/2018/2/layout/IconLabelList"/>
    <dgm:cxn modelId="{23F08689-B3DF-428D-B08D-757CDA9E5248}" srcId="{73EB18C7-C9D3-4360-94FC-A807B8151553}" destId="{431B86C9-22C5-4FFA-ABC3-3E01D5292B12}" srcOrd="0" destOrd="0" parTransId="{A8B5DAAE-E093-49B9-B568-C9C76D454355}" sibTransId="{9B54ABD9-37BE-4EE8-940E-ECABBF2EDB72}"/>
    <dgm:cxn modelId="{5643339D-E543-46DA-A5B9-047C17629E91}" srcId="{73EB18C7-C9D3-4360-94FC-A807B8151553}" destId="{8FDDEFA0-DE1F-4B7C-AADA-1AFDF34C5206}" srcOrd="2" destOrd="0" parTransId="{6B916B17-6C05-4D3B-9973-1B31128F2827}" sibTransId="{0F55991C-B699-4BC4-9D0D-E8B0E88E23B7}"/>
    <dgm:cxn modelId="{D423F0A8-5E70-45D0-9047-AAA868460615}" srcId="{73EB18C7-C9D3-4360-94FC-A807B8151553}" destId="{2448FA17-B3A6-425A-89A2-43161C3D2A6B}" srcOrd="1" destOrd="0" parTransId="{37AF1D54-6341-4BC1-BBA9-237A7D13858D}" sibTransId="{B97155E8-72BD-4B57-B8D4-7EE7A966B3DC}"/>
    <dgm:cxn modelId="{0407D6E5-CED2-4CA8-803A-BB5610744A2C}" type="presOf" srcId="{73EB18C7-C9D3-4360-94FC-A807B8151553}" destId="{3150C834-B259-48EE-9233-94D921DDB09F}" srcOrd="0" destOrd="0" presId="urn:microsoft.com/office/officeart/2018/2/layout/IconLabelList"/>
    <dgm:cxn modelId="{D1593FFE-2E1B-4F6E-A1A1-93134737CC89}" type="presOf" srcId="{8FDDEFA0-DE1F-4B7C-AADA-1AFDF34C5206}" destId="{970D9E6A-16B9-4118-B4CF-3604FF860A21}" srcOrd="0" destOrd="0" presId="urn:microsoft.com/office/officeart/2018/2/layout/IconLabelList"/>
    <dgm:cxn modelId="{9B74591A-E7CC-4D6F-84FA-5D5074BA25F0}" type="presParOf" srcId="{3150C834-B259-48EE-9233-94D921DDB09F}" destId="{BCED37D8-4BF7-4459-9E13-053A8A4BB922}" srcOrd="0" destOrd="0" presId="urn:microsoft.com/office/officeart/2018/2/layout/IconLabelList"/>
    <dgm:cxn modelId="{7F9C9A6E-2059-4285-8221-D8A998A6FEF6}" type="presParOf" srcId="{BCED37D8-4BF7-4459-9E13-053A8A4BB922}" destId="{85F2B417-08A3-45DB-AF98-12997AA849AC}" srcOrd="0" destOrd="0" presId="urn:microsoft.com/office/officeart/2018/2/layout/IconLabelList"/>
    <dgm:cxn modelId="{9AB7F3DB-672C-4ABA-B7A5-517B0F58E499}" type="presParOf" srcId="{BCED37D8-4BF7-4459-9E13-053A8A4BB922}" destId="{4E4A5CB0-3A24-4C41-84AD-9622B91E5CB0}" srcOrd="1" destOrd="0" presId="urn:microsoft.com/office/officeart/2018/2/layout/IconLabelList"/>
    <dgm:cxn modelId="{AAEC479E-3D24-45F4-9084-2850E3AD6CBA}" type="presParOf" srcId="{BCED37D8-4BF7-4459-9E13-053A8A4BB922}" destId="{DF1D4034-CFB3-4458-AEA3-53C773DDFDE5}" srcOrd="2" destOrd="0" presId="urn:microsoft.com/office/officeart/2018/2/layout/IconLabelList"/>
    <dgm:cxn modelId="{54AD4125-6006-43DC-8BE5-58FE26ED3EDB}" type="presParOf" srcId="{3150C834-B259-48EE-9233-94D921DDB09F}" destId="{E982C2E4-29A9-446A-9BF8-B37744A222C7}" srcOrd="1" destOrd="0" presId="urn:microsoft.com/office/officeart/2018/2/layout/IconLabelList"/>
    <dgm:cxn modelId="{5C621AEE-3F6A-4124-A4F2-1394480CE73A}" type="presParOf" srcId="{3150C834-B259-48EE-9233-94D921DDB09F}" destId="{0B2C9C37-9FA5-4A61-8442-9F6A4ED5F0E0}" srcOrd="2" destOrd="0" presId="urn:microsoft.com/office/officeart/2018/2/layout/IconLabelList"/>
    <dgm:cxn modelId="{BA814587-6700-4C44-A186-45B49E775784}" type="presParOf" srcId="{0B2C9C37-9FA5-4A61-8442-9F6A4ED5F0E0}" destId="{A24D63A2-799A-47A7-AA47-FF3986F5B9E9}" srcOrd="0" destOrd="0" presId="urn:microsoft.com/office/officeart/2018/2/layout/IconLabelList"/>
    <dgm:cxn modelId="{58ED52B7-AEF9-41B4-8A3B-84BBD89AA353}" type="presParOf" srcId="{0B2C9C37-9FA5-4A61-8442-9F6A4ED5F0E0}" destId="{67C7620A-92ED-4BCD-85A6-B5BD41456C0C}" srcOrd="1" destOrd="0" presId="urn:microsoft.com/office/officeart/2018/2/layout/IconLabelList"/>
    <dgm:cxn modelId="{E7A80336-6E1B-4F86-9FF6-956E586CAFB5}" type="presParOf" srcId="{0B2C9C37-9FA5-4A61-8442-9F6A4ED5F0E0}" destId="{3185DF29-F770-4B90-86E1-E1FE27643EF5}" srcOrd="2" destOrd="0" presId="urn:microsoft.com/office/officeart/2018/2/layout/IconLabelList"/>
    <dgm:cxn modelId="{24C0C100-02E5-4DFF-B448-CA7776A2C518}" type="presParOf" srcId="{3150C834-B259-48EE-9233-94D921DDB09F}" destId="{05E8DAE5-A359-4427-8194-42649DF60542}" srcOrd="3" destOrd="0" presId="urn:microsoft.com/office/officeart/2018/2/layout/IconLabelList"/>
    <dgm:cxn modelId="{BABF770D-1695-4F55-B5E4-B3F262494B16}" type="presParOf" srcId="{3150C834-B259-48EE-9233-94D921DDB09F}" destId="{5FB35918-1191-4F5E-A4A9-559210ED7F84}" srcOrd="4" destOrd="0" presId="urn:microsoft.com/office/officeart/2018/2/layout/IconLabelList"/>
    <dgm:cxn modelId="{E20EBCB0-D175-4BD9-90F0-BEB19913F398}" type="presParOf" srcId="{5FB35918-1191-4F5E-A4A9-559210ED7F84}" destId="{B20B0F40-F355-4E34-80F6-96B5798A0C85}" srcOrd="0" destOrd="0" presId="urn:microsoft.com/office/officeart/2018/2/layout/IconLabelList"/>
    <dgm:cxn modelId="{4C53BDBD-E395-4267-B956-0D410DD8A54C}" type="presParOf" srcId="{5FB35918-1191-4F5E-A4A9-559210ED7F84}" destId="{9745BC92-45CA-4C82-9E83-7E44B843DEC1}" srcOrd="1" destOrd="0" presId="urn:microsoft.com/office/officeart/2018/2/layout/IconLabelList"/>
    <dgm:cxn modelId="{AD6F0AA3-148A-4214-ADFB-0C191F1DA3EB}" type="presParOf" srcId="{5FB35918-1191-4F5E-A4A9-559210ED7F84}" destId="{970D9E6A-16B9-4118-B4CF-3604FF860A2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25CA766-7B5E-4CC9-BA3B-547B1E6A475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BA8F2A9-7AA1-4874-A1A1-D3C28A0573F6}">
      <dgm:prSet/>
      <dgm:spPr/>
      <dgm:t>
        <a:bodyPr/>
        <a:lstStyle/>
        <a:p>
          <a:r>
            <a:rPr lang="en-GB"/>
            <a:t>Compassion fatigue</a:t>
          </a:r>
          <a:endParaRPr lang="en-US"/>
        </a:p>
      </dgm:t>
    </dgm:pt>
    <dgm:pt modelId="{D796C333-C2EA-4209-84D4-D913EACD7A9A}" type="parTrans" cxnId="{27CA15B6-2B74-49F1-B7CD-2116FE297604}">
      <dgm:prSet/>
      <dgm:spPr/>
      <dgm:t>
        <a:bodyPr/>
        <a:lstStyle/>
        <a:p>
          <a:endParaRPr lang="en-US"/>
        </a:p>
      </dgm:t>
    </dgm:pt>
    <dgm:pt modelId="{003F9923-E8BA-41B7-A84A-8DD6FFE9BADC}" type="sibTrans" cxnId="{27CA15B6-2B74-49F1-B7CD-2116FE297604}">
      <dgm:prSet/>
      <dgm:spPr/>
      <dgm:t>
        <a:bodyPr/>
        <a:lstStyle/>
        <a:p>
          <a:endParaRPr lang="en-US"/>
        </a:p>
      </dgm:t>
    </dgm:pt>
    <dgm:pt modelId="{103B606F-DBC2-4ED4-AC99-BB9F8B20A492}">
      <dgm:prSet/>
      <dgm:spPr/>
      <dgm:t>
        <a:bodyPr/>
        <a:lstStyle/>
        <a:p>
          <a:r>
            <a:rPr lang="en-GB"/>
            <a:t>Vicarious trauma</a:t>
          </a:r>
          <a:endParaRPr lang="en-US"/>
        </a:p>
      </dgm:t>
    </dgm:pt>
    <dgm:pt modelId="{11D64C41-4FA0-4418-9CAA-87001D00691C}" type="parTrans" cxnId="{47B45157-F13C-4A5F-A8FB-E9515B8531F5}">
      <dgm:prSet/>
      <dgm:spPr/>
      <dgm:t>
        <a:bodyPr/>
        <a:lstStyle/>
        <a:p>
          <a:endParaRPr lang="en-US"/>
        </a:p>
      </dgm:t>
    </dgm:pt>
    <dgm:pt modelId="{81FFA611-D510-4845-986B-CCE88B0BDB51}" type="sibTrans" cxnId="{47B45157-F13C-4A5F-A8FB-E9515B8531F5}">
      <dgm:prSet/>
      <dgm:spPr/>
      <dgm:t>
        <a:bodyPr/>
        <a:lstStyle/>
        <a:p>
          <a:endParaRPr lang="en-US"/>
        </a:p>
      </dgm:t>
    </dgm:pt>
    <dgm:pt modelId="{4774391C-599F-4D8C-9D2A-84893999E052}">
      <dgm:prSet/>
      <dgm:spPr/>
      <dgm:t>
        <a:bodyPr/>
        <a:lstStyle/>
        <a:p>
          <a:r>
            <a:rPr lang="en-GB"/>
            <a:t>Burnout from prolonged exposure to trauma stories</a:t>
          </a:r>
          <a:endParaRPr lang="en-US"/>
        </a:p>
      </dgm:t>
    </dgm:pt>
    <dgm:pt modelId="{0FAF000F-C9B3-4A47-BDAB-84DBFBD72B1D}" type="parTrans" cxnId="{47D17B05-15C1-42D6-9CB6-CF9247945816}">
      <dgm:prSet/>
      <dgm:spPr/>
      <dgm:t>
        <a:bodyPr/>
        <a:lstStyle/>
        <a:p>
          <a:endParaRPr lang="en-US"/>
        </a:p>
      </dgm:t>
    </dgm:pt>
    <dgm:pt modelId="{EBF7066D-630B-4723-8038-B7460E22AC47}" type="sibTrans" cxnId="{47D17B05-15C1-42D6-9CB6-CF9247945816}">
      <dgm:prSet/>
      <dgm:spPr/>
      <dgm:t>
        <a:bodyPr/>
        <a:lstStyle/>
        <a:p>
          <a:endParaRPr lang="en-US"/>
        </a:p>
      </dgm:t>
    </dgm:pt>
    <dgm:pt modelId="{94CCF974-5399-4C30-BC6F-EBAED855851B}">
      <dgm:prSet/>
      <dgm:spPr/>
      <dgm:t>
        <a:bodyPr/>
        <a:lstStyle/>
        <a:p>
          <a:r>
            <a:rPr lang="en-GB"/>
            <a:t>Difficulty separating personal emotions from professional work</a:t>
          </a:r>
          <a:endParaRPr lang="en-US"/>
        </a:p>
      </dgm:t>
    </dgm:pt>
    <dgm:pt modelId="{468849BB-D9FC-48D1-9A95-D996697BCA1B}" type="parTrans" cxnId="{64F0856E-5EA3-46A3-8807-9E499D24A0EC}">
      <dgm:prSet/>
      <dgm:spPr/>
      <dgm:t>
        <a:bodyPr/>
        <a:lstStyle/>
        <a:p>
          <a:endParaRPr lang="en-US"/>
        </a:p>
      </dgm:t>
    </dgm:pt>
    <dgm:pt modelId="{F0D2B94F-FC6B-469F-9F51-9CC54FB06C88}" type="sibTrans" cxnId="{64F0856E-5EA3-46A3-8807-9E499D24A0EC}">
      <dgm:prSet/>
      <dgm:spPr/>
      <dgm:t>
        <a:bodyPr/>
        <a:lstStyle/>
        <a:p>
          <a:endParaRPr lang="en-US"/>
        </a:p>
      </dgm:t>
    </dgm:pt>
    <dgm:pt modelId="{32EC7BB1-E965-4FE6-AF29-45947E90AA4C}" type="pres">
      <dgm:prSet presAssocID="{C25CA766-7B5E-4CC9-BA3B-547B1E6A475D}" presName="outerComposite" presStyleCnt="0">
        <dgm:presLayoutVars>
          <dgm:chMax val="5"/>
          <dgm:dir/>
          <dgm:resizeHandles val="exact"/>
        </dgm:presLayoutVars>
      </dgm:prSet>
      <dgm:spPr/>
    </dgm:pt>
    <dgm:pt modelId="{0E5F18B4-CF63-4EFE-8C23-CBCB69274DA6}" type="pres">
      <dgm:prSet presAssocID="{C25CA766-7B5E-4CC9-BA3B-547B1E6A475D}" presName="dummyMaxCanvas" presStyleCnt="0">
        <dgm:presLayoutVars/>
      </dgm:prSet>
      <dgm:spPr/>
    </dgm:pt>
    <dgm:pt modelId="{33E4713C-F2F3-4AF0-BB09-00762E29665E}" type="pres">
      <dgm:prSet presAssocID="{C25CA766-7B5E-4CC9-BA3B-547B1E6A475D}" presName="FourNodes_1" presStyleLbl="node1" presStyleIdx="0" presStyleCnt="4">
        <dgm:presLayoutVars>
          <dgm:bulletEnabled val="1"/>
        </dgm:presLayoutVars>
      </dgm:prSet>
      <dgm:spPr/>
    </dgm:pt>
    <dgm:pt modelId="{EF56FA82-607B-405B-9E8D-DBEFAFB1BE02}" type="pres">
      <dgm:prSet presAssocID="{C25CA766-7B5E-4CC9-BA3B-547B1E6A475D}" presName="FourNodes_2" presStyleLbl="node1" presStyleIdx="1" presStyleCnt="4">
        <dgm:presLayoutVars>
          <dgm:bulletEnabled val="1"/>
        </dgm:presLayoutVars>
      </dgm:prSet>
      <dgm:spPr/>
    </dgm:pt>
    <dgm:pt modelId="{9123D07C-0FC1-4EF3-B644-C6574DEF3CE0}" type="pres">
      <dgm:prSet presAssocID="{C25CA766-7B5E-4CC9-BA3B-547B1E6A475D}" presName="FourNodes_3" presStyleLbl="node1" presStyleIdx="2" presStyleCnt="4">
        <dgm:presLayoutVars>
          <dgm:bulletEnabled val="1"/>
        </dgm:presLayoutVars>
      </dgm:prSet>
      <dgm:spPr/>
    </dgm:pt>
    <dgm:pt modelId="{1101258C-42C7-4D09-A918-813CD9487FF4}" type="pres">
      <dgm:prSet presAssocID="{C25CA766-7B5E-4CC9-BA3B-547B1E6A475D}" presName="FourNodes_4" presStyleLbl="node1" presStyleIdx="3" presStyleCnt="4">
        <dgm:presLayoutVars>
          <dgm:bulletEnabled val="1"/>
        </dgm:presLayoutVars>
      </dgm:prSet>
      <dgm:spPr/>
    </dgm:pt>
    <dgm:pt modelId="{E59CF1BE-4A8D-4156-AD51-7FA3B2028EC9}" type="pres">
      <dgm:prSet presAssocID="{C25CA766-7B5E-4CC9-BA3B-547B1E6A475D}" presName="FourConn_1-2" presStyleLbl="fgAccFollowNode1" presStyleIdx="0" presStyleCnt="3">
        <dgm:presLayoutVars>
          <dgm:bulletEnabled val="1"/>
        </dgm:presLayoutVars>
      </dgm:prSet>
      <dgm:spPr/>
    </dgm:pt>
    <dgm:pt modelId="{3D666550-246D-43FA-B743-A9E4D5E4FA45}" type="pres">
      <dgm:prSet presAssocID="{C25CA766-7B5E-4CC9-BA3B-547B1E6A475D}" presName="FourConn_2-3" presStyleLbl="fgAccFollowNode1" presStyleIdx="1" presStyleCnt="3">
        <dgm:presLayoutVars>
          <dgm:bulletEnabled val="1"/>
        </dgm:presLayoutVars>
      </dgm:prSet>
      <dgm:spPr/>
    </dgm:pt>
    <dgm:pt modelId="{E78D85CE-C796-418A-8CD1-5E761EE0A97E}" type="pres">
      <dgm:prSet presAssocID="{C25CA766-7B5E-4CC9-BA3B-547B1E6A475D}" presName="FourConn_3-4" presStyleLbl="fgAccFollowNode1" presStyleIdx="2" presStyleCnt="3">
        <dgm:presLayoutVars>
          <dgm:bulletEnabled val="1"/>
        </dgm:presLayoutVars>
      </dgm:prSet>
      <dgm:spPr/>
    </dgm:pt>
    <dgm:pt modelId="{CACE8596-6658-434F-935C-C86352A9E94D}" type="pres">
      <dgm:prSet presAssocID="{C25CA766-7B5E-4CC9-BA3B-547B1E6A475D}" presName="FourNodes_1_text" presStyleLbl="node1" presStyleIdx="3" presStyleCnt="4">
        <dgm:presLayoutVars>
          <dgm:bulletEnabled val="1"/>
        </dgm:presLayoutVars>
      </dgm:prSet>
      <dgm:spPr/>
    </dgm:pt>
    <dgm:pt modelId="{43E6A17D-9698-4438-AB71-0D06D66D8E57}" type="pres">
      <dgm:prSet presAssocID="{C25CA766-7B5E-4CC9-BA3B-547B1E6A475D}" presName="FourNodes_2_text" presStyleLbl="node1" presStyleIdx="3" presStyleCnt="4">
        <dgm:presLayoutVars>
          <dgm:bulletEnabled val="1"/>
        </dgm:presLayoutVars>
      </dgm:prSet>
      <dgm:spPr/>
    </dgm:pt>
    <dgm:pt modelId="{4666DCB4-8C99-4619-A704-85CF4093D661}" type="pres">
      <dgm:prSet presAssocID="{C25CA766-7B5E-4CC9-BA3B-547B1E6A475D}" presName="FourNodes_3_text" presStyleLbl="node1" presStyleIdx="3" presStyleCnt="4">
        <dgm:presLayoutVars>
          <dgm:bulletEnabled val="1"/>
        </dgm:presLayoutVars>
      </dgm:prSet>
      <dgm:spPr/>
    </dgm:pt>
    <dgm:pt modelId="{641627C6-2895-4CDB-9C30-7DF3341FDD95}" type="pres">
      <dgm:prSet presAssocID="{C25CA766-7B5E-4CC9-BA3B-547B1E6A475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97B5805-449E-4B5A-BD22-45461FB2C71E}" type="presOf" srcId="{103B606F-DBC2-4ED4-AC99-BB9F8B20A492}" destId="{43E6A17D-9698-4438-AB71-0D06D66D8E57}" srcOrd="1" destOrd="0" presId="urn:microsoft.com/office/officeart/2005/8/layout/vProcess5"/>
    <dgm:cxn modelId="{47D17B05-15C1-42D6-9CB6-CF9247945816}" srcId="{C25CA766-7B5E-4CC9-BA3B-547B1E6A475D}" destId="{4774391C-599F-4D8C-9D2A-84893999E052}" srcOrd="2" destOrd="0" parTransId="{0FAF000F-C9B3-4A47-BDAB-84DBFBD72B1D}" sibTransId="{EBF7066D-630B-4723-8038-B7460E22AC47}"/>
    <dgm:cxn modelId="{85F92C18-5ED7-4569-AFB2-2FBBB55B11B1}" type="presOf" srcId="{94CCF974-5399-4C30-BC6F-EBAED855851B}" destId="{1101258C-42C7-4D09-A918-813CD9487FF4}" srcOrd="0" destOrd="0" presId="urn:microsoft.com/office/officeart/2005/8/layout/vProcess5"/>
    <dgm:cxn modelId="{38399D26-9611-42F7-8B9B-470DB3B18E1E}" type="presOf" srcId="{103B606F-DBC2-4ED4-AC99-BB9F8B20A492}" destId="{EF56FA82-607B-405B-9E8D-DBEFAFB1BE02}" srcOrd="0" destOrd="0" presId="urn:microsoft.com/office/officeart/2005/8/layout/vProcess5"/>
    <dgm:cxn modelId="{0A1AB549-CF44-4845-9C2C-4C148E0825BF}" type="presOf" srcId="{81FFA611-D510-4845-986B-CCE88B0BDB51}" destId="{3D666550-246D-43FA-B743-A9E4D5E4FA45}" srcOrd="0" destOrd="0" presId="urn:microsoft.com/office/officeart/2005/8/layout/vProcess5"/>
    <dgm:cxn modelId="{64F0856E-5EA3-46A3-8807-9E499D24A0EC}" srcId="{C25CA766-7B5E-4CC9-BA3B-547B1E6A475D}" destId="{94CCF974-5399-4C30-BC6F-EBAED855851B}" srcOrd="3" destOrd="0" parTransId="{468849BB-D9FC-48D1-9A95-D996697BCA1B}" sibTransId="{F0D2B94F-FC6B-469F-9F51-9CC54FB06C88}"/>
    <dgm:cxn modelId="{C633F053-A928-4E1C-A26D-AD37EAB75EEC}" type="presOf" srcId="{003F9923-E8BA-41B7-A84A-8DD6FFE9BADC}" destId="{E59CF1BE-4A8D-4156-AD51-7FA3B2028EC9}" srcOrd="0" destOrd="0" presId="urn:microsoft.com/office/officeart/2005/8/layout/vProcess5"/>
    <dgm:cxn modelId="{47B45157-F13C-4A5F-A8FB-E9515B8531F5}" srcId="{C25CA766-7B5E-4CC9-BA3B-547B1E6A475D}" destId="{103B606F-DBC2-4ED4-AC99-BB9F8B20A492}" srcOrd="1" destOrd="0" parTransId="{11D64C41-4FA0-4418-9CAA-87001D00691C}" sibTransId="{81FFA611-D510-4845-986B-CCE88B0BDB51}"/>
    <dgm:cxn modelId="{A87F187F-2D03-47A9-B183-716A826A8AE6}" type="presOf" srcId="{4774391C-599F-4D8C-9D2A-84893999E052}" destId="{9123D07C-0FC1-4EF3-B644-C6574DEF3CE0}" srcOrd="0" destOrd="0" presId="urn:microsoft.com/office/officeart/2005/8/layout/vProcess5"/>
    <dgm:cxn modelId="{9C07A686-0063-4593-AD1E-A91DCD4F8E6C}" type="presOf" srcId="{6BA8F2A9-7AA1-4874-A1A1-D3C28A0573F6}" destId="{33E4713C-F2F3-4AF0-BB09-00762E29665E}" srcOrd="0" destOrd="0" presId="urn:microsoft.com/office/officeart/2005/8/layout/vProcess5"/>
    <dgm:cxn modelId="{9A926F8B-B52A-46D3-9AA7-1BF0A469D112}" type="presOf" srcId="{6BA8F2A9-7AA1-4874-A1A1-D3C28A0573F6}" destId="{CACE8596-6658-434F-935C-C86352A9E94D}" srcOrd="1" destOrd="0" presId="urn:microsoft.com/office/officeart/2005/8/layout/vProcess5"/>
    <dgm:cxn modelId="{99925E8C-4C50-404E-B082-96885C28E628}" type="presOf" srcId="{C25CA766-7B5E-4CC9-BA3B-547B1E6A475D}" destId="{32EC7BB1-E965-4FE6-AF29-45947E90AA4C}" srcOrd="0" destOrd="0" presId="urn:microsoft.com/office/officeart/2005/8/layout/vProcess5"/>
    <dgm:cxn modelId="{ABA598A7-91A5-4289-8361-1EB4703899D2}" type="presOf" srcId="{EBF7066D-630B-4723-8038-B7460E22AC47}" destId="{E78D85CE-C796-418A-8CD1-5E761EE0A97E}" srcOrd="0" destOrd="0" presId="urn:microsoft.com/office/officeart/2005/8/layout/vProcess5"/>
    <dgm:cxn modelId="{27CA15B6-2B74-49F1-B7CD-2116FE297604}" srcId="{C25CA766-7B5E-4CC9-BA3B-547B1E6A475D}" destId="{6BA8F2A9-7AA1-4874-A1A1-D3C28A0573F6}" srcOrd="0" destOrd="0" parTransId="{D796C333-C2EA-4209-84D4-D913EACD7A9A}" sibTransId="{003F9923-E8BA-41B7-A84A-8DD6FFE9BADC}"/>
    <dgm:cxn modelId="{BD6F6CD7-052E-4D05-8667-83C6771BB453}" type="presOf" srcId="{94CCF974-5399-4C30-BC6F-EBAED855851B}" destId="{641627C6-2895-4CDB-9C30-7DF3341FDD95}" srcOrd="1" destOrd="0" presId="urn:microsoft.com/office/officeart/2005/8/layout/vProcess5"/>
    <dgm:cxn modelId="{2A0B16FD-2CE6-451A-BFC2-F0EC1654A94E}" type="presOf" srcId="{4774391C-599F-4D8C-9D2A-84893999E052}" destId="{4666DCB4-8C99-4619-A704-85CF4093D661}" srcOrd="1" destOrd="0" presId="urn:microsoft.com/office/officeart/2005/8/layout/vProcess5"/>
    <dgm:cxn modelId="{F7EF8342-CDC1-4AAA-A348-8CB8B7CBA6AB}" type="presParOf" srcId="{32EC7BB1-E965-4FE6-AF29-45947E90AA4C}" destId="{0E5F18B4-CF63-4EFE-8C23-CBCB69274DA6}" srcOrd="0" destOrd="0" presId="urn:microsoft.com/office/officeart/2005/8/layout/vProcess5"/>
    <dgm:cxn modelId="{BAB6DC22-B6CE-41D3-A3E4-C30C5AB25D93}" type="presParOf" srcId="{32EC7BB1-E965-4FE6-AF29-45947E90AA4C}" destId="{33E4713C-F2F3-4AF0-BB09-00762E29665E}" srcOrd="1" destOrd="0" presId="urn:microsoft.com/office/officeart/2005/8/layout/vProcess5"/>
    <dgm:cxn modelId="{89F2F582-3987-4D9C-B0B3-38E353A6DCB9}" type="presParOf" srcId="{32EC7BB1-E965-4FE6-AF29-45947E90AA4C}" destId="{EF56FA82-607B-405B-9E8D-DBEFAFB1BE02}" srcOrd="2" destOrd="0" presId="urn:microsoft.com/office/officeart/2005/8/layout/vProcess5"/>
    <dgm:cxn modelId="{6920CAED-13F6-4FC7-BD93-DA89E298549B}" type="presParOf" srcId="{32EC7BB1-E965-4FE6-AF29-45947E90AA4C}" destId="{9123D07C-0FC1-4EF3-B644-C6574DEF3CE0}" srcOrd="3" destOrd="0" presId="urn:microsoft.com/office/officeart/2005/8/layout/vProcess5"/>
    <dgm:cxn modelId="{A6B4CB49-9533-43D8-A3B0-7645DC0C5661}" type="presParOf" srcId="{32EC7BB1-E965-4FE6-AF29-45947E90AA4C}" destId="{1101258C-42C7-4D09-A918-813CD9487FF4}" srcOrd="4" destOrd="0" presId="urn:microsoft.com/office/officeart/2005/8/layout/vProcess5"/>
    <dgm:cxn modelId="{B52FFA65-F9DE-42D4-9B5F-D033D53E5203}" type="presParOf" srcId="{32EC7BB1-E965-4FE6-AF29-45947E90AA4C}" destId="{E59CF1BE-4A8D-4156-AD51-7FA3B2028EC9}" srcOrd="5" destOrd="0" presId="urn:microsoft.com/office/officeart/2005/8/layout/vProcess5"/>
    <dgm:cxn modelId="{2B32BDC0-CEE8-4197-9710-FAD98DEA0229}" type="presParOf" srcId="{32EC7BB1-E965-4FE6-AF29-45947E90AA4C}" destId="{3D666550-246D-43FA-B743-A9E4D5E4FA45}" srcOrd="6" destOrd="0" presId="urn:microsoft.com/office/officeart/2005/8/layout/vProcess5"/>
    <dgm:cxn modelId="{D3EEB0F4-76B4-4A20-BE8C-11A2C0136089}" type="presParOf" srcId="{32EC7BB1-E965-4FE6-AF29-45947E90AA4C}" destId="{E78D85CE-C796-418A-8CD1-5E761EE0A97E}" srcOrd="7" destOrd="0" presId="urn:microsoft.com/office/officeart/2005/8/layout/vProcess5"/>
    <dgm:cxn modelId="{E949572C-FD63-4529-8950-28910344CC01}" type="presParOf" srcId="{32EC7BB1-E965-4FE6-AF29-45947E90AA4C}" destId="{CACE8596-6658-434F-935C-C86352A9E94D}" srcOrd="8" destOrd="0" presId="urn:microsoft.com/office/officeart/2005/8/layout/vProcess5"/>
    <dgm:cxn modelId="{FAF9754A-101B-481F-9EEB-5753DA7AE468}" type="presParOf" srcId="{32EC7BB1-E965-4FE6-AF29-45947E90AA4C}" destId="{43E6A17D-9698-4438-AB71-0D06D66D8E57}" srcOrd="9" destOrd="0" presId="urn:microsoft.com/office/officeart/2005/8/layout/vProcess5"/>
    <dgm:cxn modelId="{9BD67F7F-0B75-4F5D-953A-15DDF7747040}" type="presParOf" srcId="{32EC7BB1-E965-4FE6-AF29-45947E90AA4C}" destId="{4666DCB4-8C99-4619-A704-85CF4093D661}" srcOrd="10" destOrd="0" presId="urn:microsoft.com/office/officeart/2005/8/layout/vProcess5"/>
    <dgm:cxn modelId="{EA7D55D3-5FC0-4681-8F11-119B698969D7}" type="presParOf" srcId="{32EC7BB1-E965-4FE6-AF29-45947E90AA4C}" destId="{641627C6-2895-4CDB-9C30-7DF3341FDD9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57A3D2-286E-400A-835F-5AECE98C653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308127-8D56-48B0-A7A9-D9B37DBC7101}">
      <dgm:prSet/>
      <dgm:spPr/>
      <dgm:t>
        <a:bodyPr/>
        <a:lstStyle/>
        <a:p>
          <a:r>
            <a:rPr lang="en-GB"/>
            <a:t>Health and Social Care, and Education are considered as “vocations”</a:t>
          </a:r>
          <a:endParaRPr lang="en-US"/>
        </a:p>
      </dgm:t>
    </dgm:pt>
    <dgm:pt modelId="{E38B2776-B9C6-43E2-B7C8-415EA2D2756E}" type="parTrans" cxnId="{82456372-4A7E-478B-9A83-EB98F18DCFB7}">
      <dgm:prSet/>
      <dgm:spPr/>
      <dgm:t>
        <a:bodyPr/>
        <a:lstStyle/>
        <a:p>
          <a:endParaRPr lang="en-US"/>
        </a:p>
      </dgm:t>
    </dgm:pt>
    <dgm:pt modelId="{A44E113B-73B7-4FE2-83E2-3F7C3C3DFD2D}" type="sibTrans" cxnId="{82456372-4A7E-478B-9A83-EB98F18DCFB7}">
      <dgm:prSet/>
      <dgm:spPr/>
      <dgm:t>
        <a:bodyPr/>
        <a:lstStyle/>
        <a:p>
          <a:endParaRPr lang="en-US"/>
        </a:p>
      </dgm:t>
    </dgm:pt>
    <dgm:pt modelId="{0E000F21-B16A-49CF-8400-79933E10EED2}">
      <dgm:prSet/>
      <dgm:spPr/>
      <dgm:t>
        <a:bodyPr/>
        <a:lstStyle/>
        <a:p>
          <a:r>
            <a:rPr lang="en-GB"/>
            <a:t>People purpose roles to align will values, morals and sense of purpose. </a:t>
          </a:r>
          <a:endParaRPr lang="en-US"/>
        </a:p>
      </dgm:t>
    </dgm:pt>
    <dgm:pt modelId="{65618FA1-05E1-4F2F-876D-353612C8416B}" type="parTrans" cxnId="{6139AA70-5CB0-4F0B-A2F3-CA4A72242B3E}">
      <dgm:prSet/>
      <dgm:spPr/>
      <dgm:t>
        <a:bodyPr/>
        <a:lstStyle/>
        <a:p>
          <a:endParaRPr lang="en-US"/>
        </a:p>
      </dgm:t>
    </dgm:pt>
    <dgm:pt modelId="{90E0515D-F5FA-4781-8DC3-B801D75D7066}" type="sibTrans" cxnId="{6139AA70-5CB0-4F0B-A2F3-CA4A72242B3E}">
      <dgm:prSet/>
      <dgm:spPr/>
      <dgm:t>
        <a:bodyPr/>
        <a:lstStyle/>
        <a:p>
          <a:endParaRPr lang="en-US"/>
        </a:p>
      </dgm:t>
    </dgm:pt>
    <dgm:pt modelId="{EF0D293B-FA57-491B-98FC-8A27E0228298}">
      <dgm:prSet/>
      <dgm:spPr/>
      <dgm:t>
        <a:bodyPr/>
        <a:lstStyle/>
        <a:p>
          <a:r>
            <a:rPr lang="en-GB"/>
            <a:t>Sign of commitment to ensuring wellbeing of others </a:t>
          </a:r>
          <a:endParaRPr lang="en-US"/>
        </a:p>
      </dgm:t>
    </dgm:pt>
    <dgm:pt modelId="{6B36285C-76B9-40DC-9FFB-072B4290F5BE}" type="parTrans" cxnId="{E071D2C4-496B-4924-B18F-106E64FEF4DC}">
      <dgm:prSet/>
      <dgm:spPr/>
      <dgm:t>
        <a:bodyPr/>
        <a:lstStyle/>
        <a:p>
          <a:endParaRPr lang="en-US"/>
        </a:p>
      </dgm:t>
    </dgm:pt>
    <dgm:pt modelId="{19D2CB21-2BF0-45B2-981C-D7225654B3E2}" type="sibTrans" cxnId="{E071D2C4-496B-4924-B18F-106E64FEF4DC}">
      <dgm:prSet/>
      <dgm:spPr/>
      <dgm:t>
        <a:bodyPr/>
        <a:lstStyle/>
        <a:p>
          <a:endParaRPr lang="en-US"/>
        </a:p>
      </dgm:t>
    </dgm:pt>
    <dgm:pt modelId="{0C719F1C-2AFF-4841-A77C-F77E8EA1AB68}">
      <dgm:prSet/>
      <dgm:spPr/>
      <dgm:t>
        <a:bodyPr/>
        <a:lstStyle/>
        <a:p>
          <a:r>
            <a:rPr lang="en-GB"/>
            <a:t>Desire to make positive contributions </a:t>
          </a:r>
          <a:endParaRPr lang="en-US"/>
        </a:p>
      </dgm:t>
    </dgm:pt>
    <dgm:pt modelId="{C110BCB7-A5FE-4469-A9BC-F0C2700FC227}" type="parTrans" cxnId="{057D7BEA-3375-45B7-AFD1-83B69FE04AE4}">
      <dgm:prSet/>
      <dgm:spPr/>
      <dgm:t>
        <a:bodyPr/>
        <a:lstStyle/>
        <a:p>
          <a:endParaRPr lang="en-US"/>
        </a:p>
      </dgm:t>
    </dgm:pt>
    <dgm:pt modelId="{6247C6AC-9676-46F6-A112-47C305B2E3E7}" type="sibTrans" cxnId="{057D7BEA-3375-45B7-AFD1-83B69FE04AE4}">
      <dgm:prSet/>
      <dgm:spPr/>
      <dgm:t>
        <a:bodyPr/>
        <a:lstStyle/>
        <a:p>
          <a:endParaRPr lang="en-US"/>
        </a:p>
      </dgm:t>
    </dgm:pt>
    <dgm:pt modelId="{656BADF3-9AE5-4FB8-B3D5-8A9230AA820D}">
      <dgm:prSet/>
      <dgm:spPr/>
      <dgm:t>
        <a:bodyPr/>
        <a:lstStyle/>
        <a:p>
          <a:r>
            <a:rPr lang="en-GB"/>
            <a:t>Provides personal fulfilment</a:t>
          </a:r>
          <a:endParaRPr lang="en-US"/>
        </a:p>
      </dgm:t>
    </dgm:pt>
    <dgm:pt modelId="{1CD8D839-4D8D-4256-8410-35471B2CB4FD}" type="parTrans" cxnId="{BB2674E0-8A4C-484D-8DC0-C84822499048}">
      <dgm:prSet/>
      <dgm:spPr/>
      <dgm:t>
        <a:bodyPr/>
        <a:lstStyle/>
        <a:p>
          <a:endParaRPr lang="en-US"/>
        </a:p>
      </dgm:t>
    </dgm:pt>
    <dgm:pt modelId="{9FB5EA39-A48F-48B2-8027-9452D41FD986}" type="sibTrans" cxnId="{BB2674E0-8A4C-484D-8DC0-C84822499048}">
      <dgm:prSet/>
      <dgm:spPr/>
      <dgm:t>
        <a:bodyPr/>
        <a:lstStyle/>
        <a:p>
          <a:endParaRPr lang="en-US"/>
        </a:p>
      </dgm:t>
    </dgm:pt>
    <dgm:pt modelId="{253B8D37-2E49-4782-A780-2F7070EE794D}">
      <dgm:prSet/>
      <dgm:spPr/>
      <dgm:t>
        <a:bodyPr/>
        <a:lstStyle/>
        <a:p>
          <a:r>
            <a:rPr lang="en-GB"/>
            <a:t>Provides satisfaction in making a difference </a:t>
          </a:r>
          <a:endParaRPr lang="en-US"/>
        </a:p>
      </dgm:t>
    </dgm:pt>
    <dgm:pt modelId="{D2663438-DE43-4C58-A3EA-72738D08A7F2}" type="parTrans" cxnId="{0BDADA75-ACA7-4C35-BB28-1525752D51BD}">
      <dgm:prSet/>
      <dgm:spPr/>
      <dgm:t>
        <a:bodyPr/>
        <a:lstStyle/>
        <a:p>
          <a:endParaRPr lang="en-US"/>
        </a:p>
      </dgm:t>
    </dgm:pt>
    <dgm:pt modelId="{028C953F-7CF4-4F30-B5B1-25C7A6D5FD6D}" type="sibTrans" cxnId="{0BDADA75-ACA7-4C35-BB28-1525752D51BD}">
      <dgm:prSet/>
      <dgm:spPr/>
      <dgm:t>
        <a:bodyPr/>
        <a:lstStyle/>
        <a:p>
          <a:endParaRPr lang="en-US"/>
        </a:p>
      </dgm:t>
    </dgm:pt>
    <dgm:pt modelId="{3583C7C9-08B1-4DFE-B30B-1BFBA1CC2E88}" type="pres">
      <dgm:prSet presAssocID="{1457A3D2-286E-400A-835F-5AECE98C6539}" presName="diagram" presStyleCnt="0">
        <dgm:presLayoutVars>
          <dgm:dir/>
          <dgm:resizeHandles val="exact"/>
        </dgm:presLayoutVars>
      </dgm:prSet>
      <dgm:spPr/>
    </dgm:pt>
    <dgm:pt modelId="{69710FBA-230F-4EBA-B123-2E4731966211}" type="pres">
      <dgm:prSet presAssocID="{81308127-8D56-48B0-A7A9-D9B37DBC7101}" presName="node" presStyleLbl="node1" presStyleIdx="0" presStyleCnt="6">
        <dgm:presLayoutVars>
          <dgm:bulletEnabled val="1"/>
        </dgm:presLayoutVars>
      </dgm:prSet>
      <dgm:spPr/>
    </dgm:pt>
    <dgm:pt modelId="{16A7B117-8677-4CE2-9E23-CFEBA0FA83C9}" type="pres">
      <dgm:prSet presAssocID="{A44E113B-73B7-4FE2-83E2-3F7C3C3DFD2D}" presName="sibTrans" presStyleCnt="0"/>
      <dgm:spPr/>
    </dgm:pt>
    <dgm:pt modelId="{CDDB7BAC-D376-4A47-9308-D441C1D2E8A5}" type="pres">
      <dgm:prSet presAssocID="{0E000F21-B16A-49CF-8400-79933E10EED2}" presName="node" presStyleLbl="node1" presStyleIdx="1" presStyleCnt="6">
        <dgm:presLayoutVars>
          <dgm:bulletEnabled val="1"/>
        </dgm:presLayoutVars>
      </dgm:prSet>
      <dgm:spPr/>
    </dgm:pt>
    <dgm:pt modelId="{21DC5286-683A-45FD-9CD2-5986D74F1CC5}" type="pres">
      <dgm:prSet presAssocID="{90E0515D-F5FA-4781-8DC3-B801D75D7066}" presName="sibTrans" presStyleCnt="0"/>
      <dgm:spPr/>
    </dgm:pt>
    <dgm:pt modelId="{EBD83416-56B4-4638-9AFF-73527ADFBADE}" type="pres">
      <dgm:prSet presAssocID="{EF0D293B-FA57-491B-98FC-8A27E0228298}" presName="node" presStyleLbl="node1" presStyleIdx="2" presStyleCnt="6">
        <dgm:presLayoutVars>
          <dgm:bulletEnabled val="1"/>
        </dgm:presLayoutVars>
      </dgm:prSet>
      <dgm:spPr/>
    </dgm:pt>
    <dgm:pt modelId="{DD1AB977-777D-4F1C-8197-1A51AC4CFFD1}" type="pres">
      <dgm:prSet presAssocID="{19D2CB21-2BF0-45B2-981C-D7225654B3E2}" presName="sibTrans" presStyleCnt="0"/>
      <dgm:spPr/>
    </dgm:pt>
    <dgm:pt modelId="{F6B79D26-984E-4589-92DF-14E07F0B854D}" type="pres">
      <dgm:prSet presAssocID="{0C719F1C-2AFF-4841-A77C-F77E8EA1AB68}" presName="node" presStyleLbl="node1" presStyleIdx="3" presStyleCnt="6">
        <dgm:presLayoutVars>
          <dgm:bulletEnabled val="1"/>
        </dgm:presLayoutVars>
      </dgm:prSet>
      <dgm:spPr/>
    </dgm:pt>
    <dgm:pt modelId="{8CE76722-7387-4AE4-BCDD-65A8E918601B}" type="pres">
      <dgm:prSet presAssocID="{6247C6AC-9676-46F6-A112-47C305B2E3E7}" presName="sibTrans" presStyleCnt="0"/>
      <dgm:spPr/>
    </dgm:pt>
    <dgm:pt modelId="{A2B2E928-A5B1-4304-958B-D64694D88330}" type="pres">
      <dgm:prSet presAssocID="{656BADF3-9AE5-4FB8-B3D5-8A9230AA820D}" presName="node" presStyleLbl="node1" presStyleIdx="4" presStyleCnt="6">
        <dgm:presLayoutVars>
          <dgm:bulletEnabled val="1"/>
        </dgm:presLayoutVars>
      </dgm:prSet>
      <dgm:spPr/>
    </dgm:pt>
    <dgm:pt modelId="{5D182FFD-140C-4AE4-AEC7-737616632B84}" type="pres">
      <dgm:prSet presAssocID="{9FB5EA39-A48F-48B2-8027-9452D41FD986}" presName="sibTrans" presStyleCnt="0"/>
      <dgm:spPr/>
    </dgm:pt>
    <dgm:pt modelId="{4DF0A9EA-0483-456B-B2D2-0109BD46874C}" type="pres">
      <dgm:prSet presAssocID="{253B8D37-2E49-4782-A780-2F7070EE794D}" presName="node" presStyleLbl="node1" presStyleIdx="5" presStyleCnt="6">
        <dgm:presLayoutVars>
          <dgm:bulletEnabled val="1"/>
        </dgm:presLayoutVars>
      </dgm:prSet>
      <dgm:spPr/>
    </dgm:pt>
  </dgm:ptLst>
  <dgm:cxnLst>
    <dgm:cxn modelId="{D5B2C56F-3CCB-4D33-80D1-6B6886198039}" type="presOf" srcId="{81308127-8D56-48B0-A7A9-D9B37DBC7101}" destId="{69710FBA-230F-4EBA-B123-2E4731966211}" srcOrd="0" destOrd="0" presId="urn:microsoft.com/office/officeart/2005/8/layout/default"/>
    <dgm:cxn modelId="{6139AA70-5CB0-4F0B-A2F3-CA4A72242B3E}" srcId="{1457A3D2-286E-400A-835F-5AECE98C6539}" destId="{0E000F21-B16A-49CF-8400-79933E10EED2}" srcOrd="1" destOrd="0" parTransId="{65618FA1-05E1-4F2F-876D-353612C8416B}" sibTransId="{90E0515D-F5FA-4781-8DC3-B801D75D7066}"/>
    <dgm:cxn modelId="{82456372-4A7E-478B-9A83-EB98F18DCFB7}" srcId="{1457A3D2-286E-400A-835F-5AECE98C6539}" destId="{81308127-8D56-48B0-A7A9-D9B37DBC7101}" srcOrd="0" destOrd="0" parTransId="{E38B2776-B9C6-43E2-B7C8-415EA2D2756E}" sibTransId="{A44E113B-73B7-4FE2-83E2-3F7C3C3DFD2D}"/>
    <dgm:cxn modelId="{0BDADA75-ACA7-4C35-BB28-1525752D51BD}" srcId="{1457A3D2-286E-400A-835F-5AECE98C6539}" destId="{253B8D37-2E49-4782-A780-2F7070EE794D}" srcOrd="5" destOrd="0" parTransId="{D2663438-DE43-4C58-A3EA-72738D08A7F2}" sibTransId="{028C953F-7CF4-4F30-B5B1-25C7A6D5FD6D}"/>
    <dgm:cxn modelId="{29AB6359-6082-48DD-B2AA-BE414147A4C3}" type="presOf" srcId="{0E000F21-B16A-49CF-8400-79933E10EED2}" destId="{CDDB7BAC-D376-4A47-9308-D441C1D2E8A5}" srcOrd="0" destOrd="0" presId="urn:microsoft.com/office/officeart/2005/8/layout/default"/>
    <dgm:cxn modelId="{AE761483-AE7F-47A6-8C2E-C5C3EAA61743}" type="presOf" srcId="{253B8D37-2E49-4782-A780-2F7070EE794D}" destId="{4DF0A9EA-0483-456B-B2D2-0109BD46874C}" srcOrd="0" destOrd="0" presId="urn:microsoft.com/office/officeart/2005/8/layout/default"/>
    <dgm:cxn modelId="{33EA33A3-3600-4CFC-A605-36EECCDEC596}" type="presOf" srcId="{1457A3D2-286E-400A-835F-5AECE98C6539}" destId="{3583C7C9-08B1-4DFE-B30B-1BFBA1CC2E88}" srcOrd="0" destOrd="0" presId="urn:microsoft.com/office/officeart/2005/8/layout/default"/>
    <dgm:cxn modelId="{E071D2C4-496B-4924-B18F-106E64FEF4DC}" srcId="{1457A3D2-286E-400A-835F-5AECE98C6539}" destId="{EF0D293B-FA57-491B-98FC-8A27E0228298}" srcOrd="2" destOrd="0" parTransId="{6B36285C-76B9-40DC-9FFB-072B4290F5BE}" sibTransId="{19D2CB21-2BF0-45B2-981C-D7225654B3E2}"/>
    <dgm:cxn modelId="{C76F61D9-5BD6-469B-8F3A-961F6845E3DD}" type="presOf" srcId="{656BADF3-9AE5-4FB8-B3D5-8A9230AA820D}" destId="{A2B2E928-A5B1-4304-958B-D64694D88330}" srcOrd="0" destOrd="0" presId="urn:microsoft.com/office/officeart/2005/8/layout/default"/>
    <dgm:cxn modelId="{BB2674E0-8A4C-484D-8DC0-C84822499048}" srcId="{1457A3D2-286E-400A-835F-5AECE98C6539}" destId="{656BADF3-9AE5-4FB8-B3D5-8A9230AA820D}" srcOrd="4" destOrd="0" parTransId="{1CD8D839-4D8D-4256-8410-35471B2CB4FD}" sibTransId="{9FB5EA39-A48F-48B2-8027-9452D41FD986}"/>
    <dgm:cxn modelId="{057D7BEA-3375-45B7-AFD1-83B69FE04AE4}" srcId="{1457A3D2-286E-400A-835F-5AECE98C6539}" destId="{0C719F1C-2AFF-4841-A77C-F77E8EA1AB68}" srcOrd="3" destOrd="0" parTransId="{C110BCB7-A5FE-4469-A9BC-F0C2700FC227}" sibTransId="{6247C6AC-9676-46F6-A112-47C305B2E3E7}"/>
    <dgm:cxn modelId="{658E03ED-A076-432B-8A27-FD995EC5A435}" type="presOf" srcId="{0C719F1C-2AFF-4841-A77C-F77E8EA1AB68}" destId="{F6B79D26-984E-4589-92DF-14E07F0B854D}" srcOrd="0" destOrd="0" presId="urn:microsoft.com/office/officeart/2005/8/layout/default"/>
    <dgm:cxn modelId="{259FC0FE-2344-4B45-9BBF-C08EBC00C780}" type="presOf" srcId="{EF0D293B-FA57-491B-98FC-8A27E0228298}" destId="{EBD83416-56B4-4638-9AFF-73527ADFBADE}" srcOrd="0" destOrd="0" presId="urn:microsoft.com/office/officeart/2005/8/layout/default"/>
    <dgm:cxn modelId="{53F2ECFE-31E7-45C6-B593-0D57100096CC}" type="presParOf" srcId="{3583C7C9-08B1-4DFE-B30B-1BFBA1CC2E88}" destId="{69710FBA-230F-4EBA-B123-2E4731966211}" srcOrd="0" destOrd="0" presId="urn:microsoft.com/office/officeart/2005/8/layout/default"/>
    <dgm:cxn modelId="{6F1FBA3E-44D1-4014-AD6E-8BA4E0BBE136}" type="presParOf" srcId="{3583C7C9-08B1-4DFE-B30B-1BFBA1CC2E88}" destId="{16A7B117-8677-4CE2-9E23-CFEBA0FA83C9}" srcOrd="1" destOrd="0" presId="urn:microsoft.com/office/officeart/2005/8/layout/default"/>
    <dgm:cxn modelId="{B8918B56-0DA4-421B-945E-6FD38D6E4E72}" type="presParOf" srcId="{3583C7C9-08B1-4DFE-B30B-1BFBA1CC2E88}" destId="{CDDB7BAC-D376-4A47-9308-D441C1D2E8A5}" srcOrd="2" destOrd="0" presId="urn:microsoft.com/office/officeart/2005/8/layout/default"/>
    <dgm:cxn modelId="{F36618B2-8C58-4569-BB40-E1B182D44E7B}" type="presParOf" srcId="{3583C7C9-08B1-4DFE-B30B-1BFBA1CC2E88}" destId="{21DC5286-683A-45FD-9CD2-5986D74F1CC5}" srcOrd="3" destOrd="0" presId="urn:microsoft.com/office/officeart/2005/8/layout/default"/>
    <dgm:cxn modelId="{913486E0-4B1D-46D7-8D9B-08219D420F43}" type="presParOf" srcId="{3583C7C9-08B1-4DFE-B30B-1BFBA1CC2E88}" destId="{EBD83416-56B4-4638-9AFF-73527ADFBADE}" srcOrd="4" destOrd="0" presId="urn:microsoft.com/office/officeart/2005/8/layout/default"/>
    <dgm:cxn modelId="{B7689370-BED0-4888-857A-A19D5FD81671}" type="presParOf" srcId="{3583C7C9-08B1-4DFE-B30B-1BFBA1CC2E88}" destId="{DD1AB977-777D-4F1C-8197-1A51AC4CFFD1}" srcOrd="5" destOrd="0" presId="urn:microsoft.com/office/officeart/2005/8/layout/default"/>
    <dgm:cxn modelId="{931B59D1-069E-4C61-AC3D-153DFC822832}" type="presParOf" srcId="{3583C7C9-08B1-4DFE-B30B-1BFBA1CC2E88}" destId="{F6B79D26-984E-4589-92DF-14E07F0B854D}" srcOrd="6" destOrd="0" presId="urn:microsoft.com/office/officeart/2005/8/layout/default"/>
    <dgm:cxn modelId="{5A7F037B-7B07-4FC7-A456-ADB3C3812E72}" type="presParOf" srcId="{3583C7C9-08B1-4DFE-B30B-1BFBA1CC2E88}" destId="{8CE76722-7387-4AE4-BCDD-65A8E918601B}" srcOrd="7" destOrd="0" presId="urn:microsoft.com/office/officeart/2005/8/layout/default"/>
    <dgm:cxn modelId="{6075A3AB-4BE4-4D52-9F0D-85DD7BD4B5E4}" type="presParOf" srcId="{3583C7C9-08B1-4DFE-B30B-1BFBA1CC2E88}" destId="{A2B2E928-A5B1-4304-958B-D64694D88330}" srcOrd="8" destOrd="0" presId="urn:microsoft.com/office/officeart/2005/8/layout/default"/>
    <dgm:cxn modelId="{62BB30B1-880C-4A80-8DBE-A14959B36433}" type="presParOf" srcId="{3583C7C9-08B1-4DFE-B30B-1BFBA1CC2E88}" destId="{5D182FFD-140C-4AE4-AEC7-737616632B84}" srcOrd="9" destOrd="0" presId="urn:microsoft.com/office/officeart/2005/8/layout/default"/>
    <dgm:cxn modelId="{BE0083A3-5768-455B-85C7-F94E81C9C90B}" type="presParOf" srcId="{3583C7C9-08B1-4DFE-B30B-1BFBA1CC2E88}" destId="{4DF0A9EA-0483-456B-B2D2-0109BD46874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A97EB6D-6975-4053-B349-07DD8391D44B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E2067B-0D23-4642-A95C-89D8B27FE24A}">
      <dgm:prSet/>
      <dgm:spPr/>
      <dgm:t>
        <a:bodyPr/>
        <a:lstStyle/>
        <a:p>
          <a:r>
            <a:rPr lang="en-GB" dirty="0"/>
            <a:t>Working within HSC and education comes at a cost. The World Health Organization (2024) highlight that psycho-social and mental health are commonly prevalent amongst professionals. </a:t>
          </a:r>
          <a:endParaRPr lang="en-US" dirty="0"/>
        </a:p>
      </dgm:t>
    </dgm:pt>
    <dgm:pt modelId="{64869C13-3AA2-4827-8C2B-5FDBBE609620}" type="parTrans" cxnId="{6824A1E9-D3E2-4A8C-9BD2-353C24FDF057}">
      <dgm:prSet/>
      <dgm:spPr/>
      <dgm:t>
        <a:bodyPr/>
        <a:lstStyle/>
        <a:p>
          <a:endParaRPr lang="en-US"/>
        </a:p>
      </dgm:t>
    </dgm:pt>
    <dgm:pt modelId="{CBF1DE2E-CD01-4841-93D5-75915DD4917E}" type="sibTrans" cxnId="{6824A1E9-D3E2-4A8C-9BD2-353C24FDF057}">
      <dgm:prSet/>
      <dgm:spPr/>
      <dgm:t>
        <a:bodyPr/>
        <a:lstStyle/>
        <a:p>
          <a:endParaRPr lang="en-US"/>
        </a:p>
      </dgm:t>
    </dgm:pt>
    <dgm:pt modelId="{87310364-16A7-4675-B984-75E81A2D05E3}">
      <dgm:prSet/>
      <dgm:spPr/>
      <dgm:t>
        <a:bodyPr/>
        <a:lstStyle/>
        <a:p>
          <a:r>
            <a:rPr lang="en-GB"/>
            <a:t>Intrinsic demands of the job</a:t>
          </a:r>
          <a:endParaRPr lang="en-US"/>
        </a:p>
      </dgm:t>
    </dgm:pt>
    <dgm:pt modelId="{FFDDB088-3C0C-44BB-B766-55A602A6996F}" type="parTrans" cxnId="{E3E2F512-3019-4012-891B-653811399747}">
      <dgm:prSet/>
      <dgm:spPr/>
      <dgm:t>
        <a:bodyPr/>
        <a:lstStyle/>
        <a:p>
          <a:endParaRPr lang="en-US"/>
        </a:p>
      </dgm:t>
    </dgm:pt>
    <dgm:pt modelId="{CC47CB51-3600-49A4-8E49-5BDAB13B9DE6}" type="sibTrans" cxnId="{E3E2F512-3019-4012-891B-653811399747}">
      <dgm:prSet/>
      <dgm:spPr/>
      <dgm:t>
        <a:bodyPr/>
        <a:lstStyle/>
        <a:p>
          <a:endParaRPr lang="en-US"/>
        </a:p>
      </dgm:t>
    </dgm:pt>
    <dgm:pt modelId="{D1756054-429D-478B-B270-093E0518516E}">
      <dgm:prSet/>
      <dgm:spPr/>
      <dgm:t>
        <a:bodyPr/>
        <a:lstStyle/>
        <a:p>
          <a:r>
            <a:rPr lang="en-GB"/>
            <a:t>Individual susceptibility </a:t>
          </a:r>
          <a:endParaRPr lang="en-US"/>
        </a:p>
      </dgm:t>
    </dgm:pt>
    <dgm:pt modelId="{491DB1BA-AF66-4267-BC28-63EC7151300F}" type="parTrans" cxnId="{C0DEF23A-DC38-4759-B708-D680D5DA3546}">
      <dgm:prSet/>
      <dgm:spPr/>
      <dgm:t>
        <a:bodyPr/>
        <a:lstStyle/>
        <a:p>
          <a:endParaRPr lang="en-US"/>
        </a:p>
      </dgm:t>
    </dgm:pt>
    <dgm:pt modelId="{14DD105A-0164-4BCC-8459-98E8730421E0}" type="sibTrans" cxnId="{C0DEF23A-DC38-4759-B708-D680D5DA3546}">
      <dgm:prSet/>
      <dgm:spPr/>
      <dgm:t>
        <a:bodyPr/>
        <a:lstStyle/>
        <a:p>
          <a:endParaRPr lang="en-US"/>
        </a:p>
      </dgm:t>
    </dgm:pt>
    <dgm:pt modelId="{E2E14DB0-1FD2-4A07-9375-36AD679A09AF}">
      <dgm:prSet/>
      <dgm:spPr/>
      <dgm:t>
        <a:bodyPr/>
        <a:lstStyle/>
        <a:p>
          <a:r>
            <a:rPr lang="en-GB"/>
            <a:t>Poor work organization</a:t>
          </a:r>
          <a:endParaRPr lang="en-US"/>
        </a:p>
      </dgm:t>
    </dgm:pt>
    <dgm:pt modelId="{0FF84CBF-099A-430E-81A4-C71DFB5E1B4A}" type="parTrans" cxnId="{3C719DF0-E546-46E2-927D-57CD07417745}">
      <dgm:prSet/>
      <dgm:spPr/>
      <dgm:t>
        <a:bodyPr/>
        <a:lstStyle/>
        <a:p>
          <a:endParaRPr lang="en-US"/>
        </a:p>
      </dgm:t>
    </dgm:pt>
    <dgm:pt modelId="{3C90DBDF-1182-4C0B-B8BF-3A94BE767BBD}" type="sibTrans" cxnId="{3C719DF0-E546-46E2-927D-57CD07417745}">
      <dgm:prSet/>
      <dgm:spPr/>
      <dgm:t>
        <a:bodyPr/>
        <a:lstStyle/>
        <a:p>
          <a:endParaRPr lang="en-US"/>
        </a:p>
      </dgm:t>
    </dgm:pt>
    <dgm:pt modelId="{C28DE8E9-B1A2-4DF8-96E4-F32BA3FA4441}">
      <dgm:prSet/>
      <dgm:spPr/>
      <dgm:t>
        <a:bodyPr/>
        <a:lstStyle/>
        <a:p>
          <a:r>
            <a:rPr lang="en-GB"/>
            <a:t>Long working hours  </a:t>
          </a:r>
          <a:endParaRPr lang="en-US"/>
        </a:p>
      </dgm:t>
    </dgm:pt>
    <dgm:pt modelId="{BA932D3A-F435-4D46-8835-8524301234B4}" type="parTrans" cxnId="{1D2B2091-9717-4C75-9F65-B114F9920283}">
      <dgm:prSet/>
      <dgm:spPr/>
      <dgm:t>
        <a:bodyPr/>
        <a:lstStyle/>
        <a:p>
          <a:endParaRPr lang="en-US"/>
        </a:p>
      </dgm:t>
    </dgm:pt>
    <dgm:pt modelId="{6D75A561-F144-4BF5-9214-59145D82B0A5}" type="sibTrans" cxnId="{1D2B2091-9717-4C75-9F65-B114F9920283}">
      <dgm:prSet/>
      <dgm:spPr/>
      <dgm:t>
        <a:bodyPr/>
        <a:lstStyle/>
        <a:p>
          <a:endParaRPr lang="en-US"/>
        </a:p>
      </dgm:t>
    </dgm:pt>
    <dgm:pt modelId="{40194C1C-B2B8-46F0-8C96-955F7B9F660B}" type="pres">
      <dgm:prSet presAssocID="{5A97EB6D-6975-4053-B349-07DD8391D44B}" presName="Name0" presStyleCnt="0">
        <dgm:presLayoutVars>
          <dgm:dir/>
          <dgm:animLvl val="lvl"/>
          <dgm:resizeHandles val="exact"/>
        </dgm:presLayoutVars>
      </dgm:prSet>
      <dgm:spPr/>
    </dgm:pt>
    <dgm:pt modelId="{B7E3EF69-C702-4DE2-808D-AB06BA289DB0}" type="pres">
      <dgm:prSet presAssocID="{C28DE8E9-B1A2-4DF8-96E4-F32BA3FA4441}" presName="boxAndChildren" presStyleCnt="0"/>
      <dgm:spPr/>
    </dgm:pt>
    <dgm:pt modelId="{E79E6669-91A5-4171-9672-A5BDA8071160}" type="pres">
      <dgm:prSet presAssocID="{C28DE8E9-B1A2-4DF8-96E4-F32BA3FA4441}" presName="parentTextBox" presStyleLbl="node1" presStyleIdx="0" presStyleCnt="5"/>
      <dgm:spPr/>
    </dgm:pt>
    <dgm:pt modelId="{64CFB5D4-40F5-4666-BC78-972A6A883184}" type="pres">
      <dgm:prSet presAssocID="{3C90DBDF-1182-4C0B-B8BF-3A94BE767BBD}" presName="sp" presStyleCnt="0"/>
      <dgm:spPr/>
    </dgm:pt>
    <dgm:pt modelId="{E6EF8D76-D8BB-4EDB-A519-09DA333F691A}" type="pres">
      <dgm:prSet presAssocID="{E2E14DB0-1FD2-4A07-9375-36AD679A09AF}" presName="arrowAndChildren" presStyleCnt="0"/>
      <dgm:spPr/>
    </dgm:pt>
    <dgm:pt modelId="{910DB21D-1878-4459-BA75-5C3ACCAE5A9F}" type="pres">
      <dgm:prSet presAssocID="{E2E14DB0-1FD2-4A07-9375-36AD679A09AF}" presName="parentTextArrow" presStyleLbl="node1" presStyleIdx="1" presStyleCnt="5"/>
      <dgm:spPr/>
    </dgm:pt>
    <dgm:pt modelId="{2C52B7C8-0626-4CCE-956E-136AF4DA2D5B}" type="pres">
      <dgm:prSet presAssocID="{14DD105A-0164-4BCC-8459-98E8730421E0}" presName="sp" presStyleCnt="0"/>
      <dgm:spPr/>
    </dgm:pt>
    <dgm:pt modelId="{0660C282-955B-4A21-A024-7C2573C05ABA}" type="pres">
      <dgm:prSet presAssocID="{D1756054-429D-478B-B270-093E0518516E}" presName="arrowAndChildren" presStyleCnt="0"/>
      <dgm:spPr/>
    </dgm:pt>
    <dgm:pt modelId="{053D743C-F64B-428A-8EDC-84CCF4677E18}" type="pres">
      <dgm:prSet presAssocID="{D1756054-429D-478B-B270-093E0518516E}" presName="parentTextArrow" presStyleLbl="node1" presStyleIdx="2" presStyleCnt="5"/>
      <dgm:spPr/>
    </dgm:pt>
    <dgm:pt modelId="{3F122297-C580-4A4A-B153-FBDDBFC036AF}" type="pres">
      <dgm:prSet presAssocID="{CC47CB51-3600-49A4-8E49-5BDAB13B9DE6}" presName="sp" presStyleCnt="0"/>
      <dgm:spPr/>
    </dgm:pt>
    <dgm:pt modelId="{BD174542-7A40-4C9D-B9DF-2C8BE3BDB15D}" type="pres">
      <dgm:prSet presAssocID="{87310364-16A7-4675-B984-75E81A2D05E3}" presName="arrowAndChildren" presStyleCnt="0"/>
      <dgm:spPr/>
    </dgm:pt>
    <dgm:pt modelId="{E36C32C2-DBCF-4823-8191-F021F3B4207E}" type="pres">
      <dgm:prSet presAssocID="{87310364-16A7-4675-B984-75E81A2D05E3}" presName="parentTextArrow" presStyleLbl="node1" presStyleIdx="3" presStyleCnt="5"/>
      <dgm:spPr/>
    </dgm:pt>
    <dgm:pt modelId="{C0E27558-01CB-4571-A19C-BEF7556562CB}" type="pres">
      <dgm:prSet presAssocID="{CBF1DE2E-CD01-4841-93D5-75915DD4917E}" presName="sp" presStyleCnt="0"/>
      <dgm:spPr/>
    </dgm:pt>
    <dgm:pt modelId="{DBEDF4B0-DCA5-48AF-9FBE-A0A7B7C5A8B3}" type="pres">
      <dgm:prSet presAssocID="{BFE2067B-0D23-4642-A95C-89D8B27FE24A}" presName="arrowAndChildren" presStyleCnt="0"/>
      <dgm:spPr/>
    </dgm:pt>
    <dgm:pt modelId="{DCEBF864-C5C5-4596-BF28-7CF5D1E21BF7}" type="pres">
      <dgm:prSet presAssocID="{BFE2067B-0D23-4642-A95C-89D8B27FE24A}" presName="parentTextArrow" presStyleLbl="node1" presStyleIdx="4" presStyleCnt="5"/>
      <dgm:spPr/>
    </dgm:pt>
  </dgm:ptLst>
  <dgm:cxnLst>
    <dgm:cxn modelId="{E4990201-0585-4C2A-BC66-46F7ADD4365D}" type="presOf" srcId="{E2E14DB0-1FD2-4A07-9375-36AD679A09AF}" destId="{910DB21D-1878-4459-BA75-5C3ACCAE5A9F}" srcOrd="0" destOrd="0" presId="urn:microsoft.com/office/officeart/2005/8/layout/process4"/>
    <dgm:cxn modelId="{E3E2F512-3019-4012-891B-653811399747}" srcId="{5A97EB6D-6975-4053-B349-07DD8391D44B}" destId="{87310364-16A7-4675-B984-75E81A2D05E3}" srcOrd="1" destOrd="0" parTransId="{FFDDB088-3C0C-44BB-B766-55A602A6996F}" sibTransId="{CC47CB51-3600-49A4-8E49-5BDAB13B9DE6}"/>
    <dgm:cxn modelId="{C0DEF23A-DC38-4759-B708-D680D5DA3546}" srcId="{5A97EB6D-6975-4053-B349-07DD8391D44B}" destId="{D1756054-429D-478B-B270-093E0518516E}" srcOrd="2" destOrd="0" parTransId="{491DB1BA-AF66-4267-BC28-63EC7151300F}" sibTransId="{14DD105A-0164-4BCC-8459-98E8730421E0}"/>
    <dgm:cxn modelId="{A852474B-D83B-4C73-9845-213A5302AEED}" type="presOf" srcId="{5A97EB6D-6975-4053-B349-07DD8391D44B}" destId="{40194C1C-B2B8-46F0-8C96-955F7B9F660B}" srcOrd="0" destOrd="0" presId="urn:microsoft.com/office/officeart/2005/8/layout/process4"/>
    <dgm:cxn modelId="{57DE126F-3904-4C60-B7B7-90AFC4379BB8}" type="presOf" srcId="{87310364-16A7-4675-B984-75E81A2D05E3}" destId="{E36C32C2-DBCF-4823-8191-F021F3B4207E}" srcOrd="0" destOrd="0" presId="urn:microsoft.com/office/officeart/2005/8/layout/process4"/>
    <dgm:cxn modelId="{55218F59-4B8C-4E51-B37A-3B327648B603}" type="presOf" srcId="{BFE2067B-0D23-4642-A95C-89D8B27FE24A}" destId="{DCEBF864-C5C5-4596-BF28-7CF5D1E21BF7}" srcOrd="0" destOrd="0" presId="urn:microsoft.com/office/officeart/2005/8/layout/process4"/>
    <dgm:cxn modelId="{AEB4EA87-80E1-442F-B4A1-E791A1329A76}" type="presOf" srcId="{C28DE8E9-B1A2-4DF8-96E4-F32BA3FA4441}" destId="{E79E6669-91A5-4171-9672-A5BDA8071160}" srcOrd="0" destOrd="0" presId="urn:microsoft.com/office/officeart/2005/8/layout/process4"/>
    <dgm:cxn modelId="{1D2B2091-9717-4C75-9F65-B114F9920283}" srcId="{5A97EB6D-6975-4053-B349-07DD8391D44B}" destId="{C28DE8E9-B1A2-4DF8-96E4-F32BA3FA4441}" srcOrd="4" destOrd="0" parTransId="{BA932D3A-F435-4D46-8835-8524301234B4}" sibTransId="{6D75A561-F144-4BF5-9214-59145D82B0A5}"/>
    <dgm:cxn modelId="{6824A1E9-D3E2-4A8C-9BD2-353C24FDF057}" srcId="{5A97EB6D-6975-4053-B349-07DD8391D44B}" destId="{BFE2067B-0D23-4642-A95C-89D8B27FE24A}" srcOrd="0" destOrd="0" parTransId="{64869C13-3AA2-4827-8C2B-5FDBBE609620}" sibTransId="{CBF1DE2E-CD01-4841-93D5-75915DD4917E}"/>
    <dgm:cxn modelId="{3C719DF0-E546-46E2-927D-57CD07417745}" srcId="{5A97EB6D-6975-4053-B349-07DD8391D44B}" destId="{E2E14DB0-1FD2-4A07-9375-36AD679A09AF}" srcOrd="3" destOrd="0" parTransId="{0FF84CBF-099A-430E-81A4-C71DFB5E1B4A}" sibTransId="{3C90DBDF-1182-4C0B-B8BF-3A94BE767BBD}"/>
    <dgm:cxn modelId="{A60946F1-40B5-400C-B484-D570328FA76D}" type="presOf" srcId="{D1756054-429D-478B-B270-093E0518516E}" destId="{053D743C-F64B-428A-8EDC-84CCF4677E18}" srcOrd="0" destOrd="0" presId="urn:microsoft.com/office/officeart/2005/8/layout/process4"/>
    <dgm:cxn modelId="{C70A53A4-1922-4B5D-961A-E734AA79CC2B}" type="presParOf" srcId="{40194C1C-B2B8-46F0-8C96-955F7B9F660B}" destId="{B7E3EF69-C702-4DE2-808D-AB06BA289DB0}" srcOrd="0" destOrd="0" presId="urn:microsoft.com/office/officeart/2005/8/layout/process4"/>
    <dgm:cxn modelId="{0F704E5C-ACC8-453E-AAEE-8AF661EAF3F6}" type="presParOf" srcId="{B7E3EF69-C702-4DE2-808D-AB06BA289DB0}" destId="{E79E6669-91A5-4171-9672-A5BDA8071160}" srcOrd="0" destOrd="0" presId="urn:microsoft.com/office/officeart/2005/8/layout/process4"/>
    <dgm:cxn modelId="{10735C82-EF60-4021-8979-497F0582A555}" type="presParOf" srcId="{40194C1C-B2B8-46F0-8C96-955F7B9F660B}" destId="{64CFB5D4-40F5-4666-BC78-972A6A883184}" srcOrd="1" destOrd="0" presId="urn:microsoft.com/office/officeart/2005/8/layout/process4"/>
    <dgm:cxn modelId="{382442C7-1B75-49F2-92BC-E5ABC6FF2066}" type="presParOf" srcId="{40194C1C-B2B8-46F0-8C96-955F7B9F660B}" destId="{E6EF8D76-D8BB-4EDB-A519-09DA333F691A}" srcOrd="2" destOrd="0" presId="urn:microsoft.com/office/officeart/2005/8/layout/process4"/>
    <dgm:cxn modelId="{49B9AC1F-F27A-434F-82C3-F6867EFA5447}" type="presParOf" srcId="{E6EF8D76-D8BB-4EDB-A519-09DA333F691A}" destId="{910DB21D-1878-4459-BA75-5C3ACCAE5A9F}" srcOrd="0" destOrd="0" presId="urn:microsoft.com/office/officeart/2005/8/layout/process4"/>
    <dgm:cxn modelId="{CCEA239E-C850-477F-89FE-15FD276C944E}" type="presParOf" srcId="{40194C1C-B2B8-46F0-8C96-955F7B9F660B}" destId="{2C52B7C8-0626-4CCE-956E-136AF4DA2D5B}" srcOrd="3" destOrd="0" presId="urn:microsoft.com/office/officeart/2005/8/layout/process4"/>
    <dgm:cxn modelId="{67210634-8875-4BFE-9675-C8DA865B8F33}" type="presParOf" srcId="{40194C1C-B2B8-46F0-8C96-955F7B9F660B}" destId="{0660C282-955B-4A21-A024-7C2573C05ABA}" srcOrd="4" destOrd="0" presId="urn:microsoft.com/office/officeart/2005/8/layout/process4"/>
    <dgm:cxn modelId="{C24C5517-3022-4C82-9DAA-25A1B18DFD71}" type="presParOf" srcId="{0660C282-955B-4A21-A024-7C2573C05ABA}" destId="{053D743C-F64B-428A-8EDC-84CCF4677E18}" srcOrd="0" destOrd="0" presId="urn:microsoft.com/office/officeart/2005/8/layout/process4"/>
    <dgm:cxn modelId="{DB24C920-8014-409B-B43D-04FDE96CE12E}" type="presParOf" srcId="{40194C1C-B2B8-46F0-8C96-955F7B9F660B}" destId="{3F122297-C580-4A4A-B153-FBDDBFC036AF}" srcOrd="5" destOrd="0" presId="urn:microsoft.com/office/officeart/2005/8/layout/process4"/>
    <dgm:cxn modelId="{49648474-BEF9-4EF7-854A-0045362210E1}" type="presParOf" srcId="{40194C1C-B2B8-46F0-8C96-955F7B9F660B}" destId="{BD174542-7A40-4C9D-B9DF-2C8BE3BDB15D}" srcOrd="6" destOrd="0" presId="urn:microsoft.com/office/officeart/2005/8/layout/process4"/>
    <dgm:cxn modelId="{2333BA67-687A-48D6-8F12-80ADA062411A}" type="presParOf" srcId="{BD174542-7A40-4C9D-B9DF-2C8BE3BDB15D}" destId="{E36C32C2-DBCF-4823-8191-F021F3B4207E}" srcOrd="0" destOrd="0" presId="urn:microsoft.com/office/officeart/2005/8/layout/process4"/>
    <dgm:cxn modelId="{F6663860-FCD1-4AC1-976B-344E652779C6}" type="presParOf" srcId="{40194C1C-B2B8-46F0-8C96-955F7B9F660B}" destId="{C0E27558-01CB-4571-A19C-BEF7556562CB}" srcOrd="7" destOrd="0" presId="urn:microsoft.com/office/officeart/2005/8/layout/process4"/>
    <dgm:cxn modelId="{268F3EDC-36E5-472B-8234-2CF61BB8470A}" type="presParOf" srcId="{40194C1C-B2B8-46F0-8C96-955F7B9F660B}" destId="{DBEDF4B0-DCA5-48AF-9FBE-A0A7B7C5A8B3}" srcOrd="8" destOrd="0" presId="urn:microsoft.com/office/officeart/2005/8/layout/process4"/>
    <dgm:cxn modelId="{985D595D-9290-4E24-9EED-12A3C8271136}" type="presParOf" srcId="{DBEDF4B0-DCA5-48AF-9FBE-A0A7B7C5A8B3}" destId="{DCEBF864-C5C5-4596-BF28-7CF5D1E21BF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4565108-752E-44B5-A8B1-64956F15E03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C75004-08BF-47A3-B3AD-17136D22A2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CF can be defined as “…stress result from exposure to a traumatized individual”, and can be characterized as: </a:t>
          </a:r>
          <a:endParaRPr lang="en-US" dirty="0"/>
        </a:p>
      </dgm:t>
    </dgm:pt>
    <dgm:pt modelId="{23FB77C3-8E76-4F5F-B0FD-DCA2B8591A3F}" type="parTrans" cxnId="{E6EF04E3-23E8-4374-A379-A09701013EE4}">
      <dgm:prSet/>
      <dgm:spPr/>
      <dgm:t>
        <a:bodyPr/>
        <a:lstStyle/>
        <a:p>
          <a:endParaRPr lang="en-US"/>
        </a:p>
      </dgm:t>
    </dgm:pt>
    <dgm:pt modelId="{E3F086C6-D025-4347-99C7-57DEF22E458D}" type="sibTrans" cxnId="{E6EF04E3-23E8-4374-A379-A09701013EE4}">
      <dgm:prSet/>
      <dgm:spPr/>
      <dgm:t>
        <a:bodyPr/>
        <a:lstStyle/>
        <a:p>
          <a:endParaRPr lang="en-US"/>
        </a:p>
      </dgm:t>
    </dgm:pt>
    <dgm:pt modelId="{66D0C0E3-9AB4-49AA-9B0A-2EF1038D4F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Anger </a:t>
          </a:r>
          <a:endParaRPr lang="en-US"/>
        </a:p>
      </dgm:t>
    </dgm:pt>
    <dgm:pt modelId="{862C8E71-330D-443F-A29B-511F1A34A7AF}" type="parTrans" cxnId="{3BD589ED-48F5-415D-A21D-9FD3598CA2B5}">
      <dgm:prSet/>
      <dgm:spPr/>
      <dgm:t>
        <a:bodyPr/>
        <a:lstStyle/>
        <a:p>
          <a:endParaRPr lang="en-US"/>
        </a:p>
      </dgm:t>
    </dgm:pt>
    <dgm:pt modelId="{301AFD72-343C-41AD-BB22-D0C877696D62}" type="sibTrans" cxnId="{3BD589ED-48F5-415D-A21D-9FD3598CA2B5}">
      <dgm:prSet/>
      <dgm:spPr/>
      <dgm:t>
        <a:bodyPr/>
        <a:lstStyle/>
        <a:p>
          <a:endParaRPr lang="en-US"/>
        </a:p>
      </dgm:t>
    </dgm:pt>
    <dgm:pt modelId="{1E321DE8-8FD3-4D8E-8C8D-CF7993178E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Irritability </a:t>
          </a:r>
          <a:endParaRPr lang="en-US"/>
        </a:p>
      </dgm:t>
    </dgm:pt>
    <dgm:pt modelId="{15BF8E6F-1138-42B1-B57B-341D3A0B8178}" type="parTrans" cxnId="{920765AF-D07F-447B-B58B-0FFD18AFCAF1}">
      <dgm:prSet/>
      <dgm:spPr/>
      <dgm:t>
        <a:bodyPr/>
        <a:lstStyle/>
        <a:p>
          <a:endParaRPr lang="en-US"/>
        </a:p>
      </dgm:t>
    </dgm:pt>
    <dgm:pt modelId="{A45562E3-375A-47C4-9703-CEDDB6667B8D}" type="sibTrans" cxnId="{920765AF-D07F-447B-B58B-0FFD18AFCAF1}">
      <dgm:prSet/>
      <dgm:spPr/>
      <dgm:t>
        <a:bodyPr/>
        <a:lstStyle/>
        <a:p>
          <a:endParaRPr lang="en-US"/>
        </a:p>
      </dgm:t>
    </dgm:pt>
    <dgm:pt modelId="{65F1803B-01BF-4202-8DF2-5F3610B3B5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Negative coping behaviours (alcohol and drug abuse) </a:t>
          </a:r>
          <a:endParaRPr lang="en-US"/>
        </a:p>
      </dgm:t>
    </dgm:pt>
    <dgm:pt modelId="{547734CC-8333-404F-AA5E-22BF34BB1FAD}" type="parTrans" cxnId="{FDBEE510-DC9F-49D7-B0C5-C822685E2516}">
      <dgm:prSet/>
      <dgm:spPr/>
      <dgm:t>
        <a:bodyPr/>
        <a:lstStyle/>
        <a:p>
          <a:endParaRPr lang="en-US"/>
        </a:p>
      </dgm:t>
    </dgm:pt>
    <dgm:pt modelId="{E5B2035A-0C24-40F1-9A92-39E618335929}" type="sibTrans" cxnId="{FDBEE510-DC9F-49D7-B0C5-C822685E2516}">
      <dgm:prSet/>
      <dgm:spPr/>
      <dgm:t>
        <a:bodyPr/>
        <a:lstStyle/>
        <a:p>
          <a:endParaRPr lang="en-US"/>
        </a:p>
      </dgm:t>
    </dgm:pt>
    <dgm:pt modelId="{BB480DDF-18F6-4ECF-B6BE-32B3829CF1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Reduced levels of sympathy and empathy </a:t>
          </a:r>
          <a:endParaRPr lang="en-US"/>
        </a:p>
      </dgm:t>
    </dgm:pt>
    <dgm:pt modelId="{9BD9AE0E-0C00-4A80-9154-09756CF7F0C9}" type="parTrans" cxnId="{EDC8632E-460A-4A52-B556-9CABBE051863}">
      <dgm:prSet/>
      <dgm:spPr/>
      <dgm:t>
        <a:bodyPr/>
        <a:lstStyle/>
        <a:p>
          <a:endParaRPr lang="en-US"/>
        </a:p>
      </dgm:t>
    </dgm:pt>
    <dgm:pt modelId="{7A7B04FA-739E-4D4A-B40B-3BB4CF49A6B6}" type="sibTrans" cxnId="{EDC8632E-460A-4A52-B556-9CABBE051863}">
      <dgm:prSet/>
      <dgm:spPr/>
      <dgm:t>
        <a:bodyPr/>
        <a:lstStyle/>
        <a:p>
          <a:endParaRPr lang="en-US"/>
        </a:p>
      </dgm:t>
    </dgm:pt>
    <dgm:pt modelId="{EAE2D871-5546-484D-8593-A12CF543BB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Reduced enjoyment and satisfaction </a:t>
          </a:r>
          <a:endParaRPr lang="en-US"/>
        </a:p>
      </dgm:t>
    </dgm:pt>
    <dgm:pt modelId="{C8E9C686-51A3-491A-A561-827DC15FBC34}" type="parTrans" cxnId="{14EEC6A7-8BA8-4A27-BFBA-0AB676E6F79A}">
      <dgm:prSet/>
      <dgm:spPr/>
      <dgm:t>
        <a:bodyPr/>
        <a:lstStyle/>
        <a:p>
          <a:endParaRPr lang="en-US"/>
        </a:p>
      </dgm:t>
    </dgm:pt>
    <dgm:pt modelId="{74D66A6E-A4F4-4E83-B95E-9CBE3C052EC8}" type="sibTrans" cxnId="{14EEC6A7-8BA8-4A27-BFBA-0AB676E6F79A}">
      <dgm:prSet/>
      <dgm:spPr/>
      <dgm:t>
        <a:bodyPr/>
        <a:lstStyle/>
        <a:p>
          <a:endParaRPr lang="en-US"/>
        </a:p>
      </dgm:t>
    </dgm:pt>
    <dgm:pt modelId="{9362FCDC-770B-4671-B0DD-0A3437320F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Impaired decision making ( Cocker and Joss, 2018)  </a:t>
          </a:r>
          <a:endParaRPr lang="en-US" dirty="0"/>
        </a:p>
      </dgm:t>
    </dgm:pt>
    <dgm:pt modelId="{C8B10F74-0D0B-43C5-B23C-21ECDBB3D595}" type="parTrans" cxnId="{4344CDEB-C588-4A40-8279-DD74C2E646D3}">
      <dgm:prSet/>
      <dgm:spPr/>
      <dgm:t>
        <a:bodyPr/>
        <a:lstStyle/>
        <a:p>
          <a:endParaRPr lang="en-US"/>
        </a:p>
      </dgm:t>
    </dgm:pt>
    <dgm:pt modelId="{3571A337-28C8-4F03-8C51-84A1C1B31DA5}" type="sibTrans" cxnId="{4344CDEB-C588-4A40-8279-DD74C2E646D3}">
      <dgm:prSet/>
      <dgm:spPr/>
      <dgm:t>
        <a:bodyPr/>
        <a:lstStyle/>
        <a:p>
          <a:endParaRPr lang="en-US"/>
        </a:p>
      </dgm:t>
    </dgm:pt>
    <dgm:pt modelId="{4E3AC1B3-42DD-480E-853B-5598963E0D92}" type="pres">
      <dgm:prSet presAssocID="{14565108-752E-44B5-A8B1-64956F15E038}" presName="root" presStyleCnt="0">
        <dgm:presLayoutVars>
          <dgm:dir/>
          <dgm:resizeHandles val="exact"/>
        </dgm:presLayoutVars>
      </dgm:prSet>
      <dgm:spPr/>
    </dgm:pt>
    <dgm:pt modelId="{AC525080-E105-4BFF-959B-8003D78ACF33}" type="pres">
      <dgm:prSet presAssocID="{13C75004-08BF-47A3-B3AD-17136D22A228}" presName="compNode" presStyleCnt="0"/>
      <dgm:spPr/>
    </dgm:pt>
    <dgm:pt modelId="{B892D481-B538-421D-994F-C3BA052C42ED}" type="pres">
      <dgm:prSet presAssocID="{13C75004-08BF-47A3-B3AD-17136D22A228}" presName="bgRect" presStyleLbl="bgShp" presStyleIdx="0" presStyleCnt="7"/>
      <dgm:spPr/>
    </dgm:pt>
    <dgm:pt modelId="{5EF01386-991D-47AE-B90B-0F4E10BF98CD}" type="pres">
      <dgm:prSet presAssocID="{13C75004-08BF-47A3-B3AD-17136D22A22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active Sign"/>
        </a:ext>
      </dgm:extLst>
    </dgm:pt>
    <dgm:pt modelId="{E4D8F78B-0F27-479A-A15B-64CD4E0ED728}" type="pres">
      <dgm:prSet presAssocID="{13C75004-08BF-47A3-B3AD-17136D22A228}" presName="spaceRect" presStyleCnt="0"/>
      <dgm:spPr/>
    </dgm:pt>
    <dgm:pt modelId="{018F397E-A9F1-4D44-AD96-EF1BB0D9DF4E}" type="pres">
      <dgm:prSet presAssocID="{13C75004-08BF-47A3-B3AD-17136D22A228}" presName="parTx" presStyleLbl="revTx" presStyleIdx="0" presStyleCnt="7">
        <dgm:presLayoutVars>
          <dgm:chMax val="0"/>
          <dgm:chPref val="0"/>
        </dgm:presLayoutVars>
      </dgm:prSet>
      <dgm:spPr/>
    </dgm:pt>
    <dgm:pt modelId="{8805384B-DA6F-42A3-91DF-8C3B1FD0218E}" type="pres">
      <dgm:prSet presAssocID="{E3F086C6-D025-4347-99C7-57DEF22E458D}" presName="sibTrans" presStyleCnt="0"/>
      <dgm:spPr/>
    </dgm:pt>
    <dgm:pt modelId="{3A0116EE-3402-4776-A044-D081D28ECC7B}" type="pres">
      <dgm:prSet presAssocID="{66D0C0E3-9AB4-49AA-9B0A-2EF1038D4FB8}" presName="compNode" presStyleCnt="0"/>
      <dgm:spPr/>
    </dgm:pt>
    <dgm:pt modelId="{F74F7E02-5E16-4E1A-9155-9CE3A7F7D2F5}" type="pres">
      <dgm:prSet presAssocID="{66D0C0E3-9AB4-49AA-9B0A-2EF1038D4FB8}" presName="bgRect" presStyleLbl="bgShp" presStyleIdx="1" presStyleCnt="7"/>
      <dgm:spPr/>
    </dgm:pt>
    <dgm:pt modelId="{7BFB9E7E-EE3E-493A-8B89-E63B321A743B}" type="pres">
      <dgm:prSet presAssocID="{66D0C0E3-9AB4-49AA-9B0A-2EF1038D4FB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2FD3BA88-548B-450B-B3BF-7ED0E6B35A9B}" type="pres">
      <dgm:prSet presAssocID="{66D0C0E3-9AB4-49AA-9B0A-2EF1038D4FB8}" presName="spaceRect" presStyleCnt="0"/>
      <dgm:spPr/>
    </dgm:pt>
    <dgm:pt modelId="{A0B90296-1692-49A3-BAA8-0C85B0DCB572}" type="pres">
      <dgm:prSet presAssocID="{66D0C0E3-9AB4-49AA-9B0A-2EF1038D4FB8}" presName="parTx" presStyleLbl="revTx" presStyleIdx="1" presStyleCnt="7">
        <dgm:presLayoutVars>
          <dgm:chMax val="0"/>
          <dgm:chPref val="0"/>
        </dgm:presLayoutVars>
      </dgm:prSet>
      <dgm:spPr/>
    </dgm:pt>
    <dgm:pt modelId="{182000D1-2819-4AC7-8C95-0272619BEF48}" type="pres">
      <dgm:prSet presAssocID="{301AFD72-343C-41AD-BB22-D0C877696D62}" presName="sibTrans" presStyleCnt="0"/>
      <dgm:spPr/>
    </dgm:pt>
    <dgm:pt modelId="{3C43669A-42E7-4453-BBA4-32F432D513A6}" type="pres">
      <dgm:prSet presAssocID="{1E321DE8-8FD3-4D8E-8C8D-CF7993178E42}" presName="compNode" presStyleCnt="0"/>
      <dgm:spPr/>
    </dgm:pt>
    <dgm:pt modelId="{192189E8-BA71-4FCC-90A1-64469DCF1B7A}" type="pres">
      <dgm:prSet presAssocID="{1E321DE8-8FD3-4D8E-8C8D-CF7993178E42}" presName="bgRect" presStyleLbl="bgShp" presStyleIdx="2" presStyleCnt="7"/>
      <dgm:spPr/>
    </dgm:pt>
    <dgm:pt modelId="{A9B59316-81EC-4B56-88A5-6E42363FCC2F}" type="pres">
      <dgm:prSet presAssocID="{1E321DE8-8FD3-4D8E-8C8D-CF7993178E4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DD47C42E-A5C2-4F03-B640-0CE1E237B307}" type="pres">
      <dgm:prSet presAssocID="{1E321DE8-8FD3-4D8E-8C8D-CF7993178E42}" presName="spaceRect" presStyleCnt="0"/>
      <dgm:spPr/>
    </dgm:pt>
    <dgm:pt modelId="{93478138-0378-48D1-A2E6-A041705D4298}" type="pres">
      <dgm:prSet presAssocID="{1E321DE8-8FD3-4D8E-8C8D-CF7993178E42}" presName="parTx" presStyleLbl="revTx" presStyleIdx="2" presStyleCnt="7">
        <dgm:presLayoutVars>
          <dgm:chMax val="0"/>
          <dgm:chPref val="0"/>
        </dgm:presLayoutVars>
      </dgm:prSet>
      <dgm:spPr/>
    </dgm:pt>
    <dgm:pt modelId="{9C0EAD3C-9465-49A2-A429-A262A61FDAA7}" type="pres">
      <dgm:prSet presAssocID="{A45562E3-375A-47C4-9703-CEDDB6667B8D}" presName="sibTrans" presStyleCnt="0"/>
      <dgm:spPr/>
    </dgm:pt>
    <dgm:pt modelId="{86D67C4C-9CB6-4F4D-BD83-F3788D606908}" type="pres">
      <dgm:prSet presAssocID="{65F1803B-01BF-4202-8DF2-5F3610B3B523}" presName="compNode" presStyleCnt="0"/>
      <dgm:spPr/>
    </dgm:pt>
    <dgm:pt modelId="{E700B998-FAD8-428E-B127-2AC12793331C}" type="pres">
      <dgm:prSet presAssocID="{65F1803B-01BF-4202-8DF2-5F3610B3B523}" presName="bgRect" presStyleLbl="bgShp" presStyleIdx="3" presStyleCnt="7"/>
      <dgm:spPr/>
    </dgm:pt>
    <dgm:pt modelId="{45F30F18-B00E-4631-B557-3252A7ED3322}" type="pres">
      <dgm:prSet presAssocID="{65F1803B-01BF-4202-8DF2-5F3610B3B52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ttle"/>
        </a:ext>
      </dgm:extLst>
    </dgm:pt>
    <dgm:pt modelId="{8001275F-4DA8-4C78-AEA6-5D818499A6B0}" type="pres">
      <dgm:prSet presAssocID="{65F1803B-01BF-4202-8DF2-5F3610B3B523}" presName="spaceRect" presStyleCnt="0"/>
      <dgm:spPr/>
    </dgm:pt>
    <dgm:pt modelId="{FAAE11F5-9026-41BE-A507-192DFAE7670D}" type="pres">
      <dgm:prSet presAssocID="{65F1803B-01BF-4202-8DF2-5F3610B3B523}" presName="parTx" presStyleLbl="revTx" presStyleIdx="3" presStyleCnt="7">
        <dgm:presLayoutVars>
          <dgm:chMax val="0"/>
          <dgm:chPref val="0"/>
        </dgm:presLayoutVars>
      </dgm:prSet>
      <dgm:spPr/>
    </dgm:pt>
    <dgm:pt modelId="{C7906C6F-5604-496F-B654-8762709BEDA9}" type="pres">
      <dgm:prSet presAssocID="{E5B2035A-0C24-40F1-9A92-39E618335929}" presName="sibTrans" presStyleCnt="0"/>
      <dgm:spPr/>
    </dgm:pt>
    <dgm:pt modelId="{5D2245FA-E17C-4ACF-8579-BC1B569E65CC}" type="pres">
      <dgm:prSet presAssocID="{BB480DDF-18F6-4ECF-B6BE-32B3829CF14D}" presName="compNode" presStyleCnt="0"/>
      <dgm:spPr/>
    </dgm:pt>
    <dgm:pt modelId="{4E76CED8-8412-471B-AA66-3553D609E4A4}" type="pres">
      <dgm:prSet presAssocID="{BB480DDF-18F6-4ECF-B6BE-32B3829CF14D}" presName="bgRect" presStyleLbl="bgShp" presStyleIdx="4" presStyleCnt="7"/>
      <dgm:spPr/>
    </dgm:pt>
    <dgm:pt modelId="{6420073C-E4A4-4185-81B1-1AB846DD0E5A}" type="pres">
      <dgm:prSet presAssocID="{BB480DDF-18F6-4ECF-B6BE-32B3829CF14D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5C5FF55-04D9-465D-897C-EF3BE44750A4}" type="pres">
      <dgm:prSet presAssocID="{BB480DDF-18F6-4ECF-B6BE-32B3829CF14D}" presName="spaceRect" presStyleCnt="0"/>
      <dgm:spPr/>
    </dgm:pt>
    <dgm:pt modelId="{F944B7B9-074F-441F-9920-EB61E40F1AD5}" type="pres">
      <dgm:prSet presAssocID="{BB480DDF-18F6-4ECF-B6BE-32B3829CF14D}" presName="parTx" presStyleLbl="revTx" presStyleIdx="4" presStyleCnt="7">
        <dgm:presLayoutVars>
          <dgm:chMax val="0"/>
          <dgm:chPref val="0"/>
        </dgm:presLayoutVars>
      </dgm:prSet>
      <dgm:spPr/>
    </dgm:pt>
    <dgm:pt modelId="{890EBAD1-CFC4-49EA-BE1B-E95058A51AC4}" type="pres">
      <dgm:prSet presAssocID="{7A7B04FA-739E-4D4A-B40B-3BB4CF49A6B6}" presName="sibTrans" presStyleCnt="0"/>
      <dgm:spPr/>
    </dgm:pt>
    <dgm:pt modelId="{7C0CF778-E1CB-41A0-98B4-D3EBAD9A8707}" type="pres">
      <dgm:prSet presAssocID="{EAE2D871-5546-484D-8593-A12CF543BBDF}" presName="compNode" presStyleCnt="0"/>
      <dgm:spPr/>
    </dgm:pt>
    <dgm:pt modelId="{40C0A7EC-ED6C-41B7-A5DF-CECE752E590E}" type="pres">
      <dgm:prSet presAssocID="{EAE2D871-5546-484D-8593-A12CF543BBDF}" presName="bgRect" presStyleLbl="bgShp" presStyleIdx="5" presStyleCnt="7"/>
      <dgm:spPr/>
    </dgm:pt>
    <dgm:pt modelId="{9BCCDE47-5266-464B-ACA6-F4A3D64DBEFB}" type="pres">
      <dgm:prSet presAssocID="{EAE2D871-5546-484D-8593-A12CF543BBDF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2BDC672A-41E8-4107-BE75-EF7DF485139A}" type="pres">
      <dgm:prSet presAssocID="{EAE2D871-5546-484D-8593-A12CF543BBDF}" presName="spaceRect" presStyleCnt="0"/>
      <dgm:spPr/>
    </dgm:pt>
    <dgm:pt modelId="{08EA71B8-0395-45DF-AFC8-1046EC6E16DF}" type="pres">
      <dgm:prSet presAssocID="{EAE2D871-5546-484D-8593-A12CF543BBDF}" presName="parTx" presStyleLbl="revTx" presStyleIdx="5" presStyleCnt="7">
        <dgm:presLayoutVars>
          <dgm:chMax val="0"/>
          <dgm:chPref val="0"/>
        </dgm:presLayoutVars>
      </dgm:prSet>
      <dgm:spPr/>
    </dgm:pt>
    <dgm:pt modelId="{E6F5C30E-D1C6-48D9-9AB6-51AE6C31C896}" type="pres">
      <dgm:prSet presAssocID="{74D66A6E-A4F4-4E83-B95E-9CBE3C052EC8}" presName="sibTrans" presStyleCnt="0"/>
      <dgm:spPr/>
    </dgm:pt>
    <dgm:pt modelId="{DD598B07-9D7E-4FDC-8026-83CAAB4F942A}" type="pres">
      <dgm:prSet presAssocID="{9362FCDC-770B-4671-B0DD-0A3437320FF0}" presName="compNode" presStyleCnt="0"/>
      <dgm:spPr/>
    </dgm:pt>
    <dgm:pt modelId="{5052B12F-D593-4FD1-9D4C-ABB3DE0A45DA}" type="pres">
      <dgm:prSet presAssocID="{9362FCDC-770B-4671-B0DD-0A3437320FF0}" presName="bgRect" presStyleLbl="bgShp" presStyleIdx="6" presStyleCnt="7"/>
      <dgm:spPr/>
    </dgm:pt>
    <dgm:pt modelId="{62C4398B-899D-4984-93D4-9AC30B08B670}" type="pres">
      <dgm:prSet presAssocID="{9362FCDC-770B-4671-B0DD-0A3437320FF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A5D461D-7EC2-43D7-AD89-0C5DAA953D0E}" type="pres">
      <dgm:prSet presAssocID="{9362FCDC-770B-4671-B0DD-0A3437320FF0}" presName="spaceRect" presStyleCnt="0"/>
      <dgm:spPr/>
    </dgm:pt>
    <dgm:pt modelId="{5A2FB3D5-FE64-44A7-9BA2-38BBC2612600}" type="pres">
      <dgm:prSet presAssocID="{9362FCDC-770B-4671-B0DD-0A3437320FF0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FDBEE510-DC9F-49D7-B0C5-C822685E2516}" srcId="{14565108-752E-44B5-A8B1-64956F15E038}" destId="{65F1803B-01BF-4202-8DF2-5F3610B3B523}" srcOrd="3" destOrd="0" parTransId="{547734CC-8333-404F-AA5E-22BF34BB1FAD}" sibTransId="{E5B2035A-0C24-40F1-9A92-39E618335929}"/>
    <dgm:cxn modelId="{190EAE1D-79F3-456D-A7C9-7D3851B9BAB0}" type="presOf" srcId="{13C75004-08BF-47A3-B3AD-17136D22A228}" destId="{018F397E-A9F1-4D44-AD96-EF1BB0D9DF4E}" srcOrd="0" destOrd="0" presId="urn:microsoft.com/office/officeart/2018/2/layout/IconVerticalSolidList"/>
    <dgm:cxn modelId="{EDC8632E-460A-4A52-B556-9CABBE051863}" srcId="{14565108-752E-44B5-A8B1-64956F15E038}" destId="{BB480DDF-18F6-4ECF-B6BE-32B3829CF14D}" srcOrd="4" destOrd="0" parTransId="{9BD9AE0E-0C00-4A80-9154-09756CF7F0C9}" sibTransId="{7A7B04FA-739E-4D4A-B40B-3BB4CF49A6B6}"/>
    <dgm:cxn modelId="{F1081E36-72F7-4AE5-97A4-AC2242CFEFF3}" type="presOf" srcId="{66D0C0E3-9AB4-49AA-9B0A-2EF1038D4FB8}" destId="{A0B90296-1692-49A3-BAA8-0C85B0DCB572}" srcOrd="0" destOrd="0" presId="urn:microsoft.com/office/officeart/2018/2/layout/IconVerticalSolidList"/>
    <dgm:cxn modelId="{958F6A42-B4B7-414B-BD36-7DD718F6B9B4}" type="presOf" srcId="{BB480DDF-18F6-4ECF-B6BE-32B3829CF14D}" destId="{F944B7B9-074F-441F-9920-EB61E40F1AD5}" srcOrd="0" destOrd="0" presId="urn:microsoft.com/office/officeart/2018/2/layout/IconVerticalSolidList"/>
    <dgm:cxn modelId="{66D9F866-E9A5-4C67-BE83-5BA18BE39389}" type="presOf" srcId="{14565108-752E-44B5-A8B1-64956F15E038}" destId="{4E3AC1B3-42DD-480E-853B-5598963E0D92}" srcOrd="0" destOrd="0" presId="urn:microsoft.com/office/officeart/2018/2/layout/IconVerticalSolidList"/>
    <dgm:cxn modelId="{CD78B268-E879-456D-9988-2A32EEC324A9}" type="presOf" srcId="{65F1803B-01BF-4202-8DF2-5F3610B3B523}" destId="{FAAE11F5-9026-41BE-A507-192DFAE7670D}" srcOrd="0" destOrd="0" presId="urn:microsoft.com/office/officeart/2018/2/layout/IconVerticalSolidList"/>
    <dgm:cxn modelId="{CF50BB58-FC0A-44D3-BC94-75ADF2D9EA97}" type="presOf" srcId="{1E321DE8-8FD3-4D8E-8C8D-CF7993178E42}" destId="{93478138-0378-48D1-A2E6-A041705D4298}" srcOrd="0" destOrd="0" presId="urn:microsoft.com/office/officeart/2018/2/layout/IconVerticalSolidList"/>
    <dgm:cxn modelId="{14EEC6A7-8BA8-4A27-BFBA-0AB676E6F79A}" srcId="{14565108-752E-44B5-A8B1-64956F15E038}" destId="{EAE2D871-5546-484D-8593-A12CF543BBDF}" srcOrd="5" destOrd="0" parTransId="{C8E9C686-51A3-491A-A561-827DC15FBC34}" sibTransId="{74D66A6E-A4F4-4E83-B95E-9CBE3C052EC8}"/>
    <dgm:cxn modelId="{920765AF-D07F-447B-B58B-0FFD18AFCAF1}" srcId="{14565108-752E-44B5-A8B1-64956F15E038}" destId="{1E321DE8-8FD3-4D8E-8C8D-CF7993178E42}" srcOrd="2" destOrd="0" parTransId="{15BF8E6F-1138-42B1-B57B-341D3A0B8178}" sibTransId="{A45562E3-375A-47C4-9703-CEDDB6667B8D}"/>
    <dgm:cxn modelId="{1E3EEFBC-1E7C-45FF-940D-30A2624B6BCB}" type="presOf" srcId="{9362FCDC-770B-4671-B0DD-0A3437320FF0}" destId="{5A2FB3D5-FE64-44A7-9BA2-38BBC2612600}" srcOrd="0" destOrd="0" presId="urn:microsoft.com/office/officeart/2018/2/layout/IconVerticalSolidList"/>
    <dgm:cxn modelId="{E6EF04E3-23E8-4374-A379-A09701013EE4}" srcId="{14565108-752E-44B5-A8B1-64956F15E038}" destId="{13C75004-08BF-47A3-B3AD-17136D22A228}" srcOrd="0" destOrd="0" parTransId="{23FB77C3-8E76-4F5F-B0FD-DCA2B8591A3F}" sibTransId="{E3F086C6-D025-4347-99C7-57DEF22E458D}"/>
    <dgm:cxn modelId="{4344CDEB-C588-4A40-8279-DD74C2E646D3}" srcId="{14565108-752E-44B5-A8B1-64956F15E038}" destId="{9362FCDC-770B-4671-B0DD-0A3437320FF0}" srcOrd="6" destOrd="0" parTransId="{C8B10F74-0D0B-43C5-B23C-21ECDBB3D595}" sibTransId="{3571A337-28C8-4F03-8C51-84A1C1B31DA5}"/>
    <dgm:cxn modelId="{3BD589ED-48F5-415D-A21D-9FD3598CA2B5}" srcId="{14565108-752E-44B5-A8B1-64956F15E038}" destId="{66D0C0E3-9AB4-49AA-9B0A-2EF1038D4FB8}" srcOrd="1" destOrd="0" parTransId="{862C8E71-330D-443F-A29B-511F1A34A7AF}" sibTransId="{301AFD72-343C-41AD-BB22-D0C877696D62}"/>
    <dgm:cxn modelId="{867B49FB-E43A-46C8-A4A8-AD07CA758671}" type="presOf" srcId="{EAE2D871-5546-484D-8593-A12CF543BBDF}" destId="{08EA71B8-0395-45DF-AFC8-1046EC6E16DF}" srcOrd="0" destOrd="0" presId="urn:microsoft.com/office/officeart/2018/2/layout/IconVerticalSolidList"/>
    <dgm:cxn modelId="{1D066A8C-1DEC-47DB-A485-F6446FE57354}" type="presParOf" srcId="{4E3AC1B3-42DD-480E-853B-5598963E0D92}" destId="{AC525080-E105-4BFF-959B-8003D78ACF33}" srcOrd="0" destOrd="0" presId="urn:microsoft.com/office/officeart/2018/2/layout/IconVerticalSolidList"/>
    <dgm:cxn modelId="{88A11BE3-E6F6-4ED0-8E12-8EFAC59D219B}" type="presParOf" srcId="{AC525080-E105-4BFF-959B-8003D78ACF33}" destId="{B892D481-B538-421D-994F-C3BA052C42ED}" srcOrd="0" destOrd="0" presId="urn:microsoft.com/office/officeart/2018/2/layout/IconVerticalSolidList"/>
    <dgm:cxn modelId="{E38FE2D2-5CF8-4976-A652-AF775394A814}" type="presParOf" srcId="{AC525080-E105-4BFF-959B-8003D78ACF33}" destId="{5EF01386-991D-47AE-B90B-0F4E10BF98CD}" srcOrd="1" destOrd="0" presId="urn:microsoft.com/office/officeart/2018/2/layout/IconVerticalSolidList"/>
    <dgm:cxn modelId="{76DE7713-81E7-4D53-9894-E970F6C867C6}" type="presParOf" srcId="{AC525080-E105-4BFF-959B-8003D78ACF33}" destId="{E4D8F78B-0F27-479A-A15B-64CD4E0ED728}" srcOrd="2" destOrd="0" presId="urn:microsoft.com/office/officeart/2018/2/layout/IconVerticalSolidList"/>
    <dgm:cxn modelId="{82992D93-838D-4B72-8976-7DE2E65D10B2}" type="presParOf" srcId="{AC525080-E105-4BFF-959B-8003D78ACF33}" destId="{018F397E-A9F1-4D44-AD96-EF1BB0D9DF4E}" srcOrd="3" destOrd="0" presId="urn:microsoft.com/office/officeart/2018/2/layout/IconVerticalSolidList"/>
    <dgm:cxn modelId="{2BD1E1B1-5E25-4E2C-8F5E-85AD92242539}" type="presParOf" srcId="{4E3AC1B3-42DD-480E-853B-5598963E0D92}" destId="{8805384B-DA6F-42A3-91DF-8C3B1FD0218E}" srcOrd="1" destOrd="0" presId="urn:microsoft.com/office/officeart/2018/2/layout/IconVerticalSolidList"/>
    <dgm:cxn modelId="{3D865F01-08BE-4704-9C16-4A226D9D8093}" type="presParOf" srcId="{4E3AC1B3-42DD-480E-853B-5598963E0D92}" destId="{3A0116EE-3402-4776-A044-D081D28ECC7B}" srcOrd="2" destOrd="0" presId="urn:microsoft.com/office/officeart/2018/2/layout/IconVerticalSolidList"/>
    <dgm:cxn modelId="{988E9F11-54EC-4F31-817A-6EC934BBB2EF}" type="presParOf" srcId="{3A0116EE-3402-4776-A044-D081D28ECC7B}" destId="{F74F7E02-5E16-4E1A-9155-9CE3A7F7D2F5}" srcOrd="0" destOrd="0" presId="urn:microsoft.com/office/officeart/2018/2/layout/IconVerticalSolidList"/>
    <dgm:cxn modelId="{0BD8AA31-897B-4B06-B7D6-6BE32A283C27}" type="presParOf" srcId="{3A0116EE-3402-4776-A044-D081D28ECC7B}" destId="{7BFB9E7E-EE3E-493A-8B89-E63B321A743B}" srcOrd="1" destOrd="0" presId="urn:microsoft.com/office/officeart/2018/2/layout/IconVerticalSolidList"/>
    <dgm:cxn modelId="{761A8DC0-B87B-4D75-9666-749A6C5E37A3}" type="presParOf" srcId="{3A0116EE-3402-4776-A044-D081D28ECC7B}" destId="{2FD3BA88-548B-450B-B3BF-7ED0E6B35A9B}" srcOrd="2" destOrd="0" presId="urn:microsoft.com/office/officeart/2018/2/layout/IconVerticalSolidList"/>
    <dgm:cxn modelId="{3C04A4CF-FC0A-4996-B7F3-336A11302064}" type="presParOf" srcId="{3A0116EE-3402-4776-A044-D081D28ECC7B}" destId="{A0B90296-1692-49A3-BAA8-0C85B0DCB572}" srcOrd="3" destOrd="0" presId="urn:microsoft.com/office/officeart/2018/2/layout/IconVerticalSolidList"/>
    <dgm:cxn modelId="{3969B7EB-17CA-4450-8438-666685E65643}" type="presParOf" srcId="{4E3AC1B3-42DD-480E-853B-5598963E0D92}" destId="{182000D1-2819-4AC7-8C95-0272619BEF48}" srcOrd="3" destOrd="0" presId="urn:microsoft.com/office/officeart/2018/2/layout/IconVerticalSolidList"/>
    <dgm:cxn modelId="{F3D1CDC7-031B-405C-A5A5-3AAE5C11DDF4}" type="presParOf" srcId="{4E3AC1B3-42DD-480E-853B-5598963E0D92}" destId="{3C43669A-42E7-4453-BBA4-32F432D513A6}" srcOrd="4" destOrd="0" presId="urn:microsoft.com/office/officeart/2018/2/layout/IconVerticalSolidList"/>
    <dgm:cxn modelId="{917A0545-C79A-422E-8C10-1A3F2614F63A}" type="presParOf" srcId="{3C43669A-42E7-4453-BBA4-32F432D513A6}" destId="{192189E8-BA71-4FCC-90A1-64469DCF1B7A}" srcOrd="0" destOrd="0" presId="urn:microsoft.com/office/officeart/2018/2/layout/IconVerticalSolidList"/>
    <dgm:cxn modelId="{FABCE76F-E512-4B64-8805-F2E8C3BF9456}" type="presParOf" srcId="{3C43669A-42E7-4453-BBA4-32F432D513A6}" destId="{A9B59316-81EC-4B56-88A5-6E42363FCC2F}" srcOrd="1" destOrd="0" presId="urn:microsoft.com/office/officeart/2018/2/layout/IconVerticalSolidList"/>
    <dgm:cxn modelId="{2302CA32-D458-4B57-B8F6-31862FEFE8D5}" type="presParOf" srcId="{3C43669A-42E7-4453-BBA4-32F432D513A6}" destId="{DD47C42E-A5C2-4F03-B640-0CE1E237B307}" srcOrd="2" destOrd="0" presId="urn:microsoft.com/office/officeart/2018/2/layout/IconVerticalSolidList"/>
    <dgm:cxn modelId="{E1A6FA52-8908-4CD3-AC6E-BE826F3DF001}" type="presParOf" srcId="{3C43669A-42E7-4453-BBA4-32F432D513A6}" destId="{93478138-0378-48D1-A2E6-A041705D4298}" srcOrd="3" destOrd="0" presId="urn:microsoft.com/office/officeart/2018/2/layout/IconVerticalSolidList"/>
    <dgm:cxn modelId="{2BC782B0-0EC9-4F0A-8148-03ACC6F9471F}" type="presParOf" srcId="{4E3AC1B3-42DD-480E-853B-5598963E0D92}" destId="{9C0EAD3C-9465-49A2-A429-A262A61FDAA7}" srcOrd="5" destOrd="0" presId="urn:microsoft.com/office/officeart/2018/2/layout/IconVerticalSolidList"/>
    <dgm:cxn modelId="{3D3179D8-7765-4B84-A935-D1A0EDDAFF9C}" type="presParOf" srcId="{4E3AC1B3-42DD-480E-853B-5598963E0D92}" destId="{86D67C4C-9CB6-4F4D-BD83-F3788D606908}" srcOrd="6" destOrd="0" presId="urn:microsoft.com/office/officeart/2018/2/layout/IconVerticalSolidList"/>
    <dgm:cxn modelId="{FD2E0416-A043-4F7B-B1B9-4953156F754A}" type="presParOf" srcId="{86D67C4C-9CB6-4F4D-BD83-F3788D606908}" destId="{E700B998-FAD8-428E-B127-2AC12793331C}" srcOrd="0" destOrd="0" presId="urn:microsoft.com/office/officeart/2018/2/layout/IconVerticalSolidList"/>
    <dgm:cxn modelId="{5FFD888A-5F93-424A-9D7D-BABDAA88B2FF}" type="presParOf" srcId="{86D67C4C-9CB6-4F4D-BD83-F3788D606908}" destId="{45F30F18-B00E-4631-B557-3252A7ED3322}" srcOrd="1" destOrd="0" presId="urn:microsoft.com/office/officeart/2018/2/layout/IconVerticalSolidList"/>
    <dgm:cxn modelId="{236EFAEE-753E-4F95-894C-12225EC6DEC1}" type="presParOf" srcId="{86D67C4C-9CB6-4F4D-BD83-F3788D606908}" destId="{8001275F-4DA8-4C78-AEA6-5D818499A6B0}" srcOrd="2" destOrd="0" presId="urn:microsoft.com/office/officeart/2018/2/layout/IconVerticalSolidList"/>
    <dgm:cxn modelId="{0CBDC2E3-2295-409A-82E3-3D49CC42B963}" type="presParOf" srcId="{86D67C4C-9CB6-4F4D-BD83-F3788D606908}" destId="{FAAE11F5-9026-41BE-A507-192DFAE7670D}" srcOrd="3" destOrd="0" presId="urn:microsoft.com/office/officeart/2018/2/layout/IconVerticalSolidList"/>
    <dgm:cxn modelId="{ABB4827C-43E4-4DFB-8670-3ABE0BF86F98}" type="presParOf" srcId="{4E3AC1B3-42DD-480E-853B-5598963E0D92}" destId="{C7906C6F-5604-496F-B654-8762709BEDA9}" srcOrd="7" destOrd="0" presId="urn:microsoft.com/office/officeart/2018/2/layout/IconVerticalSolidList"/>
    <dgm:cxn modelId="{DD7FA06E-B474-47D5-99BF-77C793B25DFB}" type="presParOf" srcId="{4E3AC1B3-42DD-480E-853B-5598963E0D92}" destId="{5D2245FA-E17C-4ACF-8579-BC1B569E65CC}" srcOrd="8" destOrd="0" presId="urn:microsoft.com/office/officeart/2018/2/layout/IconVerticalSolidList"/>
    <dgm:cxn modelId="{5782C06E-8D21-4DDC-BDA0-8C1718953ACA}" type="presParOf" srcId="{5D2245FA-E17C-4ACF-8579-BC1B569E65CC}" destId="{4E76CED8-8412-471B-AA66-3553D609E4A4}" srcOrd="0" destOrd="0" presId="urn:microsoft.com/office/officeart/2018/2/layout/IconVerticalSolidList"/>
    <dgm:cxn modelId="{D6E8209B-74E5-43E1-A29D-43E19CF03627}" type="presParOf" srcId="{5D2245FA-E17C-4ACF-8579-BC1B569E65CC}" destId="{6420073C-E4A4-4185-81B1-1AB846DD0E5A}" srcOrd="1" destOrd="0" presId="urn:microsoft.com/office/officeart/2018/2/layout/IconVerticalSolidList"/>
    <dgm:cxn modelId="{39057212-0C58-4CC7-AEA6-6B289B649C06}" type="presParOf" srcId="{5D2245FA-E17C-4ACF-8579-BC1B569E65CC}" destId="{05C5FF55-04D9-465D-897C-EF3BE44750A4}" srcOrd="2" destOrd="0" presId="urn:microsoft.com/office/officeart/2018/2/layout/IconVerticalSolidList"/>
    <dgm:cxn modelId="{A0088D32-DDF6-40C6-BE0E-9EFD1FBF6E5F}" type="presParOf" srcId="{5D2245FA-E17C-4ACF-8579-BC1B569E65CC}" destId="{F944B7B9-074F-441F-9920-EB61E40F1AD5}" srcOrd="3" destOrd="0" presId="urn:microsoft.com/office/officeart/2018/2/layout/IconVerticalSolidList"/>
    <dgm:cxn modelId="{0F006CDD-188C-4F14-9FA5-F834F3FD5B4F}" type="presParOf" srcId="{4E3AC1B3-42DD-480E-853B-5598963E0D92}" destId="{890EBAD1-CFC4-49EA-BE1B-E95058A51AC4}" srcOrd="9" destOrd="0" presId="urn:microsoft.com/office/officeart/2018/2/layout/IconVerticalSolidList"/>
    <dgm:cxn modelId="{83E7516F-7A7F-4010-A74E-77C7E8BD2EF6}" type="presParOf" srcId="{4E3AC1B3-42DD-480E-853B-5598963E0D92}" destId="{7C0CF778-E1CB-41A0-98B4-D3EBAD9A8707}" srcOrd="10" destOrd="0" presId="urn:microsoft.com/office/officeart/2018/2/layout/IconVerticalSolidList"/>
    <dgm:cxn modelId="{335FE7F9-8D4B-4708-9F2D-105AFAEBD888}" type="presParOf" srcId="{7C0CF778-E1CB-41A0-98B4-D3EBAD9A8707}" destId="{40C0A7EC-ED6C-41B7-A5DF-CECE752E590E}" srcOrd="0" destOrd="0" presId="urn:microsoft.com/office/officeart/2018/2/layout/IconVerticalSolidList"/>
    <dgm:cxn modelId="{D3BC196D-3F6D-49FB-B1E9-6FBEA0821B45}" type="presParOf" srcId="{7C0CF778-E1CB-41A0-98B4-D3EBAD9A8707}" destId="{9BCCDE47-5266-464B-ACA6-F4A3D64DBEFB}" srcOrd="1" destOrd="0" presId="urn:microsoft.com/office/officeart/2018/2/layout/IconVerticalSolidList"/>
    <dgm:cxn modelId="{1FED86B7-D38F-440A-9838-65035BA700C7}" type="presParOf" srcId="{7C0CF778-E1CB-41A0-98B4-D3EBAD9A8707}" destId="{2BDC672A-41E8-4107-BE75-EF7DF485139A}" srcOrd="2" destOrd="0" presId="urn:microsoft.com/office/officeart/2018/2/layout/IconVerticalSolidList"/>
    <dgm:cxn modelId="{E9CA125F-939D-4D22-B7A8-A2E60D2C92DD}" type="presParOf" srcId="{7C0CF778-E1CB-41A0-98B4-D3EBAD9A8707}" destId="{08EA71B8-0395-45DF-AFC8-1046EC6E16DF}" srcOrd="3" destOrd="0" presId="urn:microsoft.com/office/officeart/2018/2/layout/IconVerticalSolidList"/>
    <dgm:cxn modelId="{8929BBF0-C3F4-40F3-97C8-9EB7BF3B4DC8}" type="presParOf" srcId="{4E3AC1B3-42DD-480E-853B-5598963E0D92}" destId="{E6F5C30E-D1C6-48D9-9AB6-51AE6C31C896}" srcOrd="11" destOrd="0" presId="urn:microsoft.com/office/officeart/2018/2/layout/IconVerticalSolidList"/>
    <dgm:cxn modelId="{92F21198-073C-47DC-9734-72F4158838FC}" type="presParOf" srcId="{4E3AC1B3-42DD-480E-853B-5598963E0D92}" destId="{DD598B07-9D7E-4FDC-8026-83CAAB4F942A}" srcOrd="12" destOrd="0" presId="urn:microsoft.com/office/officeart/2018/2/layout/IconVerticalSolidList"/>
    <dgm:cxn modelId="{786B5CE0-7AB3-432D-9291-DDD5910A9065}" type="presParOf" srcId="{DD598B07-9D7E-4FDC-8026-83CAAB4F942A}" destId="{5052B12F-D593-4FD1-9D4C-ABB3DE0A45DA}" srcOrd="0" destOrd="0" presId="urn:microsoft.com/office/officeart/2018/2/layout/IconVerticalSolidList"/>
    <dgm:cxn modelId="{C2CE09E1-7096-46C4-B6AA-71681C0552CE}" type="presParOf" srcId="{DD598B07-9D7E-4FDC-8026-83CAAB4F942A}" destId="{62C4398B-899D-4984-93D4-9AC30B08B670}" srcOrd="1" destOrd="0" presId="urn:microsoft.com/office/officeart/2018/2/layout/IconVerticalSolidList"/>
    <dgm:cxn modelId="{843FEA12-4637-4A66-B16C-623D298766CD}" type="presParOf" srcId="{DD598B07-9D7E-4FDC-8026-83CAAB4F942A}" destId="{0A5D461D-7EC2-43D7-AD89-0C5DAA953D0E}" srcOrd="2" destOrd="0" presId="urn:microsoft.com/office/officeart/2018/2/layout/IconVerticalSolidList"/>
    <dgm:cxn modelId="{F69C5A74-EE15-48A9-88E8-EA661A15875A}" type="presParOf" srcId="{DD598B07-9D7E-4FDC-8026-83CAAB4F942A}" destId="{5A2FB3D5-FE64-44A7-9BA2-38BBC26126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4EE6AB4-8B83-4D44-A2D2-7F3EBBF1DAB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99C3A8B-F8E8-41CF-8E06-5A6E72571738}">
      <dgm:prSet/>
      <dgm:spPr/>
      <dgm:t>
        <a:bodyPr/>
        <a:lstStyle/>
        <a:p>
          <a:r>
            <a:rPr lang="en-GB"/>
            <a:t>Literature highlights that compassion fatigue, is becoming increasingly prevalent. For example, a systematic review conducted by Cocker and Joss (2018) identified: </a:t>
          </a:r>
          <a:endParaRPr lang="en-US"/>
        </a:p>
      </dgm:t>
    </dgm:pt>
    <dgm:pt modelId="{76F6566B-3687-4B2C-89EB-152896833BC0}" type="parTrans" cxnId="{A58C4626-FF77-4104-8449-A4104EA8E193}">
      <dgm:prSet/>
      <dgm:spPr/>
      <dgm:t>
        <a:bodyPr/>
        <a:lstStyle/>
        <a:p>
          <a:endParaRPr lang="en-US"/>
        </a:p>
      </dgm:t>
    </dgm:pt>
    <dgm:pt modelId="{430BDD99-00D2-4DE7-B994-C5017C941EAD}" type="sibTrans" cxnId="{A58C4626-FF77-4104-8449-A4104EA8E193}">
      <dgm:prSet/>
      <dgm:spPr/>
      <dgm:t>
        <a:bodyPr/>
        <a:lstStyle/>
        <a:p>
          <a:endParaRPr lang="en-US"/>
        </a:p>
      </dgm:t>
    </dgm:pt>
    <dgm:pt modelId="{731273D0-E396-41C5-8705-9C4B147E6BE2}">
      <dgm:prSet/>
      <dgm:spPr/>
      <dgm:t>
        <a:bodyPr/>
        <a:lstStyle/>
        <a:p>
          <a:r>
            <a:rPr lang="en-GB"/>
            <a:t>Increased awareness of CF</a:t>
          </a:r>
          <a:endParaRPr lang="en-US"/>
        </a:p>
      </dgm:t>
    </dgm:pt>
    <dgm:pt modelId="{386071DE-9A2C-43D0-B984-4A0AF894AD2E}" type="parTrans" cxnId="{DAFEA299-7FEA-41E2-AA62-7D23E7840436}">
      <dgm:prSet/>
      <dgm:spPr/>
      <dgm:t>
        <a:bodyPr/>
        <a:lstStyle/>
        <a:p>
          <a:endParaRPr lang="en-US"/>
        </a:p>
      </dgm:t>
    </dgm:pt>
    <dgm:pt modelId="{DA8E6D2A-150E-417F-894C-18DE8EFE4C89}" type="sibTrans" cxnId="{DAFEA299-7FEA-41E2-AA62-7D23E7840436}">
      <dgm:prSet/>
      <dgm:spPr/>
      <dgm:t>
        <a:bodyPr/>
        <a:lstStyle/>
        <a:p>
          <a:endParaRPr lang="en-US"/>
        </a:p>
      </dgm:t>
    </dgm:pt>
    <dgm:pt modelId="{08110ABC-CD57-4C09-8DF0-2B1A61E2D492}">
      <dgm:prSet/>
      <dgm:spPr/>
      <dgm:t>
        <a:bodyPr/>
        <a:lstStyle/>
        <a:p>
          <a:r>
            <a:rPr lang="en-GB" dirty="0"/>
            <a:t>Limited understanding about effectiveness of work-based strategies.  </a:t>
          </a:r>
          <a:endParaRPr lang="en-US" dirty="0"/>
        </a:p>
      </dgm:t>
    </dgm:pt>
    <dgm:pt modelId="{21CD21B2-D66E-40A6-8506-76F94E4630DF}" type="parTrans" cxnId="{257716F7-3A70-44F1-B680-F0C6905C6B0B}">
      <dgm:prSet/>
      <dgm:spPr/>
      <dgm:t>
        <a:bodyPr/>
        <a:lstStyle/>
        <a:p>
          <a:endParaRPr lang="en-US"/>
        </a:p>
      </dgm:t>
    </dgm:pt>
    <dgm:pt modelId="{E34E5566-7CF9-4AFD-826D-E27E4601BEAC}" type="sibTrans" cxnId="{257716F7-3A70-44F1-B680-F0C6905C6B0B}">
      <dgm:prSet/>
      <dgm:spPr/>
      <dgm:t>
        <a:bodyPr/>
        <a:lstStyle/>
        <a:p>
          <a:endParaRPr lang="en-US"/>
        </a:p>
      </dgm:t>
    </dgm:pt>
    <dgm:pt modelId="{317B644B-13E7-4301-AB79-ACCFD84FBF8B}" type="pres">
      <dgm:prSet presAssocID="{94EE6AB4-8B83-4D44-A2D2-7F3EBBF1DAB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275C6D8-AB84-4F5A-94A9-9B3D43868E0B}" type="pres">
      <dgm:prSet presAssocID="{F99C3A8B-F8E8-41CF-8E06-5A6E72571738}" presName="hierRoot1" presStyleCnt="0"/>
      <dgm:spPr/>
    </dgm:pt>
    <dgm:pt modelId="{F3397C6E-4903-4A8C-8DEC-F9DDBA66C9F8}" type="pres">
      <dgm:prSet presAssocID="{F99C3A8B-F8E8-41CF-8E06-5A6E72571738}" presName="composite" presStyleCnt="0"/>
      <dgm:spPr/>
    </dgm:pt>
    <dgm:pt modelId="{3DA4F43A-20F1-4CE6-9A99-89FD76B2B1C1}" type="pres">
      <dgm:prSet presAssocID="{F99C3A8B-F8E8-41CF-8E06-5A6E72571738}" presName="background" presStyleLbl="node0" presStyleIdx="0" presStyleCnt="3"/>
      <dgm:spPr/>
    </dgm:pt>
    <dgm:pt modelId="{2D8EABCE-2A6C-40B1-B5CF-28FE50A4EFFE}" type="pres">
      <dgm:prSet presAssocID="{F99C3A8B-F8E8-41CF-8E06-5A6E72571738}" presName="text" presStyleLbl="fgAcc0" presStyleIdx="0" presStyleCnt="3">
        <dgm:presLayoutVars>
          <dgm:chPref val="3"/>
        </dgm:presLayoutVars>
      </dgm:prSet>
      <dgm:spPr/>
    </dgm:pt>
    <dgm:pt modelId="{511BB227-DBDC-46BD-B054-41679B88C407}" type="pres">
      <dgm:prSet presAssocID="{F99C3A8B-F8E8-41CF-8E06-5A6E72571738}" presName="hierChild2" presStyleCnt="0"/>
      <dgm:spPr/>
    </dgm:pt>
    <dgm:pt modelId="{F826FDA9-09B6-4138-AF36-767BE902E3E3}" type="pres">
      <dgm:prSet presAssocID="{731273D0-E396-41C5-8705-9C4B147E6BE2}" presName="hierRoot1" presStyleCnt="0"/>
      <dgm:spPr/>
    </dgm:pt>
    <dgm:pt modelId="{84327472-4D76-4991-9644-AA3267EB3E5E}" type="pres">
      <dgm:prSet presAssocID="{731273D0-E396-41C5-8705-9C4B147E6BE2}" presName="composite" presStyleCnt="0"/>
      <dgm:spPr/>
    </dgm:pt>
    <dgm:pt modelId="{08DFD5A8-CFC1-4A4D-990C-522063893270}" type="pres">
      <dgm:prSet presAssocID="{731273D0-E396-41C5-8705-9C4B147E6BE2}" presName="background" presStyleLbl="node0" presStyleIdx="1" presStyleCnt="3"/>
      <dgm:spPr/>
    </dgm:pt>
    <dgm:pt modelId="{119FFA61-F22A-48A7-B0CD-7123EA879A1F}" type="pres">
      <dgm:prSet presAssocID="{731273D0-E396-41C5-8705-9C4B147E6BE2}" presName="text" presStyleLbl="fgAcc0" presStyleIdx="1" presStyleCnt="3">
        <dgm:presLayoutVars>
          <dgm:chPref val="3"/>
        </dgm:presLayoutVars>
      </dgm:prSet>
      <dgm:spPr/>
    </dgm:pt>
    <dgm:pt modelId="{2E38F3F1-C5A6-48BD-9F9C-488DD53B4D40}" type="pres">
      <dgm:prSet presAssocID="{731273D0-E396-41C5-8705-9C4B147E6BE2}" presName="hierChild2" presStyleCnt="0"/>
      <dgm:spPr/>
    </dgm:pt>
    <dgm:pt modelId="{759D4903-BED9-4670-9282-CC18CAAE3F75}" type="pres">
      <dgm:prSet presAssocID="{08110ABC-CD57-4C09-8DF0-2B1A61E2D492}" presName="hierRoot1" presStyleCnt="0"/>
      <dgm:spPr/>
    </dgm:pt>
    <dgm:pt modelId="{66457FFA-36E5-4795-85D8-12376139A15C}" type="pres">
      <dgm:prSet presAssocID="{08110ABC-CD57-4C09-8DF0-2B1A61E2D492}" presName="composite" presStyleCnt="0"/>
      <dgm:spPr/>
    </dgm:pt>
    <dgm:pt modelId="{98BFBB48-66A0-46AD-B8F0-D2652C0F0AA4}" type="pres">
      <dgm:prSet presAssocID="{08110ABC-CD57-4C09-8DF0-2B1A61E2D492}" presName="background" presStyleLbl="node0" presStyleIdx="2" presStyleCnt="3"/>
      <dgm:spPr/>
    </dgm:pt>
    <dgm:pt modelId="{2A758A11-EDBB-4083-B492-776CEDCF054B}" type="pres">
      <dgm:prSet presAssocID="{08110ABC-CD57-4C09-8DF0-2B1A61E2D492}" presName="text" presStyleLbl="fgAcc0" presStyleIdx="2" presStyleCnt="3">
        <dgm:presLayoutVars>
          <dgm:chPref val="3"/>
        </dgm:presLayoutVars>
      </dgm:prSet>
      <dgm:spPr/>
    </dgm:pt>
    <dgm:pt modelId="{3938D2C7-6E35-45E2-AAAF-D7F707A3036E}" type="pres">
      <dgm:prSet presAssocID="{08110ABC-CD57-4C09-8DF0-2B1A61E2D492}" presName="hierChild2" presStyleCnt="0"/>
      <dgm:spPr/>
    </dgm:pt>
  </dgm:ptLst>
  <dgm:cxnLst>
    <dgm:cxn modelId="{A58C4626-FF77-4104-8449-A4104EA8E193}" srcId="{94EE6AB4-8B83-4D44-A2D2-7F3EBBF1DAB4}" destId="{F99C3A8B-F8E8-41CF-8E06-5A6E72571738}" srcOrd="0" destOrd="0" parTransId="{76F6566B-3687-4B2C-89EB-152896833BC0}" sibTransId="{430BDD99-00D2-4DE7-B994-C5017C941EAD}"/>
    <dgm:cxn modelId="{00858034-36BD-4A91-898D-FA4CB707BB06}" type="presOf" srcId="{94EE6AB4-8B83-4D44-A2D2-7F3EBBF1DAB4}" destId="{317B644B-13E7-4301-AB79-ACCFD84FBF8B}" srcOrd="0" destOrd="0" presId="urn:microsoft.com/office/officeart/2005/8/layout/hierarchy1"/>
    <dgm:cxn modelId="{18AE493D-E4D9-4C7F-A843-EAE38AAB53DE}" type="presOf" srcId="{08110ABC-CD57-4C09-8DF0-2B1A61E2D492}" destId="{2A758A11-EDBB-4083-B492-776CEDCF054B}" srcOrd="0" destOrd="0" presId="urn:microsoft.com/office/officeart/2005/8/layout/hierarchy1"/>
    <dgm:cxn modelId="{DAFEA299-7FEA-41E2-AA62-7D23E7840436}" srcId="{94EE6AB4-8B83-4D44-A2D2-7F3EBBF1DAB4}" destId="{731273D0-E396-41C5-8705-9C4B147E6BE2}" srcOrd="1" destOrd="0" parTransId="{386071DE-9A2C-43D0-B984-4A0AF894AD2E}" sibTransId="{DA8E6D2A-150E-417F-894C-18DE8EFE4C89}"/>
    <dgm:cxn modelId="{109966B3-2F72-4AB8-813F-AB3BF882CD01}" type="presOf" srcId="{731273D0-E396-41C5-8705-9C4B147E6BE2}" destId="{119FFA61-F22A-48A7-B0CD-7123EA879A1F}" srcOrd="0" destOrd="0" presId="urn:microsoft.com/office/officeart/2005/8/layout/hierarchy1"/>
    <dgm:cxn modelId="{257716F7-3A70-44F1-B680-F0C6905C6B0B}" srcId="{94EE6AB4-8B83-4D44-A2D2-7F3EBBF1DAB4}" destId="{08110ABC-CD57-4C09-8DF0-2B1A61E2D492}" srcOrd="2" destOrd="0" parTransId="{21CD21B2-D66E-40A6-8506-76F94E4630DF}" sibTransId="{E34E5566-7CF9-4AFD-826D-E27E4601BEAC}"/>
    <dgm:cxn modelId="{CBD738F7-7631-4869-88D8-5779DD267874}" type="presOf" srcId="{F99C3A8B-F8E8-41CF-8E06-5A6E72571738}" destId="{2D8EABCE-2A6C-40B1-B5CF-28FE50A4EFFE}" srcOrd="0" destOrd="0" presId="urn:microsoft.com/office/officeart/2005/8/layout/hierarchy1"/>
    <dgm:cxn modelId="{025301A1-A709-40A6-AB6E-BDE2D1E2F61B}" type="presParOf" srcId="{317B644B-13E7-4301-AB79-ACCFD84FBF8B}" destId="{6275C6D8-AB84-4F5A-94A9-9B3D43868E0B}" srcOrd="0" destOrd="0" presId="urn:microsoft.com/office/officeart/2005/8/layout/hierarchy1"/>
    <dgm:cxn modelId="{6838E402-B1A0-4496-BCCE-116B4B9983A4}" type="presParOf" srcId="{6275C6D8-AB84-4F5A-94A9-9B3D43868E0B}" destId="{F3397C6E-4903-4A8C-8DEC-F9DDBA66C9F8}" srcOrd="0" destOrd="0" presId="urn:microsoft.com/office/officeart/2005/8/layout/hierarchy1"/>
    <dgm:cxn modelId="{DABA0E64-46D5-44A0-87FB-4DF80E94682A}" type="presParOf" srcId="{F3397C6E-4903-4A8C-8DEC-F9DDBA66C9F8}" destId="{3DA4F43A-20F1-4CE6-9A99-89FD76B2B1C1}" srcOrd="0" destOrd="0" presId="urn:microsoft.com/office/officeart/2005/8/layout/hierarchy1"/>
    <dgm:cxn modelId="{449D9F0B-FF5B-41BF-A6B5-51DBA8E23D7D}" type="presParOf" srcId="{F3397C6E-4903-4A8C-8DEC-F9DDBA66C9F8}" destId="{2D8EABCE-2A6C-40B1-B5CF-28FE50A4EFFE}" srcOrd="1" destOrd="0" presId="urn:microsoft.com/office/officeart/2005/8/layout/hierarchy1"/>
    <dgm:cxn modelId="{776BB69B-53BF-4848-BC7A-1CF1CD1AAADA}" type="presParOf" srcId="{6275C6D8-AB84-4F5A-94A9-9B3D43868E0B}" destId="{511BB227-DBDC-46BD-B054-41679B88C407}" srcOrd="1" destOrd="0" presId="urn:microsoft.com/office/officeart/2005/8/layout/hierarchy1"/>
    <dgm:cxn modelId="{C3795EC0-A6B5-4CAC-98A5-E7DB3D4EAFC7}" type="presParOf" srcId="{317B644B-13E7-4301-AB79-ACCFD84FBF8B}" destId="{F826FDA9-09B6-4138-AF36-767BE902E3E3}" srcOrd="1" destOrd="0" presId="urn:microsoft.com/office/officeart/2005/8/layout/hierarchy1"/>
    <dgm:cxn modelId="{F8138DDC-6D31-43B2-A80C-618D4513C0F9}" type="presParOf" srcId="{F826FDA9-09B6-4138-AF36-767BE902E3E3}" destId="{84327472-4D76-4991-9644-AA3267EB3E5E}" srcOrd="0" destOrd="0" presId="urn:microsoft.com/office/officeart/2005/8/layout/hierarchy1"/>
    <dgm:cxn modelId="{2B11B88F-5F87-4E66-9D98-0030037D9A90}" type="presParOf" srcId="{84327472-4D76-4991-9644-AA3267EB3E5E}" destId="{08DFD5A8-CFC1-4A4D-990C-522063893270}" srcOrd="0" destOrd="0" presId="urn:microsoft.com/office/officeart/2005/8/layout/hierarchy1"/>
    <dgm:cxn modelId="{40F331DE-72C6-49FF-AC61-CC3F736FB815}" type="presParOf" srcId="{84327472-4D76-4991-9644-AA3267EB3E5E}" destId="{119FFA61-F22A-48A7-B0CD-7123EA879A1F}" srcOrd="1" destOrd="0" presId="urn:microsoft.com/office/officeart/2005/8/layout/hierarchy1"/>
    <dgm:cxn modelId="{35A5D5DA-52ED-4A4A-A653-4D26C3957B2C}" type="presParOf" srcId="{F826FDA9-09B6-4138-AF36-767BE902E3E3}" destId="{2E38F3F1-C5A6-48BD-9F9C-488DD53B4D40}" srcOrd="1" destOrd="0" presId="urn:microsoft.com/office/officeart/2005/8/layout/hierarchy1"/>
    <dgm:cxn modelId="{EE7A3147-CC4B-4941-AC53-C47718DD314E}" type="presParOf" srcId="{317B644B-13E7-4301-AB79-ACCFD84FBF8B}" destId="{759D4903-BED9-4670-9282-CC18CAAE3F75}" srcOrd="2" destOrd="0" presId="urn:microsoft.com/office/officeart/2005/8/layout/hierarchy1"/>
    <dgm:cxn modelId="{228ABB4B-10F0-48D7-B628-7F499F6850C7}" type="presParOf" srcId="{759D4903-BED9-4670-9282-CC18CAAE3F75}" destId="{66457FFA-36E5-4795-85D8-12376139A15C}" srcOrd="0" destOrd="0" presId="urn:microsoft.com/office/officeart/2005/8/layout/hierarchy1"/>
    <dgm:cxn modelId="{930BD5AD-3E80-4DE7-8447-E3CE6338B4AE}" type="presParOf" srcId="{66457FFA-36E5-4795-85D8-12376139A15C}" destId="{98BFBB48-66A0-46AD-B8F0-D2652C0F0AA4}" srcOrd="0" destOrd="0" presId="urn:microsoft.com/office/officeart/2005/8/layout/hierarchy1"/>
    <dgm:cxn modelId="{39C77CF5-B2E5-48A6-9099-E70EB61FAB22}" type="presParOf" srcId="{66457FFA-36E5-4795-85D8-12376139A15C}" destId="{2A758A11-EDBB-4083-B492-776CEDCF054B}" srcOrd="1" destOrd="0" presId="urn:microsoft.com/office/officeart/2005/8/layout/hierarchy1"/>
    <dgm:cxn modelId="{F179B3F8-8F3A-4309-9B01-B98FDF69EF68}" type="presParOf" srcId="{759D4903-BED9-4670-9282-CC18CAAE3F75}" destId="{3938D2C7-6E35-45E2-AAAF-D7F707A3036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DB5F71F-0CE3-43FC-BD87-A449E450AD2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C7D8E7-97F2-43F8-9D07-CE6D1D28D4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Van Mol et al (2015) reviewed 1623 publications (14,770 respondents) and reported that CF prevalence range between 7.8% and 40%.</a:t>
          </a:r>
          <a:endParaRPr lang="en-US"/>
        </a:p>
      </dgm:t>
    </dgm:pt>
    <dgm:pt modelId="{65742321-0027-4758-839B-6A5DE9C7C693}" type="parTrans" cxnId="{5446E0EE-2F0B-43E1-89A6-1CFBD9CA11D0}">
      <dgm:prSet/>
      <dgm:spPr/>
      <dgm:t>
        <a:bodyPr/>
        <a:lstStyle/>
        <a:p>
          <a:endParaRPr lang="en-US"/>
        </a:p>
      </dgm:t>
    </dgm:pt>
    <dgm:pt modelId="{8BA0B32F-AD94-4CB3-825D-769E896EC531}" type="sibTrans" cxnId="{5446E0EE-2F0B-43E1-89A6-1CFBD9CA11D0}">
      <dgm:prSet/>
      <dgm:spPr/>
      <dgm:t>
        <a:bodyPr/>
        <a:lstStyle/>
        <a:p>
          <a:endParaRPr lang="en-US"/>
        </a:p>
      </dgm:t>
    </dgm:pt>
    <dgm:pt modelId="{582C23AF-98BC-4F6C-B1CE-B18A384EE4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Ortega-Campos et al (2020) meta-analysis on CF and nurses’ report 19%-60%</a:t>
          </a:r>
          <a:endParaRPr lang="en-US"/>
        </a:p>
      </dgm:t>
    </dgm:pt>
    <dgm:pt modelId="{F539B5FA-12CF-431A-A3E6-D3F722E67013}" type="parTrans" cxnId="{DF305474-768E-4237-B504-29E8E8907657}">
      <dgm:prSet/>
      <dgm:spPr/>
      <dgm:t>
        <a:bodyPr/>
        <a:lstStyle/>
        <a:p>
          <a:endParaRPr lang="en-US"/>
        </a:p>
      </dgm:t>
    </dgm:pt>
    <dgm:pt modelId="{ADE31DDD-C310-4681-90B8-F5CA93B127F6}" type="sibTrans" cxnId="{DF305474-768E-4237-B504-29E8E8907657}">
      <dgm:prSet/>
      <dgm:spPr/>
      <dgm:t>
        <a:bodyPr/>
        <a:lstStyle/>
        <a:p>
          <a:endParaRPr lang="en-US"/>
        </a:p>
      </dgm:t>
    </dgm:pt>
    <dgm:pt modelId="{781888D2-66C6-477B-B93A-B711A1E971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Majority of mental healthcare providers experience CF (cited in Cocker and Joss, 2018)</a:t>
          </a:r>
          <a:endParaRPr lang="en-US"/>
        </a:p>
      </dgm:t>
    </dgm:pt>
    <dgm:pt modelId="{A4BE17BC-74B9-4255-8AEE-FADF8B1FD027}" type="parTrans" cxnId="{8C3F9EF7-98A1-4DAF-A912-5CD67F9B6B99}">
      <dgm:prSet/>
      <dgm:spPr/>
      <dgm:t>
        <a:bodyPr/>
        <a:lstStyle/>
        <a:p>
          <a:endParaRPr lang="en-US"/>
        </a:p>
      </dgm:t>
    </dgm:pt>
    <dgm:pt modelId="{58D47DB0-1BA3-49E6-B93C-71B692CE3EE6}" type="sibTrans" cxnId="{8C3F9EF7-98A1-4DAF-A912-5CD67F9B6B99}">
      <dgm:prSet/>
      <dgm:spPr/>
      <dgm:t>
        <a:bodyPr/>
        <a:lstStyle/>
        <a:p>
          <a:endParaRPr lang="en-US"/>
        </a:p>
      </dgm:t>
    </dgm:pt>
    <dgm:pt modelId="{4F513FA2-391D-4390-8409-9A3845260B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90% of teachers in high impoverished areas experience CF (cited in Cocker and Joss, 2018) </a:t>
          </a:r>
          <a:endParaRPr lang="en-US"/>
        </a:p>
      </dgm:t>
    </dgm:pt>
    <dgm:pt modelId="{BA11BA0D-004D-4C8C-867E-2EDD734740B7}" type="parTrans" cxnId="{5240CDAF-B65F-4A47-A64C-C736BD00184F}">
      <dgm:prSet/>
      <dgm:spPr/>
      <dgm:t>
        <a:bodyPr/>
        <a:lstStyle/>
        <a:p>
          <a:endParaRPr lang="en-US"/>
        </a:p>
      </dgm:t>
    </dgm:pt>
    <dgm:pt modelId="{0C4E6475-AC58-4AD2-90CE-254D294F5827}" type="sibTrans" cxnId="{5240CDAF-B65F-4A47-A64C-C736BD00184F}">
      <dgm:prSet/>
      <dgm:spPr/>
      <dgm:t>
        <a:bodyPr/>
        <a:lstStyle/>
        <a:p>
          <a:endParaRPr lang="en-US"/>
        </a:p>
      </dgm:t>
    </dgm:pt>
    <dgm:pt modelId="{4BB6FE81-D7FB-45ED-8F05-23379567BBE2}" type="pres">
      <dgm:prSet presAssocID="{9DB5F71F-0CE3-43FC-BD87-A449E450AD2F}" presName="root" presStyleCnt="0">
        <dgm:presLayoutVars>
          <dgm:dir/>
          <dgm:resizeHandles val="exact"/>
        </dgm:presLayoutVars>
      </dgm:prSet>
      <dgm:spPr/>
    </dgm:pt>
    <dgm:pt modelId="{BBD398D0-A073-4492-8A7C-930BE4EB99EC}" type="pres">
      <dgm:prSet presAssocID="{D4C7D8E7-97F2-43F8-9D07-CE6D1D28D41E}" presName="compNode" presStyleCnt="0"/>
      <dgm:spPr/>
    </dgm:pt>
    <dgm:pt modelId="{73A277A9-B6AE-4FB7-9DD2-4C751F746B7F}" type="pres">
      <dgm:prSet presAssocID="{D4C7D8E7-97F2-43F8-9D07-CE6D1D28D41E}" presName="bgRect" presStyleLbl="bgShp" presStyleIdx="0" presStyleCnt="4"/>
      <dgm:spPr/>
    </dgm:pt>
    <dgm:pt modelId="{F5745AE1-4768-4C79-873E-6A4239082AF0}" type="pres">
      <dgm:prSet presAssocID="{D4C7D8E7-97F2-43F8-9D07-CE6D1D28D4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F96560A3-2E47-4C89-8B0B-2B63F85DE40A}" type="pres">
      <dgm:prSet presAssocID="{D4C7D8E7-97F2-43F8-9D07-CE6D1D28D41E}" presName="spaceRect" presStyleCnt="0"/>
      <dgm:spPr/>
    </dgm:pt>
    <dgm:pt modelId="{0A4DBD8D-BD44-4847-982F-E0A20DF1BEBA}" type="pres">
      <dgm:prSet presAssocID="{D4C7D8E7-97F2-43F8-9D07-CE6D1D28D41E}" presName="parTx" presStyleLbl="revTx" presStyleIdx="0" presStyleCnt="4">
        <dgm:presLayoutVars>
          <dgm:chMax val="0"/>
          <dgm:chPref val="0"/>
        </dgm:presLayoutVars>
      </dgm:prSet>
      <dgm:spPr/>
    </dgm:pt>
    <dgm:pt modelId="{F496D81F-6A8E-4A40-83A8-1059951C17CC}" type="pres">
      <dgm:prSet presAssocID="{8BA0B32F-AD94-4CB3-825D-769E896EC531}" presName="sibTrans" presStyleCnt="0"/>
      <dgm:spPr/>
    </dgm:pt>
    <dgm:pt modelId="{A439157F-5A5E-41AA-A620-6C9EA85E539E}" type="pres">
      <dgm:prSet presAssocID="{582C23AF-98BC-4F6C-B1CE-B18A384EE47F}" presName="compNode" presStyleCnt="0"/>
      <dgm:spPr/>
    </dgm:pt>
    <dgm:pt modelId="{D43B6D03-1E76-44C3-9820-77B8C680F405}" type="pres">
      <dgm:prSet presAssocID="{582C23AF-98BC-4F6C-B1CE-B18A384EE47F}" presName="bgRect" presStyleLbl="bgShp" presStyleIdx="1" presStyleCnt="4"/>
      <dgm:spPr/>
    </dgm:pt>
    <dgm:pt modelId="{9AB60B90-7230-4873-AD0F-93FDFEA72DBF}" type="pres">
      <dgm:prSet presAssocID="{582C23AF-98BC-4F6C-B1CE-B18A384EE47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64C88232-B075-4AF0-92CD-DDF344C0989E}" type="pres">
      <dgm:prSet presAssocID="{582C23AF-98BC-4F6C-B1CE-B18A384EE47F}" presName="spaceRect" presStyleCnt="0"/>
      <dgm:spPr/>
    </dgm:pt>
    <dgm:pt modelId="{057D3067-DD79-4C20-84BF-F1D915580B57}" type="pres">
      <dgm:prSet presAssocID="{582C23AF-98BC-4F6C-B1CE-B18A384EE47F}" presName="parTx" presStyleLbl="revTx" presStyleIdx="1" presStyleCnt="4">
        <dgm:presLayoutVars>
          <dgm:chMax val="0"/>
          <dgm:chPref val="0"/>
        </dgm:presLayoutVars>
      </dgm:prSet>
      <dgm:spPr/>
    </dgm:pt>
    <dgm:pt modelId="{17A07842-A58C-403C-9B70-BEF72556F386}" type="pres">
      <dgm:prSet presAssocID="{ADE31DDD-C310-4681-90B8-F5CA93B127F6}" presName="sibTrans" presStyleCnt="0"/>
      <dgm:spPr/>
    </dgm:pt>
    <dgm:pt modelId="{EC3C20E4-0DCD-49BF-BA6E-AC7C27172B4F}" type="pres">
      <dgm:prSet presAssocID="{781888D2-66C6-477B-B93A-B711A1E97165}" presName="compNode" presStyleCnt="0"/>
      <dgm:spPr/>
    </dgm:pt>
    <dgm:pt modelId="{2E3FFF82-BB2D-44C3-8E5C-E5C8B46B3013}" type="pres">
      <dgm:prSet presAssocID="{781888D2-66C6-477B-B93A-B711A1E97165}" presName="bgRect" presStyleLbl="bgShp" presStyleIdx="2" presStyleCnt="4"/>
      <dgm:spPr/>
    </dgm:pt>
    <dgm:pt modelId="{552AE634-88FC-4A52-862B-9E2B1A9C8749}" type="pres">
      <dgm:prSet presAssocID="{781888D2-66C6-477B-B93A-B711A1E9716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terinarian"/>
        </a:ext>
      </dgm:extLst>
    </dgm:pt>
    <dgm:pt modelId="{8C6751D8-EB46-451D-A923-471E3E238F27}" type="pres">
      <dgm:prSet presAssocID="{781888D2-66C6-477B-B93A-B711A1E97165}" presName="spaceRect" presStyleCnt="0"/>
      <dgm:spPr/>
    </dgm:pt>
    <dgm:pt modelId="{93279BB0-3616-412C-BE0D-060D615146BB}" type="pres">
      <dgm:prSet presAssocID="{781888D2-66C6-477B-B93A-B711A1E97165}" presName="parTx" presStyleLbl="revTx" presStyleIdx="2" presStyleCnt="4">
        <dgm:presLayoutVars>
          <dgm:chMax val="0"/>
          <dgm:chPref val="0"/>
        </dgm:presLayoutVars>
      </dgm:prSet>
      <dgm:spPr/>
    </dgm:pt>
    <dgm:pt modelId="{AA00D6B4-F9D0-4230-8731-40EAE9A76064}" type="pres">
      <dgm:prSet presAssocID="{58D47DB0-1BA3-49E6-B93C-71B692CE3EE6}" presName="sibTrans" presStyleCnt="0"/>
      <dgm:spPr/>
    </dgm:pt>
    <dgm:pt modelId="{BC464BB8-5CC5-4AD7-BA45-A97FCA97A542}" type="pres">
      <dgm:prSet presAssocID="{4F513FA2-391D-4390-8409-9A3845260BCF}" presName="compNode" presStyleCnt="0"/>
      <dgm:spPr/>
    </dgm:pt>
    <dgm:pt modelId="{5DD5E669-5C7C-42FC-B820-97A3B5D93A40}" type="pres">
      <dgm:prSet presAssocID="{4F513FA2-391D-4390-8409-9A3845260BCF}" presName="bgRect" presStyleLbl="bgShp" presStyleIdx="3" presStyleCnt="4"/>
      <dgm:spPr/>
    </dgm:pt>
    <dgm:pt modelId="{26C95D39-0BEE-4AD9-80ED-F8E2919998C2}" type="pres">
      <dgm:prSet presAssocID="{4F513FA2-391D-4390-8409-9A3845260B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ick"/>
        </a:ext>
      </dgm:extLst>
    </dgm:pt>
    <dgm:pt modelId="{8314360C-E47B-4C83-AF14-43E953EF8AAF}" type="pres">
      <dgm:prSet presAssocID="{4F513FA2-391D-4390-8409-9A3845260BCF}" presName="spaceRect" presStyleCnt="0"/>
      <dgm:spPr/>
    </dgm:pt>
    <dgm:pt modelId="{6975FDB1-9AB0-4FC1-8A64-1B3A219479B3}" type="pres">
      <dgm:prSet presAssocID="{4F513FA2-391D-4390-8409-9A3845260BC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060FD05-A8FC-410E-8DD1-EDFC88DF1562}" type="presOf" srcId="{9DB5F71F-0CE3-43FC-BD87-A449E450AD2F}" destId="{4BB6FE81-D7FB-45ED-8F05-23379567BBE2}" srcOrd="0" destOrd="0" presId="urn:microsoft.com/office/officeart/2018/2/layout/IconVerticalSolidList"/>
    <dgm:cxn modelId="{E7C21630-7774-4676-B07C-F229620CAF47}" type="presOf" srcId="{4F513FA2-391D-4390-8409-9A3845260BCF}" destId="{6975FDB1-9AB0-4FC1-8A64-1B3A219479B3}" srcOrd="0" destOrd="0" presId="urn:microsoft.com/office/officeart/2018/2/layout/IconVerticalSolidList"/>
    <dgm:cxn modelId="{7C57714C-6B84-4553-AB12-1FA6525C442A}" type="presOf" srcId="{582C23AF-98BC-4F6C-B1CE-B18A384EE47F}" destId="{057D3067-DD79-4C20-84BF-F1D915580B57}" srcOrd="0" destOrd="0" presId="urn:microsoft.com/office/officeart/2018/2/layout/IconVerticalSolidList"/>
    <dgm:cxn modelId="{DF305474-768E-4237-B504-29E8E8907657}" srcId="{9DB5F71F-0CE3-43FC-BD87-A449E450AD2F}" destId="{582C23AF-98BC-4F6C-B1CE-B18A384EE47F}" srcOrd="1" destOrd="0" parTransId="{F539B5FA-12CF-431A-A3E6-D3F722E67013}" sibTransId="{ADE31DDD-C310-4681-90B8-F5CA93B127F6}"/>
    <dgm:cxn modelId="{18EA2F59-5A53-46BB-AA49-4A7A0B485ED6}" type="presOf" srcId="{781888D2-66C6-477B-B93A-B711A1E97165}" destId="{93279BB0-3616-412C-BE0D-060D615146BB}" srcOrd="0" destOrd="0" presId="urn:microsoft.com/office/officeart/2018/2/layout/IconVerticalSolidList"/>
    <dgm:cxn modelId="{5240CDAF-B65F-4A47-A64C-C736BD00184F}" srcId="{9DB5F71F-0CE3-43FC-BD87-A449E450AD2F}" destId="{4F513FA2-391D-4390-8409-9A3845260BCF}" srcOrd="3" destOrd="0" parTransId="{BA11BA0D-004D-4C8C-867E-2EDD734740B7}" sibTransId="{0C4E6475-AC58-4AD2-90CE-254D294F5827}"/>
    <dgm:cxn modelId="{0C787BB1-48A7-49AB-9111-32E00BC48EA7}" type="presOf" srcId="{D4C7D8E7-97F2-43F8-9D07-CE6D1D28D41E}" destId="{0A4DBD8D-BD44-4847-982F-E0A20DF1BEBA}" srcOrd="0" destOrd="0" presId="urn:microsoft.com/office/officeart/2018/2/layout/IconVerticalSolidList"/>
    <dgm:cxn modelId="{5446E0EE-2F0B-43E1-89A6-1CFBD9CA11D0}" srcId="{9DB5F71F-0CE3-43FC-BD87-A449E450AD2F}" destId="{D4C7D8E7-97F2-43F8-9D07-CE6D1D28D41E}" srcOrd="0" destOrd="0" parTransId="{65742321-0027-4758-839B-6A5DE9C7C693}" sibTransId="{8BA0B32F-AD94-4CB3-825D-769E896EC531}"/>
    <dgm:cxn modelId="{8C3F9EF7-98A1-4DAF-A912-5CD67F9B6B99}" srcId="{9DB5F71F-0CE3-43FC-BD87-A449E450AD2F}" destId="{781888D2-66C6-477B-B93A-B711A1E97165}" srcOrd="2" destOrd="0" parTransId="{A4BE17BC-74B9-4255-8AEE-FADF8B1FD027}" sibTransId="{58D47DB0-1BA3-49E6-B93C-71B692CE3EE6}"/>
    <dgm:cxn modelId="{9EDB9CBA-9B17-4C86-917D-4F96E6CC7B4C}" type="presParOf" srcId="{4BB6FE81-D7FB-45ED-8F05-23379567BBE2}" destId="{BBD398D0-A073-4492-8A7C-930BE4EB99EC}" srcOrd="0" destOrd="0" presId="urn:microsoft.com/office/officeart/2018/2/layout/IconVerticalSolidList"/>
    <dgm:cxn modelId="{77D19AA7-7E76-460F-9E82-E7F2A3A1E8DE}" type="presParOf" srcId="{BBD398D0-A073-4492-8A7C-930BE4EB99EC}" destId="{73A277A9-B6AE-4FB7-9DD2-4C751F746B7F}" srcOrd="0" destOrd="0" presId="urn:microsoft.com/office/officeart/2018/2/layout/IconVerticalSolidList"/>
    <dgm:cxn modelId="{86A7C206-EF21-43B6-807D-F978AC848089}" type="presParOf" srcId="{BBD398D0-A073-4492-8A7C-930BE4EB99EC}" destId="{F5745AE1-4768-4C79-873E-6A4239082AF0}" srcOrd="1" destOrd="0" presId="urn:microsoft.com/office/officeart/2018/2/layout/IconVerticalSolidList"/>
    <dgm:cxn modelId="{DADF14A0-0102-4C4A-B836-515854B04385}" type="presParOf" srcId="{BBD398D0-A073-4492-8A7C-930BE4EB99EC}" destId="{F96560A3-2E47-4C89-8B0B-2B63F85DE40A}" srcOrd="2" destOrd="0" presId="urn:microsoft.com/office/officeart/2018/2/layout/IconVerticalSolidList"/>
    <dgm:cxn modelId="{0CD2B455-B31B-47B9-8534-E01FEF2D5C81}" type="presParOf" srcId="{BBD398D0-A073-4492-8A7C-930BE4EB99EC}" destId="{0A4DBD8D-BD44-4847-982F-E0A20DF1BEBA}" srcOrd="3" destOrd="0" presId="urn:microsoft.com/office/officeart/2018/2/layout/IconVerticalSolidList"/>
    <dgm:cxn modelId="{F930ABC3-2DA7-432C-BE80-D8D6A97F7EC6}" type="presParOf" srcId="{4BB6FE81-D7FB-45ED-8F05-23379567BBE2}" destId="{F496D81F-6A8E-4A40-83A8-1059951C17CC}" srcOrd="1" destOrd="0" presId="urn:microsoft.com/office/officeart/2018/2/layout/IconVerticalSolidList"/>
    <dgm:cxn modelId="{55A5DAE1-7474-471B-A40A-9265891B5DBF}" type="presParOf" srcId="{4BB6FE81-D7FB-45ED-8F05-23379567BBE2}" destId="{A439157F-5A5E-41AA-A620-6C9EA85E539E}" srcOrd="2" destOrd="0" presId="urn:microsoft.com/office/officeart/2018/2/layout/IconVerticalSolidList"/>
    <dgm:cxn modelId="{DB2C209A-F913-4CF0-92EA-C44ED28344A1}" type="presParOf" srcId="{A439157F-5A5E-41AA-A620-6C9EA85E539E}" destId="{D43B6D03-1E76-44C3-9820-77B8C680F405}" srcOrd="0" destOrd="0" presId="urn:microsoft.com/office/officeart/2018/2/layout/IconVerticalSolidList"/>
    <dgm:cxn modelId="{2A11CACF-0613-4CC3-80E5-838EB34C3BC1}" type="presParOf" srcId="{A439157F-5A5E-41AA-A620-6C9EA85E539E}" destId="{9AB60B90-7230-4873-AD0F-93FDFEA72DBF}" srcOrd="1" destOrd="0" presId="urn:microsoft.com/office/officeart/2018/2/layout/IconVerticalSolidList"/>
    <dgm:cxn modelId="{134D136F-0B15-48AF-A168-82F5801D4061}" type="presParOf" srcId="{A439157F-5A5E-41AA-A620-6C9EA85E539E}" destId="{64C88232-B075-4AF0-92CD-DDF344C0989E}" srcOrd="2" destOrd="0" presId="urn:microsoft.com/office/officeart/2018/2/layout/IconVerticalSolidList"/>
    <dgm:cxn modelId="{CAF75094-D553-4C5D-B35B-C564888A0EA6}" type="presParOf" srcId="{A439157F-5A5E-41AA-A620-6C9EA85E539E}" destId="{057D3067-DD79-4C20-84BF-F1D915580B57}" srcOrd="3" destOrd="0" presId="urn:microsoft.com/office/officeart/2018/2/layout/IconVerticalSolidList"/>
    <dgm:cxn modelId="{82E39450-BA29-4167-A35B-B943A873AC0F}" type="presParOf" srcId="{4BB6FE81-D7FB-45ED-8F05-23379567BBE2}" destId="{17A07842-A58C-403C-9B70-BEF72556F386}" srcOrd="3" destOrd="0" presId="urn:microsoft.com/office/officeart/2018/2/layout/IconVerticalSolidList"/>
    <dgm:cxn modelId="{3F7CCDBC-7ADC-46F0-9376-BD75BD5AEF7B}" type="presParOf" srcId="{4BB6FE81-D7FB-45ED-8F05-23379567BBE2}" destId="{EC3C20E4-0DCD-49BF-BA6E-AC7C27172B4F}" srcOrd="4" destOrd="0" presId="urn:microsoft.com/office/officeart/2018/2/layout/IconVerticalSolidList"/>
    <dgm:cxn modelId="{2415B295-8316-42BF-92EA-039912FE50CB}" type="presParOf" srcId="{EC3C20E4-0DCD-49BF-BA6E-AC7C27172B4F}" destId="{2E3FFF82-BB2D-44C3-8E5C-E5C8B46B3013}" srcOrd="0" destOrd="0" presId="urn:microsoft.com/office/officeart/2018/2/layout/IconVerticalSolidList"/>
    <dgm:cxn modelId="{1C9F9605-D38D-43E3-A990-A67E8D2160F9}" type="presParOf" srcId="{EC3C20E4-0DCD-49BF-BA6E-AC7C27172B4F}" destId="{552AE634-88FC-4A52-862B-9E2B1A9C8749}" srcOrd="1" destOrd="0" presId="urn:microsoft.com/office/officeart/2018/2/layout/IconVerticalSolidList"/>
    <dgm:cxn modelId="{12124808-EC39-4AC3-A722-B3EA9FC5321C}" type="presParOf" srcId="{EC3C20E4-0DCD-49BF-BA6E-AC7C27172B4F}" destId="{8C6751D8-EB46-451D-A923-471E3E238F27}" srcOrd="2" destOrd="0" presId="urn:microsoft.com/office/officeart/2018/2/layout/IconVerticalSolidList"/>
    <dgm:cxn modelId="{D70F21A6-A7D7-43E1-A205-A446645391BA}" type="presParOf" srcId="{EC3C20E4-0DCD-49BF-BA6E-AC7C27172B4F}" destId="{93279BB0-3616-412C-BE0D-060D615146BB}" srcOrd="3" destOrd="0" presId="urn:microsoft.com/office/officeart/2018/2/layout/IconVerticalSolidList"/>
    <dgm:cxn modelId="{2CD5FD5C-CA5B-43BA-ABB9-8DEB7EFBCDCD}" type="presParOf" srcId="{4BB6FE81-D7FB-45ED-8F05-23379567BBE2}" destId="{AA00D6B4-F9D0-4230-8731-40EAE9A76064}" srcOrd="5" destOrd="0" presId="urn:microsoft.com/office/officeart/2018/2/layout/IconVerticalSolidList"/>
    <dgm:cxn modelId="{E95CB3F2-DCFB-468C-B9B9-F8A75F80C0DC}" type="presParOf" srcId="{4BB6FE81-D7FB-45ED-8F05-23379567BBE2}" destId="{BC464BB8-5CC5-4AD7-BA45-A97FCA97A542}" srcOrd="6" destOrd="0" presId="urn:microsoft.com/office/officeart/2018/2/layout/IconVerticalSolidList"/>
    <dgm:cxn modelId="{7EF950C0-8300-4713-9A19-265E50D53D98}" type="presParOf" srcId="{BC464BB8-5CC5-4AD7-BA45-A97FCA97A542}" destId="{5DD5E669-5C7C-42FC-B820-97A3B5D93A40}" srcOrd="0" destOrd="0" presId="urn:microsoft.com/office/officeart/2018/2/layout/IconVerticalSolidList"/>
    <dgm:cxn modelId="{AE3FAA28-F8C6-4684-B41C-C11E4F06BED4}" type="presParOf" srcId="{BC464BB8-5CC5-4AD7-BA45-A97FCA97A542}" destId="{26C95D39-0BEE-4AD9-80ED-F8E2919998C2}" srcOrd="1" destOrd="0" presId="urn:microsoft.com/office/officeart/2018/2/layout/IconVerticalSolidList"/>
    <dgm:cxn modelId="{E923D55B-13A6-4ADD-889F-DA0DB0881AB6}" type="presParOf" srcId="{BC464BB8-5CC5-4AD7-BA45-A97FCA97A542}" destId="{8314360C-E47B-4C83-AF14-43E953EF8AAF}" srcOrd="2" destOrd="0" presId="urn:microsoft.com/office/officeart/2018/2/layout/IconVerticalSolidList"/>
    <dgm:cxn modelId="{9826089E-CA76-4BAC-B910-FE9D4B1A8BC7}" type="presParOf" srcId="{BC464BB8-5CC5-4AD7-BA45-A97FCA97A542}" destId="{6975FDB1-9AB0-4FC1-8A64-1B3A219479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44DD571-0E76-417D-A929-B21B8E4B0C2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5FA801-AA8A-4C8B-8663-44338E3A73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process of change resulting from empathic engagement with trauma survivors. Engaging empathically is susceptible to vicarious trauma and is common in ‘helping professions.</a:t>
          </a:r>
          <a:endParaRPr lang="en-US" dirty="0"/>
        </a:p>
      </dgm:t>
    </dgm:pt>
    <dgm:pt modelId="{55D580C6-A813-4F22-8097-8706FDE24D9B}" type="parTrans" cxnId="{F14DF380-3022-4E45-92EB-57D26D31399C}">
      <dgm:prSet/>
      <dgm:spPr/>
      <dgm:t>
        <a:bodyPr/>
        <a:lstStyle/>
        <a:p>
          <a:endParaRPr lang="en-US"/>
        </a:p>
      </dgm:t>
    </dgm:pt>
    <dgm:pt modelId="{82316A46-AEEA-4E6B-88CD-AF5310A28F0B}" type="sibTrans" cxnId="{F14DF380-3022-4E45-92EB-57D26D31399C}">
      <dgm:prSet/>
      <dgm:spPr/>
      <dgm:t>
        <a:bodyPr/>
        <a:lstStyle/>
        <a:p>
          <a:endParaRPr lang="en-US"/>
        </a:p>
      </dgm:t>
    </dgm:pt>
    <dgm:pt modelId="{1ABA2ED8-E5D2-4AFA-BF93-1F53DB831C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Lingering feels of, anger, sadness and rage about patient's victimisation. </a:t>
          </a:r>
          <a:endParaRPr lang="en-US" dirty="0"/>
        </a:p>
      </dgm:t>
    </dgm:pt>
    <dgm:pt modelId="{D3359B3A-AD92-4E08-A4F2-76AD355EC377}" type="parTrans" cxnId="{21FE6769-30DA-4529-9ED6-197737EE0FB8}">
      <dgm:prSet/>
      <dgm:spPr/>
      <dgm:t>
        <a:bodyPr/>
        <a:lstStyle/>
        <a:p>
          <a:endParaRPr lang="en-US"/>
        </a:p>
      </dgm:t>
    </dgm:pt>
    <dgm:pt modelId="{078AF972-A05E-4DF6-9D4E-40872B9003F6}" type="sibTrans" cxnId="{21FE6769-30DA-4529-9ED6-197737EE0FB8}">
      <dgm:prSet/>
      <dgm:spPr/>
      <dgm:t>
        <a:bodyPr/>
        <a:lstStyle/>
        <a:p>
          <a:endParaRPr lang="en-US"/>
        </a:p>
      </dgm:t>
    </dgm:pt>
    <dgm:pt modelId="{D3A0870B-0C73-4C1E-80ED-7586AF9950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Becoming overly involved with patient </a:t>
          </a:r>
          <a:endParaRPr lang="en-US" dirty="0"/>
        </a:p>
      </dgm:t>
    </dgm:pt>
    <dgm:pt modelId="{FF3D3C1A-3CD7-4C17-9BE1-78B014679266}" type="parTrans" cxnId="{E8377173-E548-4733-8DFA-64B4ECF71499}">
      <dgm:prSet/>
      <dgm:spPr/>
      <dgm:t>
        <a:bodyPr/>
        <a:lstStyle/>
        <a:p>
          <a:endParaRPr lang="en-US"/>
        </a:p>
      </dgm:t>
    </dgm:pt>
    <dgm:pt modelId="{510FB1B2-5C52-4484-9944-2C7CC3B6FE14}" type="sibTrans" cxnId="{E8377173-E548-4733-8DFA-64B4ECF71499}">
      <dgm:prSet/>
      <dgm:spPr/>
      <dgm:t>
        <a:bodyPr/>
        <a:lstStyle/>
        <a:p>
          <a:endParaRPr lang="en-US"/>
        </a:p>
      </dgm:t>
    </dgm:pt>
    <dgm:pt modelId="{120B9512-A495-483A-B801-6A5278F5C7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Experiencing guilt, self-doubt and self-doubt </a:t>
          </a:r>
          <a:endParaRPr lang="en-US" dirty="0"/>
        </a:p>
      </dgm:t>
    </dgm:pt>
    <dgm:pt modelId="{CCC75C43-7646-422A-897F-359EAE427CE1}" type="parTrans" cxnId="{C9A4C4A6-D057-4F0C-A3A1-EE4C8B465DD0}">
      <dgm:prSet/>
      <dgm:spPr/>
      <dgm:t>
        <a:bodyPr/>
        <a:lstStyle/>
        <a:p>
          <a:endParaRPr lang="en-US"/>
        </a:p>
      </dgm:t>
    </dgm:pt>
    <dgm:pt modelId="{12D12212-20DD-47A6-8076-E6DE2A283404}" type="sibTrans" cxnId="{C9A4C4A6-D057-4F0C-A3A1-EE4C8B465DD0}">
      <dgm:prSet/>
      <dgm:spPr/>
      <dgm:t>
        <a:bodyPr/>
        <a:lstStyle/>
        <a:p>
          <a:endParaRPr lang="en-US"/>
        </a:p>
      </dgm:t>
    </dgm:pt>
    <dgm:pt modelId="{80D56315-3FBD-4D40-BD67-5E1F98992F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Loss of hope, pessimism </a:t>
          </a:r>
          <a:endParaRPr lang="en-US" dirty="0"/>
        </a:p>
      </dgm:t>
    </dgm:pt>
    <dgm:pt modelId="{965BFFF0-D665-46A2-BAD9-53BEBD73AD35}" type="parTrans" cxnId="{487749AA-1BCF-4A76-9D67-C2C7979621D2}">
      <dgm:prSet/>
      <dgm:spPr/>
      <dgm:t>
        <a:bodyPr/>
        <a:lstStyle/>
        <a:p>
          <a:endParaRPr lang="en-US"/>
        </a:p>
      </dgm:t>
    </dgm:pt>
    <dgm:pt modelId="{4DBED4C3-011E-42FB-99C2-59BD05A98B5C}" type="sibTrans" cxnId="{487749AA-1BCF-4A76-9D67-C2C7979621D2}">
      <dgm:prSet/>
      <dgm:spPr/>
      <dgm:t>
        <a:bodyPr/>
        <a:lstStyle/>
        <a:p>
          <a:endParaRPr lang="en-US"/>
        </a:p>
      </dgm:t>
    </dgm:pt>
    <dgm:pt modelId="{4855B2E6-61D5-4C73-BF6F-743DAC40F2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Difficulty in maintain professional boundaries (British Medicine Association, 2024)  </a:t>
          </a:r>
          <a:endParaRPr lang="en-US" dirty="0"/>
        </a:p>
      </dgm:t>
    </dgm:pt>
    <dgm:pt modelId="{5D42E424-7861-4C86-A4DD-2710C1D47C7B}" type="parTrans" cxnId="{265210FC-0674-4E82-BD53-F51501B7EBB2}">
      <dgm:prSet/>
      <dgm:spPr/>
      <dgm:t>
        <a:bodyPr/>
        <a:lstStyle/>
        <a:p>
          <a:endParaRPr lang="en-US"/>
        </a:p>
      </dgm:t>
    </dgm:pt>
    <dgm:pt modelId="{F188582E-196F-4F26-9D1E-1F74774882E3}" type="sibTrans" cxnId="{265210FC-0674-4E82-BD53-F51501B7EBB2}">
      <dgm:prSet/>
      <dgm:spPr/>
      <dgm:t>
        <a:bodyPr/>
        <a:lstStyle/>
        <a:p>
          <a:endParaRPr lang="en-US"/>
        </a:p>
      </dgm:t>
    </dgm:pt>
    <dgm:pt modelId="{AE45BBD0-2D5F-4474-850A-83C0E03417C5}" type="pres">
      <dgm:prSet presAssocID="{544DD571-0E76-417D-A929-B21B8E4B0C2B}" presName="root" presStyleCnt="0">
        <dgm:presLayoutVars>
          <dgm:dir/>
          <dgm:resizeHandles val="exact"/>
        </dgm:presLayoutVars>
      </dgm:prSet>
      <dgm:spPr/>
    </dgm:pt>
    <dgm:pt modelId="{3DC7E830-CE0C-4290-9EF8-DF5A10564E76}" type="pres">
      <dgm:prSet presAssocID="{505FA801-AA8A-4C8B-8663-44338E3A737A}" presName="compNode" presStyleCnt="0"/>
      <dgm:spPr/>
    </dgm:pt>
    <dgm:pt modelId="{F0386C07-C039-4B8E-B062-77B1DFC21063}" type="pres">
      <dgm:prSet presAssocID="{505FA801-AA8A-4C8B-8663-44338E3A737A}" presName="bgRect" presStyleLbl="bgShp" presStyleIdx="0" presStyleCnt="6"/>
      <dgm:spPr/>
    </dgm:pt>
    <dgm:pt modelId="{A451CEE6-2ADC-44A6-BB7C-6BA84D9E3A14}" type="pres">
      <dgm:prSet presAssocID="{505FA801-AA8A-4C8B-8663-44338E3A737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BB08A74-AC6F-4009-A6D4-076DDCAF915D}" type="pres">
      <dgm:prSet presAssocID="{505FA801-AA8A-4C8B-8663-44338E3A737A}" presName="spaceRect" presStyleCnt="0"/>
      <dgm:spPr/>
    </dgm:pt>
    <dgm:pt modelId="{BB7C9315-68DB-4BFA-B5FA-6274905CA3E7}" type="pres">
      <dgm:prSet presAssocID="{505FA801-AA8A-4C8B-8663-44338E3A737A}" presName="parTx" presStyleLbl="revTx" presStyleIdx="0" presStyleCnt="6">
        <dgm:presLayoutVars>
          <dgm:chMax val="0"/>
          <dgm:chPref val="0"/>
        </dgm:presLayoutVars>
      </dgm:prSet>
      <dgm:spPr/>
    </dgm:pt>
    <dgm:pt modelId="{C4CBF7AB-F1D1-4784-B43E-B2B1F9AC6CF4}" type="pres">
      <dgm:prSet presAssocID="{82316A46-AEEA-4E6B-88CD-AF5310A28F0B}" presName="sibTrans" presStyleCnt="0"/>
      <dgm:spPr/>
    </dgm:pt>
    <dgm:pt modelId="{96C65A3E-23EE-40C8-8C1B-3C08C49A35BC}" type="pres">
      <dgm:prSet presAssocID="{1ABA2ED8-E5D2-4AFA-BF93-1F53DB831C43}" presName="compNode" presStyleCnt="0"/>
      <dgm:spPr/>
    </dgm:pt>
    <dgm:pt modelId="{3C4F20F0-C7E7-4771-9D9B-4B999A99585D}" type="pres">
      <dgm:prSet presAssocID="{1ABA2ED8-E5D2-4AFA-BF93-1F53DB831C43}" presName="bgRect" presStyleLbl="bgShp" presStyleIdx="1" presStyleCnt="6"/>
      <dgm:spPr/>
    </dgm:pt>
    <dgm:pt modelId="{61B894AE-5577-4F8B-A544-F6316D3A16EC}" type="pres">
      <dgm:prSet presAssocID="{1ABA2ED8-E5D2-4AFA-BF93-1F53DB831C4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31FE6771-BA2D-4ED4-A06B-D54BD315D62A}" type="pres">
      <dgm:prSet presAssocID="{1ABA2ED8-E5D2-4AFA-BF93-1F53DB831C43}" presName="spaceRect" presStyleCnt="0"/>
      <dgm:spPr/>
    </dgm:pt>
    <dgm:pt modelId="{9D736323-9C69-4B1B-9CA6-D10FFB2A78C7}" type="pres">
      <dgm:prSet presAssocID="{1ABA2ED8-E5D2-4AFA-BF93-1F53DB831C43}" presName="parTx" presStyleLbl="revTx" presStyleIdx="1" presStyleCnt="6">
        <dgm:presLayoutVars>
          <dgm:chMax val="0"/>
          <dgm:chPref val="0"/>
        </dgm:presLayoutVars>
      </dgm:prSet>
      <dgm:spPr/>
    </dgm:pt>
    <dgm:pt modelId="{5C22C355-D493-4021-AD35-BFB6026CAC70}" type="pres">
      <dgm:prSet presAssocID="{078AF972-A05E-4DF6-9D4E-40872B9003F6}" presName="sibTrans" presStyleCnt="0"/>
      <dgm:spPr/>
    </dgm:pt>
    <dgm:pt modelId="{5297A0B2-CC4E-485E-ABA6-CFCDA6D44E1B}" type="pres">
      <dgm:prSet presAssocID="{D3A0870B-0C73-4C1E-80ED-7586AF995078}" presName="compNode" presStyleCnt="0"/>
      <dgm:spPr/>
    </dgm:pt>
    <dgm:pt modelId="{58495184-725B-4BCA-9CFE-BCDD1AD84173}" type="pres">
      <dgm:prSet presAssocID="{D3A0870B-0C73-4C1E-80ED-7586AF995078}" presName="bgRect" presStyleLbl="bgShp" presStyleIdx="2" presStyleCnt="6"/>
      <dgm:spPr/>
    </dgm:pt>
    <dgm:pt modelId="{1B73AD67-3CF7-4FBF-8C37-521F37480BB0}" type="pres">
      <dgm:prSet presAssocID="{D3A0870B-0C73-4C1E-80ED-7586AF99507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B6EDD4A-4C13-4FBF-8A7C-1512695FEB67}" type="pres">
      <dgm:prSet presAssocID="{D3A0870B-0C73-4C1E-80ED-7586AF995078}" presName="spaceRect" presStyleCnt="0"/>
      <dgm:spPr/>
    </dgm:pt>
    <dgm:pt modelId="{47CFFFEA-41EA-40F9-BBBA-A0E2DDD00405}" type="pres">
      <dgm:prSet presAssocID="{D3A0870B-0C73-4C1E-80ED-7586AF995078}" presName="parTx" presStyleLbl="revTx" presStyleIdx="2" presStyleCnt="6">
        <dgm:presLayoutVars>
          <dgm:chMax val="0"/>
          <dgm:chPref val="0"/>
        </dgm:presLayoutVars>
      </dgm:prSet>
      <dgm:spPr/>
    </dgm:pt>
    <dgm:pt modelId="{3F016AFB-CCEB-4202-A9C4-CC7D17A93E9B}" type="pres">
      <dgm:prSet presAssocID="{510FB1B2-5C52-4484-9944-2C7CC3B6FE14}" presName="sibTrans" presStyleCnt="0"/>
      <dgm:spPr/>
    </dgm:pt>
    <dgm:pt modelId="{E8D3BF24-5680-4537-93D5-54D2108DAC52}" type="pres">
      <dgm:prSet presAssocID="{120B9512-A495-483A-B801-6A5278F5C763}" presName="compNode" presStyleCnt="0"/>
      <dgm:spPr/>
    </dgm:pt>
    <dgm:pt modelId="{068F771D-C3B8-44A0-9820-C52EB2B838F0}" type="pres">
      <dgm:prSet presAssocID="{120B9512-A495-483A-B801-6A5278F5C763}" presName="bgRect" presStyleLbl="bgShp" presStyleIdx="3" presStyleCnt="6"/>
      <dgm:spPr/>
    </dgm:pt>
    <dgm:pt modelId="{E6DE4B47-932C-448B-9438-091EB05C6DC6}" type="pres">
      <dgm:prSet presAssocID="{120B9512-A495-483A-B801-6A5278F5C76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17DF1529-0C49-43D1-84A4-EAA7EB1AAC0C}" type="pres">
      <dgm:prSet presAssocID="{120B9512-A495-483A-B801-6A5278F5C763}" presName="spaceRect" presStyleCnt="0"/>
      <dgm:spPr/>
    </dgm:pt>
    <dgm:pt modelId="{5B3357E2-90F0-4CC8-8DE4-B3F3240A7481}" type="pres">
      <dgm:prSet presAssocID="{120B9512-A495-483A-B801-6A5278F5C763}" presName="parTx" presStyleLbl="revTx" presStyleIdx="3" presStyleCnt="6">
        <dgm:presLayoutVars>
          <dgm:chMax val="0"/>
          <dgm:chPref val="0"/>
        </dgm:presLayoutVars>
      </dgm:prSet>
      <dgm:spPr/>
    </dgm:pt>
    <dgm:pt modelId="{50E06076-0212-4414-B9B5-59F25E645559}" type="pres">
      <dgm:prSet presAssocID="{12D12212-20DD-47A6-8076-E6DE2A283404}" presName="sibTrans" presStyleCnt="0"/>
      <dgm:spPr/>
    </dgm:pt>
    <dgm:pt modelId="{E9A6370A-8BF1-4379-9CA8-F4236E721220}" type="pres">
      <dgm:prSet presAssocID="{80D56315-3FBD-4D40-BD67-5E1F98992F07}" presName="compNode" presStyleCnt="0"/>
      <dgm:spPr/>
    </dgm:pt>
    <dgm:pt modelId="{886ACA3C-9F39-44E8-825F-DCEF89170B7B}" type="pres">
      <dgm:prSet presAssocID="{80D56315-3FBD-4D40-BD67-5E1F98992F07}" presName="bgRect" presStyleLbl="bgShp" presStyleIdx="4" presStyleCnt="6"/>
      <dgm:spPr/>
    </dgm:pt>
    <dgm:pt modelId="{A28EB6C4-53DA-4637-B3D3-79A3D443BEC5}" type="pres">
      <dgm:prSet presAssocID="{80D56315-3FBD-4D40-BD67-5E1F98992F0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FB22EA5B-D79F-4369-91F2-0F14F3CC72D1}" type="pres">
      <dgm:prSet presAssocID="{80D56315-3FBD-4D40-BD67-5E1F98992F07}" presName="spaceRect" presStyleCnt="0"/>
      <dgm:spPr/>
    </dgm:pt>
    <dgm:pt modelId="{C6D354D5-F3F6-4244-A4BC-66ED0920B50E}" type="pres">
      <dgm:prSet presAssocID="{80D56315-3FBD-4D40-BD67-5E1F98992F07}" presName="parTx" presStyleLbl="revTx" presStyleIdx="4" presStyleCnt="6">
        <dgm:presLayoutVars>
          <dgm:chMax val="0"/>
          <dgm:chPref val="0"/>
        </dgm:presLayoutVars>
      </dgm:prSet>
      <dgm:spPr/>
    </dgm:pt>
    <dgm:pt modelId="{21951016-F67B-41DF-BEB6-8922CF274C24}" type="pres">
      <dgm:prSet presAssocID="{4DBED4C3-011E-42FB-99C2-59BD05A98B5C}" presName="sibTrans" presStyleCnt="0"/>
      <dgm:spPr/>
    </dgm:pt>
    <dgm:pt modelId="{ECA1DE2F-7506-4F20-AF10-9920700351C1}" type="pres">
      <dgm:prSet presAssocID="{4855B2E6-61D5-4C73-BF6F-743DAC40F249}" presName="compNode" presStyleCnt="0"/>
      <dgm:spPr/>
    </dgm:pt>
    <dgm:pt modelId="{9C910582-6619-46AB-8D2B-E72F651588F4}" type="pres">
      <dgm:prSet presAssocID="{4855B2E6-61D5-4C73-BF6F-743DAC40F249}" presName="bgRect" presStyleLbl="bgShp" presStyleIdx="5" presStyleCnt="6"/>
      <dgm:spPr/>
    </dgm:pt>
    <dgm:pt modelId="{54D01DC0-69AC-476E-9E8D-D5DA0777E2DA}" type="pres">
      <dgm:prSet presAssocID="{4855B2E6-61D5-4C73-BF6F-743DAC40F24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5CC339C-1C8E-4B19-85CF-215E3C98B004}" type="pres">
      <dgm:prSet presAssocID="{4855B2E6-61D5-4C73-BF6F-743DAC40F249}" presName="spaceRect" presStyleCnt="0"/>
      <dgm:spPr/>
    </dgm:pt>
    <dgm:pt modelId="{26FE972D-EC83-4EC9-B0A2-5BB62594E3C9}" type="pres">
      <dgm:prSet presAssocID="{4855B2E6-61D5-4C73-BF6F-743DAC40F24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6072819-4C79-4FB2-8103-164129EA8FFD}" type="presOf" srcId="{1ABA2ED8-E5D2-4AFA-BF93-1F53DB831C43}" destId="{9D736323-9C69-4B1B-9CA6-D10FFB2A78C7}" srcOrd="0" destOrd="0" presId="urn:microsoft.com/office/officeart/2018/2/layout/IconVerticalSolidList"/>
    <dgm:cxn modelId="{4D6FA03E-452F-418C-B279-5D447BB73471}" type="presOf" srcId="{120B9512-A495-483A-B801-6A5278F5C763}" destId="{5B3357E2-90F0-4CC8-8DE4-B3F3240A7481}" srcOrd="0" destOrd="0" presId="urn:microsoft.com/office/officeart/2018/2/layout/IconVerticalSolidList"/>
    <dgm:cxn modelId="{21FE6769-30DA-4529-9ED6-197737EE0FB8}" srcId="{544DD571-0E76-417D-A929-B21B8E4B0C2B}" destId="{1ABA2ED8-E5D2-4AFA-BF93-1F53DB831C43}" srcOrd="1" destOrd="0" parTransId="{D3359B3A-AD92-4E08-A4F2-76AD355EC377}" sibTransId="{078AF972-A05E-4DF6-9D4E-40872B9003F6}"/>
    <dgm:cxn modelId="{CF28024A-5929-4BB1-992C-8AD43F2E15FB}" type="presOf" srcId="{D3A0870B-0C73-4C1E-80ED-7586AF995078}" destId="{47CFFFEA-41EA-40F9-BBBA-A0E2DDD00405}" srcOrd="0" destOrd="0" presId="urn:microsoft.com/office/officeart/2018/2/layout/IconVerticalSolidList"/>
    <dgm:cxn modelId="{E8377173-E548-4733-8DFA-64B4ECF71499}" srcId="{544DD571-0E76-417D-A929-B21B8E4B0C2B}" destId="{D3A0870B-0C73-4C1E-80ED-7586AF995078}" srcOrd="2" destOrd="0" parTransId="{FF3D3C1A-3CD7-4C17-9BE1-78B014679266}" sibTransId="{510FB1B2-5C52-4484-9944-2C7CC3B6FE14}"/>
    <dgm:cxn modelId="{F14DF380-3022-4E45-92EB-57D26D31399C}" srcId="{544DD571-0E76-417D-A929-B21B8E4B0C2B}" destId="{505FA801-AA8A-4C8B-8663-44338E3A737A}" srcOrd="0" destOrd="0" parTransId="{55D580C6-A813-4F22-8097-8706FDE24D9B}" sibTransId="{82316A46-AEEA-4E6B-88CD-AF5310A28F0B}"/>
    <dgm:cxn modelId="{6DE34CA2-5B8E-4736-B8CA-A91D543800C7}" type="presOf" srcId="{4855B2E6-61D5-4C73-BF6F-743DAC40F249}" destId="{26FE972D-EC83-4EC9-B0A2-5BB62594E3C9}" srcOrd="0" destOrd="0" presId="urn:microsoft.com/office/officeart/2018/2/layout/IconVerticalSolidList"/>
    <dgm:cxn modelId="{C9A4C4A6-D057-4F0C-A3A1-EE4C8B465DD0}" srcId="{544DD571-0E76-417D-A929-B21B8E4B0C2B}" destId="{120B9512-A495-483A-B801-6A5278F5C763}" srcOrd="3" destOrd="0" parTransId="{CCC75C43-7646-422A-897F-359EAE427CE1}" sibTransId="{12D12212-20DD-47A6-8076-E6DE2A283404}"/>
    <dgm:cxn modelId="{487749AA-1BCF-4A76-9D67-C2C7979621D2}" srcId="{544DD571-0E76-417D-A929-B21B8E4B0C2B}" destId="{80D56315-3FBD-4D40-BD67-5E1F98992F07}" srcOrd="4" destOrd="0" parTransId="{965BFFF0-D665-46A2-BAD9-53BEBD73AD35}" sibTransId="{4DBED4C3-011E-42FB-99C2-59BD05A98B5C}"/>
    <dgm:cxn modelId="{B862F7AC-399A-4D6D-B6E6-194E7353F0EE}" type="presOf" srcId="{505FA801-AA8A-4C8B-8663-44338E3A737A}" destId="{BB7C9315-68DB-4BFA-B5FA-6274905CA3E7}" srcOrd="0" destOrd="0" presId="urn:microsoft.com/office/officeart/2018/2/layout/IconVerticalSolidList"/>
    <dgm:cxn modelId="{2DF4A8AD-BF86-4176-9652-13C7F4157FB8}" type="presOf" srcId="{544DD571-0E76-417D-A929-B21B8E4B0C2B}" destId="{AE45BBD0-2D5F-4474-850A-83C0E03417C5}" srcOrd="0" destOrd="0" presId="urn:microsoft.com/office/officeart/2018/2/layout/IconVerticalSolidList"/>
    <dgm:cxn modelId="{1031F6C2-3179-4F47-965C-38784CDF8AB7}" type="presOf" srcId="{80D56315-3FBD-4D40-BD67-5E1F98992F07}" destId="{C6D354D5-F3F6-4244-A4BC-66ED0920B50E}" srcOrd="0" destOrd="0" presId="urn:microsoft.com/office/officeart/2018/2/layout/IconVerticalSolidList"/>
    <dgm:cxn modelId="{265210FC-0674-4E82-BD53-F51501B7EBB2}" srcId="{544DD571-0E76-417D-A929-B21B8E4B0C2B}" destId="{4855B2E6-61D5-4C73-BF6F-743DAC40F249}" srcOrd="5" destOrd="0" parTransId="{5D42E424-7861-4C86-A4DD-2710C1D47C7B}" sibTransId="{F188582E-196F-4F26-9D1E-1F74774882E3}"/>
    <dgm:cxn modelId="{D0C132C0-6F91-4E77-B9D1-DB47D3242741}" type="presParOf" srcId="{AE45BBD0-2D5F-4474-850A-83C0E03417C5}" destId="{3DC7E830-CE0C-4290-9EF8-DF5A10564E76}" srcOrd="0" destOrd="0" presId="urn:microsoft.com/office/officeart/2018/2/layout/IconVerticalSolidList"/>
    <dgm:cxn modelId="{12BDD7E0-A319-405B-B33B-51D37CAB8686}" type="presParOf" srcId="{3DC7E830-CE0C-4290-9EF8-DF5A10564E76}" destId="{F0386C07-C039-4B8E-B062-77B1DFC21063}" srcOrd="0" destOrd="0" presId="urn:microsoft.com/office/officeart/2018/2/layout/IconVerticalSolidList"/>
    <dgm:cxn modelId="{78908E34-E902-4B0B-98F2-54685B01DF09}" type="presParOf" srcId="{3DC7E830-CE0C-4290-9EF8-DF5A10564E76}" destId="{A451CEE6-2ADC-44A6-BB7C-6BA84D9E3A14}" srcOrd="1" destOrd="0" presId="urn:microsoft.com/office/officeart/2018/2/layout/IconVerticalSolidList"/>
    <dgm:cxn modelId="{DA822717-953C-4BFF-86DC-3694CE74ACFD}" type="presParOf" srcId="{3DC7E830-CE0C-4290-9EF8-DF5A10564E76}" destId="{BBB08A74-AC6F-4009-A6D4-076DDCAF915D}" srcOrd="2" destOrd="0" presId="urn:microsoft.com/office/officeart/2018/2/layout/IconVerticalSolidList"/>
    <dgm:cxn modelId="{BBE59B7B-E430-415B-999E-156A6E0D3F72}" type="presParOf" srcId="{3DC7E830-CE0C-4290-9EF8-DF5A10564E76}" destId="{BB7C9315-68DB-4BFA-B5FA-6274905CA3E7}" srcOrd="3" destOrd="0" presId="urn:microsoft.com/office/officeart/2018/2/layout/IconVerticalSolidList"/>
    <dgm:cxn modelId="{D769920D-F652-4EE4-BC46-5D233CD00E0D}" type="presParOf" srcId="{AE45BBD0-2D5F-4474-850A-83C0E03417C5}" destId="{C4CBF7AB-F1D1-4784-B43E-B2B1F9AC6CF4}" srcOrd="1" destOrd="0" presId="urn:microsoft.com/office/officeart/2018/2/layout/IconVerticalSolidList"/>
    <dgm:cxn modelId="{2E0A3D5A-C7E8-438E-8ACF-D3D665C96FB6}" type="presParOf" srcId="{AE45BBD0-2D5F-4474-850A-83C0E03417C5}" destId="{96C65A3E-23EE-40C8-8C1B-3C08C49A35BC}" srcOrd="2" destOrd="0" presId="urn:microsoft.com/office/officeart/2018/2/layout/IconVerticalSolidList"/>
    <dgm:cxn modelId="{9B7FC8BE-EF30-4C3C-B24A-BF35D1FF7D56}" type="presParOf" srcId="{96C65A3E-23EE-40C8-8C1B-3C08C49A35BC}" destId="{3C4F20F0-C7E7-4771-9D9B-4B999A99585D}" srcOrd="0" destOrd="0" presId="urn:microsoft.com/office/officeart/2018/2/layout/IconVerticalSolidList"/>
    <dgm:cxn modelId="{4E72A470-AB82-4F49-B6B7-91F47C43D4AB}" type="presParOf" srcId="{96C65A3E-23EE-40C8-8C1B-3C08C49A35BC}" destId="{61B894AE-5577-4F8B-A544-F6316D3A16EC}" srcOrd="1" destOrd="0" presId="urn:microsoft.com/office/officeart/2018/2/layout/IconVerticalSolidList"/>
    <dgm:cxn modelId="{823BA520-4563-4214-8714-61170A3E9B28}" type="presParOf" srcId="{96C65A3E-23EE-40C8-8C1B-3C08C49A35BC}" destId="{31FE6771-BA2D-4ED4-A06B-D54BD315D62A}" srcOrd="2" destOrd="0" presId="urn:microsoft.com/office/officeart/2018/2/layout/IconVerticalSolidList"/>
    <dgm:cxn modelId="{7CC9BDB6-F3D6-48F5-8EA0-BC230778C842}" type="presParOf" srcId="{96C65A3E-23EE-40C8-8C1B-3C08C49A35BC}" destId="{9D736323-9C69-4B1B-9CA6-D10FFB2A78C7}" srcOrd="3" destOrd="0" presId="urn:microsoft.com/office/officeart/2018/2/layout/IconVerticalSolidList"/>
    <dgm:cxn modelId="{A466A73D-F6D8-449D-A460-53926E22E349}" type="presParOf" srcId="{AE45BBD0-2D5F-4474-850A-83C0E03417C5}" destId="{5C22C355-D493-4021-AD35-BFB6026CAC70}" srcOrd="3" destOrd="0" presId="urn:microsoft.com/office/officeart/2018/2/layout/IconVerticalSolidList"/>
    <dgm:cxn modelId="{CC4B6C0B-515B-48B3-9764-F0AA46F8D75F}" type="presParOf" srcId="{AE45BBD0-2D5F-4474-850A-83C0E03417C5}" destId="{5297A0B2-CC4E-485E-ABA6-CFCDA6D44E1B}" srcOrd="4" destOrd="0" presId="urn:microsoft.com/office/officeart/2018/2/layout/IconVerticalSolidList"/>
    <dgm:cxn modelId="{EFF78AA9-4158-4DAE-9B5C-6C08677467CC}" type="presParOf" srcId="{5297A0B2-CC4E-485E-ABA6-CFCDA6D44E1B}" destId="{58495184-725B-4BCA-9CFE-BCDD1AD84173}" srcOrd="0" destOrd="0" presId="urn:microsoft.com/office/officeart/2018/2/layout/IconVerticalSolidList"/>
    <dgm:cxn modelId="{11698A52-880E-4BE5-923E-17B50E199A69}" type="presParOf" srcId="{5297A0B2-CC4E-485E-ABA6-CFCDA6D44E1B}" destId="{1B73AD67-3CF7-4FBF-8C37-521F37480BB0}" srcOrd="1" destOrd="0" presId="urn:microsoft.com/office/officeart/2018/2/layout/IconVerticalSolidList"/>
    <dgm:cxn modelId="{537AD7E6-8426-4015-B994-65817CA4031A}" type="presParOf" srcId="{5297A0B2-CC4E-485E-ABA6-CFCDA6D44E1B}" destId="{6B6EDD4A-4C13-4FBF-8A7C-1512695FEB67}" srcOrd="2" destOrd="0" presId="urn:microsoft.com/office/officeart/2018/2/layout/IconVerticalSolidList"/>
    <dgm:cxn modelId="{EC3E7722-D757-4812-84FC-BF616E1C87EE}" type="presParOf" srcId="{5297A0B2-CC4E-485E-ABA6-CFCDA6D44E1B}" destId="{47CFFFEA-41EA-40F9-BBBA-A0E2DDD00405}" srcOrd="3" destOrd="0" presId="urn:microsoft.com/office/officeart/2018/2/layout/IconVerticalSolidList"/>
    <dgm:cxn modelId="{F5A82F7E-BA58-4EEC-A2AE-0F4B78740C06}" type="presParOf" srcId="{AE45BBD0-2D5F-4474-850A-83C0E03417C5}" destId="{3F016AFB-CCEB-4202-A9C4-CC7D17A93E9B}" srcOrd="5" destOrd="0" presId="urn:microsoft.com/office/officeart/2018/2/layout/IconVerticalSolidList"/>
    <dgm:cxn modelId="{31C16D1C-A84C-4C1E-A978-218828E8CD9E}" type="presParOf" srcId="{AE45BBD0-2D5F-4474-850A-83C0E03417C5}" destId="{E8D3BF24-5680-4537-93D5-54D2108DAC52}" srcOrd="6" destOrd="0" presId="urn:microsoft.com/office/officeart/2018/2/layout/IconVerticalSolidList"/>
    <dgm:cxn modelId="{69BAD3FE-1A4F-4173-B50A-4EA176746657}" type="presParOf" srcId="{E8D3BF24-5680-4537-93D5-54D2108DAC52}" destId="{068F771D-C3B8-44A0-9820-C52EB2B838F0}" srcOrd="0" destOrd="0" presId="urn:microsoft.com/office/officeart/2018/2/layout/IconVerticalSolidList"/>
    <dgm:cxn modelId="{81F26A42-9086-43F4-A169-C9CCAC209954}" type="presParOf" srcId="{E8D3BF24-5680-4537-93D5-54D2108DAC52}" destId="{E6DE4B47-932C-448B-9438-091EB05C6DC6}" srcOrd="1" destOrd="0" presId="urn:microsoft.com/office/officeart/2018/2/layout/IconVerticalSolidList"/>
    <dgm:cxn modelId="{1EA75F7B-DC5B-499F-917B-D77C0274AD86}" type="presParOf" srcId="{E8D3BF24-5680-4537-93D5-54D2108DAC52}" destId="{17DF1529-0C49-43D1-84A4-EAA7EB1AAC0C}" srcOrd="2" destOrd="0" presId="urn:microsoft.com/office/officeart/2018/2/layout/IconVerticalSolidList"/>
    <dgm:cxn modelId="{2B76C1FF-583B-4C34-8FB2-1B9AC556CFEA}" type="presParOf" srcId="{E8D3BF24-5680-4537-93D5-54D2108DAC52}" destId="{5B3357E2-90F0-4CC8-8DE4-B3F3240A7481}" srcOrd="3" destOrd="0" presId="urn:microsoft.com/office/officeart/2018/2/layout/IconVerticalSolidList"/>
    <dgm:cxn modelId="{DB392CE0-AEC6-4914-BEA7-895D4104F604}" type="presParOf" srcId="{AE45BBD0-2D5F-4474-850A-83C0E03417C5}" destId="{50E06076-0212-4414-B9B5-59F25E645559}" srcOrd="7" destOrd="0" presId="urn:microsoft.com/office/officeart/2018/2/layout/IconVerticalSolidList"/>
    <dgm:cxn modelId="{AD2CA510-4129-4C07-86E7-3B7F2419F2A8}" type="presParOf" srcId="{AE45BBD0-2D5F-4474-850A-83C0E03417C5}" destId="{E9A6370A-8BF1-4379-9CA8-F4236E721220}" srcOrd="8" destOrd="0" presId="urn:microsoft.com/office/officeart/2018/2/layout/IconVerticalSolidList"/>
    <dgm:cxn modelId="{D36156DE-3DDB-4E9D-893D-9E7B225FB932}" type="presParOf" srcId="{E9A6370A-8BF1-4379-9CA8-F4236E721220}" destId="{886ACA3C-9F39-44E8-825F-DCEF89170B7B}" srcOrd="0" destOrd="0" presId="urn:microsoft.com/office/officeart/2018/2/layout/IconVerticalSolidList"/>
    <dgm:cxn modelId="{48589956-6B45-4606-B944-53510055F173}" type="presParOf" srcId="{E9A6370A-8BF1-4379-9CA8-F4236E721220}" destId="{A28EB6C4-53DA-4637-B3D3-79A3D443BEC5}" srcOrd="1" destOrd="0" presId="urn:microsoft.com/office/officeart/2018/2/layout/IconVerticalSolidList"/>
    <dgm:cxn modelId="{8A3814A8-EC01-46F5-BC9C-BB1E68781092}" type="presParOf" srcId="{E9A6370A-8BF1-4379-9CA8-F4236E721220}" destId="{FB22EA5B-D79F-4369-91F2-0F14F3CC72D1}" srcOrd="2" destOrd="0" presId="urn:microsoft.com/office/officeart/2018/2/layout/IconVerticalSolidList"/>
    <dgm:cxn modelId="{3394FAF0-DBFB-434C-8470-A2DCF50A743F}" type="presParOf" srcId="{E9A6370A-8BF1-4379-9CA8-F4236E721220}" destId="{C6D354D5-F3F6-4244-A4BC-66ED0920B50E}" srcOrd="3" destOrd="0" presId="urn:microsoft.com/office/officeart/2018/2/layout/IconVerticalSolidList"/>
    <dgm:cxn modelId="{AADB3F01-2E73-4EA7-AE27-FF76ABA6A959}" type="presParOf" srcId="{AE45BBD0-2D5F-4474-850A-83C0E03417C5}" destId="{21951016-F67B-41DF-BEB6-8922CF274C24}" srcOrd="9" destOrd="0" presId="urn:microsoft.com/office/officeart/2018/2/layout/IconVerticalSolidList"/>
    <dgm:cxn modelId="{B08B60AA-53FE-43A4-A8C0-982C96108788}" type="presParOf" srcId="{AE45BBD0-2D5F-4474-850A-83C0E03417C5}" destId="{ECA1DE2F-7506-4F20-AF10-9920700351C1}" srcOrd="10" destOrd="0" presId="urn:microsoft.com/office/officeart/2018/2/layout/IconVerticalSolidList"/>
    <dgm:cxn modelId="{D2FD1445-09A7-4C35-80EA-7C1E7DBC36B5}" type="presParOf" srcId="{ECA1DE2F-7506-4F20-AF10-9920700351C1}" destId="{9C910582-6619-46AB-8D2B-E72F651588F4}" srcOrd="0" destOrd="0" presId="urn:microsoft.com/office/officeart/2018/2/layout/IconVerticalSolidList"/>
    <dgm:cxn modelId="{F7A544E6-B34E-40E2-A7B9-CC73D3877F52}" type="presParOf" srcId="{ECA1DE2F-7506-4F20-AF10-9920700351C1}" destId="{54D01DC0-69AC-476E-9E8D-D5DA0777E2DA}" srcOrd="1" destOrd="0" presId="urn:microsoft.com/office/officeart/2018/2/layout/IconVerticalSolidList"/>
    <dgm:cxn modelId="{BA231BCF-F625-4587-BC7C-AF57E5C1335E}" type="presParOf" srcId="{ECA1DE2F-7506-4F20-AF10-9920700351C1}" destId="{95CC339C-1C8E-4B19-85CF-215E3C98B004}" srcOrd="2" destOrd="0" presId="urn:microsoft.com/office/officeart/2018/2/layout/IconVerticalSolidList"/>
    <dgm:cxn modelId="{6E02DB9F-3FA8-461B-9F89-941A9CA4FEE8}" type="presParOf" srcId="{ECA1DE2F-7506-4F20-AF10-9920700351C1}" destId="{26FE972D-EC83-4EC9-B0A2-5BB62594E3C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495EA12-19EB-440E-A21B-2C537A055E9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912FD39-8278-4EFC-AEA0-1AC8BAD76231}">
      <dgm:prSet/>
      <dgm:spPr/>
      <dgm:t>
        <a:bodyPr/>
        <a:lstStyle/>
        <a:p>
          <a:r>
            <a:rPr lang="en-GB" dirty="0"/>
            <a:t>Increase self-observation: recognise signs of stress and burnout.</a:t>
          </a:r>
          <a:endParaRPr lang="en-US" dirty="0"/>
        </a:p>
      </dgm:t>
    </dgm:pt>
    <dgm:pt modelId="{A640C266-71AE-473F-BFFA-993C1B615CFB}" type="parTrans" cxnId="{49E2ED27-B2AF-45BF-A437-3FF68DC41F07}">
      <dgm:prSet/>
      <dgm:spPr/>
      <dgm:t>
        <a:bodyPr/>
        <a:lstStyle/>
        <a:p>
          <a:endParaRPr lang="en-US"/>
        </a:p>
      </dgm:t>
    </dgm:pt>
    <dgm:pt modelId="{9AD2AA9F-D835-49E1-A1E7-2C9D247D2EE1}" type="sibTrans" cxnId="{49E2ED27-B2AF-45BF-A437-3FF68DC41F07}">
      <dgm:prSet/>
      <dgm:spPr/>
      <dgm:t>
        <a:bodyPr/>
        <a:lstStyle/>
        <a:p>
          <a:endParaRPr lang="en-US"/>
        </a:p>
      </dgm:t>
    </dgm:pt>
    <dgm:pt modelId="{ECAF58CD-A80B-4574-B0C9-AEC00C137975}">
      <dgm:prSet/>
      <dgm:spPr/>
      <dgm:t>
        <a:bodyPr/>
        <a:lstStyle/>
        <a:p>
          <a:r>
            <a:rPr lang="en-GB" dirty="0"/>
            <a:t>Take regular breaks </a:t>
          </a:r>
          <a:endParaRPr lang="en-US" dirty="0"/>
        </a:p>
      </dgm:t>
    </dgm:pt>
    <dgm:pt modelId="{B9C3EE05-7A85-475E-A496-64A1C9E26CC9}" type="parTrans" cxnId="{CBE587FB-4A04-4A35-A22D-19A3F8578406}">
      <dgm:prSet/>
      <dgm:spPr/>
      <dgm:t>
        <a:bodyPr/>
        <a:lstStyle/>
        <a:p>
          <a:endParaRPr lang="en-US"/>
        </a:p>
      </dgm:t>
    </dgm:pt>
    <dgm:pt modelId="{29B35915-58C5-491E-A001-B7A53B75C84B}" type="sibTrans" cxnId="{CBE587FB-4A04-4A35-A22D-19A3F8578406}">
      <dgm:prSet/>
      <dgm:spPr/>
      <dgm:t>
        <a:bodyPr/>
        <a:lstStyle/>
        <a:p>
          <a:endParaRPr lang="en-US"/>
        </a:p>
      </dgm:t>
    </dgm:pt>
    <dgm:pt modelId="{83D2E073-4200-482D-9092-D568F268D189}">
      <dgm:prSet/>
      <dgm:spPr/>
      <dgm:t>
        <a:bodyPr/>
        <a:lstStyle/>
        <a:p>
          <a:r>
            <a:rPr lang="en-GB" dirty="0"/>
            <a:t>Seek support from colleagues</a:t>
          </a:r>
          <a:endParaRPr lang="en-US" dirty="0"/>
        </a:p>
      </dgm:t>
    </dgm:pt>
    <dgm:pt modelId="{615C2175-CD99-41E8-8A73-4B889C45B5D5}" type="parTrans" cxnId="{625C305A-C62D-4FC2-88AB-C04843274479}">
      <dgm:prSet/>
      <dgm:spPr/>
      <dgm:t>
        <a:bodyPr/>
        <a:lstStyle/>
        <a:p>
          <a:endParaRPr lang="en-US"/>
        </a:p>
      </dgm:t>
    </dgm:pt>
    <dgm:pt modelId="{83F14E36-F2F1-4EF1-8870-59BEF3D89625}" type="sibTrans" cxnId="{625C305A-C62D-4FC2-88AB-C04843274479}">
      <dgm:prSet/>
      <dgm:spPr/>
      <dgm:t>
        <a:bodyPr/>
        <a:lstStyle/>
        <a:p>
          <a:endParaRPr lang="en-US"/>
        </a:p>
      </dgm:t>
    </dgm:pt>
    <dgm:pt modelId="{13E7800E-A7EA-4CE2-8462-DCF0497EDB05}">
      <dgm:prSet/>
      <dgm:spPr/>
      <dgm:t>
        <a:bodyPr/>
        <a:lstStyle/>
        <a:p>
          <a:r>
            <a:rPr lang="en-GB" dirty="0"/>
            <a:t>Take care of physical and mental wellbeing </a:t>
          </a:r>
          <a:endParaRPr lang="en-US" dirty="0"/>
        </a:p>
      </dgm:t>
    </dgm:pt>
    <dgm:pt modelId="{A323A79D-E303-4039-91AB-EC6095A1B4F6}" type="parTrans" cxnId="{40CD8579-B45C-42AF-999A-937EC9F1215D}">
      <dgm:prSet/>
      <dgm:spPr/>
      <dgm:t>
        <a:bodyPr/>
        <a:lstStyle/>
        <a:p>
          <a:endParaRPr lang="en-US"/>
        </a:p>
      </dgm:t>
    </dgm:pt>
    <dgm:pt modelId="{C8A23675-F3C0-449B-A4F4-F85AD741B083}" type="sibTrans" cxnId="{40CD8579-B45C-42AF-999A-937EC9F1215D}">
      <dgm:prSet/>
      <dgm:spPr/>
      <dgm:t>
        <a:bodyPr/>
        <a:lstStyle/>
        <a:p>
          <a:endParaRPr lang="en-US"/>
        </a:p>
      </dgm:t>
    </dgm:pt>
    <dgm:pt modelId="{2595B211-A684-4918-9A16-CA520C7EBC00}">
      <dgm:prSet/>
      <dgm:spPr/>
      <dgm:t>
        <a:bodyPr/>
        <a:lstStyle/>
        <a:p>
          <a:r>
            <a:rPr lang="en-GB" dirty="0"/>
            <a:t>Peer support </a:t>
          </a:r>
          <a:endParaRPr lang="en-US" dirty="0"/>
        </a:p>
      </dgm:t>
    </dgm:pt>
    <dgm:pt modelId="{8A97204A-4700-4D96-94AA-FAF0F5010F0C}" type="parTrans" cxnId="{E3E1DDFD-620B-4D2C-B31F-E3915D62CB29}">
      <dgm:prSet/>
      <dgm:spPr/>
      <dgm:t>
        <a:bodyPr/>
        <a:lstStyle/>
        <a:p>
          <a:endParaRPr lang="en-US"/>
        </a:p>
      </dgm:t>
    </dgm:pt>
    <dgm:pt modelId="{819D83B0-2381-497C-BD8D-0C4BC0BE14D2}" type="sibTrans" cxnId="{E3E1DDFD-620B-4D2C-B31F-E3915D62CB29}">
      <dgm:prSet/>
      <dgm:spPr/>
      <dgm:t>
        <a:bodyPr/>
        <a:lstStyle/>
        <a:p>
          <a:endParaRPr lang="en-US"/>
        </a:p>
      </dgm:t>
    </dgm:pt>
    <dgm:pt modelId="{8C8C7C9B-DA2D-46D4-9008-58AF7D3B9C7D}">
      <dgm:prSet/>
      <dgm:spPr/>
      <dgm:t>
        <a:bodyPr/>
        <a:lstStyle/>
        <a:p>
          <a:r>
            <a:rPr lang="en-GB"/>
            <a:t>Undertake training </a:t>
          </a:r>
          <a:endParaRPr lang="en-US"/>
        </a:p>
      </dgm:t>
    </dgm:pt>
    <dgm:pt modelId="{0C5A49AA-B337-49ED-8E63-F98FCA3C3AC7}" type="parTrans" cxnId="{F992C65E-CBFB-44DC-A5B8-8351863183EC}">
      <dgm:prSet/>
      <dgm:spPr/>
      <dgm:t>
        <a:bodyPr/>
        <a:lstStyle/>
        <a:p>
          <a:endParaRPr lang="en-US"/>
        </a:p>
      </dgm:t>
    </dgm:pt>
    <dgm:pt modelId="{2D288FE6-CADF-46A5-8BD7-55994CE9025F}" type="sibTrans" cxnId="{F992C65E-CBFB-44DC-A5B8-8351863183EC}">
      <dgm:prSet/>
      <dgm:spPr/>
      <dgm:t>
        <a:bodyPr/>
        <a:lstStyle/>
        <a:p>
          <a:endParaRPr lang="en-US"/>
        </a:p>
      </dgm:t>
    </dgm:pt>
    <dgm:pt modelId="{5FD3D9E0-7629-4DD7-ADD3-D059C0F78B6F}">
      <dgm:prSet/>
      <dgm:spPr/>
      <dgm:t>
        <a:bodyPr/>
        <a:lstStyle/>
        <a:p>
          <a:r>
            <a:rPr lang="en-GB"/>
            <a:t>(BMA, 2024) </a:t>
          </a:r>
          <a:endParaRPr lang="en-US"/>
        </a:p>
      </dgm:t>
    </dgm:pt>
    <dgm:pt modelId="{F73ABD26-F4C4-4151-90FB-685354A72010}" type="parTrans" cxnId="{DFCB996A-B3D1-4AB5-B2FE-3B5B4DFBB4EE}">
      <dgm:prSet/>
      <dgm:spPr/>
      <dgm:t>
        <a:bodyPr/>
        <a:lstStyle/>
        <a:p>
          <a:endParaRPr lang="en-US"/>
        </a:p>
      </dgm:t>
    </dgm:pt>
    <dgm:pt modelId="{01C0DE38-D731-4245-8E5D-B745A6186EC9}" type="sibTrans" cxnId="{DFCB996A-B3D1-4AB5-B2FE-3B5B4DFBB4EE}">
      <dgm:prSet/>
      <dgm:spPr/>
      <dgm:t>
        <a:bodyPr/>
        <a:lstStyle/>
        <a:p>
          <a:endParaRPr lang="en-US"/>
        </a:p>
      </dgm:t>
    </dgm:pt>
    <dgm:pt modelId="{EBC7C30E-F79C-4ECB-A3F9-CFAD32122471}" type="pres">
      <dgm:prSet presAssocID="{A495EA12-19EB-440E-A21B-2C537A055E90}" presName="vert0" presStyleCnt="0">
        <dgm:presLayoutVars>
          <dgm:dir/>
          <dgm:animOne val="branch"/>
          <dgm:animLvl val="lvl"/>
        </dgm:presLayoutVars>
      </dgm:prSet>
      <dgm:spPr/>
    </dgm:pt>
    <dgm:pt modelId="{7E87401A-0C0E-45A5-A097-B88AB21D76E5}" type="pres">
      <dgm:prSet presAssocID="{3912FD39-8278-4EFC-AEA0-1AC8BAD76231}" presName="thickLine" presStyleLbl="alignNode1" presStyleIdx="0" presStyleCnt="7"/>
      <dgm:spPr/>
    </dgm:pt>
    <dgm:pt modelId="{FFD64555-0E79-47E7-BED9-C1EBCC3CD9C5}" type="pres">
      <dgm:prSet presAssocID="{3912FD39-8278-4EFC-AEA0-1AC8BAD76231}" presName="horz1" presStyleCnt="0"/>
      <dgm:spPr/>
    </dgm:pt>
    <dgm:pt modelId="{7F22C9F3-A7EB-4BDC-9EE9-90B01A02FB9F}" type="pres">
      <dgm:prSet presAssocID="{3912FD39-8278-4EFC-AEA0-1AC8BAD76231}" presName="tx1" presStyleLbl="revTx" presStyleIdx="0" presStyleCnt="7"/>
      <dgm:spPr/>
    </dgm:pt>
    <dgm:pt modelId="{69B26900-BFD0-441E-8187-EE8307EBCE11}" type="pres">
      <dgm:prSet presAssocID="{3912FD39-8278-4EFC-AEA0-1AC8BAD76231}" presName="vert1" presStyleCnt="0"/>
      <dgm:spPr/>
    </dgm:pt>
    <dgm:pt modelId="{48DAD3ED-AC9D-495E-8235-715E6E7B928C}" type="pres">
      <dgm:prSet presAssocID="{ECAF58CD-A80B-4574-B0C9-AEC00C137975}" presName="thickLine" presStyleLbl="alignNode1" presStyleIdx="1" presStyleCnt="7"/>
      <dgm:spPr/>
    </dgm:pt>
    <dgm:pt modelId="{3B80B513-B91B-4665-9FBF-549E702F9433}" type="pres">
      <dgm:prSet presAssocID="{ECAF58CD-A80B-4574-B0C9-AEC00C137975}" presName="horz1" presStyleCnt="0"/>
      <dgm:spPr/>
    </dgm:pt>
    <dgm:pt modelId="{6B4B6039-39A3-4346-AB18-710E562F46A3}" type="pres">
      <dgm:prSet presAssocID="{ECAF58CD-A80B-4574-B0C9-AEC00C137975}" presName="tx1" presStyleLbl="revTx" presStyleIdx="1" presStyleCnt="7"/>
      <dgm:spPr/>
    </dgm:pt>
    <dgm:pt modelId="{0D886454-A2EE-4805-81E1-E3A347DC5F6D}" type="pres">
      <dgm:prSet presAssocID="{ECAF58CD-A80B-4574-B0C9-AEC00C137975}" presName="vert1" presStyleCnt="0"/>
      <dgm:spPr/>
    </dgm:pt>
    <dgm:pt modelId="{07CB9BEB-64C8-48AC-AD74-1ABD85A859FD}" type="pres">
      <dgm:prSet presAssocID="{83D2E073-4200-482D-9092-D568F268D189}" presName="thickLine" presStyleLbl="alignNode1" presStyleIdx="2" presStyleCnt="7"/>
      <dgm:spPr/>
    </dgm:pt>
    <dgm:pt modelId="{E88DD53A-502E-42D3-9A33-4CF3FAE9B134}" type="pres">
      <dgm:prSet presAssocID="{83D2E073-4200-482D-9092-D568F268D189}" presName="horz1" presStyleCnt="0"/>
      <dgm:spPr/>
    </dgm:pt>
    <dgm:pt modelId="{D5EF9147-7957-4EFC-8C10-DFDE0A0ABA98}" type="pres">
      <dgm:prSet presAssocID="{83D2E073-4200-482D-9092-D568F268D189}" presName="tx1" presStyleLbl="revTx" presStyleIdx="2" presStyleCnt="7"/>
      <dgm:spPr/>
    </dgm:pt>
    <dgm:pt modelId="{F35A64C4-751D-40A1-93E7-24859DFD1A24}" type="pres">
      <dgm:prSet presAssocID="{83D2E073-4200-482D-9092-D568F268D189}" presName="vert1" presStyleCnt="0"/>
      <dgm:spPr/>
    </dgm:pt>
    <dgm:pt modelId="{5E9C9313-AF06-452C-89E0-1A002BC4ED73}" type="pres">
      <dgm:prSet presAssocID="{13E7800E-A7EA-4CE2-8462-DCF0497EDB05}" presName="thickLine" presStyleLbl="alignNode1" presStyleIdx="3" presStyleCnt="7"/>
      <dgm:spPr/>
    </dgm:pt>
    <dgm:pt modelId="{F6AF156D-8013-45DA-9642-DA22F20EEF6B}" type="pres">
      <dgm:prSet presAssocID="{13E7800E-A7EA-4CE2-8462-DCF0497EDB05}" presName="horz1" presStyleCnt="0"/>
      <dgm:spPr/>
    </dgm:pt>
    <dgm:pt modelId="{1F429515-5496-4251-A0EA-78B01FAA900E}" type="pres">
      <dgm:prSet presAssocID="{13E7800E-A7EA-4CE2-8462-DCF0497EDB05}" presName="tx1" presStyleLbl="revTx" presStyleIdx="3" presStyleCnt="7"/>
      <dgm:spPr/>
    </dgm:pt>
    <dgm:pt modelId="{0591E05F-373F-4629-BC38-409AB1351B3C}" type="pres">
      <dgm:prSet presAssocID="{13E7800E-A7EA-4CE2-8462-DCF0497EDB05}" presName="vert1" presStyleCnt="0"/>
      <dgm:spPr/>
    </dgm:pt>
    <dgm:pt modelId="{B1C36DA2-A2AF-41DC-9274-3B30678312D6}" type="pres">
      <dgm:prSet presAssocID="{2595B211-A684-4918-9A16-CA520C7EBC00}" presName="thickLine" presStyleLbl="alignNode1" presStyleIdx="4" presStyleCnt="7"/>
      <dgm:spPr/>
    </dgm:pt>
    <dgm:pt modelId="{9B7E642B-2C16-4860-9992-15A2C4814A23}" type="pres">
      <dgm:prSet presAssocID="{2595B211-A684-4918-9A16-CA520C7EBC00}" presName="horz1" presStyleCnt="0"/>
      <dgm:spPr/>
    </dgm:pt>
    <dgm:pt modelId="{3B13F68E-191C-40F3-9DC6-18AC82289674}" type="pres">
      <dgm:prSet presAssocID="{2595B211-A684-4918-9A16-CA520C7EBC00}" presName="tx1" presStyleLbl="revTx" presStyleIdx="4" presStyleCnt="7"/>
      <dgm:spPr/>
    </dgm:pt>
    <dgm:pt modelId="{55F23E40-9E93-49EA-9A68-1F22FC84E3B3}" type="pres">
      <dgm:prSet presAssocID="{2595B211-A684-4918-9A16-CA520C7EBC00}" presName="vert1" presStyleCnt="0"/>
      <dgm:spPr/>
    </dgm:pt>
    <dgm:pt modelId="{17959806-F243-43A2-97B3-46CF96467398}" type="pres">
      <dgm:prSet presAssocID="{8C8C7C9B-DA2D-46D4-9008-58AF7D3B9C7D}" presName="thickLine" presStyleLbl="alignNode1" presStyleIdx="5" presStyleCnt="7"/>
      <dgm:spPr/>
    </dgm:pt>
    <dgm:pt modelId="{174C28C3-6A57-4CCB-A951-F29529F34789}" type="pres">
      <dgm:prSet presAssocID="{8C8C7C9B-DA2D-46D4-9008-58AF7D3B9C7D}" presName="horz1" presStyleCnt="0"/>
      <dgm:spPr/>
    </dgm:pt>
    <dgm:pt modelId="{38AD62B5-1999-4A68-94F2-59BF12ADFE96}" type="pres">
      <dgm:prSet presAssocID="{8C8C7C9B-DA2D-46D4-9008-58AF7D3B9C7D}" presName="tx1" presStyleLbl="revTx" presStyleIdx="5" presStyleCnt="7"/>
      <dgm:spPr/>
    </dgm:pt>
    <dgm:pt modelId="{151DBBE3-5411-4BFD-860B-B82606E1AF65}" type="pres">
      <dgm:prSet presAssocID="{8C8C7C9B-DA2D-46D4-9008-58AF7D3B9C7D}" presName="vert1" presStyleCnt="0"/>
      <dgm:spPr/>
    </dgm:pt>
    <dgm:pt modelId="{8AF12B99-7544-49DA-B77B-1716BB0836CD}" type="pres">
      <dgm:prSet presAssocID="{5FD3D9E0-7629-4DD7-ADD3-D059C0F78B6F}" presName="thickLine" presStyleLbl="alignNode1" presStyleIdx="6" presStyleCnt="7"/>
      <dgm:spPr/>
    </dgm:pt>
    <dgm:pt modelId="{07D4A39A-4112-4242-B9A4-3F97D07133E9}" type="pres">
      <dgm:prSet presAssocID="{5FD3D9E0-7629-4DD7-ADD3-D059C0F78B6F}" presName="horz1" presStyleCnt="0"/>
      <dgm:spPr/>
    </dgm:pt>
    <dgm:pt modelId="{EE3070B9-DB61-4CA9-A2CF-643FF7B8F281}" type="pres">
      <dgm:prSet presAssocID="{5FD3D9E0-7629-4DD7-ADD3-D059C0F78B6F}" presName="tx1" presStyleLbl="revTx" presStyleIdx="6" presStyleCnt="7"/>
      <dgm:spPr/>
    </dgm:pt>
    <dgm:pt modelId="{5E43031D-D6D3-4CA4-89C5-3455F3DA6712}" type="pres">
      <dgm:prSet presAssocID="{5FD3D9E0-7629-4DD7-ADD3-D059C0F78B6F}" presName="vert1" presStyleCnt="0"/>
      <dgm:spPr/>
    </dgm:pt>
  </dgm:ptLst>
  <dgm:cxnLst>
    <dgm:cxn modelId="{FA3AA70A-2DEC-4BCE-80C1-FE283242D9F8}" type="presOf" srcId="{13E7800E-A7EA-4CE2-8462-DCF0497EDB05}" destId="{1F429515-5496-4251-A0EA-78B01FAA900E}" srcOrd="0" destOrd="0" presId="urn:microsoft.com/office/officeart/2008/layout/LinedList"/>
    <dgm:cxn modelId="{49E2ED27-B2AF-45BF-A437-3FF68DC41F07}" srcId="{A495EA12-19EB-440E-A21B-2C537A055E90}" destId="{3912FD39-8278-4EFC-AEA0-1AC8BAD76231}" srcOrd="0" destOrd="0" parTransId="{A640C266-71AE-473F-BFFA-993C1B615CFB}" sibTransId="{9AD2AA9F-D835-49E1-A1E7-2C9D247D2EE1}"/>
    <dgm:cxn modelId="{F992C65E-CBFB-44DC-A5B8-8351863183EC}" srcId="{A495EA12-19EB-440E-A21B-2C537A055E90}" destId="{8C8C7C9B-DA2D-46D4-9008-58AF7D3B9C7D}" srcOrd="5" destOrd="0" parTransId="{0C5A49AA-B337-49ED-8E63-F98FCA3C3AC7}" sibTransId="{2D288FE6-CADF-46A5-8BD7-55994CE9025F}"/>
    <dgm:cxn modelId="{F7DB0E62-10B7-4AFF-9817-54234CC02238}" type="presOf" srcId="{5FD3D9E0-7629-4DD7-ADD3-D059C0F78B6F}" destId="{EE3070B9-DB61-4CA9-A2CF-643FF7B8F281}" srcOrd="0" destOrd="0" presId="urn:microsoft.com/office/officeart/2008/layout/LinedList"/>
    <dgm:cxn modelId="{DFCB996A-B3D1-4AB5-B2FE-3B5B4DFBB4EE}" srcId="{A495EA12-19EB-440E-A21B-2C537A055E90}" destId="{5FD3D9E0-7629-4DD7-ADD3-D059C0F78B6F}" srcOrd="6" destOrd="0" parTransId="{F73ABD26-F4C4-4151-90FB-685354A72010}" sibTransId="{01C0DE38-D731-4245-8E5D-B745A6186EC9}"/>
    <dgm:cxn modelId="{ACC67E4D-9B89-4723-A2A3-9BE2C24A3A8F}" type="presOf" srcId="{ECAF58CD-A80B-4574-B0C9-AEC00C137975}" destId="{6B4B6039-39A3-4346-AB18-710E562F46A3}" srcOrd="0" destOrd="0" presId="urn:microsoft.com/office/officeart/2008/layout/LinedList"/>
    <dgm:cxn modelId="{008A4256-564D-4E8E-9EEA-7D0EBAA332B8}" type="presOf" srcId="{A495EA12-19EB-440E-A21B-2C537A055E90}" destId="{EBC7C30E-F79C-4ECB-A3F9-CFAD32122471}" srcOrd="0" destOrd="0" presId="urn:microsoft.com/office/officeart/2008/layout/LinedList"/>
    <dgm:cxn modelId="{40CD8579-B45C-42AF-999A-937EC9F1215D}" srcId="{A495EA12-19EB-440E-A21B-2C537A055E90}" destId="{13E7800E-A7EA-4CE2-8462-DCF0497EDB05}" srcOrd="3" destOrd="0" parTransId="{A323A79D-E303-4039-91AB-EC6095A1B4F6}" sibTransId="{C8A23675-F3C0-449B-A4F4-F85AD741B083}"/>
    <dgm:cxn modelId="{625C305A-C62D-4FC2-88AB-C04843274479}" srcId="{A495EA12-19EB-440E-A21B-2C537A055E90}" destId="{83D2E073-4200-482D-9092-D568F268D189}" srcOrd="2" destOrd="0" parTransId="{615C2175-CD99-41E8-8A73-4B889C45B5D5}" sibTransId="{83F14E36-F2F1-4EF1-8870-59BEF3D89625}"/>
    <dgm:cxn modelId="{0DB27E7A-F2AB-473F-AF58-49FEF5CB078E}" type="presOf" srcId="{3912FD39-8278-4EFC-AEA0-1AC8BAD76231}" destId="{7F22C9F3-A7EB-4BDC-9EE9-90B01A02FB9F}" srcOrd="0" destOrd="0" presId="urn:microsoft.com/office/officeart/2008/layout/LinedList"/>
    <dgm:cxn modelId="{3B1936D4-08E7-490E-8710-D903A4B381C5}" type="presOf" srcId="{8C8C7C9B-DA2D-46D4-9008-58AF7D3B9C7D}" destId="{38AD62B5-1999-4A68-94F2-59BF12ADFE96}" srcOrd="0" destOrd="0" presId="urn:microsoft.com/office/officeart/2008/layout/LinedList"/>
    <dgm:cxn modelId="{195973DE-ED9B-4C02-8802-A4F644B90BC3}" type="presOf" srcId="{83D2E073-4200-482D-9092-D568F268D189}" destId="{D5EF9147-7957-4EFC-8C10-DFDE0A0ABA98}" srcOrd="0" destOrd="0" presId="urn:microsoft.com/office/officeart/2008/layout/LinedList"/>
    <dgm:cxn modelId="{7FB7FFE5-D549-49AD-AEC7-E75349CA8E48}" type="presOf" srcId="{2595B211-A684-4918-9A16-CA520C7EBC00}" destId="{3B13F68E-191C-40F3-9DC6-18AC82289674}" srcOrd="0" destOrd="0" presId="urn:microsoft.com/office/officeart/2008/layout/LinedList"/>
    <dgm:cxn modelId="{CBE587FB-4A04-4A35-A22D-19A3F8578406}" srcId="{A495EA12-19EB-440E-A21B-2C537A055E90}" destId="{ECAF58CD-A80B-4574-B0C9-AEC00C137975}" srcOrd="1" destOrd="0" parTransId="{B9C3EE05-7A85-475E-A496-64A1C9E26CC9}" sibTransId="{29B35915-58C5-491E-A001-B7A53B75C84B}"/>
    <dgm:cxn modelId="{E3E1DDFD-620B-4D2C-B31F-E3915D62CB29}" srcId="{A495EA12-19EB-440E-A21B-2C537A055E90}" destId="{2595B211-A684-4918-9A16-CA520C7EBC00}" srcOrd="4" destOrd="0" parTransId="{8A97204A-4700-4D96-94AA-FAF0F5010F0C}" sibTransId="{819D83B0-2381-497C-BD8D-0C4BC0BE14D2}"/>
    <dgm:cxn modelId="{7777CC35-F46E-4D1C-A410-06561E2FF15C}" type="presParOf" srcId="{EBC7C30E-F79C-4ECB-A3F9-CFAD32122471}" destId="{7E87401A-0C0E-45A5-A097-B88AB21D76E5}" srcOrd="0" destOrd="0" presId="urn:microsoft.com/office/officeart/2008/layout/LinedList"/>
    <dgm:cxn modelId="{8CA76D30-B0A6-405F-A71C-B62573B67671}" type="presParOf" srcId="{EBC7C30E-F79C-4ECB-A3F9-CFAD32122471}" destId="{FFD64555-0E79-47E7-BED9-C1EBCC3CD9C5}" srcOrd="1" destOrd="0" presId="urn:microsoft.com/office/officeart/2008/layout/LinedList"/>
    <dgm:cxn modelId="{AC0889E3-0866-4304-891D-E5677A666D59}" type="presParOf" srcId="{FFD64555-0E79-47E7-BED9-C1EBCC3CD9C5}" destId="{7F22C9F3-A7EB-4BDC-9EE9-90B01A02FB9F}" srcOrd="0" destOrd="0" presId="urn:microsoft.com/office/officeart/2008/layout/LinedList"/>
    <dgm:cxn modelId="{5023639F-E1E2-41AA-A9C6-016446014D74}" type="presParOf" srcId="{FFD64555-0E79-47E7-BED9-C1EBCC3CD9C5}" destId="{69B26900-BFD0-441E-8187-EE8307EBCE11}" srcOrd="1" destOrd="0" presId="urn:microsoft.com/office/officeart/2008/layout/LinedList"/>
    <dgm:cxn modelId="{5BB9CFCB-D3C7-4A3F-9075-0AB99122149E}" type="presParOf" srcId="{EBC7C30E-F79C-4ECB-A3F9-CFAD32122471}" destId="{48DAD3ED-AC9D-495E-8235-715E6E7B928C}" srcOrd="2" destOrd="0" presId="urn:microsoft.com/office/officeart/2008/layout/LinedList"/>
    <dgm:cxn modelId="{295E82ED-B676-4170-B201-07E7E1F261F8}" type="presParOf" srcId="{EBC7C30E-F79C-4ECB-A3F9-CFAD32122471}" destId="{3B80B513-B91B-4665-9FBF-549E702F9433}" srcOrd="3" destOrd="0" presId="urn:microsoft.com/office/officeart/2008/layout/LinedList"/>
    <dgm:cxn modelId="{22C18AC3-2F6D-47C9-A8A1-F53EE0369AB1}" type="presParOf" srcId="{3B80B513-B91B-4665-9FBF-549E702F9433}" destId="{6B4B6039-39A3-4346-AB18-710E562F46A3}" srcOrd="0" destOrd="0" presId="urn:microsoft.com/office/officeart/2008/layout/LinedList"/>
    <dgm:cxn modelId="{A1BFF4E5-A4DE-4A9F-8007-C9F9470463DC}" type="presParOf" srcId="{3B80B513-B91B-4665-9FBF-549E702F9433}" destId="{0D886454-A2EE-4805-81E1-E3A347DC5F6D}" srcOrd="1" destOrd="0" presId="urn:microsoft.com/office/officeart/2008/layout/LinedList"/>
    <dgm:cxn modelId="{2928EB2E-BDE1-48BE-8D25-19D2283227E5}" type="presParOf" srcId="{EBC7C30E-F79C-4ECB-A3F9-CFAD32122471}" destId="{07CB9BEB-64C8-48AC-AD74-1ABD85A859FD}" srcOrd="4" destOrd="0" presId="urn:microsoft.com/office/officeart/2008/layout/LinedList"/>
    <dgm:cxn modelId="{C4F18F70-7EA4-4577-9461-070363FE9DBA}" type="presParOf" srcId="{EBC7C30E-F79C-4ECB-A3F9-CFAD32122471}" destId="{E88DD53A-502E-42D3-9A33-4CF3FAE9B134}" srcOrd="5" destOrd="0" presId="urn:microsoft.com/office/officeart/2008/layout/LinedList"/>
    <dgm:cxn modelId="{C3F84C41-631D-495A-8465-AFE9FAF49BD2}" type="presParOf" srcId="{E88DD53A-502E-42D3-9A33-4CF3FAE9B134}" destId="{D5EF9147-7957-4EFC-8C10-DFDE0A0ABA98}" srcOrd="0" destOrd="0" presId="urn:microsoft.com/office/officeart/2008/layout/LinedList"/>
    <dgm:cxn modelId="{E7FE6CE1-5A09-403A-B231-1282C5D39D9E}" type="presParOf" srcId="{E88DD53A-502E-42D3-9A33-4CF3FAE9B134}" destId="{F35A64C4-751D-40A1-93E7-24859DFD1A24}" srcOrd="1" destOrd="0" presId="urn:microsoft.com/office/officeart/2008/layout/LinedList"/>
    <dgm:cxn modelId="{43D1C948-BB6D-4A60-B192-FB638C6E3C4F}" type="presParOf" srcId="{EBC7C30E-F79C-4ECB-A3F9-CFAD32122471}" destId="{5E9C9313-AF06-452C-89E0-1A002BC4ED73}" srcOrd="6" destOrd="0" presId="urn:microsoft.com/office/officeart/2008/layout/LinedList"/>
    <dgm:cxn modelId="{37F37911-CDF5-4F4B-8B3A-AC1E854A0248}" type="presParOf" srcId="{EBC7C30E-F79C-4ECB-A3F9-CFAD32122471}" destId="{F6AF156D-8013-45DA-9642-DA22F20EEF6B}" srcOrd="7" destOrd="0" presId="urn:microsoft.com/office/officeart/2008/layout/LinedList"/>
    <dgm:cxn modelId="{B9E5A2F5-AADE-4EC1-9DC2-BD9F2EA63696}" type="presParOf" srcId="{F6AF156D-8013-45DA-9642-DA22F20EEF6B}" destId="{1F429515-5496-4251-A0EA-78B01FAA900E}" srcOrd="0" destOrd="0" presId="urn:microsoft.com/office/officeart/2008/layout/LinedList"/>
    <dgm:cxn modelId="{B980624D-D33E-4AB2-8446-DA7495333179}" type="presParOf" srcId="{F6AF156D-8013-45DA-9642-DA22F20EEF6B}" destId="{0591E05F-373F-4629-BC38-409AB1351B3C}" srcOrd="1" destOrd="0" presId="urn:microsoft.com/office/officeart/2008/layout/LinedList"/>
    <dgm:cxn modelId="{DB8A848D-64D5-47EC-931A-E25BF9E14AC3}" type="presParOf" srcId="{EBC7C30E-F79C-4ECB-A3F9-CFAD32122471}" destId="{B1C36DA2-A2AF-41DC-9274-3B30678312D6}" srcOrd="8" destOrd="0" presId="urn:microsoft.com/office/officeart/2008/layout/LinedList"/>
    <dgm:cxn modelId="{D336269D-2D52-4052-BF2E-20E6B8D4529E}" type="presParOf" srcId="{EBC7C30E-F79C-4ECB-A3F9-CFAD32122471}" destId="{9B7E642B-2C16-4860-9992-15A2C4814A23}" srcOrd="9" destOrd="0" presId="urn:microsoft.com/office/officeart/2008/layout/LinedList"/>
    <dgm:cxn modelId="{25213E61-0AD4-4054-95DC-115EFAE07A4A}" type="presParOf" srcId="{9B7E642B-2C16-4860-9992-15A2C4814A23}" destId="{3B13F68E-191C-40F3-9DC6-18AC82289674}" srcOrd="0" destOrd="0" presId="urn:microsoft.com/office/officeart/2008/layout/LinedList"/>
    <dgm:cxn modelId="{1AF60C5C-E8BF-41E5-9A54-85DC96CBED68}" type="presParOf" srcId="{9B7E642B-2C16-4860-9992-15A2C4814A23}" destId="{55F23E40-9E93-49EA-9A68-1F22FC84E3B3}" srcOrd="1" destOrd="0" presId="urn:microsoft.com/office/officeart/2008/layout/LinedList"/>
    <dgm:cxn modelId="{FFB6CB0D-9BD6-41D1-8FAC-F712D4C5DD25}" type="presParOf" srcId="{EBC7C30E-F79C-4ECB-A3F9-CFAD32122471}" destId="{17959806-F243-43A2-97B3-46CF96467398}" srcOrd="10" destOrd="0" presId="urn:microsoft.com/office/officeart/2008/layout/LinedList"/>
    <dgm:cxn modelId="{0A8A8966-EB5A-4666-A00E-1A6008399545}" type="presParOf" srcId="{EBC7C30E-F79C-4ECB-A3F9-CFAD32122471}" destId="{174C28C3-6A57-4CCB-A951-F29529F34789}" srcOrd="11" destOrd="0" presId="urn:microsoft.com/office/officeart/2008/layout/LinedList"/>
    <dgm:cxn modelId="{F6502A74-B15F-4281-A56B-BCD6CF13E8F7}" type="presParOf" srcId="{174C28C3-6A57-4CCB-A951-F29529F34789}" destId="{38AD62B5-1999-4A68-94F2-59BF12ADFE96}" srcOrd="0" destOrd="0" presId="urn:microsoft.com/office/officeart/2008/layout/LinedList"/>
    <dgm:cxn modelId="{69B507D4-155A-45D0-922E-837FF206009D}" type="presParOf" srcId="{174C28C3-6A57-4CCB-A951-F29529F34789}" destId="{151DBBE3-5411-4BFD-860B-B82606E1AF65}" srcOrd="1" destOrd="0" presId="urn:microsoft.com/office/officeart/2008/layout/LinedList"/>
    <dgm:cxn modelId="{80A56C95-65F1-4817-A9C4-5D1FECC70AFA}" type="presParOf" srcId="{EBC7C30E-F79C-4ECB-A3F9-CFAD32122471}" destId="{8AF12B99-7544-49DA-B77B-1716BB0836CD}" srcOrd="12" destOrd="0" presId="urn:microsoft.com/office/officeart/2008/layout/LinedList"/>
    <dgm:cxn modelId="{6F085FC3-C3D9-4F2E-950F-93266F0AB9CC}" type="presParOf" srcId="{EBC7C30E-F79C-4ECB-A3F9-CFAD32122471}" destId="{07D4A39A-4112-4242-B9A4-3F97D07133E9}" srcOrd="13" destOrd="0" presId="urn:microsoft.com/office/officeart/2008/layout/LinedList"/>
    <dgm:cxn modelId="{7468597B-BE6F-46E2-9455-654699ED35A2}" type="presParOf" srcId="{07D4A39A-4112-4242-B9A4-3F97D07133E9}" destId="{EE3070B9-DB61-4CA9-A2CF-643FF7B8F281}" srcOrd="0" destOrd="0" presId="urn:microsoft.com/office/officeart/2008/layout/LinedList"/>
    <dgm:cxn modelId="{83DF8868-6562-477E-96FB-AB947015DC0F}" type="presParOf" srcId="{07D4A39A-4112-4242-B9A4-3F97D07133E9}" destId="{5E43031D-D6D3-4CA4-89C5-3455F3DA67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9787734-0B8C-448D-89DE-FE67FEC1A25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F6DCD5-F798-4327-9B5E-A09C7A9C2B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Burn-out has been recognised as an ‘occupational phenomenon’ and has been accepted and included in the ICD-11 as a syndrome (collection of symptoms). </a:t>
          </a:r>
          <a:endParaRPr lang="en-US" dirty="0"/>
        </a:p>
      </dgm:t>
    </dgm:pt>
    <dgm:pt modelId="{8E7F2F98-CC7A-4E8D-9669-75FE90A4D99F}" type="parTrans" cxnId="{9BEB458D-7908-400D-A5E6-13F58AB80CA2}">
      <dgm:prSet/>
      <dgm:spPr/>
      <dgm:t>
        <a:bodyPr/>
        <a:lstStyle/>
        <a:p>
          <a:endParaRPr lang="en-US"/>
        </a:p>
      </dgm:t>
    </dgm:pt>
    <dgm:pt modelId="{5F9C3AEA-23AC-4DCE-88F5-0270DAF123C6}" type="sibTrans" cxnId="{9BEB458D-7908-400D-A5E6-13F58AB80CA2}">
      <dgm:prSet/>
      <dgm:spPr/>
      <dgm:t>
        <a:bodyPr/>
        <a:lstStyle/>
        <a:p>
          <a:endParaRPr lang="en-US"/>
        </a:p>
      </dgm:t>
    </dgm:pt>
    <dgm:pt modelId="{B8C1810F-02EB-40F8-A5F5-06F207CCE9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“Burn-out is a syndrome conceptualized as resulting from chronic workplace stress that has not been successfully managed. It is characterized by three dimensions:</a:t>
          </a:r>
          <a:endParaRPr lang="en-US"/>
        </a:p>
      </dgm:t>
    </dgm:pt>
    <dgm:pt modelId="{CFD46799-3E4D-4F11-A2FB-ADC94A386468}" type="parTrans" cxnId="{A844818F-0D4E-4F94-A53A-3964127D3D50}">
      <dgm:prSet/>
      <dgm:spPr/>
      <dgm:t>
        <a:bodyPr/>
        <a:lstStyle/>
        <a:p>
          <a:endParaRPr lang="en-US"/>
        </a:p>
      </dgm:t>
    </dgm:pt>
    <dgm:pt modelId="{B565E18C-6BBA-43CF-9205-FFBE597992DF}" type="sibTrans" cxnId="{A844818F-0D4E-4F94-A53A-3964127D3D50}">
      <dgm:prSet/>
      <dgm:spPr/>
      <dgm:t>
        <a:bodyPr/>
        <a:lstStyle/>
        <a:p>
          <a:endParaRPr lang="en-US"/>
        </a:p>
      </dgm:t>
    </dgm:pt>
    <dgm:pt modelId="{166F58D5-49E0-40C7-BD17-0BC0066517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feelings of energy depletion or exhaustion;</a:t>
          </a:r>
          <a:endParaRPr lang="en-US"/>
        </a:p>
      </dgm:t>
    </dgm:pt>
    <dgm:pt modelId="{94AF6A2E-5089-4EC7-8C4F-3EAF960905BF}" type="parTrans" cxnId="{9A9CDDB6-4A32-4727-971A-71D2852E488E}">
      <dgm:prSet/>
      <dgm:spPr/>
      <dgm:t>
        <a:bodyPr/>
        <a:lstStyle/>
        <a:p>
          <a:endParaRPr lang="en-US"/>
        </a:p>
      </dgm:t>
    </dgm:pt>
    <dgm:pt modelId="{6A698FAB-BC01-4097-8C21-EE6F9C2A3FA9}" type="sibTrans" cxnId="{9A9CDDB6-4A32-4727-971A-71D2852E488E}">
      <dgm:prSet/>
      <dgm:spPr/>
      <dgm:t>
        <a:bodyPr/>
        <a:lstStyle/>
        <a:p>
          <a:endParaRPr lang="en-US"/>
        </a:p>
      </dgm:t>
    </dgm:pt>
    <dgm:pt modelId="{5B220314-3EC1-439E-ADB6-A96D438A52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increased mental distance from one’s job, or feelings of negativism or cynicism related to one's job; and</a:t>
          </a:r>
          <a:endParaRPr lang="en-US"/>
        </a:p>
      </dgm:t>
    </dgm:pt>
    <dgm:pt modelId="{40E1AE60-BB2C-4FE2-88A0-C89B3A2CEF74}" type="parTrans" cxnId="{34EFF67B-B995-4CCD-80FD-8DFE11C91B68}">
      <dgm:prSet/>
      <dgm:spPr/>
      <dgm:t>
        <a:bodyPr/>
        <a:lstStyle/>
        <a:p>
          <a:endParaRPr lang="en-US"/>
        </a:p>
      </dgm:t>
    </dgm:pt>
    <dgm:pt modelId="{1A3A2EA9-22D0-41CA-89E5-C2EB6636B266}" type="sibTrans" cxnId="{34EFF67B-B995-4CCD-80FD-8DFE11C91B68}">
      <dgm:prSet/>
      <dgm:spPr/>
      <dgm:t>
        <a:bodyPr/>
        <a:lstStyle/>
        <a:p>
          <a:endParaRPr lang="en-US"/>
        </a:p>
      </dgm:t>
    </dgm:pt>
    <dgm:pt modelId="{726A0FDD-2D6B-400C-AF37-65B6C1B9B2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reduced professional efficacy.</a:t>
          </a:r>
          <a:endParaRPr lang="en-US"/>
        </a:p>
      </dgm:t>
    </dgm:pt>
    <dgm:pt modelId="{352E93D6-5DE3-4150-BDDC-B225061E1138}" type="parTrans" cxnId="{249BD2DD-1E90-4720-AC20-34F9891910E1}">
      <dgm:prSet/>
      <dgm:spPr/>
      <dgm:t>
        <a:bodyPr/>
        <a:lstStyle/>
        <a:p>
          <a:endParaRPr lang="en-US"/>
        </a:p>
      </dgm:t>
    </dgm:pt>
    <dgm:pt modelId="{078A5EDA-65C6-429F-92C2-1CE3E7CE0B51}" type="sibTrans" cxnId="{249BD2DD-1E90-4720-AC20-34F9891910E1}">
      <dgm:prSet/>
      <dgm:spPr/>
      <dgm:t>
        <a:bodyPr/>
        <a:lstStyle/>
        <a:p>
          <a:endParaRPr lang="en-US"/>
        </a:p>
      </dgm:t>
    </dgm:pt>
    <dgm:pt modelId="{D050316C-540B-4E98-8513-05C247A229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(WHO, 2019) </a:t>
          </a:r>
          <a:endParaRPr lang="en-US"/>
        </a:p>
      </dgm:t>
    </dgm:pt>
    <dgm:pt modelId="{AF889FA3-572E-4D7C-B73F-639F49871D00}" type="parTrans" cxnId="{749874F5-7BC3-4B95-8104-FD736E9998E8}">
      <dgm:prSet/>
      <dgm:spPr/>
      <dgm:t>
        <a:bodyPr/>
        <a:lstStyle/>
        <a:p>
          <a:endParaRPr lang="en-US"/>
        </a:p>
      </dgm:t>
    </dgm:pt>
    <dgm:pt modelId="{40860DDA-7366-4EE0-AF92-AEF17A0E0594}" type="sibTrans" cxnId="{749874F5-7BC3-4B95-8104-FD736E9998E8}">
      <dgm:prSet/>
      <dgm:spPr/>
      <dgm:t>
        <a:bodyPr/>
        <a:lstStyle/>
        <a:p>
          <a:endParaRPr lang="en-US"/>
        </a:p>
      </dgm:t>
    </dgm:pt>
    <dgm:pt modelId="{CADAD1AB-A9B6-4290-8EB2-1A4BF75BA101}" type="pres">
      <dgm:prSet presAssocID="{49787734-0B8C-448D-89DE-FE67FEC1A251}" presName="root" presStyleCnt="0">
        <dgm:presLayoutVars>
          <dgm:dir/>
          <dgm:resizeHandles val="exact"/>
        </dgm:presLayoutVars>
      </dgm:prSet>
      <dgm:spPr/>
    </dgm:pt>
    <dgm:pt modelId="{D187AF4C-0ABF-45FD-9C98-D8FF16EB4C65}" type="pres">
      <dgm:prSet presAssocID="{69F6DCD5-F798-4327-9B5E-A09C7A9C2B68}" presName="compNode" presStyleCnt="0"/>
      <dgm:spPr/>
    </dgm:pt>
    <dgm:pt modelId="{BE7D370B-140D-4F23-B2C0-E730642B9B8E}" type="pres">
      <dgm:prSet presAssocID="{69F6DCD5-F798-4327-9B5E-A09C7A9C2B68}" presName="bgRect" presStyleLbl="bgShp" presStyleIdx="0" presStyleCnt="6"/>
      <dgm:spPr/>
    </dgm:pt>
    <dgm:pt modelId="{073B874F-496D-4808-99D6-A629D17222D3}" type="pres">
      <dgm:prSet presAssocID="{69F6DCD5-F798-4327-9B5E-A09C7A9C2B6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34F919AB-44FD-4098-9984-0852B2A15964}" type="pres">
      <dgm:prSet presAssocID="{69F6DCD5-F798-4327-9B5E-A09C7A9C2B68}" presName="spaceRect" presStyleCnt="0"/>
      <dgm:spPr/>
    </dgm:pt>
    <dgm:pt modelId="{AFB857E0-9F61-4489-B497-7DC8AE9A4114}" type="pres">
      <dgm:prSet presAssocID="{69F6DCD5-F798-4327-9B5E-A09C7A9C2B68}" presName="parTx" presStyleLbl="revTx" presStyleIdx="0" presStyleCnt="6">
        <dgm:presLayoutVars>
          <dgm:chMax val="0"/>
          <dgm:chPref val="0"/>
        </dgm:presLayoutVars>
      </dgm:prSet>
      <dgm:spPr/>
    </dgm:pt>
    <dgm:pt modelId="{6924C4D3-51F9-43DE-8E9F-70C826BD3238}" type="pres">
      <dgm:prSet presAssocID="{5F9C3AEA-23AC-4DCE-88F5-0270DAF123C6}" presName="sibTrans" presStyleCnt="0"/>
      <dgm:spPr/>
    </dgm:pt>
    <dgm:pt modelId="{D244F611-89B0-4235-B8BC-A77A5650B21B}" type="pres">
      <dgm:prSet presAssocID="{B8C1810F-02EB-40F8-A5F5-06F207CCE945}" presName="compNode" presStyleCnt="0"/>
      <dgm:spPr/>
    </dgm:pt>
    <dgm:pt modelId="{F844C58A-E790-4D47-A043-CFFFF3CFF137}" type="pres">
      <dgm:prSet presAssocID="{B8C1810F-02EB-40F8-A5F5-06F207CCE945}" presName="bgRect" presStyleLbl="bgShp" presStyleIdx="1" presStyleCnt="6"/>
      <dgm:spPr/>
    </dgm:pt>
    <dgm:pt modelId="{254CFD61-2E27-4F5D-803B-9619F41C843B}" type="pres">
      <dgm:prSet presAssocID="{B8C1810F-02EB-40F8-A5F5-06F207CCE94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AE42259E-6E65-482C-9B4B-4D1430C0F7A3}" type="pres">
      <dgm:prSet presAssocID="{B8C1810F-02EB-40F8-A5F5-06F207CCE945}" presName="spaceRect" presStyleCnt="0"/>
      <dgm:spPr/>
    </dgm:pt>
    <dgm:pt modelId="{DD9080B8-8E97-4EEB-A47F-44474B41CBE0}" type="pres">
      <dgm:prSet presAssocID="{B8C1810F-02EB-40F8-A5F5-06F207CCE945}" presName="parTx" presStyleLbl="revTx" presStyleIdx="1" presStyleCnt="6">
        <dgm:presLayoutVars>
          <dgm:chMax val="0"/>
          <dgm:chPref val="0"/>
        </dgm:presLayoutVars>
      </dgm:prSet>
      <dgm:spPr/>
    </dgm:pt>
    <dgm:pt modelId="{6A24C8F4-D7FE-4E3F-A007-FA711D2F2246}" type="pres">
      <dgm:prSet presAssocID="{B565E18C-6BBA-43CF-9205-FFBE597992DF}" presName="sibTrans" presStyleCnt="0"/>
      <dgm:spPr/>
    </dgm:pt>
    <dgm:pt modelId="{2021469E-78F0-4591-8170-A0A1CA6C65C8}" type="pres">
      <dgm:prSet presAssocID="{166F58D5-49E0-40C7-BD17-0BC006651705}" presName="compNode" presStyleCnt="0"/>
      <dgm:spPr/>
    </dgm:pt>
    <dgm:pt modelId="{8C93CA16-2954-4916-8C9D-872EBA0260BB}" type="pres">
      <dgm:prSet presAssocID="{166F58D5-49E0-40C7-BD17-0BC006651705}" presName="bgRect" presStyleLbl="bgShp" presStyleIdx="2" presStyleCnt="6"/>
      <dgm:spPr/>
    </dgm:pt>
    <dgm:pt modelId="{63B117B9-0E18-4D59-9ADD-9180E634358A}" type="pres">
      <dgm:prSet presAssocID="{166F58D5-49E0-40C7-BD17-0BC00665170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ty Battery"/>
        </a:ext>
      </dgm:extLst>
    </dgm:pt>
    <dgm:pt modelId="{BC8FC704-D71A-4992-B292-136885C0A4D6}" type="pres">
      <dgm:prSet presAssocID="{166F58D5-49E0-40C7-BD17-0BC006651705}" presName="spaceRect" presStyleCnt="0"/>
      <dgm:spPr/>
    </dgm:pt>
    <dgm:pt modelId="{FCF32AE1-731E-43BC-B404-490E07A0257E}" type="pres">
      <dgm:prSet presAssocID="{166F58D5-49E0-40C7-BD17-0BC006651705}" presName="parTx" presStyleLbl="revTx" presStyleIdx="2" presStyleCnt="6">
        <dgm:presLayoutVars>
          <dgm:chMax val="0"/>
          <dgm:chPref val="0"/>
        </dgm:presLayoutVars>
      </dgm:prSet>
      <dgm:spPr/>
    </dgm:pt>
    <dgm:pt modelId="{153F59D4-C42F-4BE7-926F-416ACCC47767}" type="pres">
      <dgm:prSet presAssocID="{6A698FAB-BC01-4097-8C21-EE6F9C2A3FA9}" presName="sibTrans" presStyleCnt="0"/>
      <dgm:spPr/>
    </dgm:pt>
    <dgm:pt modelId="{DAFFC439-0CBD-4987-A2D7-0B64B0936A34}" type="pres">
      <dgm:prSet presAssocID="{5B220314-3EC1-439E-ADB6-A96D438A526A}" presName="compNode" presStyleCnt="0"/>
      <dgm:spPr/>
    </dgm:pt>
    <dgm:pt modelId="{0DD52508-AD0A-4D53-BEDF-60B3A38BA0BE}" type="pres">
      <dgm:prSet presAssocID="{5B220314-3EC1-439E-ADB6-A96D438A526A}" presName="bgRect" presStyleLbl="bgShp" presStyleIdx="3" presStyleCnt="6"/>
      <dgm:spPr/>
    </dgm:pt>
    <dgm:pt modelId="{146B4F8E-072B-4959-BD48-6D6F52E2B014}" type="pres">
      <dgm:prSet presAssocID="{5B220314-3EC1-439E-ADB6-A96D438A526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9808507-D7E8-498D-BB82-329D08FDBA72}" type="pres">
      <dgm:prSet presAssocID="{5B220314-3EC1-439E-ADB6-A96D438A526A}" presName="spaceRect" presStyleCnt="0"/>
      <dgm:spPr/>
    </dgm:pt>
    <dgm:pt modelId="{48D600E1-086B-43A6-B5BC-FF61AC66E305}" type="pres">
      <dgm:prSet presAssocID="{5B220314-3EC1-439E-ADB6-A96D438A526A}" presName="parTx" presStyleLbl="revTx" presStyleIdx="3" presStyleCnt="6">
        <dgm:presLayoutVars>
          <dgm:chMax val="0"/>
          <dgm:chPref val="0"/>
        </dgm:presLayoutVars>
      </dgm:prSet>
      <dgm:spPr/>
    </dgm:pt>
    <dgm:pt modelId="{04A4A046-0132-4B2F-87C1-0B3077111A83}" type="pres">
      <dgm:prSet presAssocID="{1A3A2EA9-22D0-41CA-89E5-C2EB6636B266}" presName="sibTrans" presStyleCnt="0"/>
      <dgm:spPr/>
    </dgm:pt>
    <dgm:pt modelId="{42E2D3AE-331C-4ADC-839C-F7DFB492F87E}" type="pres">
      <dgm:prSet presAssocID="{726A0FDD-2D6B-400C-AF37-65B6C1B9B244}" presName="compNode" presStyleCnt="0"/>
      <dgm:spPr/>
    </dgm:pt>
    <dgm:pt modelId="{36E1D787-FE22-4949-A6CE-2AA5FACA129E}" type="pres">
      <dgm:prSet presAssocID="{726A0FDD-2D6B-400C-AF37-65B6C1B9B244}" presName="bgRect" presStyleLbl="bgShp" presStyleIdx="4" presStyleCnt="6"/>
      <dgm:spPr/>
    </dgm:pt>
    <dgm:pt modelId="{9E9AABC1-882B-4271-BE07-1E07B758F000}" type="pres">
      <dgm:prSet presAssocID="{726A0FDD-2D6B-400C-AF37-65B6C1B9B24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DE0C4E26-73C0-4E11-A106-71B65DF7D9C4}" type="pres">
      <dgm:prSet presAssocID="{726A0FDD-2D6B-400C-AF37-65B6C1B9B244}" presName="spaceRect" presStyleCnt="0"/>
      <dgm:spPr/>
    </dgm:pt>
    <dgm:pt modelId="{904D9E1C-AC11-45DD-8DFC-97E91147B803}" type="pres">
      <dgm:prSet presAssocID="{726A0FDD-2D6B-400C-AF37-65B6C1B9B244}" presName="parTx" presStyleLbl="revTx" presStyleIdx="4" presStyleCnt="6">
        <dgm:presLayoutVars>
          <dgm:chMax val="0"/>
          <dgm:chPref val="0"/>
        </dgm:presLayoutVars>
      </dgm:prSet>
      <dgm:spPr/>
    </dgm:pt>
    <dgm:pt modelId="{F4AAF43F-B426-41F8-9FAA-9420F00F883D}" type="pres">
      <dgm:prSet presAssocID="{078A5EDA-65C6-429F-92C2-1CE3E7CE0B51}" presName="sibTrans" presStyleCnt="0"/>
      <dgm:spPr/>
    </dgm:pt>
    <dgm:pt modelId="{824A5359-D2E8-47EE-BE04-3849CA66F7F9}" type="pres">
      <dgm:prSet presAssocID="{D050316C-540B-4E98-8513-05C247A229CC}" presName="compNode" presStyleCnt="0"/>
      <dgm:spPr/>
    </dgm:pt>
    <dgm:pt modelId="{0FF50251-8FEA-4E65-A13C-B0B21AA4C215}" type="pres">
      <dgm:prSet presAssocID="{D050316C-540B-4E98-8513-05C247A229CC}" presName="bgRect" presStyleLbl="bgShp" presStyleIdx="5" presStyleCnt="6"/>
      <dgm:spPr/>
    </dgm:pt>
    <dgm:pt modelId="{3808300A-CF79-48C5-A4E6-6F9610798305}" type="pres">
      <dgm:prSet presAssocID="{D050316C-540B-4E98-8513-05C247A229C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0D39C3A5-6E76-41B9-A037-DB8F4C982684}" type="pres">
      <dgm:prSet presAssocID="{D050316C-540B-4E98-8513-05C247A229CC}" presName="spaceRect" presStyleCnt="0"/>
      <dgm:spPr/>
    </dgm:pt>
    <dgm:pt modelId="{E095D994-70D1-42F2-9A90-198B4FF6C1B5}" type="pres">
      <dgm:prSet presAssocID="{D050316C-540B-4E98-8513-05C247A229C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9FFF618-FD79-4629-AFAE-FC56CD787A74}" type="presOf" srcId="{49787734-0B8C-448D-89DE-FE67FEC1A251}" destId="{CADAD1AB-A9B6-4290-8EB2-1A4BF75BA101}" srcOrd="0" destOrd="0" presId="urn:microsoft.com/office/officeart/2018/2/layout/IconVerticalSolidList"/>
    <dgm:cxn modelId="{77361D2F-355D-4885-9900-93C45B5D1A75}" type="presOf" srcId="{166F58D5-49E0-40C7-BD17-0BC006651705}" destId="{FCF32AE1-731E-43BC-B404-490E07A0257E}" srcOrd="0" destOrd="0" presId="urn:microsoft.com/office/officeart/2018/2/layout/IconVerticalSolidList"/>
    <dgm:cxn modelId="{34EFF67B-B995-4CCD-80FD-8DFE11C91B68}" srcId="{49787734-0B8C-448D-89DE-FE67FEC1A251}" destId="{5B220314-3EC1-439E-ADB6-A96D438A526A}" srcOrd="3" destOrd="0" parTransId="{40E1AE60-BB2C-4FE2-88A0-C89B3A2CEF74}" sibTransId="{1A3A2EA9-22D0-41CA-89E5-C2EB6636B266}"/>
    <dgm:cxn modelId="{EBCC118A-3414-49C6-9F39-384BA8680B6F}" type="presOf" srcId="{B8C1810F-02EB-40F8-A5F5-06F207CCE945}" destId="{DD9080B8-8E97-4EEB-A47F-44474B41CBE0}" srcOrd="0" destOrd="0" presId="urn:microsoft.com/office/officeart/2018/2/layout/IconVerticalSolidList"/>
    <dgm:cxn modelId="{9BEB458D-7908-400D-A5E6-13F58AB80CA2}" srcId="{49787734-0B8C-448D-89DE-FE67FEC1A251}" destId="{69F6DCD5-F798-4327-9B5E-A09C7A9C2B68}" srcOrd="0" destOrd="0" parTransId="{8E7F2F98-CC7A-4E8D-9669-75FE90A4D99F}" sibTransId="{5F9C3AEA-23AC-4DCE-88F5-0270DAF123C6}"/>
    <dgm:cxn modelId="{A844818F-0D4E-4F94-A53A-3964127D3D50}" srcId="{49787734-0B8C-448D-89DE-FE67FEC1A251}" destId="{B8C1810F-02EB-40F8-A5F5-06F207CCE945}" srcOrd="1" destOrd="0" parTransId="{CFD46799-3E4D-4F11-A2FB-ADC94A386468}" sibTransId="{B565E18C-6BBA-43CF-9205-FFBE597992DF}"/>
    <dgm:cxn modelId="{A5215499-2F67-4851-A4B5-D45BB03FC9F0}" type="presOf" srcId="{69F6DCD5-F798-4327-9B5E-A09C7A9C2B68}" destId="{AFB857E0-9F61-4489-B497-7DC8AE9A4114}" srcOrd="0" destOrd="0" presId="urn:microsoft.com/office/officeart/2018/2/layout/IconVerticalSolidList"/>
    <dgm:cxn modelId="{9A9CDDB6-4A32-4727-971A-71D2852E488E}" srcId="{49787734-0B8C-448D-89DE-FE67FEC1A251}" destId="{166F58D5-49E0-40C7-BD17-0BC006651705}" srcOrd="2" destOrd="0" parTransId="{94AF6A2E-5089-4EC7-8C4F-3EAF960905BF}" sibTransId="{6A698FAB-BC01-4097-8C21-EE6F9C2A3FA9}"/>
    <dgm:cxn modelId="{846005D6-037E-40B7-856D-4182BD711C61}" type="presOf" srcId="{726A0FDD-2D6B-400C-AF37-65B6C1B9B244}" destId="{904D9E1C-AC11-45DD-8DFC-97E91147B803}" srcOrd="0" destOrd="0" presId="urn:microsoft.com/office/officeart/2018/2/layout/IconVerticalSolidList"/>
    <dgm:cxn modelId="{249BD2DD-1E90-4720-AC20-34F9891910E1}" srcId="{49787734-0B8C-448D-89DE-FE67FEC1A251}" destId="{726A0FDD-2D6B-400C-AF37-65B6C1B9B244}" srcOrd="4" destOrd="0" parTransId="{352E93D6-5DE3-4150-BDDC-B225061E1138}" sibTransId="{078A5EDA-65C6-429F-92C2-1CE3E7CE0B51}"/>
    <dgm:cxn modelId="{47180DE9-84FD-4071-964B-62DB5E98C6DD}" type="presOf" srcId="{D050316C-540B-4E98-8513-05C247A229CC}" destId="{E095D994-70D1-42F2-9A90-198B4FF6C1B5}" srcOrd="0" destOrd="0" presId="urn:microsoft.com/office/officeart/2018/2/layout/IconVerticalSolidList"/>
    <dgm:cxn modelId="{749874F5-7BC3-4B95-8104-FD736E9998E8}" srcId="{49787734-0B8C-448D-89DE-FE67FEC1A251}" destId="{D050316C-540B-4E98-8513-05C247A229CC}" srcOrd="5" destOrd="0" parTransId="{AF889FA3-572E-4D7C-B73F-639F49871D00}" sibTransId="{40860DDA-7366-4EE0-AF92-AEF17A0E0594}"/>
    <dgm:cxn modelId="{FC397DF7-64B3-44BF-ACEF-B6C5A90612DA}" type="presOf" srcId="{5B220314-3EC1-439E-ADB6-A96D438A526A}" destId="{48D600E1-086B-43A6-B5BC-FF61AC66E305}" srcOrd="0" destOrd="0" presId="urn:microsoft.com/office/officeart/2018/2/layout/IconVerticalSolidList"/>
    <dgm:cxn modelId="{AFCB7A4F-0CE0-45E9-A5BC-79CC5D5EC400}" type="presParOf" srcId="{CADAD1AB-A9B6-4290-8EB2-1A4BF75BA101}" destId="{D187AF4C-0ABF-45FD-9C98-D8FF16EB4C65}" srcOrd="0" destOrd="0" presId="urn:microsoft.com/office/officeart/2018/2/layout/IconVerticalSolidList"/>
    <dgm:cxn modelId="{CF6034E2-0A0F-4134-9CD4-C094EF374F02}" type="presParOf" srcId="{D187AF4C-0ABF-45FD-9C98-D8FF16EB4C65}" destId="{BE7D370B-140D-4F23-B2C0-E730642B9B8E}" srcOrd="0" destOrd="0" presId="urn:microsoft.com/office/officeart/2018/2/layout/IconVerticalSolidList"/>
    <dgm:cxn modelId="{4ADA8BC3-5EAB-4FFF-9BA5-413C2BFC2A19}" type="presParOf" srcId="{D187AF4C-0ABF-45FD-9C98-D8FF16EB4C65}" destId="{073B874F-496D-4808-99D6-A629D17222D3}" srcOrd="1" destOrd="0" presId="urn:microsoft.com/office/officeart/2018/2/layout/IconVerticalSolidList"/>
    <dgm:cxn modelId="{685A76EC-5EC2-4DD0-BF8D-F7459D2F84D0}" type="presParOf" srcId="{D187AF4C-0ABF-45FD-9C98-D8FF16EB4C65}" destId="{34F919AB-44FD-4098-9984-0852B2A15964}" srcOrd="2" destOrd="0" presId="urn:microsoft.com/office/officeart/2018/2/layout/IconVerticalSolidList"/>
    <dgm:cxn modelId="{E20D7CD7-6413-4372-A7BA-0403750AB7D6}" type="presParOf" srcId="{D187AF4C-0ABF-45FD-9C98-D8FF16EB4C65}" destId="{AFB857E0-9F61-4489-B497-7DC8AE9A4114}" srcOrd="3" destOrd="0" presId="urn:microsoft.com/office/officeart/2018/2/layout/IconVerticalSolidList"/>
    <dgm:cxn modelId="{4BD905EB-6844-468F-8BFB-C059E99AAF7C}" type="presParOf" srcId="{CADAD1AB-A9B6-4290-8EB2-1A4BF75BA101}" destId="{6924C4D3-51F9-43DE-8E9F-70C826BD3238}" srcOrd="1" destOrd="0" presId="urn:microsoft.com/office/officeart/2018/2/layout/IconVerticalSolidList"/>
    <dgm:cxn modelId="{C1079130-E18C-4B4E-A5B7-FAAC5A184F52}" type="presParOf" srcId="{CADAD1AB-A9B6-4290-8EB2-1A4BF75BA101}" destId="{D244F611-89B0-4235-B8BC-A77A5650B21B}" srcOrd="2" destOrd="0" presId="urn:microsoft.com/office/officeart/2018/2/layout/IconVerticalSolidList"/>
    <dgm:cxn modelId="{745B4A09-9991-4F5B-A545-05A362D97B16}" type="presParOf" srcId="{D244F611-89B0-4235-B8BC-A77A5650B21B}" destId="{F844C58A-E790-4D47-A043-CFFFF3CFF137}" srcOrd="0" destOrd="0" presId="urn:microsoft.com/office/officeart/2018/2/layout/IconVerticalSolidList"/>
    <dgm:cxn modelId="{C90539CA-4F3A-4CE3-84C3-8DAFBBC828B8}" type="presParOf" srcId="{D244F611-89B0-4235-B8BC-A77A5650B21B}" destId="{254CFD61-2E27-4F5D-803B-9619F41C843B}" srcOrd="1" destOrd="0" presId="urn:microsoft.com/office/officeart/2018/2/layout/IconVerticalSolidList"/>
    <dgm:cxn modelId="{F1298883-78C1-481E-9269-802C83BF14DC}" type="presParOf" srcId="{D244F611-89B0-4235-B8BC-A77A5650B21B}" destId="{AE42259E-6E65-482C-9B4B-4D1430C0F7A3}" srcOrd="2" destOrd="0" presId="urn:microsoft.com/office/officeart/2018/2/layout/IconVerticalSolidList"/>
    <dgm:cxn modelId="{BC1C63AF-FB4E-443E-B309-80A944C585A8}" type="presParOf" srcId="{D244F611-89B0-4235-B8BC-A77A5650B21B}" destId="{DD9080B8-8E97-4EEB-A47F-44474B41CBE0}" srcOrd="3" destOrd="0" presId="urn:microsoft.com/office/officeart/2018/2/layout/IconVerticalSolidList"/>
    <dgm:cxn modelId="{CEBFFDBC-D972-4427-92C1-2B5AC418304E}" type="presParOf" srcId="{CADAD1AB-A9B6-4290-8EB2-1A4BF75BA101}" destId="{6A24C8F4-D7FE-4E3F-A007-FA711D2F2246}" srcOrd="3" destOrd="0" presId="urn:microsoft.com/office/officeart/2018/2/layout/IconVerticalSolidList"/>
    <dgm:cxn modelId="{1C37DD5C-24CD-44E9-95DA-FFF0A5504DCB}" type="presParOf" srcId="{CADAD1AB-A9B6-4290-8EB2-1A4BF75BA101}" destId="{2021469E-78F0-4591-8170-A0A1CA6C65C8}" srcOrd="4" destOrd="0" presId="urn:microsoft.com/office/officeart/2018/2/layout/IconVerticalSolidList"/>
    <dgm:cxn modelId="{2297A7C4-7E46-4323-917B-3E6270E3A208}" type="presParOf" srcId="{2021469E-78F0-4591-8170-A0A1CA6C65C8}" destId="{8C93CA16-2954-4916-8C9D-872EBA0260BB}" srcOrd="0" destOrd="0" presId="urn:microsoft.com/office/officeart/2018/2/layout/IconVerticalSolidList"/>
    <dgm:cxn modelId="{093FCCFD-C772-47B8-BCE0-FD34C852D5CA}" type="presParOf" srcId="{2021469E-78F0-4591-8170-A0A1CA6C65C8}" destId="{63B117B9-0E18-4D59-9ADD-9180E634358A}" srcOrd="1" destOrd="0" presId="urn:microsoft.com/office/officeart/2018/2/layout/IconVerticalSolidList"/>
    <dgm:cxn modelId="{64266D18-C660-4861-8667-22F9E6BC1A31}" type="presParOf" srcId="{2021469E-78F0-4591-8170-A0A1CA6C65C8}" destId="{BC8FC704-D71A-4992-B292-136885C0A4D6}" srcOrd="2" destOrd="0" presId="urn:microsoft.com/office/officeart/2018/2/layout/IconVerticalSolidList"/>
    <dgm:cxn modelId="{DBD447CC-1545-487F-A595-CF14C2679A3E}" type="presParOf" srcId="{2021469E-78F0-4591-8170-A0A1CA6C65C8}" destId="{FCF32AE1-731E-43BC-B404-490E07A0257E}" srcOrd="3" destOrd="0" presId="urn:microsoft.com/office/officeart/2018/2/layout/IconVerticalSolidList"/>
    <dgm:cxn modelId="{270AA033-C5EE-49CA-9CCC-E0B1685FF60C}" type="presParOf" srcId="{CADAD1AB-A9B6-4290-8EB2-1A4BF75BA101}" destId="{153F59D4-C42F-4BE7-926F-416ACCC47767}" srcOrd="5" destOrd="0" presId="urn:microsoft.com/office/officeart/2018/2/layout/IconVerticalSolidList"/>
    <dgm:cxn modelId="{5F9858F5-AE39-469D-9E20-9C10DEB020F1}" type="presParOf" srcId="{CADAD1AB-A9B6-4290-8EB2-1A4BF75BA101}" destId="{DAFFC439-0CBD-4987-A2D7-0B64B0936A34}" srcOrd="6" destOrd="0" presId="urn:microsoft.com/office/officeart/2018/2/layout/IconVerticalSolidList"/>
    <dgm:cxn modelId="{F4F45C19-E7DA-49F0-B5CE-CCAEDFADBF83}" type="presParOf" srcId="{DAFFC439-0CBD-4987-A2D7-0B64B0936A34}" destId="{0DD52508-AD0A-4D53-BEDF-60B3A38BA0BE}" srcOrd="0" destOrd="0" presId="urn:microsoft.com/office/officeart/2018/2/layout/IconVerticalSolidList"/>
    <dgm:cxn modelId="{26F7BE43-F15E-4075-8772-E2FCA3FF86C5}" type="presParOf" srcId="{DAFFC439-0CBD-4987-A2D7-0B64B0936A34}" destId="{146B4F8E-072B-4959-BD48-6D6F52E2B014}" srcOrd="1" destOrd="0" presId="urn:microsoft.com/office/officeart/2018/2/layout/IconVerticalSolidList"/>
    <dgm:cxn modelId="{BACBECE0-70C4-4049-BD91-9F0C913B1A8F}" type="presParOf" srcId="{DAFFC439-0CBD-4987-A2D7-0B64B0936A34}" destId="{99808507-D7E8-498D-BB82-329D08FDBA72}" srcOrd="2" destOrd="0" presId="urn:microsoft.com/office/officeart/2018/2/layout/IconVerticalSolidList"/>
    <dgm:cxn modelId="{26A510EF-37C7-4EEA-9B46-E615E44D4A96}" type="presParOf" srcId="{DAFFC439-0CBD-4987-A2D7-0B64B0936A34}" destId="{48D600E1-086B-43A6-B5BC-FF61AC66E305}" srcOrd="3" destOrd="0" presId="urn:microsoft.com/office/officeart/2018/2/layout/IconVerticalSolidList"/>
    <dgm:cxn modelId="{A935577E-73FA-45D5-B7FE-714734AF26C1}" type="presParOf" srcId="{CADAD1AB-A9B6-4290-8EB2-1A4BF75BA101}" destId="{04A4A046-0132-4B2F-87C1-0B3077111A83}" srcOrd="7" destOrd="0" presId="urn:microsoft.com/office/officeart/2018/2/layout/IconVerticalSolidList"/>
    <dgm:cxn modelId="{31807D37-C82D-431A-9728-2C8FA76190EF}" type="presParOf" srcId="{CADAD1AB-A9B6-4290-8EB2-1A4BF75BA101}" destId="{42E2D3AE-331C-4ADC-839C-F7DFB492F87E}" srcOrd="8" destOrd="0" presId="urn:microsoft.com/office/officeart/2018/2/layout/IconVerticalSolidList"/>
    <dgm:cxn modelId="{9E1BFA65-AC59-41E5-9F19-C02C56DA230E}" type="presParOf" srcId="{42E2D3AE-331C-4ADC-839C-F7DFB492F87E}" destId="{36E1D787-FE22-4949-A6CE-2AA5FACA129E}" srcOrd="0" destOrd="0" presId="urn:microsoft.com/office/officeart/2018/2/layout/IconVerticalSolidList"/>
    <dgm:cxn modelId="{0ACDE835-2C81-4CB8-A757-7835DB2C2466}" type="presParOf" srcId="{42E2D3AE-331C-4ADC-839C-F7DFB492F87E}" destId="{9E9AABC1-882B-4271-BE07-1E07B758F000}" srcOrd="1" destOrd="0" presId="urn:microsoft.com/office/officeart/2018/2/layout/IconVerticalSolidList"/>
    <dgm:cxn modelId="{DE0B8130-1D64-493A-A2EA-DB85E129354F}" type="presParOf" srcId="{42E2D3AE-331C-4ADC-839C-F7DFB492F87E}" destId="{DE0C4E26-73C0-4E11-A106-71B65DF7D9C4}" srcOrd="2" destOrd="0" presId="urn:microsoft.com/office/officeart/2018/2/layout/IconVerticalSolidList"/>
    <dgm:cxn modelId="{9931827F-D979-43A8-AF8E-A953CB41CE38}" type="presParOf" srcId="{42E2D3AE-331C-4ADC-839C-F7DFB492F87E}" destId="{904D9E1C-AC11-45DD-8DFC-97E91147B803}" srcOrd="3" destOrd="0" presId="urn:microsoft.com/office/officeart/2018/2/layout/IconVerticalSolidList"/>
    <dgm:cxn modelId="{7B9AB7DC-A07D-4004-A049-40D663C8FDBA}" type="presParOf" srcId="{CADAD1AB-A9B6-4290-8EB2-1A4BF75BA101}" destId="{F4AAF43F-B426-41F8-9FAA-9420F00F883D}" srcOrd="9" destOrd="0" presId="urn:microsoft.com/office/officeart/2018/2/layout/IconVerticalSolidList"/>
    <dgm:cxn modelId="{907070F7-6CC3-439C-A4EE-BB8DE104A125}" type="presParOf" srcId="{CADAD1AB-A9B6-4290-8EB2-1A4BF75BA101}" destId="{824A5359-D2E8-47EE-BE04-3849CA66F7F9}" srcOrd="10" destOrd="0" presId="urn:microsoft.com/office/officeart/2018/2/layout/IconVerticalSolidList"/>
    <dgm:cxn modelId="{7AB7E8D6-CEA5-4867-B11C-B980AF349596}" type="presParOf" srcId="{824A5359-D2E8-47EE-BE04-3849CA66F7F9}" destId="{0FF50251-8FEA-4E65-A13C-B0B21AA4C215}" srcOrd="0" destOrd="0" presId="urn:microsoft.com/office/officeart/2018/2/layout/IconVerticalSolidList"/>
    <dgm:cxn modelId="{D7244F3D-C4D6-4194-93A4-2865B462CC50}" type="presParOf" srcId="{824A5359-D2E8-47EE-BE04-3849CA66F7F9}" destId="{3808300A-CF79-48C5-A4E6-6F9610798305}" srcOrd="1" destOrd="0" presId="urn:microsoft.com/office/officeart/2018/2/layout/IconVerticalSolidList"/>
    <dgm:cxn modelId="{F421C97D-F1D5-41E5-9B41-D5B2B1CE3FEE}" type="presParOf" srcId="{824A5359-D2E8-47EE-BE04-3849CA66F7F9}" destId="{0D39C3A5-6E76-41B9-A037-DB8F4C982684}" srcOrd="2" destOrd="0" presId="urn:microsoft.com/office/officeart/2018/2/layout/IconVerticalSolidList"/>
    <dgm:cxn modelId="{9C2763F1-2A7A-4E78-A209-1F898F53153B}" type="presParOf" srcId="{824A5359-D2E8-47EE-BE04-3849CA66F7F9}" destId="{E095D994-70D1-42F2-9A90-198B4FF6C1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D7837D8-6DC3-4A27-AB35-26E6FA89F36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0CE2E6-216E-429F-A625-09F3D9918C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According to Mental Health UK (2024): </a:t>
          </a:r>
          <a:endParaRPr lang="en-US"/>
        </a:p>
      </dgm:t>
    </dgm:pt>
    <dgm:pt modelId="{4390C69A-554C-4693-892C-9E632225D094}" type="parTrans" cxnId="{AC801599-D573-461A-A114-9DD372D3065F}">
      <dgm:prSet/>
      <dgm:spPr/>
      <dgm:t>
        <a:bodyPr/>
        <a:lstStyle/>
        <a:p>
          <a:endParaRPr lang="en-US"/>
        </a:p>
      </dgm:t>
    </dgm:pt>
    <dgm:pt modelId="{631B86B3-72FD-4CE5-A5DB-4AEC82F7D33D}" type="sibTrans" cxnId="{AC801599-D573-461A-A114-9DD372D3065F}">
      <dgm:prSet/>
      <dgm:spPr/>
      <dgm:t>
        <a:bodyPr/>
        <a:lstStyle/>
        <a:p>
          <a:endParaRPr lang="en-US"/>
        </a:p>
      </dgm:t>
    </dgm:pt>
    <dgm:pt modelId="{A19B3628-68D2-46CC-8254-F41C2EBFD8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Over a third (35%) of adults experience high or extreme levels of stress in the past year. </a:t>
          </a:r>
          <a:endParaRPr lang="en-US"/>
        </a:p>
      </dgm:t>
    </dgm:pt>
    <dgm:pt modelId="{8A03B0CD-77C7-4BA7-B5C5-6FDCE23F253B}" type="parTrans" cxnId="{FFD239D7-99E5-4D48-8887-E7FC6C561BE8}">
      <dgm:prSet/>
      <dgm:spPr/>
      <dgm:t>
        <a:bodyPr/>
        <a:lstStyle/>
        <a:p>
          <a:endParaRPr lang="en-US"/>
        </a:p>
      </dgm:t>
    </dgm:pt>
    <dgm:pt modelId="{500C244A-EC55-451E-A6F7-971FF5416835}" type="sibTrans" cxnId="{FFD239D7-99E5-4D48-8887-E7FC6C561BE8}">
      <dgm:prSet/>
      <dgm:spPr/>
      <dgm:t>
        <a:bodyPr/>
        <a:lstStyle/>
        <a:p>
          <a:endParaRPr lang="en-US"/>
        </a:p>
      </dgm:t>
    </dgm:pt>
    <dgm:pt modelId="{E31D6D82-9470-42F6-9E16-6900A7C675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 in 5 (20%) had time away from work due to poor mental health. </a:t>
          </a:r>
          <a:endParaRPr lang="en-US"/>
        </a:p>
      </dgm:t>
    </dgm:pt>
    <dgm:pt modelId="{B1AB99BB-CD3F-493E-990A-4F672977DCDA}" type="parTrans" cxnId="{62A02D65-D491-4CCC-956B-80F2FEBB46D9}">
      <dgm:prSet/>
      <dgm:spPr/>
      <dgm:t>
        <a:bodyPr/>
        <a:lstStyle/>
        <a:p>
          <a:endParaRPr lang="en-US"/>
        </a:p>
      </dgm:t>
    </dgm:pt>
    <dgm:pt modelId="{9564E22E-A8C8-4DDF-9C96-1725649A37EC}" type="sibTrans" cxnId="{62A02D65-D491-4CCC-956B-80F2FEBB46D9}">
      <dgm:prSet/>
      <dgm:spPr/>
      <dgm:t>
        <a:bodyPr/>
        <a:lstStyle/>
        <a:p>
          <a:endParaRPr lang="en-US"/>
        </a:p>
      </dgm:t>
    </dgm:pt>
    <dgm:pt modelId="{CE511940-62FE-41B6-AEBD-770577771D5B}" type="pres">
      <dgm:prSet presAssocID="{7D7837D8-6DC3-4A27-AB35-26E6FA89F360}" presName="root" presStyleCnt="0">
        <dgm:presLayoutVars>
          <dgm:dir/>
          <dgm:resizeHandles val="exact"/>
        </dgm:presLayoutVars>
      </dgm:prSet>
      <dgm:spPr/>
    </dgm:pt>
    <dgm:pt modelId="{92B30FB6-CA37-4014-AE87-2CE4F9911A66}" type="pres">
      <dgm:prSet presAssocID="{350CE2E6-216E-429F-A625-09F3D9918C6A}" presName="compNode" presStyleCnt="0"/>
      <dgm:spPr/>
    </dgm:pt>
    <dgm:pt modelId="{51D002AE-74F4-41A4-A475-E910703C9878}" type="pres">
      <dgm:prSet presAssocID="{350CE2E6-216E-429F-A625-09F3D9918C6A}" presName="bgRect" presStyleLbl="bgShp" presStyleIdx="0" presStyleCnt="3"/>
      <dgm:spPr/>
    </dgm:pt>
    <dgm:pt modelId="{590E8D70-13A4-4E13-B34A-540DE9F12FC3}" type="pres">
      <dgm:prSet presAssocID="{350CE2E6-216E-429F-A625-09F3D9918C6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BDF1664-4813-4FE6-952F-E4D8A97C4143}" type="pres">
      <dgm:prSet presAssocID="{350CE2E6-216E-429F-A625-09F3D9918C6A}" presName="spaceRect" presStyleCnt="0"/>
      <dgm:spPr/>
    </dgm:pt>
    <dgm:pt modelId="{EE171E1C-47A8-49EF-AC98-FAEE1CA31DA7}" type="pres">
      <dgm:prSet presAssocID="{350CE2E6-216E-429F-A625-09F3D9918C6A}" presName="parTx" presStyleLbl="revTx" presStyleIdx="0" presStyleCnt="3">
        <dgm:presLayoutVars>
          <dgm:chMax val="0"/>
          <dgm:chPref val="0"/>
        </dgm:presLayoutVars>
      </dgm:prSet>
      <dgm:spPr/>
    </dgm:pt>
    <dgm:pt modelId="{BFC81CD9-D057-4106-AFF8-6EA5114542FF}" type="pres">
      <dgm:prSet presAssocID="{631B86B3-72FD-4CE5-A5DB-4AEC82F7D33D}" presName="sibTrans" presStyleCnt="0"/>
      <dgm:spPr/>
    </dgm:pt>
    <dgm:pt modelId="{ECB61E8A-8BA3-4E26-837E-4161633F2BE2}" type="pres">
      <dgm:prSet presAssocID="{A19B3628-68D2-46CC-8254-F41C2EBFD8A4}" presName="compNode" presStyleCnt="0"/>
      <dgm:spPr/>
    </dgm:pt>
    <dgm:pt modelId="{B52E40D3-4413-4737-B3BF-498C0AFD0716}" type="pres">
      <dgm:prSet presAssocID="{A19B3628-68D2-46CC-8254-F41C2EBFD8A4}" presName="bgRect" presStyleLbl="bgShp" presStyleIdx="1" presStyleCnt="3"/>
      <dgm:spPr/>
    </dgm:pt>
    <dgm:pt modelId="{2278F1E0-4E12-4512-A8B4-2FCEDEE51A88}" type="pres">
      <dgm:prSet presAssocID="{A19B3628-68D2-46CC-8254-F41C2EBFD8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tial Sun"/>
        </a:ext>
      </dgm:extLst>
    </dgm:pt>
    <dgm:pt modelId="{AD614538-FF51-42F5-9E55-78FDF015468D}" type="pres">
      <dgm:prSet presAssocID="{A19B3628-68D2-46CC-8254-F41C2EBFD8A4}" presName="spaceRect" presStyleCnt="0"/>
      <dgm:spPr/>
    </dgm:pt>
    <dgm:pt modelId="{F281CB52-6056-4315-8AFA-28F01B064523}" type="pres">
      <dgm:prSet presAssocID="{A19B3628-68D2-46CC-8254-F41C2EBFD8A4}" presName="parTx" presStyleLbl="revTx" presStyleIdx="1" presStyleCnt="3">
        <dgm:presLayoutVars>
          <dgm:chMax val="0"/>
          <dgm:chPref val="0"/>
        </dgm:presLayoutVars>
      </dgm:prSet>
      <dgm:spPr/>
    </dgm:pt>
    <dgm:pt modelId="{B10FE04B-04E8-4EDE-A6AF-D0A846AFC637}" type="pres">
      <dgm:prSet presAssocID="{500C244A-EC55-451E-A6F7-971FF5416835}" presName="sibTrans" presStyleCnt="0"/>
      <dgm:spPr/>
    </dgm:pt>
    <dgm:pt modelId="{DB9E754F-3841-4266-B4E9-56F2048DBDCD}" type="pres">
      <dgm:prSet presAssocID="{E31D6D82-9470-42F6-9E16-6900A7C675EF}" presName="compNode" presStyleCnt="0"/>
      <dgm:spPr/>
    </dgm:pt>
    <dgm:pt modelId="{23A45162-CC65-444C-B22E-E6724D049F62}" type="pres">
      <dgm:prSet presAssocID="{E31D6D82-9470-42F6-9E16-6900A7C675EF}" presName="bgRect" presStyleLbl="bgShp" presStyleIdx="2" presStyleCnt="3"/>
      <dgm:spPr/>
    </dgm:pt>
    <dgm:pt modelId="{52CF048E-B560-4D19-B4B8-CAF220E3DAE6}" type="pres">
      <dgm:prSet presAssocID="{E31D6D82-9470-42F6-9E16-6900A7C675E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A911366-5829-4241-80A6-51D7C37AAB6A}" type="pres">
      <dgm:prSet presAssocID="{E31D6D82-9470-42F6-9E16-6900A7C675EF}" presName="spaceRect" presStyleCnt="0"/>
      <dgm:spPr/>
    </dgm:pt>
    <dgm:pt modelId="{2E57CF3D-B981-4590-B9AB-529958053FE1}" type="pres">
      <dgm:prSet presAssocID="{E31D6D82-9470-42F6-9E16-6900A7C675E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30E7D1F-DE51-4D3B-8564-072764E9DFAB}" type="presOf" srcId="{7D7837D8-6DC3-4A27-AB35-26E6FA89F360}" destId="{CE511940-62FE-41B6-AEBD-770577771D5B}" srcOrd="0" destOrd="0" presId="urn:microsoft.com/office/officeart/2018/2/layout/IconVerticalSolidList"/>
    <dgm:cxn modelId="{488D9232-ABD2-42D9-9BD7-9A6B16039C91}" type="presOf" srcId="{E31D6D82-9470-42F6-9E16-6900A7C675EF}" destId="{2E57CF3D-B981-4590-B9AB-529958053FE1}" srcOrd="0" destOrd="0" presId="urn:microsoft.com/office/officeart/2018/2/layout/IconVerticalSolidList"/>
    <dgm:cxn modelId="{33FB2F60-13B5-4873-8404-04BCD3988A1B}" type="presOf" srcId="{A19B3628-68D2-46CC-8254-F41C2EBFD8A4}" destId="{F281CB52-6056-4315-8AFA-28F01B064523}" srcOrd="0" destOrd="0" presId="urn:microsoft.com/office/officeart/2018/2/layout/IconVerticalSolidList"/>
    <dgm:cxn modelId="{62A02D65-D491-4CCC-956B-80F2FEBB46D9}" srcId="{7D7837D8-6DC3-4A27-AB35-26E6FA89F360}" destId="{E31D6D82-9470-42F6-9E16-6900A7C675EF}" srcOrd="2" destOrd="0" parTransId="{B1AB99BB-CD3F-493E-990A-4F672977DCDA}" sibTransId="{9564E22E-A8C8-4DDF-9C96-1725649A37EC}"/>
    <dgm:cxn modelId="{AC801599-D573-461A-A114-9DD372D3065F}" srcId="{7D7837D8-6DC3-4A27-AB35-26E6FA89F360}" destId="{350CE2E6-216E-429F-A625-09F3D9918C6A}" srcOrd="0" destOrd="0" parTransId="{4390C69A-554C-4693-892C-9E632225D094}" sibTransId="{631B86B3-72FD-4CE5-A5DB-4AEC82F7D33D}"/>
    <dgm:cxn modelId="{508E779D-3C63-4C39-B1D5-7213CDB6A346}" type="presOf" srcId="{350CE2E6-216E-429F-A625-09F3D9918C6A}" destId="{EE171E1C-47A8-49EF-AC98-FAEE1CA31DA7}" srcOrd="0" destOrd="0" presId="urn:microsoft.com/office/officeart/2018/2/layout/IconVerticalSolidList"/>
    <dgm:cxn modelId="{FFD239D7-99E5-4D48-8887-E7FC6C561BE8}" srcId="{7D7837D8-6DC3-4A27-AB35-26E6FA89F360}" destId="{A19B3628-68D2-46CC-8254-F41C2EBFD8A4}" srcOrd="1" destOrd="0" parTransId="{8A03B0CD-77C7-4BA7-B5C5-6FDCE23F253B}" sibTransId="{500C244A-EC55-451E-A6F7-971FF5416835}"/>
    <dgm:cxn modelId="{4940F645-DDD9-459B-A335-90CB4EE2A298}" type="presParOf" srcId="{CE511940-62FE-41B6-AEBD-770577771D5B}" destId="{92B30FB6-CA37-4014-AE87-2CE4F9911A66}" srcOrd="0" destOrd="0" presId="urn:microsoft.com/office/officeart/2018/2/layout/IconVerticalSolidList"/>
    <dgm:cxn modelId="{2824D7DA-3A7A-4071-9D9A-FABB714917FC}" type="presParOf" srcId="{92B30FB6-CA37-4014-AE87-2CE4F9911A66}" destId="{51D002AE-74F4-41A4-A475-E910703C9878}" srcOrd="0" destOrd="0" presId="urn:microsoft.com/office/officeart/2018/2/layout/IconVerticalSolidList"/>
    <dgm:cxn modelId="{5152B66C-5BD8-43B1-977C-75414E338B63}" type="presParOf" srcId="{92B30FB6-CA37-4014-AE87-2CE4F9911A66}" destId="{590E8D70-13A4-4E13-B34A-540DE9F12FC3}" srcOrd="1" destOrd="0" presId="urn:microsoft.com/office/officeart/2018/2/layout/IconVerticalSolidList"/>
    <dgm:cxn modelId="{9ED42943-743B-48E8-BF3F-A76308F1F80C}" type="presParOf" srcId="{92B30FB6-CA37-4014-AE87-2CE4F9911A66}" destId="{3BDF1664-4813-4FE6-952F-E4D8A97C4143}" srcOrd="2" destOrd="0" presId="urn:microsoft.com/office/officeart/2018/2/layout/IconVerticalSolidList"/>
    <dgm:cxn modelId="{0E7FB1F9-F880-4A12-96C5-9002D3C1C35D}" type="presParOf" srcId="{92B30FB6-CA37-4014-AE87-2CE4F9911A66}" destId="{EE171E1C-47A8-49EF-AC98-FAEE1CA31DA7}" srcOrd="3" destOrd="0" presId="urn:microsoft.com/office/officeart/2018/2/layout/IconVerticalSolidList"/>
    <dgm:cxn modelId="{A877A3E6-38B6-45E7-BBAE-5310A749C877}" type="presParOf" srcId="{CE511940-62FE-41B6-AEBD-770577771D5B}" destId="{BFC81CD9-D057-4106-AFF8-6EA5114542FF}" srcOrd="1" destOrd="0" presId="urn:microsoft.com/office/officeart/2018/2/layout/IconVerticalSolidList"/>
    <dgm:cxn modelId="{64AF496E-E823-40FF-8F48-6D28BF0FC8D7}" type="presParOf" srcId="{CE511940-62FE-41B6-AEBD-770577771D5B}" destId="{ECB61E8A-8BA3-4E26-837E-4161633F2BE2}" srcOrd="2" destOrd="0" presId="urn:microsoft.com/office/officeart/2018/2/layout/IconVerticalSolidList"/>
    <dgm:cxn modelId="{D99657BB-2A8B-417B-AB6B-146B2A040D4C}" type="presParOf" srcId="{ECB61E8A-8BA3-4E26-837E-4161633F2BE2}" destId="{B52E40D3-4413-4737-B3BF-498C0AFD0716}" srcOrd="0" destOrd="0" presId="urn:microsoft.com/office/officeart/2018/2/layout/IconVerticalSolidList"/>
    <dgm:cxn modelId="{87686548-B652-45BF-AC8F-D42AB6B33350}" type="presParOf" srcId="{ECB61E8A-8BA3-4E26-837E-4161633F2BE2}" destId="{2278F1E0-4E12-4512-A8B4-2FCEDEE51A88}" srcOrd="1" destOrd="0" presId="urn:microsoft.com/office/officeart/2018/2/layout/IconVerticalSolidList"/>
    <dgm:cxn modelId="{7AD07833-AAF0-41D8-9CAC-E25CDA447921}" type="presParOf" srcId="{ECB61E8A-8BA3-4E26-837E-4161633F2BE2}" destId="{AD614538-FF51-42F5-9E55-78FDF015468D}" srcOrd="2" destOrd="0" presId="urn:microsoft.com/office/officeart/2018/2/layout/IconVerticalSolidList"/>
    <dgm:cxn modelId="{E2FD0F22-D082-4175-A59C-4065216640F5}" type="presParOf" srcId="{ECB61E8A-8BA3-4E26-837E-4161633F2BE2}" destId="{F281CB52-6056-4315-8AFA-28F01B064523}" srcOrd="3" destOrd="0" presId="urn:microsoft.com/office/officeart/2018/2/layout/IconVerticalSolidList"/>
    <dgm:cxn modelId="{B519FA17-B8EB-437C-8778-31552199103A}" type="presParOf" srcId="{CE511940-62FE-41B6-AEBD-770577771D5B}" destId="{B10FE04B-04E8-4EDE-A6AF-D0A846AFC637}" srcOrd="3" destOrd="0" presId="urn:microsoft.com/office/officeart/2018/2/layout/IconVerticalSolidList"/>
    <dgm:cxn modelId="{9AC8ECF2-50B8-4C9C-8BB2-5577A966FF19}" type="presParOf" srcId="{CE511940-62FE-41B6-AEBD-770577771D5B}" destId="{DB9E754F-3841-4266-B4E9-56F2048DBDCD}" srcOrd="4" destOrd="0" presId="urn:microsoft.com/office/officeart/2018/2/layout/IconVerticalSolidList"/>
    <dgm:cxn modelId="{FF4AC1CC-882C-4520-8C2C-2B94D122FADD}" type="presParOf" srcId="{DB9E754F-3841-4266-B4E9-56F2048DBDCD}" destId="{23A45162-CC65-444C-B22E-E6724D049F62}" srcOrd="0" destOrd="0" presId="urn:microsoft.com/office/officeart/2018/2/layout/IconVerticalSolidList"/>
    <dgm:cxn modelId="{C59BDF6A-C86F-4846-8F5B-D6A44B68580C}" type="presParOf" srcId="{DB9E754F-3841-4266-B4E9-56F2048DBDCD}" destId="{52CF048E-B560-4D19-B4B8-CAF220E3DAE6}" srcOrd="1" destOrd="0" presId="urn:microsoft.com/office/officeart/2018/2/layout/IconVerticalSolidList"/>
    <dgm:cxn modelId="{B5428C88-B993-4E43-9A11-BA0B20CCBB23}" type="presParOf" srcId="{DB9E754F-3841-4266-B4E9-56F2048DBDCD}" destId="{DA911366-5829-4241-80A6-51D7C37AAB6A}" srcOrd="2" destOrd="0" presId="urn:microsoft.com/office/officeart/2018/2/layout/IconVerticalSolidList"/>
    <dgm:cxn modelId="{3A132AED-5D7D-4758-954F-12E7338997DD}" type="presParOf" srcId="{DB9E754F-3841-4266-B4E9-56F2048DBDCD}" destId="{2E57CF3D-B981-4590-B9AB-529958053F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E6209E9-D1CB-46E9-B7B3-A00FB82F7EA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AB224F-0EB5-4973-9C66-1F1C567025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49% employees stated their employer does not have a plan to spot burn-out</a:t>
          </a:r>
          <a:endParaRPr lang="en-US"/>
        </a:p>
      </dgm:t>
    </dgm:pt>
    <dgm:pt modelId="{AF0DADD2-70C0-4F88-881D-B8CC9FECADA5}" type="parTrans" cxnId="{BC0C0DFB-9DC2-4846-AA40-B57B146B16DA}">
      <dgm:prSet/>
      <dgm:spPr/>
      <dgm:t>
        <a:bodyPr/>
        <a:lstStyle/>
        <a:p>
          <a:endParaRPr lang="en-US"/>
        </a:p>
      </dgm:t>
    </dgm:pt>
    <dgm:pt modelId="{2CDBFF19-E12C-4B42-BC8D-640A8C9A54DA}" type="sibTrans" cxnId="{BC0C0DFB-9DC2-4846-AA40-B57B146B16DA}">
      <dgm:prSet/>
      <dgm:spPr/>
      <dgm:t>
        <a:bodyPr/>
        <a:lstStyle/>
        <a:p>
          <a:endParaRPr lang="en-US"/>
        </a:p>
      </dgm:t>
    </dgm:pt>
    <dgm:pt modelId="{70D7DF74-CFBE-4688-B9BF-50A2730A2B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22% don’t know if their employer has a plan </a:t>
          </a:r>
          <a:endParaRPr lang="en-US"/>
        </a:p>
      </dgm:t>
    </dgm:pt>
    <dgm:pt modelId="{89F52EB3-A955-4716-A67C-86867377B6F1}" type="parTrans" cxnId="{7F642D28-1D16-418F-A60D-A7ACA4B18AB8}">
      <dgm:prSet/>
      <dgm:spPr/>
      <dgm:t>
        <a:bodyPr/>
        <a:lstStyle/>
        <a:p>
          <a:endParaRPr lang="en-US"/>
        </a:p>
      </dgm:t>
    </dgm:pt>
    <dgm:pt modelId="{3AF748C5-1E59-4717-83B3-6FAEAF4F0621}" type="sibTrans" cxnId="{7F642D28-1D16-418F-A60D-A7ACA4B18AB8}">
      <dgm:prSet/>
      <dgm:spPr/>
      <dgm:t>
        <a:bodyPr/>
        <a:lstStyle/>
        <a:p>
          <a:endParaRPr lang="en-US"/>
        </a:p>
      </dgm:t>
    </dgm:pt>
    <dgm:pt modelId="{F43ED17D-C6DC-4A95-974C-2BD2EFF4D3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54% stated increased workload contributed towards their burnout </a:t>
          </a:r>
          <a:endParaRPr lang="en-US"/>
        </a:p>
      </dgm:t>
    </dgm:pt>
    <dgm:pt modelId="{D32D0101-94E3-4482-A3B1-C4062A2FDB34}" type="parTrans" cxnId="{CBF7F1DA-52CB-4D75-85E0-8182FCF4C741}">
      <dgm:prSet/>
      <dgm:spPr/>
      <dgm:t>
        <a:bodyPr/>
        <a:lstStyle/>
        <a:p>
          <a:endParaRPr lang="en-US"/>
        </a:p>
      </dgm:t>
    </dgm:pt>
    <dgm:pt modelId="{32B475F5-364D-4EB2-95BB-BDA7B9398746}" type="sibTrans" cxnId="{CBF7F1DA-52CB-4D75-85E0-8182FCF4C741}">
      <dgm:prSet/>
      <dgm:spPr/>
      <dgm:t>
        <a:bodyPr/>
        <a:lstStyle/>
        <a:p>
          <a:endParaRPr lang="en-US"/>
        </a:p>
      </dgm:t>
    </dgm:pt>
    <dgm:pt modelId="{6BE3886D-8686-48C2-9F02-9F4D61B590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45% being underpaid and working overtime</a:t>
          </a:r>
          <a:endParaRPr lang="en-US"/>
        </a:p>
      </dgm:t>
    </dgm:pt>
    <dgm:pt modelId="{43FDC723-C94B-4A67-AC9E-12027CEB021A}" type="parTrans" cxnId="{84FC25B8-D36D-4A9A-90DB-B1DEB3226BAF}">
      <dgm:prSet/>
      <dgm:spPr/>
      <dgm:t>
        <a:bodyPr/>
        <a:lstStyle/>
        <a:p>
          <a:endParaRPr lang="en-US"/>
        </a:p>
      </dgm:t>
    </dgm:pt>
    <dgm:pt modelId="{412C6776-AF53-4A19-92AC-EDBA54570141}" type="sibTrans" cxnId="{84FC25B8-D36D-4A9A-90DB-B1DEB3226BAF}">
      <dgm:prSet/>
      <dgm:spPr/>
      <dgm:t>
        <a:bodyPr/>
        <a:lstStyle/>
        <a:p>
          <a:endParaRPr lang="en-US"/>
        </a:p>
      </dgm:t>
    </dgm:pt>
    <dgm:pt modelId="{473ACAD0-5B5B-4788-A090-38934848F5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42% felt isolated at work . </a:t>
          </a:r>
          <a:endParaRPr lang="en-US"/>
        </a:p>
      </dgm:t>
    </dgm:pt>
    <dgm:pt modelId="{2AD9A0EC-6034-4D05-9BF3-683EB02BDD1D}" type="parTrans" cxnId="{353C6EAE-2DB6-4193-A389-82B590AAFCA3}">
      <dgm:prSet/>
      <dgm:spPr/>
      <dgm:t>
        <a:bodyPr/>
        <a:lstStyle/>
        <a:p>
          <a:endParaRPr lang="en-US"/>
        </a:p>
      </dgm:t>
    </dgm:pt>
    <dgm:pt modelId="{17C886F5-065E-4868-9A90-2B724F678863}" type="sibTrans" cxnId="{353C6EAE-2DB6-4193-A389-82B590AAFCA3}">
      <dgm:prSet/>
      <dgm:spPr/>
      <dgm:t>
        <a:bodyPr/>
        <a:lstStyle/>
        <a:p>
          <a:endParaRPr lang="en-US"/>
        </a:p>
      </dgm:t>
    </dgm:pt>
    <dgm:pt modelId="{A185CBFB-3FC9-4222-8F03-8CA76B7D13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38% experienced cost of living stress</a:t>
          </a:r>
          <a:endParaRPr lang="en-US"/>
        </a:p>
      </dgm:t>
    </dgm:pt>
    <dgm:pt modelId="{8C07C4FD-54AD-47BA-B7AE-B324D7A9AE30}" type="parTrans" cxnId="{64FFCAB9-3632-4A24-B0B4-F9CBDBDE26D5}">
      <dgm:prSet/>
      <dgm:spPr/>
      <dgm:t>
        <a:bodyPr/>
        <a:lstStyle/>
        <a:p>
          <a:endParaRPr lang="en-US"/>
        </a:p>
      </dgm:t>
    </dgm:pt>
    <dgm:pt modelId="{ED2CED2B-1AAB-4AD1-B01A-CB8F146B076A}" type="sibTrans" cxnId="{64FFCAB9-3632-4A24-B0B4-F9CBDBDE26D5}">
      <dgm:prSet/>
      <dgm:spPr/>
      <dgm:t>
        <a:bodyPr/>
        <a:lstStyle/>
        <a:p>
          <a:endParaRPr lang="en-US"/>
        </a:p>
      </dgm:t>
    </dgm:pt>
    <dgm:pt modelId="{104C849E-3B68-4DF6-8FB2-62C951AB7E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64% stated poor sleep was a factor </a:t>
          </a:r>
          <a:endParaRPr lang="en-US"/>
        </a:p>
      </dgm:t>
    </dgm:pt>
    <dgm:pt modelId="{FF737335-80BC-476D-A1B4-7E862DCF7EAE}" type="parTrans" cxnId="{768EA4D4-C982-4B6D-99C0-44BF33627816}">
      <dgm:prSet/>
      <dgm:spPr/>
      <dgm:t>
        <a:bodyPr/>
        <a:lstStyle/>
        <a:p>
          <a:endParaRPr lang="en-US"/>
        </a:p>
      </dgm:t>
    </dgm:pt>
    <dgm:pt modelId="{D0FBDC00-B3C0-4FBB-AB7C-DF09F2AEAB76}" type="sibTrans" cxnId="{768EA4D4-C982-4B6D-99C0-44BF33627816}">
      <dgm:prSet/>
      <dgm:spPr/>
      <dgm:t>
        <a:bodyPr/>
        <a:lstStyle/>
        <a:p>
          <a:endParaRPr lang="en-US"/>
        </a:p>
      </dgm:t>
    </dgm:pt>
    <dgm:pt modelId="{1EE45CE7-5142-42B4-8673-39E632955E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(Mental Health UK) </a:t>
          </a:r>
          <a:endParaRPr lang="en-US"/>
        </a:p>
      </dgm:t>
    </dgm:pt>
    <dgm:pt modelId="{AA9D5079-6E9D-4927-A629-C87523ACC1E9}" type="parTrans" cxnId="{D0477228-54B7-4127-859C-EBDC29C14CFA}">
      <dgm:prSet/>
      <dgm:spPr/>
      <dgm:t>
        <a:bodyPr/>
        <a:lstStyle/>
        <a:p>
          <a:endParaRPr lang="en-US"/>
        </a:p>
      </dgm:t>
    </dgm:pt>
    <dgm:pt modelId="{2B64FFA0-3EBE-48EE-9F08-4B42A25C7F3A}" type="sibTrans" cxnId="{D0477228-54B7-4127-859C-EBDC29C14CFA}">
      <dgm:prSet/>
      <dgm:spPr/>
      <dgm:t>
        <a:bodyPr/>
        <a:lstStyle/>
        <a:p>
          <a:endParaRPr lang="en-US"/>
        </a:p>
      </dgm:t>
    </dgm:pt>
    <dgm:pt modelId="{34F01F77-5749-40B8-B5DD-49DC5CB62966}" type="pres">
      <dgm:prSet presAssocID="{DE6209E9-D1CB-46E9-B7B3-A00FB82F7EAD}" presName="root" presStyleCnt="0">
        <dgm:presLayoutVars>
          <dgm:dir/>
          <dgm:resizeHandles val="exact"/>
        </dgm:presLayoutVars>
      </dgm:prSet>
      <dgm:spPr/>
    </dgm:pt>
    <dgm:pt modelId="{FCA6B40B-A89E-48DF-B6CE-CE347BA2E8ED}" type="pres">
      <dgm:prSet presAssocID="{1FAB224F-0EB5-4973-9C66-1F1C567025F1}" presName="compNode" presStyleCnt="0"/>
      <dgm:spPr/>
    </dgm:pt>
    <dgm:pt modelId="{F473CFE4-D149-46E4-B655-8A6F86D4C4EC}" type="pres">
      <dgm:prSet presAssocID="{1FAB224F-0EB5-4973-9C66-1F1C567025F1}" presName="bgRect" presStyleLbl="bgShp" presStyleIdx="0" presStyleCnt="8"/>
      <dgm:spPr/>
    </dgm:pt>
    <dgm:pt modelId="{846A05EF-A5DF-45D4-81E7-3072D4BE6097}" type="pres">
      <dgm:prSet presAssocID="{1FAB224F-0EB5-4973-9C66-1F1C567025F1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65EB407C-6C49-4340-AAA5-088791784D3D}" type="pres">
      <dgm:prSet presAssocID="{1FAB224F-0EB5-4973-9C66-1F1C567025F1}" presName="spaceRect" presStyleCnt="0"/>
      <dgm:spPr/>
    </dgm:pt>
    <dgm:pt modelId="{5D226FE9-1380-4A6A-A496-A6BAE5DA368C}" type="pres">
      <dgm:prSet presAssocID="{1FAB224F-0EB5-4973-9C66-1F1C567025F1}" presName="parTx" presStyleLbl="revTx" presStyleIdx="0" presStyleCnt="8">
        <dgm:presLayoutVars>
          <dgm:chMax val="0"/>
          <dgm:chPref val="0"/>
        </dgm:presLayoutVars>
      </dgm:prSet>
      <dgm:spPr/>
    </dgm:pt>
    <dgm:pt modelId="{145D2649-8B88-49E9-83F3-0FAC35D7628E}" type="pres">
      <dgm:prSet presAssocID="{2CDBFF19-E12C-4B42-BC8D-640A8C9A54DA}" presName="sibTrans" presStyleCnt="0"/>
      <dgm:spPr/>
    </dgm:pt>
    <dgm:pt modelId="{257BB756-7B07-4EDF-851E-E7AA0B44C230}" type="pres">
      <dgm:prSet presAssocID="{70D7DF74-CFBE-4688-B9BF-50A2730A2BC7}" presName="compNode" presStyleCnt="0"/>
      <dgm:spPr/>
    </dgm:pt>
    <dgm:pt modelId="{6197D84A-7C96-4B09-984D-F32E91179BD3}" type="pres">
      <dgm:prSet presAssocID="{70D7DF74-CFBE-4688-B9BF-50A2730A2BC7}" presName="bgRect" presStyleLbl="bgShp" presStyleIdx="1" presStyleCnt="8"/>
      <dgm:spPr/>
    </dgm:pt>
    <dgm:pt modelId="{0A817507-CF1E-4533-8A36-C5E20D5E3E0A}" type="pres">
      <dgm:prSet presAssocID="{70D7DF74-CFBE-4688-B9BF-50A2730A2BC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ip Calendar"/>
        </a:ext>
      </dgm:extLst>
    </dgm:pt>
    <dgm:pt modelId="{2ED2E82B-E31D-41D7-9723-2CE4F6FE1A3A}" type="pres">
      <dgm:prSet presAssocID="{70D7DF74-CFBE-4688-B9BF-50A2730A2BC7}" presName="spaceRect" presStyleCnt="0"/>
      <dgm:spPr/>
    </dgm:pt>
    <dgm:pt modelId="{4DD936CC-19BC-4CE5-B60C-449796827534}" type="pres">
      <dgm:prSet presAssocID="{70D7DF74-CFBE-4688-B9BF-50A2730A2BC7}" presName="parTx" presStyleLbl="revTx" presStyleIdx="1" presStyleCnt="8">
        <dgm:presLayoutVars>
          <dgm:chMax val="0"/>
          <dgm:chPref val="0"/>
        </dgm:presLayoutVars>
      </dgm:prSet>
      <dgm:spPr/>
    </dgm:pt>
    <dgm:pt modelId="{59059FA6-60A9-43EC-9700-B2A2591FAE22}" type="pres">
      <dgm:prSet presAssocID="{3AF748C5-1E59-4717-83B3-6FAEAF4F0621}" presName="sibTrans" presStyleCnt="0"/>
      <dgm:spPr/>
    </dgm:pt>
    <dgm:pt modelId="{A847B1BD-138B-46F5-853B-DBE2D4372013}" type="pres">
      <dgm:prSet presAssocID="{F43ED17D-C6DC-4A95-974C-2BD2EFF4D3E2}" presName="compNode" presStyleCnt="0"/>
      <dgm:spPr/>
    </dgm:pt>
    <dgm:pt modelId="{48985E30-DB7D-4518-9E22-8CF712DBE5A4}" type="pres">
      <dgm:prSet presAssocID="{F43ED17D-C6DC-4A95-974C-2BD2EFF4D3E2}" presName="bgRect" presStyleLbl="bgShp" presStyleIdx="2" presStyleCnt="8"/>
      <dgm:spPr/>
    </dgm:pt>
    <dgm:pt modelId="{26792D93-4376-4C8F-817D-9D19017EBB9E}" type="pres">
      <dgm:prSet presAssocID="{F43ED17D-C6DC-4A95-974C-2BD2EFF4D3E2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C581A55-5AE6-4024-BAC5-D457C916146E}" type="pres">
      <dgm:prSet presAssocID="{F43ED17D-C6DC-4A95-974C-2BD2EFF4D3E2}" presName="spaceRect" presStyleCnt="0"/>
      <dgm:spPr/>
    </dgm:pt>
    <dgm:pt modelId="{C2075F7A-D3D9-49D8-A412-60BB8C04B81E}" type="pres">
      <dgm:prSet presAssocID="{F43ED17D-C6DC-4A95-974C-2BD2EFF4D3E2}" presName="parTx" presStyleLbl="revTx" presStyleIdx="2" presStyleCnt="8">
        <dgm:presLayoutVars>
          <dgm:chMax val="0"/>
          <dgm:chPref val="0"/>
        </dgm:presLayoutVars>
      </dgm:prSet>
      <dgm:spPr/>
    </dgm:pt>
    <dgm:pt modelId="{F5C873B2-926D-4C13-AB55-9C9552FFE3C6}" type="pres">
      <dgm:prSet presAssocID="{32B475F5-364D-4EB2-95BB-BDA7B9398746}" presName="sibTrans" presStyleCnt="0"/>
      <dgm:spPr/>
    </dgm:pt>
    <dgm:pt modelId="{107EC6B6-7ADC-4823-AC85-63F4906EE4D2}" type="pres">
      <dgm:prSet presAssocID="{6BE3886D-8686-48C2-9F02-9F4D61B59001}" presName="compNode" presStyleCnt="0"/>
      <dgm:spPr/>
    </dgm:pt>
    <dgm:pt modelId="{4FF1A1F8-5F92-4690-8A60-03A56F0ACCC9}" type="pres">
      <dgm:prSet presAssocID="{6BE3886D-8686-48C2-9F02-9F4D61B59001}" presName="bgRect" presStyleLbl="bgShp" presStyleIdx="3" presStyleCnt="8"/>
      <dgm:spPr/>
    </dgm:pt>
    <dgm:pt modelId="{5774A6FE-E103-4644-A168-ADC0276393A0}" type="pres">
      <dgm:prSet presAssocID="{6BE3886D-8686-48C2-9F02-9F4D61B5900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0379F61-622F-44C9-AC30-6E71319A1C3E}" type="pres">
      <dgm:prSet presAssocID="{6BE3886D-8686-48C2-9F02-9F4D61B59001}" presName="spaceRect" presStyleCnt="0"/>
      <dgm:spPr/>
    </dgm:pt>
    <dgm:pt modelId="{B72E6070-61AA-4A63-BFBD-BDD7418E7ADD}" type="pres">
      <dgm:prSet presAssocID="{6BE3886D-8686-48C2-9F02-9F4D61B59001}" presName="parTx" presStyleLbl="revTx" presStyleIdx="3" presStyleCnt="8">
        <dgm:presLayoutVars>
          <dgm:chMax val="0"/>
          <dgm:chPref val="0"/>
        </dgm:presLayoutVars>
      </dgm:prSet>
      <dgm:spPr/>
    </dgm:pt>
    <dgm:pt modelId="{6AA7E1ED-DB18-4CEF-BEE9-377BEE95ACFF}" type="pres">
      <dgm:prSet presAssocID="{412C6776-AF53-4A19-92AC-EDBA54570141}" presName="sibTrans" presStyleCnt="0"/>
      <dgm:spPr/>
    </dgm:pt>
    <dgm:pt modelId="{5704C341-668D-49DB-AEB1-7D31E7DD21AD}" type="pres">
      <dgm:prSet presAssocID="{473ACAD0-5B5B-4788-A090-38934848F546}" presName="compNode" presStyleCnt="0"/>
      <dgm:spPr/>
    </dgm:pt>
    <dgm:pt modelId="{A4CD473F-F9C4-462A-8D7A-9A0DA0D23CD5}" type="pres">
      <dgm:prSet presAssocID="{473ACAD0-5B5B-4788-A090-38934848F546}" presName="bgRect" presStyleLbl="bgShp" presStyleIdx="4" presStyleCnt="8"/>
      <dgm:spPr/>
    </dgm:pt>
    <dgm:pt modelId="{192F083E-D83D-4938-BDFF-353DB8DA80FA}" type="pres">
      <dgm:prSet presAssocID="{473ACAD0-5B5B-4788-A090-38934848F546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D6EDD47B-D18E-48E5-9C80-ECA16F60848F}" type="pres">
      <dgm:prSet presAssocID="{473ACAD0-5B5B-4788-A090-38934848F546}" presName="spaceRect" presStyleCnt="0"/>
      <dgm:spPr/>
    </dgm:pt>
    <dgm:pt modelId="{FABBB27D-8006-4B1C-B159-AE6B50436115}" type="pres">
      <dgm:prSet presAssocID="{473ACAD0-5B5B-4788-A090-38934848F546}" presName="parTx" presStyleLbl="revTx" presStyleIdx="4" presStyleCnt="8">
        <dgm:presLayoutVars>
          <dgm:chMax val="0"/>
          <dgm:chPref val="0"/>
        </dgm:presLayoutVars>
      </dgm:prSet>
      <dgm:spPr/>
    </dgm:pt>
    <dgm:pt modelId="{10AF6E7A-4388-42CF-89CB-0436C3906083}" type="pres">
      <dgm:prSet presAssocID="{17C886F5-065E-4868-9A90-2B724F678863}" presName="sibTrans" presStyleCnt="0"/>
      <dgm:spPr/>
    </dgm:pt>
    <dgm:pt modelId="{BFA83335-3C95-478E-A783-CD131378BBB4}" type="pres">
      <dgm:prSet presAssocID="{A185CBFB-3FC9-4222-8F03-8CA76B7D135D}" presName="compNode" presStyleCnt="0"/>
      <dgm:spPr/>
    </dgm:pt>
    <dgm:pt modelId="{7C96D089-6B83-485B-9B30-E06D11E63051}" type="pres">
      <dgm:prSet presAssocID="{A185CBFB-3FC9-4222-8F03-8CA76B7D135D}" presName="bgRect" presStyleLbl="bgShp" presStyleIdx="5" presStyleCnt="8"/>
      <dgm:spPr/>
    </dgm:pt>
    <dgm:pt modelId="{C3E789D3-4502-4892-AFB8-CFF0DACF5223}" type="pres">
      <dgm:prSet presAssocID="{A185CBFB-3FC9-4222-8F03-8CA76B7D135D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04430C5-D5B9-4A8B-A69F-B3E0CD9D8223}" type="pres">
      <dgm:prSet presAssocID="{A185CBFB-3FC9-4222-8F03-8CA76B7D135D}" presName="spaceRect" presStyleCnt="0"/>
      <dgm:spPr/>
    </dgm:pt>
    <dgm:pt modelId="{397F8811-AE69-4FCE-9D3A-1FF94C5C3F05}" type="pres">
      <dgm:prSet presAssocID="{A185CBFB-3FC9-4222-8F03-8CA76B7D135D}" presName="parTx" presStyleLbl="revTx" presStyleIdx="5" presStyleCnt="8">
        <dgm:presLayoutVars>
          <dgm:chMax val="0"/>
          <dgm:chPref val="0"/>
        </dgm:presLayoutVars>
      </dgm:prSet>
      <dgm:spPr/>
    </dgm:pt>
    <dgm:pt modelId="{713035EF-CDC1-452A-BD72-4586DB355AC4}" type="pres">
      <dgm:prSet presAssocID="{ED2CED2B-1AAB-4AD1-B01A-CB8F146B076A}" presName="sibTrans" presStyleCnt="0"/>
      <dgm:spPr/>
    </dgm:pt>
    <dgm:pt modelId="{90F061D9-6CEF-4D8A-970F-DBD413760577}" type="pres">
      <dgm:prSet presAssocID="{104C849E-3B68-4DF6-8FB2-62C951AB7EB2}" presName="compNode" presStyleCnt="0"/>
      <dgm:spPr/>
    </dgm:pt>
    <dgm:pt modelId="{53634597-A254-426A-9092-56E7422146A4}" type="pres">
      <dgm:prSet presAssocID="{104C849E-3B68-4DF6-8FB2-62C951AB7EB2}" presName="bgRect" presStyleLbl="bgShp" presStyleIdx="6" presStyleCnt="8"/>
      <dgm:spPr/>
    </dgm:pt>
    <dgm:pt modelId="{099FF5A5-A8CF-481C-AC79-34FC72AE4C85}" type="pres">
      <dgm:prSet presAssocID="{104C849E-3B68-4DF6-8FB2-62C951AB7EB2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BD90523F-3F3A-4E63-836E-3E21C12FA6DE}" type="pres">
      <dgm:prSet presAssocID="{104C849E-3B68-4DF6-8FB2-62C951AB7EB2}" presName="spaceRect" presStyleCnt="0"/>
      <dgm:spPr/>
    </dgm:pt>
    <dgm:pt modelId="{D08110D5-1B18-4823-9DBC-73E1E0DD5D24}" type="pres">
      <dgm:prSet presAssocID="{104C849E-3B68-4DF6-8FB2-62C951AB7EB2}" presName="parTx" presStyleLbl="revTx" presStyleIdx="6" presStyleCnt="8">
        <dgm:presLayoutVars>
          <dgm:chMax val="0"/>
          <dgm:chPref val="0"/>
        </dgm:presLayoutVars>
      </dgm:prSet>
      <dgm:spPr/>
    </dgm:pt>
    <dgm:pt modelId="{95A82F3F-576F-4D33-99BD-3876B1300686}" type="pres">
      <dgm:prSet presAssocID="{D0FBDC00-B3C0-4FBB-AB7C-DF09F2AEAB76}" presName="sibTrans" presStyleCnt="0"/>
      <dgm:spPr/>
    </dgm:pt>
    <dgm:pt modelId="{3854E123-D687-413D-85B3-75CD5AEE8A5E}" type="pres">
      <dgm:prSet presAssocID="{1EE45CE7-5142-42B4-8673-39E632955EE8}" presName="compNode" presStyleCnt="0"/>
      <dgm:spPr/>
    </dgm:pt>
    <dgm:pt modelId="{84C68529-1E6A-4521-B02A-058E8B7432C5}" type="pres">
      <dgm:prSet presAssocID="{1EE45CE7-5142-42B4-8673-39E632955EE8}" presName="bgRect" presStyleLbl="bgShp" presStyleIdx="7" presStyleCnt="8"/>
      <dgm:spPr/>
    </dgm:pt>
    <dgm:pt modelId="{E8AA2C15-AFC0-4645-8477-AC9D6F3A90D8}" type="pres">
      <dgm:prSet presAssocID="{1EE45CE7-5142-42B4-8673-39E632955EE8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9ADC9E9-B9DF-43DE-BA65-C96219EA3A87}" type="pres">
      <dgm:prSet presAssocID="{1EE45CE7-5142-42B4-8673-39E632955EE8}" presName="spaceRect" presStyleCnt="0"/>
      <dgm:spPr/>
    </dgm:pt>
    <dgm:pt modelId="{679D151C-9B6F-436A-B009-D5DE7FBBDF9F}" type="pres">
      <dgm:prSet presAssocID="{1EE45CE7-5142-42B4-8673-39E632955EE8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8E27FF10-EA50-493E-B671-BB55202EDB37}" type="presOf" srcId="{70D7DF74-CFBE-4688-B9BF-50A2730A2BC7}" destId="{4DD936CC-19BC-4CE5-B60C-449796827534}" srcOrd="0" destOrd="0" presId="urn:microsoft.com/office/officeart/2018/2/layout/IconVerticalSolidList"/>
    <dgm:cxn modelId="{46584911-FBBB-410C-9F04-67E01B614E24}" type="presOf" srcId="{1FAB224F-0EB5-4973-9C66-1F1C567025F1}" destId="{5D226FE9-1380-4A6A-A496-A6BAE5DA368C}" srcOrd="0" destOrd="0" presId="urn:microsoft.com/office/officeart/2018/2/layout/IconVerticalSolidList"/>
    <dgm:cxn modelId="{7F642D28-1D16-418F-A60D-A7ACA4B18AB8}" srcId="{DE6209E9-D1CB-46E9-B7B3-A00FB82F7EAD}" destId="{70D7DF74-CFBE-4688-B9BF-50A2730A2BC7}" srcOrd="1" destOrd="0" parTransId="{89F52EB3-A955-4716-A67C-86867377B6F1}" sibTransId="{3AF748C5-1E59-4717-83B3-6FAEAF4F0621}"/>
    <dgm:cxn modelId="{D0477228-54B7-4127-859C-EBDC29C14CFA}" srcId="{DE6209E9-D1CB-46E9-B7B3-A00FB82F7EAD}" destId="{1EE45CE7-5142-42B4-8673-39E632955EE8}" srcOrd="7" destOrd="0" parTransId="{AA9D5079-6E9D-4927-A629-C87523ACC1E9}" sibTransId="{2B64FFA0-3EBE-48EE-9F08-4B42A25C7F3A}"/>
    <dgm:cxn modelId="{985CB428-7BBD-498E-9C41-5F943D66A368}" type="presOf" srcId="{DE6209E9-D1CB-46E9-B7B3-A00FB82F7EAD}" destId="{34F01F77-5749-40B8-B5DD-49DC5CB62966}" srcOrd="0" destOrd="0" presId="urn:microsoft.com/office/officeart/2018/2/layout/IconVerticalSolidList"/>
    <dgm:cxn modelId="{71014735-04C0-4354-851A-156712DFCD71}" type="presOf" srcId="{F43ED17D-C6DC-4A95-974C-2BD2EFF4D3E2}" destId="{C2075F7A-D3D9-49D8-A412-60BB8C04B81E}" srcOrd="0" destOrd="0" presId="urn:microsoft.com/office/officeart/2018/2/layout/IconVerticalSolidList"/>
    <dgm:cxn modelId="{31AC095C-C5CE-43F3-AD5C-718846897D4D}" type="presOf" srcId="{473ACAD0-5B5B-4788-A090-38934848F546}" destId="{FABBB27D-8006-4B1C-B159-AE6B50436115}" srcOrd="0" destOrd="0" presId="urn:microsoft.com/office/officeart/2018/2/layout/IconVerticalSolidList"/>
    <dgm:cxn modelId="{072D3F5D-AB7A-436D-8027-58A4D2293E16}" type="presOf" srcId="{6BE3886D-8686-48C2-9F02-9F4D61B59001}" destId="{B72E6070-61AA-4A63-BFBD-BDD7418E7ADD}" srcOrd="0" destOrd="0" presId="urn:microsoft.com/office/officeart/2018/2/layout/IconVerticalSolidList"/>
    <dgm:cxn modelId="{926F7E5F-2CAA-45ED-8B45-487600196DE7}" type="presOf" srcId="{A185CBFB-3FC9-4222-8F03-8CA76B7D135D}" destId="{397F8811-AE69-4FCE-9D3A-1FF94C5C3F05}" srcOrd="0" destOrd="0" presId="urn:microsoft.com/office/officeart/2018/2/layout/IconVerticalSolidList"/>
    <dgm:cxn modelId="{353C6EAE-2DB6-4193-A389-82B590AAFCA3}" srcId="{DE6209E9-D1CB-46E9-B7B3-A00FB82F7EAD}" destId="{473ACAD0-5B5B-4788-A090-38934848F546}" srcOrd="4" destOrd="0" parTransId="{2AD9A0EC-6034-4D05-9BF3-683EB02BDD1D}" sibTransId="{17C886F5-065E-4868-9A90-2B724F678863}"/>
    <dgm:cxn modelId="{84FC25B8-D36D-4A9A-90DB-B1DEB3226BAF}" srcId="{DE6209E9-D1CB-46E9-B7B3-A00FB82F7EAD}" destId="{6BE3886D-8686-48C2-9F02-9F4D61B59001}" srcOrd="3" destOrd="0" parTransId="{43FDC723-C94B-4A67-AC9E-12027CEB021A}" sibTransId="{412C6776-AF53-4A19-92AC-EDBA54570141}"/>
    <dgm:cxn modelId="{64FFCAB9-3632-4A24-B0B4-F9CBDBDE26D5}" srcId="{DE6209E9-D1CB-46E9-B7B3-A00FB82F7EAD}" destId="{A185CBFB-3FC9-4222-8F03-8CA76B7D135D}" srcOrd="5" destOrd="0" parTransId="{8C07C4FD-54AD-47BA-B7AE-B324D7A9AE30}" sibTransId="{ED2CED2B-1AAB-4AD1-B01A-CB8F146B076A}"/>
    <dgm:cxn modelId="{02E9CDD2-A27C-47BF-AC9F-DE4ECA0502F8}" type="presOf" srcId="{1EE45CE7-5142-42B4-8673-39E632955EE8}" destId="{679D151C-9B6F-436A-B009-D5DE7FBBDF9F}" srcOrd="0" destOrd="0" presId="urn:microsoft.com/office/officeart/2018/2/layout/IconVerticalSolidList"/>
    <dgm:cxn modelId="{768EA4D4-C982-4B6D-99C0-44BF33627816}" srcId="{DE6209E9-D1CB-46E9-B7B3-A00FB82F7EAD}" destId="{104C849E-3B68-4DF6-8FB2-62C951AB7EB2}" srcOrd="6" destOrd="0" parTransId="{FF737335-80BC-476D-A1B4-7E862DCF7EAE}" sibTransId="{D0FBDC00-B3C0-4FBB-AB7C-DF09F2AEAB76}"/>
    <dgm:cxn modelId="{CBF7F1DA-52CB-4D75-85E0-8182FCF4C741}" srcId="{DE6209E9-D1CB-46E9-B7B3-A00FB82F7EAD}" destId="{F43ED17D-C6DC-4A95-974C-2BD2EFF4D3E2}" srcOrd="2" destOrd="0" parTransId="{D32D0101-94E3-4482-A3B1-C4062A2FDB34}" sibTransId="{32B475F5-364D-4EB2-95BB-BDA7B9398746}"/>
    <dgm:cxn modelId="{BB8FC7EF-3BAE-4899-9555-73891CDF772A}" type="presOf" srcId="{104C849E-3B68-4DF6-8FB2-62C951AB7EB2}" destId="{D08110D5-1B18-4823-9DBC-73E1E0DD5D24}" srcOrd="0" destOrd="0" presId="urn:microsoft.com/office/officeart/2018/2/layout/IconVerticalSolidList"/>
    <dgm:cxn modelId="{BC0C0DFB-9DC2-4846-AA40-B57B146B16DA}" srcId="{DE6209E9-D1CB-46E9-B7B3-A00FB82F7EAD}" destId="{1FAB224F-0EB5-4973-9C66-1F1C567025F1}" srcOrd="0" destOrd="0" parTransId="{AF0DADD2-70C0-4F88-881D-B8CC9FECADA5}" sibTransId="{2CDBFF19-E12C-4B42-BC8D-640A8C9A54DA}"/>
    <dgm:cxn modelId="{C5350EE5-37BC-45FA-A02A-AF330A20B460}" type="presParOf" srcId="{34F01F77-5749-40B8-B5DD-49DC5CB62966}" destId="{FCA6B40B-A89E-48DF-B6CE-CE347BA2E8ED}" srcOrd="0" destOrd="0" presId="urn:microsoft.com/office/officeart/2018/2/layout/IconVerticalSolidList"/>
    <dgm:cxn modelId="{53205815-8E7B-44A2-804E-C99BC12235CC}" type="presParOf" srcId="{FCA6B40B-A89E-48DF-B6CE-CE347BA2E8ED}" destId="{F473CFE4-D149-46E4-B655-8A6F86D4C4EC}" srcOrd="0" destOrd="0" presId="urn:microsoft.com/office/officeart/2018/2/layout/IconVerticalSolidList"/>
    <dgm:cxn modelId="{C7195110-05A6-4ED3-B679-8CB6637C87A9}" type="presParOf" srcId="{FCA6B40B-A89E-48DF-B6CE-CE347BA2E8ED}" destId="{846A05EF-A5DF-45D4-81E7-3072D4BE6097}" srcOrd="1" destOrd="0" presId="urn:microsoft.com/office/officeart/2018/2/layout/IconVerticalSolidList"/>
    <dgm:cxn modelId="{1DCCA2BD-3D7B-43A7-A5E8-20A050BBF617}" type="presParOf" srcId="{FCA6B40B-A89E-48DF-B6CE-CE347BA2E8ED}" destId="{65EB407C-6C49-4340-AAA5-088791784D3D}" srcOrd="2" destOrd="0" presId="urn:microsoft.com/office/officeart/2018/2/layout/IconVerticalSolidList"/>
    <dgm:cxn modelId="{F3FAC61A-5FCA-4995-ADEB-8448B16A6ACB}" type="presParOf" srcId="{FCA6B40B-A89E-48DF-B6CE-CE347BA2E8ED}" destId="{5D226FE9-1380-4A6A-A496-A6BAE5DA368C}" srcOrd="3" destOrd="0" presId="urn:microsoft.com/office/officeart/2018/2/layout/IconVerticalSolidList"/>
    <dgm:cxn modelId="{E70A6F87-453B-4807-A7F6-286B334FCB8B}" type="presParOf" srcId="{34F01F77-5749-40B8-B5DD-49DC5CB62966}" destId="{145D2649-8B88-49E9-83F3-0FAC35D7628E}" srcOrd="1" destOrd="0" presId="urn:microsoft.com/office/officeart/2018/2/layout/IconVerticalSolidList"/>
    <dgm:cxn modelId="{883C390E-CE1C-4105-BF2E-0B3CF09DF422}" type="presParOf" srcId="{34F01F77-5749-40B8-B5DD-49DC5CB62966}" destId="{257BB756-7B07-4EDF-851E-E7AA0B44C230}" srcOrd="2" destOrd="0" presId="urn:microsoft.com/office/officeart/2018/2/layout/IconVerticalSolidList"/>
    <dgm:cxn modelId="{9E53B0EF-C73F-45A0-B8E7-D72CD486DCCB}" type="presParOf" srcId="{257BB756-7B07-4EDF-851E-E7AA0B44C230}" destId="{6197D84A-7C96-4B09-984D-F32E91179BD3}" srcOrd="0" destOrd="0" presId="urn:microsoft.com/office/officeart/2018/2/layout/IconVerticalSolidList"/>
    <dgm:cxn modelId="{5B0E95B4-9C7C-41C7-85E9-016BB6CDC85A}" type="presParOf" srcId="{257BB756-7B07-4EDF-851E-E7AA0B44C230}" destId="{0A817507-CF1E-4533-8A36-C5E20D5E3E0A}" srcOrd="1" destOrd="0" presId="urn:microsoft.com/office/officeart/2018/2/layout/IconVerticalSolidList"/>
    <dgm:cxn modelId="{65DF0C45-113B-4774-A09A-90C618A40EC9}" type="presParOf" srcId="{257BB756-7B07-4EDF-851E-E7AA0B44C230}" destId="{2ED2E82B-E31D-41D7-9723-2CE4F6FE1A3A}" srcOrd="2" destOrd="0" presId="urn:microsoft.com/office/officeart/2018/2/layout/IconVerticalSolidList"/>
    <dgm:cxn modelId="{7ACDA2F2-7923-4D0A-9A66-D778D5A60F6F}" type="presParOf" srcId="{257BB756-7B07-4EDF-851E-E7AA0B44C230}" destId="{4DD936CC-19BC-4CE5-B60C-449796827534}" srcOrd="3" destOrd="0" presId="urn:microsoft.com/office/officeart/2018/2/layout/IconVerticalSolidList"/>
    <dgm:cxn modelId="{2B81731A-A21B-4C6D-AE60-15B7DA4A62DD}" type="presParOf" srcId="{34F01F77-5749-40B8-B5DD-49DC5CB62966}" destId="{59059FA6-60A9-43EC-9700-B2A2591FAE22}" srcOrd="3" destOrd="0" presId="urn:microsoft.com/office/officeart/2018/2/layout/IconVerticalSolidList"/>
    <dgm:cxn modelId="{171DED98-84DA-4AB8-A0C1-3D54F263EAE2}" type="presParOf" srcId="{34F01F77-5749-40B8-B5DD-49DC5CB62966}" destId="{A847B1BD-138B-46F5-853B-DBE2D4372013}" srcOrd="4" destOrd="0" presId="urn:microsoft.com/office/officeart/2018/2/layout/IconVerticalSolidList"/>
    <dgm:cxn modelId="{DD4334D8-9F2F-4ED2-805C-3F235E888E08}" type="presParOf" srcId="{A847B1BD-138B-46F5-853B-DBE2D4372013}" destId="{48985E30-DB7D-4518-9E22-8CF712DBE5A4}" srcOrd="0" destOrd="0" presId="urn:microsoft.com/office/officeart/2018/2/layout/IconVerticalSolidList"/>
    <dgm:cxn modelId="{EF076E94-4CE3-415F-ABFE-BF44B69C2DEF}" type="presParOf" srcId="{A847B1BD-138B-46F5-853B-DBE2D4372013}" destId="{26792D93-4376-4C8F-817D-9D19017EBB9E}" srcOrd="1" destOrd="0" presId="urn:microsoft.com/office/officeart/2018/2/layout/IconVerticalSolidList"/>
    <dgm:cxn modelId="{E2107C45-892D-4835-B754-B75ED17ED6AC}" type="presParOf" srcId="{A847B1BD-138B-46F5-853B-DBE2D4372013}" destId="{BC581A55-5AE6-4024-BAC5-D457C916146E}" srcOrd="2" destOrd="0" presId="urn:microsoft.com/office/officeart/2018/2/layout/IconVerticalSolidList"/>
    <dgm:cxn modelId="{A276B148-F126-4DE5-8066-E458EE2AAC4D}" type="presParOf" srcId="{A847B1BD-138B-46F5-853B-DBE2D4372013}" destId="{C2075F7A-D3D9-49D8-A412-60BB8C04B81E}" srcOrd="3" destOrd="0" presId="urn:microsoft.com/office/officeart/2018/2/layout/IconVerticalSolidList"/>
    <dgm:cxn modelId="{B03CDAE4-3E5B-4ACE-903D-CC316A901AFA}" type="presParOf" srcId="{34F01F77-5749-40B8-B5DD-49DC5CB62966}" destId="{F5C873B2-926D-4C13-AB55-9C9552FFE3C6}" srcOrd="5" destOrd="0" presId="urn:microsoft.com/office/officeart/2018/2/layout/IconVerticalSolidList"/>
    <dgm:cxn modelId="{E75B9EDB-9F80-41B3-9FAE-984E42D93485}" type="presParOf" srcId="{34F01F77-5749-40B8-B5DD-49DC5CB62966}" destId="{107EC6B6-7ADC-4823-AC85-63F4906EE4D2}" srcOrd="6" destOrd="0" presId="urn:microsoft.com/office/officeart/2018/2/layout/IconVerticalSolidList"/>
    <dgm:cxn modelId="{55D64AAB-E62A-450D-9B49-BEBA0CF7C361}" type="presParOf" srcId="{107EC6B6-7ADC-4823-AC85-63F4906EE4D2}" destId="{4FF1A1F8-5F92-4690-8A60-03A56F0ACCC9}" srcOrd="0" destOrd="0" presId="urn:microsoft.com/office/officeart/2018/2/layout/IconVerticalSolidList"/>
    <dgm:cxn modelId="{2E553EBD-772D-4B6F-BBD8-F3B239305ECF}" type="presParOf" srcId="{107EC6B6-7ADC-4823-AC85-63F4906EE4D2}" destId="{5774A6FE-E103-4644-A168-ADC0276393A0}" srcOrd="1" destOrd="0" presId="urn:microsoft.com/office/officeart/2018/2/layout/IconVerticalSolidList"/>
    <dgm:cxn modelId="{3C7E7461-D184-4115-99F0-D350A9E2DC26}" type="presParOf" srcId="{107EC6B6-7ADC-4823-AC85-63F4906EE4D2}" destId="{60379F61-622F-44C9-AC30-6E71319A1C3E}" srcOrd="2" destOrd="0" presId="urn:microsoft.com/office/officeart/2018/2/layout/IconVerticalSolidList"/>
    <dgm:cxn modelId="{757173BF-F671-43EC-9105-2FE013F45274}" type="presParOf" srcId="{107EC6B6-7ADC-4823-AC85-63F4906EE4D2}" destId="{B72E6070-61AA-4A63-BFBD-BDD7418E7ADD}" srcOrd="3" destOrd="0" presId="urn:microsoft.com/office/officeart/2018/2/layout/IconVerticalSolidList"/>
    <dgm:cxn modelId="{6A9D8B28-0107-401F-A8AA-37D23DDCA6AB}" type="presParOf" srcId="{34F01F77-5749-40B8-B5DD-49DC5CB62966}" destId="{6AA7E1ED-DB18-4CEF-BEE9-377BEE95ACFF}" srcOrd="7" destOrd="0" presId="urn:microsoft.com/office/officeart/2018/2/layout/IconVerticalSolidList"/>
    <dgm:cxn modelId="{8BA7CC75-06E1-4B3E-B03F-F46B46D6D191}" type="presParOf" srcId="{34F01F77-5749-40B8-B5DD-49DC5CB62966}" destId="{5704C341-668D-49DB-AEB1-7D31E7DD21AD}" srcOrd="8" destOrd="0" presId="urn:microsoft.com/office/officeart/2018/2/layout/IconVerticalSolidList"/>
    <dgm:cxn modelId="{7913B008-298B-4B24-9F40-F96805B3DD11}" type="presParOf" srcId="{5704C341-668D-49DB-AEB1-7D31E7DD21AD}" destId="{A4CD473F-F9C4-462A-8D7A-9A0DA0D23CD5}" srcOrd="0" destOrd="0" presId="urn:microsoft.com/office/officeart/2018/2/layout/IconVerticalSolidList"/>
    <dgm:cxn modelId="{6F039A5A-9C5E-44AD-832C-112B29A98A5C}" type="presParOf" srcId="{5704C341-668D-49DB-AEB1-7D31E7DD21AD}" destId="{192F083E-D83D-4938-BDFF-353DB8DA80FA}" srcOrd="1" destOrd="0" presId="urn:microsoft.com/office/officeart/2018/2/layout/IconVerticalSolidList"/>
    <dgm:cxn modelId="{1EAD0A3E-C301-4A8A-93C0-E89F7D1AB62C}" type="presParOf" srcId="{5704C341-668D-49DB-AEB1-7D31E7DD21AD}" destId="{D6EDD47B-D18E-48E5-9C80-ECA16F60848F}" srcOrd="2" destOrd="0" presId="urn:microsoft.com/office/officeart/2018/2/layout/IconVerticalSolidList"/>
    <dgm:cxn modelId="{11438141-F119-417B-8E4B-AD1891F8FCB5}" type="presParOf" srcId="{5704C341-668D-49DB-AEB1-7D31E7DD21AD}" destId="{FABBB27D-8006-4B1C-B159-AE6B50436115}" srcOrd="3" destOrd="0" presId="urn:microsoft.com/office/officeart/2018/2/layout/IconVerticalSolidList"/>
    <dgm:cxn modelId="{3EC5BC4E-C644-488D-B991-CA385C411977}" type="presParOf" srcId="{34F01F77-5749-40B8-B5DD-49DC5CB62966}" destId="{10AF6E7A-4388-42CF-89CB-0436C3906083}" srcOrd="9" destOrd="0" presId="urn:microsoft.com/office/officeart/2018/2/layout/IconVerticalSolidList"/>
    <dgm:cxn modelId="{978D651B-128B-4A8D-88A2-DE8D4E8A1152}" type="presParOf" srcId="{34F01F77-5749-40B8-B5DD-49DC5CB62966}" destId="{BFA83335-3C95-478E-A783-CD131378BBB4}" srcOrd="10" destOrd="0" presId="urn:microsoft.com/office/officeart/2018/2/layout/IconVerticalSolidList"/>
    <dgm:cxn modelId="{49A14732-ADB6-44DF-AFF1-B8EF2FBCD42B}" type="presParOf" srcId="{BFA83335-3C95-478E-A783-CD131378BBB4}" destId="{7C96D089-6B83-485B-9B30-E06D11E63051}" srcOrd="0" destOrd="0" presId="urn:microsoft.com/office/officeart/2018/2/layout/IconVerticalSolidList"/>
    <dgm:cxn modelId="{19AD2AAB-AC0C-4D12-8CE0-920201CD0AD7}" type="presParOf" srcId="{BFA83335-3C95-478E-A783-CD131378BBB4}" destId="{C3E789D3-4502-4892-AFB8-CFF0DACF5223}" srcOrd="1" destOrd="0" presId="urn:microsoft.com/office/officeart/2018/2/layout/IconVerticalSolidList"/>
    <dgm:cxn modelId="{B5A86495-ADA8-4920-A12D-6106E4A169E0}" type="presParOf" srcId="{BFA83335-3C95-478E-A783-CD131378BBB4}" destId="{804430C5-D5B9-4A8B-A69F-B3E0CD9D8223}" srcOrd="2" destOrd="0" presId="urn:microsoft.com/office/officeart/2018/2/layout/IconVerticalSolidList"/>
    <dgm:cxn modelId="{E9E6C7E5-8B75-4380-9A65-329BE092463E}" type="presParOf" srcId="{BFA83335-3C95-478E-A783-CD131378BBB4}" destId="{397F8811-AE69-4FCE-9D3A-1FF94C5C3F05}" srcOrd="3" destOrd="0" presId="urn:microsoft.com/office/officeart/2018/2/layout/IconVerticalSolidList"/>
    <dgm:cxn modelId="{7A088ED6-D672-4AC6-A0CC-C8809A41A71E}" type="presParOf" srcId="{34F01F77-5749-40B8-B5DD-49DC5CB62966}" destId="{713035EF-CDC1-452A-BD72-4586DB355AC4}" srcOrd="11" destOrd="0" presId="urn:microsoft.com/office/officeart/2018/2/layout/IconVerticalSolidList"/>
    <dgm:cxn modelId="{C40BEB44-AEB6-488B-A325-A4B5ED033D39}" type="presParOf" srcId="{34F01F77-5749-40B8-B5DD-49DC5CB62966}" destId="{90F061D9-6CEF-4D8A-970F-DBD413760577}" srcOrd="12" destOrd="0" presId="urn:microsoft.com/office/officeart/2018/2/layout/IconVerticalSolidList"/>
    <dgm:cxn modelId="{B9E250BC-AF14-4D36-85BF-2B372B8FE641}" type="presParOf" srcId="{90F061D9-6CEF-4D8A-970F-DBD413760577}" destId="{53634597-A254-426A-9092-56E7422146A4}" srcOrd="0" destOrd="0" presId="urn:microsoft.com/office/officeart/2018/2/layout/IconVerticalSolidList"/>
    <dgm:cxn modelId="{BF640668-0B44-465C-BD78-1D043085F2D8}" type="presParOf" srcId="{90F061D9-6CEF-4D8A-970F-DBD413760577}" destId="{099FF5A5-A8CF-481C-AC79-34FC72AE4C85}" srcOrd="1" destOrd="0" presId="urn:microsoft.com/office/officeart/2018/2/layout/IconVerticalSolidList"/>
    <dgm:cxn modelId="{89334024-C2F8-4927-8734-3A2720A60DDC}" type="presParOf" srcId="{90F061D9-6CEF-4D8A-970F-DBD413760577}" destId="{BD90523F-3F3A-4E63-836E-3E21C12FA6DE}" srcOrd="2" destOrd="0" presId="urn:microsoft.com/office/officeart/2018/2/layout/IconVerticalSolidList"/>
    <dgm:cxn modelId="{7B63F00B-3784-4515-8C55-260B9B9FEB05}" type="presParOf" srcId="{90F061D9-6CEF-4D8A-970F-DBD413760577}" destId="{D08110D5-1B18-4823-9DBC-73E1E0DD5D24}" srcOrd="3" destOrd="0" presId="urn:microsoft.com/office/officeart/2018/2/layout/IconVerticalSolidList"/>
    <dgm:cxn modelId="{4DD50137-C47C-44D0-A7F7-2FADB0DF90B9}" type="presParOf" srcId="{34F01F77-5749-40B8-B5DD-49DC5CB62966}" destId="{95A82F3F-576F-4D33-99BD-3876B1300686}" srcOrd="13" destOrd="0" presId="urn:microsoft.com/office/officeart/2018/2/layout/IconVerticalSolidList"/>
    <dgm:cxn modelId="{2E07913A-DE2A-4EA2-9766-A7C03124CAC3}" type="presParOf" srcId="{34F01F77-5749-40B8-B5DD-49DC5CB62966}" destId="{3854E123-D687-413D-85B3-75CD5AEE8A5E}" srcOrd="14" destOrd="0" presId="urn:microsoft.com/office/officeart/2018/2/layout/IconVerticalSolidList"/>
    <dgm:cxn modelId="{6A6B6878-0061-4C45-BCB9-3A6124A113AD}" type="presParOf" srcId="{3854E123-D687-413D-85B3-75CD5AEE8A5E}" destId="{84C68529-1E6A-4521-B02A-058E8B7432C5}" srcOrd="0" destOrd="0" presId="urn:microsoft.com/office/officeart/2018/2/layout/IconVerticalSolidList"/>
    <dgm:cxn modelId="{34A97212-3677-44BF-9FA8-F05BB1E0A578}" type="presParOf" srcId="{3854E123-D687-413D-85B3-75CD5AEE8A5E}" destId="{E8AA2C15-AFC0-4645-8477-AC9D6F3A90D8}" srcOrd="1" destOrd="0" presId="urn:microsoft.com/office/officeart/2018/2/layout/IconVerticalSolidList"/>
    <dgm:cxn modelId="{3BF7CB11-D5FA-44F3-84B6-20F0DC4F48AE}" type="presParOf" srcId="{3854E123-D687-413D-85B3-75CD5AEE8A5E}" destId="{99ADC9E9-B9DF-43DE-BA65-C96219EA3A87}" srcOrd="2" destOrd="0" presId="urn:microsoft.com/office/officeart/2018/2/layout/IconVerticalSolidList"/>
    <dgm:cxn modelId="{4E6DACD7-A3EF-4F89-8438-A5AD80FD075F}" type="presParOf" srcId="{3854E123-D687-413D-85B3-75CD5AEE8A5E}" destId="{679D151C-9B6F-436A-B009-D5DE7FBBDF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B43DA4C-571B-4E69-9387-DD294A7D51D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385E59A-AFBF-4100-B872-A251C5A47F55}">
      <dgm:prSet/>
      <dgm:spPr/>
      <dgm:t>
        <a:bodyPr/>
        <a:lstStyle/>
        <a:p>
          <a:r>
            <a:rPr lang="en-GB"/>
            <a:t>Burn-out has become considerable cause for concern within professions that work directly with traumatized individuals. </a:t>
          </a:r>
          <a:endParaRPr lang="en-US"/>
        </a:p>
      </dgm:t>
    </dgm:pt>
    <dgm:pt modelId="{2FC6BD5D-CA59-423B-A849-CF43D25A217B}" type="parTrans" cxnId="{7A12EB08-D87D-473A-B8DE-35F6708317F6}">
      <dgm:prSet/>
      <dgm:spPr/>
      <dgm:t>
        <a:bodyPr/>
        <a:lstStyle/>
        <a:p>
          <a:endParaRPr lang="en-US"/>
        </a:p>
      </dgm:t>
    </dgm:pt>
    <dgm:pt modelId="{4B62A077-8F77-47AA-BC20-3C6D5264232D}" type="sibTrans" cxnId="{7A12EB08-D87D-473A-B8DE-35F6708317F6}">
      <dgm:prSet/>
      <dgm:spPr/>
      <dgm:t>
        <a:bodyPr/>
        <a:lstStyle/>
        <a:p>
          <a:endParaRPr lang="en-US"/>
        </a:p>
      </dgm:t>
    </dgm:pt>
    <dgm:pt modelId="{42186A52-8606-41AF-89A6-1A2C9A3B5A84}">
      <dgm:prSet/>
      <dgm:spPr/>
      <dgm:t>
        <a:bodyPr/>
        <a:lstStyle/>
        <a:p>
          <a:r>
            <a:rPr lang="en-GB"/>
            <a:t>A survey of 1260 social workers identified 79% cited high workloads and burnout (Samuel, 2024)</a:t>
          </a:r>
          <a:endParaRPr lang="en-US"/>
        </a:p>
      </dgm:t>
    </dgm:pt>
    <dgm:pt modelId="{D248F3BD-62E4-4AB3-B1E5-E5885F910F64}" type="parTrans" cxnId="{B329943A-D183-4802-9A70-F7F9F7B8C747}">
      <dgm:prSet/>
      <dgm:spPr/>
      <dgm:t>
        <a:bodyPr/>
        <a:lstStyle/>
        <a:p>
          <a:endParaRPr lang="en-US"/>
        </a:p>
      </dgm:t>
    </dgm:pt>
    <dgm:pt modelId="{8E14850A-8148-48C9-A3DB-1B3D5E67EEC4}" type="sibTrans" cxnId="{B329943A-D183-4802-9A70-F7F9F7B8C747}">
      <dgm:prSet/>
      <dgm:spPr/>
      <dgm:t>
        <a:bodyPr/>
        <a:lstStyle/>
        <a:p>
          <a:endParaRPr lang="en-US"/>
        </a:p>
      </dgm:t>
    </dgm:pt>
    <dgm:pt modelId="{B30E57C2-371D-4636-A230-50FFF3F112D6}">
      <dgm:prSet/>
      <dgm:spPr/>
      <dgm:t>
        <a:bodyPr/>
        <a:lstStyle/>
        <a:p>
          <a:r>
            <a:rPr lang="en-GB"/>
            <a:t>50% of children protection workers report burnout ( cited in Kind et al, 2020)</a:t>
          </a:r>
          <a:endParaRPr lang="en-US"/>
        </a:p>
      </dgm:t>
    </dgm:pt>
    <dgm:pt modelId="{C3074D9B-7A82-4D3E-8F2B-3CD24387F5B8}" type="parTrans" cxnId="{09FAD212-3695-4382-94CB-F0D8BFDFC70D}">
      <dgm:prSet/>
      <dgm:spPr/>
      <dgm:t>
        <a:bodyPr/>
        <a:lstStyle/>
        <a:p>
          <a:endParaRPr lang="en-US"/>
        </a:p>
      </dgm:t>
    </dgm:pt>
    <dgm:pt modelId="{56188EC5-4D49-4029-AF05-C214DE524718}" type="sibTrans" cxnId="{09FAD212-3695-4382-94CB-F0D8BFDFC70D}">
      <dgm:prSet/>
      <dgm:spPr/>
      <dgm:t>
        <a:bodyPr/>
        <a:lstStyle/>
        <a:p>
          <a:endParaRPr lang="en-US"/>
        </a:p>
      </dgm:t>
    </dgm:pt>
    <dgm:pt modelId="{A5663C6B-6542-4189-ABE8-32A2C77B3B39}">
      <dgm:prSet/>
      <dgm:spPr/>
      <dgm:t>
        <a:bodyPr/>
        <a:lstStyle/>
        <a:p>
          <a:r>
            <a:rPr lang="en-GB"/>
            <a:t>Up to 50% of teachers report becoming emotionally involved contributing towards burnout (Cunneen and Anderson, 2024) </a:t>
          </a:r>
          <a:endParaRPr lang="en-US"/>
        </a:p>
      </dgm:t>
    </dgm:pt>
    <dgm:pt modelId="{FE9E0E17-A7B4-4F4F-97A5-42CA3DA52194}" type="parTrans" cxnId="{2846A649-30B2-4617-A64A-6D54C1E4B842}">
      <dgm:prSet/>
      <dgm:spPr/>
      <dgm:t>
        <a:bodyPr/>
        <a:lstStyle/>
        <a:p>
          <a:endParaRPr lang="en-US"/>
        </a:p>
      </dgm:t>
    </dgm:pt>
    <dgm:pt modelId="{341959B1-B4B1-4E50-BCF2-869D77741207}" type="sibTrans" cxnId="{2846A649-30B2-4617-A64A-6D54C1E4B842}">
      <dgm:prSet/>
      <dgm:spPr/>
      <dgm:t>
        <a:bodyPr/>
        <a:lstStyle/>
        <a:p>
          <a:endParaRPr lang="en-US"/>
        </a:p>
      </dgm:t>
    </dgm:pt>
    <dgm:pt modelId="{573B3B0B-ABB2-4E65-A233-D6E467BDC1DD}" type="pres">
      <dgm:prSet presAssocID="{FB43DA4C-571B-4E69-9387-DD294A7D51D3}" presName="root" presStyleCnt="0">
        <dgm:presLayoutVars>
          <dgm:dir/>
          <dgm:resizeHandles val="exact"/>
        </dgm:presLayoutVars>
      </dgm:prSet>
      <dgm:spPr/>
    </dgm:pt>
    <dgm:pt modelId="{A14FEE6D-7CBD-4C7E-9879-001A25F6E46D}" type="pres">
      <dgm:prSet presAssocID="{8385E59A-AFBF-4100-B872-A251C5A47F55}" presName="compNode" presStyleCnt="0"/>
      <dgm:spPr/>
    </dgm:pt>
    <dgm:pt modelId="{BDF8D5C1-3C1A-4DC4-9C18-C37B7B349A28}" type="pres">
      <dgm:prSet presAssocID="{8385E59A-AFBF-4100-B872-A251C5A47F55}" presName="bgRect" presStyleLbl="bgShp" presStyleIdx="0" presStyleCnt="4"/>
      <dgm:spPr/>
    </dgm:pt>
    <dgm:pt modelId="{047F51D4-F534-4EDF-8B15-CCA388B8C47C}" type="pres">
      <dgm:prSet presAssocID="{8385E59A-AFBF-4100-B872-A251C5A47F5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055D15A8-F7C0-4007-AD4B-A3847C34F844}" type="pres">
      <dgm:prSet presAssocID="{8385E59A-AFBF-4100-B872-A251C5A47F55}" presName="spaceRect" presStyleCnt="0"/>
      <dgm:spPr/>
    </dgm:pt>
    <dgm:pt modelId="{F3F89C48-BB2B-49A8-9F40-37F4D4B33BED}" type="pres">
      <dgm:prSet presAssocID="{8385E59A-AFBF-4100-B872-A251C5A47F55}" presName="parTx" presStyleLbl="revTx" presStyleIdx="0" presStyleCnt="4">
        <dgm:presLayoutVars>
          <dgm:chMax val="0"/>
          <dgm:chPref val="0"/>
        </dgm:presLayoutVars>
      </dgm:prSet>
      <dgm:spPr/>
    </dgm:pt>
    <dgm:pt modelId="{7FA628EB-1D7A-4708-821C-95FBE142ADEE}" type="pres">
      <dgm:prSet presAssocID="{4B62A077-8F77-47AA-BC20-3C6D5264232D}" presName="sibTrans" presStyleCnt="0"/>
      <dgm:spPr/>
    </dgm:pt>
    <dgm:pt modelId="{F120E49A-0085-4F24-A625-020951401394}" type="pres">
      <dgm:prSet presAssocID="{42186A52-8606-41AF-89A6-1A2C9A3B5A84}" presName="compNode" presStyleCnt="0"/>
      <dgm:spPr/>
    </dgm:pt>
    <dgm:pt modelId="{761585BD-BB03-477E-B7BA-8FF5A642B2D8}" type="pres">
      <dgm:prSet presAssocID="{42186A52-8606-41AF-89A6-1A2C9A3B5A84}" presName="bgRect" presStyleLbl="bgShp" presStyleIdx="1" presStyleCnt="4"/>
      <dgm:spPr/>
    </dgm:pt>
    <dgm:pt modelId="{9A742474-0651-4BF3-A6DA-12A7DDD7791D}" type="pres">
      <dgm:prSet presAssocID="{42186A52-8606-41AF-89A6-1A2C9A3B5A8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3CAC9F2B-FF86-4087-80EB-DC7580563CA9}" type="pres">
      <dgm:prSet presAssocID="{42186A52-8606-41AF-89A6-1A2C9A3B5A84}" presName="spaceRect" presStyleCnt="0"/>
      <dgm:spPr/>
    </dgm:pt>
    <dgm:pt modelId="{5E0676CB-3D57-4DF8-B84A-196E9DA3F307}" type="pres">
      <dgm:prSet presAssocID="{42186A52-8606-41AF-89A6-1A2C9A3B5A84}" presName="parTx" presStyleLbl="revTx" presStyleIdx="1" presStyleCnt="4">
        <dgm:presLayoutVars>
          <dgm:chMax val="0"/>
          <dgm:chPref val="0"/>
        </dgm:presLayoutVars>
      </dgm:prSet>
      <dgm:spPr/>
    </dgm:pt>
    <dgm:pt modelId="{966C9459-2B74-4075-A57E-7639B9585DCD}" type="pres">
      <dgm:prSet presAssocID="{8E14850A-8148-48C9-A3DB-1B3D5E67EEC4}" presName="sibTrans" presStyleCnt="0"/>
      <dgm:spPr/>
    </dgm:pt>
    <dgm:pt modelId="{F38ACE10-5547-40CC-ACD9-6247C2DC39E3}" type="pres">
      <dgm:prSet presAssocID="{B30E57C2-371D-4636-A230-50FFF3F112D6}" presName="compNode" presStyleCnt="0"/>
      <dgm:spPr/>
    </dgm:pt>
    <dgm:pt modelId="{6272BA18-DCB8-45AF-9B7E-0FA2B8D99FEB}" type="pres">
      <dgm:prSet presAssocID="{B30E57C2-371D-4636-A230-50FFF3F112D6}" presName="bgRect" presStyleLbl="bgShp" presStyleIdx="2" presStyleCnt="4"/>
      <dgm:spPr/>
    </dgm:pt>
    <dgm:pt modelId="{7FC3A365-1CA6-4FCC-B991-127213895AFA}" type="pres">
      <dgm:prSet presAssocID="{B30E57C2-371D-4636-A230-50FFF3F112D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CC8FC42A-F402-4C29-9C80-BFC507EE5E67}" type="pres">
      <dgm:prSet presAssocID="{B30E57C2-371D-4636-A230-50FFF3F112D6}" presName="spaceRect" presStyleCnt="0"/>
      <dgm:spPr/>
    </dgm:pt>
    <dgm:pt modelId="{E1B36D2E-F481-4D87-BB95-9990637BBCA5}" type="pres">
      <dgm:prSet presAssocID="{B30E57C2-371D-4636-A230-50FFF3F112D6}" presName="parTx" presStyleLbl="revTx" presStyleIdx="2" presStyleCnt="4">
        <dgm:presLayoutVars>
          <dgm:chMax val="0"/>
          <dgm:chPref val="0"/>
        </dgm:presLayoutVars>
      </dgm:prSet>
      <dgm:spPr/>
    </dgm:pt>
    <dgm:pt modelId="{1056BA5C-6AD5-4EB0-ACE7-478D07AEF495}" type="pres">
      <dgm:prSet presAssocID="{56188EC5-4D49-4029-AF05-C214DE524718}" presName="sibTrans" presStyleCnt="0"/>
      <dgm:spPr/>
    </dgm:pt>
    <dgm:pt modelId="{1EE03AEF-C5B1-4FF1-8BF0-982145D230C7}" type="pres">
      <dgm:prSet presAssocID="{A5663C6B-6542-4189-ABE8-32A2C77B3B39}" presName="compNode" presStyleCnt="0"/>
      <dgm:spPr/>
    </dgm:pt>
    <dgm:pt modelId="{8F79C1A1-5671-4ADA-946F-D3C30FE31D90}" type="pres">
      <dgm:prSet presAssocID="{A5663C6B-6542-4189-ABE8-32A2C77B3B39}" presName="bgRect" presStyleLbl="bgShp" presStyleIdx="3" presStyleCnt="4"/>
      <dgm:spPr/>
    </dgm:pt>
    <dgm:pt modelId="{BE8C29D8-66DF-4DAE-A7DC-4C5D9EED8DCE}" type="pres">
      <dgm:prSet presAssocID="{A5663C6B-6542-4189-ABE8-32A2C77B3B3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6F7E847-3CB1-42B0-8088-A2510A59A48A}" type="pres">
      <dgm:prSet presAssocID="{A5663C6B-6542-4189-ABE8-32A2C77B3B39}" presName="spaceRect" presStyleCnt="0"/>
      <dgm:spPr/>
    </dgm:pt>
    <dgm:pt modelId="{1E11D9EA-E988-4231-95C8-8FDDAFC94B4B}" type="pres">
      <dgm:prSet presAssocID="{A5663C6B-6542-4189-ABE8-32A2C77B3B3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A12EB08-D87D-473A-B8DE-35F6708317F6}" srcId="{FB43DA4C-571B-4E69-9387-DD294A7D51D3}" destId="{8385E59A-AFBF-4100-B872-A251C5A47F55}" srcOrd="0" destOrd="0" parTransId="{2FC6BD5D-CA59-423B-A849-CF43D25A217B}" sibTransId="{4B62A077-8F77-47AA-BC20-3C6D5264232D}"/>
    <dgm:cxn modelId="{09FAD212-3695-4382-94CB-F0D8BFDFC70D}" srcId="{FB43DA4C-571B-4E69-9387-DD294A7D51D3}" destId="{B30E57C2-371D-4636-A230-50FFF3F112D6}" srcOrd="2" destOrd="0" parTransId="{C3074D9B-7A82-4D3E-8F2B-3CD24387F5B8}" sibTransId="{56188EC5-4D49-4029-AF05-C214DE524718}"/>
    <dgm:cxn modelId="{B329943A-D183-4802-9A70-F7F9F7B8C747}" srcId="{FB43DA4C-571B-4E69-9387-DD294A7D51D3}" destId="{42186A52-8606-41AF-89A6-1A2C9A3B5A84}" srcOrd="1" destOrd="0" parTransId="{D248F3BD-62E4-4AB3-B1E5-E5885F910F64}" sibTransId="{8E14850A-8148-48C9-A3DB-1B3D5E67EEC4}"/>
    <dgm:cxn modelId="{58884C62-8F25-46C6-B85C-8156C3F5B5F3}" type="presOf" srcId="{8385E59A-AFBF-4100-B872-A251C5A47F55}" destId="{F3F89C48-BB2B-49A8-9F40-37F4D4B33BED}" srcOrd="0" destOrd="0" presId="urn:microsoft.com/office/officeart/2018/2/layout/IconVerticalSolidList"/>
    <dgm:cxn modelId="{2846A649-30B2-4617-A64A-6D54C1E4B842}" srcId="{FB43DA4C-571B-4E69-9387-DD294A7D51D3}" destId="{A5663C6B-6542-4189-ABE8-32A2C77B3B39}" srcOrd="3" destOrd="0" parTransId="{FE9E0E17-A7B4-4F4F-97A5-42CA3DA52194}" sibTransId="{341959B1-B4B1-4E50-BCF2-869D77741207}"/>
    <dgm:cxn modelId="{97B2526A-133C-4527-AD3F-924129CD2B6B}" type="presOf" srcId="{B30E57C2-371D-4636-A230-50FFF3F112D6}" destId="{E1B36D2E-F481-4D87-BB95-9990637BBCA5}" srcOrd="0" destOrd="0" presId="urn:microsoft.com/office/officeart/2018/2/layout/IconVerticalSolidList"/>
    <dgm:cxn modelId="{9759D79E-1CDD-4EB6-8582-B2422AF9E03F}" type="presOf" srcId="{42186A52-8606-41AF-89A6-1A2C9A3B5A84}" destId="{5E0676CB-3D57-4DF8-B84A-196E9DA3F307}" srcOrd="0" destOrd="0" presId="urn:microsoft.com/office/officeart/2018/2/layout/IconVerticalSolidList"/>
    <dgm:cxn modelId="{37C4BCA1-5833-4533-AFC2-64D0439430BF}" type="presOf" srcId="{FB43DA4C-571B-4E69-9387-DD294A7D51D3}" destId="{573B3B0B-ABB2-4E65-A233-D6E467BDC1DD}" srcOrd="0" destOrd="0" presId="urn:microsoft.com/office/officeart/2018/2/layout/IconVerticalSolidList"/>
    <dgm:cxn modelId="{DBB487CD-C282-43A5-B791-41A6A1C32F29}" type="presOf" srcId="{A5663C6B-6542-4189-ABE8-32A2C77B3B39}" destId="{1E11D9EA-E988-4231-95C8-8FDDAFC94B4B}" srcOrd="0" destOrd="0" presId="urn:microsoft.com/office/officeart/2018/2/layout/IconVerticalSolidList"/>
    <dgm:cxn modelId="{65966794-9F4F-4667-A51B-00644A842428}" type="presParOf" srcId="{573B3B0B-ABB2-4E65-A233-D6E467BDC1DD}" destId="{A14FEE6D-7CBD-4C7E-9879-001A25F6E46D}" srcOrd="0" destOrd="0" presId="urn:microsoft.com/office/officeart/2018/2/layout/IconVerticalSolidList"/>
    <dgm:cxn modelId="{59D15887-2240-4986-B003-EE76F5BBDB49}" type="presParOf" srcId="{A14FEE6D-7CBD-4C7E-9879-001A25F6E46D}" destId="{BDF8D5C1-3C1A-4DC4-9C18-C37B7B349A28}" srcOrd="0" destOrd="0" presId="urn:microsoft.com/office/officeart/2018/2/layout/IconVerticalSolidList"/>
    <dgm:cxn modelId="{DA845019-A3B7-4166-9953-BA1BD529C9AA}" type="presParOf" srcId="{A14FEE6D-7CBD-4C7E-9879-001A25F6E46D}" destId="{047F51D4-F534-4EDF-8B15-CCA388B8C47C}" srcOrd="1" destOrd="0" presId="urn:microsoft.com/office/officeart/2018/2/layout/IconVerticalSolidList"/>
    <dgm:cxn modelId="{B8098424-646E-470D-9AD1-935B84166A84}" type="presParOf" srcId="{A14FEE6D-7CBD-4C7E-9879-001A25F6E46D}" destId="{055D15A8-F7C0-4007-AD4B-A3847C34F844}" srcOrd="2" destOrd="0" presId="urn:microsoft.com/office/officeart/2018/2/layout/IconVerticalSolidList"/>
    <dgm:cxn modelId="{0431635C-D0B3-4816-B79C-BEA1A0F25D61}" type="presParOf" srcId="{A14FEE6D-7CBD-4C7E-9879-001A25F6E46D}" destId="{F3F89C48-BB2B-49A8-9F40-37F4D4B33BED}" srcOrd="3" destOrd="0" presId="urn:microsoft.com/office/officeart/2018/2/layout/IconVerticalSolidList"/>
    <dgm:cxn modelId="{193A7888-293B-4A1C-8081-F070ECAB472F}" type="presParOf" srcId="{573B3B0B-ABB2-4E65-A233-D6E467BDC1DD}" destId="{7FA628EB-1D7A-4708-821C-95FBE142ADEE}" srcOrd="1" destOrd="0" presId="urn:microsoft.com/office/officeart/2018/2/layout/IconVerticalSolidList"/>
    <dgm:cxn modelId="{9F3BBFB9-1DD5-40B5-82E6-392AEAB38DFC}" type="presParOf" srcId="{573B3B0B-ABB2-4E65-A233-D6E467BDC1DD}" destId="{F120E49A-0085-4F24-A625-020951401394}" srcOrd="2" destOrd="0" presId="urn:microsoft.com/office/officeart/2018/2/layout/IconVerticalSolidList"/>
    <dgm:cxn modelId="{12A4BFA8-1AAC-45A0-B962-0AC8CC5C1F07}" type="presParOf" srcId="{F120E49A-0085-4F24-A625-020951401394}" destId="{761585BD-BB03-477E-B7BA-8FF5A642B2D8}" srcOrd="0" destOrd="0" presId="urn:microsoft.com/office/officeart/2018/2/layout/IconVerticalSolidList"/>
    <dgm:cxn modelId="{BDC8EF66-68B3-4F66-8FA1-C4B82EC9FCB3}" type="presParOf" srcId="{F120E49A-0085-4F24-A625-020951401394}" destId="{9A742474-0651-4BF3-A6DA-12A7DDD7791D}" srcOrd="1" destOrd="0" presId="urn:microsoft.com/office/officeart/2018/2/layout/IconVerticalSolidList"/>
    <dgm:cxn modelId="{7E96A5B2-E8B9-4925-A691-FA63CD78DC15}" type="presParOf" srcId="{F120E49A-0085-4F24-A625-020951401394}" destId="{3CAC9F2B-FF86-4087-80EB-DC7580563CA9}" srcOrd="2" destOrd="0" presId="urn:microsoft.com/office/officeart/2018/2/layout/IconVerticalSolidList"/>
    <dgm:cxn modelId="{BFD3587B-6D6F-4A59-8C72-7FEB64D8BC10}" type="presParOf" srcId="{F120E49A-0085-4F24-A625-020951401394}" destId="{5E0676CB-3D57-4DF8-B84A-196E9DA3F307}" srcOrd="3" destOrd="0" presId="urn:microsoft.com/office/officeart/2018/2/layout/IconVerticalSolidList"/>
    <dgm:cxn modelId="{E66A0BDB-97D5-4096-8F2B-D72A20BAE224}" type="presParOf" srcId="{573B3B0B-ABB2-4E65-A233-D6E467BDC1DD}" destId="{966C9459-2B74-4075-A57E-7639B9585DCD}" srcOrd="3" destOrd="0" presId="urn:microsoft.com/office/officeart/2018/2/layout/IconVerticalSolidList"/>
    <dgm:cxn modelId="{186D7C26-CD2C-4F06-AC20-0F99DAAF6A46}" type="presParOf" srcId="{573B3B0B-ABB2-4E65-A233-D6E467BDC1DD}" destId="{F38ACE10-5547-40CC-ACD9-6247C2DC39E3}" srcOrd="4" destOrd="0" presId="urn:microsoft.com/office/officeart/2018/2/layout/IconVerticalSolidList"/>
    <dgm:cxn modelId="{6E584D73-6381-465E-B00C-A33650184E2B}" type="presParOf" srcId="{F38ACE10-5547-40CC-ACD9-6247C2DC39E3}" destId="{6272BA18-DCB8-45AF-9B7E-0FA2B8D99FEB}" srcOrd="0" destOrd="0" presId="urn:microsoft.com/office/officeart/2018/2/layout/IconVerticalSolidList"/>
    <dgm:cxn modelId="{E58C608D-6990-4EF4-A820-4C30C6B6F8C3}" type="presParOf" srcId="{F38ACE10-5547-40CC-ACD9-6247C2DC39E3}" destId="{7FC3A365-1CA6-4FCC-B991-127213895AFA}" srcOrd="1" destOrd="0" presId="urn:microsoft.com/office/officeart/2018/2/layout/IconVerticalSolidList"/>
    <dgm:cxn modelId="{6E273032-1286-4C60-922E-70A9B489C2BC}" type="presParOf" srcId="{F38ACE10-5547-40CC-ACD9-6247C2DC39E3}" destId="{CC8FC42A-F402-4C29-9C80-BFC507EE5E67}" srcOrd="2" destOrd="0" presId="urn:microsoft.com/office/officeart/2018/2/layout/IconVerticalSolidList"/>
    <dgm:cxn modelId="{2D33A192-BE02-410B-AD1D-71459D6D8214}" type="presParOf" srcId="{F38ACE10-5547-40CC-ACD9-6247C2DC39E3}" destId="{E1B36D2E-F481-4D87-BB95-9990637BBCA5}" srcOrd="3" destOrd="0" presId="urn:microsoft.com/office/officeart/2018/2/layout/IconVerticalSolidList"/>
    <dgm:cxn modelId="{F7B83511-9B75-4665-A07D-E4B159E176FE}" type="presParOf" srcId="{573B3B0B-ABB2-4E65-A233-D6E467BDC1DD}" destId="{1056BA5C-6AD5-4EB0-ACE7-478D07AEF495}" srcOrd="5" destOrd="0" presId="urn:microsoft.com/office/officeart/2018/2/layout/IconVerticalSolidList"/>
    <dgm:cxn modelId="{60810BC0-D966-41AE-9F65-98E80754ADEC}" type="presParOf" srcId="{573B3B0B-ABB2-4E65-A233-D6E467BDC1DD}" destId="{1EE03AEF-C5B1-4FF1-8BF0-982145D230C7}" srcOrd="6" destOrd="0" presId="urn:microsoft.com/office/officeart/2018/2/layout/IconVerticalSolidList"/>
    <dgm:cxn modelId="{8411304B-DE29-4795-9656-CE4BBEAD46FF}" type="presParOf" srcId="{1EE03AEF-C5B1-4FF1-8BF0-982145D230C7}" destId="{8F79C1A1-5671-4ADA-946F-D3C30FE31D90}" srcOrd="0" destOrd="0" presId="urn:microsoft.com/office/officeart/2018/2/layout/IconVerticalSolidList"/>
    <dgm:cxn modelId="{890AAEAC-4A05-4286-8C10-5AF75E1879B3}" type="presParOf" srcId="{1EE03AEF-C5B1-4FF1-8BF0-982145D230C7}" destId="{BE8C29D8-66DF-4DAE-A7DC-4C5D9EED8DCE}" srcOrd="1" destOrd="0" presId="urn:microsoft.com/office/officeart/2018/2/layout/IconVerticalSolidList"/>
    <dgm:cxn modelId="{4D1B5048-41EB-499E-90C0-CCCDD82677C3}" type="presParOf" srcId="{1EE03AEF-C5B1-4FF1-8BF0-982145D230C7}" destId="{E6F7E847-3CB1-42B0-8088-A2510A59A48A}" srcOrd="2" destOrd="0" presId="urn:microsoft.com/office/officeart/2018/2/layout/IconVerticalSolidList"/>
    <dgm:cxn modelId="{802302FF-0902-41D9-9913-14F19BD6279D}" type="presParOf" srcId="{1EE03AEF-C5B1-4FF1-8BF0-982145D230C7}" destId="{1E11D9EA-E988-4231-95C8-8FDDAFC94B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0BCD735-F818-4037-B32E-6DEF9FA5597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C5105C-7C2A-4A30-8C50-328DAFA2C0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set of rules that limits access or places restrictions on specific type of information. Upholding confidentiality is crucial and includes standards: </a:t>
          </a:r>
          <a:endParaRPr lang="en-US"/>
        </a:p>
      </dgm:t>
    </dgm:pt>
    <dgm:pt modelId="{1436A66A-7F6B-4B62-A2FE-F7E70E1FC556}" type="parTrans" cxnId="{876F2727-72D8-4049-A9F6-B26C356AED81}">
      <dgm:prSet/>
      <dgm:spPr/>
      <dgm:t>
        <a:bodyPr/>
        <a:lstStyle/>
        <a:p>
          <a:endParaRPr lang="en-US"/>
        </a:p>
      </dgm:t>
    </dgm:pt>
    <dgm:pt modelId="{DDA2E540-5A1B-47FB-83D5-53FEC9AE0531}" type="sibTrans" cxnId="{876F2727-72D8-4049-A9F6-B26C356AED81}">
      <dgm:prSet/>
      <dgm:spPr/>
      <dgm:t>
        <a:bodyPr/>
        <a:lstStyle/>
        <a:p>
          <a:endParaRPr lang="en-US"/>
        </a:p>
      </dgm:t>
    </dgm:pt>
    <dgm:pt modelId="{D09BE7A3-76AA-45C6-A8CD-B117742A6B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Promote and protect interest of service users </a:t>
          </a:r>
          <a:endParaRPr lang="en-US"/>
        </a:p>
      </dgm:t>
    </dgm:pt>
    <dgm:pt modelId="{FB72BD47-343B-4011-BB45-524796F84D94}" type="parTrans" cxnId="{FFD811B6-7D85-4F69-B7D3-E75BCD74511A}">
      <dgm:prSet/>
      <dgm:spPr/>
      <dgm:t>
        <a:bodyPr/>
        <a:lstStyle/>
        <a:p>
          <a:endParaRPr lang="en-US"/>
        </a:p>
      </dgm:t>
    </dgm:pt>
    <dgm:pt modelId="{C19D0A6C-F42C-4146-9E4C-431A38109BD3}" type="sibTrans" cxnId="{FFD811B6-7D85-4F69-B7D3-E75BCD74511A}">
      <dgm:prSet/>
      <dgm:spPr/>
      <dgm:t>
        <a:bodyPr/>
        <a:lstStyle/>
        <a:p>
          <a:endParaRPr lang="en-US"/>
        </a:p>
      </dgm:t>
    </dgm:pt>
    <dgm:pt modelId="{58444226-4EE7-4B1C-BAD3-A227904A99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 within the limit of your own knowledge and skill set </a:t>
          </a:r>
          <a:endParaRPr lang="en-US"/>
        </a:p>
      </dgm:t>
    </dgm:pt>
    <dgm:pt modelId="{ADFB084E-D075-470A-B3B8-138F2AE315C0}" type="parTrans" cxnId="{80093938-76E6-4926-B7F0-68080E10A9D4}">
      <dgm:prSet/>
      <dgm:spPr/>
      <dgm:t>
        <a:bodyPr/>
        <a:lstStyle/>
        <a:p>
          <a:endParaRPr lang="en-US"/>
        </a:p>
      </dgm:t>
    </dgm:pt>
    <dgm:pt modelId="{BB8AF3B5-C3A6-4E18-8350-70D01DA83AA4}" type="sibTrans" cxnId="{80093938-76E6-4926-B7F0-68080E10A9D4}">
      <dgm:prSet/>
      <dgm:spPr/>
      <dgm:t>
        <a:bodyPr/>
        <a:lstStyle/>
        <a:p>
          <a:endParaRPr lang="en-US"/>
        </a:p>
      </dgm:t>
    </dgm:pt>
    <dgm:pt modelId="{B003A15A-55EB-4D78-AB24-770BF9E3AE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Respect confidentiality </a:t>
          </a:r>
          <a:endParaRPr lang="en-US"/>
        </a:p>
      </dgm:t>
    </dgm:pt>
    <dgm:pt modelId="{C7102AFB-9762-4764-836C-3DC94B9096B8}" type="parTrans" cxnId="{958AE16A-DE15-4E9C-A7B2-7EA81B28C0CD}">
      <dgm:prSet/>
      <dgm:spPr/>
      <dgm:t>
        <a:bodyPr/>
        <a:lstStyle/>
        <a:p>
          <a:endParaRPr lang="en-US"/>
        </a:p>
      </dgm:t>
    </dgm:pt>
    <dgm:pt modelId="{0ABE8CB0-A874-48DC-AB7A-E63AF9A56612}" type="sibTrans" cxnId="{958AE16A-DE15-4E9C-A7B2-7EA81B28C0CD}">
      <dgm:prSet/>
      <dgm:spPr/>
      <dgm:t>
        <a:bodyPr/>
        <a:lstStyle/>
        <a:p>
          <a:endParaRPr lang="en-US"/>
        </a:p>
      </dgm:t>
    </dgm:pt>
    <dgm:pt modelId="{3238B9C6-765C-4D3F-B256-8E2E137709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honest and transparent </a:t>
          </a:r>
          <a:endParaRPr lang="en-US"/>
        </a:p>
      </dgm:t>
    </dgm:pt>
    <dgm:pt modelId="{3743FF1F-A8B8-4E6F-AC38-AC6CEC59E0DE}" type="parTrans" cxnId="{FD48ADEF-C9AF-43B4-B13B-26970F06BE3A}">
      <dgm:prSet/>
      <dgm:spPr/>
      <dgm:t>
        <a:bodyPr/>
        <a:lstStyle/>
        <a:p>
          <a:endParaRPr lang="en-US"/>
        </a:p>
      </dgm:t>
    </dgm:pt>
    <dgm:pt modelId="{C6C2E683-48D1-4292-8042-B8D71685CE4E}" type="sibTrans" cxnId="{FD48ADEF-C9AF-43B4-B13B-26970F06BE3A}">
      <dgm:prSet/>
      <dgm:spPr/>
      <dgm:t>
        <a:bodyPr/>
        <a:lstStyle/>
        <a:p>
          <a:endParaRPr lang="en-US"/>
        </a:p>
      </dgm:t>
    </dgm:pt>
    <dgm:pt modelId="{5AB1A732-C28F-4DA4-9AAA-8E9E02E03B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Maintain records </a:t>
          </a:r>
          <a:endParaRPr lang="en-US"/>
        </a:p>
      </dgm:t>
    </dgm:pt>
    <dgm:pt modelId="{561A612E-716C-4859-9E6F-BC5677D91707}" type="parTrans" cxnId="{7D193C0A-9328-4135-8122-CEF6C0AF7A37}">
      <dgm:prSet/>
      <dgm:spPr/>
      <dgm:t>
        <a:bodyPr/>
        <a:lstStyle/>
        <a:p>
          <a:endParaRPr lang="en-US"/>
        </a:p>
      </dgm:t>
    </dgm:pt>
    <dgm:pt modelId="{AED6336B-5782-4236-9B7A-ED25FC5DA67B}" type="sibTrans" cxnId="{7D193C0A-9328-4135-8122-CEF6C0AF7A37}">
      <dgm:prSet/>
      <dgm:spPr/>
      <dgm:t>
        <a:bodyPr/>
        <a:lstStyle/>
        <a:p>
          <a:endParaRPr lang="en-US"/>
        </a:p>
      </dgm:t>
    </dgm:pt>
    <dgm:pt modelId="{40D62CD2-F6CF-494C-B4A2-EA19E1D669EE}" type="pres">
      <dgm:prSet presAssocID="{F0BCD735-F818-4037-B32E-6DEF9FA55975}" presName="root" presStyleCnt="0">
        <dgm:presLayoutVars>
          <dgm:dir/>
          <dgm:resizeHandles val="exact"/>
        </dgm:presLayoutVars>
      </dgm:prSet>
      <dgm:spPr/>
    </dgm:pt>
    <dgm:pt modelId="{E9233EB1-9D1B-4E8F-B24A-6FF1024DC1C1}" type="pres">
      <dgm:prSet presAssocID="{5DC5105C-7C2A-4A30-8C50-328DAFA2C076}" presName="compNode" presStyleCnt="0"/>
      <dgm:spPr/>
    </dgm:pt>
    <dgm:pt modelId="{FF49C782-C2C7-49BD-961F-C5D964A3113C}" type="pres">
      <dgm:prSet presAssocID="{5DC5105C-7C2A-4A30-8C50-328DAFA2C076}" presName="bgRect" presStyleLbl="bgShp" presStyleIdx="0" presStyleCnt="6"/>
      <dgm:spPr/>
    </dgm:pt>
    <dgm:pt modelId="{1A4019FF-C24A-45D9-ACFC-50087FF66901}" type="pres">
      <dgm:prSet presAssocID="{5DC5105C-7C2A-4A30-8C50-328DAFA2C07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7F6875F-34C4-4D43-AAF9-B51D821E47C7}" type="pres">
      <dgm:prSet presAssocID="{5DC5105C-7C2A-4A30-8C50-328DAFA2C076}" presName="spaceRect" presStyleCnt="0"/>
      <dgm:spPr/>
    </dgm:pt>
    <dgm:pt modelId="{04ED865C-85DC-4794-A775-B9E5E7604D19}" type="pres">
      <dgm:prSet presAssocID="{5DC5105C-7C2A-4A30-8C50-328DAFA2C076}" presName="parTx" presStyleLbl="revTx" presStyleIdx="0" presStyleCnt="6">
        <dgm:presLayoutVars>
          <dgm:chMax val="0"/>
          <dgm:chPref val="0"/>
        </dgm:presLayoutVars>
      </dgm:prSet>
      <dgm:spPr/>
    </dgm:pt>
    <dgm:pt modelId="{BEC70780-FC91-4675-A1B4-1326ED85D3CA}" type="pres">
      <dgm:prSet presAssocID="{DDA2E540-5A1B-47FB-83D5-53FEC9AE0531}" presName="sibTrans" presStyleCnt="0"/>
      <dgm:spPr/>
    </dgm:pt>
    <dgm:pt modelId="{32D2AFBC-FC5A-410B-9B08-44D2098CC4C6}" type="pres">
      <dgm:prSet presAssocID="{D09BE7A3-76AA-45C6-A8CD-B117742A6B35}" presName="compNode" presStyleCnt="0"/>
      <dgm:spPr/>
    </dgm:pt>
    <dgm:pt modelId="{50B0BDE5-EFD6-4DDD-B962-63605572987C}" type="pres">
      <dgm:prSet presAssocID="{D09BE7A3-76AA-45C6-A8CD-B117742A6B35}" presName="bgRect" presStyleLbl="bgShp" presStyleIdx="1" presStyleCnt="6"/>
      <dgm:spPr/>
    </dgm:pt>
    <dgm:pt modelId="{016FA292-93E2-46A6-8030-51FFF902FE3E}" type="pres">
      <dgm:prSet presAssocID="{D09BE7A3-76AA-45C6-A8CD-B117742A6B3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627C964-F79C-47FA-8CB0-384C4DF81DCB}" type="pres">
      <dgm:prSet presAssocID="{D09BE7A3-76AA-45C6-A8CD-B117742A6B35}" presName="spaceRect" presStyleCnt="0"/>
      <dgm:spPr/>
    </dgm:pt>
    <dgm:pt modelId="{6C37ECE5-5FB2-4FC0-95C4-2D71A64E3848}" type="pres">
      <dgm:prSet presAssocID="{D09BE7A3-76AA-45C6-A8CD-B117742A6B35}" presName="parTx" presStyleLbl="revTx" presStyleIdx="1" presStyleCnt="6">
        <dgm:presLayoutVars>
          <dgm:chMax val="0"/>
          <dgm:chPref val="0"/>
        </dgm:presLayoutVars>
      </dgm:prSet>
      <dgm:spPr/>
    </dgm:pt>
    <dgm:pt modelId="{87A877F5-C860-47CB-BDD3-16A98B37A673}" type="pres">
      <dgm:prSet presAssocID="{C19D0A6C-F42C-4146-9E4C-431A38109BD3}" presName="sibTrans" presStyleCnt="0"/>
      <dgm:spPr/>
    </dgm:pt>
    <dgm:pt modelId="{571CA604-F0BF-4DF6-A532-62316BDCF786}" type="pres">
      <dgm:prSet presAssocID="{58444226-4EE7-4B1C-BAD3-A227904A995A}" presName="compNode" presStyleCnt="0"/>
      <dgm:spPr/>
    </dgm:pt>
    <dgm:pt modelId="{F7DFF9DC-B590-48BB-ADBC-AFD3B6BDCED2}" type="pres">
      <dgm:prSet presAssocID="{58444226-4EE7-4B1C-BAD3-A227904A995A}" presName="bgRect" presStyleLbl="bgShp" presStyleIdx="2" presStyleCnt="6"/>
      <dgm:spPr/>
    </dgm:pt>
    <dgm:pt modelId="{5D9E019A-63C1-422A-9BC6-13A502C8F2F6}" type="pres">
      <dgm:prSet presAssocID="{58444226-4EE7-4B1C-BAD3-A227904A995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41752F7-A8D6-4FC1-A81D-2E61B21A1626}" type="pres">
      <dgm:prSet presAssocID="{58444226-4EE7-4B1C-BAD3-A227904A995A}" presName="spaceRect" presStyleCnt="0"/>
      <dgm:spPr/>
    </dgm:pt>
    <dgm:pt modelId="{76B3ADC1-2055-4D25-BA85-8696515411B3}" type="pres">
      <dgm:prSet presAssocID="{58444226-4EE7-4B1C-BAD3-A227904A995A}" presName="parTx" presStyleLbl="revTx" presStyleIdx="2" presStyleCnt="6">
        <dgm:presLayoutVars>
          <dgm:chMax val="0"/>
          <dgm:chPref val="0"/>
        </dgm:presLayoutVars>
      </dgm:prSet>
      <dgm:spPr/>
    </dgm:pt>
    <dgm:pt modelId="{61652EC0-7CF6-4B36-AD43-3E0967B0E3F2}" type="pres">
      <dgm:prSet presAssocID="{BB8AF3B5-C3A6-4E18-8350-70D01DA83AA4}" presName="sibTrans" presStyleCnt="0"/>
      <dgm:spPr/>
    </dgm:pt>
    <dgm:pt modelId="{9DA9104E-343A-4E28-BC1F-30A173C82648}" type="pres">
      <dgm:prSet presAssocID="{B003A15A-55EB-4D78-AB24-770BF9E3AE75}" presName="compNode" presStyleCnt="0"/>
      <dgm:spPr/>
    </dgm:pt>
    <dgm:pt modelId="{95901EC3-743A-4E39-9C3B-61502AEC0907}" type="pres">
      <dgm:prSet presAssocID="{B003A15A-55EB-4D78-AB24-770BF9E3AE75}" presName="bgRect" presStyleLbl="bgShp" presStyleIdx="3" presStyleCnt="6"/>
      <dgm:spPr/>
    </dgm:pt>
    <dgm:pt modelId="{36CBEB7D-2832-4189-9385-FF0A0C9F6BC8}" type="pres">
      <dgm:prSet presAssocID="{B003A15A-55EB-4D78-AB24-770BF9E3AE7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4D5A713-252A-47DB-9735-2B5735FBAD24}" type="pres">
      <dgm:prSet presAssocID="{B003A15A-55EB-4D78-AB24-770BF9E3AE75}" presName="spaceRect" presStyleCnt="0"/>
      <dgm:spPr/>
    </dgm:pt>
    <dgm:pt modelId="{22EF63AA-5C6F-47BD-8DF0-517220829B88}" type="pres">
      <dgm:prSet presAssocID="{B003A15A-55EB-4D78-AB24-770BF9E3AE75}" presName="parTx" presStyleLbl="revTx" presStyleIdx="3" presStyleCnt="6">
        <dgm:presLayoutVars>
          <dgm:chMax val="0"/>
          <dgm:chPref val="0"/>
        </dgm:presLayoutVars>
      </dgm:prSet>
      <dgm:spPr/>
    </dgm:pt>
    <dgm:pt modelId="{593F56CC-2D72-47B5-ACA0-D43E804F0634}" type="pres">
      <dgm:prSet presAssocID="{0ABE8CB0-A874-48DC-AB7A-E63AF9A56612}" presName="sibTrans" presStyleCnt="0"/>
      <dgm:spPr/>
    </dgm:pt>
    <dgm:pt modelId="{939375B4-92E5-46A3-87FE-664845D4826E}" type="pres">
      <dgm:prSet presAssocID="{3238B9C6-765C-4D3F-B256-8E2E1377096E}" presName="compNode" presStyleCnt="0"/>
      <dgm:spPr/>
    </dgm:pt>
    <dgm:pt modelId="{6E66AEFE-C384-4D73-AD8F-433AE209592A}" type="pres">
      <dgm:prSet presAssocID="{3238B9C6-765C-4D3F-B256-8E2E1377096E}" presName="bgRect" presStyleLbl="bgShp" presStyleIdx="4" presStyleCnt="6"/>
      <dgm:spPr/>
    </dgm:pt>
    <dgm:pt modelId="{6F0CA047-4050-4A16-932B-8B723622B9AB}" type="pres">
      <dgm:prSet presAssocID="{3238B9C6-765C-4D3F-B256-8E2E1377096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B587A75-FB25-41AF-BB78-DCF11724D701}" type="pres">
      <dgm:prSet presAssocID="{3238B9C6-765C-4D3F-B256-8E2E1377096E}" presName="spaceRect" presStyleCnt="0"/>
      <dgm:spPr/>
    </dgm:pt>
    <dgm:pt modelId="{8780DB71-5070-4AC8-8D4B-3967E8E153D7}" type="pres">
      <dgm:prSet presAssocID="{3238B9C6-765C-4D3F-B256-8E2E1377096E}" presName="parTx" presStyleLbl="revTx" presStyleIdx="4" presStyleCnt="6">
        <dgm:presLayoutVars>
          <dgm:chMax val="0"/>
          <dgm:chPref val="0"/>
        </dgm:presLayoutVars>
      </dgm:prSet>
      <dgm:spPr/>
    </dgm:pt>
    <dgm:pt modelId="{D4745F31-BB05-40C8-A74C-69D401562E06}" type="pres">
      <dgm:prSet presAssocID="{C6C2E683-48D1-4292-8042-B8D71685CE4E}" presName="sibTrans" presStyleCnt="0"/>
      <dgm:spPr/>
    </dgm:pt>
    <dgm:pt modelId="{2D927C22-14A1-4843-AD50-0600706EB4B2}" type="pres">
      <dgm:prSet presAssocID="{5AB1A732-C28F-4DA4-9AAA-8E9E02E03B60}" presName="compNode" presStyleCnt="0"/>
      <dgm:spPr/>
    </dgm:pt>
    <dgm:pt modelId="{DDB6B9E4-836A-4FC8-A702-A8E70E77D8FE}" type="pres">
      <dgm:prSet presAssocID="{5AB1A732-C28F-4DA4-9AAA-8E9E02E03B60}" presName="bgRect" presStyleLbl="bgShp" presStyleIdx="5" presStyleCnt="6"/>
      <dgm:spPr/>
    </dgm:pt>
    <dgm:pt modelId="{B59E232A-0202-453F-8A6E-FAE848B65779}" type="pres">
      <dgm:prSet presAssocID="{5AB1A732-C28F-4DA4-9AAA-8E9E02E03B6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5EE9DDC-1BAE-4983-AF2B-C6582DF0CFF6}" type="pres">
      <dgm:prSet presAssocID="{5AB1A732-C28F-4DA4-9AAA-8E9E02E03B60}" presName="spaceRect" presStyleCnt="0"/>
      <dgm:spPr/>
    </dgm:pt>
    <dgm:pt modelId="{27A4DADD-1194-489B-92C1-FC9A0FA6D1CE}" type="pres">
      <dgm:prSet presAssocID="{5AB1A732-C28F-4DA4-9AAA-8E9E02E03B6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D193C0A-9328-4135-8122-CEF6C0AF7A37}" srcId="{F0BCD735-F818-4037-B32E-6DEF9FA55975}" destId="{5AB1A732-C28F-4DA4-9AAA-8E9E02E03B60}" srcOrd="5" destOrd="0" parTransId="{561A612E-716C-4859-9E6F-BC5677D91707}" sibTransId="{AED6336B-5782-4236-9B7A-ED25FC5DA67B}"/>
    <dgm:cxn modelId="{876F2727-72D8-4049-A9F6-B26C356AED81}" srcId="{F0BCD735-F818-4037-B32E-6DEF9FA55975}" destId="{5DC5105C-7C2A-4A30-8C50-328DAFA2C076}" srcOrd="0" destOrd="0" parTransId="{1436A66A-7F6B-4B62-A2FE-F7E70E1FC556}" sibTransId="{DDA2E540-5A1B-47FB-83D5-53FEC9AE0531}"/>
    <dgm:cxn modelId="{AE6FCB2D-163F-434A-861E-A8188879745A}" type="presOf" srcId="{5DC5105C-7C2A-4A30-8C50-328DAFA2C076}" destId="{04ED865C-85DC-4794-A775-B9E5E7604D19}" srcOrd="0" destOrd="0" presId="urn:microsoft.com/office/officeart/2018/2/layout/IconVerticalSolidList"/>
    <dgm:cxn modelId="{44580933-5421-4233-AD03-89DC7969F02A}" type="presOf" srcId="{D09BE7A3-76AA-45C6-A8CD-B117742A6B35}" destId="{6C37ECE5-5FB2-4FC0-95C4-2D71A64E3848}" srcOrd="0" destOrd="0" presId="urn:microsoft.com/office/officeart/2018/2/layout/IconVerticalSolidList"/>
    <dgm:cxn modelId="{80093938-76E6-4926-B7F0-68080E10A9D4}" srcId="{F0BCD735-F818-4037-B32E-6DEF9FA55975}" destId="{58444226-4EE7-4B1C-BAD3-A227904A995A}" srcOrd="2" destOrd="0" parTransId="{ADFB084E-D075-470A-B3B8-138F2AE315C0}" sibTransId="{BB8AF3B5-C3A6-4E18-8350-70D01DA83AA4}"/>
    <dgm:cxn modelId="{958AE16A-DE15-4E9C-A7B2-7EA81B28C0CD}" srcId="{F0BCD735-F818-4037-B32E-6DEF9FA55975}" destId="{B003A15A-55EB-4D78-AB24-770BF9E3AE75}" srcOrd="3" destOrd="0" parTransId="{C7102AFB-9762-4764-836C-3DC94B9096B8}" sibTransId="{0ABE8CB0-A874-48DC-AB7A-E63AF9A56612}"/>
    <dgm:cxn modelId="{5B477258-A2CA-4063-9545-58D1458F6441}" type="presOf" srcId="{B003A15A-55EB-4D78-AB24-770BF9E3AE75}" destId="{22EF63AA-5C6F-47BD-8DF0-517220829B88}" srcOrd="0" destOrd="0" presId="urn:microsoft.com/office/officeart/2018/2/layout/IconVerticalSolidList"/>
    <dgm:cxn modelId="{7F01529E-496D-482A-947F-506D62BA7653}" type="presOf" srcId="{3238B9C6-765C-4D3F-B256-8E2E1377096E}" destId="{8780DB71-5070-4AC8-8D4B-3967E8E153D7}" srcOrd="0" destOrd="0" presId="urn:microsoft.com/office/officeart/2018/2/layout/IconVerticalSolidList"/>
    <dgm:cxn modelId="{8F121CAF-687D-4B96-81BA-045B367C5BD1}" type="presOf" srcId="{58444226-4EE7-4B1C-BAD3-A227904A995A}" destId="{76B3ADC1-2055-4D25-BA85-8696515411B3}" srcOrd="0" destOrd="0" presId="urn:microsoft.com/office/officeart/2018/2/layout/IconVerticalSolidList"/>
    <dgm:cxn modelId="{15D2A1B5-8BC9-4494-A4B7-39DA81FDDFB8}" type="presOf" srcId="{F0BCD735-F818-4037-B32E-6DEF9FA55975}" destId="{40D62CD2-F6CF-494C-B4A2-EA19E1D669EE}" srcOrd="0" destOrd="0" presId="urn:microsoft.com/office/officeart/2018/2/layout/IconVerticalSolidList"/>
    <dgm:cxn modelId="{FFD811B6-7D85-4F69-B7D3-E75BCD74511A}" srcId="{F0BCD735-F818-4037-B32E-6DEF9FA55975}" destId="{D09BE7A3-76AA-45C6-A8CD-B117742A6B35}" srcOrd="1" destOrd="0" parTransId="{FB72BD47-343B-4011-BB45-524796F84D94}" sibTransId="{C19D0A6C-F42C-4146-9E4C-431A38109BD3}"/>
    <dgm:cxn modelId="{FD48ADEF-C9AF-43B4-B13B-26970F06BE3A}" srcId="{F0BCD735-F818-4037-B32E-6DEF9FA55975}" destId="{3238B9C6-765C-4D3F-B256-8E2E1377096E}" srcOrd="4" destOrd="0" parTransId="{3743FF1F-A8B8-4E6F-AC38-AC6CEC59E0DE}" sibTransId="{C6C2E683-48D1-4292-8042-B8D71685CE4E}"/>
    <dgm:cxn modelId="{824B69F8-FCCE-4F30-94ED-C54A4DCAC189}" type="presOf" srcId="{5AB1A732-C28F-4DA4-9AAA-8E9E02E03B60}" destId="{27A4DADD-1194-489B-92C1-FC9A0FA6D1CE}" srcOrd="0" destOrd="0" presId="urn:microsoft.com/office/officeart/2018/2/layout/IconVerticalSolidList"/>
    <dgm:cxn modelId="{7FF37180-2A1E-4DF7-909A-46632CF41D47}" type="presParOf" srcId="{40D62CD2-F6CF-494C-B4A2-EA19E1D669EE}" destId="{E9233EB1-9D1B-4E8F-B24A-6FF1024DC1C1}" srcOrd="0" destOrd="0" presId="urn:microsoft.com/office/officeart/2018/2/layout/IconVerticalSolidList"/>
    <dgm:cxn modelId="{CA3D777C-88AC-4FD3-BA27-67A91745A37E}" type="presParOf" srcId="{E9233EB1-9D1B-4E8F-B24A-6FF1024DC1C1}" destId="{FF49C782-C2C7-49BD-961F-C5D964A3113C}" srcOrd="0" destOrd="0" presId="urn:microsoft.com/office/officeart/2018/2/layout/IconVerticalSolidList"/>
    <dgm:cxn modelId="{B9A0B38F-83BF-41A3-B0A2-CFFD5F5355BE}" type="presParOf" srcId="{E9233EB1-9D1B-4E8F-B24A-6FF1024DC1C1}" destId="{1A4019FF-C24A-45D9-ACFC-50087FF66901}" srcOrd="1" destOrd="0" presId="urn:microsoft.com/office/officeart/2018/2/layout/IconVerticalSolidList"/>
    <dgm:cxn modelId="{3087B699-2D04-4B98-BF19-26E08E7FFB61}" type="presParOf" srcId="{E9233EB1-9D1B-4E8F-B24A-6FF1024DC1C1}" destId="{17F6875F-34C4-4D43-AAF9-B51D821E47C7}" srcOrd="2" destOrd="0" presId="urn:microsoft.com/office/officeart/2018/2/layout/IconVerticalSolidList"/>
    <dgm:cxn modelId="{70327153-4E9C-41B0-BA51-68B707823850}" type="presParOf" srcId="{E9233EB1-9D1B-4E8F-B24A-6FF1024DC1C1}" destId="{04ED865C-85DC-4794-A775-B9E5E7604D19}" srcOrd="3" destOrd="0" presId="urn:microsoft.com/office/officeart/2018/2/layout/IconVerticalSolidList"/>
    <dgm:cxn modelId="{611D160A-266B-4BDA-8D1B-2BC7E6339050}" type="presParOf" srcId="{40D62CD2-F6CF-494C-B4A2-EA19E1D669EE}" destId="{BEC70780-FC91-4675-A1B4-1326ED85D3CA}" srcOrd="1" destOrd="0" presId="urn:microsoft.com/office/officeart/2018/2/layout/IconVerticalSolidList"/>
    <dgm:cxn modelId="{2EE40F1F-EDEF-404C-A7B7-77FBD46F398C}" type="presParOf" srcId="{40D62CD2-F6CF-494C-B4A2-EA19E1D669EE}" destId="{32D2AFBC-FC5A-410B-9B08-44D2098CC4C6}" srcOrd="2" destOrd="0" presId="urn:microsoft.com/office/officeart/2018/2/layout/IconVerticalSolidList"/>
    <dgm:cxn modelId="{E453A0F9-75E3-4A03-9DD2-FF49DFF816C8}" type="presParOf" srcId="{32D2AFBC-FC5A-410B-9B08-44D2098CC4C6}" destId="{50B0BDE5-EFD6-4DDD-B962-63605572987C}" srcOrd="0" destOrd="0" presId="urn:microsoft.com/office/officeart/2018/2/layout/IconVerticalSolidList"/>
    <dgm:cxn modelId="{2586CFAC-4E98-417E-B268-44C7AEB9C7C7}" type="presParOf" srcId="{32D2AFBC-FC5A-410B-9B08-44D2098CC4C6}" destId="{016FA292-93E2-46A6-8030-51FFF902FE3E}" srcOrd="1" destOrd="0" presId="urn:microsoft.com/office/officeart/2018/2/layout/IconVerticalSolidList"/>
    <dgm:cxn modelId="{614FBD5C-FED9-4F71-A7B9-84C653FC6088}" type="presParOf" srcId="{32D2AFBC-FC5A-410B-9B08-44D2098CC4C6}" destId="{B627C964-F79C-47FA-8CB0-384C4DF81DCB}" srcOrd="2" destOrd="0" presId="urn:microsoft.com/office/officeart/2018/2/layout/IconVerticalSolidList"/>
    <dgm:cxn modelId="{04B84D7B-D9DB-4B26-A41F-C7FAD3EBF51E}" type="presParOf" srcId="{32D2AFBC-FC5A-410B-9B08-44D2098CC4C6}" destId="{6C37ECE5-5FB2-4FC0-95C4-2D71A64E3848}" srcOrd="3" destOrd="0" presId="urn:microsoft.com/office/officeart/2018/2/layout/IconVerticalSolidList"/>
    <dgm:cxn modelId="{ABC319A1-98A7-49AD-BAC2-DD6E04A4D131}" type="presParOf" srcId="{40D62CD2-F6CF-494C-B4A2-EA19E1D669EE}" destId="{87A877F5-C860-47CB-BDD3-16A98B37A673}" srcOrd="3" destOrd="0" presId="urn:microsoft.com/office/officeart/2018/2/layout/IconVerticalSolidList"/>
    <dgm:cxn modelId="{0A527643-79BF-4E9E-902F-A5941470E07A}" type="presParOf" srcId="{40D62CD2-F6CF-494C-B4A2-EA19E1D669EE}" destId="{571CA604-F0BF-4DF6-A532-62316BDCF786}" srcOrd="4" destOrd="0" presId="urn:microsoft.com/office/officeart/2018/2/layout/IconVerticalSolidList"/>
    <dgm:cxn modelId="{9481F7B7-3841-4600-8B61-823733351B52}" type="presParOf" srcId="{571CA604-F0BF-4DF6-A532-62316BDCF786}" destId="{F7DFF9DC-B590-48BB-ADBC-AFD3B6BDCED2}" srcOrd="0" destOrd="0" presId="urn:microsoft.com/office/officeart/2018/2/layout/IconVerticalSolidList"/>
    <dgm:cxn modelId="{0F48F861-A552-4D94-AFDE-F9D780F9E6C1}" type="presParOf" srcId="{571CA604-F0BF-4DF6-A532-62316BDCF786}" destId="{5D9E019A-63C1-422A-9BC6-13A502C8F2F6}" srcOrd="1" destOrd="0" presId="urn:microsoft.com/office/officeart/2018/2/layout/IconVerticalSolidList"/>
    <dgm:cxn modelId="{F7B09C5E-2AFC-4E1F-9630-5718D8AA8F9A}" type="presParOf" srcId="{571CA604-F0BF-4DF6-A532-62316BDCF786}" destId="{841752F7-A8D6-4FC1-A81D-2E61B21A1626}" srcOrd="2" destOrd="0" presId="urn:microsoft.com/office/officeart/2018/2/layout/IconVerticalSolidList"/>
    <dgm:cxn modelId="{340044B0-A9EA-459C-AB23-B788B6B477C8}" type="presParOf" srcId="{571CA604-F0BF-4DF6-A532-62316BDCF786}" destId="{76B3ADC1-2055-4D25-BA85-8696515411B3}" srcOrd="3" destOrd="0" presId="urn:microsoft.com/office/officeart/2018/2/layout/IconVerticalSolidList"/>
    <dgm:cxn modelId="{9999AE86-F9ED-4139-90A7-ED9BD6EE9D6B}" type="presParOf" srcId="{40D62CD2-F6CF-494C-B4A2-EA19E1D669EE}" destId="{61652EC0-7CF6-4B36-AD43-3E0967B0E3F2}" srcOrd="5" destOrd="0" presId="urn:microsoft.com/office/officeart/2018/2/layout/IconVerticalSolidList"/>
    <dgm:cxn modelId="{18E72316-99C5-43A7-930F-01CC8759F5B8}" type="presParOf" srcId="{40D62CD2-F6CF-494C-B4A2-EA19E1D669EE}" destId="{9DA9104E-343A-4E28-BC1F-30A173C82648}" srcOrd="6" destOrd="0" presId="urn:microsoft.com/office/officeart/2018/2/layout/IconVerticalSolidList"/>
    <dgm:cxn modelId="{FBD099E9-6C11-4EB7-8B13-8E65FD881D96}" type="presParOf" srcId="{9DA9104E-343A-4E28-BC1F-30A173C82648}" destId="{95901EC3-743A-4E39-9C3B-61502AEC0907}" srcOrd="0" destOrd="0" presId="urn:microsoft.com/office/officeart/2018/2/layout/IconVerticalSolidList"/>
    <dgm:cxn modelId="{F0A34B56-193C-4A49-8253-AAF4BB764CE0}" type="presParOf" srcId="{9DA9104E-343A-4E28-BC1F-30A173C82648}" destId="{36CBEB7D-2832-4189-9385-FF0A0C9F6BC8}" srcOrd="1" destOrd="0" presId="urn:microsoft.com/office/officeart/2018/2/layout/IconVerticalSolidList"/>
    <dgm:cxn modelId="{ACFA6C2B-033F-4A65-AEEC-22E5897C9B28}" type="presParOf" srcId="{9DA9104E-343A-4E28-BC1F-30A173C82648}" destId="{D4D5A713-252A-47DB-9735-2B5735FBAD24}" srcOrd="2" destOrd="0" presId="urn:microsoft.com/office/officeart/2018/2/layout/IconVerticalSolidList"/>
    <dgm:cxn modelId="{DC1FD5F3-B21D-4A25-963B-57F4ED355F4F}" type="presParOf" srcId="{9DA9104E-343A-4E28-BC1F-30A173C82648}" destId="{22EF63AA-5C6F-47BD-8DF0-517220829B88}" srcOrd="3" destOrd="0" presId="urn:microsoft.com/office/officeart/2018/2/layout/IconVerticalSolidList"/>
    <dgm:cxn modelId="{26E84AC0-6A68-4F7B-B09D-0507E5391726}" type="presParOf" srcId="{40D62CD2-F6CF-494C-B4A2-EA19E1D669EE}" destId="{593F56CC-2D72-47B5-ACA0-D43E804F0634}" srcOrd="7" destOrd="0" presId="urn:microsoft.com/office/officeart/2018/2/layout/IconVerticalSolidList"/>
    <dgm:cxn modelId="{3A79937E-D439-4242-98DC-BBC54EDB5DCF}" type="presParOf" srcId="{40D62CD2-F6CF-494C-B4A2-EA19E1D669EE}" destId="{939375B4-92E5-46A3-87FE-664845D4826E}" srcOrd="8" destOrd="0" presId="urn:microsoft.com/office/officeart/2018/2/layout/IconVerticalSolidList"/>
    <dgm:cxn modelId="{CBAE15B5-332C-43EF-BFAD-17C38CE5D5E3}" type="presParOf" srcId="{939375B4-92E5-46A3-87FE-664845D4826E}" destId="{6E66AEFE-C384-4D73-AD8F-433AE209592A}" srcOrd="0" destOrd="0" presId="urn:microsoft.com/office/officeart/2018/2/layout/IconVerticalSolidList"/>
    <dgm:cxn modelId="{95B8E98E-0119-4AC9-9011-DAF8A8F5AA87}" type="presParOf" srcId="{939375B4-92E5-46A3-87FE-664845D4826E}" destId="{6F0CA047-4050-4A16-932B-8B723622B9AB}" srcOrd="1" destOrd="0" presId="urn:microsoft.com/office/officeart/2018/2/layout/IconVerticalSolidList"/>
    <dgm:cxn modelId="{B2CE9C6B-445F-44E0-8578-3BE4D18DD7A7}" type="presParOf" srcId="{939375B4-92E5-46A3-87FE-664845D4826E}" destId="{1B587A75-FB25-41AF-BB78-DCF11724D701}" srcOrd="2" destOrd="0" presId="urn:microsoft.com/office/officeart/2018/2/layout/IconVerticalSolidList"/>
    <dgm:cxn modelId="{EF601A87-8062-4045-A93C-59DFBD814BAA}" type="presParOf" srcId="{939375B4-92E5-46A3-87FE-664845D4826E}" destId="{8780DB71-5070-4AC8-8D4B-3967E8E153D7}" srcOrd="3" destOrd="0" presId="urn:microsoft.com/office/officeart/2018/2/layout/IconVerticalSolidList"/>
    <dgm:cxn modelId="{336CEF1F-735B-4777-BF95-3D764124B992}" type="presParOf" srcId="{40D62CD2-F6CF-494C-B4A2-EA19E1D669EE}" destId="{D4745F31-BB05-40C8-A74C-69D401562E06}" srcOrd="9" destOrd="0" presId="urn:microsoft.com/office/officeart/2018/2/layout/IconVerticalSolidList"/>
    <dgm:cxn modelId="{85824A90-F41D-4830-B03E-E41533F7DFB1}" type="presParOf" srcId="{40D62CD2-F6CF-494C-B4A2-EA19E1D669EE}" destId="{2D927C22-14A1-4843-AD50-0600706EB4B2}" srcOrd="10" destOrd="0" presId="urn:microsoft.com/office/officeart/2018/2/layout/IconVerticalSolidList"/>
    <dgm:cxn modelId="{E900ECF9-3E00-451C-B925-372E3F63FE57}" type="presParOf" srcId="{2D927C22-14A1-4843-AD50-0600706EB4B2}" destId="{DDB6B9E4-836A-4FC8-A702-A8E70E77D8FE}" srcOrd="0" destOrd="0" presId="urn:microsoft.com/office/officeart/2018/2/layout/IconVerticalSolidList"/>
    <dgm:cxn modelId="{718E162F-333B-42CF-AB89-C1252B6D53D1}" type="presParOf" srcId="{2D927C22-14A1-4843-AD50-0600706EB4B2}" destId="{B59E232A-0202-453F-8A6E-FAE848B65779}" srcOrd="1" destOrd="0" presId="urn:microsoft.com/office/officeart/2018/2/layout/IconVerticalSolidList"/>
    <dgm:cxn modelId="{4C2ABAC8-C57F-4745-A0E5-26DF7F5BBDB6}" type="presParOf" srcId="{2D927C22-14A1-4843-AD50-0600706EB4B2}" destId="{75EE9DDC-1BAE-4983-AF2B-C6582DF0CFF6}" srcOrd="2" destOrd="0" presId="urn:microsoft.com/office/officeart/2018/2/layout/IconVerticalSolidList"/>
    <dgm:cxn modelId="{CBD944D7-F3D2-43DF-A4B5-4B951476DE69}" type="presParOf" srcId="{2D927C22-14A1-4843-AD50-0600706EB4B2}" destId="{27A4DADD-1194-489B-92C1-FC9A0FA6D1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5572225-2B2D-44DA-8297-E1740B5E50B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A1A007-519C-4671-87DE-AC17EFF374EB}">
      <dgm:prSet/>
      <dgm:spPr/>
      <dgm:t>
        <a:bodyPr/>
        <a:lstStyle/>
        <a:p>
          <a:r>
            <a:rPr lang="en-GB"/>
            <a:t>Balancing the need of maintain confidentiality with necessity of sharing information. </a:t>
          </a:r>
          <a:endParaRPr lang="en-US"/>
        </a:p>
      </dgm:t>
    </dgm:pt>
    <dgm:pt modelId="{468A1A1D-C2CB-4F4F-BAAC-D57DEBDF9573}" type="parTrans" cxnId="{03EAC47E-B90F-4706-8E7F-7087644888FC}">
      <dgm:prSet/>
      <dgm:spPr/>
      <dgm:t>
        <a:bodyPr/>
        <a:lstStyle/>
        <a:p>
          <a:endParaRPr lang="en-US"/>
        </a:p>
      </dgm:t>
    </dgm:pt>
    <dgm:pt modelId="{74EE4A29-3A7A-4C1B-B28D-8EEF47070C55}" type="sibTrans" cxnId="{03EAC47E-B90F-4706-8E7F-7087644888FC}">
      <dgm:prSet/>
      <dgm:spPr/>
      <dgm:t>
        <a:bodyPr/>
        <a:lstStyle/>
        <a:p>
          <a:endParaRPr lang="en-US"/>
        </a:p>
      </dgm:t>
    </dgm:pt>
    <dgm:pt modelId="{C3872AD3-96E5-4E81-ACBF-9BE2F478DFFC}">
      <dgm:prSet/>
      <dgm:spPr/>
      <dgm:t>
        <a:bodyPr/>
        <a:lstStyle/>
        <a:p>
          <a:r>
            <a:rPr lang="en-GB"/>
            <a:t>Where do you think the line is between reporting and maintain confidentiality? </a:t>
          </a:r>
          <a:endParaRPr lang="en-US"/>
        </a:p>
      </dgm:t>
    </dgm:pt>
    <dgm:pt modelId="{7D3A8BDC-D025-49E4-95CC-05ED2BB2ED1E}" type="parTrans" cxnId="{BA2B799F-1CCF-4322-A088-BA73B282B249}">
      <dgm:prSet/>
      <dgm:spPr/>
      <dgm:t>
        <a:bodyPr/>
        <a:lstStyle/>
        <a:p>
          <a:endParaRPr lang="en-US"/>
        </a:p>
      </dgm:t>
    </dgm:pt>
    <dgm:pt modelId="{C4DA309F-BB66-4763-948F-D8A252F0C9F9}" type="sibTrans" cxnId="{BA2B799F-1CCF-4322-A088-BA73B282B249}">
      <dgm:prSet/>
      <dgm:spPr/>
      <dgm:t>
        <a:bodyPr/>
        <a:lstStyle/>
        <a:p>
          <a:endParaRPr lang="en-US"/>
        </a:p>
      </dgm:t>
    </dgm:pt>
    <dgm:pt modelId="{8A97CAEE-AB27-472C-A775-F3CA04460604}" type="pres">
      <dgm:prSet presAssocID="{85572225-2B2D-44DA-8297-E1740B5E50BD}" presName="linear" presStyleCnt="0">
        <dgm:presLayoutVars>
          <dgm:animLvl val="lvl"/>
          <dgm:resizeHandles val="exact"/>
        </dgm:presLayoutVars>
      </dgm:prSet>
      <dgm:spPr/>
    </dgm:pt>
    <dgm:pt modelId="{1D7ADFCF-A208-4AF3-8987-BD22553B98B3}" type="pres">
      <dgm:prSet presAssocID="{97A1A007-519C-4671-87DE-AC17EFF374E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3D180FE-4CD0-4E10-8CDE-4FB8C86FA2F2}" type="pres">
      <dgm:prSet presAssocID="{74EE4A29-3A7A-4C1B-B28D-8EEF47070C55}" presName="spacer" presStyleCnt="0"/>
      <dgm:spPr/>
    </dgm:pt>
    <dgm:pt modelId="{D896CDD7-A842-43DE-AA4C-978AE2D9CAB9}" type="pres">
      <dgm:prSet presAssocID="{C3872AD3-96E5-4E81-ACBF-9BE2F478DFF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3EAC47E-B90F-4706-8E7F-7087644888FC}" srcId="{85572225-2B2D-44DA-8297-E1740B5E50BD}" destId="{97A1A007-519C-4671-87DE-AC17EFF374EB}" srcOrd="0" destOrd="0" parTransId="{468A1A1D-C2CB-4F4F-BAAC-D57DEBDF9573}" sibTransId="{74EE4A29-3A7A-4C1B-B28D-8EEF47070C55}"/>
    <dgm:cxn modelId="{BA2B799F-1CCF-4322-A088-BA73B282B249}" srcId="{85572225-2B2D-44DA-8297-E1740B5E50BD}" destId="{C3872AD3-96E5-4E81-ACBF-9BE2F478DFFC}" srcOrd="1" destOrd="0" parTransId="{7D3A8BDC-D025-49E4-95CC-05ED2BB2ED1E}" sibTransId="{C4DA309F-BB66-4763-948F-D8A252F0C9F9}"/>
    <dgm:cxn modelId="{83BDCAAA-06FB-44BC-9107-B58D47C4FC4D}" type="presOf" srcId="{97A1A007-519C-4671-87DE-AC17EFF374EB}" destId="{1D7ADFCF-A208-4AF3-8987-BD22553B98B3}" srcOrd="0" destOrd="0" presId="urn:microsoft.com/office/officeart/2005/8/layout/vList2"/>
    <dgm:cxn modelId="{C67C46E5-474C-4166-B242-37B03206648E}" type="presOf" srcId="{C3872AD3-96E5-4E81-ACBF-9BE2F478DFFC}" destId="{D896CDD7-A842-43DE-AA4C-978AE2D9CAB9}" srcOrd="0" destOrd="0" presId="urn:microsoft.com/office/officeart/2005/8/layout/vList2"/>
    <dgm:cxn modelId="{884272F4-8D40-4FD4-BAC6-F63994485431}" type="presOf" srcId="{85572225-2B2D-44DA-8297-E1740B5E50BD}" destId="{8A97CAEE-AB27-472C-A775-F3CA04460604}" srcOrd="0" destOrd="0" presId="urn:microsoft.com/office/officeart/2005/8/layout/vList2"/>
    <dgm:cxn modelId="{EA23751F-F6A8-42CA-8393-CFAC91ADCECB}" type="presParOf" srcId="{8A97CAEE-AB27-472C-A775-F3CA04460604}" destId="{1D7ADFCF-A208-4AF3-8987-BD22553B98B3}" srcOrd="0" destOrd="0" presId="urn:microsoft.com/office/officeart/2005/8/layout/vList2"/>
    <dgm:cxn modelId="{A77D1E40-BA09-4DDD-969D-96626088A5E7}" type="presParOf" srcId="{8A97CAEE-AB27-472C-A775-F3CA04460604}" destId="{93D180FE-4CD0-4E10-8CDE-4FB8C86FA2F2}" srcOrd="1" destOrd="0" presId="urn:microsoft.com/office/officeart/2005/8/layout/vList2"/>
    <dgm:cxn modelId="{1954DCC5-1E87-426E-A087-D50FFC5569D7}" type="presParOf" srcId="{8A97CAEE-AB27-472C-A775-F3CA04460604}" destId="{D896CDD7-A842-43DE-AA4C-978AE2D9CAB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CE02368-709C-44D4-B5C2-360684A411B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AE3853-F2A1-4DCB-820A-B7CD0A41DB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Professionals may need to break confidentiality to protect the youth’s safety. It should only happen if: </a:t>
          </a:r>
          <a:endParaRPr lang="en-US"/>
        </a:p>
      </dgm:t>
    </dgm:pt>
    <dgm:pt modelId="{B94E0A95-A781-4339-8408-3D1AFEBEEFB0}" type="parTrans" cxnId="{D0BA3E91-D445-4278-B2D3-726CFE3CB213}">
      <dgm:prSet/>
      <dgm:spPr/>
      <dgm:t>
        <a:bodyPr/>
        <a:lstStyle/>
        <a:p>
          <a:endParaRPr lang="en-US"/>
        </a:p>
      </dgm:t>
    </dgm:pt>
    <dgm:pt modelId="{1D4AE4CE-15B5-4DCE-939F-8911ED1C9E8B}" type="sibTrans" cxnId="{D0BA3E91-D445-4278-B2D3-726CFE3CB213}">
      <dgm:prSet/>
      <dgm:spPr/>
      <dgm:t>
        <a:bodyPr/>
        <a:lstStyle/>
        <a:p>
          <a:endParaRPr lang="en-US"/>
        </a:p>
      </dgm:t>
    </dgm:pt>
    <dgm:pt modelId="{6F3A8FA2-7133-488B-BCFA-A059B10972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Concerns that individuals are at risk of serious harm or danger </a:t>
          </a:r>
          <a:endParaRPr lang="en-US"/>
        </a:p>
      </dgm:t>
    </dgm:pt>
    <dgm:pt modelId="{8B7C4238-7235-4CD2-B1B1-2D309795F4C0}" type="parTrans" cxnId="{4EC34501-2D43-4690-9ABD-DAAC023BECBC}">
      <dgm:prSet/>
      <dgm:spPr/>
      <dgm:t>
        <a:bodyPr/>
        <a:lstStyle/>
        <a:p>
          <a:endParaRPr lang="en-US"/>
        </a:p>
      </dgm:t>
    </dgm:pt>
    <dgm:pt modelId="{AB94112C-F7D1-44CE-A513-83517EFE7B65}" type="sibTrans" cxnId="{4EC34501-2D43-4690-9ABD-DAAC023BECBC}">
      <dgm:prSet/>
      <dgm:spPr/>
      <dgm:t>
        <a:bodyPr/>
        <a:lstStyle/>
        <a:p>
          <a:endParaRPr lang="en-US"/>
        </a:p>
      </dgm:t>
    </dgm:pt>
    <dgm:pt modelId="{E4CD2CD5-69B3-4B07-8276-72098285A8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Concerns that someone else is at risk of harm or danger </a:t>
          </a:r>
          <a:endParaRPr lang="en-US"/>
        </a:p>
      </dgm:t>
    </dgm:pt>
    <dgm:pt modelId="{A8F2174D-8A3F-4238-8DF2-A6CBC2D84487}" type="parTrans" cxnId="{34482085-7CC7-487A-BAD1-004C2F85732A}">
      <dgm:prSet/>
      <dgm:spPr/>
      <dgm:t>
        <a:bodyPr/>
        <a:lstStyle/>
        <a:p>
          <a:endParaRPr lang="en-US"/>
        </a:p>
      </dgm:t>
    </dgm:pt>
    <dgm:pt modelId="{D92E6771-3DCC-4B92-B6F6-38AEC9AA3A1A}" type="sibTrans" cxnId="{34482085-7CC7-487A-BAD1-004C2F85732A}">
      <dgm:prSet/>
      <dgm:spPr/>
      <dgm:t>
        <a:bodyPr/>
        <a:lstStyle/>
        <a:p>
          <a:endParaRPr lang="en-US"/>
        </a:p>
      </dgm:t>
    </dgm:pt>
    <dgm:pt modelId="{30080805-52CE-4096-8086-D6C6008C2E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are unable to make decisions about sharing information </a:t>
          </a:r>
          <a:endParaRPr lang="en-US"/>
        </a:p>
      </dgm:t>
    </dgm:pt>
    <dgm:pt modelId="{883CAB43-4CF6-4FE8-AEE2-E098E096E35B}" type="parTrans" cxnId="{83560D67-6DF8-4D1A-8E65-11F73D19C024}">
      <dgm:prSet/>
      <dgm:spPr/>
      <dgm:t>
        <a:bodyPr/>
        <a:lstStyle/>
        <a:p>
          <a:endParaRPr lang="en-US"/>
        </a:p>
      </dgm:t>
    </dgm:pt>
    <dgm:pt modelId="{F8B12059-54C9-4D34-B22B-80A607ACFD11}" type="sibTrans" cxnId="{83560D67-6DF8-4D1A-8E65-11F73D19C024}">
      <dgm:prSet/>
      <dgm:spPr/>
      <dgm:t>
        <a:bodyPr/>
        <a:lstStyle/>
        <a:p>
          <a:endParaRPr lang="en-US"/>
        </a:p>
      </dgm:t>
    </dgm:pt>
    <dgm:pt modelId="{83A22419-48E7-4D21-82FF-85F7CD2CAD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 are required to share by law </a:t>
          </a:r>
          <a:endParaRPr lang="en-US"/>
        </a:p>
      </dgm:t>
    </dgm:pt>
    <dgm:pt modelId="{A8B0217F-731C-4975-BEE5-9F1DFFF32887}" type="parTrans" cxnId="{59E0BDB6-0EF0-419E-BE99-B4C0CFEC1F00}">
      <dgm:prSet/>
      <dgm:spPr/>
      <dgm:t>
        <a:bodyPr/>
        <a:lstStyle/>
        <a:p>
          <a:endParaRPr lang="en-US"/>
        </a:p>
      </dgm:t>
    </dgm:pt>
    <dgm:pt modelId="{22D4E1B9-AFB9-4FD4-B20D-0D85136F83C2}" type="sibTrans" cxnId="{59E0BDB6-0EF0-419E-BE99-B4C0CFEC1F00}">
      <dgm:prSet/>
      <dgm:spPr/>
      <dgm:t>
        <a:bodyPr/>
        <a:lstStyle/>
        <a:p>
          <a:endParaRPr lang="en-US"/>
        </a:p>
      </dgm:t>
    </dgm:pt>
    <dgm:pt modelId="{F0B4DEDC-1D57-42BD-9B14-8B67528D62AC}" type="pres">
      <dgm:prSet presAssocID="{0CE02368-709C-44D4-B5C2-360684A411BD}" presName="root" presStyleCnt="0">
        <dgm:presLayoutVars>
          <dgm:dir/>
          <dgm:resizeHandles val="exact"/>
        </dgm:presLayoutVars>
      </dgm:prSet>
      <dgm:spPr/>
    </dgm:pt>
    <dgm:pt modelId="{D3D90D18-8C36-4121-BCE2-3D945EE024A2}" type="pres">
      <dgm:prSet presAssocID="{61AE3853-F2A1-4DCB-820A-B7CD0A41DBD2}" presName="compNode" presStyleCnt="0"/>
      <dgm:spPr/>
    </dgm:pt>
    <dgm:pt modelId="{88FB5B80-AD72-4BAA-8AC7-9582F9DE93D6}" type="pres">
      <dgm:prSet presAssocID="{61AE3853-F2A1-4DCB-820A-B7CD0A41DBD2}" presName="bgRect" presStyleLbl="bgShp" presStyleIdx="0" presStyleCnt="5"/>
      <dgm:spPr/>
    </dgm:pt>
    <dgm:pt modelId="{27E538B3-236D-4613-9F9C-511A2127FCC6}" type="pres">
      <dgm:prSet presAssocID="{61AE3853-F2A1-4DCB-820A-B7CD0A41DBD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39A186D0-3AB6-444B-9126-A5ADDBAF5E40}" type="pres">
      <dgm:prSet presAssocID="{61AE3853-F2A1-4DCB-820A-B7CD0A41DBD2}" presName="spaceRect" presStyleCnt="0"/>
      <dgm:spPr/>
    </dgm:pt>
    <dgm:pt modelId="{115AD9EB-B3C3-4C9F-B8F9-7807A1D18A19}" type="pres">
      <dgm:prSet presAssocID="{61AE3853-F2A1-4DCB-820A-B7CD0A41DBD2}" presName="parTx" presStyleLbl="revTx" presStyleIdx="0" presStyleCnt="5">
        <dgm:presLayoutVars>
          <dgm:chMax val="0"/>
          <dgm:chPref val="0"/>
        </dgm:presLayoutVars>
      </dgm:prSet>
      <dgm:spPr/>
    </dgm:pt>
    <dgm:pt modelId="{04B12D7D-C5F6-40FF-9E39-07AD3026C4A3}" type="pres">
      <dgm:prSet presAssocID="{1D4AE4CE-15B5-4DCE-939F-8911ED1C9E8B}" presName="sibTrans" presStyleCnt="0"/>
      <dgm:spPr/>
    </dgm:pt>
    <dgm:pt modelId="{6C85A3CB-8C06-4BFB-B279-FA6DFFFD20CF}" type="pres">
      <dgm:prSet presAssocID="{6F3A8FA2-7133-488B-BCFA-A059B10972BA}" presName="compNode" presStyleCnt="0"/>
      <dgm:spPr/>
    </dgm:pt>
    <dgm:pt modelId="{6B127457-FC5E-4139-9358-35B7394622E6}" type="pres">
      <dgm:prSet presAssocID="{6F3A8FA2-7133-488B-BCFA-A059B10972BA}" presName="bgRect" presStyleLbl="bgShp" presStyleIdx="1" presStyleCnt="5"/>
      <dgm:spPr/>
    </dgm:pt>
    <dgm:pt modelId="{51B3E1B0-0802-4D24-B811-721FEC5CDD5B}" type="pres">
      <dgm:prSet presAssocID="{6F3A8FA2-7133-488B-BCFA-A059B10972B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1F4AA23-C466-40F9-887C-984231A311BE}" type="pres">
      <dgm:prSet presAssocID="{6F3A8FA2-7133-488B-BCFA-A059B10972BA}" presName="spaceRect" presStyleCnt="0"/>
      <dgm:spPr/>
    </dgm:pt>
    <dgm:pt modelId="{6A90336A-5C01-4EC5-B0EC-C7CD5AE897A5}" type="pres">
      <dgm:prSet presAssocID="{6F3A8FA2-7133-488B-BCFA-A059B10972BA}" presName="parTx" presStyleLbl="revTx" presStyleIdx="1" presStyleCnt="5">
        <dgm:presLayoutVars>
          <dgm:chMax val="0"/>
          <dgm:chPref val="0"/>
        </dgm:presLayoutVars>
      </dgm:prSet>
      <dgm:spPr/>
    </dgm:pt>
    <dgm:pt modelId="{469F3B9E-7CB2-4D58-8394-98FF8F13F846}" type="pres">
      <dgm:prSet presAssocID="{AB94112C-F7D1-44CE-A513-83517EFE7B65}" presName="sibTrans" presStyleCnt="0"/>
      <dgm:spPr/>
    </dgm:pt>
    <dgm:pt modelId="{43510D80-E35E-4A8E-9E2A-F902B0F4BF9F}" type="pres">
      <dgm:prSet presAssocID="{E4CD2CD5-69B3-4B07-8276-72098285A8D4}" presName="compNode" presStyleCnt="0"/>
      <dgm:spPr/>
    </dgm:pt>
    <dgm:pt modelId="{69A96F6B-4133-405E-981B-078C6FA1F863}" type="pres">
      <dgm:prSet presAssocID="{E4CD2CD5-69B3-4B07-8276-72098285A8D4}" presName="bgRect" presStyleLbl="bgShp" presStyleIdx="2" presStyleCnt="5"/>
      <dgm:spPr/>
    </dgm:pt>
    <dgm:pt modelId="{79558A0B-4880-4350-B09C-285BAB571223}" type="pres">
      <dgm:prSet presAssocID="{E4CD2CD5-69B3-4B07-8276-72098285A8D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6FE955E5-5A35-4E13-8544-0A9D92A540F0}" type="pres">
      <dgm:prSet presAssocID="{E4CD2CD5-69B3-4B07-8276-72098285A8D4}" presName="spaceRect" presStyleCnt="0"/>
      <dgm:spPr/>
    </dgm:pt>
    <dgm:pt modelId="{FE0E08F0-0B8F-449E-B855-65D93EE8C57D}" type="pres">
      <dgm:prSet presAssocID="{E4CD2CD5-69B3-4B07-8276-72098285A8D4}" presName="parTx" presStyleLbl="revTx" presStyleIdx="2" presStyleCnt="5">
        <dgm:presLayoutVars>
          <dgm:chMax val="0"/>
          <dgm:chPref val="0"/>
        </dgm:presLayoutVars>
      </dgm:prSet>
      <dgm:spPr/>
    </dgm:pt>
    <dgm:pt modelId="{54EB185B-5203-445F-A202-2F941FEC77ED}" type="pres">
      <dgm:prSet presAssocID="{D92E6771-3DCC-4B92-B6F6-38AEC9AA3A1A}" presName="sibTrans" presStyleCnt="0"/>
      <dgm:spPr/>
    </dgm:pt>
    <dgm:pt modelId="{CC650CA5-0F1F-4274-9F7B-5A25D43DC8DF}" type="pres">
      <dgm:prSet presAssocID="{30080805-52CE-4096-8086-D6C6008C2E9D}" presName="compNode" presStyleCnt="0"/>
      <dgm:spPr/>
    </dgm:pt>
    <dgm:pt modelId="{90D29D08-1CF9-4551-A769-634AEFC21E59}" type="pres">
      <dgm:prSet presAssocID="{30080805-52CE-4096-8086-D6C6008C2E9D}" presName="bgRect" presStyleLbl="bgShp" presStyleIdx="3" presStyleCnt="5"/>
      <dgm:spPr/>
    </dgm:pt>
    <dgm:pt modelId="{C97943A6-1E6C-4DA3-97E1-E9F430F29118}" type="pres">
      <dgm:prSet presAssocID="{30080805-52CE-4096-8086-D6C6008C2E9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11EB795-E903-4065-B817-1C83E2EBF57C}" type="pres">
      <dgm:prSet presAssocID="{30080805-52CE-4096-8086-D6C6008C2E9D}" presName="spaceRect" presStyleCnt="0"/>
      <dgm:spPr/>
    </dgm:pt>
    <dgm:pt modelId="{4439E575-418C-4675-8AF4-78A20E18A930}" type="pres">
      <dgm:prSet presAssocID="{30080805-52CE-4096-8086-D6C6008C2E9D}" presName="parTx" presStyleLbl="revTx" presStyleIdx="3" presStyleCnt="5">
        <dgm:presLayoutVars>
          <dgm:chMax val="0"/>
          <dgm:chPref val="0"/>
        </dgm:presLayoutVars>
      </dgm:prSet>
      <dgm:spPr/>
    </dgm:pt>
    <dgm:pt modelId="{CC2E0E4A-D8CE-4A09-BE9C-A7A38BBF573B}" type="pres">
      <dgm:prSet presAssocID="{F8B12059-54C9-4D34-B22B-80A607ACFD11}" presName="sibTrans" presStyleCnt="0"/>
      <dgm:spPr/>
    </dgm:pt>
    <dgm:pt modelId="{5A769DA2-5571-419F-A434-9D933F0A3D9A}" type="pres">
      <dgm:prSet presAssocID="{83A22419-48E7-4D21-82FF-85F7CD2CAD06}" presName="compNode" presStyleCnt="0"/>
      <dgm:spPr/>
    </dgm:pt>
    <dgm:pt modelId="{833D4EFF-11BB-4C35-90C5-A13C253EA04A}" type="pres">
      <dgm:prSet presAssocID="{83A22419-48E7-4D21-82FF-85F7CD2CAD06}" presName="bgRect" presStyleLbl="bgShp" presStyleIdx="4" presStyleCnt="5"/>
      <dgm:spPr/>
    </dgm:pt>
    <dgm:pt modelId="{40777D54-175C-4733-9449-EF07A50FDEDD}" type="pres">
      <dgm:prSet presAssocID="{83A22419-48E7-4D21-82FF-85F7CD2CAD0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B25539E-E9D2-417A-A560-A67EED3F441A}" type="pres">
      <dgm:prSet presAssocID="{83A22419-48E7-4D21-82FF-85F7CD2CAD06}" presName="spaceRect" presStyleCnt="0"/>
      <dgm:spPr/>
    </dgm:pt>
    <dgm:pt modelId="{CD396304-7548-42A4-9289-4FD5FA837700}" type="pres">
      <dgm:prSet presAssocID="{83A22419-48E7-4D21-82FF-85F7CD2CAD0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EC34501-2D43-4690-9ABD-DAAC023BECBC}" srcId="{0CE02368-709C-44D4-B5C2-360684A411BD}" destId="{6F3A8FA2-7133-488B-BCFA-A059B10972BA}" srcOrd="1" destOrd="0" parTransId="{8B7C4238-7235-4CD2-B1B1-2D309795F4C0}" sibTransId="{AB94112C-F7D1-44CE-A513-83517EFE7B65}"/>
    <dgm:cxn modelId="{3077441D-2FED-4D6C-802B-283234EF9A78}" type="presOf" srcId="{83A22419-48E7-4D21-82FF-85F7CD2CAD06}" destId="{CD396304-7548-42A4-9289-4FD5FA837700}" srcOrd="0" destOrd="0" presId="urn:microsoft.com/office/officeart/2018/2/layout/IconVerticalSolidList"/>
    <dgm:cxn modelId="{83560D67-6DF8-4D1A-8E65-11F73D19C024}" srcId="{0CE02368-709C-44D4-B5C2-360684A411BD}" destId="{30080805-52CE-4096-8086-D6C6008C2E9D}" srcOrd="3" destOrd="0" parTransId="{883CAB43-4CF6-4FE8-AEE2-E098E096E35B}" sibTransId="{F8B12059-54C9-4D34-B22B-80A607ACFD11}"/>
    <dgm:cxn modelId="{C8C6A66C-4CAF-4F63-A878-748D87BDBEAC}" type="presOf" srcId="{6F3A8FA2-7133-488B-BCFA-A059B10972BA}" destId="{6A90336A-5C01-4EC5-B0EC-C7CD5AE897A5}" srcOrd="0" destOrd="0" presId="urn:microsoft.com/office/officeart/2018/2/layout/IconVerticalSolidList"/>
    <dgm:cxn modelId="{34482085-7CC7-487A-BAD1-004C2F85732A}" srcId="{0CE02368-709C-44D4-B5C2-360684A411BD}" destId="{E4CD2CD5-69B3-4B07-8276-72098285A8D4}" srcOrd="2" destOrd="0" parTransId="{A8F2174D-8A3F-4238-8DF2-A6CBC2D84487}" sibTransId="{D92E6771-3DCC-4B92-B6F6-38AEC9AA3A1A}"/>
    <dgm:cxn modelId="{D0BA3E91-D445-4278-B2D3-726CFE3CB213}" srcId="{0CE02368-709C-44D4-B5C2-360684A411BD}" destId="{61AE3853-F2A1-4DCB-820A-B7CD0A41DBD2}" srcOrd="0" destOrd="0" parTransId="{B94E0A95-A781-4339-8408-3D1AFEBEEFB0}" sibTransId="{1D4AE4CE-15B5-4DCE-939F-8911ED1C9E8B}"/>
    <dgm:cxn modelId="{EB5838A6-95A9-4236-98A5-9183ADFC7BDE}" type="presOf" srcId="{30080805-52CE-4096-8086-D6C6008C2E9D}" destId="{4439E575-418C-4675-8AF4-78A20E18A930}" srcOrd="0" destOrd="0" presId="urn:microsoft.com/office/officeart/2018/2/layout/IconVerticalSolidList"/>
    <dgm:cxn modelId="{59E0BDB6-0EF0-419E-BE99-B4C0CFEC1F00}" srcId="{0CE02368-709C-44D4-B5C2-360684A411BD}" destId="{83A22419-48E7-4D21-82FF-85F7CD2CAD06}" srcOrd="4" destOrd="0" parTransId="{A8B0217F-731C-4975-BEE5-9F1DFFF32887}" sibTransId="{22D4E1B9-AFB9-4FD4-B20D-0D85136F83C2}"/>
    <dgm:cxn modelId="{E015E6C2-D7BA-4BB7-BFE1-AD22D1FBF914}" type="presOf" srcId="{E4CD2CD5-69B3-4B07-8276-72098285A8D4}" destId="{FE0E08F0-0B8F-449E-B855-65D93EE8C57D}" srcOrd="0" destOrd="0" presId="urn:microsoft.com/office/officeart/2018/2/layout/IconVerticalSolidList"/>
    <dgm:cxn modelId="{958FD8CF-7AC1-4748-9ED3-42666DE1740F}" type="presOf" srcId="{0CE02368-709C-44D4-B5C2-360684A411BD}" destId="{F0B4DEDC-1D57-42BD-9B14-8B67528D62AC}" srcOrd="0" destOrd="0" presId="urn:microsoft.com/office/officeart/2018/2/layout/IconVerticalSolidList"/>
    <dgm:cxn modelId="{480C33ED-B934-4079-91F0-290A0446CDC3}" type="presOf" srcId="{61AE3853-F2A1-4DCB-820A-B7CD0A41DBD2}" destId="{115AD9EB-B3C3-4C9F-B8F9-7807A1D18A19}" srcOrd="0" destOrd="0" presId="urn:microsoft.com/office/officeart/2018/2/layout/IconVerticalSolidList"/>
    <dgm:cxn modelId="{ADEE4176-C2F3-40E5-85AE-97079CCC0F3B}" type="presParOf" srcId="{F0B4DEDC-1D57-42BD-9B14-8B67528D62AC}" destId="{D3D90D18-8C36-4121-BCE2-3D945EE024A2}" srcOrd="0" destOrd="0" presId="urn:microsoft.com/office/officeart/2018/2/layout/IconVerticalSolidList"/>
    <dgm:cxn modelId="{982CAFBF-7A26-4B2B-B8CE-4BC423558BF9}" type="presParOf" srcId="{D3D90D18-8C36-4121-BCE2-3D945EE024A2}" destId="{88FB5B80-AD72-4BAA-8AC7-9582F9DE93D6}" srcOrd="0" destOrd="0" presId="urn:microsoft.com/office/officeart/2018/2/layout/IconVerticalSolidList"/>
    <dgm:cxn modelId="{9229FCBE-1156-4B18-951A-69648DA361AF}" type="presParOf" srcId="{D3D90D18-8C36-4121-BCE2-3D945EE024A2}" destId="{27E538B3-236D-4613-9F9C-511A2127FCC6}" srcOrd="1" destOrd="0" presId="urn:microsoft.com/office/officeart/2018/2/layout/IconVerticalSolidList"/>
    <dgm:cxn modelId="{5972AF3F-E9D2-42D6-A79A-7A5C8A7F1CD3}" type="presParOf" srcId="{D3D90D18-8C36-4121-BCE2-3D945EE024A2}" destId="{39A186D0-3AB6-444B-9126-A5ADDBAF5E40}" srcOrd="2" destOrd="0" presId="urn:microsoft.com/office/officeart/2018/2/layout/IconVerticalSolidList"/>
    <dgm:cxn modelId="{508DD044-C788-488C-8AD1-14EE16268B58}" type="presParOf" srcId="{D3D90D18-8C36-4121-BCE2-3D945EE024A2}" destId="{115AD9EB-B3C3-4C9F-B8F9-7807A1D18A19}" srcOrd="3" destOrd="0" presId="urn:microsoft.com/office/officeart/2018/2/layout/IconVerticalSolidList"/>
    <dgm:cxn modelId="{D8224021-A0B3-44E9-9B6E-2E3389CABC62}" type="presParOf" srcId="{F0B4DEDC-1D57-42BD-9B14-8B67528D62AC}" destId="{04B12D7D-C5F6-40FF-9E39-07AD3026C4A3}" srcOrd="1" destOrd="0" presId="urn:microsoft.com/office/officeart/2018/2/layout/IconVerticalSolidList"/>
    <dgm:cxn modelId="{6BEA231E-DC91-43FA-B271-CBE482CC72F2}" type="presParOf" srcId="{F0B4DEDC-1D57-42BD-9B14-8B67528D62AC}" destId="{6C85A3CB-8C06-4BFB-B279-FA6DFFFD20CF}" srcOrd="2" destOrd="0" presId="urn:microsoft.com/office/officeart/2018/2/layout/IconVerticalSolidList"/>
    <dgm:cxn modelId="{72A7070F-1D57-4015-ADF1-552E33BEA2C5}" type="presParOf" srcId="{6C85A3CB-8C06-4BFB-B279-FA6DFFFD20CF}" destId="{6B127457-FC5E-4139-9358-35B7394622E6}" srcOrd="0" destOrd="0" presId="urn:microsoft.com/office/officeart/2018/2/layout/IconVerticalSolidList"/>
    <dgm:cxn modelId="{D5EA8421-285A-4734-8637-DA6F8D3CF1CA}" type="presParOf" srcId="{6C85A3CB-8C06-4BFB-B279-FA6DFFFD20CF}" destId="{51B3E1B0-0802-4D24-B811-721FEC5CDD5B}" srcOrd="1" destOrd="0" presId="urn:microsoft.com/office/officeart/2018/2/layout/IconVerticalSolidList"/>
    <dgm:cxn modelId="{DF03BFBA-9703-4792-9702-75D5037CFC8B}" type="presParOf" srcId="{6C85A3CB-8C06-4BFB-B279-FA6DFFFD20CF}" destId="{01F4AA23-C466-40F9-887C-984231A311BE}" srcOrd="2" destOrd="0" presId="urn:microsoft.com/office/officeart/2018/2/layout/IconVerticalSolidList"/>
    <dgm:cxn modelId="{03A23BA0-46A9-4FC3-9F0A-0E36973E512D}" type="presParOf" srcId="{6C85A3CB-8C06-4BFB-B279-FA6DFFFD20CF}" destId="{6A90336A-5C01-4EC5-B0EC-C7CD5AE897A5}" srcOrd="3" destOrd="0" presId="urn:microsoft.com/office/officeart/2018/2/layout/IconVerticalSolidList"/>
    <dgm:cxn modelId="{8D5C0A65-B0AF-48A0-817C-AEBD87AEFF0D}" type="presParOf" srcId="{F0B4DEDC-1D57-42BD-9B14-8B67528D62AC}" destId="{469F3B9E-7CB2-4D58-8394-98FF8F13F846}" srcOrd="3" destOrd="0" presId="urn:microsoft.com/office/officeart/2018/2/layout/IconVerticalSolidList"/>
    <dgm:cxn modelId="{65DE2A4D-6D8D-4389-B57E-A1A2437C5C96}" type="presParOf" srcId="{F0B4DEDC-1D57-42BD-9B14-8B67528D62AC}" destId="{43510D80-E35E-4A8E-9E2A-F902B0F4BF9F}" srcOrd="4" destOrd="0" presId="urn:microsoft.com/office/officeart/2018/2/layout/IconVerticalSolidList"/>
    <dgm:cxn modelId="{C57A7219-B0FA-4A23-A23A-E3AA7790AC05}" type="presParOf" srcId="{43510D80-E35E-4A8E-9E2A-F902B0F4BF9F}" destId="{69A96F6B-4133-405E-981B-078C6FA1F863}" srcOrd="0" destOrd="0" presId="urn:microsoft.com/office/officeart/2018/2/layout/IconVerticalSolidList"/>
    <dgm:cxn modelId="{9D398E9C-E23F-408D-8A6E-9147BD8EA22D}" type="presParOf" srcId="{43510D80-E35E-4A8E-9E2A-F902B0F4BF9F}" destId="{79558A0B-4880-4350-B09C-285BAB571223}" srcOrd="1" destOrd="0" presId="urn:microsoft.com/office/officeart/2018/2/layout/IconVerticalSolidList"/>
    <dgm:cxn modelId="{B2788A73-1D69-49A2-88E0-A66496C14261}" type="presParOf" srcId="{43510D80-E35E-4A8E-9E2A-F902B0F4BF9F}" destId="{6FE955E5-5A35-4E13-8544-0A9D92A540F0}" srcOrd="2" destOrd="0" presId="urn:microsoft.com/office/officeart/2018/2/layout/IconVerticalSolidList"/>
    <dgm:cxn modelId="{C180A6D3-6BB5-4BA8-B53C-86095469E699}" type="presParOf" srcId="{43510D80-E35E-4A8E-9E2A-F902B0F4BF9F}" destId="{FE0E08F0-0B8F-449E-B855-65D93EE8C57D}" srcOrd="3" destOrd="0" presId="urn:microsoft.com/office/officeart/2018/2/layout/IconVerticalSolidList"/>
    <dgm:cxn modelId="{DC00A456-DD3B-4146-98F9-BEF71A8CEB1F}" type="presParOf" srcId="{F0B4DEDC-1D57-42BD-9B14-8B67528D62AC}" destId="{54EB185B-5203-445F-A202-2F941FEC77ED}" srcOrd="5" destOrd="0" presId="urn:microsoft.com/office/officeart/2018/2/layout/IconVerticalSolidList"/>
    <dgm:cxn modelId="{6B9FBDE0-3AB7-45D0-BD9D-41BFB128A2CC}" type="presParOf" srcId="{F0B4DEDC-1D57-42BD-9B14-8B67528D62AC}" destId="{CC650CA5-0F1F-4274-9F7B-5A25D43DC8DF}" srcOrd="6" destOrd="0" presId="urn:microsoft.com/office/officeart/2018/2/layout/IconVerticalSolidList"/>
    <dgm:cxn modelId="{75A0F44D-7C1C-4A64-B685-6EC9B42B4B7E}" type="presParOf" srcId="{CC650CA5-0F1F-4274-9F7B-5A25D43DC8DF}" destId="{90D29D08-1CF9-4551-A769-634AEFC21E59}" srcOrd="0" destOrd="0" presId="urn:microsoft.com/office/officeart/2018/2/layout/IconVerticalSolidList"/>
    <dgm:cxn modelId="{0F1A5489-063C-41DB-B1F8-7A8FF2545E41}" type="presParOf" srcId="{CC650CA5-0F1F-4274-9F7B-5A25D43DC8DF}" destId="{C97943A6-1E6C-4DA3-97E1-E9F430F29118}" srcOrd="1" destOrd="0" presId="urn:microsoft.com/office/officeart/2018/2/layout/IconVerticalSolidList"/>
    <dgm:cxn modelId="{75CE8832-0FF9-4717-A919-AAFFD04B4444}" type="presParOf" srcId="{CC650CA5-0F1F-4274-9F7B-5A25D43DC8DF}" destId="{711EB795-E903-4065-B817-1C83E2EBF57C}" srcOrd="2" destOrd="0" presId="urn:microsoft.com/office/officeart/2018/2/layout/IconVerticalSolidList"/>
    <dgm:cxn modelId="{516616DB-576B-487B-A3AE-0A1A4FD66FDE}" type="presParOf" srcId="{CC650CA5-0F1F-4274-9F7B-5A25D43DC8DF}" destId="{4439E575-418C-4675-8AF4-78A20E18A930}" srcOrd="3" destOrd="0" presId="urn:microsoft.com/office/officeart/2018/2/layout/IconVerticalSolidList"/>
    <dgm:cxn modelId="{19A94CA9-4463-48F5-AB47-089AD6C7A572}" type="presParOf" srcId="{F0B4DEDC-1D57-42BD-9B14-8B67528D62AC}" destId="{CC2E0E4A-D8CE-4A09-BE9C-A7A38BBF573B}" srcOrd="7" destOrd="0" presId="urn:microsoft.com/office/officeart/2018/2/layout/IconVerticalSolidList"/>
    <dgm:cxn modelId="{F543F1E0-8CCA-4273-B756-F65BEB3B2F73}" type="presParOf" srcId="{F0B4DEDC-1D57-42BD-9B14-8B67528D62AC}" destId="{5A769DA2-5571-419F-A434-9D933F0A3D9A}" srcOrd="8" destOrd="0" presId="urn:microsoft.com/office/officeart/2018/2/layout/IconVerticalSolidList"/>
    <dgm:cxn modelId="{889A7096-B9DC-4404-8906-5D1447BB4658}" type="presParOf" srcId="{5A769DA2-5571-419F-A434-9D933F0A3D9A}" destId="{833D4EFF-11BB-4C35-90C5-A13C253EA04A}" srcOrd="0" destOrd="0" presId="urn:microsoft.com/office/officeart/2018/2/layout/IconVerticalSolidList"/>
    <dgm:cxn modelId="{2089FA11-A2BC-4BC7-8019-359238925F85}" type="presParOf" srcId="{5A769DA2-5571-419F-A434-9D933F0A3D9A}" destId="{40777D54-175C-4733-9449-EF07A50FDEDD}" srcOrd="1" destOrd="0" presId="urn:microsoft.com/office/officeart/2018/2/layout/IconVerticalSolidList"/>
    <dgm:cxn modelId="{7677E175-C333-4C70-AFA5-AE89C1E155DB}" type="presParOf" srcId="{5A769DA2-5571-419F-A434-9D933F0A3D9A}" destId="{4B25539E-E9D2-417A-A560-A67EED3F441A}" srcOrd="2" destOrd="0" presId="urn:microsoft.com/office/officeart/2018/2/layout/IconVerticalSolidList"/>
    <dgm:cxn modelId="{27F0D401-4120-4A87-8C6C-1B97BB32A37B}" type="presParOf" srcId="{5A769DA2-5571-419F-A434-9D933F0A3D9A}" destId="{CD396304-7548-42A4-9289-4FD5FA8377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6607497D-72A1-45DD-A4C7-236637A22E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D978B41-518A-4A2B-8CD9-1DCEE3D88264}">
      <dgm:prSet/>
      <dgm:spPr/>
      <dgm:t>
        <a:bodyPr/>
        <a:lstStyle/>
        <a:p>
          <a:r>
            <a:rPr lang="en-GB"/>
            <a:t>Working within trauma-informed care requires establishing personal and professional boundaries. </a:t>
          </a:r>
          <a:endParaRPr lang="en-US"/>
        </a:p>
      </dgm:t>
    </dgm:pt>
    <dgm:pt modelId="{BCFA12E2-975E-4453-8D04-F2439C6DEFC3}" type="parTrans" cxnId="{63081CFB-D421-480D-86B7-ACA60C840270}">
      <dgm:prSet/>
      <dgm:spPr/>
      <dgm:t>
        <a:bodyPr/>
        <a:lstStyle/>
        <a:p>
          <a:endParaRPr lang="en-US"/>
        </a:p>
      </dgm:t>
    </dgm:pt>
    <dgm:pt modelId="{8AAE6B26-37E6-4C43-B289-8B5BB0870389}" type="sibTrans" cxnId="{63081CFB-D421-480D-86B7-ACA60C840270}">
      <dgm:prSet/>
      <dgm:spPr/>
      <dgm:t>
        <a:bodyPr/>
        <a:lstStyle/>
        <a:p>
          <a:endParaRPr lang="en-US"/>
        </a:p>
      </dgm:t>
    </dgm:pt>
    <dgm:pt modelId="{A3F2E3C6-D646-40EF-BED6-BD2D6B1471A0}">
      <dgm:prSet/>
      <dgm:spPr/>
      <dgm:t>
        <a:bodyPr/>
        <a:lstStyle/>
        <a:p>
          <a:r>
            <a:rPr lang="en-GB" b="1"/>
            <a:t>Personal boundaries: </a:t>
          </a:r>
          <a:endParaRPr lang="en-US"/>
        </a:p>
      </dgm:t>
    </dgm:pt>
    <dgm:pt modelId="{5FCC2D0D-1BED-44C3-A7FE-5970B2A390C3}" type="parTrans" cxnId="{BB32F97A-753E-4F2D-8FB3-D1BE553E1E2B}">
      <dgm:prSet/>
      <dgm:spPr/>
      <dgm:t>
        <a:bodyPr/>
        <a:lstStyle/>
        <a:p>
          <a:endParaRPr lang="en-US"/>
        </a:p>
      </dgm:t>
    </dgm:pt>
    <dgm:pt modelId="{26E46DEA-9BF7-4C5C-8B0C-C10EA4DF01C5}" type="sibTrans" cxnId="{BB32F97A-753E-4F2D-8FB3-D1BE553E1E2B}">
      <dgm:prSet/>
      <dgm:spPr/>
      <dgm:t>
        <a:bodyPr/>
        <a:lstStyle/>
        <a:p>
          <a:endParaRPr lang="en-US"/>
        </a:p>
      </dgm:t>
    </dgm:pt>
    <dgm:pt modelId="{9E19FC8A-7359-453F-99CD-48210DAABB55}">
      <dgm:prSet/>
      <dgm:spPr/>
      <dgm:t>
        <a:bodyPr/>
        <a:lstStyle/>
        <a:p>
          <a:r>
            <a:rPr lang="en-GB"/>
            <a:t>Establish physical, emotional and mental limits to protect their wellbeing. </a:t>
          </a:r>
          <a:endParaRPr lang="en-US"/>
        </a:p>
      </dgm:t>
    </dgm:pt>
    <dgm:pt modelId="{176E68B8-A4CF-43C8-8A67-EEAD0D700766}" type="parTrans" cxnId="{D8477582-250D-48D3-9B52-0D3EA3591C13}">
      <dgm:prSet/>
      <dgm:spPr/>
      <dgm:t>
        <a:bodyPr/>
        <a:lstStyle/>
        <a:p>
          <a:endParaRPr lang="en-US"/>
        </a:p>
      </dgm:t>
    </dgm:pt>
    <dgm:pt modelId="{81270371-F971-4E72-94C2-541E7173052B}" type="sibTrans" cxnId="{D8477582-250D-48D3-9B52-0D3EA3591C13}">
      <dgm:prSet/>
      <dgm:spPr/>
      <dgm:t>
        <a:bodyPr/>
        <a:lstStyle/>
        <a:p>
          <a:endParaRPr lang="en-US"/>
        </a:p>
      </dgm:t>
    </dgm:pt>
    <dgm:pt modelId="{4E7F7937-1B78-4B05-9695-6EC38EC29873}">
      <dgm:prSet/>
      <dgm:spPr/>
      <dgm:t>
        <a:bodyPr/>
        <a:lstStyle/>
        <a:p>
          <a:r>
            <a:rPr lang="en-GB" b="1"/>
            <a:t>Professional boundaries: </a:t>
          </a:r>
          <a:endParaRPr lang="en-US"/>
        </a:p>
      </dgm:t>
    </dgm:pt>
    <dgm:pt modelId="{EA40574A-3632-4E1B-9777-32620B7B760A}" type="parTrans" cxnId="{F30A7074-FEA1-41D3-893B-DF6772FB706E}">
      <dgm:prSet/>
      <dgm:spPr/>
      <dgm:t>
        <a:bodyPr/>
        <a:lstStyle/>
        <a:p>
          <a:endParaRPr lang="en-US"/>
        </a:p>
      </dgm:t>
    </dgm:pt>
    <dgm:pt modelId="{DE8B921E-A23C-4A86-98C1-9A8A39ECE362}" type="sibTrans" cxnId="{F30A7074-FEA1-41D3-893B-DF6772FB706E}">
      <dgm:prSet/>
      <dgm:spPr/>
      <dgm:t>
        <a:bodyPr/>
        <a:lstStyle/>
        <a:p>
          <a:endParaRPr lang="en-US"/>
        </a:p>
      </dgm:t>
    </dgm:pt>
    <dgm:pt modelId="{5551BC27-1A6D-4A3A-B254-B3EF22D54032}">
      <dgm:prSet/>
      <dgm:spPr/>
      <dgm:t>
        <a:bodyPr/>
        <a:lstStyle/>
        <a:p>
          <a:r>
            <a:rPr lang="en-GB"/>
            <a:t>Boundaries that are legal, ethical and organization frameworks to ensure safety </a:t>
          </a:r>
          <a:endParaRPr lang="en-US"/>
        </a:p>
      </dgm:t>
    </dgm:pt>
    <dgm:pt modelId="{6077BC8C-EE63-49DC-B919-625C62147453}" type="parTrans" cxnId="{EA973531-1B19-47B1-8681-7DB02B75834F}">
      <dgm:prSet/>
      <dgm:spPr/>
      <dgm:t>
        <a:bodyPr/>
        <a:lstStyle/>
        <a:p>
          <a:endParaRPr lang="en-US"/>
        </a:p>
      </dgm:t>
    </dgm:pt>
    <dgm:pt modelId="{31FAC6D4-46A4-4A17-BE3F-89313AEB3DE6}" type="sibTrans" cxnId="{EA973531-1B19-47B1-8681-7DB02B75834F}">
      <dgm:prSet/>
      <dgm:spPr/>
      <dgm:t>
        <a:bodyPr/>
        <a:lstStyle/>
        <a:p>
          <a:endParaRPr lang="en-US"/>
        </a:p>
      </dgm:t>
    </dgm:pt>
    <dgm:pt modelId="{D4F05F5E-CFBC-403E-AD60-C7DEB9A8409E}" type="pres">
      <dgm:prSet presAssocID="{6607497D-72A1-45DD-A4C7-236637A22E1B}" presName="root" presStyleCnt="0">
        <dgm:presLayoutVars>
          <dgm:dir/>
          <dgm:resizeHandles val="exact"/>
        </dgm:presLayoutVars>
      </dgm:prSet>
      <dgm:spPr/>
    </dgm:pt>
    <dgm:pt modelId="{4364179C-95B3-4442-A774-48F651DE6B99}" type="pres">
      <dgm:prSet presAssocID="{FD978B41-518A-4A2B-8CD9-1DCEE3D88264}" presName="compNode" presStyleCnt="0"/>
      <dgm:spPr/>
    </dgm:pt>
    <dgm:pt modelId="{68DE4077-1B95-4323-A6C3-3378D4D7F87F}" type="pres">
      <dgm:prSet presAssocID="{FD978B41-518A-4A2B-8CD9-1DCEE3D88264}" presName="bgRect" presStyleLbl="bgShp" presStyleIdx="0" presStyleCnt="5"/>
      <dgm:spPr/>
    </dgm:pt>
    <dgm:pt modelId="{9540D89A-88F7-430F-82FC-F9EF8C9A2C72}" type="pres">
      <dgm:prSet presAssocID="{FD978B41-518A-4A2B-8CD9-1DCEE3D8826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FF5ADB5E-84BF-46D9-94AA-51BA8A9F6D87}" type="pres">
      <dgm:prSet presAssocID="{FD978B41-518A-4A2B-8CD9-1DCEE3D88264}" presName="spaceRect" presStyleCnt="0"/>
      <dgm:spPr/>
    </dgm:pt>
    <dgm:pt modelId="{826999D4-BD97-4467-B8AA-1BAAD1469510}" type="pres">
      <dgm:prSet presAssocID="{FD978B41-518A-4A2B-8CD9-1DCEE3D88264}" presName="parTx" presStyleLbl="revTx" presStyleIdx="0" presStyleCnt="5">
        <dgm:presLayoutVars>
          <dgm:chMax val="0"/>
          <dgm:chPref val="0"/>
        </dgm:presLayoutVars>
      </dgm:prSet>
      <dgm:spPr/>
    </dgm:pt>
    <dgm:pt modelId="{25A361BF-6E1D-4566-ABF1-7EB66B9D34F6}" type="pres">
      <dgm:prSet presAssocID="{8AAE6B26-37E6-4C43-B289-8B5BB0870389}" presName="sibTrans" presStyleCnt="0"/>
      <dgm:spPr/>
    </dgm:pt>
    <dgm:pt modelId="{EE3331E9-CB65-4786-946C-E384E625FAD0}" type="pres">
      <dgm:prSet presAssocID="{A3F2E3C6-D646-40EF-BED6-BD2D6B1471A0}" presName="compNode" presStyleCnt="0"/>
      <dgm:spPr/>
    </dgm:pt>
    <dgm:pt modelId="{05F4BBAC-05AD-4694-802C-DCF0C5342933}" type="pres">
      <dgm:prSet presAssocID="{A3F2E3C6-D646-40EF-BED6-BD2D6B1471A0}" presName="bgRect" presStyleLbl="bgShp" presStyleIdx="1" presStyleCnt="5"/>
      <dgm:spPr/>
    </dgm:pt>
    <dgm:pt modelId="{F8E105C4-8535-4012-A4A2-08EB2A913185}" type="pres">
      <dgm:prSet presAssocID="{A3F2E3C6-D646-40EF-BED6-BD2D6B1471A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00F618CB-90C1-4260-9ED0-51017D02E79E}" type="pres">
      <dgm:prSet presAssocID="{A3F2E3C6-D646-40EF-BED6-BD2D6B1471A0}" presName="spaceRect" presStyleCnt="0"/>
      <dgm:spPr/>
    </dgm:pt>
    <dgm:pt modelId="{5CCC90B8-D446-4E42-8879-494D3ED38585}" type="pres">
      <dgm:prSet presAssocID="{A3F2E3C6-D646-40EF-BED6-BD2D6B1471A0}" presName="parTx" presStyleLbl="revTx" presStyleIdx="1" presStyleCnt="5">
        <dgm:presLayoutVars>
          <dgm:chMax val="0"/>
          <dgm:chPref val="0"/>
        </dgm:presLayoutVars>
      </dgm:prSet>
      <dgm:spPr/>
    </dgm:pt>
    <dgm:pt modelId="{7E5BE70C-6833-42E8-8B0F-E83A09FDA263}" type="pres">
      <dgm:prSet presAssocID="{26E46DEA-9BF7-4C5C-8B0C-C10EA4DF01C5}" presName="sibTrans" presStyleCnt="0"/>
      <dgm:spPr/>
    </dgm:pt>
    <dgm:pt modelId="{AA1F3D48-C5AE-42D4-9C4F-0D57E69FCAE5}" type="pres">
      <dgm:prSet presAssocID="{9E19FC8A-7359-453F-99CD-48210DAABB55}" presName="compNode" presStyleCnt="0"/>
      <dgm:spPr/>
    </dgm:pt>
    <dgm:pt modelId="{D601610F-A375-44A2-9026-520E2A941CE6}" type="pres">
      <dgm:prSet presAssocID="{9E19FC8A-7359-453F-99CD-48210DAABB55}" presName="bgRect" presStyleLbl="bgShp" presStyleIdx="2" presStyleCnt="5"/>
      <dgm:spPr/>
    </dgm:pt>
    <dgm:pt modelId="{E383BB64-532A-4613-B593-B57B2D8EE58F}" type="pres">
      <dgm:prSet presAssocID="{9E19FC8A-7359-453F-99CD-48210DAABB5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C40F9E0-6BD0-4508-BC34-A15CD9074655}" type="pres">
      <dgm:prSet presAssocID="{9E19FC8A-7359-453F-99CD-48210DAABB55}" presName="spaceRect" presStyleCnt="0"/>
      <dgm:spPr/>
    </dgm:pt>
    <dgm:pt modelId="{C85D3037-62E8-4DE3-94D3-9F250A4CCA68}" type="pres">
      <dgm:prSet presAssocID="{9E19FC8A-7359-453F-99CD-48210DAABB55}" presName="parTx" presStyleLbl="revTx" presStyleIdx="2" presStyleCnt="5">
        <dgm:presLayoutVars>
          <dgm:chMax val="0"/>
          <dgm:chPref val="0"/>
        </dgm:presLayoutVars>
      </dgm:prSet>
      <dgm:spPr/>
    </dgm:pt>
    <dgm:pt modelId="{DE320C92-91E3-42D5-A018-797EE67D126E}" type="pres">
      <dgm:prSet presAssocID="{81270371-F971-4E72-94C2-541E7173052B}" presName="sibTrans" presStyleCnt="0"/>
      <dgm:spPr/>
    </dgm:pt>
    <dgm:pt modelId="{C84A4FFF-9132-425E-ADB7-FF4A8A268268}" type="pres">
      <dgm:prSet presAssocID="{4E7F7937-1B78-4B05-9695-6EC38EC29873}" presName="compNode" presStyleCnt="0"/>
      <dgm:spPr/>
    </dgm:pt>
    <dgm:pt modelId="{32F24567-BAE8-44F0-89A5-A634546D2DAC}" type="pres">
      <dgm:prSet presAssocID="{4E7F7937-1B78-4B05-9695-6EC38EC29873}" presName="bgRect" presStyleLbl="bgShp" presStyleIdx="3" presStyleCnt="5"/>
      <dgm:spPr/>
    </dgm:pt>
    <dgm:pt modelId="{B8A04752-4E5D-40F9-BA72-0CC3E8306472}" type="pres">
      <dgm:prSet presAssocID="{4E7F7937-1B78-4B05-9695-6EC38EC2987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326B356-5ECE-42D1-BCEA-C3BA2088813E}" type="pres">
      <dgm:prSet presAssocID="{4E7F7937-1B78-4B05-9695-6EC38EC29873}" presName="spaceRect" presStyleCnt="0"/>
      <dgm:spPr/>
    </dgm:pt>
    <dgm:pt modelId="{0A70A63E-7E67-430F-AFD7-D5A0F6BF8682}" type="pres">
      <dgm:prSet presAssocID="{4E7F7937-1B78-4B05-9695-6EC38EC29873}" presName="parTx" presStyleLbl="revTx" presStyleIdx="3" presStyleCnt="5">
        <dgm:presLayoutVars>
          <dgm:chMax val="0"/>
          <dgm:chPref val="0"/>
        </dgm:presLayoutVars>
      </dgm:prSet>
      <dgm:spPr/>
    </dgm:pt>
    <dgm:pt modelId="{B3575D12-0833-40F8-83E2-D79AB0BB49FA}" type="pres">
      <dgm:prSet presAssocID="{DE8B921E-A23C-4A86-98C1-9A8A39ECE362}" presName="sibTrans" presStyleCnt="0"/>
      <dgm:spPr/>
    </dgm:pt>
    <dgm:pt modelId="{81A3EBF5-3C69-4FB6-8A3B-692677E6A239}" type="pres">
      <dgm:prSet presAssocID="{5551BC27-1A6D-4A3A-B254-B3EF22D54032}" presName="compNode" presStyleCnt="0"/>
      <dgm:spPr/>
    </dgm:pt>
    <dgm:pt modelId="{EF8EEC5E-7C4F-4AD8-8654-ECA39BC77C3D}" type="pres">
      <dgm:prSet presAssocID="{5551BC27-1A6D-4A3A-B254-B3EF22D54032}" presName="bgRect" presStyleLbl="bgShp" presStyleIdx="4" presStyleCnt="5"/>
      <dgm:spPr/>
    </dgm:pt>
    <dgm:pt modelId="{58B92852-E98B-44AE-8401-6717A86C7412}" type="pres">
      <dgm:prSet presAssocID="{5551BC27-1A6D-4A3A-B254-B3EF22D5403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D4F1152-B6B5-4324-AB63-ED11F59FD197}" type="pres">
      <dgm:prSet presAssocID="{5551BC27-1A6D-4A3A-B254-B3EF22D54032}" presName="spaceRect" presStyleCnt="0"/>
      <dgm:spPr/>
    </dgm:pt>
    <dgm:pt modelId="{A2B779E1-3DD7-4858-86E0-786C2A3758BB}" type="pres">
      <dgm:prSet presAssocID="{5551BC27-1A6D-4A3A-B254-B3EF22D5403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A973531-1B19-47B1-8681-7DB02B75834F}" srcId="{6607497D-72A1-45DD-A4C7-236637A22E1B}" destId="{5551BC27-1A6D-4A3A-B254-B3EF22D54032}" srcOrd="4" destOrd="0" parTransId="{6077BC8C-EE63-49DC-B919-625C62147453}" sibTransId="{31FAC6D4-46A4-4A17-BE3F-89313AEB3DE6}"/>
    <dgm:cxn modelId="{0ED9093E-D4DC-4780-904A-F441497091CC}" type="presOf" srcId="{4E7F7937-1B78-4B05-9695-6EC38EC29873}" destId="{0A70A63E-7E67-430F-AFD7-D5A0F6BF8682}" srcOrd="0" destOrd="0" presId="urn:microsoft.com/office/officeart/2018/2/layout/IconVerticalSolidList"/>
    <dgm:cxn modelId="{F30A7074-FEA1-41D3-893B-DF6772FB706E}" srcId="{6607497D-72A1-45DD-A4C7-236637A22E1B}" destId="{4E7F7937-1B78-4B05-9695-6EC38EC29873}" srcOrd="3" destOrd="0" parTransId="{EA40574A-3632-4E1B-9777-32620B7B760A}" sibTransId="{DE8B921E-A23C-4A86-98C1-9A8A39ECE362}"/>
    <dgm:cxn modelId="{9B3E945A-A0E9-4753-AD16-B10675F4C3A0}" type="presOf" srcId="{5551BC27-1A6D-4A3A-B254-B3EF22D54032}" destId="{A2B779E1-3DD7-4858-86E0-786C2A3758BB}" srcOrd="0" destOrd="0" presId="urn:microsoft.com/office/officeart/2018/2/layout/IconVerticalSolidList"/>
    <dgm:cxn modelId="{BB32F97A-753E-4F2D-8FB3-D1BE553E1E2B}" srcId="{6607497D-72A1-45DD-A4C7-236637A22E1B}" destId="{A3F2E3C6-D646-40EF-BED6-BD2D6B1471A0}" srcOrd="1" destOrd="0" parTransId="{5FCC2D0D-1BED-44C3-A7FE-5970B2A390C3}" sibTransId="{26E46DEA-9BF7-4C5C-8B0C-C10EA4DF01C5}"/>
    <dgm:cxn modelId="{E1E20480-6E3B-47F8-A376-B7CF4961C060}" type="presOf" srcId="{A3F2E3C6-D646-40EF-BED6-BD2D6B1471A0}" destId="{5CCC90B8-D446-4E42-8879-494D3ED38585}" srcOrd="0" destOrd="0" presId="urn:microsoft.com/office/officeart/2018/2/layout/IconVerticalSolidList"/>
    <dgm:cxn modelId="{D8477582-250D-48D3-9B52-0D3EA3591C13}" srcId="{6607497D-72A1-45DD-A4C7-236637A22E1B}" destId="{9E19FC8A-7359-453F-99CD-48210DAABB55}" srcOrd="2" destOrd="0" parTransId="{176E68B8-A4CF-43C8-8A67-EEAD0D700766}" sibTransId="{81270371-F971-4E72-94C2-541E7173052B}"/>
    <dgm:cxn modelId="{008BBCCC-8912-44B4-8A03-1BA388E4D2CA}" type="presOf" srcId="{FD978B41-518A-4A2B-8CD9-1DCEE3D88264}" destId="{826999D4-BD97-4467-B8AA-1BAAD1469510}" srcOrd="0" destOrd="0" presId="urn:microsoft.com/office/officeart/2018/2/layout/IconVerticalSolidList"/>
    <dgm:cxn modelId="{9B85E7D9-2714-422F-9698-84DE21614329}" type="presOf" srcId="{9E19FC8A-7359-453F-99CD-48210DAABB55}" destId="{C85D3037-62E8-4DE3-94D3-9F250A4CCA68}" srcOrd="0" destOrd="0" presId="urn:microsoft.com/office/officeart/2018/2/layout/IconVerticalSolidList"/>
    <dgm:cxn modelId="{BA0BE3E8-76AB-485D-BA4A-52DB1FFB2E77}" type="presOf" srcId="{6607497D-72A1-45DD-A4C7-236637A22E1B}" destId="{D4F05F5E-CFBC-403E-AD60-C7DEB9A8409E}" srcOrd="0" destOrd="0" presId="urn:microsoft.com/office/officeart/2018/2/layout/IconVerticalSolidList"/>
    <dgm:cxn modelId="{63081CFB-D421-480D-86B7-ACA60C840270}" srcId="{6607497D-72A1-45DD-A4C7-236637A22E1B}" destId="{FD978B41-518A-4A2B-8CD9-1DCEE3D88264}" srcOrd="0" destOrd="0" parTransId="{BCFA12E2-975E-4453-8D04-F2439C6DEFC3}" sibTransId="{8AAE6B26-37E6-4C43-B289-8B5BB0870389}"/>
    <dgm:cxn modelId="{4F22ABE3-007F-400C-83F6-FDE4D5382D05}" type="presParOf" srcId="{D4F05F5E-CFBC-403E-AD60-C7DEB9A8409E}" destId="{4364179C-95B3-4442-A774-48F651DE6B99}" srcOrd="0" destOrd="0" presId="urn:microsoft.com/office/officeart/2018/2/layout/IconVerticalSolidList"/>
    <dgm:cxn modelId="{92845F57-0E89-4F73-8D18-F64A60515CE3}" type="presParOf" srcId="{4364179C-95B3-4442-A774-48F651DE6B99}" destId="{68DE4077-1B95-4323-A6C3-3378D4D7F87F}" srcOrd="0" destOrd="0" presId="urn:microsoft.com/office/officeart/2018/2/layout/IconVerticalSolidList"/>
    <dgm:cxn modelId="{5FBB622F-EC85-428E-928B-A46843C68D5E}" type="presParOf" srcId="{4364179C-95B3-4442-A774-48F651DE6B99}" destId="{9540D89A-88F7-430F-82FC-F9EF8C9A2C72}" srcOrd="1" destOrd="0" presId="urn:microsoft.com/office/officeart/2018/2/layout/IconVerticalSolidList"/>
    <dgm:cxn modelId="{043403EE-AF86-48A9-82CA-9CB9E72A88D2}" type="presParOf" srcId="{4364179C-95B3-4442-A774-48F651DE6B99}" destId="{FF5ADB5E-84BF-46D9-94AA-51BA8A9F6D87}" srcOrd="2" destOrd="0" presId="urn:microsoft.com/office/officeart/2018/2/layout/IconVerticalSolidList"/>
    <dgm:cxn modelId="{F01CCC18-3D4E-4BBF-9137-EADBD728B9B1}" type="presParOf" srcId="{4364179C-95B3-4442-A774-48F651DE6B99}" destId="{826999D4-BD97-4467-B8AA-1BAAD1469510}" srcOrd="3" destOrd="0" presId="urn:microsoft.com/office/officeart/2018/2/layout/IconVerticalSolidList"/>
    <dgm:cxn modelId="{3863EF2A-8EE8-436C-8219-9EC776B43016}" type="presParOf" srcId="{D4F05F5E-CFBC-403E-AD60-C7DEB9A8409E}" destId="{25A361BF-6E1D-4566-ABF1-7EB66B9D34F6}" srcOrd="1" destOrd="0" presId="urn:microsoft.com/office/officeart/2018/2/layout/IconVerticalSolidList"/>
    <dgm:cxn modelId="{55CE0B7B-5578-439F-90EA-2EA3F81C6227}" type="presParOf" srcId="{D4F05F5E-CFBC-403E-AD60-C7DEB9A8409E}" destId="{EE3331E9-CB65-4786-946C-E384E625FAD0}" srcOrd="2" destOrd="0" presId="urn:microsoft.com/office/officeart/2018/2/layout/IconVerticalSolidList"/>
    <dgm:cxn modelId="{F6EBD649-B13F-4B2E-B42D-B2FBF4AB5CD6}" type="presParOf" srcId="{EE3331E9-CB65-4786-946C-E384E625FAD0}" destId="{05F4BBAC-05AD-4694-802C-DCF0C5342933}" srcOrd="0" destOrd="0" presId="urn:microsoft.com/office/officeart/2018/2/layout/IconVerticalSolidList"/>
    <dgm:cxn modelId="{6A06F353-D84F-499C-AEA6-4DFC8C095DA4}" type="presParOf" srcId="{EE3331E9-CB65-4786-946C-E384E625FAD0}" destId="{F8E105C4-8535-4012-A4A2-08EB2A913185}" srcOrd="1" destOrd="0" presId="urn:microsoft.com/office/officeart/2018/2/layout/IconVerticalSolidList"/>
    <dgm:cxn modelId="{6E1AE212-3FB8-43A0-93E0-0B4066B0F005}" type="presParOf" srcId="{EE3331E9-CB65-4786-946C-E384E625FAD0}" destId="{00F618CB-90C1-4260-9ED0-51017D02E79E}" srcOrd="2" destOrd="0" presId="urn:microsoft.com/office/officeart/2018/2/layout/IconVerticalSolidList"/>
    <dgm:cxn modelId="{76837915-6E4D-40AA-B66C-98C6B988329D}" type="presParOf" srcId="{EE3331E9-CB65-4786-946C-E384E625FAD0}" destId="{5CCC90B8-D446-4E42-8879-494D3ED38585}" srcOrd="3" destOrd="0" presId="urn:microsoft.com/office/officeart/2018/2/layout/IconVerticalSolidList"/>
    <dgm:cxn modelId="{808CB36E-78A5-4BCF-BE80-13D563F3DCE8}" type="presParOf" srcId="{D4F05F5E-CFBC-403E-AD60-C7DEB9A8409E}" destId="{7E5BE70C-6833-42E8-8B0F-E83A09FDA263}" srcOrd="3" destOrd="0" presId="urn:microsoft.com/office/officeart/2018/2/layout/IconVerticalSolidList"/>
    <dgm:cxn modelId="{812E0450-0BB8-4C5D-BC37-090B7A913522}" type="presParOf" srcId="{D4F05F5E-CFBC-403E-AD60-C7DEB9A8409E}" destId="{AA1F3D48-C5AE-42D4-9C4F-0D57E69FCAE5}" srcOrd="4" destOrd="0" presId="urn:microsoft.com/office/officeart/2018/2/layout/IconVerticalSolidList"/>
    <dgm:cxn modelId="{0AEE4317-6F5B-4B5B-9A00-820E3EF4DFFC}" type="presParOf" srcId="{AA1F3D48-C5AE-42D4-9C4F-0D57E69FCAE5}" destId="{D601610F-A375-44A2-9026-520E2A941CE6}" srcOrd="0" destOrd="0" presId="urn:microsoft.com/office/officeart/2018/2/layout/IconVerticalSolidList"/>
    <dgm:cxn modelId="{76B81ECD-5DB4-4C34-8A1B-98FE9B1B3599}" type="presParOf" srcId="{AA1F3D48-C5AE-42D4-9C4F-0D57E69FCAE5}" destId="{E383BB64-532A-4613-B593-B57B2D8EE58F}" srcOrd="1" destOrd="0" presId="urn:microsoft.com/office/officeart/2018/2/layout/IconVerticalSolidList"/>
    <dgm:cxn modelId="{07BADE5C-3CCA-4DFB-8E0F-8CFC1DFD81E1}" type="presParOf" srcId="{AA1F3D48-C5AE-42D4-9C4F-0D57E69FCAE5}" destId="{8C40F9E0-6BD0-4508-BC34-A15CD9074655}" srcOrd="2" destOrd="0" presId="urn:microsoft.com/office/officeart/2018/2/layout/IconVerticalSolidList"/>
    <dgm:cxn modelId="{4B14CB98-5038-405A-B721-2994CA306935}" type="presParOf" srcId="{AA1F3D48-C5AE-42D4-9C4F-0D57E69FCAE5}" destId="{C85D3037-62E8-4DE3-94D3-9F250A4CCA68}" srcOrd="3" destOrd="0" presId="urn:microsoft.com/office/officeart/2018/2/layout/IconVerticalSolidList"/>
    <dgm:cxn modelId="{9023AE84-F105-4588-A698-8697C1E69EFA}" type="presParOf" srcId="{D4F05F5E-CFBC-403E-AD60-C7DEB9A8409E}" destId="{DE320C92-91E3-42D5-A018-797EE67D126E}" srcOrd="5" destOrd="0" presId="urn:microsoft.com/office/officeart/2018/2/layout/IconVerticalSolidList"/>
    <dgm:cxn modelId="{99077B82-3A1B-453B-9778-66C550FD6BEE}" type="presParOf" srcId="{D4F05F5E-CFBC-403E-AD60-C7DEB9A8409E}" destId="{C84A4FFF-9132-425E-ADB7-FF4A8A268268}" srcOrd="6" destOrd="0" presId="urn:microsoft.com/office/officeart/2018/2/layout/IconVerticalSolidList"/>
    <dgm:cxn modelId="{FC09A842-0D0D-4837-9C0E-DACA6C6834FF}" type="presParOf" srcId="{C84A4FFF-9132-425E-ADB7-FF4A8A268268}" destId="{32F24567-BAE8-44F0-89A5-A634546D2DAC}" srcOrd="0" destOrd="0" presId="urn:microsoft.com/office/officeart/2018/2/layout/IconVerticalSolidList"/>
    <dgm:cxn modelId="{8D9504A5-B640-46AE-A3A4-3417C949C9A0}" type="presParOf" srcId="{C84A4FFF-9132-425E-ADB7-FF4A8A268268}" destId="{B8A04752-4E5D-40F9-BA72-0CC3E8306472}" srcOrd="1" destOrd="0" presId="urn:microsoft.com/office/officeart/2018/2/layout/IconVerticalSolidList"/>
    <dgm:cxn modelId="{BCE69358-6403-4061-A1A7-D73E4A9C8A1E}" type="presParOf" srcId="{C84A4FFF-9132-425E-ADB7-FF4A8A268268}" destId="{C326B356-5ECE-42D1-BCEA-C3BA2088813E}" srcOrd="2" destOrd="0" presId="urn:microsoft.com/office/officeart/2018/2/layout/IconVerticalSolidList"/>
    <dgm:cxn modelId="{CDAF5ADD-D252-46BE-85A3-13C4A192F350}" type="presParOf" srcId="{C84A4FFF-9132-425E-ADB7-FF4A8A268268}" destId="{0A70A63E-7E67-430F-AFD7-D5A0F6BF8682}" srcOrd="3" destOrd="0" presId="urn:microsoft.com/office/officeart/2018/2/layout/IconVerticalSolidList"/>
    <dgm:cxn modelId="{2EE56F29-05F5-477A-9771-F5E1FE580B09}" type="presParOf" srcId="{D4F05F5E-CFBC-403E-AD60-C7DEB9A8409E}" destId="{B3575D12-0833-40F8-83E2-D79AB0BB49FA}" srcOrd="7" destOrd="0" presId="urn:microsoft.com/office/officeart/2018/2/layout/IconVerticalSolidList"/>
    <dgm:cxn modelId="{03F3C545-2ABD-414C-8C1E-77AC283E8922}" type="presParOf" srcId="{D4F05F5E-CFBC-403E-AD60-C7DEB9A8409E}" destId="{81A3EBF5-3C69-4FB6-8A3B-692677E6A239}" srcOrd="8" destOrd="0" presId="urn:microsoft.com/office/officeart/2018/2/layout/IconVerticalSolidList"/>
    <dgm:cxn modelId="{27B521C4-1F02-424D-8777-61066A4F1130}" type="presParOf" srcId="{81A3EBF5-3C69-4FB6-8A3B-692677E6A239}" destId="{EF8EEC5E-7C4F-4AD8-8654-ECA39BC77C3D}" srcOrd="0" destOrd="0" presId="urn:microsoft.com/office/officeart/2018/2/layout/IconVerticalSolidList"/>
    <dgm:cxn modelId="{2C9AB7BB-60B1-49DC-B113-10D3F5CFC579}" type="presParOf" srcId="{81A3EBF5-3C69-4FB6-8A3B-692677E6A239}" destId="{58B92852-E98B-44AE-8401-6717A86C7412}" srcOrd="1" destOrd="0" presId="urn:microsoft.com/office/officeart/2018/2/layout/IconVerticalSolidList"/>
    <dgm:cxn modelId="{E2996EB2-CF76-4A97-A69B-FBE6BB179B18}" type="presParOf" srcId="{81A3EBF5-3C69-4FB6-8A3B-692677E6A239}" destId="{9D4F1152-B6B5-4324-AB63-ED11F59FD197}" srcOrd="2" destOrd="0" presId="urn:microsoft.com/office/officeart/2018/2/layout/IconVerticalSolidList"/>
    <dgm:cxn modelId="{7C3A632D-1C5A-4D53-9D65-9326DEE9A90C}" type="presParOf" srcId="{81A3EBF5-3C69-4FB6-8A3B-692677E6A239}" destId="{A2B779E1-3DD7-4858-86E0-786C2A3758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49F75A1-6ACE-4960-AA91-E4A056D95A4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5E92042-B972-4FDD-A488-ACE302B037A8}">
      <dgm:prSet/>
      <dgm:spPr/>
      <dgm:t>
        <a:bodyPr/>
        <a:lstStyle/>
        <a:p>
          <a:r>
            <a:rPr lang="en-GB"/>
            <a:t>Gift offerings </a:t>
          </a:r>
          <a:endParaRPr lang="en-US"/>
        </a:p>
      </dgm:t>
    </dgm:pt>
    <dgm:pt modelId="{32D3782A-C668-460C-B301-406A31CF14E4}" type="parTrans" cxnId="{788C90E6-D0D4-4F21-B740-90DBE9013279}">
      <dgm:prSet/>
      <dgm:spPr/>
      <dgm:t>
        <a:bodyPr/>
        <a:lstStyle/>
        <a:p>
          <a:endParaRPr lang="en-US"/>
        </a:p>
      </dgm:t>
    </dgm:pt>
    <dgm:pt modelId="{E2F2D99C-7E8D-40E0-93DB-AA04986EB9E9}" type="sibTrans" cxnId="{788C90E6-D0D4-4F21-B740-90DBE9013279}">
      <dgm:prSet/>
      <dgm:spPr/>
      <dgm:t>
        <a:bodyPr/>
        <a:lstStyle/>
        <a:p>
          <a:endParaRPr lang="en-US"/>
        </a:p>
      </dgm:t>
    </dgm:pt>
    <dgm:pt modelId="{2DB32B9B-A72C-46CE-ACFA-17D83FCB0B51}">
      <dgm:prSet/>
      <dgm:spPr/>
      <dgm:t>
        <a:bodyPr/>
        <a:lstStyle/>
        <a:p>
          <a:r>
            <a:rPr lang="en-GB"/>
            <a:t>Indentation to social events </a:t>
          </a:r>
          <a:endParaRPr lang="en-US"/>
        </a:p>
      </dgm:t>
    </dgm:pt>
    <dgm:pt modelId="{B919ED3F-81CE-436A-8AE3-0FCA4A39E117}" type="parTrans" cxnId="{330A1E62-8A5F-4D8C-8B98-D238A62CC7DD}">
      <dgm:prSet/>
      <dgm:spPr/>
      <dgm:t>
        <a:bodyPr/>
        <a:lstStyle/>
        <a:p>
          <a:endParaRPr lang="en-US"/>
        </a:p>
      </dgm:t>
    </dgm:pt>
    <dgm:pt modelId="{FF0CF4C6-231B-40A0-AA99-F1E18BC5557F}" type="sibTrans" cxnId="{330A1E62-8A5F-4D8C-8B98-D238A62CC7DD}">
      <dgm:prSet/>
      <dgm:spPr/>
      <dgm:t>
        <a:bodyPr/>
        <a:lstStyle/>
        <a:p>
          <a:endParaRPr lang="en-US"/>
        </a:p>
      </dgm:t>
    </dgm:pt>
    <dgm:pt modelId="{43B826BA-5F41-4511-AE37-B416B2BD7944}">
      <dgm:prSet/>
      <dgm:spPr/>
      <dgm:t>
        <a:bodyPr/>
        <a:lstStyle/>
        <a:p>
          <a:r>
            <a:rPr lang="en-GB"/>
            <a:t>Establish a relationship outside of the service </a:t>
          </a:r>
          <a:endParaRPr lang="en-US"/>
        </a:p>
      </dgm:t>
    </dgm:pt>
    <dgm:pt modelId="{380A281F-1DE4-41D4-84AC-7F2B67DDDB7A}" type="parTrans" cxnId="{FEE7D610-40E4-4D63-9C2F-9077941AAF01}">
      <dgm:prSet/>
      <dgm:spPr/>
      <dgm:t>
        <a:bodyPr/>
        <a:lstStyle/>
        <a:p>
          <a:endParaRPr lang="en-US"/>
        </a:p>
      </dgm:t>
    </dgm:pt>
    <dgm:pt modelId="{9C6FBDAC-9E54-4373-87C4-8D321B3033E9}" type="sibTrans" cxnId="{FEE7D610-40E4-4D63-9C2F-9077941AAF01}">
      <dgm:prSet/>
      <dgm:spPr/>
      <dgm:t>
        <a:bodyPr/>
        <a:lstStyle/>
        <a:p>
          <a:endParaRPr lang="en-US"/>
        </a:p>
      </dgm:t>
    </dgm:pt>
    <dgm:pt modelId="{66F8AA09-F21C-4A91-98B5-25185B5CC464}">
      <dgm:prSet/>
      <dgm:spPr/>
      <dgm:t>
        <a:bodyPr/>
        <a:lstStyle/>
        <a:p>
          <a:r>
            <a:rPr lang="en-GB"/>
            <a:t>Divulging information that relevant to therapeutic goals </a:t>
          </a:r>
          <a:endParaRPr lang="en-US"/>
        </a:p>
      </dgm:t>
    </dgm:pt>
    <dgm:pt modelId="{BB56189C-EC27-4AB5-9127-7FAF333778E0}" type="parTrans" cxnId="{67C2D212-84BB-476B-B7CA-51D4F3832902}">
      <dgm:prSet/>
      <dgm:spPr/>
      <dgm:t>
        <a:bodyPr/>
        <a:lstStyle/>
        <a:p>
          <a:endParaRPr lang="en-US"/>
        </a:p>
      </dgm:t>
    </dgm:pt>
    <dgm:pt modelId="{00FF03F6-7CFF-4C88-978C-37FE71DC5E07}" type="sibTrans" cxnId="{67C2D212-84BB-476B-B7CA-51D4F3832902}">
      <dgm:prSet/>
      <dgm:spPr/>
      <dgm:t>
        <a:bodyPr/>
        <a:lstStyle/>
        <a:p>
          <a:endParaRPr lang="en-US"/>
        </a:p>
      </dgm:t>
    </dgm:pt>
    <dgm:pt modelId="{A30AC3A1-AB7C-409E-91AE-E63D66FFF38E}" type="pres">
      <dgm:prSet presAssocID="{149F75A1-6ACE-4960-AA91-E4A056D95A4A}" presName="root" presStyleCnt="0">
        <dgm:presLayoutVars>
          <dgm:dir/>
          <dgm:resizeHandles val="exact"/>
        </dgm:presLayoutVars>
      </dgm:prSet>
      <dgm:spPr/>
    </dgm:pt>
    <dgm:pt modelId="{12C4E83C-31A0-47FC-A1BB-369E6867D840}" type="pres">
      <dgm:prSet presAssocID="{45E92042-B972-4FDD-A488-ACE302B037A8}" presName="compNode" presStyleCnt="0"/>
      <dgm:spPr/>
    </dgm:pt>
    <dgm:pt modelId="{1108A382-44FD-4C1B-B0DE-868F6D9DACBA}" type="pres">
      <dgm:prSet presAssocID="{45E92042-B972-4FDD-A488-ACE302B037A8}" presName="bgRect" presStyleLbl="bgShp" presStyleIdx="0" presStyleCnt="4"/>
      <dgm:spPr/>
    </dgm:pt>
    <dgm:pt modelId="{D181E9EA-D6FB-42E4-8931-ED11B1230B85}" type="pres">
      <dgm:prSet presAssocID="{45E92042-B972-4FDD-A488-ACE302B037A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B134193E-702B-46DA-95E7-DDC63BF346D5}" type="pres">
      <dgm:prSet presAssocID="{45E92042-B972-4FDD-A488-ACE302B037A8}" presName="spaceRect" presStyleCnt="0"/>
      <dgm:spPr/>
    </dgm:pt>
    <dgm:pt modelId="{869C792D-7D7E-4C1B-856E-43CB02536060}" type="pres">
      <dgm:prSet presAssocID="{45E92042-B972-4FDD-A488-ACE302B037A8}" presName="parTx" presStyleLbl="revTx" presStyleIdx="0" presStyleCnt="4">
        <dgm:presLayoutVars>
          <dgm:chMax val="0"/>
          <dgm:chPref val="0"/>
        </dgm:presLayoutVars>
      </dgm:prSet>
      <dgm:spPr/>
    </dgm:pt>
    <dgm:pt modelId="{E68CD08D-FEFD-4DFE-AAC8-CCBFF2DEBFC7}" type="pres">
      <dgm:prSet presAssocID="{E2F2D99C-7E8D-40E0-93DB-AA04986EB9E9}" presName="sibTrans" presStyleCnt="0"/>
      <dgm:spPr/>
    </dgm:pt>
    <dgm:pt modelId="{4B27DB81-3B92-45A8-B338-E70DAC78B89F}" type="pres">
      <dgm:prSet presAssocID="{2DB32B9B-A72C-46CE-ACFA-17D83FCB0B51}" presName="compNode" presStyleCnt="0"/>
      <dgm:spPr/>
    </dgm:pt>
    <dgm:pt modelId="{2E8C9EDA-8119-4EA0-8ED2-83176CE425D2}" type="pres">
      <dgm:prSet presAssocID="{2DB32B9B-A72C-46CE-ACFA-17D83FCB0B51}" presName="bgRect" presStyleLbl="bgShp" presStyleIdx="1" presStyleCnt="4"/>
      <dgm:spPr/>
    </dgm:pt>
    <dgm:pt modelId="{FEBFEB42-B45C-4342-9B1C-7FB249075AEC}" type="pres">
      <dgm:prSet presAssocID="{2DB32B9B-A72C-46CE-ACFA-17D83FCB0B5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e"/>
        </a:ext>
      </dgm:extLst>
    </dgm:pt>
    <dgm:pt modelId="{AB2E982F-6A3C-4FF7-AD41-2C7904AD9B65}" type="pres">
      <dgm:prSet presAssocID="{2DB32B9B-A72C-46CE-ACFA-17D83FCB0B51}" presName="spaceRect" presStyleCnt="0"/>
      <dgm:spPr/>
    </dgm:pt>
    <dgm:pt modelId="{91D317DB-5810-4C73-8615-27B73779FF07}" type="pres">
      <dgm:prSet presAssocID="{2DB32B9B-A72C-46CE-ACFA-17D83FCB0B51}" presName="parTx" presStyleLbl="revTx" presStyleIdx="1" presStyleCnt="4">
        <dgm:presLayoutVars>
          <dgm:chMax val="0"/>
          <dgm:chPref val="0"/>
        </dgm:presLayoutVars>
      </dgm:prSet>
      <dgm:spPr/>
    </dgm:pt>
    <dgm:pt modelId="{42FA66B9-810E-49E6-85B3-249EDA915C5F}" type="pres">
      <dgm:prSet presAssocID="{FF0CF4C6-231B-40A0-AA99-F1E18BC5557F}" presName="sibTrans" presStyleCnt="0"/>
      <dgm:spPr/>
    </dgm:pt>
    <dgm:pt modelId="{73270D21-04D8-4F5A-827E-77EDE6FA25F2}" type="pres">
      <dgm:prSet presAssocID="{43B826BA-5F41-4511-AE37-B416B2BD7944}" presName="compNode" presStyleCnt="0"/>
      <dgm:spPr/>
    </dgm:pt>
    <dgm:pt modelId="{13283C44-4462-4C27-A4D3-475468D927A9}" type="pres">
      <dgm:prSet presAssocID="{43B826BA-5F41-4511-AE37-B416B2BD7944}" presName="bgRect" presStyleLbl="bgShp" presStyleIdx="2" presStyleCnt="4"/>
      <dgm:spPr/>
    </dgm:pt>
    <dgm:pt modelId="{C23FE7D4-1774-4C70-8468-388B85A63CDD}" type="pres">
      <dgm:prSet presAssocID="{43B826BA-5F41-4511-AE37-B416B2BD794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BF80E03-6EE8-497A-A74C-1D56C7B13636}" type="pres">
      <dgm:prSet presAssocID="{43B826BA-5F41-4511-AE37-B416B2BD7944}" presName="spaceRect" presStyleCnt="0"/>
      <dgm:spPr/>
    </dgm:pt>
    <dgm:pt modelId="{4EC5B726-82E1-4586-87DB-2D0E0FDDCF2B}" type="pres">
      <dgm:prSet presAssocID="{43B826BA-5F41-4511-AE37-B416B2BD7944}" presName="parTx" presStyleLbl="revTx" presStyleIdx="2" presStyleCnt="4">
        <dgm:presLayoutVars>
          <dgm:chMax val="0"/>
          <dgm:chPref val="0"/>
        </dgm:presLayoutVars>
      </dgm:prSet>
      <dgm:spPr/>
    </dgm:pt>
    <dgm:pt modelId="{98B1AEEC-8AA6-4C60-864D-B0FDB89A3D76}" type="pres">
      <dgm:prSet presAssocID="{9C6FBDAC-9E54-4373-87C4-8D321B3033E9}" presName="sibTrans" presStyleCnt="0"/>
      <dgm:spPr/>
    </dgm:pt>
    <dgm:pt modelId="{750DD90F-5F4F-4575-AC4B-57AF2FAC6669}" type="pres">
      <dgm:prSet presAssocID="{66F8AA09-F21C-4A91-98B5-25185B5CC464}" presName="compNode" presStyleCnt="0"/>
      <dgm:spPr/>
    </dgm:pt>
    <dgm:pt modelId="{12CF0CE4-0B7D-43B7-8509-34C83E212813}" type="pres">
      <dgm:prSet presAssocID="{66F8AA09-F21C-4A91-98B5-25185B5CC464}" presName="bgRect" presStyleLbl="bgShp" presStyleIdx="3" presStyleCnt="4"/>
      <dgm:spPr/>
    </dgm:pt>
    <dgm:pt modelId="{1370A01F-714C-43EA-92B0-AAAEE8DE8046}" type="pres">
      <dgm:prSet presAssocID="{66F8AA09-F21C-4A91-98B5-25185B5CC46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ED4897F-A6CB-41F6-8D85-727F108FBB76}" type="pres">
      <dgm:prSet presAssocID="{66F8AA09-F21C-4A91-98B5-25185B5CC464}" presName="spaceRect" presStyleCnt="0"/>
      <dgm:spPr/>
    </dgm:pt>
    <dgm:pt modelId="{1D686E7E-6077-44D9-9B7C-A77083A29C40}" type="pres">
      <dgm:prSet presAssocID="{66F8AA09-F21C-4A91-98B5-25185B5CC46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6C81101-D962-4465-8FB1-5FEFA993CD01}" type="presOf" srcId="{149F75A1-6ACE-4960-AA91-E4A056D95A4A}" destId="{A30AC3A1-AB7C-409E-91AE-E63D66FFF38E}" srcOrd="0" destOrd="0" presId="urn:microsoft.com/office/officeart/2018/2/layout/IconVerticalSolidList"/>
    <dgm:cxn modelId="{FEE7D610-40E4-4D63-9C2F-9077941AAF01}" srcId="{149F75A1-6ACE-4960-AA91-E4A056D95A4A}" destId="{43B826BA-5F41-4511-AE37-B416B2BD7944}" srcOrd="2" destOrd="0" parTransId="{380A281F-1DE4-41D4-84AC-7F2B67DDDB7A}" sibTransId="{9C6FBDAC-9E54-4373-87C4-8D321B3033E9}"/>
    <dgm:cxn modelId="{67C2D212-84BB-476B-B7CA-51D4F3832902}" srcId="{149F75A1-6ACE-4960-AA91-E4A056D95A4A}" destId="{66F8AA09-F21C-4A91-98B5-25185B5CC464}" srcOrd="3" destOrd="0" parTransId="{BB56189C-EC27-4AB5-9127-7FAF333778E0}" sibTransId="{00FF03F6-7CFF-4C88-978C-37FE71DC5E07}"/>
    <dgm:cxn modelId="{330A1E62-8A5F-4D8C-8B98-D238A62CC7DD}" srcId="{149F75A1-6ACE-4960-AA91-E4A056D95A4A}" destId="{2DB32B9B-A72C-46CE-ACFA-17D83FCB0B51}" srcOrd="1" destOrd="0" parTransId="{B919ED3F-81CE-436A-8AE3-0FCA4A39E117}" sibTransId="{FF0CF4C6-231B-40A0-AA99-F1E18BC5557F}"/>
    <dgm:cxn modelId="{610AD953-9140-434D-86F3-793E19FC1FC2}" type="presOf" srcId="{2DB32B9B-A72C-46CE-ACFA-17D83FCB0B51}" destId="{91D317DB-5810-4C73-8615-27B73779FF07}" srcOrd="0" destOrd="0" presId="urn:microsoft.com/office/officeart/2018/2/layout/IconVerticalSolidList"/>
    <dgm:cxn modelId="{5592D881-0EDC-46CB-84E9-5FE87AA8257F}" type="presOf" srcId="{45E92042-B972-4FDD-A488-ACE302B037A8}" destId="{869C792D-7D7E-4C1B-856E-43CB02536060}" srcOrd="0" destOrd="0" presId="urn:microsoft.com/office/officeart/2018/2/layout/IconVerticalSolidList"/>
    <dgm:cxn modelId="{C1950BD0-B1D5-4E61-AB93-2FA498351BF2}" type="presOf" srcId="{43B826BA-5F41-4511-AE37-B416B2BD7944}" destId="{4EC5B726-82E1-4586-87DB-2D0E0FDDCF2B}" srcOrd="0" destOrd="0" presId="urn:microsoft.com/office/officeart/2018/2/layout/IconVerticalSolidList"/>
    <dgm:cxn modelId="{103F13D5-BE43-45F2-ADD0-C0B1FF3AAB44}" type="presOf" srcId="{66F8AA09-F21C-4A91-98B5-25185B5CC464}" destId="{1D686E7E-6077-44D9-9B7C-A77083A29C40}" srcOrd="0" destOrd="0" presId="urn:microsoft.com/office/officeart/2018/2/layout/IconVerticalSolidList"/>
    <dgm:cxn modelId="{788C90E6-D0D4-4F21-B740-90DBE9013279}" srcId="{149F75A1-6ACE-4960-AA91-E4A056D95A4A}" destId="{45E92042-B972-4FDD-A488-ACE302B037A8}" srcOrd="0" destOrd="0" parTransId="{32D3782A-C668-460C-B301-406A31CF14E4}" sibTransId="{E2F2D99C-7E8D-40E0-93DB-AA04986EB9E9}"/>
    <dgm:cxn modelId="{D4B8D8A2-248C-4AD6-B79A-7A9281A3D729}" type="presParOf" srcId="{A30AC3A1-AB7C-409E-91AE-E63D66FFF38E}" destId="{12C4E83C-31A0-47FC-A1BB-369E6867D840}" srcOrd="0" destOrd="0" presId="urn:microsoft.com/office/officeart/2018/2/layout/IconVerticalSolidList"/>
    <dgm:cxn modelId="{432ECB32-10CA-4C53-8C7E-8DD24455C5FB}" type="presParOf" srcId="{12C4E83C-31A0-47FC-A1BB-369E6867D840}" destId="{1108A382-44FD-4C1B-B0DE-868F6D9DACBA}" srcOrd="0" destOrd="0" presId="urn:microsoft.com/office/officeart/2018/2/layout/IconVerticalSolidList"/>
    <dgm:cxn modelId="{8A6C1481-6073-4860-92C7-80EBF55C2649}" type="presParOf" srcId="{12C4E83C-31A0-47FC-A1BB-369E6867D840}" destId="{D181E9EA-D6FB-42E4-8931-ED11B1230B85}" srcOrd="1" destOrd="0" presId="urn:microsoft.com/office/officeart/2018/2/layout/IconVerticalSolidList"/>
    <dgm:cxn modelId="{0D6B573B-36AB-4045-8140-DA04C5A540AA}" type="presParOf" srcId="{12C4E83C-31A0-47FC-A1BB-369E6867D840}" destId="{B134193E-702B-46DA-95E7-DDC63BF346D5}" srcOrd="2" destOrd="0" presId="urn:microsoft.com/office/officeart/2018/2/layout/IconVerticalSolidList"/>
    <dgm:cxn modelId="{BACF69D2-77DA-4ACB-9618-BF4DFAAA494B}" type="presParOf" srcId="{12C4E83C-31A0-47FC-A1BB-369E6867D840}" destId="{869C792D-7D7E-4C1B-856E-43CB02536060}" srcOrd="3" destOrd="0" presId="urn:microsoft.com/office/officeart/2018/2/layout/IconVerticalSolidList"/>
    <dgm:cxn modelId="{E6F5AA5E-5D7E-4152-BB51-C8EDD31B58D2}" type="presParOf" srcId="{A30AC3A1-AB7C-409E-91AE-E63D66FFF38E}" destId="{E68CD08D-FEFD-4DFE-AAC8-CCBFF2DEBFC7}" srcOrd="1" destOrd="0" presId="urn:microsoft.com/office/officeart/2018/2/layout/IconVerticalSolidList"/>
    <dgm:cxn modelId="{F4217BA4-A7D5-4AA4-9E4B-02D556A1728F}" type="presParOf" srcId="{A30AC3A1-AB7C-409E-91AE-E63D66FFF38E}" destId="{4B27DB81-3B92-45A8-B338-E70DAC78B89F}" srcOrd="2" destOrd="0" presId="urn:microsoft.com/office/officeart/2018/2/layout/IconVerticalSolidList"/>
    <dgm:cxn modelId="{46DFBCAB-9135-48C4-B330-1C3691ADC3C5}" type="presParOf" srcId="{4B27DB81-3B92-45A8-B338-E70DAC78B89F}" destId="{2E8C9EDA-8119-4EA0-8ED2-83176CE425D2}" srcOrd="0" destOrd="0" presId="urn:microsoft.com/office/officeart/2018/2/layout/IconVerticalSolidList"/>
    <dgm:cxn modelId="{A4A28875-3802-439B-BC4B-55398F2BA0DD}" type="presParOf" srcId="{4B27DB81-3B92-45A8-B338-E70DAC78B89F}" destId="{FEBFEB42-B45C-4342-9B1C-7FB249075AEC}" srcOrd="1" destOrd="0" presId="urn:microsoft.com/office/officeart/2018/2/layout/IconVerticalSolidList"/>
    <dgm:cxn modelId="{EB95D384-A435-4B15-B9A2-CC034BA86F35}" type="presParOf" srcId="{4B27DB81-3B92-45A8-B338-E70DAC78B89F}" destId="{AB2E982F-6A3C-4FF7-AD41-2C7904AD9B65}" srcOrd="2" destOrd="0" presId="urn:microsoft.com/office/officeart/2018/2/layout/IconVerticalSolidList"/>
    <dgm:cxn modelId="{19E545C1-6FF3-49B2-8D62-DE049A55294D}" type="presParOf" srcId="{4B27DB81-3B92-45A8-B338-E70DAC78B89F}" destId="{91D317DB-5810-4C73-8615-27B73779FF07}" srcOrd="3" destOrd="0" presId="urn:microsoft.com/office/officeart/2018/2/layout/IconVerticalSolidList"/>
    <dgm:cxn modelId="{E30C458A-888B-4E5C-9854-094567793D54}" type="presParOf" srcId="{A30AC3A1-AB7C-409E-91AE-E63D66FFF38E}" destId="{42FA66B9-810E-49E6-85B3-249EDA915C5F}" srcOrd="3" destOrd="0" presId="urn:microsoft.com/office/officeart/2018/2/layout/IconVerticalSolidList"/>
    <dgm:cxn modelId="{CC54D5D8-6AF4-463E-931B-82567CEF6C76}" type="presParOf" srcId="{A30AC3A1-AB7C-409E-91AE-E63D66FFF38E}" destId="{73270D21-04D8-4F5A-827E-77EDE6FA25F2}" srcOrd="4" destOrd="0" presId="urn:microsoft.com/office/officeart/2018/2/layout/IconVerticalSolidList"/>
    <dgm:cxn modelId="{D1C5D4DD-E3F7-4193-98FE-73761A3E83D2}" type="presParOf" srcId="{73270D21-04D8-4F5A-827E-77EDE6FA25F2}" destId="{13283C44-4462-4C27-A4D3-475468D927A9}" srcOrd="0" destOrd="0" presId="urn:microsoft.com/office/officeart/2018/2/layout/IconVerticalSolidList"/>
    <dgm:cxn modelId="{6B184702-DFE0-4B95-AACF-630322967834}" type="presParOf" srcId="{73270D21-04D8-4F5A-827E-77EDE6FA25F2}" destId="{C23FE7D4-1774-4C70-8468-388B85A63CDD}" srcOrd="1" destOrd="0" presId="urn:microsoft.com/office/officeart/2018/2/layout/IconVerticalSolidList"/>
    <dgm:cxn modelId="{8675B681-BD21-4A91-A38E-855E92D02974}" type="presParOf" srcId="{73270D21-04D8-4F5A-827E-77EDE6FA25F2}" destId="{BBF80E03-6EE8-497A-A74C-1D56C7B13636}" srcOrd="2" destOrd="0" presId="urn:microsoft.com/office/officeart/2018/2/layout/IconVerticalSolidList"/>
    <dgm:cxn modelId="{D8F25552-1B41-4C74-8BDF-B90FA987BB9B}" type="presParOf" srcId="{73270D21-04D8-4F5A-827E-77EDE6FA25F2}" destId="{4EC5B726-82E1-4586-87DB-2D0E0FDDCF2B}" srcOrd="3" destOrd="0" presId="urn:microsoft.com/office/officeart/2018/2/layout/IconVerticalSolidList"/>
    <dgm:cxn modelId="{A6722330-1B98-4106-9B54-2746D9DD7370}" type="presParOf" srcId="{A30AC3A1-AB7C-409E-91AE-E63D66FFF38E}" destId="{98B1AEEC-8AA6-4C60-864D-B0FDB89A3D76}" srcOrd="5" destOrd="0" presId="urn:microsoft.com/office/officeart/2018/2/layout/IconVerticalSolidList"/>
    <dgm:cxn modelId="{0D7F4C64-0895-4A71-A461-5987F7115DC4}" type="presParOf" srcId="{A30AC3A1-AB7C-409E-91AE-E63D66FFF38E}" destId="{750DD90F-5F4F-4575-AC4B-57AF2FAC6669}" srcOrd="6" destOrd="0" presId="urn:microsoft.com/office/officeart/2018/2/layout/IconVerticalSolidList"/>
    <dgm:cxn modelId="{2929F8D0-E4D8-4077-B28D-ECE3D87B9CF3}" type="presParOf" srcId="{750DD90F-5F4F-4575-AC4B-57AF2FAC6669}" destId="{12CF0CE4-0B7D-43B7-8509-34C83E212813}" srcOrd="0" destOrd="0" presId="urn:microsoft.com/office/officeart/2018/2/layout/IconVerticalSolidList"/>
    <dgm:cxn modelId="{024497FB-95CF-4FFE-BD41-9EFEBB4DDA9E}" type="presParOf" srcId="{750DD90F-5F4F-4575-AC4B-57AF2FAC6669}" destId="{1370A01F-714C-43EA-92B0-AAAEE8DE8046}" srcOrd="1" destOrd="0" presId="urn:microsoft.com/office/officeart/2018/2/layout/IconVerticalSolidList"/>
    <dgm:cxn modelId="{9282805E-709E-4DD2-8803-E72635AB54A9}" type="presParOf" srcId="{750DD90F-5F4F-4575-AC4B-57AF2FAC6669}" destId="{CED4897F-A6CB-41F6-8D85-727F108FBB76}" srcOrd="2" destOrd="0" presId="urn:microsoft.com/office/officeart/2018/2/layout/IconVerticalSolidList"/>
    <dgm:cxn modelId="{CA9B98DE-9D70-4900-AF2D-0FDBE00706AA}" type="presParOf" srcId="{750DD90F-5F4F-4575-AC4B-57AF2FAC6669}" destId="{1D686E7E-6077-44D9-9B7C-A77083A29C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C473E46-8A0E-47B9-A127-3E135D82887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51888C8-2649-46EB-83FE-A83DED031377}">
      <dgm:prSet/>
      <dgm:spPr/>
      <dgm:t>
        <a:bodyPr/>
        <a:lstStyle/>
        <a:p>
          <a:r>
            <a:rPr lang="en-GB"/>
            <a:t>Expectations: Set clearly at the beginning of the process </a:t>
          </a:r>
          <a:endParaRPr lang="en-US"/>
        </a:p>
      </dgm:t>
    </dgm:pt>
    <dgm:pt modelId="{EC6F0768-371F-44C1-B37D-5CF997C373EB}" type="parTrans" cxnId="{B1E4E07C-E4E5-4C80-959A-EA60052E540C}">
      <dgm:prSet/>
      <dgm:spPr/>
      <dgm:t>
        <a:bodyPr/>
        <a:lstStyle/>
        <a:p>
          <a:endParaRPr lang="en-US"/>
        </a:p>
      </dgm:t>
    </dgm:pt>
    <dgm:pt modelId="{A46716E0-CE26-46FB-AC96-84B64A9DDCDE}" type="sibTrans" cxnId="{B1E4E07C-E4E5-4C80-959A-EA60052E540C}">
      <dgm:prSet/>
      <dgm:spPr/>
      <dgm:t>
        <a:bodyPr/>
        <a:lstStyle/>
        <a:p>
          <a:endParaRPr lang="en-US"/>
        </a:p>
      </dgm:t>
    </dgm:pt>
    <dgm:pt modelId="{30EEA86D-226D-49DC-9B12-A7500C01769D}">
      <dgm:prSet/>
      <dgm:spPr/>
      <dgm:t>
        <a:bodyPr/>
        <a:lstStyle/>
        <a:p>
          <a:r>
            <a:rPr lang="en-GB"/>
            <a:t>Your role: Be clear about your role and limits </a:t>
          </a:r>
          <a:endParaRPr lang="en-US"/>
        </a:p>
      </dgm:t>
    </dgm:pt>
    <dgm:pt modelId="{6E6526A5-DC45-45F8-8B88-E3DFA0A14A36}" type="parTrans" cxnId="{84ED8E41-A04A-4AED-B921-C53900D28779}">
      <dgm:prSet/>
      <dgm:spPr/>
      <dgm:t>
        <a:bodyPr/>
        <a:lstStyle/>
        <a:p>
          <a:endParaRPr lang="en-US"/>
        </a:p>
      </dgm:t>
    </dgm:pt>
    <dgm:pt modelId="{AFB5E656-44A4-49D9-926C-F10F2970DA56}" type="sibTrans" cxnId="{84ED8E41-A04A-4AED-B921-C53900D28779}">
      <dgm:prSet/>
      <dgm:spPr/>
      <dgm:t>
        <a:bodyPr/>
        <a:lstStyle/>
        <a:p>
          <a:endParaRPr lang="en-US"/>
        </a:p>
      </dgm:t>
    </dgm:pt>
    <dgm:pt modelId="{6B6AA5A8-1757-4AA3-9A99-CBB242B378B8}">
      <dgm:prSet/>
      <dgm:spPr/>
      <dgm:t>
        <a:bodyPr/>
        <a:lstStyle/>
        <a:p>
          <a:r>
            <a:rPr lang="en-GB"/>
            <a:t>Assertiveness: Address inappropriate behaviour </a:t>
          </a:r>
          <a:endParaRPr lang="en-US"/>
        </a:p>
      </dgm:t>
    </dgm:pt>
    <dgm:pt modelId="{D1B48954-0A52-497B-8370-6700FCDE1280}" type="parTrans" cxnId="{5D33E2AE-7F71-45AD-A6B4-B0A8769693ED}">
      <dgm:prSet/>
      <dgm:spPr/>
      <dgm:t>
        <a:bodyPr/>
        <a:lstStyle/>
        <a:p>
          <a:endParaRPr lang="en-US"/>
        </a:p>
      </dgm:t>
    </dgm:pt>
    <dgm:pt modelId="{D594F875-CE8F-4846-B925-961F9CDF2D97}" type="sibTrans" cxnId="{5D33E2AE-7F71-45AD-A6B4-B0A8769693ED}">
      <dgm:prSet/>
      <dgm:spPr/>
      <dgm:t>
        <a:bodyPr/>
        <a:lstStyle/>
        <a:p>
          <a:endParaRPr lang="en-US"/>
        </a:p>
      </dgm:t>
    </dgm:pt>
    <dgm:pt modelId="{777087D2-5219-4C61-9F47-0892231C107A}">
      <dgm:prSet/>
      <dgm:spPr/>
      <dgm:t>
        <a:bodyPr/>
        <a:lstStyle/>
        <a:p>
          <a:r>
            <a:rPr lang="en-GB"/>
            <a:t>Clear relationship: Keep a professional relationship </a:t>
          </a:r>
          <a:endParaRPr lang="en-US"/>
        </a:p>
      </dgm:t>
    </dgm:pt>
    <dgm:pt modelId="{CF9FB41A-8A87-4F6A-B876-D55F2C9AC0E7}" type="parTrans" cxnId="{D13458BF-A7A0-4E8B-B8EB-2B9CAD42CEDF}">
      <dgm:prSet/>
      <dgm:spPr/>
      <dgm:t>
        <a:bodyPr/>
        <a:lstStyle/>
        <a:p>
          <a:endParaRPr lang="en-US"/>
        </a:p>
      </dgm:t>
    </dgm:pt>
    <dgm:pt modelId="{9FDE2AAC-3D52-4DBC-8AEB-666B45274BA6}" type="sibTrans" cxnId="{D13458BF-A7A0-4E8B-B8EB-2B9CAD42CEDF}">
      <dgm:prSet/>
      <dgm:spPr/>
      <dgm:t>
        <a:bodyPr/>
        <a:lstStyle/>
        <a:p>
          <a:endParaRPr lang="en-US"/>
        </a:p>
      </dgm:t>
    </dgm:pt>
    <dgm:pt modelId="{D7E1B557-C3D9-4097-83DD-71C589414DBD}">
      <dgm:prSet/>
      <dgm:spPr/>
      <dgm:t>
        <a:bodyPr/>
        <a:lstStyle/>
        <a:p>
          <a:r>
            <a:rPr lang="en-GB"/>
            <a:t>Personal information: Do not share personal information </a:t>
          </a:r>
          <a:endParaRPr lang="en-US"/>
        </a:p>
      </dgm:t>
    </dgm:pt>
    <dgm:pt modelId="{C760541D-5DC5-4328-9FC2-7B03F6E500BD}" type="parTrans" cxnId="{1AD45A91-BF3B-47C2-B5DC-04A1EB4FF52B}">
      <dgm:prSet/>
      <dgm:spPr/>
      <dgm:t>
        <a:bodyPr/>
        <a:lstStyle/>
        <a:p>
          <a:endParaRPr lang="en-US"/>
        </a:p>
      </dgm:t>
    </dgm:pt>
    <dgm:pt modelId="{B3A2074C-EAD1-49B3-AF31-175B73C7DF0C}" type="sibTrans" cxnId="{1AD45A91-BF3B-47C2-B5DC-04A1EB4FF52B}">
      <dgm:prSet/>
      <dgm:spPr/>
      <dgm:t>
        <a:bodyPr/>
        <a:lstStyle/>
        <a:p>
          <a:endParaRPr lang="en-US"/>
        </a:p>
      </dgm:t>
    </dgm:pt>
    <dgm:pt modelId="{62D50BA7-B8BA-4245-B74E-F202E2E5F7E8}">
      <dgm:prSet/>
      <dgm:spPr/>
      <dgm:t>
        <a:bodyPr/>
        <a:lstStyle/>
        <a:p>
          <a:r>
            <a:rPr lang="en-GB"/>
            <a:t>Objectivity: Maintain your objectivity </a:t>
          </a:r>
          <a:endParaRPr lang="en-US"/>
        </a:p>
      </dgm:t>
    </dgm:pt>
    <dgm:pt modelId="{8B6DBA4A-808C-49C1-8132-F4B95812D426}" type="parTrans" cxnId="{CD16E043-4CD7-44BC-B76C-532FD2628F04}">
      <dgm:prSet/>
      <dgm:spPr/>
      <dgm:t>
        <a:bodyPr/>
        <a:lstStyle/>
        <a:p>
          <a:endParaRPr lang="en-US"/>
        </a:p>
      </dgm:t>
    </dgm:pt>
    <dgm:pt modelId="{B3726D9F-8B67-4D8B-BF3C-614679233BC2}" type="sibTrans" cxnId="{CD16E043-4CD7-44BC-B76C-532FD2628F04}">
      <dgm:prSet/>
      <dgm:spPr/>
      <dgm:t>
        <a:bodyPr/>
        <a:lstStyle/>
        <a:p>
          <a:endParaRPr lang="en-US"/>
        </a:p>
      </dgm:t>
    </dgm:pt>
    <dgm:pt modelId="{B6511B1E-F4E8-47DF-AE63-B0FFF183FB4C}">
      <dgm:prSet/>
      <dgm:spPr/>
      <dgm:t>
        <a:bodyPr/>
        <a:lstStyle/>
        <a:p>
          <a:r>
            <a:rPr lang="en-GB"/>
            <a:t>Privacy and confidentiality: Maintain privacy </a:t>
          </a:r>
          <a:endParaRPr lang="en-US"/>
        </a:p>
      </dgm:t>
    </dgm:pt>
    <dgm:pt modelId="{57AF66BC-8E2C-442A-AEF8-8B8B4FFCA15D}" type="parTrans" cxnId="{90B7CC4F-DFAF-4E14-80D5-8F53DED1BB24}">
      <dgm:prSet/>
      <dgm:spPr/>
      <dgm:t>
        <a:bodyPr/>
        <a:lstStyle/>
        <a:p>
          <a:endParaRPr lang="en-US"/>
        </a:p>
      </dgm:t>
    </dgm:pt>
    <dgm:pt modelId="{A7067256-D9FA-4D2A-8504-2852630F47AE}" type="sibTrans" cxnId="{90B7CC4F-DFAF-4E14-80D5-8F53DED1BB24}">
      <dgm:prSet/>
      <dgm:spPr/>
      <dgm:t>
        <a:bodyPr/>
        <a:lstStyle/>
        <a:p>
          <a:endParaRPr lang="en-US"/>
        </a:p>
      </dgm:t>
    </dgm:pt>
    <dgm:pt modelId="{08AC7C9F-22DC-419B-8D1B-86AEFFC620FA}">
      <dgm:prSet/>
      <dgm:spPr/>
      <dgm:t>
        <a:bodyPr/>
        <a:lstStyle/>
        <a:p>
          <a:r>
            <a:rPr lang="en-GB"/>
            <a:t>Critical reflection: Engage in reflection regularly </a:t>
          </a:r>
          <a:endParaRPr lang="en-US"/>
        </a:p>
      </dgm:t>
    </dgm:pt>
    <dgm:pt modelId="{BE042F2F-769E-4CBC-8412-85A3D1979BAA}" type="parTrans" cxnId="{BEF6DD51-997E-4434-999C-A15AB093DC27}">
      <dgm:prSet/>
      <dgm:spPr/>
      <dgm:t>
        <a:bodyPr/>
        <a:lstStyle/>
        <a:p>
          <a:endParaRPr lang="en-US"/>
        </a:p>
      </dgm:t>
    </dgm:pt>
    <dgm:pt modelId="{69CFCCD7-A0AA-433F-A6CE-B18E4378B85B}" type="sibTrans" cxnId="{BEF6DD51-997E-4434-999C-A15AB093DC27}">
      <dgm:prSet/>
      <dgm:spPr/>
      <dgm:t>
        <a:bodyPr/>
        <a:lstStyle/>
        <a:p>
          <a:endParaRPr lang="en-US"/>
        </a:p>
      </dgm:t>
    </dgm:pt>
    <dgm:pt modelId="{24691672-F841-4F5F-8744-D1680C623F85}" type="pres">
      <dgm:prSet presAssocID="{BC473E46-8A0E-47B9-A127-3E135D828878}" presName="linear" presStyleCnt="0">
        <dgm:presLayoutVars>
          <dgm:animLvl val="lvl"/>
          <dgm:resizeHandles val="exact"/>
        </dgm:presLayoutVars>
      </dgm:prSet>
      <dgm:spPr/>
    </dgm:pt>
    <dgm:pt modelId="{8BB8CCE8-F692-48BC-909A-0D981465B6A0}" type="pres">
      <dgm:prSet presAssocID="{D51888C8-2649-46EB-83FE-A83DED03137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7D05757E-D362-4D00-B0F4-C26858958FA8}" type="pres">
      <dgm:prSet presAssocID="{A46716E0-CE26-46FB-AC96-84B64A9DDCDE}" presName="spacer" presStyleCnt="0"/>
      <dgm:spPr/>
    </dgm:pt>
    <dgm:pt modelId="{835FC74F-7D28-4207-BB2D-E4AC0B28C87A}" type="pres">
      <dgm:prSet presAssocID="{30EEA86D-226D-49DC-9B12-A7500C01769D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26176224-3819-40F3-899B-DDC71CDD0425}" type="pres">
      <dgm:prSet presAssocID="{AFB5E656-44A4-49D9-926C-F10F2970DA56}" presName="spacer" presStyleCnt="0"/>
      <dgm:spPr/>
    </dgm:pt>
    <dgm:pt modelId="{20DE937F-C5E3-4F93-8ABA-D767AE281B29}" type="pres">
      <dgm:prSet presAssocID="{6B6AA5A8-1757-4AA3-9A99-CBB242B378B8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24564E69-E834-401F-B9FD-08D522571D18}" type="pres">
      <dgm:prSet presAssocID="{D594F875-CE8F-4846-B925-961F9CDF2D97}" presName="spacer" presStyleCnt="0"/>
      <dgm:spPr/>
    </dgm:pt>
    <dgm:pt modelId="{E14509D8-109D-4176-AF89-A7AB8715B521}" type="pres">
      <dgm:prSet presAssocID="{777087D2-5219-4C61-9F47-0892231C107A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298246F0-EAF3-48D7-8DAA-56F2BC6A676C}" type="pres">
      <dgm:prSet presAssocID="{9FDE2AAC-3D52-4DBC-8AEB-666B45274BA6}" presName="spacer" presStyleCnt="0"/>
      <dgm:spPr/>
    </dgm:pt>
    <dgm:pt modelId="{E3E2EDA0-045F-4B99-AF03-B8FB40F90DA6}" type="pres">
      <dgm:prSet presAssocID="{D7E1B557-C3D9-4097-83DD-71C589414DB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755B1A8-E16C-42A4-A553-573461DA6733}" type="pres">
      <dgm:prSet presAssocID="{B3A2074C-EAD1-49B3-AF31-175B73C7DF0C}" presName="spacer" presStyleCnt="0"/>
      <dgm:spPr/>
    </dgm:pt>
    <dgm:pt modelId="{656880BD-3895-4141-BDB5-F87FC96203AC}" type="pres">
      <dgm:prSet presAssocID="{62D50BA7-B8BA-4245-B74E-F202E2E5F7E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BE1B7E4D-D076-4F08-9C88-2F24A56EC9A4}" type="pres">
      <dgm:prSet presAssocID="{B3726D9F-8B67-4D8B-BF3C-614679233BC2}" presName="spacer" presStyleCnt="0"/>
      <dgm:spPr/>
    </dgm:pt>
    <dgm:pt modelId="{B3D402CE-0BE4-4D4E-AA42-47E82AB7C347}" type="pres">
      <dgm:prSet presAssocID="{B6511B1E-F4E8-47DF-AE63-B0FFF183FB4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D12C4729-4E98-4FB7-8FF2-B458BF2BAA92}" type="pres">
      <dgm:prSet presAssocID="{A7067256-D9FA-4D2A-8504-2852630F47AE}" presName="spacer" presStyleCnt="0"/>
      <dgm:spPr/>
    </dgm:pt>
    <dgm:pt modelId="{4A91CE82-7DBB-4511-85B9-1B448D6A5FB2}" type="pres">
      <dgm:prSet presAssocID="{08AC7C9F-22DC-419B-8D1B-86AEFFC620FA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B5770729-951D-4316-926A-F213135747DB}" type="presOf" srcId="{6B6AA5A8-1757-4AA3-9A99-CBB242B378B8}" destId="{20DE937F-C5E3-4F93-8ABA-D767AE281B29}" srcOrd="0" destOrd="0" presId="urn:microsoft.com/office/officeart/2005/8/layout/vList2"/>
    <dgm:cxn modelId="{84ED8E41-A04A-4AED-B921-C53900D28779}" srcId="{BC473E46-8A0E-47B9-A127-3E135D828878}" destId="{30EEA86D-226D-49DC-9B12-A7500C01769D}" srcOrd="1" destOrd="0" parTransId="{6E6526A5-DC45-45F8-8B88-E3DFA0A14A36}" sibTransId="{AFB5E656-44A4-49D9-926C-F10F2970DA56}"/>
    <dgm:cxn modelId="{DD98EE62-F46F-4280-9933-C0ABB222A981}" type="presOf" srcId="{D7E1B557-C3D9-4097-83DD-71C589414DBD}" destId="{E3E2EDA0-045F-4B99-AF03-B8FB40F90DA6}" srcOrd="0" destOrd="0" presId="urn:microsoft.com/office/officeart/2005/8/layout/vList2"/>
    <dgm:cxn modelId="{CD16E043-4CD7-44BC-B76C-532FD2628F04}" srcId="{BC473E46-8A0E-47B9-A127-3E135D828878}" destId="{62D50BA7-B8BA-4245-B74E-F202E2E5F7E8}" srcOrd="5" destOrd="0" parTransId="{8B6DBA4A-808C-49C1-8132-F4B95812D426}" sibTransId="{B3726D9F-8B67-4D8B-BF3C-614679233BC2}"/>
    <dgm:cxn modelId="{B1D0AB4E-8A78-4B50-B060-E1752A1C7D5A}" type="presOf" srcId="{30EEA86D-226D-49DC-9B12-A7500C01769D}" destId="{835FC74F-7D28-4207-BB2D-E4AC0B28C87A}" srcOrd="0" destOrd="0" presId="urn:microsoft.com/office/officeart/2005/8/layout/vList2"/>
    <dgm:cxn modelId="{90B7CC4F-DFAF-4E14-80D5-8F53DED1BB24}" srcId="{BC473E46-8A0E-47B9-A127-3E135D828878}" destId="{B6511B1E-F4E8-47DF-AE63-B0FFF183FB4C}" srcOrd="6" destOrd="0" parTransId="{57AF66BC-8E2C-442A-AEF8-8B8B4FFCA15D}" sibTransId="{A7067256-D9FA-4D2A-8504-2852630F47AE}"/>
    <dgm:cxn modelId="{BEF6DD51-997E-4434-999C-A15AB093DC27}" srcId="{BC473E46-8A0E-47B9-A127-3E135D828878}" destId="{08AC7C9F-22DC-419B-8D1B-86AEFFC620FA}" srcOrd="7" destOrd="0" parTransId="{BE042F2F-769E-4CBC-8412-85A3D1979BAA}" sibTransId="{69CFCCD7-A0AA-433F-A6CE-B18E4378B85B}"/>
    <dgm:cxn modelId="{0FF3927C-B69D-464F-8838-4B58541AB96C}" type="presOf" srcId="{62D50BA7-B8BA-4245-B74E-F202E2E5F7E8}" destId="{656880BD-3895-4141-BDB5-F87FC96203AC}" srcOrd="0" destOrd="0" presId="urn:microsoft.com/office/officeart/2005/8/layout/vList2"/>
    <dgm:cxn modelId="{B1E4E07C-E4E5-4C80-959A-EA60052E540C}" srcId="{BC473E46-8A0E-47B9-A127-3E135D828878}" destId="{D51888C8-2649-46EB-83FE-A83DED031377}" srcOrd="0" destOrd="0" parTransId="{EC6F0768-371F-44C1-B37D-5CF997C373EB}" sibTransId="{A46716E0-CE26-46FB-AC96-84B64A9DDCDE}"/>
    <dgm:cxn modelId="{1E3BB184-D8ED-4C58-82AB-31C41A069E63}" type="presOf" srcId="{BC473E46-8A0E-47B9-A127-3E135D828878}" destId="{24691672-F841-4F5F-8744-D1680C623F85}" srcOrd="0" destOrd="0" presId="urn:microsoft.com/office/officeart/2005/8/layout/vList2"/>
    <dgm:cxn modelId="{1AD45A91-BF3B-47C2-B5DC-04A1EB4FF52B}" srcId="{BC473E46-8A0E-47B9-A127-3E135D828878}" destId="{D7E1B557-C3D9-4097-83DD-71C589414DBD}" srcOrd="4" destOrd="0" parTransId="{C760541D-5DC5-4328-9FC2-7B03F6E500BD}" sibTransId="{B3A2074C-EAD1-49B3-AF31-175B73C7DF0C}"/>
    <dgm:cxn modelId="{3D5EA69F-07F1-4D3C-8B85-3A8041483F96}" type="presOf" srcId="{08AC7C9F-22DC-419B-8D1B-86AEFFC620FA}" destId="{4A91CE82-7DBB-4511-85B9-1B448D6A5FB2}" srcOrd="0" destOrd="0" presId="urn:microsoft.com/office/officeart/2005/8/layout/vList2"/>
    <dgm:cxn modelId="{5D33E2AE-7F71-45AD-A6B4-B0A8769693ED}" srcId="{BC473E46-8A0E-47B9-A127-3E135D828878}" destId="{6B6AA5A8-1757-4AA3-9A99-CBB242B378B8}" srcOrd="2" destOrd="0" parTransId="{D1B48954-0A52-497B-8370-6700FCDE1280}" sibTransId="{D594F875-CE8F-4846-B925-961F9CDF2D97}"/>
    <dgm:cxn modelId="{D13458BF-A7A0-4E8B-B8EB-2B9CAD42CEDF}" srcId="{BC473E46-8A0E-47B9-A127-3E135D828878}" destId="{777087D2-5219-4C61-9F47-0892231C107A}" srcOrd="3" destOrd="0" parTransId="{CF9FB41A-8A87-4F6A-B876-D55F2C9AC0E7}" sibTransId="{9FDE2AAC-3D52-4DBC-8AEB-666B45274BA6}"/>
    <dgm:cxn modelId="{BDC329C6-A29E-45AE-8916-72BDFA753E37}" type="presOf" srcId="{D51888C8-2649-46EB-83FE-A83DED031377}" destId="{8BB8CCE8-F692-48BC-909A-0D981465B6A0}" srcOrd="0" destOrd="0" presId="urn:microsoft.com/office/officeart/2005/8/layout/vList2"/>
    <dgm:cxn modelId="{89C3FFD5-03C5-4FC5-BE3F-E073441CBBA5}" type="presOf" srcId="{777087D2-5219-4C61-9F47-0892231C107A}" destId="{E14509D8-109D-4176-AF89-A7AB8715B521}" srcOrd="0" destOrd="0" presId="urn:microsoft.com/office/officeart/2005/8/layout/vList2"/>
    <dgm:cxn modelId="{98A089ED-AEA1-4316-9993-7203C138F0B3}" type="presOf" srcId="{B6511B1E-F4E8-47DF-AE63-B0FFF183FB4C}" destId="{B3D402CE-0BE4-4D4E-AA42-47E82AB7C347}" srcOrd="0" destOrd="0" presId="urn:microsoft.com/office/officeart/2005/8/layout/vList2"/>
    <dgm:cxn modelId="{1331BEF8-1548-4B16-8A1F-7FCFB50E63FF}" type="presParOf" srcId="{24691672-F841-4F5F-8744-D1680C623F85}" destId="{8BB8CCE8-F692-48BC-909A-0D981465B6A0}" srcOrd="0" destOrd="0" presId="urn:microsoft.com/office/officeart/2005/8/layout/vList2"/>
    <dgm:cxn modelId="{E11AF16D-A53B-41CF-9E5D-88D85343311A}" type="presParOf" srcId="{24691672-F841-4F5F-8744-D1680C623F85}" destId="{7D05757E-D362-4D00-B0F4-C26858958FA8}" srcOrd="1" destOrd="0" presId="urn:microsoft.com/office/officeart/2005/8/layout/vList2"/>
    <dgm:cxn modelId="{0E8DE2F0-22FA-4477-AF8F-D76CF6373843}" type="presParOf" srcId="{24691672-F841-4F5F-8744-D1680C623F85}" destId="{835FC74F-7D28-4207-BB2D-E4AC0B28C87A}" srcOrd="2" destOrd="0" presId="urn:microsoft.com/office/officeart/2005/8/layout/vList2"/>
    <dgm:cxn modelId="{EA05E746-A8E5-4591-A666-CF49E07BBDBE}" type="presParOf" srcId="{24691672-F841-4F5F-8744-D1680C623F85}" destId="{26176224-3819-40F3-899B-DDC71CDD0425}" srcOrd="3" destOrd="0" presId="urn:microsoft.com/office/officeart/2005/8/layout/vList2"/>
    <dgm:cxn modelId="{2D62D771-398F-4071-A06B-376EAD6D4C1C}" type="presParOf" srcId="{24691672-F841-4F5F-8744-D1680C623F85}" destId="{20DE937F-C5E3-4F93-8ABA-D767AE281B29}" srcOrd="4" destOrd="0" presId="urn:microsoft.com/office/officeart/2005/8/layout/vList2"/>
    <dgm:cxn modelId="{E12F8657-B6BB-44AF-BB21-8595D9323F49}" type="presParOf" srcId="{24691672-F841-4F5F-8744-D1680C623F85}" destId="{24564E69-E834-401F-B9FD-08D522571D18}" srcOrd="5" destOrd="0" presId="urn:microsoft.com/office/officeart/2005/8/layout/vList2"/>
    <dgm:cxn modelId="{05BFA522-FE68-4800-BEBF-145478E87970}" type="presParOf" srcId="{24691672-F841-4F5F-8744-D1680C623F85}" destId="{E14509D8-109D-4176-AF89-A7AB8715B521}" srcOrd="6" destOrd="0" presId="urn:microsoft.com/office/officeart/2005/8/layout/vList2"/>
    <dgm:cxn modelId="{8D40E238-27C5-4048-984F-8F6D5C46CE88}" type="presParOf" srcId="{24691672-F841-4F5F-8744-D1680C623F85}" destId="{298246F0-EAF3-48D7-8DAA-56F2BC6A676C}" srcOrd="7" destOrd="0" presId="urn:microsoft.com/office/officeart/2005/8/layout/vList2"/>
    <dgm:cxn modelId="{BE4923A9-1A90-4B56-89FE-4322EAAD50D6}" type="presParOf" srcId="{24691672-F841-4F5F-8744-D1680C623F85}" destId="{E3E2EDA0-045F-4B99-AF03-B8FB40F90DA6}" srcOrd="8" destOrd="0" presId="urn:microsoft.com/office/officeart/2005/8/layout/vList2"/>
    <dgm:cxn modelId="{7FA32F23-DDA6-4E93-8524-5EA9216ED85D}" type="presParOf" srcId="{24691672-F841-4F5F-8744-D1680C623F85}" destId="{6755B1A8-E16C-42A4-A553-573461DA6733}" srcOrd="9" destOrd="0" presId="urn:microsoft.com/office/officeart/2005/8/layout/vList2"/>
    <dgm:cxn modelId="{02BE677D-E3D1-4ED1-B478-1E5DD4F49558}" type="presParOf" srcId="{24691672-F841-4F5F-8744-D1680C623F85}" destId="{656880BD-3895-4141-BDB5-F87FC96203AC}" srcOrd="10" destOrd="0" presId="urn:microsoft.com/office/officeart/2005/8/layout/vList2"/>
    <dgm:cxn modelId="{3D14D990-8D84-431A-B6CD-BA394C5E5DFA}" type="presParOf" srcId="{24691672-F841-4F5F-8744-D1680C623F85}" destId="{BE1B7E4D-D076-4F08-9C88-2F24A56EC9A4}" srcOrd="11" destOrd="0" presId="urn:microsoft.com/office/officeart/2005/8/layout/vList2"/>
    <dgm:cxn modelId="{603DFD63-7FF3-4B1E-A897-1CFF5071D645}" type="presParOf" srcId="{24691672-F841-4F5F-8744-D1680C623F85}" destId="{B3D402CE-0BE4-4D4E-AA42-47E82AB7C347}" srcOrd="12" destOrd="0" presId="urn:microsoft.com/office/officeart/2005/8/layout/vList2"/>
    <dgm:cxn modelId="{30863FB0-8F8D-4311-9BA8-296FCCE670C1}" type="presParOf" srcId="{24691672-F841-4F5F-8744-D1680C623F85}" destId="{D12C4729-4E98-4FB7-8FF2-B458BF2BAA92}" srcOrd="13" destOrd="0" presId="urn:microsoft.com/office/officeart/2005/8/layout/vList2"/>
    <dgm:cxn modelId="{92284167-DFB3-4E0E-8709-7F18B5594664}" type="presParOf" srcId="{24691672-F841-4F5F-8744-D1680C623F85}" destId="{4A91CE82-7DBB-4511-85B9-1B448D6A5FB2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9D50E72D-081A-4A60-8843-6B923EF37CB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D99EB4-188E-4DC2-A596-6703DBFFD4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 2012, the Welsh Government made a plan: “Together for Mental Health”, however, over the past two years they have commissioned a review of its strategy. The ‘</a:t>
          </a:r>
          <a:r>
            <a:rPr lang="en-GB" b="1" dirty="0"/>
            <a:t>mental health and wellbeing strategy’ </a:t>
          </a:r>
          <a:r>
            <a:rPr lang="en-GB" dirty="0"/>
            <a:t>will concentrate on a 10-year plan that includes 4 vision statements: </a:t>
          </a:r>
          <a:endParaRPr lang="en-US" dirty="0"/>
        </a:p>
      </dgm:t>
    </dgm:pt>
    <dgm:pt modelId="{BB9F2744-80AA-40FA-9EB1-7D7656166225}" type="parTrans" cxnId="{AA3AD927-B5DA-4866-BF1D-C8D065669521}">
      <dgm:prSet/>
      <dgm:spPr/>
      <dgm:t>
        <a:bodyPr/>
        <a:lstStyle/>
        <a:p>
          <a:endParaRPr lang="en-US"/>
        </a:p>
      </dgm:t>
    </dgm:pt>
    <dgm:pt modelId="{4ACC6952-918B-468C-BBA4-829DFB59BB64}" type="sibTrans" cxnId="{AA3AD927-B5DA-4866-BF1D-C8D065669521}">
      <dgm:prSet/>
      <dgm:spPr/>
      <dgm:t>
        <a:bodyPr/>
        <a:lstStyle/>
        <a:p>
          <a:endParaRPr lang="en-US"/>
        </a:p>
      </dgm:t>
    </dgm:pt>
    <dgm:pt modelId="{3BC1866A-7347-4BBF-B5FC-F6F023CB42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People can protect and improve their mental health and wellbeing:</a:t>
          </a:r>
          <a:endParaRPr lang="en-US"/>
        </a:p>
      </dgm:t>
    </dgm:pt>
    <dgm:pt modelId="{97AE62D0-CC93-441F-8CF6-B65D848E6576}" type="parTrans" cxnId="{62B0F494-7294-49C3-AB82-1B3C6162A5C3}">
      <dgm:prSet/>
      <dgm:spPr/>
      <dgm:t>
        <a:bodyPr/>
        <a:lstStyle/>
        <a:p>
          <a:endParaRPr lang="en-US"/>
        </a:p>
      </dgm:t>
    </dgm:pt>
    <dgm:pt modelId="{A8ED4662-85E9-4170-803C-9FAD55D3C286}" type="sibTrans" cxnId="{62B0F494-7294-49C3-AB82-1B3C6162A5C3}">
      <dgm:prSet/>
      <dgm:spPr/>
      <dgm:t>
        <a:bodyPr/>
        <a:lstStyle/>
        <a:p>
          <a:endParaRPr lang="en-US"/>
        </a:p>
      </dgm:t>
    </dgm:pt>
    <dgm:pt modelId="{B8456359-F8BA-4FA1-BD03-812BF153BD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WG works together to improve mental health and wellbeing </a:t>
          </a:r>
          <a:endParaRPr lang="en-US"/>
        </a:p>
      </dgm:t>
    </dgm:pt>
    <dgm:pt modelId="{9E441BD9-6A8E-4D54-9EF5-58F54005C6F1}" type="parTrans" cxnId="{B5A668A6-565B-44C1-AF6C-C4DEC426100E}">
      <dgm:prSet/>
      <dgm:spPr/>
      <dgm:t>
        <a:bodyPr/>
        <a:lstStyle/>
        <a:p>
          <a:endParaRPr lang="en-US"/>
        </a:p>
      </dgm:t>
    </dgm:pt>
    <dgm:pt modelId="{9C0B860E-D6F2-492A-A386-1F0948C28C08}" type="sibTrans" cxnId="{B5A668A6-565B-44C1-AF6C-C4DEC426100E}">
      <dgm:prSet/>
      <dgm:spPr/>
      <dgm:t>
        <a:bodyPr/>
        <a:lstStyle/>
        <a:p>
          <a:endParaRPr lang="en-US"/>
        </a:p>
      </dgm:t>
    </dgm:pt>
    <dgm:pt modelId="{8F594157-AE3F-4D06-B329-64EE6DCE89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People get support whoever they speak to, and they get the right support when they first ask </a:t>
          </a:r>
          <a:endParaRPr lang="en-US"/>
        </a:p>
      </dgm:t>
    </dgm:pt>
    <dgm:pt modelId="{62756A42-E6AE-4E1A-AE08-5457B508278E}" type="parTrans" cxnId="{5308B001-BED0-47B3-992A-7728956D5BE0}">
      <dgm:prSet/>
      <dgm:spPr/>
      <dgm:t>
        <a:bodyPr/>
        <a:lstStyle/>
        <a:p>
          <a:endParaRPr lang="en-US"/>
        </a:p>
      </dgm:t>
    </dgm:pt>
    <dgm:pt modelId="{481FBC4C-9E03-4221-875E-3346B5FEB184}" type="sibTrans" cxnId="{5308B001-BED0-47B3-992A-7728956D5BE0}">
      <dgm:prSet/>
      <dgm:spPr/>
      <dgm:t>
        <a:bodyPr/>
        <a:lstStyle/>
        <a:p>
          <a:endParaRPr lang="en-US"/>
        </a:p>
      </dgm:t>
    </dgm:pt>
    <dgm:pt modelId="{440D8333-2BF6-464E-9365-D9098FB638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People get support from services that is right for them as quickly as possible. </a:t>
          </a:r>
          <a:endParaRPr lang="en-US"/>
        </a:p>
      </dgm:t>
    </dgm:pt>
    <dgm:pt modelId="{272CA821-C907-419B-8A73-226BBECF4521}" type="parTrans" cxnId="{7DC21E87-4E5E-4E35-8726-4575E8A140E0}">
      <dgm:prSet/>
      <dgm:spPr/>
      <dgm:t>
        <a:bodyPr/>
        <a:lstStyle/>
        <a:p>
          <a:endParaRPr lang="en-US"/>
        </a:p>
      </dgm:t>
    </dgm:pt>
    <dgm:pt modelId="{2044B0BB-A49D-455A-B403-5EEA5E680197}" type="sibTrans" cxnId="{7DC21E87-4E5E-4E35-8726-4575E8A140E0}">
      <dgm:prSet/>
      <dgm:spPr/>
      <dgm:t>
        <a:bodyPr/>
        <a:lstStyle/>
        <a:p>
          <a:endParaRPr lang="en-US"/>
        </a:p>
      </dgm:t>
    </dgm:pt>
    <dgm:pt modelId="{DC1F3565-7403-40DF-A977-43D989D28C34}" type="pres">
      <dgm:prSet presAssocID="{9D50E72D-081A-4A60-8843-6B923EF37CBE}" presName="root" presStyleCnt="0">
        <dgm:presLayoutVars>
          <dgm:dir/>
          <dgm:resizeHandles val="exact"/>
        </dgm:presLayoutVars>
      </dgm:prSet>
      <dgm:spPr/>
    </dgm:pt>
    <dgm:pt modelId="{3FAB0479-9ABD-4B88-8BD4-07507E71D4CC}" type="pres">
      <dgm:prSet presAssocID="{95D99EB4-188E-4DC2-A596-6703DBFFD483}" presName="compNode" presStyleCnt="0"/>
      <dgm:spPr/>
    </dgm:pt>
    <dgm:pt modelId="{ED6090C7-FA2A-4876-8B4D-6D8940798211}" type="pres">
      <dgm:prSet presAssocID="{95D99EB4-188E-4DC2-A596-6703DBFFD483}" presName="bgRect" presStyleLbl="bgShp" presStyleIdx="0" presStyleCnt="5"/>
      <dgm:spPr/>
    </dgm:pt>
    <dgm:pt modelId="{CF456225-5EF6-4267-A652-E1C1FBDD3C58}" type="pres">
      <dgm:prSet presAssocID="{95D99EB4-188E-4DC2-A596-6703DBFFD48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401564E-E0DD-4B45-916B-C3E163CFA409}" type="pres">
      <dgm:prSet presAssocID="{95D99EB4-188E-4DC2-A596-6703DBFFD483}" presName="spaceRect" presStyleCnt="0"/>
      <dgm:spPr/>
    </dgm:pt>
    <dgm:pt modelId="{BB996D50-301C-4B11-A478-29272B3D0AF1}" type="pres">
      <dgm:prSet presAssocID="{95D99EB4-188E-4DC2-A596-6703DBFFD483}" presName="parTx" presStyleLbl="revTx" presStyleIdx="0" presStyleCnt="5">
        <dgm:presLayoutVars>
          <dgm:chMax val="0"/>
          <dgm:chPref val="0"/>
        </dgm:presLayoutVars>
      </dgm:prSet>
      <dgm:spPr/>
    </dgm:pt>
    <dgm:pt modelId="{6B3C4EE2-73E1-4B50-805E-7A3F4F9056F5}" type="pres">
      <dgm:prSet presAssocID="{4ACC6952-918B-468C-BBA4-829DFB59BB64}" presName="sibTrans" presStyleCnt="0"/>
      <dgm:spPr/>
    </dgm:pt>
    <dgm:pt modelId="{CD910B2A-DFF8-4811-AAD6-075A440DB5CA}" type="pres">
      <dgm:prSet presAssocID="{3BC1866A-7347-4BBF-B5FC-F6F023CB4209}" presName="compNode" presStyleCnt="0"/>
      <dgm:spPr/>
    </dgm:pt>
    <dgm:pt modelId="{7088CDC2-EE00-48EE-982B-D40B0E0152EB}" type="pres">
      <dgm:prSet presAssocID="{3BC1866A-7347-4BBF-B5FC-F6F023CB4209}" presName="bgRect" presStyleLbl="bgShp" presStyleIdx="1" presStyleCnt="5"/>
      <dgm:spPr/>
    </dgm:pt>
    <dgm:pt modelId="{374CA244-8AAD-490D-9A5E-600A71DEC189}" type="pres">
      <dgm:prSet presAssocID="{3BC1866A-7347-4BBF-B5FC-F6F023CB420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09C9A60-942A-4584-81D7-C86917B59CF2}" type="pres">
      <dgm:prSet presAssocID="{3BC1866A-7347-4BBF-B5FC-F6F023CB4209}" presName="spaceRect" presStyleCnt="0"/>
      <dgm:spPr/>
    </dgm:pt>
    <dgm:pt modelId="{253C8A5A-72EB-423B-B112-ED2100A67888}" type="pres">
      <dgm:prSet presAssocID="{3BC1866A-7347-4BBF-B5FC-F6F023CB4209}" presName="parTx" presStyleLbl="revTx" presStyleIdx="1" presStyleCnt="5">
        <dgm:presLayoutVars>
          <dgm:chMax val="0"/>
          <dgm:chPref val="0"/>
        </dgm:presLayoutVars>
      </dgm:prSet>
      <dgm:spPr/>
    </dgm:pt>
    <dgm:pt modelId="{027593E1-3C97-4265-8F2B-E08FF6477E5D}" type="pres">
      <dgm:prSet presAssocID="{A8ED4662-85E9-4170-803C-9FAD55D3C286}" presName="sibTrans" presStyleCnt="0"/>
      <dgm:spPr/>
    </dgm:pt>
    <dgm:pt modelId="{20EF1B1A-72B6-4730-B874-E874BBEA5DE6}" type="pres">
      <dgm:prSet presAssocID="{B8456359-F8BA-4FA1-BD03-812BF153BDB0}" presName="compNode" presStyleCnt="0"/>
      <dgm:spPr/>
    </dgm:pt>
    <dgm:pt modelId="{0C0CC304-CBAD-4F25-9D99-A53D3FFFA43A}" type="pres">
      <dgm:prSet presAssocID="{B8456359-F8BA-4FA1-BD03-812BF153BDB0}" presName="bgRect" presStyleLbl="bgShp" presStyleIdx="2" presStyleCnt="5"/>
      <dgm:spPr/>
    </dgm:pt>
    <dgm:pt modelId="{8DED048E-DF8E-474C-BC48-4665018066C8}" type="pres">
      <dgm:prSet presAssocID="{B8456359-F8BA-4FA1-BD03-812BF153BDB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6C80754-DDB5-428C-A89B-96988073EF46}" type="pres">
      <dgm:prSet presAssocID="{B8456359-F8BA-4FA1-BD03-812BF153BDB0}" presName="spaceRect" presStyleCnt="0"/>
      <dgm:spPr/>
    </dgm:pt>
    <dgm:pt modelId="{69C5401B-6AA8-4849-A3A9-E2CC3CA4EC54}" type="pres">
      <dgm:prSet presAssocID="{B8456359-F8BA-4FA1-BD03-812BF153BDB0}" presName="parTx" presStyleLbl="revTx" presStyleIdx="2" presStyleCnt="5">
        <dgm:presLayoutVars>
          <dgm:chMax val="0"/>
          <dgm:chPref val="0"/>
        </dgm:presLayoutVars>
      </dgm:prSet>
      <dgm:spPr/>
    </dgm:pt>
    <dgm:pt modelId="{D4D46F9F-1DE3-46A3-9445-8C7519392B48}" type="pres">
      <dgm:prSet presAssocID="{9C0B860E-D6F2-492A-A386-1F0948C28C08}" presName="sibTrans" presStyleCnt="0"/>
      <dgm:spPr/>
    </dgm:pt>
    <dgm:pt modelId="{91821A21-E4BA-4577-ABB5-4C12A9059B5A}" type="pres">
      <dgm:prSet presAssocID="{8F594157-AE3F-4D06-B329-64EE6DCE8973}" presName="compNode" presStyleCnt="0"/>
      <dgm:spPr/>
    </dgm:pt>
    <dgm:pt modelId="{8BED1AF2-96C6-480A-BA26-5C1BCC46F8BD}" type="pres">
      <dgm:prSet presAssocID="{8F594157-AE3F-4D06-B329-64EE6DCE8973}" presName="bgRect" presStyleLbl="bgShp" presStyleIdx="3" presStyleCnt="5"/>
      <dgm:spPr/>
    </dgm:pt>
    <dgm:pt modelId="{CF8FB6D0-0570-4B32-8CE1-5C5F08920A05}" type="pres">
      <dgm:prSet presAssocID="{8F594157-AE3F-4D06-B329-64EE6DCE897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512F1299-7D6E-49C7-95BF-6F529E3EC8A4}" type="pres">
      <dgm:prSet presAssocID="{8F594157-AE3F-4D06-B329-64EE6DCE8973}" presName="spaceRect" presStyleCnt="0"/>
      <dgm:spPr/>
    </dgm:pt>
    <dgm:pt modelId="{575ED301-0C6B-4149-B7AC-796A2F4D765C}" type="pres">
      <dgm:prSet presAssocID="{8F594157-AE3F-4D06-B329-64EE6DCE8973}" presName="parTx" presStyleLbl="revTx" presStyleIdx="3" presStyleCnt="5">
        <dgm:presLayoutVars>
          <dgm:chMax val="0"/>
          <dgm:chPref val="0"/>
        </dgm:presLayoutVars>
      </dgm:prSet>
      <dgm:spPr/>
    </dgm:pt>
    <dgm:pt modelId="{0228798C-D941-424B-886B-FDA5BDCFD5F3}" type="pres">
      <dgm:prSet presAssocID="{481FBC4C-9E03-4221-875E-3346B5FEB184}" presName="sibTrans" presStyleCnt="0"/>
      <dgm:spPr/>
    </dgm:pt>
    <dgm:pt modelId="{1DAF18CB-46CA-4C43-9828-3157756F06A4}" type="pres">
      <dgm:prSet presAssocID="{440D8333-2BF6-464E-9365-D9098FB63866}" presName="compNode" presStyleCnt="0"/>
      <dgm:spPr/>
    </dgm:pt>
    <dgm:pt modelId="{F15256DE-0553-4A0C-9460-CF1C6EFFF988}" type="pres">
      <dgm:prSet presAssocID="{440D8333-2BF6-464E-9365-D9098FB63866}" presName="bgRect" presStyleLbl="bgShp" presStyleIdx="4" presStyleCnt="5"/>
      <dgm:spPr/>
    </dgm:pt>
    <dgm:pt modelId="{54250DD6-BF5F-4451-858A-B823AEFF8296}" type="pres">
      <dgm:prSet presAssocID="{440D8333-2BF6-464E-9365-D9098FB6386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CC3B09D3-CBFB-479F-90BF-E33870FD2CED}" type="pres">
      <dgm:prSet presAssocID="{440D8333-2BF6-464E-9365-D9098FB63866}" presName="spaceRect" presStyleCnt="0"/>
      <dgm:spPr/>
    </dgm:pt>
    <dgm:pt modelId="{F7668D2E-8778-4BF2-AD6D-A15D2B024F34}" type="pres">
      <dgm:prSet presAssocID="{440D8333-2BF6-464E-9365-D9098FB6386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308B001-BED0-47B3-992A-7728956D5BE0}" srcId="{9D50E72D-081A-4A60-8843-6B923EF37CBE}" destId="{8F594157-AE3F-4D06-B329-64EE6DCE8973}" srcOrd="3" destOrd="0" parTransId="{62756A42-E6AE-4E1A-AE08-5457B508278E}" sibTransId="{481FBC4C-9E03-4221-875E-3346B5FEB184}"/>
    <dgm:cxn modelId="{AA3AD927-B5DA-4866-BF1D-C8D065669521}" srcId="{9D50E72D-081A-4A60-8843-6B923EF37CBE}" destId="{95D99EB4-188E-4DC2-A596-6703DBFFD483}" srcOrd="0" destOrd="0" parTransId="{BB9F2744-80AA-40FA-9EB1-7D7656166225}" sibTransId="{4ACC6952-918B-468C-BBA4-829DFB59BB64}"/>
    <dgm:cxn modelId="{BFFC232F-305F-47C5-85AD-74C25815CC44}" type="presOf" srcId="{440D8333-2BF6-464E-9365-D9098FB63866}" destId="{F7668D2E-8778-4BF2-AD6D-A15D2B024F34}" srcOrd="0" destOrd="0" presId="urn:microsoft.com/office/officeart/2018/2/layout/IconVerticalSolidList"/>
    <dgm:cxn modelId="{7DC21E87-4E5E-4E35-8726-4575E8A140E0}" srcId="{9D50E72D-081A-4A60-8843-6B923EF37CBE}" destId="{440D8333-2BF6-464E-9365-D9098FB63866}" srcOrd="4" destOrd="0" parTransId="{272CA821-C907-419B-8A73-226BBECF4521}" sibTransId="{2044B0BB-A49D-455A-B403-5EEA5E680197}"/>
    <dgm:cxn modelId="{188F8E8C-21D4-4755-A878-D8F0C572F14F}" type="presOf" srcId="{9D50E72D-081A-4A60-8843-6B923EF37CBE}" destId="{DC1F3565-7403-40DF-A977-43D989D28C34}" srcOrd="0" destOrd="0" presId="urn:microsoft.com/office/officeart/2018/2/layout/IconVerticalSolidList"/>
    <dgm:cxn modelId="{62B0F494-7294-49C3-AB82-1B3C6162A5C3}" srcId="{9D50E72D-081A-4A60-8843-6B923EF37CBE}" destId="{3BC1866A-7347-4BBF-B5FC-F6F023CB4209}" srcOrd="1" destOrd="0" parTransId="{97AE62D0-CC93-441F-8CF6-B65D848E6576}" sibTransId="{A8ED4662-85E9-4170-803C-9FAD55D3C286}"/>
    <dgm:cxn modelId="{88128097-476C-4C24-A07E-3F7F55E98745}" type="presOf" srcId="{95D99EB4-188E-4DC2-A596-6703DBFFD483}" destId="{BB996D50-301C-4B11-A478-29272B3D0AF1}" srcOrd="0" destOrd="0" presId="urn:microsoft.com/office/officeart/2018/2/layout/IconVerticalSolidList"/>
    <dgm:cxn modelId="{B5A668A6-565B-44C1-AF6C-C4DEC426100E}" srcId="{9D50E72D-081A-4A60-8843-6B923EF37CBE}" destId="{B8456359-F8BA-4FA1-BD03-812BF153BDB0}" srcOrd="2" destOrd="0" parTransId="{9E441BD9-6A8E-4D54-9EF5-58F54005C6F1}" sibTransId="{9C0B860E-D6F2-492A-A386-1F0948C28C08}"/>
    <dgm:cxn modelId="{138AC3AC-87F5-47A1-8B79-9858F1863094}" type="presOf" srcId="{3BC1866A-7347-4BBF-B5FC-F6F023CB4209}" destId="{253C8A5A-72EB-423B-B112-ED2100A67888}" srcOrd="0" destOrd="0" presId="urn:microsoft.com/office/officeart/2018/2/layout/IconVerticalSolidList"/>
    <dgm:cxn modelId="{C761A0D0-53CE-4901-B1C1-185411014353}" type="presOf" srcId="{8F594157-AE3F-4D06-B329-64EE6DCE8973}" destId="{575ED301-0C6B-4149-B7AC-796A2F4D765C}" srcOrd="0" destOrd="0" presId="urn:microsoft.com/office/officeart/2018/2/layout/IconVerticalSolidList"/>
    <dgm:cxn modelId="{790424FF-8CC8-497B-8356-5B1EAE8CD896}" type="presOf" srcId="{B8456359-F8BA-4FA1-BD03-812BF153BDB0}" destId="{69C5401B-6AA8-4849-A3A9-E2CC3CA4EC54}" srcOrd="0" destOrd="0" presId="urn:microsoft.com/office/officeart/2018/2/layout/IconVerticalSolidList"/>
    <dgm:cxn modelId="{74C307D4-4615-46F1-A4EE-BCF256744B66}" type="presParOf" srcId="{DC1F3565-7403-40DF-A977-43D989D28C34}" destId="{3FAB0479-9ABD-4B88-8BD4-07507E71D4CC}" srcOrd="0" destOrd="0" presId="urn:microsoft.com/office/officeart/2018/2/layout/IconVerticalSolidList"/>
    <dgm:cxn modelId="{4C3098AA-99C7-48E2-ACC7-0ED7CFAB74E6}" type="presParOf" srcId="{3FAB0479-9ABD-4B88-8BD4-07507E71D4CC}" destId="{ED6090C7-FA2A-4876-8B4D-6D8940798211}" srcOrd="0" destOrd="0" presId="urn:microsoft.com/office/officeart/2018/2/layout/IconVerticalSolidList"/>
    <dgm:cxn modelId="{25790716-45D8-47A0-B1DB-909C1DDF86FC}" type="presParOf" srcId="{3FAB0479-9ABD-4B88-8BD4-07507E71D4CC}" destId="{CF456225-5EF6-4267-A652-E1C1FBDD3C58}" srcOrd="1" destOrd="0" presId="urn:microsoft.com/office/officeart/2018/2/layout/IconVerticalSolidList"/>
    <dgm:cxn modelId="{EF475DCC-037A-406D-A051-BB176FF8B6A9}" type="presParOf" srcId="{3FAB0479-9ABD-4B88-8BD4-07507E71D4CC}" destId="{9401564E-E0DD-4B45-916B-C3E163CFA409}" srcOrd="2" destOrd="0" presId="urn:microsoft.com/office/officeart/2018/2/layout/IconVerticalSolidList"/>
    <dgm:cxn modelId="{8FF19A73-9BC4-486E-9F79-C5F12A8EB627}" type="presParOf" srcId="{3FAB0479-9ABD-4B88-8BD4-07507E71D4CC}" destId="{BB996D50-301C-4B11-A478-29272B3D0AF1}" srcOrd="3" destOrd="0" presId="urn:microsoft.com/office/officeart/2018/2/layout/IconVerticalSolidList"/>
    <dgm:cxn modelId="{CB89784E-2B8D-4383-B66F-EB7FB6522CDE}" type="presParOf" srcId="{DC1F3565-7403-40DF-A977-43D989D28C34}" destId="{6B3C4EE2-73E1-4B50-805E-7A3F4F9056F5}" srcOrd="1" destOrd="0" presId="urn:microsoft.com/office/officeart/2018/2/layout/IconVerticalSolidList"/>
    <dgm:cxn modelId="{71AF06B0-2EA4-4E35-8EE0-AB2024ECA1F1}" type="presParOf" srcId="{DC1F3565-7403-40DF-A977-43D989D28C34}" destId="{CD910B2A-DFF8-4811-AAD6-075A440DB5CA}" srcOrd="2" destOrd="0" presId="urn:microsoft.com/office/officeart/2018/2/layout/IconVerticalSolidList"/>
    <dgm:cxn modelId="{DE567295-504D-4EE1-A4B8-30C473AA38B5}" type="presParOf" srcId="{CD910B2A-DFF8-4811-AAD6-075A440DB5CA}" destId="{7088CDC2-EE00-48EE-982B-D40B0E0152EB}" srcOrd="0" destOrd="0" presId="urn:microsoft.com/office/officeart/2018/2/layout/IconVerticalSolidList"/>
    <dgm:cxn modelId="{8795305C-B6E4-49E7-9F25-FDED7297C451}" type="presParOf" srcId="{CD910B2A-DFF8-4811-AAD6-075A440DB5CA}" destId="{374CA244-8AAD-490D-9A5E-600A71DEC189}" srcOrd="1" destOrd="0" presId="urn:microsoft.com/office/officeart/2018/2/layout/IconVerticalSolidList"/>
    <dgm:cxn modelId="{453F5926-A252-446B-9028-18B618EFE6A1}" type="presParOf" srcId="{CD910B2A-DFF8-4811-AAD6-075A440DB5CA}" destId="{709C9A60-942A-4584-81D7-C86917B59CF2}" srcOrd="2" destOrd="0" presId="urn:microsoft.com/office/officeart/2018/2/layout/IconVerticalSolidList"/>
    <dgm:cxn modelId="{39058C3A-4960-4305-A88A-42188A09FAA2}" type="presParOf" srcId="{CD910B2A-DFF8-4811-AAD6-075A440DB5CA}" destId="{253C8A5A-72EB-423B-B112-ED2100A67888}" srcOrd="3" destOrd="0" presId="urn:microsoft.com/office/officeart/2018/2/layout/IconVerticalSolidList"/>
    <dgm:cxn modelId="{84694B30-E7AF-4C0B-BFDD-5DC69310387B}" type="presParOf" srcId="{DC1F3565-7403-40DF-A977-43D989D28C34}" destId="{027593E1-3C97-4265-8F2B-E08FF6477E5D}" srcOrd="3" destOrd="0" presId="urn:microsoft.com/office/officeart/2018/2/layout/IconVerticalSolidList"/>
    <dgm:cxn modelId="{A9570583-3781-41C2-A2CA-6701353FAF35}" type="presParOf" srcId="{DC1F3565-7403-40DF-A977-43D989D28C34}" destId="{20EF1B1A-72B6-4730-B874-E874BBEA5DE6}" srcOrd="4" destOrd="0" presId="urn:microsoft.com/office/officeart/2018/2/layout/IconVerticalSolidList"/>
    <dgm:cxn modelId="{AF3733C1-5510-47D8-A193-D9A2C823E151}" type="presParOf" srcId="{20EF1B1A-72B6-4730-B874-E874BBEA5DE6}" destId="{0C0CC304-CBAD-4F25-9D99-A53D3FFFA43A}" srcOrd="0" destOrd="0" presId="urn:microsoft.com/office/officeart/2018/2/layout/IconVerticalSolidList"/>
    <dgm:cxn modelId="{0D2A0B09-9A13-4E85-BD5F-42C1D90966FB}" type="presParOf" srcId="{20EF1B1A-72B6-4730-B874-E874BBEA5DE6}" destId="{8DED048E-DF8E-474C-BC48-4665018066C8}" srcOrd="1" destOrd="0" presId="urn:microsoft.com/office/officeart/2018/2/layout/IconVerticalSolidList"/>
    <dgm:cxn modelId="{8840129E-31CB-45FE-941A-2A333EDFC780}" type="presParOf" srcId="{20EF1B1A-72B6-4730-B874-E874BBEA5DE6}" destId="{36C80754-DDB5-428C-A89B-96988073EF46}" srcOrd="2" destOrd="0" presId="urn:microsoft.com/office/officeart/2018/2/layout/IconVerticalSolidList"/>
    <dgm:cxn modelId="{65AA1AEF-8AF4-4675-A210-5F5CFB029B90}" type="presParOf" srcId="{20EF1B1A-72B6-4730-B874-E874BBEA5DE6}" destId="{69C5401B-6AA8-4849-A3A9-E2CC3CA4EC54}" srcOrd="3" destOrd="0" presId="urn:microsoft.com/office/officeart/2018/2/layout/IconVerticalSolidList"/>
    <dgm:cxn modelId="{061837CA-AAB2-4243-9069-0F79479B7CDE}" type="presParOf" srcId="{DC1F3565-7403-40DF-A977-43D989D28C34}" destId="{D4D46F9F-1DE3-46A3-9445-8C7519392B48}" srcOrd="5" destOrd="0" presId="urn:microsoft.com/office/officeart/2018/2/layout/IconVerticalSolidList"/>
    <dgm:cxn modelId="{55E02073-44E1-4231-A038-B2343EA6F75C}" type="presParOf" srcId="{DC1F3565-7403-40DF-A977-43D989D28C34}" destId="{91821A21-E4BA-4577-ABB5-4C12A9059B5A}" srcOrd="6" destOrd="0" presId="urn:microsoft.com/office/officeart/2018/2/layout/IconVerticalSolidList"/>
    <dgm:cxn modelId="{516FADF0-DBFE-4E69-8E55-FAE3EC0839B3}" type="presParOf" srcId="{91821A21-E4BA-4577-ABB5-4C12A9059B5A}" destId="{8BED1AF2-96C6-480A-BA26-5C1BCC46F8BD}" srcOrd="0" destOrd="0" presId="urn:microsoft.com/office/officeart/2018/2/layout/IconVerticalSolidList"/>
    <dgm:cxn modelId="{925636EB-6DFC-4A50-B9A9-ACFD58EA68F6}" type="presParOf" srcId="{91821A21-E4BA-4577-ABB5-4C12A9059B5A}" destId="{CF8FB6D0-0570-4B32-8CE1-5C5F08920A05}" srcOrd="1" destOrd="0" presId="urn:microsoft.com/office/officeart/2018/2/layout/IconVerticalSolidList"/>
    <dgm:cxn modelId="{CCAE530D-A919-4E79-87BD-B202D7A134AE}" type="presParOf" srcId="{91821A21-E4BA-4577-ABB5-4C12A9059B5A}" destId="{512F1299-7D6E-49C7-95BF-6F529E3EC8A4}" srcOrd="2" destOrd="0" presId="urn:microsoft.com/office/officeart/2018/2/layout/IconVerticalSolidList"/>
    <dgm:cxn modelId="{753AC1A6-2304-44B1-B2BB-4AD30F4529A1}" type="presParOf" srcId="{91821A21-E4BA-4577-ABB5-4C12A9059B5A}" destId="{575ED301-0C6B-4149-B7AC-796A2F4D765C}" srcOrd="3" destOrd="0" presId="urn:microsoft.com/office/officeart/2018/2/layout/IconVerticalSolidList"/>
    <dgm:cxn modelId="{2117933F-3C23-41A2-B32F-CF5E91DED837}" type="presParOf" srcId="{DC1F3565-7403-40DF-A977-43D989D28C34}" destId="{0228798C-D941-424B-886B-FDA5BDCFD5F3}" srcOrd="7" destOrd="0" presId="urn:microsoft.com/office/officeart/2018/2/layout/IconVerticalSolidList"/>
    <dgm:cxn modelId="{7DAB7267-BD35-4CD4-89B4-098E1373FA33}" type="presParOf" srcId="{DC1F3565-7403-40DF-A977-43D989D28C34}" destId="{1DAF18CB-46CA-4C43-9828-3157756F06A4}" srcOrd="8" destOrd="0" presId="urn:microsoft.com/office/officeart/2018/2/layout/IconVerticalSolidList"/>
    <dgm:cxn modelId="{884605EE-8A83-4E39-9AD7-7E101341962F}" type="presParOf" srcId="{1DAF18CB-46CA-4C43-9828-3157756F06A4}" destId="{F15256DE-0553-4A0C-9460-CF1C6EFFF988}" srcOrd="0" destOrd="0" presId="urn:microsoft.com/office/officeart/2018/2/layout/IconVerticalSolidList"/>
    <dgm:cxn modelId="{B6212645-217B-4CBB-ACE8-9E20F0169A77}" type="presParOf" srcId="{1DAF18CB-46CA-4C43-9828-3157756F06A4}" destId="{54250DD6-BF5F-4451-858A-B823AEFF8296}" srcOrd="1" destOrd="0" presId="urn:microsoft.com/office/officeart/2018/2/layout/IconVerticalSolidList"/>
    <dgm:cxn modelId="{52382DAE-8311-40C2-9DBF-F308D52E5FA1}" type="presParOf" srcId="{1DAF18CB-46CA-4C43-9828-3157756F06A4}" destId="{CC3B09D3-CBFB-479F-90BF-E33870FD2CED}" srcOrd="2" destOrd="0" presId="urn:microsoft.com/office/officeart/2018/2/layout/IconVerticalSolidList"/>
    <dgm:cxn modelId="{3C22ACA2-508C-44B6-A0AA-1195191FF122}" type="presParOf" srcId="{1DAF18CB-46CA-4C43-9828-3157756F06A4}" destId="{F7668D2E-8778-4BF2-AD6D-A15D2B024F3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FE159E98-1FC6-4A31-88BE-B100578A183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95EB55-D01F-4C1A-B9BD-6889D2FC6518}">
      <dgm:prSet/>
      <dgm:spPr/>
      <dgm:t>
        <a:bodyPr/>
        <a:lstStyle/>
        <a:p>
          <a:r>
            <a:rPr lang="en-GB"/>
            <a:t>According to Huo et al (2023) systematic review, there are significant barriers in implementing trauma-informed care: </a:t>
          </a:r>
          <a:endParaRPr lang="en-US"/>
        </a:p>
      </dgm:t>
    </dgm:pt>
    <dgm:pt modelId="{EF12C256-2288-4E0A-895A-1D65791B5A82}" type="parTrans" cxnId="{25EABB48-0B3D-479E-A75F-F2B56F46ED19}">
      <dgm:prSet/>
      <dgm:spPr/>
      <dgm:t>
        <a:bodyPr/>
        <a:lstStyle/>
        <a:p>
          <a:endParaRPr lang="en-US"/>
        </a:p>
      </dgm:t>
    </dgm:pt>
    <dgm:pt modelId="{4EE4589F-505B-4819-8DC4-B29C9DCB8350}" type="sibTrans" cxnId="{25EABB48-0B3D-479E-A75F-F2B56F46ED19}">
      <dgm:prSet/>
      <dgm:spPr/>
      <dgm:t>
        <a:bodyPr/>
        <a:lstStyle/>
        <a:p>
          <a:endParaRPr lang="en-US"/>
        </a:p>
      </dgm:t>
    </dgm:pt>
    <dgm:pt modelId="{E3C97A0D-E93C-4D47-B9E8-CB9D35C99BB7}">
      <dgm:prSet/>
      <dgm:spPr/>
      <dgm:t>
        <a:bodyPr/>
        <a:lstStyle/>
        <a:p>
          <a:r>
            <a:rPr lang="en-GB"/>
            <a:t>Intervention characteristics (percieved relevance of care and target population)</a:t>
          </a:r>
          <a:endParaRPr lang="en-US"/>
        </a:p>
      </dgm:t>
    </dgm:pt>
    <dgm:pt modelId="{4B0020A1-C6E8-407C-984C-7FB352145DED}" type="parTrans" cxnId="{E647C871-D008-4237-A953-C342440D4AD4}">
      <dgm:prSet/>
      <dgm:spPr/>
      <dgm:t>
        <a:bodyPr/>
        <a:lstStyle/>
        <a:p>
          <a:endParaRPr lang="en-US"/>
        </a:p>
      </dgm:t>
    </dgm:pt>
    <dgm:pt modelId="{50466F3E-6C60-454A-8B54-F1ED9BE241F6}" type="sibTrans" cxnId="{E647C871-D008-4237-A953-C342440D4AD4}">
      <dgm:prSet/>
      <dgm:spPr/>
      <dgm:t>
        <a:bodyPr/>
        <a:lstStyle/>
        <a:p>
          <a:endParaRPr lang="en-US"/>
        </a:p>
      </dgm:t>
    </dgm:pt>
    <dgm:pt modelId="{C47D0E3E-EECE-41E2-B7FE-3F8CD026445F}">
      <dgm:prSet/>
      <dgm:spPr/>
      <dgm:t>
        <a:bodyPr/>
        <a:lstStyle/>
        <a:p>
          <a:r>
            <a:rPr lang="en-GB"/>
            <a:t>External influences (Interagency collaboration and actions of others) </a:t>
          </a:r>
          <a:endParaRPr lang="en-US"/>
        </a:p>
      </dgm:t>
    </dgm:pt>
    <dgm:pt modelId="{FD51F7A9-2A61-4F79-BB3A-8C498689D590}" type="parTrans" cxnId="{7000AA82-CD57-4976-91B5-ECDB47ECD2A5}">
      <dgm:prSet/>
      <dgm:spPr/>
      <dgm:t>
        <a:bodyPr/>
        <a:lstStyle/>
        <a:p>
          <a:endParaRPr lang="en-US"/>
        </a:p>
      </dgm:t>
    </dgm:pt>
    <dgm:pt modelId="{F6A1E06D-C109-4BC9-A087-AC51C3F26C63}" type="sibTrans" cxnId="{7000AA82-CD57-4976-91B5-ECDB47ECD2A5}">
      <dgm:prSet/>
      <dgm:spPr/>
      <dgm:t>
        <a:bodyPr/>
        <a:lstStyle/>
        <a:p>
          <a:endParaRPr lang="en-US"/>
        </a:p>
      </dgm:t>
    </dgm:pt>
    <dgm:pt modelId="{1D7EEA66-A994-4274-912D-27B0C82059BC}">
      <dgm:prSet/>
      <dgm:spPr/>
      <dgm:t>
        <a:bodyPr/>
        <a:lstStyle/>
        <a:p>
          <a:r>
            <a:rPr lang="en-GB"/>
            <a:t>Internal influences ( leadership engagement, finances, staff and policy and procedural flexibility) </a:t>
          </a:r>
          <a:endParaRPr lang="en-US"/>
        </a:p>
      </dgm:t>
    </dgm:pt>
    <dgm:pt modelId="{1F00C240-914B-4AA1-A97B-EB0A64959029}" type="parTrans" cxnId="{5F31172E-4E8C-4054-AD72-8EB8FEA58D1C}">
      <dgm:prSet/>
      <dgm:spPr/>
      <dgm:t>
        <a:bodyPr/>
        <a:lstStyle/>
        <a:p>
          <a:endParaRPr lang="en-US"/>
        </a:p>
      </dgm:t>
    </dgm:pt>
    <dgm:pt modelId="{82B63DD8-ADAE-4421-AB4B-9FD40A1BF58E}" type="sibTrans" cxnId="{5F31172E-4E8C-4054-AD72-8EB8FEA58D1C}">
      <dgm:prSet/>
      <dgm:spPr/>
      <dgm:t>
        <a:bodyPr/>
        <a:lstStyle/>
        <a:p>
          <a:endParaRPr lang="en-US"/>
        </a:p>
      </dgm:t>
    </dgm:pt>
    <dgm:pt modelId="{2366BF4D-91CF-41A8-A736-D8197BECC2BC}">
      <dgm:prSet/>
      <dgm:spPr/>
      <dgm:t>
        <a:bodyPr/>
        <a:lstStyle/>
        <a:p>
          <a:r>
            <a:rPr lang="en-GB"/>
            <a:t>Accessible training</a:t>
          </a:r>
          <a:endParaRPr lang="en-US"/>
        </a:p>
      </dgm:t>
    </dgm:pt>
    <dgm:pt modelId="{1165555D-37F0-409A-8ED5-B0FF0EDD935F}" type="parTrans" cxnId="{E46B5DC6-75BB-4509-8B73-FD46C3B26806}">
      <dgm:prSet/>
      <dgm:spPr/>
      <dgm:t>
        <a:bodyPr/>
        <a:lstStyle/>
        <a:p>
          <a:endParaRPr lang="en-US"/>
        </a:p>
      </dgm:t>
    </dgm:pt>
    <dgm:pt modelId="{69A740F2-D754-4C9A-8AF4-50AECFF80267}" type="sibTrans" cxnId="{E46B5DC6-75BB-4509-8B73-FD46C3B26806}">
      <dgm:prSet/>
      <dgm:spPr/>
      <dgm:t>
        <a:bodyPr/>
        <a:lstStyle/>
        <a:p>
          <a:endParaRPr lang="en-US"/>
        </a:p>
      </dgm:t>
    </dgm:pt>
    <dgm:pt modelId="{9881A041-E025-427F-8D77-2AD9AC502B7D}">
      <dgm:prSet/>
      <dgm:spPr/>
      <dgm:t>
        <a:bodyPr/>
        <a:lstStyle/>
        <a:p>
          <a:r>
            <a:rPr lang="en-GB"/>
            <a:t>Services feedback and imitative outcomes </a:t>
          </a:r>
          <a:endParaRPr lang="en-US"/>
        </a:p>
      </dgm:t>
    </dgm:pt>
    <dgm:pt modelId="{65E8AD47-E11A-4682-B657-DA565D23627D}" type="parTrans" cxnId="{5494005E-43B5-4AE1-BF92-831BCBE6F823}">
      <dgm:prSet/>
      <dgm:spPr/>
      <dgm:t>
        <a:bodyPr/>
        <a:lstStyle/>
        <a:p>
          <a:endParaRPr lang="en-US"/>
        </a:p>
      </dgm:t>
    </dgm:pt>
    <dgm:pt modelId="{89F8A8CF-E669-4750-8FFD-238DD7541B28}" type="sibTrans" cxnId="{5494005E-43B5-4AE1-BF92-831BCBE6F823}">
      <dgm:prSet/>
      <dgm:spPr/>
      <dgm:t>
        <a:bodyPr/>
        <a:lstStyle/>
        <a:p>
          <a:endParaRPr lang="en-US"/>
        </a:p>
      </dgm:t>
    </dgm:pt>
    <dgm:pt modelId="{7AF043FC-76D4-4D2A-B413-55B93E8154A2}" type="pres">
      <dgm:prSet presAssocID="{FE159E98-1FC6-4A31-88BE-B100578A1831}" presName="linear" presStyleCnt="0">
        <dgm:presLayoutVars>
          <dgm:animLvl val="lvl"/>
          <dgm:resizeHandles val="exact"/>
        </dgm:presLayoutVars>
      </dgm:prSet>
      <dgm:spPr/>
    </dgm:pt>
    <dgm:pt modelId="{9A3454F6-A7D3-4C1F-9213-4176A338ADD7}" type="pres">
      <dgm:prSet presAssocID="{EA95EB55-D01F-4C1A-B9BD-6889D2FC651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9C25CCC-0767-43AA-BA0D-495A6D704F57}" type="pres">
      <dgm:prSet presAssocID="{4EE4589F-505B-4819-8DC4-B29C9DCB8350}" presName="spacer" presStyleCnt="0"/>
      <dgm:spPr/>
    </dgm:pt>
    <dgm:pt modelId="{9EE31A4A-570A-4EA6-9F35-8EDE3455C327}" type="pres">
      <dgm:prSet presAssocID="{E3C97A0D-E93C-4D47-B9E8-CB9D35C99BB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B028C37-2083-4B43-90A2-7DEF6A7EDD81}" type="pres">
      <dgm:prSet presAssocID="{50466F3E-6C60-454A-8B54-F1ED9BE241F6}" presName="spacer" presStyleCnt="0"/>
      <dgm:spPr/>
    </dgm:pt>
    <dgm:pt modelId="{0807D410-A957-4DAF-A6F2-3D83F7462007}" type="pres">
      <dgm:prSet presAssocID="{C47D0E3E-EECE-41E2-B7FE-3F8CD026445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14C627C-C6F8-4453-90B8-67F141ADB7A4}" type="pres">
      <dgm:prSet presAssocID="{F6A1E06D-C109-4BC9-A087-AC51C3F26C63}" presName="spacer" presStyleCnt="0"/>
      <dgm:spPr/>
    </dgm:pt>
    <dgm:pt modelId="{C572A671-C8D9-4B0D-83EE-0AE4A324B4EB}" type="pres">
      <dgm:prSet presAssocID="{1D7EEA66-A994-4274-912D-27B0C82059B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FE34ED7-19D5-4173-8857-AB995FEB06E8}" type="pres">
      <dgm:prSet presAssocID="{82B63DD8-ADAE-4421-AB4B-9FD40A1BF58E}" presName="spacer" presStyleCnt="0"/>
      <dgm:spPr/>
    </dgm:pt>
    <dgm:pt modelId="{9200E72B-DE67-44D3-8574-CBFB3844B531}" type="pres">
      <dgm:prSet presAssocID="{2366BF4D-91CF-41A8-A736-D8197BECC2B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117D41F-D2BA-4121-A9E7-FA808DA39D20}" type="pres">
      <dgm:prSet presAssocID="{69A740F2-D754-4C9A-8AF4-50AECFF80267}" presName="spacer" presStyleCnt="0"/>
      <dgm:spPr/>
    </dgm:pt>
    <dgm:pt modelId="{E27DE60F-DC17-4888-8399-FBE53870EEEA}" type="pres">
      <dgm:prSet presAssocID="{9881A041-E025-427F-8D77-2AD9AC502B7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F31172E-4E8C-4054-AD72-8EB8FEA58D1C}" srcId="{FE159E98-1FC6-4A31-88BE-B100578A1831}" destId="{1D7EEA66-A994-4274-912D-27B0C82059BC}" srcOrd="3" destOrd="0" parTransId="{1F00C240-914B-4AA1-A97B-EB0A64959029}" sibTransId="{82B63DD8-ADAE-4421-AB4B-9FD40A1BF58E}"/>
    <dgm:cxn modelId="{17618934-8B6F-4EFC-A902-A5D11731A74A}" type="presOf" srcId="{1D7EEA66-A994-4274-912D-27B0C82059BC}" destId="{C572A671-C8D9-4B0D-83EE-0AE4A324B4EB}" srcOrd="0" destOrd="0" presId="urn:microsoft.com/office/officeart/2005/8/layout/vList2"/>
    <dgm:cxn modelId="{67895C3E-09BF-4AFC-8466-451454C64B1B}" type="presOf" srcId="{2366BF4D-91CF-41A8-A736-D8197BECC2BC}" destId="{9200E72B-DE67-44D3-8574-CBFB3844B531}" srcOrd="0" destOrd="0" presId="urn:microsoft.com/office/officeart/2005/8/layout/vList2"/>
    <dgm:cxn modelId="{5494005E-43B5-4AE1-BF92-831BCBE6F823}" srcId="{FE159E98-1FC6-4A31-88BE-B100578A1831}" destId="{9881A041-E025-427F-8D77-2AD9AC502B7D}" srcOrd="5" destOrd="0" parTransId="{65E8AD47-E11A-4682-B657-DA565D23627D}" sibTransId="{89F8A8CF-E669-4750-8FFD-238DD7541B28}"/>
    <dgm:cxn modelId="{25EABB48-0B3D-479E-A75F-F2B56F46ED19}" srcId="{FE159E98-1FC6-4A31-88BE-B100578A1831}" destId="{EA95EB55-D01F-4C1A-B9BD-6889D2FC6518}" srcOrd="0" destOrd="0" parTransId="{EF12C256-2288-4E0A-895A-1D65791B5A82}" sibTransId="{4EE4589F-505B-4819-8DC4-B29C9DCB8350}"/>
    <dgm:cxn modelId="{E647C871-D008-4237-A953-C342440D4AD4}" srcId="{FE159E98-1FC6-4A31-88BE-B100578A1831}" destId="{E3C97A0D-E93C-4D47-B9E8-CB9D35C99BB7}" srcOrd="1" destOrd="0" parTransId="{4B0020A1-C6E8-407C-984C-7FB352145DED}" sibTransId="{50466F3E-6C60-454A-8B54-F1ED9BE241F6}"/>
    <dgm:cxn modelId="{C082CA75-51CD-48B7-980C-E870D5D1FEC4}" type="presOf" srcId="{E3C97A0D-E93C-4D47-B9E8-CB9D35C99BB7}" destId="{9EE31A4A-570A-4EA6-9F35-8EDE3455C327}" srcOrd="0" destOrd="0" presId="urn:microsoft.com/office/officeart/2005/8/layout/vList2"/>
    <dgm:cxn modelId="{3D208258-3C31-45C1-B4BB-95A14E6C2CB9}" type="presOf" srcId="{9881A041-E025-427F-8D77-2AD9AC502B7D}" destId="{E27DE60F-DC17-4888-8399-FBE53870EEEA}" srcOrd="0" destOrd="0" presId="urn:microsoft.com/office/officeart/2005/8/layout/vList2"/>
    <dgm:cxn modelId="{7000AA82-CD57-4976-91B5-ECDB47ECD2A5}" srcId="{FE159E98-1FC6-4A31-88BE-B100578A1831}" destId="{C47D0E3E-EECE-41E2-B7FE-3F8CD026445F}" srcOrd="2" destOrd="0" parTransId="{FD51F7A9-2A61-4F79-BB3A-8C498689D590}" sibTransId="{F6A1E06D-C109-4BC9-A087-AC51C3F26C63}"/>
    <dgm:cxn modelId="{F961E998-F652-4141-847C-AC607A15F23F}" type="presOf" srcId="{EA95EB55-D01F-4C1A-B9BD-6889D2FC6518}" destId="{9A3454F6-A7D3-4C1F-9213-4176A338ADD7}" srcOrd="0" destOrd="0" presId="urn:microsoft.com/office/officeart/2005/8/layout/vList2"/>
    <dgm:cxn modelId="{1D3603A8-C939-4A35-BF23-CCAE6D3A58BE}" type="presOf" srcId="{C47D0E3E-EECE-41E2-B7FE-3F8CD026445F}" destId="{0807D410-A957-4DAF-A6F2-3D83F7462007}" srcOrd="0" destOrd="0" presId="urn:microsoft.com/office/officeart/2005/8/layout/vList2"/>
    <dgm:cxn modelId="{E46B5DC6-75BB-4509-8B73-FD46C3B26806}" srcId="{FE159E98-1FC6-4A31-88BE-B100578A1831}" destId="{2366BF4D-91CF-41A8-A736-D8197BECC2BC}" srcOrd="4" destOrd="0" parTransId="{1165555D-37F0-409A-8ED5-B0FF0EDD935F}" sibTransId="{69A740F2-D754-4C9A-8AF4-50AECFF80267}"/>
    <dgm:cxn modelId="{2809D2F6-AE36-42CB-916E-6B7C829CE9FF}" type="presOf" srcId="{FE159E98-1FC6-4A31-88BE-B100578A1831}" destId="{7AF043FC-76D4-4D2A-B413-55B93E8154A2}" srcOrd="0" destOrd="0" presId="urn:microsoft.com/office/officeart/2005/8/layout/vList2"/>
    <dgm:cxn modelId="{8E09C6C3-1C58-4141-820F-14C167D5C3A0}" type="presParOf" srcId="{7AF043FC-76D4-4D2A-B413-55B93E8154A2}" destId="{9A3454F6-A7D3-4C1F-9213-4176A338ADD7}" srcOrd="0" destOrd="0" presId="urn:microsoft.com/office/officeart/2005/8/layout/vList2"/>
    <dgm:cxn modelId="{FC9D45A9-3397-4248-B12A-9B917F501C15}" type="presParOf" srcId="{7AF043FC-76D4-4D2A-B413-55B93E8154A2}" destId="{39C25CCC-0767-43AA-BA0D-495A6D704F57}" srcOrd="1" destOrd="0" presId="urn:microsoft.com/office/officeart/2005/8/layout/vList2"/>
    <dgm:cxn modelId="{E1E53791-7BCA-4F41-9AF3-5AB1226C2AC4}" type="presParOf" srcId="{7AF043FC-76D4-4D2A-B413-55B93E8154A2}" destId="{9EE31A4A-570A-4EA6-9F35-8EDE3455C327}" srcOrd="2" destOrd="0" presId="urn:microsoft.com/office/officeart/2005/8/layout/vList2"/>
    <dgm:cxn modelId="{D7D49D7B-5A7B-41DA-901B-2119253D3F5C}" type="presParOf" srcId="{7AF043FC-76D4-4D2A-B413-55B93E8154A2}" destId="{CB028C37-2083-4B43-90A2-7DEF6A7EDD81}" srcOrd="3" destOrd="0" presId="urn:microsoft.com/office/officeart/2005/8/layout/vList2"/>
    <dgm:cxn modelId="{59205028-FC3D-409A-81B7-8946C9ED891A}" type="presParOf" srcId="{7AF043FC-76D4-4D2A-B413-55B93E8154A2}" destId="{0807D410-A957-4DAF-A6F2-3D83F7462007}" srcOrd="4" destOrd="0" presId="urn:microsoft.com/office/officeart/2005/8/layout/vList2"/>
    <dgm:cxn modelId="{4C92D7F1-0AC0-42AF-99AD-789A7A3A30C4}" type="presParOf" srcId="{7AF043FC-76D4-4D2A-B413-55B93E8154A2}" destId="{814C627C-C6F8-4453-90B8-67F141ADB7A4}" srcOrd="5" destOrd="0" presId="urn:microsoft.com/office/officeart/2005/8/layout/vList2"/>
    <dgm:cxn modelId="{9817098C-54D6-45AF-A0CC-72E0AF2748EE}" type="presParOf" srcId="{7AF043FC-76D4-4D2A-B413-55B93E8154A2}" destId="{C572A671-C8D9-4B0D-83EE-0AE4A324B4EB}" srcOrd="6" destOrd="0" presId="urn:microsoft.com/office/officeart/2005/8/layout/vList2"/>
    <dgm:cxn modelId="{0763D51A-BF8A-4350-B2A9-C8F909183298}" type="presParOf" srcId="{7AF043FC-76D4-4D2A-B413-55B93E8154A2}" destId="{AFE34ED7-19D5-4173-8857-AB995FEB06E8}" srcOrd="7" destOrd="0" presId="urn:microsoft.com/office/officeart/2005/8/layout/vList2"/>
    <dgm:cxn modelId="{FB4EBFF6-4913-4E95-B5F7-F8F7CD85AF8A}" type="presParOf" srcId="{7AF043FC-76D4-4D2A-B413-55B93E8154A2}" destId="{9200E72B-DE67-44D3-8574-CBFB3844B531}" srcOrd="8" destOrd="0" presId="urn:microsoft.com/office/officeart/2005/8/layout/vList2"/>
    <dgm:cxn modelId="{F07A6801-F300-4BEC-AAB9-BAC15FB30A56}" type="presParOf" srcId="{7AF043FC-76D4-4D2A-B413-55B93E8154A2}" destId="{A117D41F-D2BA-4121-A9E7-FA808DA39D20}" srcOrd="9" destOrd="0" presId="urn:microsoft.com/office/officeart/2005/8/layout/vList2"/>
    <dgm:cxn modelId="{2E4FF467-D801-40D3-B78C-C759285B3FA1}" type="presParOf" srcId="{7AF043FC-76D4-4D2A-B413-55B93E8154A2}" destId="{E27DE60F-DC17-4888-8399-FBE53870EEE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C68A3CFD-BBB5-44BA-8EF0-B9931A4DC8D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64B70D-02AC-46FE-A0A4-13F78EC22C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Emsley et al (2022) found similar findings within a UK context. </a:t>
          </a:r>
          <a:endParaRPr lang="en-US"/>
        </a:p>
      </dgm:t>
    </dgm:pt>
    <dgm:pt modelId="{5AD622D7-142C-4EC3-A279-318120BABC1D}" type="parTrans" cxnId="{DE34CAD5-5F84-44DC-89E6-FD3D41AB684D}">
      <dgm:prSet/>
      <dgm:spPr/>
      <dgm:t>
        <a:bodyPr/>
        <a:lstStyle/>
        <a:p>
          <a:endParaRPr lang="en-US"/>
        </a:p>
      </dgm:t>
    </dgm:pt>
    <dgm:pt modelId="{5A2A8719-49AB-4A1D-9510-92C3DE283113}" type="sibTrans" cxnId="{DE34CAD5-5F84-44DC-89E6-FD3D41AB684D}">
      <dgm:prSet/>
      <dgm:spPr/>
      <dgm:t>
        <a:bodyPr/>
        <a:lstStyle/>
        <a:p>
          <a:endParaRPr lang="en-US"/>
        </a:p>
      </dgm:t>
    </dgm:pt>
    <dgm:pt modelId="{9117DDA6-A986-43D2-B974-4214CC6A00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Unclear understanding and implementation of TIC across the UK. </a:t>
          </a:r>
          <a:endParaRPr lang="en-US"/>
        </a:p>
      </dgm:t>
    </dgm:pt>
    <dgm:pt modelId="{7FAD8314-54C5-4906-8964-F726B57EFD18}" type="parTrans" cxnId="{F28917AC-855D-4180-94EB-9BB1206A746D}">
      <dgm:prSet/>
      <dgm:spPr/>
      <dgm:t>
        <a:bodyPr/>
        <a:lstStyle/>
        <a:p>
          <a:endParaRPr lang="en-US"/>
        </a:p>
      </dgm:t>
    </dgm:pt>
    <dgm:pt modelId="{BD6EE8DC-1B4F-4214-9088-A4652F1B2407}" type="sibTrans" cxnId="{F28917AC-855D-4180-94EB-9BB1206A746D}">
      <dgm:prSet/>
      <dgm:spPr/>
      <dgm:t>
        <a:bodyPr/>
        <a:lstStyle/>
        <a:p>
          <a:endParaRPr lang="en-US"/>
        </a:p>
      </dgm:t>
    </dgm:pt>
    <dgm:pt modelId="{9ADC28E0-5A90-4CF9-8131-D6ED10DC2A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TIC within Scotland and Wales have a national, centralized approach </a:t>
          </a:r>
          <a:endParaRPr lang="en-US"/>
        </a:p>
      </dgm:t>
    </dgm:pt>
    <dgm:pt modelId="{7FF1F029-E13A-4492-BF03-35209875E4BE}" type="parTrans" cxnId="{931164E2-2450-414F-9311-A2A43B016F86}">
      <dgm:prSet/>
      <dgm:spPr/>
      <dgm:t>
        <a:bodyPr/>
        <a:lstStyle/>
        <a:p>
          <a:endParaRPr lang="en-US"/>
        </a:p>
      </dgm:t>
    </dgm:pt>
    <dgm:pt modelId="{D988366B-C585-423A-972C-DAAE7D742152}" type="sibTrans" cxnId="{931164E2-2450-414F-9311-A2A43B016F86}">
      <dgm:prSet/>
      <dgm:spPr/>
      <dgm:t>
        <a:bodyPr/>
        <a:lstStyle/>
        <a:p>
          <a:endParaRPr lang="en-US"/>
        </a:p>
      </dgm:t>
    </dgm:pt>
    <dgm:pt modelId="{796D663A-DE3E-4878-A142-4753A30BE1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England has bottom-up approach driven by passionate leaders </a:t>
          </a:r>
          <a:endParaRPr lang="en-US"/>
        </a:p>
      </dgm:t>
    </dgm:pt>
    <dgm:pt modelId="{819C363D-AB1E-4B7C-B48D-5B1A8F3633AF}" type="parTrans" cxnId="{5D603521-3513-4FEF-B3FD-CF54B1CF0249}">
      <dgm:prSet/>
      <dgm:spPr/>
      <dgm:t>
        <a:bodyPr/>
        <a:lstStyle/>
        <a:p>
          <a:endParaRPr lang="en-US"/>
        </a:p>
      </dgm:t>
    </dgm:pt>
    <dgm:pt modelId="{E6417668-3CEB-4B9B-9FC0-430F67E629A2}" type="sibTrans" cxnId="{5D603521-3513-4FEF-B3FD-CF54B1CF0249}">
      <dgm:prSet/>
      <dgm:spPr/>
      <dgm:t>
        <a:bodyPr/>
        <a:lstStyle/>
        <a:p>
          <a:endParaRPr lang="en-US"/>
        </a:p>
      </dgm:t>
    </dgm:pt>
    <dgm:pt modelId="{C6ACBDC3-58C7-4E2A-9EC2-273AD270A6EE}" type="pres">
      <dgm:prSet presAssocID="{C68A3CFD-BBB5-44BA-8EF0-B9931A4DC8DA}" presName="root" presStyleCnt="0">
        <dgm:presLayoutVars>
          <dgm:dir/>
          <dgm:resizeHandles val="exact"/>
        </dgm:presLayoutVars>
      </dgm:prSet>
      <dgm:spPr/>
    </dgm:pt>
    <dgm:pt modelId="{AC544943-3C48-431F-B106-A9862D66DFB9}" type="pres">
      <dgm:prSet presAssocID="{ED64B70D-02AC-46FE-A0A4-13F78EC22CB7}" presName="compNode" presStyleCnt="0"/>
      <dgm:spPr/>
    </dgm:pt>
    <dgm:pt modelId="{2DBC4D86-C507-48E4-A4E5-FC8C46D35F81}" type="pres">
      <dgm:prSet presAssocID="{ED64B70D-02AC-46FE-A0A4-13F78EC22CB7}" presName="bgRect" presStyleLbl="bgShp" presStyleIdx="0" presStyleCnt="4"/>
      <dgm:spPr/>
    </dgm:pt>
    <dgm:pt modelId="{0DF0043C-E7EE-45C0-8EDE-6C1E06109608}" type="pres">
      <dgm:prSet presAssocID="{ED64B70D-02AC-46FE-A0A4-13F78EC22CB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A55228EA-6EC0-4676-A2A6-E934988C129F}" type="pres">
      <dgm:prSet presAssocID="{ED64B70D-02AC-46FE-A0A4-13F78EC22CB7}" presName="spaceRect" presStyleCnt="0"/>
      <dgm:spPr/>
    </dgm:pt>
    <dgm:pt modelId="{CC432E93-AAFA-4651-BC52-5F2D5A969E67}" type="pres">
      <dgm:prSet presAssocID="{ED64B70D-02AC-46FE-A0A4-13F78EC22CB7}" presName="parTx" presStyleLbl="revTx" presStyleIdx="0" presStyleCnt="4">
        <dgm:presLayoutVars>
          <dgm:chMax val="0"/>
          <dgm:chPref val="0"/>
        </dgm:presLayoutVars>
      </dgm:prSet>
      <dgm:spPr/>
    </dgm:pt>
    <dgm:pt modelId="{8752692E-41B0-4B03-95D3-306F53FDCFE3}" type="pres">
      <dgm:prSet presAssocID="{5A2A8719-49AB-4A1D-9510-92C3DE283113}" presName="sibTrans" presStyleCnt="0"/>
      <dgm:spPr/>
    </dgm:pt>
    <dgm:pt modelId="{9113BF6C-82B3-4BB5-9426-1EAE758C24BB}" type="pres">
      <dgm:prSet presAssocID="{9117DDA6-A986-43D2-B974-4214CC6A003E}" presName="compNode" presStyleCnt="0"/>
      <dgm:spPr/>
    </dgm:pt>
    <dgm:pt modelId="{7E1FA133-D05B-4303-B827-8605CD987A9A}" type="pres">
      <dgm:prSet presAssocID="{9117DDA6-A986-43D2-B974-4214CC6A003E}" presName="bgRect" presStyleLbl="bgShp" presStyleIdx="1" presStyleCnt="4"/>
      <dgm:spPr/>
    </dgm:pt>
    <dgm:pt modelId="{5F9DB808-DB6E-471C-AC0D-2365EB788F9B}" type="pres">
      <dgm:prSet presAssocID="{9117DDA6-A986-43D2-B974-4214CC6A003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02C57D82-4455-438C-9204-A0776AF5FB5C}" type="pres">
      <dgm:prSet presAssocID="{9117DDA6-A986-43D2-B974-4214CC6A003E}" presName="spaceRect" presStyleCnt="0"/>
      <dgm:spPr/>
    </dgm:pt>
    <dgm:pt modelId="{9E39DC51-4601-4BA1-9DAE-7628895303F4}" type="pres">
      <dgm:prSet presAssocID="{9117DDA6-A986-43D2-B974-4214CC6A003E}" presName="parTx" presStyleLbl="revTx" presStyleIdx="1" presStyleCnt="4">
        <dgm:presLayoutVars>
          <dgm:chMax val="0"/>
          <dgm:chPref val="0"/>
        </dgm:presLayoutVars>
      </dgm:prSet>
      <dgm:spPr/>
    </dgm:pt>
    <dgm:pt modelId="{2B7A71A8-EB2A-4867-A11D-BB7CE8803223}" type="pres">
      <dgm:prSet presAssocID="{BD6EE8DC-1B4F-4214-9088-A4652F1B2407}" presName="sibTrans" presStyleCnt="0"/>
      <dgm:spPr/>
    </dgm:pt>
    <dgm:pt modelId="{F22B5159-444F-4ED3-AB0D-721EE6D17EBD}" type="pres">
      <dgm:prSet presAssocID="{9ADC28E0-5A90-4CF9-8131-D6ED10DC2AA3}" presName="compNode" presStyleCnt="0"/>
      <dgm:spPr/>
    </dgm:pt>
    <dgm:pt modelId="{E8FD9820-58C5-4149-8E7D-8F2E632DB3EC}" type="pres">
      <dgm:prSet presAssocID="{9ADC28E0-5A90-4CF9-8131-D6ED10DC2AA3}" presName="bgRect" presStyleLbl="bgShp" presStyleIdx="2" presStyleCnt="4"/>
      <dgm:spPr/>
    </dgm:pt>
    <dgm:pt modelId="{93426B53-0EEC-410D-ABE6-80FEAB03C20D}" type="pres">
      <dgm:prSet presAssocID="{9ADC28E0-5A90-4CF9-8131-D6ED10DC2AA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6DBB30C1-2799-4FBE-9A25-F397597AA984}" type="pres">
      <dgm:prSet presAssocID="{9ADC28E0-5A90-4CF9-8131-D6ED10DC2AA3}" presName="spaceRect" presStyleCnt="0"/>
      <dgm:spPr/>
    </dgm:pt>
    <dgm:pt modelId="{AC699382-D028-48AC-9FE0-D6BEBA554C72}" type="pres">
      <dgm:prSet presAssocID="{9ADC28E0-5A90-4CF9-8131-D6ED10DC2AA3}" presName="parTx" presStyleLbl="revTx" presStyleIdx="2" presStyleCnt="4">
        <dgm:presLayoutVars>
          <dgm:chMax val="0"/>
          <dgm:chPref val="0"/>
        </dgm:presLayoutVars>
      </dgm:prSet>
      <dgm:spPr/>
    </dgm:pt>
    <dgm:pt modelId="{7039CE98-16C0-4FC7-B9B8-7120425BB807}" type="pres">
      <dgm:prSet presAssocID="{D988366B-C585-423A-972C-DAAE7D742152}" presName="sibTrans" presStyleCnt="0"/>
      <dgm:spPr/>
    </dgm:pt>
    <dgm:pt modelId="{6BF7BB73-DAD6-4125-8F90-E970EE5D1A4E}" type="pres">
      <dgm:prSet presAssocID="{796D663A-DE3E-4878-A142-4753A30BE1B2}" presName="compNode" presStyleCnt="0"/>
      <dgm:spPr/>
    </dgm:pt>
    <dgm:pt modelId="{3C531048-669F-4AD4-B539-B90A22DDA583}" type="pres">
      <dgm:prSet presAssocID="{796D663A-DE3E-4878-A142-4753A30BE1B2}" presName="bgRect" presStyleLbl="bgShp" presStyleIdx="3" presStyleCnt="4"/>
      <dgm:spPr/>
    </dgm:pt>
    <dgm:pt modelId="{5AFE7D49-029F-4AB2-BFD1-C4174953EFBC}" type="pres">
      <dgm:prSet presAssocID="{796D663A-DE3E-4878-A142-4753A30BE1B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32181D2-D04E-4DE3-AB88-AD7C4DBA8E2D}" type="pres">
      <dgm:prSet presAssocID="{796D663A-DE3E-4878-A142-4753A30BE1B2}" presName="spaceRect" presStyleCnt="0"/>
      <dgm:spPr/>
    </dgm:pt>
    <dgm:pt modelId="{D5AA8F59-0617-45BC-8973-F548E9A08F9A}" type="pres">
      <dgm:prSet presAssocID="{796D663A-DE3E-4878-A142-4753A30BE1B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1F1B12-818E-47EC-A021-AC1B3CD68E65}" type="presOf" srcId="{C68A3CFD-BBB5-44BA-8EF0-B9931A4DC8DA}" destId="{C6ACBDC3-58C7-4E2A-9EC2-273AD270A6EE}" srcOrd="0" destOrd="0" presId="urn:microsoft.com/office/officeart/2018/2/layout/IconVerticalSolidList"/>
    <dgm:cxn modelId="{5D603521-3513-4FEF-B3FD-CF54B1CF0249}" srcId="{C68A3CFD-BBB5-44BA-8EF0-B9931A4DC8DA}" destId="{796D663A-DE3E-4878-A142-4753A30BE1B2}" srcOrd="3" destOrd="0" parTransId="{819C363D-AB1E-4B7C-B48D-5B1A8F3633AF}" sibTransId="{E6417668-3CEB-4B9B-9FC0-430F67E629A2}"/>
    <dgm:cxn modelId="{D338F838-44FE-4EA1-90BC-B7B0A499A70D}" type="presOf" srcId="{9117DDA6-A986-43D2-B974-4214CC6A003E}" destId="{9E39DC51-4601-4BA1-9DAE-7628895303F4}" srcOrd="0" destOrd="0" presId="urn:microsoft.com/office/officeart/2018/2/layout/IconVerticalSolidList"/>
    <dgm:cxn modelId="{02605A63-7B9E-4449-8028-E7C2D2861128}" type="presOf" srcId="{9ADC28E0-5A90-4CF9-8131-D6ED10DC2AA3}" destId="{AC699382-D028-48AC-9FE0-D6BEBA554C72}" srcOrd="0" destOrd="0" presId="urn:microsoft.com/office/officeart/2018/2/layout/IconVerticalSolidList"/>
    <dgm:cxn modelId="{DBF61056-8F14-480F-A2A8-D49A9207E3AB}" type="presOf" srcId="{796D663A-DE3E-4878-A142-4753A30BE1B2}" destId="{D5AA8F59-0617-45BC-8973-F548E9A08F9A}" srcOrd="0" destOrd="0" presId="urn:microsoft.com/office/officeart/2018/2/layout/IconVerticalSolidList"/>
    <dgm:cxn modelId="{F28917AC-855D-4180-94EB-9BB1206A746D}" srcId="{C68A3CFD-BBB5-44BA-8EF0-B9931A4DC8DA}" destId="{9117DDA6-A986-43D2-B974-4214CC6A003E}" srcOrd="1" destOrd="0" parTransId="{7FAD8314-54C5-4906-8964-F726B57EFD18}" sibTransId="{BD6EE8DC-1B4F-4214-9088-A4652F1B2407}"/>
    <dgm:cxn modelId="{3C2AD0D0-D460-4DC7-B37C-DE0F8BFF8050}" type="presOf" srcId="{ED64B70D-02AC-46FE-A0A4-13F78EC22CB7}" destId="{CC432E93-AAFA-4651-BC52-5F2D5A969E67}" srcOrd="0" destOrd="0" presId="urn:microsoft.com/office/officeart/2018/2/layout/IconVerticalSolidList"/>
    <dgm:cxn modelId="{DE34CAD5-5F84-44DC-89E6-FD3D41AB684D}" srcId="{C68A3CFD-BBB5-44BA-8EF0-B9931A4DC8DA}" destId="{ED64B70D-02AC-46FE-A0A4-13F78EC22CB7}" srcOrd="0" destOrd="0" parTransId="{5AD622D7-142C-4EC3-A279-318120BABC1D}" sibTransId="{5A2A8719-49AB-4A1D-9510-92C3DE283113}"/>
    <dgm:cxn modelId="{931164E2-2450-414F-9311-A2A43B016F86}" srcId="{C68A3CFD-BBB5-44BA-8EF0-B9931A4DC8DA}" destId="{9ADC28E0-5A90-4CF9-8131-D6ED10DC2AA3}" srcOrd="2" destOrd="0" parTransId="{7FF1F029-E13A-4492-BF03-35209875E4BE}" sibTransId="{D988366B-C585-423A-972C-DAAE7D742152}"/>
    <dgm:cxn modelId="{4C3F2A3C-D743-434E-A5BE-8B0FDD20D08A}" type="presParOf" srcId="{C6ACBDC3-58C7-4E2A-9EC2-273AD270A6EE}" destId="{AC544943-3C48-431F-B106-A9862D66DFB9}" srcOrd="0" destOrd="0" presId="urn:microsoft.com/office/officeart/2018/2/layout/IconVerticalSolidList"/>
    <dgm:cxn modelId="{18BF21C3-579A-4FFA-BDD1-4E28E4B4E865}" type="presParOf" srcId="{AC544943-3C48-431F-B106-A9862D66DFB9}" destId="{2DBC4D86-C507-48E4-A4E5-FC8C46D35F81}" srcOrd="0" destOrd="0" presId="urn:microsoft.com/office/officeart/2018/2/layout/IconVerticalSolidList"/>
    <dgm:cxn modelId="{AE5D3807-80C4-480F-8C7D-01B79F626A9A}" type="presParOf" srcId="{AC544943-3C48-431F-B106-A9862D66DFB9}" destId="{0DF0043C-E7EE-45C0-8EDE-6C1E06109608}" srcOrd="1" destOrd="0" presId="urn:microsoft.com/office/officeart/2018/2/layout/IconVerticalSolidList"/>
    <dgm:cxn modelId="{8DE39307-B4DF-4B41-99ED-A01F693AB8A7}" type="presParOf" srcId="{AC544943-3C48-431F-B106-A9862D66DFB9}" destId="{A55228EA-6EC0-4676-A2A6-E934988C129F}" srcOrd="2" destOrd="0" presId="urn:microsoft.com/office/officeart/2018/2/layout/IconVerticalSolidList"/>
    <dgm:cxn modelId="{A69A72CD-803A-4435-883D-CA62502515A2}" type="presParOf" srcId="{AC544943-3C48-431F-B106-A9862D66DFB9}" destId="{CC432E93-AAFA-4651-BC52-5F2D5A969E67}" srcOrd="3" destOrd="0" presId="urn:microsoft.com/office/officeart/2018/2/layout/IconVerticalSolidList"/>
    <dgm:cxn modelId="{BBEB8D45-0944-42A0-A624-8F6F24EFFC9B}" type="presParOf" srcId="{C6ACBDC3-58C7-4E2A-9EC2-273AD270A6EE}" destId="{8752692E-41B0-4B03-95D3-306F53FDCFE3}" srcOrd="1" destOrd="0" presId="urn:microsoft.com/office/officeart/2018/2/layout/IconVerticalSolidList"/>
    <dgm:cxn modelId="{8CABD110-2361-4208-BE64-019E41877CB1}" type="presParOf" srcId="{C6ACBDC3-58C7-4E2A-9EC2-273AD270A6EE}" destId="{9113BF6C-82B3-4BB5-9426-1EAE758C24BB}" srcOrd="2" destOrd="0" presId="urn:microsoft.com/office/officeart/2018/2/layout/IconVerticalSolidList"/>
    <dgm:cxn modelId="{81892A42-D6B6-46A9-B73A-38CEAFFB298B}" type="presParOf" srcId="{9113BF6C-82B3-4BB5-9426-1EAE758C24BB}" destId="{7E1FA133-D05B-4303-B827-8605CD987A9A}" srcOrd="0" destOrd="0" presId="urn:microsoft.com/office/officeart/2018/2/layout/IconVerticalSolidList"/>
    <dgm:cxn modelId="{EBEBD7A2-4DE8-4D07-8C64-E0622B633B4B}" type="presParOf" srcId="{9113BF6C-82B3-4BB5-9426-1EAE758C24BB}" destId="{5F9DB808-DB6E-471C-AC0D-2365EB788F9B}" srcOrd="1" destOrd="0" presId="urn:microsoft.com/office/officeart/2018/2/layout/IconVerticalSolidList"/>
    <dgm:cxn modelId="{4BB1875F-4FED-4586-801D-FA6D9669B085}" type="presParOf" srcId="{9113BF6C-82B3-4BB5-9426-1EAE758C24BB}" destId="{02C57D82-4455-438C-9204-A0776AF5FB5C}" srcOrd="2" destOrd="0" presId="urn:microsoft.com/office/officeart/2018/2/layout/IconVerticalSolidList"/>
    <dgm:cxn modelId="{4A8D6157-3FF2-4CCD-9BEC-00D3DAAAA39C}" type="presParOf" srcId="{9113BF6C-82B3-4BB5-9426-1EAE758C24BB}" destId="{9E39DC51-4601-4BA1-9DAE-7628895303F4}" srcOrd="3" destOrd="0" presId="urn:microsoft.com/office/officeart/2018/2/layout/IconVerticalSolidList"/>
    <dgm:cxn modelId="{B9C128D1-C123-4BA6-B328-DE395268D052}" type="presParOf" srcId="{C6ACBDC3-58C7-4E2A-9EC2-273AD270A6EE}" destId="{2B7A71A8-EB2A-4867-A11D-BB7CE8803223}" srcOrd="3" destOrd="0" presId="urn:microsoft.com/office/officeart/2018/2/layout/IconVerticalSolidList"/>
    <dgm:cxn modelId="{069117C9-0661-4FCE-9150-73A9D8BE697A}" type="presParOf" srcId="{C6ACBDC3-58C7-4E2A-9EC2-273AD270A6EE}" destId="{F22B5159-444F-4ED3-AB0D-721EE6D17EBD}" srcOrd="4" destOrd="0" presId="urn:microsoft.com/office/officeart/2018/2/layout/IconVerticalSolidList"/>
    <dgm:cxn modelId="{1220197B-42E5-47F5-A1C5-C9FEB9857857}" type="presParOf" srcId="{F22B5159-444F-4ED3-AB0D-721EE6D17EBD}" destId="{E8FD9820-58C5-4149-8E7D-8F2E632DB3EC}" srcOrd="0" destOrd="0" presId="urn:microsoft.com/office/officeart/2018/2/layout/IconVerticalSolidList"/>
    <dgm:cxn modelId="{AEA4FEC6-DEA5-472D-8762-32C27C8D2889}" type="presParOf" srcId="{F22B5159-444F-4ED3-AB0D-721EE6D17EBD}" destId="{93426B53-0EEC-410D-ABE6-80FEAB03C20D}" srcOrd="1" destOrd="0" presId="urn:microsoft.com/office/officeart/2018/2/layout/IconVerticalSolidList"/>
    <dgm:cxn modelId="{A150D0E4-684C-4942-8C3D-238666A40929}" type="presParOf" srcId="{F22B5159-444F-4ED3-AB0D-721EE6D17EBD}" destId="{6DBB30C1-2799-4FBE-9A25-F397597AA984}" srcOrd="2" destOrd="0" presId="urn:microsoft.com/office/officeart/2018/2/layout/IconVerticalSolidList"/>
    <dgm:cxn modelId="{4A58807E-7B34-4F2E-8B18-D0B250259A00}" type="presParOf" srcId="{F22B5159-444F-4ED3-AB0D-721EE6D17EBD}" destId="{AC699382-D028-48AC-9FE0-D6BEBA554C72}" srcOrd="3" destOrd="0" presId="urn:microsoft.com/office/officeart/2018/2/layout/IconVerticalSolidList"/>
    <dgm:cxn modelId="{2A88C94E-F48C-4F57-826C-D672F5BD04FB}" type="presParOf" srcId="{C6ACBDC3-58C7-4E2A-9EC2-273AD270A6EE}" destId="{7039CE98-16C0-4FC7-B9B8-7120425BB807}" srcOrd="5" destOrd="0" presId="urn:microsoft.com/office/officeart/2018/2/layout/IconVerticalSolidList"/>
    <dgm:cxn modelId="{02474D01-1546-497B-8D46-909381010209}" type="presParOf" srcId="{C6ACBDC3-58C7-4E2A-9EC2-273AD270A6EE}" destId="{6BF7BB73-DAD6-4125-8F90-E970EE5D1A4E}" srcOrd="6" destOrd="0" presId="urn:microsoft.com/office/officeart/2018/2/layout/IconVerticalSolidList"/>
    <dgm:cxn modelId="{003315D2-B4D2-4D23-B5B6-2C973A0D5E40}" type="presParOf" srcId="{6BF7BB73-DAD6-4125-8F90-E970EE5D1A4E}" destId="{3C531048-669F-4AD4-B539-B90A22DDA583}" srcOrd="0" destOrd="0" presId="urn:microsoft.com/office/officeart/2018/2/layout/IconVerticalSolidList"/>
    <dgm:cxn modelId="{849A980B-164F-4DF7-A5F2-7600104EDCF3}" type="presParOf" srcId="{6BF7BB73-DAD6-4125-8F90-E970EE5D1A4E}" destId="{5AFE7D49-029F-4AB2-BFD1-C4174953EFBC}" srcOrd="1" destOrd="0" presId="urn:microsoft.com/office/officeart/2018/2/layout/IconVerticalSolidList"/>
    <dgm:cxn modelId="{F808D993-E700-4A45-AF15-746F142CC7D9}" type="presParOf" srcId="{6BF7BB73-DAD6-4125-8F90-E970EE5D1A4E}" destId="{B32181D2-D04E-4DE3-AB88-AD7C4DBA8E2D}" srcOrd="2" destOrd="0" presId="urn:microsoft.com/office/officeart/2018/2/layout/IconVerticalSolidList"/>
    <dgm:cxn modelId="{5363F9DF-2BDD-460F-AF7E-98C4B2FAD476}" type="presParOf" srcId="{6BF7BB73-DAD6-4125-8F90-E970EE5D1A4E}" destId="{D5AA8F59-0617-45BC-8973-F548E9A08F9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EB75CD6F-A76A-4D1C-8513-2FD21667730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5E2857B-86A6-4FBF-8D4C-B57750A5494F}">
      <dgm:prSet/>
      <dgm:spPr/>
      <dgm:t>
        <a:bodyPr/>
        <a:lstStyle/>
        <a:p>
          <a:r>
            <a:rPr lang="en-GB"/>
            <a:t>Limited unified approach contributes towards inconsistent TIC training </a:t>
          </a:r>
          <a:endParaRPr lang="en-US"/>
        </a:p>
      </dgm:t>
    </dgm:pt>
    <dgm:pt modelId="{6B9848D4-09AE-4D80-9014-5DEA1A0F1EB3}" type="parTrans" cxnId="{35328EFF-8C62-49B5-8603-0D8824348B77}">
      <dgm:prSet/>
      <dgm:spPr/>
      <dgm:t>
        <a:bodyPr/>
        <a:lstStyle/>
        <a:p>
          <a:endParaRPr lang="en-US"/>
        </a:p>
      </dgm:t>
    </dgm:pt>
    <dgm:pt modelId="{3E269132-7769-497D-9F29-D8D2BC4E4B04}" type="sibTrans" cxnId="{35328EFF-8C62-49B5-8603-0D8824348B77}">
      <dgm:prSet/>
      <dgm:spPr/>
      <dgm:t>
        <a:bodyPr/>
        <a:lstStyle/>
        <a:p>
          <a:endParaRPr lang="en-US"/>
        </a:p>
      </dgm:t>
    </dgm:pt>
    <dgm:pt modelId="{F1497BA3-A131-4185-8327-57D7C386A921}">
      <dgm:prSet/>
      <dgm:spPr/>
      <dgm:t>
        <a:bodyPr/>
        <a:lstStyle/>
        <a:p>
          <a:r>
            <a:rPr lang="en-GB"/>
            <a:t>Insufficient funding (Do more with less) </a:t>
          </a:r>
          <a:endParaRPr lang="en-US"/>
        </a:p>
      </dgm:t>
    </dgm:pt>
    <dgm:pt modelId="{17360FBB-208F-40A2-881E-B04530DB9CCB}" type="parTrans" cxnId="{0B5BE88A-CEA4-4746-9826-2D8B13D847D7}">
      <dgm:prSet/>
      <dgm:spPr/>
      <dgm:t>
        <a:bodyPr/>
        <a:lstStyle/>
        <a:p>
          <a:endParaRPr lang="en-US"/>
        </a:p>
      </dgm:t>
    </dgm:pt>
    <dgm:pt modelId="{A89E5BFC-3A64-443C-AC24-3ACC6B05F6E6}" type="sibTrans" cxnId="{0B5BE88A-CEA4-4746-9826-2D8B13D847D7}">
      <dgm:prSet/>
      <dgm:spPr/>
      <dgm:t>
        <a:bodyPr/>
        <a:lstStyle/>
        <a:p>
          <a:endParaRPr lang="en-US"/>
        </a:p>
      </dgm:t>
    </dgm:pt>
    <dgm:pt modelId="{91468917-7FC7-4EFD-BC9C-8F799CF6E53C}">
      <dgm:prSet/>
      <dgm:spPr/>
      <dgm:t>
        <a:bodyPr/>
        <a:lstStyle/>
        <a:p>
          <a:r>
            <a:rPr lang="en-GB"/>
            <a:t>Limited Access (particularly in rural and underserved communities) </a:t>
          </a:r>
          <a:endParaRPr lang="en-US"/>
        </a:p>
      </dgm:t>
    </dgm:pt>
    <dgm:pt modelId="{CD580523-6310-4B4B-88F7-AEDD5BFBBAF6}" type="parTrans" cxnId="{E6DFA06D-F789-4A7E-B157-CA7420B782A4}">
      <dgm:prSet/>
      <dgm:spPr/>
      <dgm:t>
        <a:bodyPr/>
        <a:lstStyle/>
        <a:p>
          <a:endParaRPr lang="en-US"/>
        </a:p>
      </dgm:t>
    </dgm:pt>
    <dgm:pt modelId="{3848834D-67DB-403F-A2D3-55C3BB872FC8}" type="sibTrans" cxnId="{E6DFA06D-F789-4A7E-B157-CA7420B782A4}">
      <dgm:prSet/>
      <dgm:spPr/>
      <dgm:t>
        <a:bodyPr/>
        <a:lstStyle/>
        <a:p>
          <a:endParaRPr lang="en-US"/>
        </a:p>
      </dgm:t>
    </dgm:pt>
    <dgm:pt modelId="{D3F6D4DF-CE37-473E-B660-8EA80D494967}">
      <dgm:prSet/>
      <dgm:spPr/>
      <dgm:t>
        <a:bodyPr/>
        <a:lstStyle/>
        <a:p>
          <a:r>
            <a:rPr lang="en-GB"/>
            <a:t>Training doesn’t necessarily mean it will work in practice </a:t>
          </a:r>
          <a:endParaRPr lang="en-US"/>
        </a:p>
      </dgm:t>
    </dgm:pt>
    <dgm:pt modelId="{8D4A3C04-F1C9-4CB1-B761-C47260C6558C}" type="parTrans" cxnId="{D53170FC-5FDF-46D1-9BD1-C8473DD85E73}">
      <dgm:prSet/>
      <dgm:spPr/>
      <dgm:t>
        <a:bodyPr/>
        <a:lstStyle/>
        <a:p>
          <a:endParaRPr lang="en-US"/>
        </a:p>
      </dgm:t>
    </dgm:pt>
    <dgm:pt modelId="{8B7EFE65-2590-4336-9804-E1B80E998D28}" type="sibTrans" cxnId="{D53170FC-5FDF-46D1-9BD1-C8473DD85E73}">
      <dgm:prSet/>
      <dgm:spPr/>
      <dgm:t>
        <a:bodyPr/>
        <a:lstStyle/>
        <a:p>
          <a:endParaRPr lang="en-US"/>
        </a:p>
      </dgm:t>
    </dgm:pt>
    <dgm:pt modelId="{100703EC-E2A8-4F24-ACA2-4404B0CE7336}" type="pres">
      <dgm:prSet presAssocID="{EB75CD6F-A76A-4D1C-8513-2FD21667730E}" presName="linear" presStyleCnt="0">
        <dgm:presLayoutVars>
          <dgm:animLvl val="lvl"/>
          <dgm:resizeHandles val="exact"/>
        </dgm:presLayoutVars>
      </dgm:prSet>
      <dgm:spPr/>
    </dgm:pt>
    <dgm:pt modelId="{16C5A995-4E7D-4AA6-B879-09DB1DC40C8D}" type="pres">
      <dgm:prSet presAssocID="{F5E2857B-86A6-4FBF-8D4C-B57750A5494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63E71F7-A9C7-4FD8-9422-DE0B36600BDC}" type="pres">
      <dgm:prSet presAssocID="{3E269132-7769-497D-9F29-D8D2BC4E4B04}" presName="spacer" presStyleCnt="0"/>
      <dgm:spPr/>
    </dgm:pt>
    <dgm:pt modelId="{D47AD0B6-3214-4540-A67D-EBABC1A4559A}" type="pres">
      <dgm:prSet presAssocID="{F1497BA3-A131-4185-8327-57D7C386A92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785BB2B-9843-420E-A63D-71F3FF4E910A}" type="pres">
      <dgm:prSet presAssocID="{A89E5BFC-3A64-443C-AC24-3ACC6B05F6E6}" presName="spacer" presStyleCnt="0"/>
      <dgm:spPr/>
    </dgm:pt>
    <dgm:pt modelId="{9DD59ED4-3B4D-47E0-8F07-85CD7D55E9E7}" type="pres">
      <dgm:prSet presAssocID="{91468917-7FC7-4EFD-BC9C-8F799CF6E53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7A18702-3C9A-4F12-9A9E-6DC14FB1B94E}" type="pres">
      <dgm:prSet presAssocID="{3848834D-67DB-403F-A2D3-55C3BB872FC8}" presName="spacer" presStyleCnt="0"/>
      <dgm:spPr/>
    </dgm:pt>
    <dgm:pt modelId="{0A30CE49-024D-4CDD-BF27-83480EBED112}" type="pres">
      <dgm:prSet presAssocID="{D3F6D4DF-CE37-473E-B660-8EA80D49496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44B933E-44CC-4450-A4A4-2555A82C3234}" type="presOf" srcId="{EB75CD6F-A76A-4D1C-8513-2FD21667730E}" destId="{100703EC-E2A8-4F24-ACA2-4404B0CE7336}" srcOrd="0" destOrd="0" presId="urn:microsoft.com/office/officeart/2005/8/layout/vList2"/>
    <dgm:cxn modelId="{0554074A-A3C3-4522-B130-B7526247B80B}" type="presOf" srcId="{F5E2857B-86A6-4FBF-8D4C-B57750A5494F}" destId="{16C5A995-4E7D-4AA6-B879-09DB1DC40C8D}" srcOrd="0" destOrd="0" presId="urn:microsoft.com/office/officeart/2005/8/layout/vList2"/>
    <dgm:cxn modelId="{E6DFA06D-F789-4A7E-B157-CA7420B782A4}" srcId="{EB75CD6F-A76A-4D1C-8513-2FD21667730E}" destId="{91468917-7FC7-4EFD-BC9C-8F799CF6E53C}" srcOrd="2" destOrd="0" parTransId="{CD580523-6310-4B4B-88F7-AEDD5BFBBAF6}" sibTransId="{3848834D-67DB-403F-A2D3-55C3BB872FC8}"/>
    <dgm:cxn modelId="{4B4AD679-C08A-40EA-988F-4C2DCBA2D723}" type="presOf" srcId="{91468917-7FC7-4EFD-BC9C-8F799CF6E53C}" destId="{9DD59ED4-3B4D-47E0-8F07-85CD7D55E9E7}" srcOrd="0" destOrd="0" presId="urn:microsoft.com/office/officeart/2005/8/layout/vList2"/>
    <dgm:cxn modelId="{0B5BE88A-CEA4-4746-9826-2D8B13D847D7}" srcId="{EB75CD6F-A76A-4D1C-8513-2FD21667730E}" destId="{F1497BA3-A131-4185-8327-57D7C386A921}" srcOrd="1" destOrd="0" parTransId="{17360FBB-208F-40A2-881E-B04530DB9CCB}" sibTransId="{A89E5BFC-3A64-443C-AC24-3ACC6B05F6E6}"/>
    <dgm:cxn modelId="{CEE54AA2-0D78-4FDA-B594-F658F1028C0A}" type="presOf" srcId="{D3F6D4DF-CE37-473E-B660-8EA80D494967}" destId="{0A30CE49-024D-4CDD-BF27-83480EBED112}" srcOrd="0" destOrd="0" presId="urn:microsoft.com/office/officeart/2005/8/layout/vList2"/>
    <dgm:cxn modelId="{D53170FC-5FDF-46D1-9BD1-C8473DD85E73}" srcId="{EB75CD6F-A76A-4D1C-8513-2FD21667730E}" destId="{D3F6D4DF-CE37-473E-B660-8EA80D494967}" srcOrd="3" destOrd="0" parTransId="{8D4A3C04-F1C9-4CB1-B761-C47260C6558C}" sibTransId="{8B7EFE65-2590-4336-9804-E1B80E998D28}"/>
    <dgm:cxn modelId="{8643CEFD-0F76-47AD-BD38-36CDE8CC0D9D}" type="presOf" srcId="{F1497BA3-A131-4185-8327-57D7C386A921}" destId="{D47AD0B6-3214-4540-A67D-EBABC1A4559A}" srcOrd="0" destOrd="0" presId="urn:microsoft.com/office/officeart/2005/8/layout/vList2"/>
    <dgm:cxn modelId="{35328EFF-8C62-49B5-8603-0D8824348B77}" srcId="{EB75CD6F-A76A-4D1C-8513-2FD21667730E}" destId="{F5E2857B-86A6-4FBF-8D4C-B57750A5494F}" srcOrd="0" destOrd="0" parTransId="{6B9848D4-09AE-4D80-9014-5DEA1A0F1EB3}" sibTransId="{3E269132-7769-497D-9F29-D8D2BC4E4B04}"/>
    <dgm:cxn modelId="{873136C6-54D6-4C89-A1E0-3C69F135762D}" type="presParOf" srcId="{100703EC-E2A8-4F24-ACA2-4404B0CE7336}" destId="{16C5A995-4E7D-4AA6-B879-09DB1DC40C8D}" srcOrd="0" destOrd="0" presId="urn:microsoft.com/office/officeart/2005/8/layout/vList2"/>
    <dgm:cxn modelId="{104DB7DE-143A-4DBD-BBB8-FA63F3DE4220}" type="presParOf" srcId="{100703EC-E2A8-4F24-ACA2-4404B0CE7336}" destId="{163E71F7-A9C7-4FD8-9422-DE0B36600BDC}" srcOrd="1" destOrd="0" presId="urn:microsoft.com/office/officeart/2005/8/layout/vList2"/>
    <dgm:cxn modelId="{2DE42D96-5625-4B30-B113-9CFDA8D3CF75}" type="presParOf" srcId="{100703EC-E2A8-4F24-ACA2-4404B0CE7336}" destId="{D47AD0B6-3214-4540-A67D-EBABC1A4559A}" srcOrd="2" destOrd="0" presId="urn:microsoft.com/office/officeart/2005/8/layout/vList2"/>
    <dgm:cxn modelId="{26A28752-4EDD-4499-A102-28854605B402}" type="presParOf" srcId="{100703EC-E2A8-4F24-ACA2-4404B0CE7336}" destId="{0785BB2B-9843-420E-A63D-71F3FF4E910A}" srcOrd="3" destOrd="0" presId="urn:microsoft.com/office/officeart/2005/8/layout/vList2"/>
    <dgm:cxn modelId="{4630B487-8241-4EFA-AB39-38148D003A49}" type="presParOf" srcId="{100703EC-E2A8-4F24-ACA2-4404B0CE7336}" destId="{9DD59ED4-3B4D-47E0-8F07-85CD7D55E9E7}" srcOrd="4" destOrd="0" presId="urn:microsoft.com/office/officeart/2005/8/layout/vList2"/>
    <dgm:cxn modelId="{550B4ADD-1B2F-4449-A5B3-AC101D67AA96}" type="presParOf" srcId="{100703EC-E2A8-4F24-ACA2-4404B0CE7336}" destId="{87A18702-3C9A-4F12-9A9E-6DC14FB1B94E}" srcOrd="5" destOrd="0" presId="urn:microsoft.com/office/officeart/2005/8/layout/vList2"/>
    <dgm:cxn modelId="{0C5B2591-310A-4F95-B48A-AD30DAD6DBD0}" type="presParOf" srcId="{100703EC-E2A8-4F24-ACA2-4404B0CE7336}" destId="{0A30CE49-024D-4CDD-BF27-83480EBED11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3FB82ECD-8AE3-44CC-AC3F-03B6C841834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4F6E3F0-AFAD-4901-816B-9E0BB40C7B32}">
      <dgm:prSet/>
      <dgm:spPr/>
      <dgm:t>
        <a:bodyPr/>
        <a:lstStyle/>
        <a:p>
          <a:r>
            <a:rPr lang="en-GB"/>
            <a:t>8 learners in class that have different requirements (emotional, academic etc).</a:t>
          </a:r>
          <a:endParaRPr lang="en-US"/>
        </a:p>
      </dgm:t>
    </dgm:pt>
    <dgm:pt modelId="{21486558-064E-486F-8236-00D742D7BE71}" type="parTrans" cxnId="{658951B1-E138-4B79-A7E2-39189D9A4EA5}">
      <dgm:prSet/>
      <dgm:spPr/>
      <dgm:t>
        <a:bodyPr/>
        <a:lstStyle/>
        <a:p>
          <a:endParaRPr lang="en-US"/>
        </a:p>
      </dgm:t>
    </dgm:pt>
    <dgm:pt modelId="{6A362A53-DFA1-403F-B207-DBDFD62B7B44}" type="sibTrans" cxnId="{658951B1-E138-4B79-A7E2-39189D9A4EA5}">
      <dgm:prSet/>
      <dgm:spPr/>
      <dgm:t>
        <a:bodyPr/>
        <a:lstStyle/>
        <a:p>
          <a:endParaRPr lang="en-US"/>
        </a:p>
      </dgm:t>
    </dgm:pt>
    <dgm:pt modelId="{92B6FD60-1FE7-4999-8E21-72045623E36E}">
      <dgm:prSet/>
      <dgm:spPr/>
      <dgm:t>
        <a:bodyPr/>
        <a:lstStyle/>
        <a:p>
          <a:r>
            <a:rPr lang="en-GB"/>
            <a:t>Balancing education and needs (differentiated) </a:t>
          </a:r>
          <a:endParaRPr lang="en-US"/>
        </a:p>
      </dgm:t>
    </dgm:pt>
    <dgm:pt modelId="{F6A7444B-1578-4EC1-B394-8667B5D1704C}" type="parTrans" cxnId="{4C444DB2-E108-4AE1-AC55-138E4EA68478}">
      <dgm:prSet/>
      <dgm:spPr/>
      <dgm:t>
        <a:bodyPr/>
        <a:lstStyle/>
        <a:p>
          <a:endParaRPr lang="en-US"/>
        </a:p>
      </dgm:t>
    </dgm:pt>
    <dgm:pt modelId="{D533797B-9D77-4528-9B51-86CD06CF1648}" type="sibTrans" cxnId="{4C444DB2-E108-4AE1-AC55-138E4EA68478}">
      <dgm:prSet/>
      <dgm:spPr/>
      <dgm:t>
        <a:bodyPr/>
        <a:lstStyle/>
        <a:p>
          <a:endParaRPr lang="en-US"/>
        </a:p>
      </dgm:t>
    </dgm:pt>
    <dgm:pt modelId="{CACD6C90-6714-4F5C-A47D-CFEB4333F8E6}">
      <dgm:prSet/>
      <dgm:spPr/>
      <dgm:t>
        <a:bodyPr/>
        <a:lstStyle/>
        <a:p>
          <a:r>
            <a:rPr lang="en-GB"/>
            <a:t>Not felt supported </a:t>
          </a:r>
          <a:endParaRPr lang="en-US"/>
        </a:p>
      </dgm:t>
    </dgm:pt>
    <dgm:pt modelId="{7FDC7420-5C49-41A3-A675-D7B2A695552A}" type="parTrans" cxnId="{8F812493-9673-40F7-9B24-08ED1BB1637E}">
      <dgm:prSet/>
      <dgm:spPr/>
      <dgm:t>
        <a:bodyPr/>
        <a:lstStyle/>
        <a:p>
          <a:endParaRPr lang="en-US"/>
        </a:p>
      </dgm:t>
    </dgm:pt>
    <dgm:pt modelId="{BCDE9F85-768C-41AF-A07D-7DE2C5DFE0A9}" type="sibTrans" cxnId="{8F812493-9673-40F7-9B24-08ED1BB1637E}">
      <dgm:prSet/>
      <dgm:spPr/>
      <dgm:t>
        <a:bodyPr/>
        <a:lstStyle/>
        <a:p>
          <a:endParaRPr lang="en-US"/>
        </a:p>
      </dgm:t>
    </dgm:pt>
    <dgm:pt modelId="{5BA3559B-7455-4396-8259-04BB09F8D454}">
      <dgm:prSet/>
      <dgm:spPr/>
      <dgm:t>
        <a:bodyPr/>
        <a:lstStyle/>
        <a:p>
          <a:r>
            <a:rPr lang="en-GB"/>
            <a:t>Higher risk the learner… more money the school makes</a:t>
          </a:r>
          <a:endParaRPr lang="en-US"/>
        </a:p>
      </dgm:t>
    </dgm:pt>
    <dgm:pt modelId="{AB78A87E-29B7-422D-86A0-CFBDE32FB9E5}" type="parTrans" cxnId="{8566C48C-4CFF-4EBF-A690-EEAAAE3064CA}">
      <dgm:prSet/>
      <dgm:spPr/>
      <dgm:t>
        <a:bodyPr/>
        <a:lstStyle/>
        <a:p>
          <a:endParaRPr lang="en-US"/>
        </a:p>
      </dgm:t>
    </dgm:pt>
    <dgm:pt modelId="{D3833F34-337B-48B2-B03C-0BEF89DE88D5}" type="sibTrans" cxnId="{8566C48C-4CFF-4EBF-A690-EEAAAE3064CA}">
      <dgm:prSet/>
      <dgm:spPr/>
      <dgm:t>
        <a:bodyPr/>
        <a:lstStyle/>
        <a:p>
          <a:endParaRPr lang="en-US"/>
        </a:p>
      </dgm:t>
    </dgm:pt>
    <dgm:pt modelId="{43C8A424-DEA2-4439-9B3C-B84584573C9E}" type="pres">
      <dgm:prSet presAssocID="{3FB82ECD-8AE3-44CC-AC3F-03B6C8418347}" presName="linear" presStyleCnt="0">
        <dgm:presLayoutVars>
          <dgm:animLvl val="lvl"/>
          <dgm:resizeHandles val="exact"/>
        </dgm:presLayoutVars>
      </dgm:prSet>
      <dgm:spPr/>
    </dgm:pt>
    <dgm:pt modelId="{B21F2C0D-EE2E-4537-A9E5-7B328B2C9A96}" type="pres">
      <dgm:prSet presAssocID="{84F6E3F0-AFAD-4901-816B-9E0BB40C7B3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E1D9825-DE31-409E-9964-3838FE6A1259}" type="pres">
      <dgm:prSet presAssocID="{6A362A53-DFA1-403F-B207-DBDFD62B7B44}" presName="spacer" presStyleCnt="0"/>
      <dgm:spPr/>
    </dgm:pt>
    <dgm:pt modelId="{0946359E-41A1-45F1-BCDF-EC5B8138D1B6}" type="pres">
      <dgm:prSet presAssocID="{92B6FD60-1FE7-4999-8E21-72045623E36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2493416-C142-40B4-849E-8545363D01DA}" type="pres">
      <dgm:prSet presAssocID="{D533797B-9D77-4528-9B51-86CD06CF1648}" presName="spacer" presStyleCnt="0"/>
      <dgm:spPr/>
    </dgm:pt>
    <dgm:pt modelId="{C6799E9E-EEF3-4BA3-BD66-92C3BB7E17B1}" type="pres">
      <dgm:prSet presAssocID="{CACD6C90-6714-4F5C-A47D-CFEB4333F8E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C559FAC-4F2D-48F5-B351-361A7027B8E5}" type="pres">
      <dgm:prSet presAssocID="{BCDE9F85-768C-41AF-A07D-7DE2C5DFE0A9}" presName="spacer" presStyleCnt="0"/>
      <dgm:spPr/>
    </dgm:pt>
    <dgm:pt modelId="{A7813937-79AF-46A5-BE32-B3A2789E3D8C}" type="pres">
      <dgm:prSet presAssocID="{5BA3559B-7455-4396-8259-04BB09F8D45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534113-B7C4-4211-951A-08782AE1201C}" type="presOf" srcId="{3FB82ECD-8AE3-44CC-AC3F-03B6C8418347}" destId="{43C8A424-DEA2-4439-9B3C-B84584573C9E}" srcOrd="0" destOrd="0" presId="urn:microsoft.com/office/officeart/2005/8/layout/vList2"/>
    <dgm:cxn modelId="{8DA61B44-DFD9-4981-835A-B4092C241856}" type="presOf" srcId="{92B6FD60-1FE7-4999-8E21-72045623E36E}" destId="{0946359E-41A1-45F1-BCDF-EC5B8138D1B6}" srcOrd="0" destOrd="0" presId="urn:microsoft.com/office/officeart/2005/8/layout/vList2"/>
    <dgm:cxn modelId="{8566C48C-4CFF-4EBF-A690-EEAAAE3064CA}" srcId="{3FB82ECD-8AE3-44CC-AC3F-03B6C8418347}" destId="{5BA3559B-7455-4396-8259-04BB09F8D454}" srcOrd="3" destOrd="0" parTransId="{AB78A87E-29B7-422D-86A0-CFBDE32FB9E5}" sibTransId="{D3833F34-337B-48B2-B03C-0BEF89DE88D5}"/>
    <dgm:cxn modelId="{8F812493-9673-40F7-9B24-08ED1BB1637E}" srcId="{3FB82ECD-8AE3-44CC-AC3F-03B6C8418347}" destId="{CACD6C90-6714-4F5C-A47D-CFEB4333F8E6}" srcOrd="2" destOrd="0" parTransId="{7FDC7420-5C49-41A3-A675-D7B2A695552A}" sibTransId="{BCDE9F85-768C-41AF-A07D-7DE2C5DFE0A9}"/>
    <dgm:cxn modelId="{5E451494-9704-4412-91E9-BB63D0E075BB}" type="presOf" srcId="{5BA3559B-7455-4396-8259-04BB09F8D454}" destId="{A7813937-79AF-46A5-BE32-B3A2789E3D8C}" srcOrd="0" destOrd="0" presId="urn:microsoft.com/office/officeart/2005/8/layout/vList2"/>
    <dgm:cxn modelId="{658951B1-E138-4B79-A7E2-39189D9A4EA5}" srcId="{3FB82ECD-8AE3-44CC-AC3F-03B6C8418347}" destId="{84F6E3F0-AFAD-4901-816B-9E0BB40C7B32}" srcOrd="0" destOrd="0" parTransId="{21486558-064E-486F-8236-00D742D7BE71}" sibTransId="{6A362A53-DFA1-403F-B207-DBDFD62B7B44}"/>
    <dgm:cxn modelId="{4C444DB2-E108-4AE1-AC55-138E4EA68478}" srcId="{3FB82ECD-8AE3-44CC-AC3F-03B6C8418347}" destId="{92B6FD60-1FE7-4999-8E21-72045623E36E}" srcOrd="1" destOrd="0" parTransId="{F6A7444B-1578-4EC1-B394-8667B5D1704C}" sibTransId="{D533797B-9D77-4528-9B51-86CD06CF1648}"/>
    <dgm:cxn modelId="{0CB46FC7-AE20-4029-B428-6ABEC89C7825}" type="presOf" srcId="{84F6E3F0-AFAD-4901-816B-9E0BB40C7B32}" destId="{B21F2C0D-EE2E-4537-A9E5-7B328B2C9A96}" srcOrd="0" destOrd="0" presId="urn:microsoft.com/office/officeart/2005/8/layout/vList2"/>
    <dgm:cxn modelId="{1410ACD3-05F4-4448-ABD0-D1BF9B025A28}" type="presOf" srcId="{CACD6C90-6714-4F5C-A47D-CFEB4333F8E6}" destId="{C6799E9E-EEF3-4BA3-BD66-92C3BB7E17B1}" srcOrd="0" destOrd="0" presId="urn:microsoft.com/office/officeart/2005/8/layout/vList2"/>
    <dgm:cxn modelId="{C3846ED6-BF44-447B-BCBC-3F1080136494}" type="presParOf" srcId="{43C8A424-DEA2-4439-9B3C-B84584573C9E}" destId="{B21F2C0D-EE2E-4537-A9E5-7B328B2C9A96}" srcOrd="0" destOrd="0" presId="urn:microsoft.com/office/officeart/2005/8/layout/vList2"/>
    <dgm:cxn modelId="{CD915A26-0988-4E2D-8D28-F5C259376F9B}" type="presParOf" srcId="{43C8A424-DEA2-4439-9B3C-B84584573C9E}" destId="{6E1D9825-DE31-409E-9964-3838FE6A1259}" srcOrd="1" destOrd="0" presId="urn:microsoft.com/office/officeart/2005/8/layout/vList2"/>
    <dgm:cxn modelId="{36E6117C-5775-43F7-AA9D-F12C1E75616C}" type="presParOf" srcId="{43C8A424-DEA2-4439-9B3C-B84584573C9E}" destId="{0946359E-41A1-45F1-BCDF-EC5B8138D1B6}" srcOrd="2" destOrd="0" presId="urn:microsoft.com/office/officeart/2005/8/layout/vList2"/>
    <dgm:cxn modelId="{825C13B1-FA69-47A5-B355-DB81B0875025}" type="presParOf" srcId="{43C8A424-DEA2-4439-9B3C-B84584573C9E}" destId="{C2493416-C142-40B4-849E-8545363D01DA}" srcOrd="3" destOrd="0" presId="urn:microsoft.com/office/officeart/2005/8/layout/vList2"/>
    <dgm:cxn modelId="{B869E399-A3B6-40F8-9A38-6D5AE4D9DE95}" type="presParOf" srcId="{43C8A424-DEA2-4439-9B3C-B84584573C9E}" destId="{C6799E9E-EEF3-4BA3-BD66-92C3BB7E17B1}" srcOrd="4" destOrd="0" presId="urn:microsoft.com/office/officeart/2005/8/layout/vList2"/>
    <dgm:cxn modelId="{E7EC91D0-5D6B-4D9E-AB85-60DDB93BE626}" type="presParOf" srcId="{43C8A424-DEA2-4439-9B3C-B84584573C9E}" destId="{FC559FAC-4F2D-48F5-B351-361A7027B8E5}" srcOrd="5" destOrd="0" presId="urn:microsoft.com/office/officeart/2005/8/layout/vList2"/>
    <dgm:cxn modelId="{1AD41149-3EC6-431F-B9C7-0F82B7D6A40C}" type="presParOf" srcId="{43C8A424-DEA2-4439-9B3C-B84584573C9E}" destId="{A7813937-79AF-46A5-BE32-B3A2789E3D8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1825BA5F-6AB9-4069-BEDD-FC4C388D32E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95A259-FD86-418E-BFD0-372226D2B5DD}">
      <dgm:prSet/>
      <dgm:spPr/>
      <dgm:t>
        <a:bodyPr/>
        <a:lstStyle/>
        <a:p>
          <a:r>
            <a:rPr lang="en-GB" dirty="0"/>
            <a:t>Self-care is a subjective process but concentrates on maintain a positive state of wellbeing.</a:t>
          </a:r>
          <a:endParaRPr lang="en-US" dirty="0"/>
        </a:p>
      </dgm:t>
    </dgm:pt>
    <dgm:pt modelId="{C57243AB-5AEE-4122-83FF-ABAAAB93595D}" type="parTrans" cxnId="{DE4B17AC-3AF1-47FF-AF3D-040AEEB6B229}">
      <dgm:prSet/>
      <dgm:spPr/>
      <dgm:t>
        <a:bodyPr/>
        <a:lstStyle/>
        <a:p>
          <a:endParaRPr lang="en-US"/>
        </a:p>
      </dgm:t>
    </dgm:pt>
    <dgm:pt modelId="{8D2662D3-4B71-42D4-B83A-B55DD804B1F8}" type="sibTrans" cxnId="{DE4B17AC-3AF1-47FF-AF3D-040AEEB6B229}">
      <dgm:prSet/>
      <dgm:spPr/>
      <dgm:t>
        <a:bodyPr/>
        <a:lstStyle/>
        <a:p>
          <a:endParaRPr lang="en-US"/>
        </a:p>
      </dgm:t>
    </dgm:pt>
    <dgm:pt modelId="{AEA1854D-F479-4405-BB6D-D229AA582546}">
      <dgm:prSet/>
      <dgm:spPr/>
      <dgm:t>
        <a:bodyPr/>
        <a:lstStyle/>
        <a:p>
          <a:r>
            <a:rPr lang="en-GB"/>
            <a:t>What does self-care mean to you? </a:t>
          </a:r>
          <a:endParaRPr lang="en-US"/>
        </a:p>
      </dgm:t>
    </dgm:pt>
    <dgm:pt modelId="{D7F4128B-70B2-4FC9-95C4-15051C5A5F6A}" type="parTrans" cxnId="{B6E31612-9BA7-4FAA-BFDD-67DF3BC24BE8}">
      <dgm:prSet/>
      <dgm:spPr/>
      <dgm:t>
        <a:bodyPr/>
        <a:lstStyle/>
        <a:p>
          <a:endParaRPr lang="en-US"/>
        </a:p>
      </dgm:t>
    </dgm:pt>
    <dgm:pt modelId="{D64661B4-DFE3-4DCB-8E55-3FF4035F1018}" type="sibTrans" cxnId="{B6E31612-9BA7-4FAA-BFDD-67DF3BC24BE8}">
      <dgm:prSet/>
      <dgm:spPr/>
      <dgm:t>
        <a:bodyPr/>
        <a:lstStyle/>
        <a:p>
          <a:endParaRPr lang="en-US"/>
        </a:p>
      </dgm:t>
    </dgm:pt>
    <dgm:pt modelId="{48C2EA75-9DC6-4BD5-917A-0EB115588A6F}" type="pres">
      <dgm:prSet presAssocID="{1825BA5F-6AB9-4069-BEDD-FC4C388D32E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E844727-4FC7-4238-A11E-A8D28F48DD32}" type="pres">
      <dgm:prSet presAssocID="{B795A259-FD86-418E-BFD0-372226D2B5DD}" presName="hierRoot1" presStyleCnt="0"/>
      <dgm:spPr/>
    </dgm:pt>
    <dgm:pt modelId="{403292C5-F2FE-43C6-A3E4-168CCE760D99}" type="pres">
      <dgm:prSet presAssocID="{B795A259-FD86-418E-BFD0-372226D2B5DD}" presName="composite" presStyleCnt="0"/>
      <dgm:spPr/>
    </dgm:pt>
    <dgm:pt modelId="{9BB9B852-6B07-45CB-9455-DB20F3AF4503}" type="pres">
      <dgm:prSet presAssocID="{B795A259-FD86-418E-BFD0-372226D2B5DD}" presName="background" presStyleLbl="node0" presStyleIdx="0" presStyleCnt="2"/>
      <dgm:spPr/>
    </dgm:pt>
    <dgm:pt modelId="{024EE3D6-C39A-42D9-B74D-87C2C5B80F90}" type="pres">
      <dgm:prSet presAssocID="{B795A259-FD86-418E-BFD0-372226D2B5DD}" presName="text" presStyleLbl="fgAcc0" presStyleIdx="0" presStyleCnt="2">
        <dgm:presLayoutVars>
          <dgm:chPref val="3"/>
        </dgm:presLayoutVars>
      </dgm:prSet>
      <dgm:spPr/>
    </dgm:pt>
    <dgm:pt modelId="{64CD1E6E-5417-4C6A-A39B-795B7EFD0CDC}" type="pres">
      <dgm:prSet presAssocID="{B795A259-FD86-418E-BFD0-372226D2B5DD}" presName="hierChild2" presStyleCnt="0"/>
      <dgm:spPr/>
    </dgm:pt>
    <dgm:pt modelId="{008E0532-1DF8-43D9-8349-B747D37EB937}" type="pres">
      <dgm:prSet presAssocID="{AEA1854D-F479-4405-BB6D-D229AA582546}" presName="hierRoot1" presStyleCnt="0"/>
      <dgm:spPr/>
    </dgm:pt>
    <dgm:pt modelId="{C41AC882-76B3-471E-A50B-85C11A565538}" type="pres">
      <dgm:prSet presAssocID="{AEA1854D-F479-4405-BB6D-D229AA582546}" presName="composite" presStyleCnt="0"/>
      <dgm:spPr/>
    </dgm:pt>
    <dgm:pt modelId="{D686DA53-61DC-44FC-BC97-E1D6C2D1C764}" type="pres">
      <dgm:prSet presAssocID="{AEA1854D-F479-4405-BB6D-D229AA582546}" presName="background" presStyleLbl="node0" presStyleIdx="1" presStyleCnt="2"/>
      <dgm:spPr/>
    </dgm:pt>
    <dgm:pt modelId="{642905B4-4A97-4419-93BC-2053144FF9C4}" type="pres">
      <dgm:prSet presAssocID="{AEA1854D-F479-4405-BB6D-D229AA582546}" presName="text" presStyleLbl="fgAcc0" presStyleIdx="1" presStyleCnt="2">
        <dgm:presLayoutVars>
          <dgm:chPref val="3"/>
        </dgm:presLayoutVars>
      </dgm:prSet>
      <dgm:spPr/>
    </dgm:pt>
    <dgm:pt modelId="{3A28EE96-4734-4595-9981-D58AAB50C992}" type="pres">
      <dgm:prSet presAssocID="{AEA1854D-F479-4405-BB6D-D229AA582546}" presName="hierChild2" presStyleCnt="0"/>
      <dgm:spPr/>
    </dgm:pt>
  </dgm:ptLst>
  <dgm:cxnLst>
    <dgm:cxn modelId="{B6E31612-9BA7-4FAA-BFDD-67DF3BC24BE8}" srcId="{1825BA5F-6AB9-4069-BEDD-FC4C388D32E3}" destId="{AEA1854D-F479-4405-BB6D-D229AA582546}" srcOrd="1" destOrd="0" parTransId="{D7F4128B-70B2-4FC9-95C4-15051C5A5F6A}" sibTransId="{D64661B4-DFE3-4DCB-8E55-3FF4035F1018}"/>
    <dgm:cxn modelId="{2FE0164A-4F60-4BEB-BF9F-1C5F97AC9AB8}" type="presOf" srcId="{1825BA5F-6AB9-4069-BEDD-FC4C388D32E3}" destId="{48C2EA75-9DC6-4BD5-917A-0EB115588A6F}" srcOrd="0" destOrd="0" presId="urn:microsoft.com/office/officeart/2005/8/layout/hierarchy1"/>
    <dgm:cxn modelId="{CF1E6156-8299-4078-B55F-C739AB65C1BD}" type="presOf" srcId="{AEA1854D-F479-4405-BB6D-D229AA582546}" destId="{642905B4-4A97-4419-93BC-2053144FF9C4}" srcOrd="0" destOrd="0" presId="urn:microsoft.com/office/officeart/2005/8/layout/hierarchy1"/>
    <dgm:cxn modelId="{B6FF9F91-608D-4208-AC16-F206072D607D}" type="presOf" srcId="{B795A259-FD86-418E-BFD0-372226D2B5DD}" destId="{024EE3D6-C39A-42D9-B74D-87C2C5B80F90}" srcOrd="0" destOrd="0" presId="urn:microsoft.com/office/officeart/2005/8/layout/hierarchy1"/>
    <dgm:cxn modelId="{DE4B17AC-3AF1-47FF-AF3D-040AEEB6B229}" srcId="{1825BA5F-6AB9-4069-BEDD-FC4C388D32E3}" destId="{B795A259-FD86-418E-BFD0-372226D2B5DD}" srcOrd="0" destOrd="0" parTransId="{C57243AB-5AEE-4122-83FF-ABAAAB93595D}" sibTransId="{8D2662D3-4B71-42D4-B83A-B55DD804B1F8}"/>
    <dgm:cxn modelId="{0CAA3E4A-382F-49FE-832B-F18AD9F9BD95}" type="presParOf" srcId="{48C2EA75-9DC6-4BD5-917A-0EB115588A6F}" destId="{6E844727-4FC7-4238-A11E-A8D28F48DD32}" srcOrd="0" destOrd="0" presId="urn:microsoft.com/office/officeart/2005/8/layout/hierarchy1"/>
    <dgm:cxn modelId="{09621B7D-D868-4D1C-8F01-6283CCF4FCD4}" type="presParOf" srcId="{6E844727-4FC7-4238-A11E-A8D28F48DD32}" destId="{403292C5-F2FE-43C6-A3E4-168CCE760D99}" srcOrd="0" destOrd="0" presId="urn:microsoft.com/office/officeart/2005/8/layout/hierarchy1"/>
    <dgm:cxn modelId="{BE831534-C037-43A0-B84E-229F7238888C}" type="presParOf" srcId="{403292C5-F2FE-43C6-A3E4-168CCE760D99}" destId="{9BB9B852-6B07-45CB-9455-DB20F3AF4503}" srcOrd="0" destOrd="0" presId="urn:microsoft.com/office/officeart/2005/8/layout/hierarchy1"/>
    <dgm:cxn modelId="{0D54C05F-D249-4EB5-B644-5EACEE9E9F4A}" type="presParOf" srcId="{403292C5-F2FE-43C6-A3E4-168CCE760D99}" destId="{024EE3D6-C39A-42D9-B74D-87C2C5B80F90}" srcOrd="1" destOrd="0" presId="urn:microsoft.com/office/officeart/2005/8/layout/hierarchy1"/>
    <dgm:cxn modelId="{ACD38218-A1EE-41BD-B0C8-4211E6DD7EC3}" type="presParOf" srcId="{6E844727-4FC7-4238-A11E-A8D28F48DD32}" destId="{64CD1E6E-5417-4C6A-A39B-795B7EFD0CDC}" srcOrd="1" destOrd="0" presId="urn:microsoft.com/office/officeart/2005/8/layout/hierarchy1"/>
    <dgm:cxn modelId="{AE5D51B5-A2DE-4C5B-ACF9-FA9BC0FF4155}" type="presParOf" srcId="{48C2EA75-9DC6-4BD5-917A-0EB115588A6F}" destId="{008E0532-1DF8-43D9-8349-B747D37EB937}" srcOrd="1" destOrd="0" presId="urn:microsoft.com/office/officeart/2005/8/layout/hierarchy1"/>
    <dgm:cxn modelId="{E6F1D397-454D-4D3A-9120-0F035EFB1478}" type="presParOf" srcId="{008E0532-1DF8-43D9-8349-B747D37EB937}" destId="{C41AC882-76B3-471E-A50B-85C11A565538}" srcOrd="0" destOrd="0" presId="urn:microsoft.com/office/officeart/2005/8/layout/hierarchy1"/>
    <dgm:cxn modelId="{06CFE4AC-C433-4C5B-9A03-05B792E38924}" type="presParOf" srcId="{C41AC882-76B3-471E-A50B-85C11A565538}" destId="{D686DA53-61DC-44FC-BC97-E1D6C2D1C764}" srcOrd="0" destOrd="0" presId="urn:microsoft.com/office/officeart/2005/8/layout/hierarchy1"/>
    <dgm:cxn modelId="{EFE8FE1E-1C8C-4A7C-8241-2555A677D995}" type="presParOf" srcId="{C41AC882-76B3-471E-A50B-85C11A565538}" destId="{642905B4-4A97-4419-93BC-2053144FF9C4}" srcOrd="1" destOrd="0" presId="urn:microsoft.com/office/officeart/2005/8/layout/hierarchy1"/>
    <dgm:cxn modelId="{A0CB43BE-28E1-4F2B-A13D-C61C71CFD57B}" type="presParOf" srcId="{008E0532-1DF8-43D9-8349-B747D37EB937}" destId="{3A28EE96-4734-4595-9981-D58AAB50C99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42A1EB28-3EB5-4808-B732-187358118400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F030ADB-60ED-4000-BB57-3670027559B3}">
      <dgm:prSet/>
      <dgm:spPr/>
      <dgm:t>
        <a:bodyPr/>
        <a:lstStyle/>
        <a:p>
          <a:r>
            <a:rPr lang="en-GB"/>
            <a:t>Exercise </a:t>
          </a:r>
          <a:endParaRPr lang="en-US"/>
        </a:p>
      </dgm:t>
    </dgm:pt>
    <dgm:pt modelId="{CCD03AFE-C8F6-4FAC-935B-620C1F1495ED}" type="parTrans" cxnId="{BE3FCE37-56C3-4B3A-A834-DAC3F116E73D}">
      <dgm:prSet/>
      <dgm:spPr/>
      <dgm:t>
        <a:bodyPr/>
        <a:lstStyle/>
        <a:p>
          <a:endParaRPr lang="en-US"/>
        </a:p>
      </dgm:t>
    </dgm:pt>
    <dgm:pt modelId="{811A4C48-DECC-4545-81E2-B23692F6303C}" type="sibTrans" cxnId="{BE3FCE37-56C3-4B3A-A834-DAC3F116E73D}">
      <dgm:prSet/>
      <dgm:spPr/>
      <dgm:t>
        <a:bodyPr/>
        <a:lstStyle/>
        <a:p>
          <a:endParaRPr lang="en-US"/>
        </a:p>
      </dgm:t>
    </dgm:pt>
    <dgm:pt modelId="{9BD501A0-1A42-40B1-B9E6-03DF7CD5693B}">
      <dgm:prSet/>
      <dgm:spPr/>
      <dgm:t>
        <a:bodyPr/>
        <a:lstStyle/>
        <a:p>
          <a:r>
            <a:rPr lang="en-GB"/>
            <a:t>Positive diet </a:t>
          </a:r>
          <a:endParaRPr lang="en-US"/>
        </a:p>
      </dgm:t>
    </dgm:pt>
    <dgm:pt modelId="{4066B217-51D0-4F8C-9096-C3C1A82910EC}" type="parTrans" cxnId="{3CCCDB15-F73A-48E7-A741-331D8F8C0D51}">
      <dgm:prSet/>
      <dgm:spPr/>
      <dgm:t>
        <a:bodyPr/>
        <a:lstStyle/>
        <a:p>
          <a:endParaRPr lang="en-US"/>
        </a:p>
      </dgm:t>
    </dgm:pt>
    <dgm:pt modelId="{BECF806A-3A98-4178-BC10-25DC153C5AA4}" type="sibTrans" cxnId="{3CCCDB15-F73A-48E7-A741-331D8F8C0D51}">
      <dgm:prSet/>
      <dgm:spPr/>
      <dgm:t>
        <a:bodyPr/>
        <a:lstStyle/>
        <a:p>
          <a:endParaRPr lang="en-US"/>
        </a:p>
      </dgm:t>
    </dgm:pt>
    <dgm:pt modelId="{AA7D885D-49D9-47CB-8141-A2D00C37BBC3}">
      <dgm:prSet/>
      <dgm:spPr/>
      <dgm:t>
        <a:bodyPr/>
        <a:lstStyle/>
        <a:p>
          <a:r>
            <a:rPr lang="en-GB"/>
            <a:t>Establishing a work-life balance </a:t>
          </a:r>
          <a:endParaRPr lang="en-US"/>
        </a:p>
      </dgm:t>
    </dgm:pt>
    <dgm:pt modelId="{4D096FC4-CE62-4E49-9194-CD93350C95EC}" type="parTrans" cxnId="{72E6CA8B-B78A-4925-8CDE-A243B9B6BC99}">
      <dgm:prSet/>
      <dgm:spPr/>
      <dgm:t>
        <a:bodyPr/>
        <a:lstStyle/>
        <a:p>
          <a:endParaRPr lang="en-US"/>
        </a:p>
      </dgm:t>
    </dgm:pt>
    <dgm:pt modelId="{0C66E2F1-9CAA-4B85-B51B-4239AAFFE71C}" type="sibTrans" cxnId="{72E6CA8B-B78A-4925-8CDE-A243B9B6BC99}">
      <dgm:prSet/>
      <dgm:spPr/>
      <dgm:t>
        <a:bodyPr/>
        <a:lstStyle/>
        <a:p>
          <a:endParaRPr lang="en-US"/>
        </a:p>
      </dgm:t>
    </dgm:pt>
    <dgm:pt modelId="{0521D9A6-8ADB-473F-A6FE-260D98EF7971}">
      <dgm:prSet/>
      <dgm:spPr/>
      <dgm:t>
        <a:bodyPr/>
        <a:lstStyle/>
        <a:p>
          <a:r>
            <a:rPr lang="en-GB"/>
            <a:t>Allowing time for yourself </a:t>
          </a:r>
          <a:endParaRPr lang="en-US"/>
        </a:p>
      </dgm:t>
    </dgm:pt>
    <dgm:pt modelId="{4A469E7B-1322-4973-8984-A1332859FFB7}" type="parTrans" cxnId="{B1089CFB-6311-421A-93DA-846A10F17DE9}">
      <dgm:prSet/>
      <dgm:spPr/>
      <dgm:t>
        <a:bodyPr/>
        <a:lstStyle/>
        <a:p>
          <a:endParaRPr lang="en-US"/>
        </a:p>
      </dgm:t>
    </dgm:pt>
    <dgm:pt modelId="{D9FF6E2A-D855-4ED6-B258-435AADFEC3BD}" type="sibTrans" cxnId="{B1089CFB-6311-421A-93DA-846A10F17DE9}">
      <dgm:prSet/>
      <dgm:spPr/>
      <dgm:t>
        <a:bodyPr/>
        <a:lstStyle/>
        <a:p>
          <a:endParaRPr lang="en-US"/>
        </a:p>
      </dgm:t>
    </dgm:pt>
    <dgm:pt modelId="{C6400BDD-EF61-429D-BAB2-36661FA2FFEE}">
      <dgm:prSet/>
      <dgm:spPr/>
      <dgm:t>
        <a:bodyPr/>
        <a:lstStyle/>
        <a:p>
          <a:r>
            <a:rPr lang="en-GB"/>
            <a:t>Stay connected </a:t>
          </a:r>
          <a:endParaRPr lang="en-US"/>
        </a:p>
      </dgm:t>
    </dgm:pt>
    <dgm:pt modelId="{172119D4-E5F7-4085-B45F-E26F3D4A7559}" type="parTrans" cxnId="{962CECEE-4A89-46B2-B627-878EC6B39A87}">
      <dgm:prSet/>
      <dgm:spPr/>
      <dgm:t>
        <a:bodyPr/>
        <a:lstStyle/>
        <a:p>
          <a:endParaRPr lang="en-US"/>
        </a:p>
      </dgm:t>
    </dgm:pt>
    <dgm:pt modelId="{D13CBD55-F7B3-438B-8CCD-267AEB05E377}" type="sibTrans" cxnId="{962CECEE-4A89-46B2-B627-878EC6B39A87}">
      <dgm:prSet/>
      <dgm:spPr/>
      <dgm:t>
        <a:bodyPr/>
        <a:lstStyle/>
        <a:p>
          <a:endParaRPr lang="en-US"/>
        </a:p>
      </dgm:t>
    </dgm:pt>
    <dgm:pt modelId="{CAB1079A-D90D-4B1A-8BDE-0D775797B4E8}">
      <dgm:prSet/>
      <dgm:spPr/>
      <dgm:t>
        <a:bodyPr/>
        <a:lstStyle/>
        <a:p>
          <a:r>
            <a:rPr lang="en-GB"/>
            <a:t>Setting goals </a:t>
          </a:r>
          <a:endParaRPr lang="en-US"/>
        </a:p>
      </dgm:t>
    </dgm:pt>
    <dgm:pt modelId="{EDD41BE7-9728-4E88-8F5D-A867DAD08452}" type="parTrans" cxnId="{80ED9304-397A-4C7E-B7D8-BB88FBF36E3C}">
      <dgm:prSet/>
      <dgm:spPr/>
      <dgm:t>
        <a:bodyPr/>
        <a:lstStyle/>
        <a:p>
          <a:endParaRPr lang="en-US"/>
        </a:p>
      </dgm:t>
    </dgm:pt>
    <dgm:pt modelId="{74122488-D1E2-4F56-92D4-4E63C860803C}" type="sibTrans" cxnId="{80ED9304-397A-4C7E-B7D8-BB88FBF36E3C}">
      <dgm:prSet/>
      <dgm:spPr/>
      <dgm:t>
        <a:bodyPr/>
        <a:lstStyle/>
        <a:p>
          <a:endParaRPr lang="en-US"/>
        </a:p>
      </dgm:t>
    </dgm:pt>
    <dgm:pt modelId="{8931D580-0126-4C23-B181-6BBD696E7580}" type="pres">
      <dgm:prSet presAssocID="{42A1EB28-3EB5-4808-B732-187358118400}" presName="Name0" presStyleCnt="0">
        <dgm:presLayoutVars>
          <dgm:dir/>
          <dgm:animLvl val="lvl"/>
          <dgm:resizeHandles val="exact"/>
        </dgm:presLayoutVars>
      </dgm:prSet>
      <dgm:spPr/>
    </dgm:pt>
    <dgm:pt modelId="{AA0D0643-A74D-4B8E-8D08-ED1F8ECF12F1}" type="pres">
      <dgm:prSet presAssocID="{AF030ADB-60ED-4000-BB57-3670027559B3}" presName="linNode" presStyleCnt="0"/>
      <dgm:spPr/>
    </dgm:pt>
    <dgm:pt modelId="{0484DE53-B827-4A15-8B3D-BE55605C2B39}" type="pres">
      <dgm:prSet presAssocID="{AF030ADB-60ED-4000-BB57-3670027559B3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66A5F62E-DA31-4F07-B09F-1EE47AB0FB9E}" type="pres">
      <dgm:prSet presAssocID="{811A4C48-DECC-4545-81E2-B23692F6303C}" presName="sp" presStyleCnt="0"/>
      <dgm:spPr/>
    </dgm:pt>
    <dgm:pt modelId="{C05615AD-402C-4A5D-ADDB-90DCCB2DE172}" type="pres">
      <dgm:prSet presAssocID="{9BD501A0-1A42-40B1-B9E6-03DF7CD5693B}" presName="linNode" presStyleCnt="0"/>
      <dgm:spPr/>
    </dgm:pt>
    <dgm:pt modelId="{FC3CED53-0CB3-49DE-8FC5-C2ABF482CE07}" type="pres">
      <dgm:prSet presAssocID="{9BD501A0-1A42-40B1-B9E6-03DF7CD5693B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8FDCFD0D-6436-4A1F-A34C-CC38509F18DF}" type="pres">
      <dgm:prSet presAssocID="{BECF806A-3A98-4178-BC10-25DC153C5AA4}" presName="sp" presStyleCnt="0"/>
      <dgm:spPr/>
    </dgm:pt>
    <dgm:pt modelId="{BDF37482-E154-45F1-922C-61247D051F5A}" type="pres">
      <dgm:prSet presAssocID="{AA7D885D-49D9-47CB-8141-A2D00C37BBC3}" presName="linNode" presStyleCnt="0"/>
      <dgm:spPr/>
    </dgm:pt>
    <dgm:pt modelId="{050F281D-C723-4A88-95AC-C2411470C02E}" type="pres">
      <dgm:prSet presAssocID="{AA7D885D-49D9-47CB-8141-A2D00C37BBC3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8F021313-13ED-4DF8-AA3C-14783B4BF568}" type="pres">
      <dgm:prSet presAssocID="{0C66E2F1-9CAA-4B85-B51B-4239AAFFE71C}" presName="sp" presStyleCnt="0"/>
      <dgm:spPr/>
    </dgm:pt>
    <dgm:pt modelId="{92EEBFC0-F1DF-4377-8598-51C8649813CB}" type="pres">
      <dgm:prSet presAssocID="{0521D9A6-8ADB-473F-A6FE-260D98EF7971}" presName="linNode" presStyleCnt="0"/>
      <dgm:spPr/>
    </dgm:pt>
    <dgm:pt modelId="{BBE79768-935B-4992-900A-0CE7BE8F5441}" type="pres">
      <dgm:prSet presAssocID="{0521D9A6-8ADB-473F-A6FE-260D98EF7971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7A61AE64-A7C9-4BB1-94AD-40BE47B1A6A6}" type="pres">
      <dgm:prSet presAssocID="{D9FF6E2A-D855-4ED6-B258-435AADFEC3BD}" presName="sp" presStyleCnt="0"/>
      <dgm:spPr/>
    </dgm:pt>
    <dgm:pt modelId="{630CB2E1-BB35-4366-8005-59D99DA88642}" type="pres">
      <dgm:prSet presAssocID="{C6400BDD-EF61-429D-BAB2-36661FA2FFEE}" presName="linNode" presStyleCnt="0"/>
      <dgm:spPr/>
    </dgm:pt>
    <dgm:pt modelId="{8B2E47E9-82FE-4F4D-8435-FECC28670F44}" type="pres">
      <dgm:prSet presAssocID="{C6400BDD-EF61-429D-BAB2-36661FA2FFEE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6BF913F6-D7FD-4167-8A54-2D23FDA0F292}" type="pres">
      <dgm:prSet presAssocID="{D13CBD55-F7B3-438B-8CCD-267AEB05E377}" presName="sp" presStyleCnt="0"/>
      <dgm:spPr/>
    </dgm:pt>
    <dgm:pt modelId="{C30AD553-E2AF-43FB-A211-A5A4364F0C87}" type="pres">
      <dgm:prSet presAssocID="{CAB1079A-D90D-4B1A-8BDE-0D775797B4E8}" presName="linNode" presStyleCnt="0"/>
      <dgm:spPr/>
    </dgm:pt>
    <dgm:pt modelId="{091C67AC-C5EE-4F6C-BC19-D0508E1EBA28}" type="pres">
      <dgm:prSet presAssocID="{CAB1079A-D90D-4B1A-8BDE-0D775797B4E8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80ED9304-397A-4C7E-B7D8-BB88FBF36E3C}" srcId="{42A1EB28-3EB5-4808-B732-187358118400}" destId="{CAB1079A-D90D-4B1A-8BDE-0D775797B4E8}" srcOrd="5" destOrd="0" parTransId="{EDD41BE7-9728-4E88-8F5D-A867DAD08452}" sibTransId="{74122488-D1E2-4F56-92D4-4E63C860803C}"/>
    <dgm:cxn modelId="{3CCCDB15-F73A-48E7-A741-331D8F8C0D51}" srcId="{42A1EB28-3EB5-4808-B732-187358118400}" destId="{9BD501A0-1A42-40B1-B9E6-03DF7CD5693B}" srcOrd="1" destOrd="0" parTransId="{4066B217-51D0-4F8C-9096-C3C1A82910EC}" sibTransId="{BECF806A-3A98-4178-BC10-25DC153C5AA4}"/>
    <dgm:cxn modelId="{86439023-407D-4742-A6DC-9B443165DDEF}" type="presOf" srcId="{9BD501A0-1A42-40B1-B9E6-03DF7CD5693B}" destId="{FC3CED53-0CB3-49DE-8FC5-C2ABF482CE07}" srcOrd="0" destOrd="0" presId="urn:microsoft.com/office/officeart/2005/8/layout/vList5"/>
    <dgm:cxn modelId="{BE3FCE37-56C3-4B3A-A834-DAC3F116E73D}" srcId="{42A1EB28-3EB5-4808-B732-187358118400}" destId="{AF030ADB-60ED-4000-BB57-3670027559B3}" srcOrd="0" destOrd="0" parTransId="{CCD03AFE-C8F6-4FAC-935B-620C1F1495ED}" sibTransId="{811A4C48-DECC-4545-81E2-B23692F6303C}"/>
    <dgm:cxn modelId="{2EACF463-F20F-41B9-B704-46327093C706}" type="presOf" srcId="{0521D9A6-8ADB-473F-A6FE-260D98EF7971}" destId="{BBE79768-935B-4992-900A-0CE7BE8F5441}" srcOrd="0" destOrd="0" presId="urn:microsoft.com/office/officeart/2005/8/layout/vList5"/>
    <dgm:cxn modelId="{14D44B66-40A4-4AD9-B5CF-B20919ACD4FD}" type="presOf" srcId="{AF030ADB-60ED-4000-BB57-3670027559B3}" destId="{0484DE53-B827-4A15-8B3D-BE55605C2B39}" srcOrd="0" destOrd="0" presId="urn:microsoft.com/office/officeart/2005/8/layout/vList5"/>
    <dgm:cxn modelId="{72E6CA8B-B78A-4925-8CDE-A243B9B6BC99}" srcId="{42A1EB28-3EB5-4808-B732-187358118400}" destId="{AA7D885D-49D9-47CB-8141-A2D00C37BBC3}" srcOrd="2" destOrd="0" parTransId="{4D096FC4-CE62-4E49-9194-CD93350C95EC}" sibTransId="{0C66E2F1-9CAA-4B85-B51B-4239AAFFE71C}"/>
    <dgm:cxn modelId="{5D5E08C7-B0FE-4CA7-97DD-82FCC7FDE204}" type="presOf" srcId="{CAB1079A-D90D-4B1A-8BDE-0D775797B4E8}" destId="{091C67AC-C5EE-4F6C-BC19-D0508E1EBA28}" srcOrd="0" destOrd="0" presId="urn:microsoft.com/office/officeart/2005/8/layout/vList5"/>
    <dgm:cxn modelId="{0009CECF-ED2F-40BA-A06A-FDA1370ED0CB}" type="presOf" srcId="{C6400BDD-EF61-429D-BAB2-36661FA2FFEE}" destId="{8B2E47E9-82FE-4F4D-8435-FECC28670F44}" srcOrd="0" destOrd="0" presId="urn:microsoft.com/office/officeart/2005/8/layout/vList5"/>
    <dgm:cxn modelId="{9B1080EC-9FFB-4553-81C9-6A4D9B060301}" type="presOf" srcId="{AA7D885D-49D9-47CB-8141-A2D00C37BBC3}" destId="{050F281D-C723-4A88-95AC-C2411470C02E}" srcOrd="0" destOrd="0" presId="urn:microsoft.com/office/officeart/2005/8/layout/vList5"/>
    <dgm:cxn modelId="{962CECEE-4A89-46B2-B627-878EC6B39A87}" srcId="{42A1EB28-3EB5-4808-B732-187358118400}" destId="{C6400BDD-EF61-429D-BAB2-36661FA2FFEE}" srcOrd="4" destOrd="0" parTransId="{172119D4-E5F7-4085-B45F-E26F3D4A7559}" sibTransId="{D13CBD55-F7B3-438B-8CCD-267AEB05E377}"/>
    <dgm:cxn modelId="{D4EDCDF7-2196-4D01-8C3F-C4C217141DE4}" type="presOf" srcId="{42A1EB28-3EB5-4808-B732-187358118400}" destId="{8931D580-0126-4C23-B181-6BBD696E7580}" srcOrd="0" destOrd="0" presId="urn:microsoft.com/office/officeart/2005/8/layout/vList5"/>
    <dgm:cxn modelId="{B1089CFB-6311-421A-93DA-846A10F17DE9}" srcId="{42A1EB28-3EB5-4808-B732-187358118400}" destId="{0521D9A6-8ADB-473F-A6FE-260D98EF7971}" srcOrd="3" destOrd="0" parTransId="{4A469E7B-1322-4973-8984-A1332859FFB7}" sibTransId="{D9FF6E2A-D855-4ED6-B258-435AADFEC3BD}"/>
    <dgm:cxn modelId="{C804E32C-6AC3-4AD4-B40E-8B5E7F54CE86}" type="presParOf" srcId="{8931D580-0126-4C23-B181-6BBD696E7580}" destId="{AA0D0643-A74D-4B8E-8D08-ED1F8ECF12F1}" srcOrd="0" destOrd="0" presId="urn:microsoft.com/office/officeart/2005/8/layout/vList5"/>
    <dgm:cxn modelId="{8E60804D-9A63-4EB6-9CDA-06E787D8EC4C}" type="presParOf" srcId="{AA0D0643-A74D-4B8E-8D08-ED1F8ECF12F1}" destId="{0484DE53-B827-4A15-8B3D-BE55605C2B39}" srcOrd="0" destOrd="0" presId="urn:microsoft.com/office/officeart/2005/8/layout/vList5"/>
    <dgm:cxn modelId="{9798851C-8F9A-41D7-A48A-FAE9E98C4BC3}" type="presParOf" srcId="{8931D580-0126-4C23-B181-6BBD696E7580}" destId="{66A5F62E-DA31-4F07-B09F-1EE47AB0FB9E}" srcOrd="1" destOrd="0" presId="urn:microsoft.com/office/officeart/2005/8/layout/vList5"/>
    <dgm:cxn modelId="{A686C22B-1F6A-4C85-8330-B9DF034E1F4A}" type="presParOf" srcId="{8931D580-0126-4C23-B181-6BBD696E7580}" destId="{C05615AD-402C-4A5D-ADDB-90DCCB2DE172}" srcOrd="2" destOrd="0" presId="urn:microsoft.com/office/officeart/2005/8/layout/vList5"/>
    <dgm:cxn modelId="{73F42959-C22F-489B-B072-E47B1F627B4C}" type="presParOf" srcId="{C05615AD-402C-4A5D-ADDB-90DCCB2DE172}" destId="{FC3CED53-0CB3-49DE-8FC5-C2ABF482CE07}" srcOrd="0" destOrd="0" presId="urn:microsoft.com/office/officeart/2005/8/layout/vList5"/>
    <dgm:cxn modelId="{622264F5-87B6-4744-B1C5-254EFEE62739}" type="presParOf" srcId="{8931D580-0126-4C23-B181-6BBD696E7580}" destId="{8FDCFD0D-6436-4A1F-A34C-CC38509F18DF}" srcOrd="3" destOrd="0" presId="urn:microsoft.com/office/officeart/2005/8/layout/vList5"/>
    <dgm:cxn modelId="{53692F94-50EF-4ECE-AE1A-65D860CBD4C5}" type="presParOf" srcId="{8931D580-0126-4C23-B181-6BBD696E7580}" destId="{BDF37482-E154-45F1-922C-61247D051F5A}" srcOrd="4" destOrd="0" presId="urn:microsoft.com/office/officeart/2005/8/layout/vList5"/>
    <dgm:cxn modelId="{4CF8895C-25AB-4085-9A0A-7C3F08A0F71F}" type="presParOf" srcId="{BDF37482-E154-45F1-922C-61247D051F5A}" destId="{050F281D-C723-4A88-95AC-C2411470C02E}" srcOrd="0" destOrd="0" presId="urn:microsoft.com/office/officeart/2005/8/layout/vList5"/>
    <dgm:cxn modelId="{3F5BB4D5-8A75-4F5A-8199-A2580C3E296A}" type="presParOf" srcId="{8931D580-0126-4C23-B181-6BBD696E7580}" destId="{8F021313-13ED-4DF8-AA3C-14783B4BF568}" srcOrd="5" destOrd="0" presId="urn:microsoft.com/office/officeart/2005/8/layout/vList5"/>
    <dgm:cxn modelId="{B6E0E6BD-6E39-41B4-B29E-10D6CC72CEA9}" type="presParOf" srcId="{8931D580-0126-4C23-B181-6BBD696E7580}" destId="{92EEBFC0-F1DF-4377-8598-51C8649813CB}" srcOrd="6" destOrd="0" presId="urn:microsoft.com/office/officeart/2005/8/layout/vList5"/>
    <dgm:cxn modelId="{DF52CA6F-3FF8-485E-8ADE-D27C8717C972}" type="presParOf" srcId="{92EEBFC0-F1DF-4377-8598-51C8649813CB}" destId="{BBE79768-935B-4992-900A-0CE7BE8F5441}" srcOrd="0" destOrd="0" presId="urn:microsoft.com/office/officeart/2005/8/layout/vList5"/>
    <dgm:cxn modelId="{34FA84B2-594A-4650-9E99-BAE60F9FC47E}" type="presParOf" srcId="{8931D580-0126-4C23-B181-6BBD696E7580}" destId="{7A61AE64-A7C9-4BB1-94AD-40BE47B1A6A6}" srcOrd="7" destOrd="0" presId="urn:microsoft.com/office/officeart/2005/8/layout/vList5"/>
    <dgm:cxn modelId="{AB9BC8D1-2DB8-492E-9464-5758166CFAF3}" type="presParOf" srcId="{8931D580-0126-4C23-B181-6BBD696E7580}" destId="{630CB2E1-BB35-4366-8005-59D99DA88642}" srcOrd="8" destOrd="0" presId="urn:microsoft.com/office/officeart/2005/8/layout/vList5"/>
    <dgm:cxn modelId="{2D168109-C0C9-40D1-83B6-A2DCA4DC398E}" type="presParOf" srcId="{630CB2E1-BB35-4366-8005-59D99DA88642}" destId="{8B2E47E9-82FE-4F4D-8435-FECC28670F44}" srcOrd="0" destOrd="0" presId="urn:microsoft.com/office/officeart/2005/8/layout/vList5"/>
    <dgm:cxn modelId="{112BEA47-10F0-471A-B626-F2C1543556BB}" type="presParOf" srcId="{8931D580-0126-4C23-B181-6BBD696E7580}" destId="{6BF913F6-D7FD-4167-8A54-2D23FDA0F292}" srcOrd="9" destOrd="0" presId="urn:microsoft.com/office/officeart/2005/8/layout/vList5"/>
    <dgm:cxn modelId="{0129603F-4EEE-496B-BF87-9ECD5266AA37}" type="presParOf" srcId="{8931D580-0126-4C23-B181-6BBD696E7580}" destId="{C30AD553-E2AF-43FB-A211-A5A4364F0C87}" srcOrd="10" destOrd="0" presId="urn:microsoft.com/office/officeart/2005/8/layout/vList5"/>
    <dgm:cxn modelId="{28F39145-407F-44B9-8D0D-7B5C72D108A1}" type="presParOf" srcId="{C30AD553-E2AF-43FB-A211-A5A4364F0C87}" destId="{091C67AC-C5EE-4F6C-BC19-D0508E1EBA2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242F521D-D09B-40DF-80F1-D96A16850A9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D0C8DA2-D6F8-45F5-806D-998F88471048}">
      <dgm:prSet/>
      <dgm:spPr/>
      <dgm:t>
        <a:bodyPr/>
        <a:lstStyle/>
        <a:p>
          <a:r>
            <a:rPr lang="en-GB"/>
            <a:t>Important questions to ask yourself: </a:t>
          </a:r>
          <a:endParaRPr lang="en-US"/>
        </a:p>
      </dgm:t>
    </dgm:pt>
    <dgm:pt modelId="{73DB3D32-5196-4F26-8948-1C5928C834CC}" type="parTrans" cxnId="{4F32FAAD-7269-48E6-804A-ACCE1B1CBF5E}">
      <dgm:prSet/>
      <dgm:spPr/>
      <dgm:t>
        <a:bodyPr/>
        <a:lstStyle/>
        <a:p>
          <a:endParaRPr lang="en-US"/>
        </a:p>
      </dgm:t>
    </dgm:pt>
    <dgm:pt modelId="{24E99BDD-D2D0-4ECB-AEF3-BE0B091AA5BA}" type="sibTrans" cxnId="{4F32FAAD-7269-48E6-804A-ACCE1B1CBF5E}">
      <dgm:prSet/>
      <dgm:spPr/>
      <dgm:t>
        <a:bodyPr/>
        <a:lstStyle/>
        <a:p>
          <a:endParaRPr lang="en-US"/>
        </a:p>
      </dgm:t>
    </dgm:pt>
    <dgm:pt modelId="{051D7C17-F31C-448D-AB20-D2472DC06563}">
      <dgm:prSet/>
      <dgm:spPr/>
      <dgm:t>
        <a:bodyPr/>
        <a:lstStyle/>
        <a:p>
          <a:r>
            <a:rPr lang="en-GB"/>
            <a:t>What feels within my power to try? </a:t>
          </a:r>
          <a:endParaRPr lang="en-US"/>
        </a:p>
      </dgm:t>
    </dgm:pt>
    <dgm:pt modelId="{2A43C5D3-71AE-44E8-8F4B-7D34BF82E7CE}" type="parTrans" cxnId="{7A460992-DDF9-4A18-AD72-F3CC17DB08C2}">
      <dgm:prSet/>
      <dgm:spPr/>
      <dgm:t>
        <a:bodyPr/>
        <a:lstStyle/>
        <a:p>
          <a:endParaRPr lang="en-US"/>
        </a:p>
      </dgm:t>
    </dgm:pt>
    <dgm:pt modelId="{CD3C47F1-9B26-4D40-86E7-AA6D6A04C0B7}" type="sibTrans" cxnId="{7A460992-DDF9-4A18-AD72-F3CC17DB08C2}">
      <dgm:prSet/>
      <dgm:spPr/>
      <dgm:t>
        <a:bodyPr/>
        <a:lstStyle/>
        <a:p>
          <a:endParaRPr lang="en-US"/>
        </a:p>
      </dgm:t>
    </dgm:pt>
    <dgm:pt modelId="{DCAF2B93-C68A-49B6-A2B3-F5F03A7313FB}">
      <dgm:prSet/>
      <dgm:spPr/>
      <dgm:t>
        <a:bodyPr/>
        <a:lstStyle/>
        <a:p>
          <a:r>
            <a:rPr lang="en-GB"/>
            <a:t>Where am I drawing my strength from? </a:t>
          </a:r>
          <a:endParaRPr lang="en-US"/>
        </a:p>
      </dgm:t>
    </dgm:pt>
    <dgm:pt modelId="{AEE4D697-8AB5-45F9-88D8-0301835B89E1}" type="parTrans" cxnId="{BDA97C4F-2FD5-4577-8D25-38CE2B99BBAA}">
      <dgm:prSet/>
      <dgm:spPr/>
      <dgm:t>
        <a:bodyPr/>
        <a:lstStyle/>
        <a:p>
          <a:endParaRPr lang="en-US"/>
        </a:p>
      </dgm:t>
    </dgm:pt>
    <dgm:pt modelId="{3E20553B-2748-48BB-A9EC-2F168A35F9C5}" type="sibTrans" cxnId="{BDA97C4F-2FD5-4577-8D25-38CE2B99BBAA}">
      <dgm:prSet/>
      <dgm:spPr/>
      <dgm:t>
        <a:bodyPr/>
        <a:lstStyle/>
        <a:p>
          <a:endParaRPr lang="en-US"/>
        </a:p>
      </dgm:t>
    </dgm:pt>
    <dgm:pt modelId="{9F579594-F9F1-47C9-B9C5-F357DCA44239}">
      <dgm:prSet/>
      <dgm:spPr/>
      <dgm:t>
        <a:bodyPr/>
        <a:lstStyle/>
        <a:p>
          <a:r>
            <a:rPr lang="en-GB"/>
            <a:t>What things keep me grounded? </a:t>
          </a:r>
          <a:endParaRPr lang="en-US"/>
        </a:p>
      </dgm:t>
    </dgm:pt>
    <dgm:pt modelId="{0C49184C-7883-4079-9236-D5A7C8090A03}" type="parTrans" cxnId="{FCC242AA-A21A-4B1A-AB55-4F4948E77C83}">
      <dgm:prSet/>
      <dgm:spPr/>
      <dgm:t>
        <a:bodyPr/>
        <a:lstStyle/>
        <a:p>
          <a:endParaRPr lang="en-US"/>
        </a:p>
      </dgm:t>
    </dgm:pt>
    <dgm:pt modelId="{0C26BB50-2D52-401E-ABB3-F3A1F6931535}" type="sibTrans" cxnId="{FCC242AA-A21A-4B1A-AB55-4F4948E77C83}">
      <dgm:prSet/>
      <dgm:spPr/>
      <dgm:t>
        <a:bodyPr/>
        <a:lstStyle/>
        <a:p>
          <a:endParaRPr lang="en-US"/>
        </a:p>
      </dgm:t>
    </dgm:pt>
    <dgm:pt modelId="{2A59E3AC-9AC2-47EB-843F-D3A34A33BE91}">
      <dgm:prSet/>
      <dgm:spPr/>
      <dgm:t>
        <a:bodyPr/>
        <a:lstStyle/>
        <a:p>
          <a:r>
            <a:rPr lang="en-GB"/>
            <a:t>If my friend or family member was feeling like this, what would I say to them? </a:t>
          </a:r>
          <a:endParaRPr lang="en-US"/>
        </a:p>
      </dgm:t>
    </dgm:pt>
    <dgm:pt modelId="{E248267E-E954-45FE-9394-F01D04E3F90C}" type="parTrans" cxnId="{1988803C-48B5-4BB7-BEFC-4BE694A0B844}">
      <dgm:prSet/>
      <dgm:spPr/>
      <dgm:t>
        <a:bodyPr/>
        <a:lstStyle/>
        <a:p>
          <a:endParaRPr lang="en-US"/>
        </a:p>
      </dgm:t>
    </dgm:pt>
    <dgm:pt modelId="{2A7FC9F8-11B4-4D1C-AFE3-642222E91E79}" type="sibTrans" cxnId="{1988803C-48B5-4BB7-BEFC-4BE694A0B844}">
      <dgm:prSet/>
      <dgm:spPr/>
      <dgm:t>
        <a:bodyPr/>
        <a:lstStyle/>
        <a:p>
          <a:endParaRPr lang="en-US"/>
        </a:p>
      </dgm:t>
    </dgm:pt>
    <dgm:pt modelId="{B81FA33D-F755-4F21-9B8F-2DF3A3E25C9C}">
      <dgm:prSet/>
      <dgm:spPr/>
      <dgm:t>
        <a:bodyPr/>
        <a:lstStyle/>
        <a:p>
          <a:r>
            <a:rPr lang="en-GB"/>
            <a:t>What is your body telling me? </a:t>
          </a:r>
          <a:endParaRPr lang="en-US"/>
        </a:p>
      </dgm:t>
    </dgm:pt>
    <dgm:pt modelId="{4B505F07-6ABF-4C62-9482-243F50AA6F58}" type="parTrans" cxnId="{A253C168-488C-47B7-BED4-E76F2025C2A0}">
      <dgm:prSet/>
      <dgm:spPr/>
      <dgm:t>
        <a:bodyPr/>
        <a:lstStyle/>
        <a:p>
          <a:endParaRPr lang="en-US"/>
        </a:p>
      </dgm:t>
    </dgm:pt>
    <dgm:pt modelId="{A31C9EFD-14F0-4735-A756-FB5C7BC394C0}" type="sibTrans" cxnId="{A253C168-488C-47B7-BED4-E76F2025C2A0}">
      <dgm:prSet/>
      <dgm:spPr/>
      <dgm:t>
        <a:bodyPr/>
        <a:lstStyle/>
        <a:p>
          <a:endParaRPr lang="en-US"/>
        </a:p>
      </dgm:t>
    </dgm:pt>
    <dgm:pt modelId="{6732037E-ABDC-48C2-8077-A663841E64D5}" type="pres">
      <dgm:prSet presAssocID="{242F521D-D09B-40DF-80F1-D96A16850A92}" presName="linear" presStyleCnt="0">
        <dgm:presLayoutVars>
          <dgm:animLvl val="lvl"/>
          <dgm:resizeHandles val="exact"/>
        </dgm:presLayoutVars>
      </dgm:prSet>
      <dgm:spPr/>
    </dgm:pt>
    <dgm:pt modelId="{00C7A91C-1FAF-46DC-B791-6CCE35C5260D}" type="pres">
      <dgm:prSet presAssocID="{FD0C8DA2-D6F8-45F5-806D-998F8847104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FFADBE9-F8AF-44A9-BC0F-D3B1E5DD97E3}" type="pres">
      <dgm:prSet presAssocID="{24E99BDD-D2D0-4ECB-AEF3-BE0B091AA5BA}" presName="spacer" presStyleCnt="0"/>
      <dgm:spPr/>
    </dgm:pt>
    <dgm:pt modelId="{178E9462-ACE0-4D5D-8750-F118F929B1CF}" type="pres">
      <dgm:prSet presAssocID="{051D7C17-F31C-448D-AB20-D2472DC0656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EFFCB9B-8718-4DD6-A5D3-0F14B3EB4CDB}" type="pres">
      <dgm:prSet presAssocID="{CD3C47F1-9B26-4D40-86E7-AA6D6A04C0B7}" presName="spacer" presStyleCnt="0"/>
      <dgm:spPr/>
    </dgm:pt>
    <dgm:pt modelId="{834D39D9-F8F5-4A19-A017-14007AE2B238}" type="pres">
      <dgm:prSet presAssocID="{DCAF2B93-C68A-49B6-A2B3-F5F03A7313F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C14CE87-B45D-4AF9-87BF-914BC3CD1B1B}" type="pres">
      <dgm:prSet presAssocID="{3E20553B-2748-48BB-A9EC-2F168A35F9C5}" presName="spacer" presStyleCnt="0"/>
      <dgm:spPr/>
    </dgm:pt>
    <dgm:pt modelId="{EDDB9930-4542-4817-BFC6-6AB17FC6AF1F}" type="pres">
      <dgm:prSet presAssocID="{9F579594-F9F1-47C9-B9C5-F357DCA4423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2864098-E2CB-4431-A07D-C97800692129}" type="pres">
      <dgm:prSet presAssocID="{0C26BB50-2D52-401E-ABB3-F3A1F6931535}" presName="spacer" presStyleCnt="0"/>
      <dgm:spPr/>
    </dgm:pt>
    <dgm:pt modelId="{F4BB3F05-60E1-4D8F-B7BE-E75C97CA661D}" type="pres">
      <dgm:prSet presAssocID="{2A59E3AC-9AC2-47EB-843F-D3A34A33BE9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E4CF554-BD5B-4BBA-9E3A-3A13B49B3BE5}" type="pres">
      <dgm:prSet presAssocID="{2A7FC9F8-11B4-4D1C-AFE3-642222E91E79}" presName="spacer" presStyleCnt="0"/>
      <dgm:spPr/>
    </dgm:pt>
    <dgm:pt modelId="{0580183A-6CD1-4215-8F2E-0E3D858FD22C}" type="pres">
      <dgm:prSet presAssocID="{B81FA33D-F755-4F21-9B8F-2DF3A3E25C9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8C70006-A186-4442-B362-F7BDE6A7567F}" type="presOf" srcId="{FD0C8DA2-D6F8-45F5-806D-998F88471048}" destId="{00C7A91C-1FAF-46DC-B791-6CCE35C5260D}" srcOrd="0" destOrd="0" presId="urn:microsoft.com/office/officeart/2005/8/layout/vList2"/>
    <dgm:cxn modelId="{928D3C15-2794-495F-9C48-A4F69A220CC1}" type="presOf" srcId="{2A59E3AC-9AC2-47EB-843F-D3A34A33BE91}" destId="{F4BB3F05-60E1-4D8F-B7BE-E75C97CA661D}" srcOrd="0" destOrd="0" presId="urn:microsoft.com/office/officeart/2005/8/layout/vList2"/>
    <dgm:cxn modelId="{9DB86027-7F7A-4A37-8D06-74E7EC35AD8D}" type="presOf" srcId="{242F521D-D09B-40DF-80F1-D96A16850A92}" destId="{6732037E-ABDC-48C2-8077-A663841E64D5}" srcOrd="0" destOrd="0" presId="urn:microsoft.com/office/officeart/2005/8/layout/vList2"/>
    <dgm:cxn modelId="{1988803C-48B5-4BB7-BEFC-4BE694A0B844}" srcId="{242F521D-D09B-40DF-80F1-D96A16850A92}" destId="{2A59E3AC-9AC2-47EB-843F-D3A34A33BE91}" srcOrd="4" destOrd="0" parTransId="{E248267E-E954-45FE-9394-F01D04E3F90C}" sibTransId="{2A7FC9F8-11B4-4D1C-AFE3-642222E91E79}"/>
    <dgm:cxn modelId="{E778555D-5E90-4C65-BDBC-EDDADD002647}" type="presOf" srcId="{051D7C17-F31C-448D-AB20-D2472DC06563}" destId="{178E9462-ACE0-4D5D-8750-F118F929B1CF}" srcOrd="0" destOrd="0" presId="urn:microsoft.com/office/officeart/2005/8/layout/vList2"/>
    <dgm:cxn modelId="{A253C168-488C-47B7-BED4-E76F2025C2A0}" srcId="{242F521D-D09B-40DF-80F1-D96A16850A92}" destId="{B81FA33D-F755-4F21-9B8F-2DF3A3E25C9C}" srcOrd="5" destOrd="0" parTransId="{4B505F07-6ABF-4C62-9482-243F50AA6F58}" sibTransId="{A31C9EFD-14F0-4735-A756-FB5C7BC394C0}"/>
    <dgm:cxn modelId="{BDA97C4F-2FD5-4577-8D25-38CE2B99BBAA}" srcId="{242F521D-D09B-40DF-80F1-D96A16850A92}" destId="{DCAF2B93-C68A-49B6-A2B3-F5F03A7313FB}" srcOrd="2" destOrd="0" parTransId="{AEE4D697-8AB5-45F9-88D8-0301835B89E1}" sibTransId="{3E20553B-2748-48BB-A9EC-2F168A35F9C5}"/>
    <dgm:cxn modelId="{7A460992-DDF9-4A18-AD72-F3CC17DB08C2}" srcId="{242F521D-D09B-40DF-80F1-D96A16850A92}" destId="{051D7C17-F31C-448D-AB20-D2472DC06563}" srcOrd="1" destOrd="0" parTransId="{2A43C5D3-71AE-44E8-8F4B-7D34BF82E7CE}" sibTransId="{CD3C47F1-9B26-4D40-86E7-AA6D6A04C0B7}"/>
    <dgm:cxn modelId="{931D6F9F-41A3-47BA-B2C7-ADD7CC93E071}" type="presOf" srcId="{DCAF2B93-C68A-49B6-A2B3-F5F03A7313FB}" destId="{834D39D9-F8F5-4A19-A017-14007AE2B238}" srcOrd="0" destOrd="0" presId="urn:microsoft.com/office/officeart/2005/8/layout/vList2"/>
    <dgm:cxn modelId="{56B6DFA5-CDCC-4ACB-A92D-CD5132C5685C}" type="presOf" srcId="{B81FA33D-F755-4F21-9B8F-2DF3A3E25C9C}" destId="{0580183A-6CD1-4215-8F2E-0E3D858FD22C}" srcOrd="0" destOrd="0" presId="urn:microsoft.com/office/officeart/2005/8/layout/vList2"/>
    <dgm:cxn modelId="{FCC242AA-A21A-4B1A-AB55-4F4948E77C83}" srcId="{242F521D-D09B-40DF-80F1-D96A16850A92}" destId="{9F579594-F9F1-47C9-B9C5-F357DCA44239}" srcOrd="3" destOrd="0" parTransId="{0C49184C-7883-4079-9236-D5A7C8090A03}" sibTransId="{0C26BB50-2D52-401E-ABB3-F3A1F6931535}"/>
    <dgm:cxn modelId="{4F32FAAD-7269-48E6-804A-ACCE1B1CBF5E}" srcId="{242F521D-D09B-40DF-80F1-D96A16850A92}" destId="{FD0C8DA2-D6F8-45F5-806D-998F88471048}" srcOrd="0" destOrd="0" parTransId="{73DB3D32-5196-4F26-8948-1C5928C834CC}" sibTransId="{24E99BDD-D2D0-4ECB-AEF3-BE0B091AA5BA}"/>
    <dgm:cxn modelId="{E1F7F8CA-C2F7-421E-BC9F-D48D038D5501}" type="presOf" srcId="{9F579594-F9F1-47C9-B9C5-F357DCA44239}" destId="{EDDB9930-4542-4817-BFC6-6AB17FC6AF1F}" srcOrd="0" destOrd="0" presId="urn:microsoft.com/office/officeart/2005/8/layout/vList2"/>
    <dgm:cxn modelId="{FDC2E4A5-3768-42C2-BB25-C89C6D59AE04}" type="presParOf" srcId="{6732037E-ABDC-48C2-8077-A663841E64D5}" destId="{00C7A91C-1FAF-46DC-B791-6CCE35C5260D}" srcOrd="0" destOrd="0" presId="urn:microsoft.com/office/officeart/2005/8/layout/vList2"/>
    <dgm:cxn modelId="{5DB71936-1D15-4B5B-9057-2512CDD4914E}" type="presParOf" srcId="{6732037E-ABDC-48C2-8077-A663841E64D5}" destId="{CFFADBE9-F8AF-44A9-BC0F-D3B1E5DD97E3}" srcOrd="1" destOrd="0" presId="urn:microsoft.com/office/officeart/2005/8/layout/vList2"/>
    <dgm:cxn modelId="{409DAFD4-67FC-48D7-B70E-199C17A6F04A}" type="presParOf" srcId="{6732037E-ABDC-48C2-8077-A663841E64D5}" destId="{178E9462-ACE0-4D5D-8750-F118F929B1CF}" srcOrd="2" destOrd="0" presId="urn:microsoft.com/office/officeart/2005/8/layout/vList2"/>
    <dgm:cxn modelId="{1DE74B2C-707A-41F0-8E22-C47A2196F4F8}" type="presParOf" srcId="{6732037E-ABDC-48C2-8077-A663841E64D5}" destId="{AEFFCB9B-8718-4DD6-A5D3-0F14B3EB4CDB}" srcOrd="3" destOrd="0" presId="urn:microsoft.com/office/officeart/2005/8/layout/vList2"/>
    <dgm:cxn modelId="{5AE51CE1-EFA4-4E0F-88B6-5937FA347DE1}" type="presParOf" srcId="{6732037E-ABDC-48C2-8077-A663841E64D5}" destId="{834D39D9-F8F5-4A19-A017-14007AE2B238}" srcOrd="4" destOrd="0" presId="urn:microsoft.com/office/officeart/2005/8/layout/vList2"/>
    <dgm:cxn modelId="{0CEA51BD-8786-4CB1-ADF5-E7F5209AD7FA}" type="presParOf" srcId="{6732037E-ABDC-48C2-8077-A663841E64D5}" destId="{1C14CE87-B45D-4AF9-87BF-914BC3CD1B1B}" srcOrd="5" destOrd="0" presId="urn:microsoft.com/office/officeart/2005/8/layout/vList2"/>
    <dgm:cxn modelId="{994BD1F0-3D85-452B-885C-17D645D9706E}" type="presParOf" srcId="{6732037E-ABDC-48C2-8077-A663841E64D5}" destId="{EDDB9930-4542-4817-BFC6-6AB17FC6AF1F}" srcOrd="6" destOrd="0" presId="urn:microsoft.com/office/officeart/2005/8/layout/vList2"/>
    <dgm:cxn modelId="{B141B395-A6C9-4CD2-9061-129B9D51A4AA}" type="presParOf" srcId="{6732037E-ABDC-48C2-8077-A663841E64D5}" destId="{72864098-E2CB-4431-A07D-C97800692129}" srcOrd="7" destOrd="0" presId="urn:microsoft.com/office/officeart/2005/8/layout/vList2"/>
    <dgm:cxn modelId="{A48DAD86-A2F5-427B-AFEB-E8ECA731647A}" type="presParOf" srcId="{6732037E-ABDC-48C2-8077-A663841E64D5}" destId="{F4BB3F05-60E1-4D8F-B7BE-E75C97CA661D}" srcOrd="8" destOrd="0" presId="urn:microsoft.com/office/officeart/2005/8/layout/vList2"/>
    <dgm:cxn modelId="{2388EDF8-457B-4237-BCCD-52A866F56590}" type="presParOf" srcId="{6732037E-ABDC-48C2-8077-A663841E64D5}" destId="{2E4CF554-BD5B-4BBA-9E3A-3A13B49B3BE5}" srcOrd="9" destOrd="0" presId="urn:microsoft.com/office/officeart/2005/8/layout/vList2"/>
    <dgm:cxn modelId="{2E0CD336-FF57-4797-82A3-3EE0FAC1EEA8}" type="presParOf" srcId="{6732037E-ABDC-48C2-8077-A663841E64D5}" destId="{0580183A-6CD1-4215-8F2E-0E3D858FD22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602E2E92-54F5-4279-B0C9-9013F6B84C2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FFAF84-D571-4B2F-A7EA-3C51AA9EB227}">
      <dgm:prSet/>
      <dgm:spPr/>
      <dgm:t>
        <a:bodyPr/>
        <a:lstStyle/>
        <a:p>
          <a:r>
            <a:rPr lang="en-GB" b="1" dirty="0"/>
            <a:t>Scenario</a:t>
          </a:r>
          <a:r>
            <a:rPr lang="en-GB" dirty="0"/>
            <a:t>:</a:t>
          </a:r>
          <a:endParaRPr lang="en-US" dirty="0"/>
        </a:p>
      </dgm:t>
    </dgm:pt>
    <dgm:pt modelId="{D8674D2F-9609-4023-BA07-804264D5EB6A}" type="parTrans" cxnId="{655D75E2-FDBA-4E0F-95FA-A9DBFCE8AB05}">
      <dgm:prSet/>
      <dgm:spPr/>
      <dgm:t>
        <a:bodyPr/>
        <a:lstStyle/>
        <a:p>
          <a:endParaRPr lang="en-US"/>
        </a:p>
      </dgm:t>
    </dgm:pt>
    <dgm:pt modelId="{3B8F06DD-92BE-452B-A0CA-3E7DE307404E}" type="sibTrans" cxnId="{655D75E2-FDBA-4E0F-95FA-A9DBFCE8AB05}">
      <dgm:prSet/>
      <dgm:spPr/>
      <dgm:t>
        <a:bodyPr/>
        <a:lstStyle/>
        <a:p>
          <a:endParaRPr lang="en-US"/>
        </a:p>
      </dgm:t>
    </dgm:pt>
    <dgm:pt modelId="{C906B043-7FA2-4044-B402-7504C769098D}">
      <dgm:prSet/>
      <dgm:spPr/>
      <dgm:t>
        <a:bodyPr/>
        <a:lstStyle/>
        <a:p>
          <a:r>
            <a:rPr lang="en-GB" dirty="0"/>
            <a:t>You are a professional who work directly with traumatised children and adolescence, and you have noticed that your overall wellbeing has declined. </a:t>
          </a:r>
          <a:endParaRPr lang="en-US" dirty="0"/>
        </a:p>
      </dgm:t>
    </dgm:pt>
    <dgm:pt modelId="{C7C641BD-F7A0-4C81-AED7-D1F21035FB61}" type="parTrans" cxnId="{83E077A8-26B9-4A60-A63B-5D07CF1C6A70}">
      <dgm:prSet/>
      <dgm:spPr/>
      <dgm:t>
        <a:bodyPr/>
        <a:lstStyle/>
        <a:p>
          <a:endParaRPr lang="en-US"/>
        </a:p>
      </dgm:t>
    </dgm:pt>
    <dgm:pt modelId="{D6126D2D-6F85-46D3-ABB2-D01CE0D7FE29}" type="sibTrans" cxnId="{83E077A8-26B9-4A60-A63B-5D07CF1C6A70}">
      <dgm:prSet/>
      <dgm:spPr/>
      <dgm:t>
        <a:bodyPr/>
        <a:lstStyle/>
        <a:p>
          <a:endParaRPr lang="en-US"/>
        </a:p>
      </dgm:t>
    </dgm:pt>
    <dgm:pt modelId="{701DB190-8A16-4343-BDE1-4CF94373E9DA}">
      <dgm:prSet/>
      <dgm:spPr/>
      <dgm:t>
        <a:bodyPr/>
        <a:lstStyle/>
        <a:p>
          <a:r>
            <a:rPr lang="en-GB" b="1" dirty="0"/>
            <a:t>Task: </a:t>
          </a:r>
          <a:endParaRPr lang="en-US" b="1" dirty="0"/>
        </a:p>
      </dgm:t>
    </dgm:pt>
    <dgm:pt modelId="{F5456B62-F162-41BE-BC30-DEF6461E1001}" type="parTrans" cxnId="{B74875C2-D65A-44FA-B9F4-BCB522AC6423}">
      <dgm:prSet/>
      <dgm:spPr/>
      <dgm:t>
        <a:bodyPr/>
        <a:lstStyle/>
        <a:p>
          <a:endParaRPr lang="en-US"/>
        </a:p>
      </dgm:t>
    </dgm:pt>
    <dgm:pt modelId="{660ADF6F-DBEC-4B23-BD47-ADE2894AB8B4}" type="sibTrans" cxnId="{B74875C2-D65A-44FA-B9F4-BCB522AC6423}">
      <dgm:prSet/>
      <dgm:spPr/>
      <dgm:t>
        <a:bodyPr/>
        <a:lstStyle/>
        <a:p>
          <a:endParaRPr lang="en-US"/>
        </a:p>
      </dgm:t>
    </dgm:pt>
    <dgm:pt modelId="{AE4CD22C-AB78-4A01-9C8B-6BF47BA519E9}">
      <dgm:prSet/>
      <dgm:spPr/>
      <dgm:t>
        <a:bodyPr/>
        <a:lstStyle/>
        <a:p>
          <a:r>
            <a:rPr lang="en-GB" dirty="0"/>
            <a:t>To design a self-care plan that will encourage the promotion of positive wellbeing. </a:t>
          </a:r>
          <a:endParaRPr lang="en-US" dirty="0"/>
        </a:p>
      </dgm:t>
    </dgm:pt>
    <dgm:pt modelId="{BC5E05C4-70DF-4261-B6A6-BDF7DDFB664F}" type="parTrans" cxnId="{34AC3F5B-A3AB-4940-AC1B-BC81CB641EB6}">
      <dgm:prSet/>
      <dgm:spPr/>
      <dgm:t>
        <a:bodyPr/>
        <a:lstStyle/>
        <a:p>
          <a:endParaRPr lang="en-US"/>
        </a:p>
      </dgm:t>
    </dgm:pt>
    <dgm:pt modelId="{86793C23-35A4-4451-BF98-689BEDDAA023}" type="sibTrans" cxnId="{34AC3F5B-A3AB-4940-AC1B-BC81CB641EB6}">
      <dgm:prSet/>
      <dgm:spPr/>
      <dgm:t>
        <a:bodyPr/>
        <a:lstStyle/>
        <a:p>
          <a:endParaRPr lang="en-US"/>
        </a:p>
      </dgm:t>
    </dgm:pt>
    <dgm:pt modelId="{9B48C5B6-23DD-412E-A040-9BB59D9FCE8E}" type="pres">
      <dgm:prSet presAssocID="{602E2E92-54F5-4279-B0C9-9013F6B84C21}" presName="linear" presStyleCnt="0">
        <dgm:presLayoutVars>
          <dgm:animLvl val="lvl"/>
          <dgm:resizeHandles val="exact"/>
        </dgm:presLayoutVars>
      </dgm:prSet>
      <dgm:spPr/>
    </dgm:pt>
    <dgm:pt modelId="{D969FFF7-1C08-40C0-8D14-F3E82B0D8060}" type="pres">
      <dgm:prSet presAssocID="{EFFFAF84-D571-4B2F-A7EA-3C51AA9EB22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14ADF2E-B94E-4D29-BB0B-7B311D8FAE38}" type="pres">
      <dgm:prSet presAssocID="{3B8F06DD-92BE-452B-A0CA-3E7DE307404E}" presName="spacer" presStyleCnt="0"/>
      <dgm:spPr/>
    </dgm:pt>
    <dgm:pt modelId="{359925AC-62BA-4CD2-AF57-3C496C74C629}" type="pres">
      <dgm:prSet presAssocID="{C906B043-7FA2-4044-B402-7504C769098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92C090B-2331-4FDC-8971-BD05203A75FA}" type="pres">
      <dgm:prSet presAssocID="{D6126D2D-6F85-46D3-ABB2-D01CE0D7FE29}" presName="spacer" presStyleCnt="0"/>
      <dgm:spPr/>
    </dgm:pt>
    <dgm:pt modelId="{A7999A4F-15A8-4088-9DA9-40A3CD8C1A77}" type="pres">
      <dgm:prSet presAssocID="{701DB190-8A16-4343-BDE1-4CF94373E9D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E26FE50-0B54-4F32-AD17-8D43B3B9F194}" type="pres">
      <dgm:prSet presAssocID="{660ADF6F-DBEC-4B23-BD47-ADE2894AB8B4}" presName="spacer" presStyleCnt="0"/>
      <dgm:spPr/>
    </dgm:pt>
    <dgm:pt modelId="{41AA5C76-DB10-4BC8-83C9-E1F87BD51B21}" type="pres">
      <dgm:prSet presAssocID="{AE4CD22C-AB78-4A01-9C8B-6BF47BA519E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6FE9600-AB08-4262-B02E-C83E4C0A79E6}" type="presOf" srcId="{602E2E92-54F5-4279-B0C9-9013F6B84C21}" destId="{9B48C5B6-23DD-412E-A040-9BB59D9FCE8E}" srcOrd="0" destOrd="0" presId="urn:microsoft.com/office/officeart/2005/8/layout/vList2"/>
    <dgm:cxn modelId="{8F774F04-4472-4178-915F-C3B9ED622E4F}" type="presOf" srcId="{AE4CD22C-AB78-4A01-9C8B-6BF47BA519E9}" destId="{41AA5C76-DB10-4BC8-83C9-E1F87BD51B21}" srcOrd="0" destOrd="0" presId="urn:microsoft.com/office/officeart/2005/8/layout/vList2"/>
    <dgm:cxn modelId="{34AC3F5B-A3AB-4940-AC1B-BC81CB641EB6}" srcId="{602E2E92-54F5-4279-B0C9-9013F6B84C21}" destId="{AE4CD22C-AB78-4A01-9C8B-6BF47BA519E9}" srcOrd="3" destOrd="0" parTransId="{BC5E05C4-70DF-4261-B6A6-BDF7DDFB664F}" sibTransId="{86793C23-35A4-4451-BF98-689BEDDAA023}"/>
    <dgm:cxn modelId="{1281248B-35CF-4F74-8618-0C5B30CC54AD}" type="presOf" srcId="{EFFFAF84-D571-4B2F-A7EA-3C51AA9EB227}" destId="{D969FFF7-1C08-40C0-8D14-F3E82B0D8060}" srcOrd="0" destOrd="0" presId="urn:microsoft.com/office/officeart/2005/8/layout/vList2"/>
    <dgm:cxn modelId="{6439BA8B-9470-4CC9-87BE-9EE85DFE4A69}" type="presOf" srcId="{701DB190-8A16-4343-BDE1-4CF94373E9DA}" destId="{A7999A4F-15A8-4088-9DA9-40A3CD8C1A77}" srcOrd="0" destOrd="0" presId="urn:microsoft.com/office/officeart/2005/8/layout/vList2"/>
    <dgm:cxn modelId="{83E077A8-26B9-4A60-A63B-5D07CF1C6A70}" srcId="{602E2E92-54F5-4279-B0C9-9013F6B84C21}" destId="{C906B043-7FA2-4044-B402-7504C769098D}" srcOrd="1" destOrd="0" parTransId="{C7C641BD-F7A0-4C81-AED7-D1F21035FB61}" sibTransId="{D6126D2D-6F85-46D3-ABB2-D01CE0D7FE29}"/>
    <dgm:cxn modelId="{AC97DCA9-30B2-451C-B1D6-CBCDAABEC5DA}" type="presOf" srcId="{C906B043-7FA2-4044-B402-7504C769098D}" destId="{359925AC-62BA-4CD2-AF57-3C496C74C629}" srcOrd="0" destOrd="0" presId="urn:microsoft.com/office/officeart/2005/8/layout/vList2"/>
    <dgm:cxn modelId="{B74875C2-D65A-44FA-B9F4-BCB522AC6423}" srcId="{602E2E92-54F5-4279-B0C9-9013F6B84C21}" destId="{701DB190-8A16-4343-BDE1-4CF94373E9DA}" srcOrd="2" destOrd="0" parTransId="{F5456B62-F162-41BE-BC30-DEF6461E1001}" sibTransId="{660ADF6F-DBEC-4B23-BD47-ADE2894AB8B4}"/>
    <dgm:cxn modelId="{655D75E2-FDBA-4E0F-95FA-A9DBFCE8AB05}" srcId="{602E2E92-54F5-4279-B0C9-9013F6B84C21}" destId="{EFFFAF84-D571-4B2F-A7EA-3C51AA9EB227}" srcOrd="0" destOrd="0" parTransId="{D8674D2F-9609-4023-BA07-804264D5EB6A}" sibTransId="{3B8F06DD-92BE-452B-A0CA-3E7DE307404E}"/>
    <dgm:cxn modelId="{0A36EAFA-85B3-4CA9-A289-C0529021055F}" type="presParOf" srcId="{9B48C5B6-23DD-412E-A040-9BB59D9FCE8E}" destId="{D969FFF7-1C08-40C0-8D14-F3E82B0D8060}" srcOrd="0" destOrd="0" presId="urn:microsoft.com/office/officeart/2005/8/layout/vList2"/>
    <dgm:cxn modelId="{FB4BA728-7BF7-43F3-A7B8-FEAE9AEE65EB}" type="presParOf" srcId="{9B48C5B6-23DD-412E-A040-9BB59D9FCE8E}" destId="{C14ADF2E-B94E-4D29-BB0B-7B311D8FAE38}" srcOrd="1" destOrd="0" presId="urn:microsoft.com/office/officeart/2005/8/layout/vList2"/>
    <dgm:cxn modelId="{56DECC34-0F8E-49F0-8B3F-D83DDF95E15A}" type="presParOf" srcId="{9B48C5B6-23DD-412E-A040-9BB59D9FCE8E}" destId="{359925AC-62BA-4CD2-AF57-3C496C74C629}" srcOrd="2" destOrd="0" presId="urn:microsoft.com/office/officeart/2005/8/layout/vList2"/>
    <dgm:cxn modelId="{B38DCE6B-1C5D-481B-B74E-1235C353ACD3}" type="presParOf" srcId="{9B48C5B6-23DD-412E-A040-9BB59D9FCE8E}" destId="{792C090B-2331-4FDC-8971-BD05203A75FA}" srcOrd="3" destOrd="0" presId="urn:microsoft.com/office/officeart/2005/8/layout/vList2"/>
    <dgm:cxn modelId="{878279C8-EF86-410E-BE0E-ADCDBAACFB60}" type="presParOf" srcId="{9B48C5B6-23DD-412E-A040-9BB59D9FCE8E}" destId="{A7999A4F-15A8-4088-9DA9-40A3CD8C1A77}" srcOrd="4" destOrd="0" presId="urn:microsoft.com/office/officeart/2005/8/layout/vList2"/>
    <dgm:cxn modelId="{CCF3E47B-CB6E-4048-A6F3-18D216DCF1C3}" type="presParOf" srcId="{9B48C5B6-23DD-412E-A040-9BB59D9FCE8E}" destId="{FE26FE50-0B54-4F32-AD17-8D43B3B9F194}" srcOrd="5" destOrd="0" presId="urn:microsoft.com/office/officeart/2005/8/layout/vList2"/>
    <dgm:cxn modelId="{5A834ADD-39D6-48D5-A25B-193933A2C31E}" type="presParOf" srcId="{9B48C5B6-23DD-412E-A040-9BB59D9FCE8E}" destId="{41AA5C76-DB10-4BC8-83C9-E1F87BD51B2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108F99-953E-4923-80D6-2676EA8742E0}">
      <dsp:nvSpPr>
        <dsp:cNvPr id="0" name=""/>
        <dsp:cNvSpPr/>
      </dsp:nvSpPr>
      <dsp:spPr>
        <a:xfrm>
          <a:off x="1022" y="144681"/>
          <a:ext cx="3589890" cy="227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66FCB-D28D-49E3-92EE-A31C9437941F}">
      <dsp:nvSpPr>
        <dsp:cNvPr id="0" name=""/>
        <dsp:cNvSpPr/>
      </dsp:nvSpPr>
      <dsp:spPr>
        <a:xfrm>
          <a:off x="399899" y="523614"/>
          <a:ext cx="3589890" cy="22795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During your reading week, you were asked to read and critique three different documents concerning Adverse Childhood Experiences (ACEs), and to write a paragraph(s) outline your findings. </a:t>
          </a:r>
          <a:endParaRPr lang="en-US" sz="1700" kern="1200" dirty="0"/>
        </a:p>
      </dsp:txBody>
      <dsp:txXfrm>
        <a:off x="466666" y="590381"/>
        <a:ext cx="3456356" cy="2146046"/>
      </dsp:txXfrm>
    </dsp:sp>
    <dsp:sp modelId="{62524D86-48B9-4767-AA92-E72FA0488CAA}">
      <dsp:nvSpPr>
        <dsp:cNvPr id="0" name=""/>
        <dsp:cNvSpPr/>
      </dsp:nvSpPr>
      <dsp:spPr>
        <a:xfrm>
          <a:off x="4388666" y="144681"/>
          <a:ext cx="3589890" cy="227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4C208-FBF0-4D65-BE94-3DB7580B57D1}">
      <dsp:nvSpPr>
        <dsp:cNvPr id="0" name=""/>
        <dsp:cNvSpPr/>
      </dsp:nvSpPr>
      <dsp:spPr>
        <a:xfrm>
          <a:off x="4787543" y="523614"/>
          <a:ext cx="3589890" cy="22795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Here you are now going to present your findings to the group </a:t>
          </a:r>
          <a:r>
            <a:rPr lang="en-GB" sz="1700" kern="1200" dirty="0">
              <a:sym typeface="Wingdings" panose="05000000000000000000" pitchFamily="2" charset="2"/>
            </a:rPr>
            <a:t></a:t>
          </a:r>
          <a:r>
            <a:rPr lang="en-GB" sz="1700" kern="1200" dirty="0"/>
            <a:t> </a:t>
          </a:r>
          <a:endParaRPr lang="en-US" sz="1700" kern="1200" dirty="0"/>
        </a:p>
      </dsp:txBody>
      <dsp:txXfrm>
        <a:off x="4854310" y="590381"/>
        <a:ext cx="3456356" cy="21460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FCB55-7ADD-4BF2-B0E3-5C7A836B10C8}">
      <dsp:nvSpPr>
        <dsp:cNvPr id="0" name=""/>
        <dsp:cNvSpPr/>
      </dsp:nvSpPr>
      <dsp:spPr>
        <a:xfrm>
          <a:off x="0" y="0"/>
          <a:ext cx="6702764" cy="6485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Identify and recall challenges faced by professionals working with traumatised youth</a:t>
          </a:r>
          <a:endParaRPr lang="en-US" sz="1700" kern="1200"/>
        </a:p>
      </dsp:txBody>
      <dsp:txXfrm>
        <a:off x="18995" y="18995"/>
        <a:ext cx="5948145" cy="610542"/>
      </dsp:txXfrm>
    </dsp:sp>
    <dsp:sp modelId="{389A2A5B-F022-4364-8B0C-13462321C57D}">
      <dsp:nvSpPr>
        <dsp:cNvPr id="0" name=""/>
        <dsp:cNvSpPr/>
      </dsp:nvSpPr>
      <dsp:spPr>
        <a:xfrm>
          <a:off x="561356" y="766448"/>
          <a:ext cx="6702764" cy="648532"/>
        </a:xfrm>
        <a:prstGeom prst="roundRect">
          <a:avLst>
            <a:gd name="adj" fmla="val 10000"/>
          </a:avLst>
        </a:prstGeom>
        <a:solidFill>
          <a:schemeClr val="accent2">
            <a:hueOff val="-498334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Apply strategies for maintain wellbeing </a:t>
          </a:r>
          <a:endParaRPr lang="en-US" sz="1700" kern="1200"/>
        </a:p>
      </dsp:txBody>
      <dsp:txXfrm>
        <a:off x="580351" y="785443"/>
        <a:ext cx="5681871" cy="610542"/>
      </dsp:txXfrm>
    </dsp:sp>
    <dsp:sp modelId="{0DCA183C-3FA8-4D9F-9BB7-5D1256554CAC}">
      <dsp:nvSpPr>
        <dsp:cNvPr id="0" name=""/>
        <dsp:cNvSpPr/>
      </dsp:nvSpPr>
      <dsp:spPr>
        <a:xfrm>
          <a:off x="1114334" y="1532896"/>
          <a:ext cx="6702764" cy="648532"/>
        </a:xfrm>
        <a:prstGeom prst="roundRect">
          <a:avLst>
            <a:gd name="adj" fmla="val 10000"/>
          </a:avLst>
        </a:prstGeom>
        <a:solidFill>
          <a:schemeClr val="accent2">
            <a:hueOff val="-996668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Understanding the consequences of working with traumatized youth. </a:t>
          </a:r>
          <a:endParaRPr lang="en-US" sz="1700" kern="1200"/>
        </a:p>
      </dsp:txBody>
      <dsp:txXfrm>
        <a:off x="1133329" y="1551891"/>
        <a:ext cx="5690250" cy="610542"/>
      </dsp:txXfrm>
    </dsp:sp>
    <dsp:sp modelId="{02DC9CE4-FA37-43CF-A818-7B7E0F23181C}">
      <dsp:nvSpPr>
        <dsp:cNvPr id="0" name=""/>
        <dsp:cNvSpPr/>
      </dsp:nvSpPr>
      <dsp:spPr>
        <a:xfrm>
          <a:off x="1675691" y="2299344"/>
          <a:ext cx="6702764" cy="648532"/>
        </a:xfrm>
        <a:prstGeom prst="roundRect">
          <a:avLst>
            <a:gd name="adj" fmla="val 10000"/>
          </a:avLst>
        </a:prstGeom>
        <a:solidFill>
          <a:schemeClr val="accent2">
            <a:hueOff val="-1495001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Evaluate the impact of challenges of working with traumatized youth </a:t>
          </a:r>
          <a:endParaRPr lang="en-US" sz="1700" kern="1200"/>
        </a:p>
      </dsp:txBody>
      <dsp:txXfrm>
        <a:off x="1694686" y="2318339"/>
        <a:ext cx="5681871" cy="610542"/>
      </dsp:txXfrm>
    </dsp:sp>
    <dsp:sp modelId="{18009E77-5F2B-4984-8644-BD1789FC3D16}">
      <dsp:nvSpPr>
        <dsp:cNvPr id="0" name=""/>
        <dsp:cNvSpPr/>
      </dsp:nvSpPr>
      <dsp:spPr>
        <a:xfrm>
          <a:off x="6281218" y="496717"/>
          <a:ext cx="421546" cy="4215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376066" y="496717"/>
        <a:ext cx="231850" cy="317213"/>
      </dsp:txXfrm>
    </dsp:sp>
    <dsp:sp modelId="{6D8F64F5-DF00-4F9F-A5A7-3FD6F7C9C272}">
      <dsp:nvSpPr>
        <dsp:cNvPr id="0" name=""/>
        <dsp:cNvSpPr/>
      </dsp:nvSpPr>
      <dsp:spPr>
        <a:xfrm>
          <a:off x="6842574" y="1263165"/>
          <a:ext cx="421546" cy="4215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982327"/>
            <a:satOff val="4162"/>
            <a:lumOff val="7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982327"/>
              <a:satOff val="4162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937422" y="1263165"/>
        <a:ext cx="231850" cy="317213"/>
      </dsp:txXfrm>
    </dsp:sp>
    <dsp:sp modelId="{37EE3A17-77D8-4ACC-A1B5-C6B5B27C668C}">
      <dsp:nvSpPr>
        <dsp:cNvPr id="0" name=""/>
        <dsp:cNvSpPr/>
      </dsp:nvSpPr>
      <dsp:spPr>
        <a:xfrm>
          <a:off x="7395553" y="2029613"/>
          <a:ext cx="421546" cy="4215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964654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964654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490401" y="2029613"/>
        <a:ext cx="231850" cy="3172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F2B417-08A3-45DB-AF98-12997AA849AC}">
      <dsp:nvSpPr>
        <dsp:cNvPr id="0" name=""/>
        <dsp:cNvSpPr/>
      </dsp:nvSpPr>
      <dsp:spPr>
        <a:xfrm>
          <a:off x="805805" y="410660"/>
          <a:ext cx="1087528" cy="10875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D4034-CFB3-4458-AEA3-53C773DDFDE5}">
      <dsp:nvSpPr>
        <dsp:cNvPr id="0" name=""/>
        <dsp:cNvSpPr/>
      </dsp:nvSpPr>
      <dsp:spPr>
        <a:xfrm>
          <a:off x="141204" y="1817216"/>
          <a:ext cx="24167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Common challenges faced by professionals </a:t>
          </a:r>
          <a:endParaRPr lang="en-US" sz="1500" kern="1200"/>
        </a:p>
      </dsp:txBody>
      <dsp:txXfrm>
        <a:off x="141204" y="1817216"/>
        <a:ext cx="2416730" cy="720000"/>
      </dsp:txXfrm>
    </dsp:sp>
    <dsp:sp modelId="{A24D63A2-799A-47A7-AA47-FF3986F5B9E9}">
      <dsp:nvSpPr>
        <dsp:cNvPr id="0" name=""/>
        <dsp:cNvSpPr/>
      </dsp:nvSpPr>
      <dsp:spPr>
        <a:xfrm>
          <a:off x="3645463" y="410660"/>
          <a:ext cx="1087528" cy="10875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85DF29-F770-4B90-86E1-E1FE27643EF5}">
      <dsp:nvSpPr>
        <dsp:cNvPr id="0" name=""/>
        <dsp:cNvSpPr/>
      </dsp:nvSpPr>
      <dsp:spPr>
        <a:xfrm>
          <a:off x="2980862" y="1817216"/>
          <a:ext cx="24167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importance of self-care and support systems </a:t>
          </a:r>
          <a:endParaRPr lang="en-US" sz="1500" kern="1200"/>
        </a:p>
      </dsp:txBody>
      <dsp:txXfrm>
        <a:off x="2980862" y="1817216"/>
        <a:ext cx="2416730" cy="720000"/>
      </dsp:txXfrm>
    </dsp:sp>
    <dsp:sp modelId="{B20B0F40-F355-4E34-80F6-96B5798A0C85}">
      <dsp:nvSpPr>
        <dsp:cNvPr id="0" name=""/>
        <dsp:cNvSpPr/>
      </dsp:nvSpPr>
      <dsp:spPr>
        <a:xfrm>
          <a:off x="6485121" y="410660"/>
          <a:ext cx="1087528" cy="10875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D9E6A-16B9-4118-B4CF-3604FF860A21}">
      <dsp:nvSpPr>
        <dsp:cNvPr id="0" name=""/>
        <dsp:cNvSpPr/>
      </dsp:nvSpPr>
      <dsp:spPr>
        <a:xfrm>
          <a:off x="5820520" y="1817216"/>
          <a:ext cx="24167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dirty="0"/>
        </a:p>
      </dsp:txBody>
      <dsp:txXfrm>
        <a:off x="5820520" y="1817216"/>
        <a:ext cx="241673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4713C-F2F3-4AF0-BB09-00762E29665E}">
      <dsp:nvSpPr>
        <dsp:cNvPr id="0" name=""/>
        <dsp:cNvSpPr/>
      </dsp:nvSpPr>
      <dsp:spPr>
        <a:xfrm>
          <a:off x="0" y="0"/>
          <a:ext cx="6702764" cy="6485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Compassion fatigue</a:t>
          </a:r>
          <a:endParaRPr lang="en-US" sz="1700" kern="1200"/>
        </a:p>
      </dsp:txBody>
      <dsp:txXfrm>
        <a:off x="18995" y="18995"/>
        <a:ext cx="5948145" cy="610542"/>
      </dsp:txXfrm>
    </dsp:sp>
    <dsp:sp modelId="{EF56FA82-607B-405B-9E8D-DBEFAFB1BE02}">
      <dsp:nvSpPr>
        <dsp:cNvPr id="0" name=""/>
        <dsp:cNvSpPr/>
      </dsp:nvSpPr>
      <dsp:spPr>
        <a:xfrm>
          <a:off x="561356" y="766448"/>
          <a:ext cx="6702764" cy="648532"/>
        </a:xfrm>
        <a:prstGeom prst="roundRect">
          <a:avLst>
            <a:gd name="adj" fmla="val 10000"/>
          </a:avLst>
        </a:prstGeom>
        <a:solidFill>
          <a:schemeClr val="accent2">
            <a:hueOff val="-498334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Vicarious trauma</a:t>
          </a:r>
          <a:endParaRPr lang="en-US" sz="1700" kern="1200"/>
        </a:p>
      </dsp:txBody>
      <dsp:txXfrm>
        <a:off x="580351" y="785443"/>
        <a:ext cx="5681871" cy="610542"/>
      </dsp:txXfrm>
    </dsp:sp>
    <dsp:sp modelId="{9123D07C-0FC1-4EF3-B644-C6574DEF3CE0}">
      <dsp:nvSpPr>
        <dsp:cNvPr id="0" name=""/>
        <dsp:cNvSpPr/>
      </dsp:nvSpPr>
      <dsp:spPr>
        <a:xfrm>
          <a:off x="1114334" y="1532896"/>
          <a:ext cx="6702764" cy="648532"/>
        </a:xfrm>
        <a:prstGeom prst="roundRect">
          <a:avLst>
            <a:gd name="adj" fmla="val 10000"/>
          </a:avLst>
        </a:prstGeom>
        <a:solidFill>
          <a:schemeClr val="accent2">
            <a:hueOff val="-996668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Burnout from prolonged exposure to trauma stories</a:t>
          </a:r>
          <a:endParaRPr lang="en-US" sz="1700" kern="1200"/>
        </a:p>
      </dsp:txBody>
      <dsp:txXfrm>
        <a:off x="1133329" y="1551891"/>
        <a:ext cx="5690250" cy="610542"/>
      </dsp:txXfrm>
    </dsp:sp>
    <dsp:sp modelId="{1101258C-42C7-4D09-A918-813CD9487FF4}">
      <dsp:nvSpPr>
        <dsp:cNvPr id="0" name=""/>
        <dsp:cNvSpPr/>
      </dsp:nvSpPr>
      <dsp:spPr>
        <a:xfrm>
          <a:off x="1675691" y="2299344"/>
          <a:ext cx="6702764" cy="648532"/>
        </a:xfrm>
        <a:prstGeom prst="roundRect">
          <a:avLst>
            <a:gd name="adj" fmla="val 10000"/>
          </a:avLst>
        </a:prstGeom>
        <a:solidFill>
          <a:schemeClr val="accent2">
            <a:hueOff val="-1495001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Difficulty separating personal emotions from professional work</a:t>
          </a:r>
          <a:endParaRPr lang="en-US" sz="1700" kern="1200"/>
        </a:p>
      </dsp:txBody>
      <dsp:txXfrm>
        <a:off x="1694686" y="2318339"/>
        <a:ext cx="5681871" cy="610542"/>
      </dsp:txXfrm>
    </dsp:sp>
    <dsp:sp modelId="{E59CF1BE-4A8D-4156-AD51-7FA3B2028EC9}">
      <dsp:nvSpPr>
        <dsp:cNvPr id="0" name=""/>
        <dsp:cNvSpPr/>
      </dsp:nvSpPr>
      <dsp:spPr>
        <a:xfrm>
          <a:off x="6281218" y="496717"/>
          <a:ext cx="421546" cy="4215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376066" y="496717"/>
        <a:ext cx="231850" cy="317213"/>
      </dsp:txXfrm>
    </dsp:sp>
    <dsp:sp modelId="{3D666550-246D-43FA-B743-A9E4D5E4FA45}">
      <dsp:nvSpPr>
        <dsp:cNvPr id="0" name=""/>
        <dsp:cNvSpPr/>
      </dsp:nvSpPr>
      <dsp:spPr>
        <a:xfrm>
          <a:off x="6842574" y="1263165"/>
          <a:ext cx="421546" cy="4215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982327"/>
            <a:satOff val="4162"/>
            <a:lumOff val="7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982327"/>
              <a:satOff val="4162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937422" y="1263165"/>
        <a:ext cx="231850" cy="317213"/>
      </dsp:txXfrm>
    </dsp:sp>
    <dsp:sp modelId="{E78D85CE-C796-418A-8CD1-5E761EE0A97E}">
      <dsp:nvSpPr>
        <dsp:cNvPr id="0" name=""/>
        <dsp:cNvSpPr/>
      </dsp:nvSpPr>
      <dsp:spPr>
        <a:xfrm>
          <a:off x="7395553" y="2029613"/>
          <a:ext cx="421546" cy="4215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964654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964654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490401" y="2029613"/>
        <a:ext cx="231850" cy="3172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10FBA-230F-4EBA-B123-2E4731966211}">
      <dsp:nvSpPr>
        <dsp:cNvPr id="0" name=""/>
        <dsp:cNvSpPr/>
      </dsp:nvSpPr>
      <dsp:spPr>
        <a:xfrm>
          <a:off x="915325" y="2935"/>
          <a:ext cx="2037370" cy="12224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Health and Social Care, and Education are considered as “vocations”</a:t>
          </a:r>
          <a:endParaRPr lang="en-US" sz="1500" kern="1200"/>
        </a:p>
      </dsp:txBody>
      <dsp:txXfrm>
        <a:off x="915325" y="2935"/>
        <a:ext cx="2037370" cy="1222422"/>
      </dsp:txXfrm>
    </dsp:sp>
    <dsp:sp modelId="{CDDB7BAC-D376-4A47-9308-D441C1D2E8A5}">
      <dsp:nvSpPr>
        <dsp:cNvPr id="0" name=""/>
        <dsp:cNvSpPr/>
      </dsp:nvSpPr>
      <dsp:spPr>
        <a:xfrm>
          <a:off x="3156433" y="2935"/>
          <a:ext cx="2037370" cy="12224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People purpose roles to align will values, morals and sense of purpose. </a:t>
          </a:r>
          <a:endParaRPr lang="en-US" sz="1500" kern="1200"/>
        </a:p>
      </dsp:txBody>
      <dsp:txXfrm>
        <a:off x="3156433" y="2935"/>
        <a:ext cx="2037370" cy="1222422"/>
      </dsp:txXfrm>
    </dsp:sp>
    <dsp:sp modelId="{EBD83416-56B4-4638-9AFF-73527ADFBADE}">
      <dsp:nvSpPr>
        <dsp:cNvPr id="0" name=""/>
        <dsp:cNvSpPr/>
      </dsp:nvSpPr>
      <dsp:spPr>
        <a:xfrm>
          <a:off x="915325" y="1429095"/>
          <a:ext cx="2037370" cy="12224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Sign of commitment to ensuring wellbeing of others </a:t>
          </a:r>
          <a:endParaRPr lang="en-US" sz="1500" kern="1200"/>
        </a:p>
      </dsp:txBody>
      <dsp:txXfrm>
        <a:off x="915325" y="1429095"/>
        <a:ext cx="2037370" cy="1222422"/>
      </dsp:txXfrm>
    </dsp:sp>
    <dsp:sp modelId="{F6B79D26-984E-4589-92DF-14E07F0B854D}">
      <dsp:nvSpPr>
        <dsp:cNvPr id="0" name=""/>
        <dsp:cNvSpPr/>
      </dsp:nvSpPr>
      <dsp:spPr>
        <a:xfrm>
          <a:off x="3156433" y="1429095"/>
          <a:ext cx="2037370" cy="12224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Desire to make positive contributions </a:t>
          </a:r>
          <a:endParaRPr lang="en-US" sz="1500" kern="1200"/>
        </a:p>
      </dsp:txBody>
      <dsp:txXfrm>
        <a:off x="3156433" y="1429095"/>
        <a:ext cx="2037370" cy="1222422"/>
      </dsp:txXfrm>
    </dsp:sp>
    <dsp:sp modelId="{A2B2E928-A5B1-4304-958B-D64694D88330}">
      <dsp:nvSpPr>
        <dsp:cNvPr id="0" name=""/>
        <dsp:cNvSpPr/>
      </dsp:nvSpPr>
      <dsp:spPr>
        <a:xfrm>
          <a:off x="915325" y="2855254"/>
          <a:ext cx="2037370" cy="12224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Provides personal fulfilment</a:t>
          </a:r>
          <a:endParaRPr lang="en-US" sz="1500" kern="1200"/>
        </a:p>
      </dsp:txBody>
      <dsp:txXfrm>
        <a:off x="915325" y="2855254"/>
        <a:ext cx="2037370" cy="1222422"/>
      </dsp:txXfrm>
    </dsp:sp>
    <dsp:sp modelId="{4DF0A9EA-0483-456B-B2D2-0109BD46874C}">
      <dsp:nvSpPr>
        <dsp:cNvPr id="0" name=""/>
        <dsp:cNvSpPr/>
      </dsp:nvSpPr>
      <dsp:spPr>
        <a:xfrm>
          <a:off x="3156433" y="2855254"/>
          <a:ext cx="2037370" cy="12224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Provides satisfaction in making a difference </a:t>
          </a:r>
          <a:endParaRPr lang="en-US" sz="1500" kern="1200"/>
        </a:p>
      </dsp:txBody>
      <dsp:txXfrm>
        <a:off x="3156433" y="2855254"/>
        <a:ext cx="2037370" cy="122242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9E6669-91A5-4171-9672-A5BDA8071160}">
      <dsp:nvSpPr>
        <dsp:cNvPr id="0" name=""/>
        <dsp:cNvSpPr/>
      </dsp:nvSpPr>
      <dsp:spPr>
        <a:xfrm>
          <a:off x="0" y="4558244"/>
          <a:ext cx="7472217" cy="7478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Long working hours  </a:t>
          </a:r>
          <a:endParaRPr lang="en-US" sz="1300" kern="1200"/>
        </a:p>
      </dsp:txBody>
      <dsp:txXfrm>
        <a:off x="0" y="4558244"/>
        <a:ext cx="7472217" cy="747817"/>
      </dsp:txXfrm>
    </dsp:sp>
    <dsp:sp modelId="{910DB21D-1878-4459-BA75-5C3ACCAE5A9F}">
      <dsp:nvSpPr>
        <dsp:cNvPr id="0" name=""/>
        <dsp:cNvSpPr/>
      </dsp:nvSpPr>
      <dsp:spPr>
        <a:xfrm rot="10800000">
          <a:off x="0" y="3419317"/>
          <a:ext cx="7472217" cy="115014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Poor work organization</a:t>
          </a:r>
          <a:endParaRPr lang="en-US" sz="1300" kern="1200"/>
        </a:p>
      </dsp:txBody>
      <dsp:txXfrm rot="10800000">
        <a:off x="0" y="3419317"/>
        <a:ext cx="7472217" cy="747328"/>
      </dsp:txXfrm>
    </dsp:sp>
    <dsp:sp modelId="{053D743C-F64B-428A-8EDC-84CCF4677E18}">
      <dsp:nvSpPr>
        <dsp:cNvPr id="0" name=""/>
        <dsp:cNvSpPr/>
      </dsp:nvSpPr>
      <dsp:spPr>
        <a:xfrm rot="10800000">
          <a:off x="0" y="2280391"/>
          <a:ext cx="7472217" cy="1150143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Individual susceptibility </a:t>
          </a:r>
          <a:endParaRPr lang="en-US" sz="1300" kern="1200"/>
        </a:p>
      </dsp:txBody>
      <dsp:txXfrm rot="10800000">
        <a:off x="0" y="2280391"/>
        <a:ext cx="7472217" cy="747328"/>
      </dsp:txXfrm>
    </dsp:sp>
    <dsp:sp modelId="{E36C32C2-DBCF-4823-8191-F021F3B4207E}">
      <dsp:nvSpPr>
        <dsp:cNvPr id="0" name=""/>
        <dsp:cNvSpPr/>
      </dsp:nvSpPr>
      <dsp:spPr>
        <a:xfrm rot="10800000">
          <a:off x="0" y="1141464"/>
          <a:ext cx="7472217" cy="1150143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Intrinsic demands of the job</a:t>
          </a:r>
          <a:endParaRPr lang="en-US" sz="1300" kern="1200"/>
        </a:p>
      </dsp:txBody>
      <dsp:txXfrm rot="10800000">
        <a:off x="0" y="1141464"/>
        <a:ext cx="7472217" cy="747328"/>
      </dsp:txXfrm>
    </dsp:sp>
    <dsp:sp modelId="{DCEBF864-C5C5-4596-BF28-7CF5D1E21BF7}">
      <dsp:nvSpPr>
        <dsp:cNvPr id="0" name=""/>
        <dsp:cNvSpPr/>
      </dsp:nvSpPr>
      <dsp:spPr>
        <a:xfrm rot="10800000">
          <a:off x="0" y="2537"/>
          <a:ext cx="7472217" cy="1150143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Working within HSC and education comes at a cost. The World Health Organization (2024) highlight that psycho-social and mental health are commonly prevalent amongst professionals. </a:t>
          </a:r>
          <a:endParaRPr lang="en-US" sz="1300" kern="1200" dirty="0"/>
        </a:p>
      </dsp:txBody>
      <dsp:txXfrm rot="10800000">
        <a:off x="0" y="2537"/>
        <a:ext cx="7472217" cy="7473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92D481-B538-421D-994F-C3BA052C42ED}">
      <dsp:nvSpPr>
        <dsp:cNvPr id="0" name=""/>
        <dsp:cNvSpPr/>
      </dsp:nvSpPr>
      <dsp:spPr>
        <a:xfrm>
          <a:off x="0" y="381"/>
          <a:ext cx="10597895" cy="5250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01386-991D-47AE-B90B-0F4E10BF98CD}">
      <dsp:nvSpPr>
        <dsp:cNvPr id="0" name=""/>
        <dsp:cNvSpPr/>
      </dsp:nvSpPr>
      <dsp:spPr>
        <a:xfrm>
          <a:off x="158841" y="118527"/>
          <a:ext cx="288802" cy="2888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8F397E-A9F1-4D44-AD96-EF1BB0D9DF4E}">
      <dsp:nvSpPr>
        <dsp:cNvPr id="0" name=""/>
        <dsp:cNvSpPr/>
      </dsp:nvSpPr>
      <dsp:spPr>
        <a:xfrm>
          <a:off x="606484" y="381"/>
          <a:ext cx="9991410" cy="525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73" tIns="55573" rIns="55573" bIns="555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CF can be defined as “…stress result from exposure to a traumatized individual”, and can be characterized as: </a:t>
          </a:r>
          <a:endParaRPr lang="en-US" sz="1500" kern="1200" dirty="0"/>
        </a:p>
      </dsp:txBody>
      <dsp:txXfrm>
        <a:off x="606484" y="381"/>
        <a:ext cx="9991410" cy="525094"/>
      </dsp:txXfrm>
    </dsp:sp>
    <dsp:sp modelId="{F74F7E02-5E16-4E1A-9155-9CE3A7F7D2F5}">
      <dsp:nvSpPr>
        <dsp:cNvPr id="0" name=""/>
        <dsp:cNvSpPr/>
      </dsp:nvSpPr>
      <dsp:spPr>
        <a:xfrm>
          <a:off x="0" y="656749"/>
          <a:ext cx="10597895" cy="5250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B9E7E-EE3E-493A-8B89-E63B321A743B}">
      <dsp:nvSpPr>
        <dsp:cNvPr id="0" name=""/>
        <dsp:cNvSpPr/>
      </dsp:nvSpPr>
      <dsp:spPr>
        <a:xfrm>
          <a:off x="158841" y="774895"/>
          <a:ext cx="288802" cy="2888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B90296-1692-49A3-BAA8-0C85B0DCB572}">
      <dsp:nvSpPr>
        <dsp:cNvPr id="0" name=""/>
        <dsp:cNvSpPr/>
      </dsp:nvSpPr>
      <dsp:spPr>
        <a:xfrm>
          <a:off x="606484" y="656749"/>
          <a:ext cx="9991410" cy="525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73" tIns="55573" rIns="55573" bIns="555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Anger </a:t>
          </a:r>
          <a:endParaRPr lang="en-US" sz="1500" kern="1200"/>
        </a:p>
      </dsp:txBody>
      <dsp:txXfrm>
        <a:off x="606484" y="656749"/>
        <a:ext cx="9991410" cy="525094"/>
      </dsp:txXfrm>
    </dsp:sp>
    <dsp:sp modelId="{192189E8-BA71-4FCC-90A1-64469DCF1B7A}">
      <dsp:nvSpPr>
        <dsp:cNvPr id="0" name=""/>
        <dsp:cNvSpPr/>
      </dsp:nvSpPr>
      <dsp:spPr>
        <a:xfrm>
          <a:off x="0" y="1313117"/>
          <a:ext cx="10597895" cy="5250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B59316-81EC-4B56-88A5-6E42363FCC2F}">
      <dsp:nvSpPr>
        <dsp:cNvPr id="0" name=""/>
        <dsp:cNvSpPr/>
      </dsp:nvSpPr>
      <dsp:spPr>
        <a:xfrm>
          <a:off x="158841" y="1431264"/>
          <a:ext cx="288802" cy="2888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78138-0378-48D1-A2E6-A041705D4298}">
      <dsp:nvSpPr>
        <dsp:cNvPr id="0" name=""/>
        <dsp:cNvSpPr/>
      </dsp:nvSpPr>
      <dsp:spPr>
        <a:xfrm>
          <a:off x="606484" y="1313117"/>
          <a:ext cx="9991410" cy="525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73" tIns="55573" rIns="55573" bIns="555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Irritability </a:t>
          </a:r>
          <a:endParaRPr lang="en-US" sz="1500" kern="1200"/>
        </a:p>
      </dsp:txBody>
      <dsp:txXfrm>
        <a:off x="606484" y="1313117"/>
        <a:ext cx="9991410" cy="525094"/>
      </dsp:txXfrm>
    </dsp:sp>
    <dsp:sp modelId="{E700B998-FAD8-428E-B127-2AC12793331C}">
      <dsp:nvSpPr>
        <dsp:cNvPr id="0" name=""/>
        <dsp:cNvSpPr/>
      </dsp:nvSpPr>
      <dsp:spPr>
        <a:xfrm>
          <a:off x="0" y="1969486"/>
          <a:ext cx="10597895" cy="5250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F30F18-B00E-4631-B557-3252A7ED3322}">
      <dsp:nvSpPr>
        <dsp:cNvPr id="0" name=""/>
        <dsp:cNvSpPr/>
      </dsp:nvSpPr>
      <dsp:spPr>
        <a:xfrm>
          <a:off x="158841" y="2087632"/>
          <a:ext cx="288802" cy="2888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E11F5-9026-41BE-A507-192DFAE7670D}">
      <dsp:nvSpPr>
        <dsp:cNvPr id="0" name=""/>
        <dsp:cNvSpPr/>
      </dsp:nvSpPr>
      <dsp:spPr>
        <a:xfrm>
          <a:off x="606484" y="1969486"/>
          <a:ext cx="9991410" cy="525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73" tIns="55573" rIns="55573" bIns="555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Negative coping behaviours (alcohol and drug abuse) </a:t>
          </a:r>
          <a:endParaRPr lang="en-US" sz="1500" kern="1200"/>
        </a:p>
      </dsp:txBody>
      <dsp:txXfrm>
        <a:off x="606484" y="1969486"/>
        <a:ext cx="9991410" cy="525094"/>
      </dsp:txXfrm>
    </dsp:sp>
    <dsp:sp modelId="{4E76CED8-8412-471B-AA66-3553D609E4A4}">
      <dsp:nvSpPr>
        <dsp:cNvPr id="0" name=""/>
        <dsp:cNvSpPr/>
      </dsp:nvSpPr>
      <dsp:spPr>
        <a:xfrm>
          <a:off x="0" y="2625854"/>
          <a:ext cx="10597895" cy="5250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20073C-E4A4-4185-81B1-1AB846DD0E5A}">
      <dsp:nvSpPr>
        <dsp:cNvPr id="0" name=""/>
        <dsp:cNvSpPr/>
      </dsp:nvSpPr>
      <dsp:spPr>
        <a:xfrm>
          <a:off x="158841" y="2744000"/>
          <a:ext cx="288802" cy="2888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4B7B9-074F-441F-9920-EB61E40F1AD5}">
      <dsp:nvSpPr>
        <dsp:cNvPr id="0" name=""/>
        <dsp:cNvSpPr/>
      </dsp:nvSpPr>
      <dsp:spPr>
        <a:xfrm>
          <a:off x="606484" y="2625854"/>
          <a:ext cx="9991410" cy="525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73" tIns="55573" rIns="55573" bIns="555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Reduced levels of sympathy and empathy </a:t>
          </a:r>
          <a:endParaRPr lang="en-US" sz="1500" kern="1200"/>
        </a:p>
      </dsp:txBody>
      <dsp:txXfrm>
        <a:off x="606484" y="2625854"/>
        <a:ext cx="9991410" cy="525094"/>
      </dsp:txXfrm>
    </dsp:sp>
    <dsp:sp modelId="{40C0A7EC-ED6C-41B7-A5DF-CECE752E590E}">
      <dsp:nvSpPr>
        <dsp:cNvPr id="0" name=""/>
        <dsp:cNvSpPr/>
      </dsp:nvSpPr>
      <dsp:spPr>
        <a:xfrm>
          <a:off x="0" y="3282222"/>
          <a:ext cx="10597895" cy="5250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CCDE47-5266-464B-ACA6-F4A3D64DBEFB}">
      <dsp:nvSpPr>
        <dsp:cNvPr id="0" name=""/>
        <dsp:cNvSpPr/>
      </dsp:nvSpPr>
      <dsp:spPr>
        <a:xfrm>
          <a:off x="158841" y="3400368"/>
          <a:ext cx="288802" cy="2888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A71B8-0395-45DF-AFC8-1046EC6E16DF}">
      <dsp:nvSpPr>
        <dsp:cNvPr id="0" name=""/>
        <dsp:cNvSpPr/>
      </dsp:nvSpPr>
      <dsp:spPr>
        <a:xfrm>
          <a:off x="606484" y="3282222"/>
          <a:ext cx="9991410" cy="525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73" tIns="55573" rIns="55573" bIns="555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Reduced enjoyment and satisfaction </a:t>
          </a:r>
          <a:endParaRPr lang="en-US" sz="1500" kern="1200"/>
        </a:p>
      </dsp:txBody>
      <dsp:txXfrm>
        <a:off x="606484" y="3282222"/>
        <a:ext cx="9991410" cy="525094"/>
      </dsp:txXfrm>
    </dsp:sp>
    <dsp:sp modelId="{5052B12F-D593-4FD1-9D4C-ABB3DE0A45DA}">
      <dsp:nvSpPr>
        <dsp:cNvPr id="0" name=""/>
        <dsp:cNvSpPr/>
      </dsp:nvSpPr>
      <dsp:spPr>
        <a:xfrm>
          <a:off x="0" y="3938590"/>
          <a:ext cx="10597895" cy="5250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C4398B-899D-4984-93D4-9AC30B08B670}">
      <dsp:nvSpPr>
        <dsp:cNvPr id="0" name=""/>
        <dsp:cNvSpPr/>
      </dsp:nvSpPr>
      <dsp:spPr>
        <a:xfrm>
          <a:off x="158841" y="4056737"/>
          <a:ext cx="288802" cy="2888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2FB3D5-FE64-44A7-9BA2-38BBC2612600}">
      <dsp:nvSpPr>
        <dsp:cNvPr id="0" name=""/>
        <dsp:cNvSpPr/>
      </dsp:nvSpPr>
      <dsp:spPr>
        <a:xfrm>
          <a:off x="606484" y="3938590"/>
          <a:ext cx="9991410" cy="525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73" tIns="55573" rIns="55573" bIns="555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Impaired decision making ( Cocker and Joss, 2018)  </a:t>
          </a:r>
          <a:endParaRPr lang="en-US" sz="1500" kern="1200" dirty="0"/>
        </a:p>
      </dsp:txBody>
      <dsp:txXfrm>
        <a:off x="606484" y="3938590"/>
        <a:ext cx="9991410" cy="52509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A4F43A-20F1-4CE6-9A99-89FD76B2B1C1}">
      <dsp:nvSpPr>
        <dsp:cNvPr id="0" name=""/>
        <dsp:cNvSpPr/>
      </dsp:nvSpPr>
      <dsp:spPr>
        <a:xfrm>
          <a:off x="0" y="716627"/>
          <a:ext cx="2841913" cy="1804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EABCE-2A6C-40B1-B5CF-28FE50A4EFFE}">
      <dsp:nvSpPr>
        <dsp:cNvPr id="0" name=""/>
        <dsp:cNvSpPr/>
      </dsp:nvSpPr>
      <dsp:spPr>
        <a:xfrm>
          <a:off x="315768" y="1016607"/>
          <a:ext cx="2841913" cy="18046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Literature highlights that compassion fatigue, is becoming increasingly prevalent. For example, a systematic review conducted by Cocker and Joss (2018) identified: </a:t>
          </a:r>
          <a:endParaRPr lang="en-US" sz="1600" kern="1200"/>
        </a:p>
      </dsp:txBody>
      <dsp:txXfrm>
        <a:off x="368623" y="1069462"/>
        <a:ext cx="2736203" cy="1698905"/>
      </dsp:txXfrm>
    </dsp:sp>
    <dsp:sp modelId="{08DFD5A8-CFC1-4A4D-990C-522063893270}">
      <dsp:nvSpPr>
        <dsp:cNvPr id="0" name=""/>
        <dsp:cNvSpPr/>
      </dsp:nvSpPr>
      <dsp:spPr>
        <a:xfrm>
          <a:off x="3473450" y="716627"/>
          <a:ext cx="2841913" cy="1804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FFA61-F22A-48A7-B0CD-7123EA879A1F}">
      <dsp:nvSpPr>
        <dsp:cNvPr id="0" name=""/>
        <dsp:cNvSpPr/>
      </dsp:nvSpPr>
      <dsp:spPr>
        <a:xfrm>
          <a:off x="3789218" y="1016607"/>
          <a:ext cx="2841913" cy="18046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Increased awareness of CF</a:t>
          </a:r>
          <a:endParaRPr lang="en-US" sz="1600" kern="1200"/>
        </a:p>
      </dsp:txBody>
      <dsp:txXfrm>
        <a:off x="3842073" y="1069462"/>
        <a:ext cx="2736203" cy="1698905"/>
      </dsp:txXfrm>
    </dsp:sp>
    <dsp:sp modelId="{98BFBB48-66A0-46AD-B8F0-D2652C0F0AA4}">
      <dsp:nvSpPr>
        <dsp:cNvPr id="0" name=""/>
        <dsp:cNvSpPr/>
      </dsp:nvSpPr>
      <dsp:spPr>
        <a:xfrm>
          <a:off x="6946900" y="716627"/>
          <a:ext cx="2841913" cy="1804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58A11-EDBB-4083-B492-776CEDCF054B}">
      <dsp:nvSpPr>
        <dsp:cNvPr id="0" name=""/>
        <dsp:cNvSpPr/>
      </dsp:nvSpPr>
      <dsp:spPr>
        <a:xfrm>
          <a:off x="7262668" y="1016607"/>
          <a:ext cx="2841913" cy="18046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Limited understanding about effectiveness of work-based strategies.  </a:t>
          </a:r>
          <a:endParaRPr lang="en-US" sz="1600" kern="1200" dirty="0"/>
        </a:p>
      </dsp:txBody>
      <dsp:txXfrm>
        <a:off x="7315523" y="1069462"/>
        <a:ext cx="2736203" cy="169890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277A9-B6AE-4FB7-9DD2-4C751F746B7F}">
      <dsp:nvSpPr>
        <dsp:cNvPr id="0" name=""/>
        <dsp:cNvSpPr/>
      </dsp:nvSpPr>
      <dsp:spPr>
        <a:xfrm>
          <a:off x="0" y="1526"/>
          <a:ext cx="9994392" cy="7736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745AE1-4768-4C79-873E-6A4239082AF0}">
      <dsp:nvSpPr>
        <dsp:cNvPr id="0" name=""/>
        <dsp:cNvSpPr/>
      </dsp:nvSpPr>
      <dsp:spPr>
        <a:xfrm>
          <a:off x="234015" y="175587"/>
          <a:ext cx="425483" cy="4254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4DBD8D-BD44-4847-982F-E0A20DF1BEBA}">
      <dsp:nvSpPr>
        <dsp:cNvPr id="0" name=""/>
        <dsp:cNvSpPr/>
      </dsp:nvSpPr>
      <dsp:spPr>
        <a:xfrm>
          <a:off x="893515" y="1526"/>
          <a:ext cx="9100876" cy="773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73" tIns="81873" rIns="81873" bIns="818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Van Mol et al (2015) reviewed 1623 publications (14,770 respondents) and reported that CF prevalence range between 7.8% and 40%.</a:t>
          </a:r>
          <a:endParaRPr lang="en-US" sz="1900" kern="1200"/>
        </a:p>
      </dsp:txBody>
      <dsp:txXfrm>
        <a:off x="893515" y="1526"/>
        <a:ext cx="9100876" cy="773606"/>
      </dsp:txXfrm>
    </dsp:sp>
    <dsp:sp modelId="{D43B6D03-1E76-44C3-9820-77B8C680F405}">
      <dsp:nvSpPr>
        <dsp:cNvPr id="0" name=""/>
        <dsp:cNvSpPr/>
      </dsp:nvSpPr>
      <dsp:spPr>
        <a:xfrm>
          <a:off x="0" y="968534"/>
          <a:ext cx="9994392" cy="7736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B60B90-7230-4873-AD0F-93FDFEA72DBF}">
      <dsp:nvSpPr>
        <dsp:cNvPr id="0" name=""/>
        <dsp:cNvSpPr/>
      </dsp:nvSpPr>
      <dsp:spPr>
        <a:xfrm>
          <a:off x="234015" y="1142595"/>
          <a:ext cx="425483" cy="4254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D3067-DD79-4C20-84BF-F1D915580B57}">
      <dsp:nvSpPr>
        <dsp:cNvPr id="0" name=""/>
        <dsp:cNvSpPr/>
      </dsp:nvSpPr>
      <dsp:spPr>
        <a:xfrm>
          <a:off x="893515" y="968534"/>
          <a:ext cx="9100876" cy="773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73" tIns="81873" rIns="81873" bIns="818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Ortega-Campos et al (2020) meta-analysis on CF and nurses’ report 19%-60%</a:t>
          </a:r>
          <a:endParaRPr lang="en-US" sz="1900" kern="1200"/>
        </a:p>
      </dsp:txBody>
      <dsp:txXfrm>
        <a:off x="893515" y="968534"/>
        <a:ext cx="9100876" cy="773606"/>
      </dsp:txXfrm>
    </dsp:sp>
    <dsp:sp modelId="{2E3FFF82-BB2D-44C3-8E5C-E5C8B46B3013}">
      <dsp:nvSpPr>
        <dsp:cNvPr id="0" name=""/>
        <dsp:cNvSpPr/>
      </dsp:nvSpPr>
      <dsp:spPr>
        <a:xfrm>
          <a:off x="0" y="1935542"/>
          <a:ext cx="9994392" cy="7736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2AE634-88FC-4A52-862B-9E2B1A9C8749}">
      <dsp:nvSpPr>
        <dsp:cNvPr id="0" name=""/>
        <dsp:cNvSpPr/>
      </dsp:nvSpPr>
      <dsp:spPr>
        <a:xfrm>
          <a:off x="234015" y="2109603"/>
          <a:ext cx="425483" cy="4254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279BB0-3616-412C-BE0D-060D615146BB}">
      <dsp:nvSpPr>
        <dsp:cNvPr id="0" name=""/>
        <dsp:cNvSpPr/>
      </dsp:nvSpPr>
      <dsp:spPr>
        <a:xfrm>
          <a:off x="893515" y="1935542"/>
          <a:ext cx="9100876" cy="773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73" tIns="81873" rIns="81873" bIns="818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Majority of mental healthcare providers experience CF (cited in Cocker and Joss, 2018)</a:t>
          </a:r>
          <a:endParaRPr lang="en-US" sz="1900" kern="1200"/>
        </a:p>
      </dsp:txBody>
      <dsp:txXfrm>
        <a:off x="893515" y="1935542"/>
        <a:ext cx="9100876" cy="773606"/>
      </dsp:txXfrm>
    </dsp:sp>
    <dsp:sp modelId="{5DD5E669-5C7C-42FC-B820-97A3B5D93A40}">
      <dsp:nvSpPr>
        <dsp:cNvPr id="0" name=""/>
        <dsp:cNvSpPr/>
      </dsp:nvSpPr>
      <dsp:spPr>
        <a:xfrm>
          <a:off x="0" y="2902550"/>
          <a:ext cx="9994392" cy="7736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C95D39-0BEE-4AD9-80ED-F8E2919998C2}">
      <dsp:nvSpPr>
        <dsp:cNvPr id="0" name=""/>
        <dsp:cNvSpPr/>
      </dsp:nvSpPr>
      <dsp:spPr>
        <a:xfrm>
          <a:off x="234015" y="3076611"/>
          <a:ext cx="425483" cy="4254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5FDB1-9AB0-4FC1-8A64-1B3A219479B3}">
      <dsp:nvSpPr>
        <dsp:cNvPr id="0" name=""/>
        <dsp:cNvSpPr/>
      </dsp:nvSpPr>
      <dsp:spPr>
        <a:xfrm>
          <a:off x="893515" y="2902550"/>
          <a:ext cx="9100876" cy="773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73" tIns="81873" rIns="81873" bIns="818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90% of teachers in high impoverished areas experience CF (cited in Cocker and Joss, 2018) </a:t>
          </a:r>
          <a:endParaRPr lang="en-US" sz="1900" kern="1200"/>
        </a:p>
      </dsp:txBody>
      <dsp:txXfrm>
        <a:off x="893515" y="2902550"/>
        <a:ext cx="9100876" cy="7736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386C07-C039-4B8E-B062-77B1DFC21063}">
      <dsp:nvSpPr>
        <dsp:cNvPr id="0" name=""/>
        <dsp:cNvSpPr/>
      </dsp:nvSpPr>
      <dsp:spPr>
        <a:xfrm>
          <a:off x="0" y="2984"/>
          <a:ext cx="10586442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51CEE6-2ADC-44A6-BB7C-6BA84D9E3A14}">
      <dsp:nvSpPr>
        <dsp:cNvPr id="0" name=""/>
        <dsp:cNvSpPr/>
      </dsp:nvSpPr>
      <dsp:spPr>
        <a:xfrm>
          <a:off x="140067" y="107166"/>
          <a:ext cx="254917" cy="2546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7C9315-68DB-4BFA-B5FA-6274905CA3E7}">
      <dsp:nvSpPr>
        <dsp:cNvPr id="0" name=""/>
        <dsp:cNvSpPr/>
      </dsp:nvSpPr>
      <dsp:spPr>
        <a:xfrm>
          <a:off x="535053" y="2984"/>
          <a:ext cx="10027217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process of change resulting from empathic engagement with trauma survivors. Engaging empathically is susceptible to vicarious trauma and is common in ‘helping professions.</a:t>
          </a:r>
          <a:endParaRPr lang="en-US" sz="1400" kern="1200" dirty="0"/>
        </a:p>
      </dsp:txBody>
      <dsp:txXfrm>
        <a:off x="535053" y="2984"/>
        <a:ext cx="10027217" cy="506443"/>
      </dsp:txXfrm>
    </dsp:sp>
    <dsp:sp modelId="{3C4F20F0-C7E7-4771-9D9B-4B999A99585D}">
      <dsp:nvSpPr>
        <dsp:cNvPr id="0" name=""/>
        <dsp:cNvSpPr/>
      </dsp:nvSpPr>
      <dsp:spPr>
        <a:xfrm>
          <a:off x="0" y="636038"/>
          <a:ext cx="10586442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B894AE-5577-4F8B-A544-F6316D3A16EC}">
      <dsp:nvSpPr>
        <dsp:cNvPr id="0" name=""/>
        <dsp:cNvSpPr/>
      </dsp:nvSpPr>
      <dsp:spPr>
        <a:xfrm>
          <a:off x="140067" y="740221"/>
          <a:ext cx="254917" cy="2546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36323-9C69-4B1B-9CA6-D10FFB2A78C7}">
      <dsp:nvSpPr>
        <dsp:cNvPr id="0" name=""/>
        <dsp:cNvSpPr/>
      </dsp:nvSpPr>
      <dsp:spPr>
        <a:xfrm>
          <a:off x="535053" y="636038"/>
          <a:ext cx="10027217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Lingering feels of, anger, sadness and rage about patient's victimisation. </a:t>
          </a:r>
          <a:endParaRPr lang="en-US" sz="1400" kern="1200" dirty="0"/>
        </a:p>
      </dsp:txBody>
      <dsp:txXfrm>
        <a:off x="535053" y="636038"/>
        <a:ext cx="10027217" cy="506443"/>
      </dsp:txXfrm>
    </dsp:sp>
    <dsp:sp modelId="{58495184-725B-4BCA-9CFE-BCDD1AD84173}">
      <dsp:nvSpPr>
        <dsp:cNvPr id="0" name=""/>
        <dsp:cNvSpPr/>
      </dsp:nvSpPr>
      <dsp:spPr>
        <a:xfrm>
          <a:off x="0" y="1269092"/>
          <a:ext cx="10586442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73AD67-3CF7-4FBF-8C37-521F37480BB0}">
      <dsp:nvSpPr>
        <dsp:cNvPr id="0" name=""/>
        <dsp:cNvSpPr/>
      </dsp:nvSpPr>
      <dsp:spPr>
        <a:xfrm>
          <a:off x="140067" y="1373275"/>
          <a:ext cx="254917" cy="2546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FFFEA-41EA-40F9-BBBA-A0E2DDD00405}">
      <dsp:nvSpPr>
        <dsp:cNvPr id="0" name=""/>
        <dsp:cNvSpPr/>
      </dsp:nvSpPr>
      <dsp:spPr>
        <a:xfrm>
          <a:off x="535053" y="1269092"/>
          <a:ext cx="10027217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Becoming overly involved with patient </a:t>
          </a:r>
          <a:endParaRPr lang="en-US" sz="1400" kern="1200" dirty="0"/>
        </a:p>
      </dsp:txBody>
      <dsp:txXfrm>
        <a:off x="535053" y="1269092"/>
        <a:ext cx="10027217" cy="506443"/>
      </dsp:txXfrm>
    </dsp:sp>
    <dsp:sp modelId="{068F771D-C3B8-44A0-9820-C52EB2B838F0}">
      <dsp:nvSpPr>
        <dsp:cNvPr id="0" name=""/>
        <dsp:cNvSpPr/>
      </dsp:nvSpPr>
      <dsp:spPr>
        <a:xfrm>
          <a:off x="0" y="1902146"/>
          <a:ext cx="10586442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DE4B47-932C-448B-9438-091EB05C6DC6}">
      <dsp:nvSpPr>
        <dsp:cNvPr id="0" name=""/>
        <dsp:cNvSpPr/>
      </dsp:nvSpPr>
      <dsp:spPr>
        <a:xfrm>
          <a:off x="140067" y="2006329"/>
          <a:ext cx="254917" cy="2546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3357E2-90F0-4CC8-8DE4-B3F3240A7481}">
      <dsp:nvSpPr>
        <dsp:cNvPr id="0" name=""/>
        <dsp:cNvSpPr/>
      </dsp:nvSpPr>
      <dsp:spPr>
        <a:xfrm>
          <a:off x="535053" y="1902146"/>
          <a:ext cx="10027217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Experiencing guilt, self-doubt and self-doubt </a:t>
          </a:r>
          <a:endParaRPr lang="en-US" sz="1400" kern="1200" dirty="0"/>
        </a:p>
      </dsp:txBody>
      <dsp:txXfrm>
        <a:off x="535053" y="1902146"/>
        <a:ext cx="10027217" cy="506443"/>
      </dsp:txXfrm>
    </dsp:sp>
    <dsp:sp modelId="{886ACA3C-9F39-44E8-825F-DCEF89170B7B}">
      <dsp:nvSpPr>
        <dsp:cNvPr id="0" name=""/>
        <dsp:cNvSpPr/>
      </dsp:nvSpPr>
      <dsp:spPr>
        <a:xfrm>
          <a:off x="0" y="2535201"/>
          <a:ext cx="10586442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8EB6C4-53DA-4637-B3D3-79A3D443BEC5}">
      <dsp:nvSpPr>
        <dsp:cNvPr id="0" name=""/>
        <dsp:cNvSpPr/>
      </dsp:nvSpPr>
      <dsp:spPr>
        <a:xfrm>
          <a:off x="140067" y="2639383"/>
          <a:ext cx="254917" cy="2546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D354D5-F3F6-4244-A4BC-66ED0920B50E}">
      <dsp:nvSpPr>
        <dsp:cNvPr id="0" name=""/>
        <dsp:cNvSpPr/>
      </dsp:nvSpPr>
      <dsp:spPr>
        <a:xfrm>
          <a:off x="535053" y="2535201"/>
          <a:ext cx="10027217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Loss of hope, pessimism </a:t>
          </a:r>
          <a:endParaRPr lang="en-US" sz="1400" kern="1200" dirty="0"/>
        </a:p>
      </dsp:txBody>
      <dsp:txXfrm>
        <a:off x="535053" y="2535201"/>
        <a:ext cx="10027217" cy="506443"/>
      </dsp:txXfrm>
    </dsp:sp>
    <dsp:sp modelId="{9C910582-6619-46AB-8D2B-E72F651588F4}">
      <dsp:nvSpPr>
        <dsp:cNvPr id="0" name=""/>
        <dsp:cNvSpPr/>
      </dsp:nvSpPr>
      <dsp:spPr>
        <a:xfrm>
          <a:off x="0" y="3168255"/>
          <a:ext cx="10586442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D01DC0-69AC-476E-9E8D-D5DA0777E2DA}">
      <dsp:nvSpPr>
        <dsp:cNvPr id="0" name=""/>
        <dsp:cNvSpPr/>
      </dsp:nvSpPr>
      <dsp:spPr>
        <a:xfrm>
          <a:off x="140067" y="3272437"/>
          <a:ext cx="254917" cy="25466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FE972D-EC83-4EC9-B0A2-5BB62594E3C9}">
      <dsp:nvSpPr>
        <dsp:cNvPr id="0" name=""/>
        <dsp:cNvSpPr/>
      </dsp:nvSpPr>
      <dsp:spPr>
        <a:xfrm>
          <a:off x="535053" y="3168255"/>
          <a:ext cx="10027217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Difficulty in maintain professional boundaries (British Medicine Association, 2024)  </a:t>
          </a:r>
          <a:endParaRPr lang="en-US" sz="1400" kern="1200" dirty="0"/>
        </a:p>
      </dsp:txBody>
      <dsp:txXfrm>
        <a:off x="535053" y="3168255"/>
        <a:ext cx="10027217" cy="50644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87401A-0C0E-45A5-A097-B88AB21D76E5}">
      <dsp:nvSpPr>
        <dsp:cNvPr id="0" name=""/>
        <dsp:cNvSpPr/>
      </dsp:nvSpPr>
      <dsp:spPr>
        <a:xfrm>
          <a:off x="0" y="498"/>
          <a:ext cx="61091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22C9F3-A7EB-4BDC-9EE9-90B01A02FB9F}">
      <dsp:nvSpPr>
        <dsp:cNvPr id="0" name=""/>
        <dsp:cNvSpPr/>
      </dsp:nvSpPr>
      <dsp:spPr>
        <a:xfrm>
          <a:off x="0" y="498"/>
          <a:ext cx="6109130" cy="58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Increase self-observation: recognise signs of stress and burnout.</a:t>
          </a:r>
          <a:endParaRPr lang="en-US" sz="1600" kern="1200" dirty="0"/>
        </a:p>
      </dsp:txBody>
      <dsp:txXfrm>
        <a:off x="0" y="498"/>
        <a:ext cx="6109130" cy="582802"/>
      </dsp:txXfrm>
    </dsp:sp>
    <dsp:sp modelId="{48DAD3ED-AC9D-495E-8235-715E6E7B928C}">
      <dsp:nvSpPr>
        <dsp:cNvPr id="0" name=""/>
        <dsp:cNvSpPr/>
      </dsp:nvSpPr>
      <dsp:spPr>
        <a:xfrm>
          <a:off x="0" y="583300"/>
          <a:ext cx="6109130" cy="0"/>
        </a:xfrm>
        <a:prstGeom prst="line">
          <a:avLst/>
        </a:prstGeom>
        <a:solidFill>
          <a:schemeClr val="accent2">
            <a:hueOff val="-249167"/>
            <a:satOff val="-70"/>
            <a:lumOff val="1176"/>
            <a:alphaOff val="0"/>
          </a:schemeClr>
        </a:solidFill>
        <a:ln w="12700" cap="flat" cmpd="sng" algn="ctr">
          <a:solidFill>
            <a:schemeClr val="accent2">
              <a:hueOff val="-249167"/>
              <a:satOff val="-70"/>
              <a:lumOff val="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B6039-39A3-4346-AB18-710E562F46A3}">
      <dsp:nvSpPr>
        <dsp:cNvPr id="0" name=""/>
        <dsp:cNvSpPr/>
      </dsp:nvSpPr>
      <dsp:spPr>
        <a:xfrm>
          <a:off x="0" y="583300"/>
          <a:ext cx="6109130" cy="58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Take regular breaks </a:t>
          </a:r>
          <a:endParaRPr lang="en-US" sz="1600" kern="1200" dirty="0"/>
        </a:p>
      </dsp:txBody>
      <dsp:txXfrm>
        <a:off x="0" y="583300"/>
        <a:ext cx="6109130" cy="582802"/>
      </dsp:txXfrm>
    </dsp:sp>
    <dsp:sp modelId="{07CB9BEB-64C8-48AC-AD74-1ABD85A859FD}">
      <dsp:nvSpPr>
        <dsp:cNvPr id="0" name=""/>
        <dsp:cNvSpPr/>
      </dsp:nvSpPr>
      <dsp:spPr>
        <a:xfrm>
          <a:off x="0" y="1166102"/>
          <a:ext cx="6109130" cy="0"/>
        </a:xfrm>
        <a:prstGeom prst="line">
          <a:avLst/>
        </a:prstGeom>
        <a:solidFill>
          <a:schemeClr val="accent2">
            <a:hueOff val="-498334"/>
            <a:satOff val="-139"/>
            <a:lumOff val="2353"/>
            <a:alphaOff val="0"/>
          </a:schemeClr>
        </a:solidFill>
        <a:ln w="12700" cap="flat" cmpd="sng" algn="ctr">
          <a:solidFill>
            <a:schemeClr val="accent2">
              <a:hueOff val="-498334"/>
              <a:satOff val="-139"/>
              <a:lumOff val="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F9147-7957-4EFC-8C10-DFDE0A0ABA98}">
      <dsp:nvSpPr>
        <dsp:cNvPr id="0" name=""/>
        <dsp:cNvSpPr/>
      </dsp:nvSpPr>
      <dsp:spPr>
        <a:xfrm>
          <a:off x="0" y="1166102"/>
          <a:ext cx="6109130" cy="58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Seek support from colleagues</a:t>
          </a:r>
          <a:endParaRPr lang="en-US" sz="1600" kern="1200" dirty="0"/>
        </a:p>
      </dsp:txBody>
      <dsp:txXfrm>
        <a:off x="0" y="1166102"/>
        <a:ext cx="6109130" cy="582802"/>
      </dsp:txXfrm>
    </dsp:sp>
    <dsp:sp modelId="{5E9C9313-AF06-452C-89E0-1A002BC4ED73}">
      <dsp:nvSpPr>
        <dsp:cNvPr id="0" name=""/>
        <dsp:cNvSpPr/>
      </dsp:nvSpPr>
      <dsp:spPr>
        <a:xfrm>
          <a:off x="0" y="1748905"/>
          <a:ext cx="6109130" cy="0"/>
        </a:xfrm>
        <a:prstGeom prst="line">
          <a:avLst/>
        </a:prstGeom>
        <a:solidFill>
          <a:schemeClr val="accent2">
            <a:hueOff val="-747501"/>
            <a:satOff val="-209"/>
            <a:lumOff val="3529"/>
            <a:alphaOff val="0"/>
          </a:schemeClr>
        </a:solidFill>
        <a:ln w="12700" cap="flat" cmpd="sng" algn="ctr">
          <a:solidFill>
            <a:schemeClr val="accent2">
              <a:hueOff val="-747501"/>
              <a:satOff val="-209"/>
              <a:lumOff val="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429515-5496-4251-A0EA-78B01FAA900E}">
      <dsp:nvSpPr>
        <dsp:cNvPr id="0" name=""/>
        <dsp:cNvSpPr/>
      </dsp:nvSpPr>
      <dsp:spPr>
        <a:xfrm>
          <a:off x="0" y="1748905"/>
          <a:ext cx="6109130" cy="58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Take care of physical and mental wellbeing </a:t>
          </a:r>
          <a:endParaRPr lang="en-US" sz="1600" kern="1200" dirty="0"/>
        </a:p>
      </dsp:txBody>
      <dsp:txXfrm>
        <a:off x="0" y="1748905"/>
        <a:ext cx="6109130" cy="582802"/>
      </dsp:txXfrm>
    </dsp:sp>
    <dsp:sp modelId="{B1C36DA2-A2AF-41DC-9274-3B30678312D6}">
      <dsp:nvSpPr>
        <dsp:cNvPr id="0" name=""/>
        <dsp:cNvSpPr/>
      </dsp:nvSpPr>
      <dsp:spPr>
        <a:xfrm>
          <a:off x="0" y="2331707"/>
          <a:ext cx="6109130" cy="0"/>
        </a:xfrm>
        <a:prstGeom prst="line">
          <a:avLst/>
        </a:prstGeom>
        <a:solidFill>
          <a:schemeClr val="accent2">
            <a:hueOff val="-996668"/>
            <a:satOff val="-279"/>
            <a:lumOff val="4705"/>
            <a:alphaOff val="0"/>
          </a:schemeClr>
        </a:solidFill>
        <a:ln w="12700" cap="flat" cmpd="sng" algn="ctr">
          <a:solidFill>
            <a:schemeClr val="accent2">
              <a:hueOff val="-996668"/>
              <a:satOff val="-279"/>
              <a:lumOff val="47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3F68E-191C-40F3-9DC6-18AC82289674}">
      <dsp:nvSpPr>
        <dsp:cNvPr id="0" name=""/>
        <dsp:cNvSpPr/>
      </dsp:nvSpPr>
      <dsp:spPr>
        <a:xfrm>
          <a:off x="0" y="2331707"/>
          <a:ext cx="6109130" cy="58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Peer support </a:t>
          </a:r>
          <a:endParaRPr lang="en-US" sz="1600" kern="1200" dirty="0"/>
        </a:p>
      </dsp:txBody>
      <dsp:txXfrm>
        <a:off x="0" y="2331707"/>
        <a:ext cx="6109130" cy="582802"/>
      </dsp:txXfrm>
    </dsp:sp>
    <dsp:sp modelId="{17959806-F243-43A2-97B3-46CF96467398}">
      <dsp:nvSpPr>
        <dsp:cNvPr id="0" name=""/>
        <dsp:cNvSpPr/>
      </dsp:nvSpPr>
      <dsp:spPr>
        <a:xfrm>
          <a:off x="0" y="2914510"/>
          <a:ext cx="6109130" cy="0"/>
        </a:xfrm>
        <a:prstGeom prst="line">
          <a:avLst/>
        </a:prstGeom>
        <a:solidFill>
          <a:schemeClr val="accent2">
            <a:hueOff val="-1245834"/>
            <a:satOff val="-348"/>
            <a:lumOff val="5882"/>
            <a:alphaOff val="0"/>
          </a:schemeClr>
        </a:solidFill>
        <a:ln w="12700" cap="flat" cmpd="sng" algn="ctr">
          <a:solidFill>
            <a:schemeClr val="accent2">
              <a:hueOff val="-1245834"/>
              <a:satOff val="-348"/>
              <a:lumOff val="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AD62B5-1999-4A68-94F2-59BF12ADFE96}">
      <dsp:nvSpPr>
        <dsp:cNvPr id="0" name=""/>
        <dsp:cNvSpPr/>
      </dsp:nvSpPr>
      <dsp:spPr>
        <a:xfrm>
          <a:off x="0" y="2914510"/>
          <a:ext cx="6109130" cy="58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Undertake training </a:t>
          </a:r>
          <a:endParaRPr lang="en-US" sz="1600" kern="1200"/>
        </a:p>
      </dsp:txBody>
      <dsp:txXfrm>
        <a:off x="0" y="2914510"/>
        <a:ext cx="6109130" cy="582802"/>
      </dsp:txXfrm>
    </dsp:sp>
    <dsp:sp modelId="{8AF12B99-7544-49DA-B77B-1716BB0836CD}">
      <dsp:nvSpPr>
        <dsp:cNvPr id="0" name=""/>
        <dsp:cNvSpPr/>
      </dsp:nvSpPr>
      <dsp:spPr>
        <a:xfrm>
          <a:off x="0" y="3497312"/>
          <a:ext cx="6109130" cy="0"/>
        </a:xfrm>
        <a:prstGeom prst="line">
          <a:avLst/>
        </a:prstGeom>
        <a:solidFill>
          <a:schemeClr val="accent2">
            <a:hueOff val="-1495001"/>
            <a:satOff val="-418"/>
            <a:lumOff val="7058"/>
            <a:alphaOff val="0"/>
          </a:schemeClr>
        </a:solidFill>
        <a:ln w="12700" cap="flat" cmpd="sng" algn="ctr">
          <a:solidFill>
            <a:schemeClr val="accent2">
              <a:hueOff val="-1495001"/>
              <a:satOff val="-418"/>
              <a:lumOff val="70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3070B9-DB61-4CA9-A2CF-643FF7B8F281}">
      <dsp:nvSpPr>
        <dsp:cNvPr id="0" name=""/>
        <dsp:cNvSpPr/>
      </dsp:nvSpPr>
      <dsp:spPr>
        <a:xfrm>
          <a:off x="0" y="3497312"/>
          <a:ext cx="6109130" cy="58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(BMA, 2024) </a:t>
          </a:r>
          <a:endParaRPr lang="en-US" sz="1600" kern="1200"/>
        </a:p>
      </dsp:txBody>
      <dsp:txXfrm>
        <a:off x="0" y="3497312"/>
        <a:ext cx="6109130" cy="58280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7D370B-140D-4F23-B2C0-E730642B9B8E}">
      <dsp:nvSpPr>
        <dsp:cNvPr id="0" name=""/>
        <dsp:cNvSpPr/>
      </dsp:nvSpPr>
      <dsp:spPr>
        <a:xfrm>
          <a:off x="0" y="1364"/>
          <a:ext cx="10623387" cy="581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3B874F-496D-4808-99D6-A629D17222D3}">
      <dsp:nvSpPr>
        <dsp:cNvPr id="0" name=""/>
        <dsp:cNvSpPr/>
      </dsp:nvSpPr>
      <dsp:spPr>
        <a:xfrm>
          <a:off x="175946" y="132234"/>
          <a:ext cx="319902" cy="3199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B857E0-9F61-4489-B497-7DC8AE9A4114}">
      <dsp:nvSpPr>
        <dsp:cNvPr id="0" name=""/>
        <dsp:cNvSpPr/>
      </dsp:nvSpPr>
      <dsp:spPr>
        <a:xfrm>
          <a:off x="671794" y="1364"/>
          <a:ext cx="9951593" cy="5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57" tIns="61557" rIns="61557" bIns="6155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Burn-out has been recognised as an ‘occupational phenomenon’ and has been accepted and included in the ICD-11 as a syndrome (collection of symptoms). </a:t>
          </a:r>
          <a:endParaRPr lang="en-US" sz="1400" kern="1200" dirty="0"/>
        </a:p>
      </dsp:txBody>
      <dsp:txXfrm>
        <a:off x="671794" y="1364"/>
        <a:ext cx="9951593" cy="581640"/>
      </dsp:txXfrm>
    </dsp:sp>
    <dsp:sp modelId="{F844C58A-E790-4D47-A043-CFFFF3CFF137}">
      <dsp:nvSpPr>
        <dsp:cNvPr id="0" name=""/>
        <dsp:cNvSpPr/>
      </dsp:nvSpPr>
      <dsp:spPr>
        <a:xfrm>
          <a:off x="0" y="728415"/>
          <a:ext cx="10623387" cy="581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4CFD61-2E27-4F5D-803B-9619F41C843B}">
      <dsp:nvSpPr>
        <dsp:cNvPr id="0" name=""/>
        <dsp:cNvSpPr/>
      </dsp:nvSpPr>
      <dsp:spPr>
        <a:xfrm>
          <a:off x="175946" y="859284"/>
          <a:ext cx="319902" cy="3199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9080B8-8E97-4EEB-A47F-44474B41CBE0}">
      <dsp:nvSpPr>
        <dsp:cNvPr id="0" name=""/>
        <dsp:cNvSpPr/>
      </dsp:nvSpPr>
      <dsp:spPr>
        <a:xfrm>
          <a:off x="671794" y="728415"/>
          <a:ext cx="9951593" cy="5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57" tIns="61557" rIns="61557" bIns="6155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“Burn-out is a syndrome conceptualized as resulting from chronic workplace stress that has not been successfully managed. It is characterized by three dimensions:</a:t>
          </a:r>
          <a:endParaRPr lang="en-US" sz="1400" kern="1200"/>
        </a:p>
      </dsp:txBody>
      <dsp:txXfrm>
        <a:off x="671794" y="728415"/>
        <a:ext cx="9951593" cy="581640"/>
      </dsp:txXfrm>
    </dsp:sp>
    <dsp:sp modelId="{8C93CA16-2954-4916-8C9D-872EBA0260BB}">
      <dsp:nvSpPr>
        <dsp:cNvPr id="0" name=""/>
        <dsp:cNvSpPr/>
      </dsp:nvSpPr>
      <dsp:spPr>
        <a:xfrm>
          <a:off x="0" y="1455465"/>
          <a:ext cx="10623387" cy="581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B117B9-0E18-4D59-9ADD-9180E634358A}">
      <dsp:nvSpPr>
        <dsp:cNvPr id="0" name=""/>
        <dsp:cNvSpPr/>
      </dsp:nvSpPr>
      <dsp:spPr>
        <a:xfrm>
          <a:off x="175946" y="1586334"/>
          <a:ext cx="319902" cy="3199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F32AE1-731E-43BC-B404-490E07A0257E}">
      <dsp:nvSpPr>
        <dsp:cNvPr id="0" name=""/>
        <dsp:cNvSpPr/>
      </dsp:nvSpPr>
      <dsp:spPr>
        <a:xfrm>
          <a:off x="671794" y="1455465"/>
          <a:ext cx="9951593" cy="5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57" tIns="61557" rIns="61557" bIns="6155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feelings of energy depletion or exhaustion;</a:t>
          </a:r>
          <a:endParaRPr lang="en-US" sz="1400" kern="1200"/>
        </a:p>
      </dsp:txBody>
      <dsp:txXfrm>
        <a:off x="671794" y="1455465"/>
        <a:ext cx="9951593" cy="581640"/>
      </dsp:txXfrm>
    </dsp:sp>
    <dsp:sp modelId="{0DD52508-AD0A-4D53-BEDF-60B3A38BA0BE}">
      <dsp:nvSpPr>
        <dsp:cNvPr id="0" name=""/>
        <dsp:cNvSpPr/>
      </dsp:nvSpPr>
      <dsp:spPr>
        <a:xfrm>
          <a:off x="0" y="2182516"/>
          <a:ext cx="10623387" cy="581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6B4F8E-072B-4959-BD48-6D6F52E2B014}">
      <dsp:nvSpPr>
        <dsp:cNvPr id="0" name=""/>
        <dsp:cNvSpPr/>
      </dsp:nvSpPr>
      <dsp:spPr>
        <a:xfrm>
          <a:off x="175946" y="2313385"/>
          <a:ext cx="319902" cy="3199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D600E1-086B-43A6-B5BC-FF61AC66E305}">
      <dsp:nvSpPr>
        <dsp:cNvPr id="0" name=""/>
        <dsp:cNvSpPr/>
      </dsp:nvSpPr>
      <dsp:spPr>
        <a:xfrm>
          <a:off x="671794" y="2182516"/>
          <a:ext cx="9951593" cy="5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57" tIns="61557" rIns="61557" bIns="6155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increased mental distance from one’s job, or feelings of negativism or cynicism related to one's job; and</a:t>
          </a:r>
          <a:endParaRPr lang="en-US" sz="1400" kern="1200"/>
        </a:p>
      </dsp:txBody>
      <dsp:txXfrm>
        <a:off x="671794" y="2182516"/>
        <a:ext cx="9951593" cy="581640"/>
      </dsp:txXfrm>
    </dsp:sp>
    <dsp:sp modelId="{36E1D787-FE22-4949-A6CE-2AA5FACA129E}">
      <dsp:nvSpPr>
        <dsp:cNvPr id="0" name=""/>
        <dsp:cNvSpPr/>
      </dsp:nvSpPr>
      <dsp:spPr>
        <a:xfrm>
          <a:off x="0" y="2909566"/>
          <a:ext cx="10623387" cy="581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9AABC1-882B-4271-BE07-1E07B758F000}">
      <dsp:nvSpPr>
        <dsp:cNvPr id="0" name=""/>
        <dsp:cNvSpPr/>
      </dsp:nvSpPr>
      <dsp:spPr>
        <a:xfrm>
          <a:off x="175946" y="3040435"/>
          <a:ext cx="319902" cy="3199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D9E1C-AC11-45DD-8DFC-97E91147B803}">
      <dsp:nvSpPr>
        <dsp:cNvPr id="0" name=""/>
        <dsp:cNvSpPr/>
      </dsp:nvSpPr>
      <dsp:spPr>
        <a:xfrm>
          <a:off x="671794" y="2909566"/>
          <a:ext cx="9951593" cy="5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57" tIns="61557" rIns="61557" bIns="6155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reduced professional efficacy.</a:t>
          </a:r>
          <a:endParaRPr lang="en-US" sz="1400" kern="1200"/>
        </a:p>
      </dsp:txBody>
      <dsp:txXfrm>
        <a:off x="671794" y="2909566"/>
        <a:ext cx="9951593" cy="581640"/>
      </dsp:txXfrm>
    </dsp:sp>
    <dsp:sp modelId="{0FF50251-8FEA-4E65-A13C-B0B21AA4C215}">
      <dsp:nvSpPr>
        <dsp:cNvPr id="0" name=""/>
        <dsp:cNvSpPr/>
      </dsp:nvSpPr>
      <dsp:spPr>
        <a:xfrm>
          <a:off x="0" y="3636616"/>
          <a:ext cx="10623387" cy="581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8300A-CF79-48C5-A4E6-6F9610798305}">
      <dsp:nvSpPr>
        <dsp:cNvPr id="0" name=""/>
        <dsp:cNvSpPr/>
      </dsp:nvSpPr>
      <dsp:spPr>
        <a:xfrm>
          <a:off x="175946" y="3767485"/>
          <a:ext cx="319902" cy="3199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5D994-70D1-42F2-9A90-198B4FF6C1B5}">
      <dsp:nvSpPr>
        <dsp:cNvPr id="0" name=""/>
        <dsp:cNvSpPr/>
      </dsp:nvSpPr>
      <dsp:spPr>
        <a:xfrm>
          <a:off x="671794" y="3636616"/>
          <a:ext cx="9951593" cy="5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57" tIns="61557" rIns="61557" bIns="6155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(WHO, 2019) </a:t>
          </a:r>
          <a:endParaRPr lang="en-US" sz="1400" kern="1200"/>
        </a:p>
      </dsp:txBody>
      <dsp:txXfrm>
        <a:off x="671794" y="3636616"/>
        <a:ext cx="9951593" cy="58164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002AE-74F4-41A4-A475-E910703C9878}">
      <dsp:nvSpPr>
        <dsp:cNvPr id="0" name=""/>
        <dsp:cNvSpPr/>
      </dsp:nvSpPr>
      <dsp:spPr>
        <a:xfrm>
          <a:off x="0" y="448"/>
          <a:ext cx="8883836" cy="10505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0E8D70-13A4-4E13-B34A-540DE9F12FC3}">
      <dsp:nvSpPr>
        <dsp:cNvPr id="0" name=""/>
        <dsp:cNvSpPr/>
      </dsp:nvSpPr>
      <dsp:spPr>
        <a:xfrm>
          <a:off x="317779" y="236813"/>
          <a:ext cx="577780" cy="5777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71E1C-47A8-49EF-AC98-FAEE1CA31DA7}">
      <dsp:nvSpPr>
        <dsp:cNvPr id="0" name=""/>
        <dsp:cNvSpPr/>
      </dsp:nvSpPr>
      <dsp:spPr>
        <a:xfrm>
          <a:off x="1213339" y="448"/>
          <a:ext cx="7670496" cy="1050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79" tIns="111179" rIns="111179" bIns="11117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According to Mental Health UK (2024): </a:t>
          </a:r>
          <a:endParaRPr lang="en-US" sz="2500" kern="1200"/>
        </a:p>
      </dsp:txBody>
      <dsp:txXfrm>
        <a:off x="1213339" y="448"/>
        <a:ext cx="7670496" cy="1050510"/>
      </dsp:txXfrm>
    </dsp:sp>
    <dsp:sp modelId="{B52E40D3-4413-4737-B3BF-498C0AFD0716}">
      <dsp:nvSpPr>
        <dsp:cNvPr id="0" name=""/>
        <dsp:cNvSpPr/>
      </dsp:nvSpPr>
      <dsp:spPr>
        <a:xfrm>
          <a:off x="0" y="1313586"/>
          <a:ext cx="8883836" cy="10505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78F1E0-4E12-4512-A8B4-2FCEDEE51A88}">
      <dsp:nvSpPr>
        <dsp:cNvPr id="0" name=""/>
        <dsp:cNvSpPr/>
      </dsp:nvSpPr>
      <dsp:spPr>
        <a:xfrm>
          <a:off x="317779" y="1549951"/>
          <a:ext cx="577780" cy="5777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1CB52-6056-4315-8AFA-28F01B064523}">
      <dsp:nvSpPr>
        <dsp:cNvPr id="0" name=""/>
        <dsp:cNvSpPr/>
      </dsp:nvSpPr>
      <dsp:spPr>
        <a:xfrm>
          <a:off x="1213339" y="1313586"/>
          <a:ext cx="7670496" cy="1050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79" tIns="111179" rIns="111179" bIns="11117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Over a third (35%) of adults experience high or extreme levels of stress in the past year. </a:t>
          </a:r>
          <a:endParaRPr lang="en-US" sz="2500" kern="1200"/>
        </a:p>
      </dsp:txBody>
      <dsp:txXfrm>
        <a:off x="1213339" y="1313586"/>
        <a:ext cx="7670496" cy="1050510"/>
      </dsp:txXfrm>
    </dsp:sp>
    <dsp:sp modelId="{23A45162-CC65-444C-B22E-E6724D049F62}">
      <dsp:nvSpPr>
        <dsp:cNvPr id="0" name=""/>
        <dsp:cNvSpPr/>
      </dsp:nvSpPr>
      <dsp:spPr>
        <a:xfrm>
          <a:off x="0" y="2626724"/>
          <a:ext cx="8883836" cy="10505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F048E-B560-4D19-B4B8-CAF220E3DAE6}">
      <dsp:nvSpPr>
        <dsp:cNvPr id="0" name=""/>
        <dsp:cNvSpPr/>
      </dsp:nvSpPr>
      <dsp:spPr>
        <a:xfrm>
          <a:off x="317779" y="2863088"/>
          <a:ext cx="577780" cy="5777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7CF3D-B981-4590-B9AB-529958053FE1}">
      <dsp:nvSpPr>
        <dsp:cNvPr id="0" name=""/>
        <dsp:cNvSpPr/>
      </dsp:nvSpPr>
      <dsp:spPr>
        <a:xfrm>
          <a:off x="1213339" y="2626724"/>
          <a:ext cx="7670496" cy="1050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79" tIns="111179" rIns="111179" bIns="11117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 in 5 (20%) had time away from work due to poor mental health. </a:t>
          </a:r>
          <a:endParaRPr lang="en-US" sz="2500" kern="1200"/>
        </a:p>
      </dsp:txBody>
      <dsp:txXfrm>
        <a:off x="1213339" y="2626724"/>
        <a:ext cx="7670496" cy="105051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73CFE4-D149-46E4-B655-8A6F86D4C4EC}">
      <dsp:nvSpPr>
        <dsp:cNvPr id="0" name=""/>
        <dsp:cNvSpPr/>
      </dsp:nvSpPr>
      <dsp:spPr>
        <a:xfrm>
          <a:off x="0" y="448"/>
          <a:ext cx="8883836" cy="377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6A05EF-A5DF-45D4-81E7-3072D4BE6097}">
      <dsp:nvSpPr>
        <dsp:cNvPr id="0" name=""/>
        <dsp:cNvSpPr/>
      </dsp:nvSpPr>
      <dsp:spPr>
        <a:xfrm>
          <a:off x="114074" y="85297"/>
          <a:ext cx="207408" cy="2074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226FE9-1380-4A6A-A496-A6BAE5DA368C}">
      <dsp:nvSpPr>
        <dsp:cNvPr id="0" name=""/>
        <dsp:cNvSpPr/>
      </dsp:nvSpPr>
      <dsp:spPr>
        <a:xfrm>
          <a:off x="435557" y="448"/>
          <a:ext cx="8448278" cy="377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910" tIns="39910" rIns="39910" bIns="3991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49% employees stated their employer does not have a plan to spot burn-out</a:t>
          </a:r>
          <a:endParaRPr lang="en-US" sz="1600" kern="1200"/>
        </a:p>
      </dsp:txBody>
      <dsp:txXfrm>
        <a:off x="435557" y="448"/>
        <a:ext cx="8448278" cy="377106"/>
      </dsp:txXfrm>
    </dsp:sp>
    <dsp:sp modelId="{6197D84A-7C96-4B09-984D-F32E91179BD3}">
      <dsp:nvSpPr>
        <dsp:cNvPr id="0" name=""/>
        <dsp:cNvSpPr/>
      </dsp:nvSpPr>
      <dsp:spPr>
        <a:xfrm>
          <a:off x="0" y="471831"/>
          <a:ext cx="8883836" cy="377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817507-CF1E-4533-8A36-C5E20D5E3E0A}">
      <dsp:nvSpPr>
        <dsp:cNvPr id="0" name=""/>
        <dsp:cNvSpPr/>
      </dsp:nvSpPr>
      <dsp:spPr>
        <a:xfrm>
          <a:off x="114074" y="556680"/>
          <a:ext cx="207408" cy="2074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936CC-19BC-4CE5-B60C-449796827534}">
      <dsp:nvSpPr>
        <dsp:cNvPr id="0" name=""/>
        <dsp:cNvSpPr/>
      </dsp:nvSpPr>
      <dsp:spPr>
        <a:xfrm>
          <a:off x="435557" y="471831"/>
          <a:ext cx="8448278" cy="377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910" tIns="39910" rIns="39910" bIns="3991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22% don’t know if their employer has a plan </a:t>
          </a:r>
          <a:endParaRPr lang="en-US" sz="1600" kern="1200"/>
        </a:p>
      </dsp:txBody>
      <dsp:txXfrm>
        <a:off x="435557" y="471831"/>
        <a:ext cx="8448278" cy="377106"/>
      </dsp:txXfrm>
    </dsp:sp>
    <dsp:sp modelId="{48985E30-DB7D-4518-9E22-8CF712DBE5A4}">
      <dsp:nvSpPr>
        <dsp:cNvPr id="0" name=""/>
        <dsp:cNvSpPr/>
      </dsp:nvSpPr>
      <dsp:spPr>
        <a:xfrm>
          <a:off x="0" y="943214"/>
          <a:ext cx="8883836" cy="377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792D93-4376-4C8F-817D-9D19017EBB9E}">
      <dsp:nvSpPr>
        <dsp:cNvPr id="0" name=""/>
        <dsp:cNvSpPr/>
      </dsp:nvSpPr>
      <dsp:spPr>
        <a:xfrm>
          <a:off x="114074" y="1028063"/>
          <a:ext cx="207408" cy="2074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75F7A-D3D9-49D8-A412-60BB8C04B81E}">
      <dsp:nvSpPr>
        <dsp:cNvPr id="0" name=""/>
        <dsp:cNvSpPr/>
      </dsp:nvSpPr>
      <dsp:spPr>
        <a:xfrm>
          <a:off x="435557" y="943214"/>
          <a:ext cx="8448278" cy="377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910" tIns="39910" rIns="39910" bIns="3991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54% stated increased workload contributed towards their burnout </a:t>
          </a:r>
          <a:endParaRPr lang="en-US" sz="1600" kern="1200"/>
        </a:p>
      </dsp:txBody>
      <dsp:txXfrm>
        <a:off x="435557" y="943214"/>
        <a:ext cx="8448278" cy="377106"/>
      </dsp:txXfrm>
    </dsp:sp>
    <dsp:sp modelId="{4FF1A1F8-5F92-4690-8A60-03A56F0ACCC9}">
      <dsp:nvSpPr>
        <dsp:cNvPr id="0" name=""/>
        <dsp:cNvSpPr/>
      </dsp:nvSpPr>
      <dsp:spPr>
        <a:xfrm>
          <a:off x="0" y="1414597"/>
          <a:ext cx="8883836" cy="377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74A6FE-E103-4644-A168-ADC0276393A0}">
      <dsp:nvSpPr>
        <dsp:cNvPr id="0" name=""/>
        <dsp:cNvSpPr/>
      </dsp:nvSpPr>
      <dsp:spPr>
        <a:xfrm>
          <a:off x="114074" y="1499445"/>
          <a:ext cx="207408" cy="2074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2E6070-61AA-4A63-BFBD-BDD7418E7ADD}">
      <dsp:nvSpPr>
        <dsp:cNvPr id="0" name=""/>
        <dsp:cNvSpPr/>
      </dsp:nvSpPr>
      <dsp:spPr>
        <a:xfrm>
          <a:off x="435557" y="1414597"/>
          <a:ext cx="8448278" cy="377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910" tIns="39910" rIns="39910" bIns="3991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45% being underpaid and working overtime</a:t>
          </a:r>
          <a:endParaRPr lang="en-US" sz="1600" kern="1200"/>
        </a:p>
      </dsp:txBody>
      <dsp:txXfrm>
        <a:off x="435557" y="1414597"/>
        <a:ext cx="8448278" cy="377106"/>
      </dsp:txXfrm>
    </dsp:sp>
    <dsp:sp modelId="{A4CD473F-F9C4-462A-8D7A-9A0DA0D23CD5}">
      <dsp:nvSpPr>
        <dsp:cNvPr id="0" name=""/>
        <dsp:cNvSpPr/>
      </dsp:nvSpPr>
      <dsp:spPr>
        <a:xfrm>
          <a:off x="0" y="1885979"/>
          <a:ext cx="8883836" cy="377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2F083E-D83D-4938-BDFF-353DB8DA80FA}">
      <dsp:nvSpPr>
        <dsp:cNvPr id="0" name=""/>
        <dsp:cNvSpPr/>
      </dsp:nvSpPr>
      <dsp:spPr>
        <a:xfrm>
          <a:off x="114074" y="1970828"/>
          <a:ext cx="207408" cy="2074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BB27D-8006-4B1C-B159-AE6B50436115}">
      <dsp:nvSpPr>
        <dsp:cNvPr id="0" name=""/>
        <dsp:cNvSpPr/>
      </dsp:nvSpPr>
      <dsp:spPr>
        <a:xfrm>
          <a:off x="435557" y="1885979"/>
          <a:ext cx="8448278" cy="377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910" tIns="39910" rIns="39910" bIns="3991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42% felt isolated at work . </a:t>
          </a:r>
          <a:endParaRPr lang="en-US" sz="1600" kern="1200"/>
        </a:p>
      </dsp:txBody>
      <dsp:txXfrm>
        <a:off x="435557" y="1885979"/>
        <a:ext cx="8448278" cy="377106"/>
      </dsp:txXfrm>
    </dsp:sp>
    <dsp:sp modelId="{7C96D089-6B83-485B-9B30-E06D11E63051}">
      <dsp:nvSpPr>
        <dsp:cNvPr id="0" name=""/>
        <dsp:cNvSpPr/>
      </dsp:nvSpPr>
      <dsp:spPr>
        <a:xfrm>
          <a:off x="0" y="2357362"/>
          <a:ext cx="8883836" cy="377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789D3-4502-4892-AFB8-CFF0DACF5223}">
      <dsp:nvSpPr>
        <dsp:cNvPr id="0" name=""/>
        <dsp:cNvSpPr/>
      </dsp:nvSpPr>
      <dsp:spPr>
        <a:xfrm>
          <a:off x="114074" y="2442211"/>
          <a:ext cx="207408" cy="20740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7F8811-AE69-4FCE-9D3A-1FF94C5C3F05}">
      <dsp:nvSpPr>
        <dsp:cNvPr id="0" name=""/>
        <dsp:cNvSpPr/>
      </dsp:nvSpPr>
      <dsp:spPr>
        <a:xfrm>
          <a:off x="435557" y="2357362"/>
          <a:ext cx="8448278" cy="377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910" tIns="39910" rIns="39910" bIns="3991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38% experienced cost of living stress</a:t>
          </a:r>
          <a:endParaRPr lang="en-US" sz="1600" kern="1200"/>
        </a:p>
      </dsp:txBody>
      <dsp:txXfrm>
        <a:off x="435557" y="2357362"/>
        <a:ext cx="8448278" cy="377106"/>
      </dsp:txXfrm>
    </dsp:sp>
    <dsp:sp modelId="{53634597-A254-426A-9092-56E7422146A4}">
      <dsp:nvSpPr>
        <dsp:cNvPr id="0" name=""/>
        <dsp:cNvSpPr/>
      </dsp:nvSpPr>
      <dsp:spPr>
        <a:xfrm>
          <a:off x="0" y="2828745"/>
          <a:ext cx="8883836" cy="377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9FF5A5-A8CF-481C-AC79-34FC72AE4C85}">
      <dsp:nvSpPr>
        <dsp:cNvPr id="0" name=""/>
        <dsp:cNvSpPr/>
      </dsp:nvSpPr>
      <dsp:spPr>
        <a:xfrm>
          <a:off x="114074" y="2913594"/>
          <a:ext cx="207408" cy="20740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8110D5-1B18-4823-9DBC-73E1E0DD5D24}">
      <dsp:nvSpPr>
        <dsp:cNvPr id="0" name=""/>
        <dsp:cNvSpPr/>
      </dsp:nvSpPr>
      <dsp:spPr>
        <a:xfrm>
          <a:off x="435557" y="2828745"/>
          <a:ext cx="8448278" cy="377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910" tIns="39910" rIns="39910" bIns="3991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64% stated poor sleep was a factor </a:t>
          </a:r>
          <a:endParaRPr lang="en-US" sz="1600" kern="1200"/>
        </a:p>
      </dsp:txBody>
      <dsp:txXfrm>
        <a:off x="435557" y="2828745"/>
        <a:ext cx="8448278" cy="377106"/>
      </dsp:txXfrm>
    </dsp:sp>
    <dsp:sp modelId="{84C68529-1E6A-4521-B02A-058E8B7432C5}">
      <dsp:nvSpPr>
        <dsp:cNvPr id="0" name=""/>
        <dsp:cNvSpPr/>
      </dsp:nvSpPr>
      <dsp:spPr>
        <a:xfrm>
          <a:off x="0" y="3300127"/>
          <a:ext cx="8883836" cy="377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AA2C15-AFC0-4645-8477-AC9D6F3A90D8}">
      <dsp:nvSpPr>
        <dsp:cNvPr id="0" name=""/>
        <dsp:cNvSpPr/>
      </dsp:nvSpPr>
      <dsp:spPr>
        <a:xfrm>
          <a:off x="114074" y="3384976"/>
          <a:ext cx="207408" cy="20740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D151C-9B6F-436A-B009-D5DE7FBBDF9F}">
      <dsp:nvSpPr>
        <dsp:cNvPr id="0" name=""/>
        <dsp:cNvSpPr/>
      </dsp:nvSpPr>
      <dsp:spPr>
        <a:xfrm>
          <a:off x="435557" y="3300127"/>
          <a:ext cx="8448278" cy="377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910" tIns="39910" rIns="39910" bIns="3991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(Mental Health UK) </a:t>
          </a:r>
          <a:endParaRPr lang="en-US" sz="1600" kern="1200"/>
        </a:p>
      </dsp:txBody>
      <dsp:txXfrm>
        <a:off x="435557" y="3300127"/>
        <a:ext cx="8448278" cy="37710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8D5C1-3C1A-4DC4-9C18-C37B7B349A28}">
      <dsp:nvSpPr>
        <dsp:cNvPr id="0" name=""/>
        <dsp:cNvSpPr/>
      </dsp:nvSpPr>
      <dsp:spPr>
        <a:xfrm>
          <a:off x="0" y="1897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7F51D4-F534-4EDF-8B15-CCA388B8C47C}">
      <dsp:nvSpPr>
        <dsp:cNvPr id="0" name=""/>
        <dsp:cNvSpPr/>
      </dsp:nvSpPr>
      <dsp:spPr>
        <a:xfrm>
          <a:off x="290922" y="218286"/>
          <a:ext cx="528950" cy="528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F89C48-BB2B-49A8-9F40-37F4D4B33BED}">
      <dsp:nvSpPr>
        <dsp:cNvPr id="0" name=""/>
        <dsp:cNvSpPr/>
      </dsp:nvSpPr>
      <dsp:spPr>
        <a:xfrm>
          <a:off x="1110795" y="1897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Burn-out has become considerable cause for concern within professions that work directly with traumatized individuals. </a:t>
          </a:r>
          <a:endParaRPr lang="en-US" sz="1400" kern="1200"/>
        </a:p>
      </dsp:txBody>
      <dsp:txXfrm>
        <a:off x="1110795" y="1897"/>
        <a:ext cx="3661169" cy="961727"/>
      </dsp:txXfrm>
    </dsp:sp>
    <dsp:sp modelId="{761585BD-BB03-477E-B7BA-8FF5A642B2D8}">
      <dsp:nvSpPr>
        <dsp:cNvPr id="0" name=""/>
        <dsp:cNvSpPr/>
      </dsp:nvSpPr>
      <dsp:spPr>
        <a:xfrm>
          <a:off x="0" y="1204056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42474-0651-4BF3-A6DA-12A7DDD7791D}">
      <dsp:nvSpPr>
        <dsp:cNvPr id="0" name=""/>
        <dsp:cNvSpPr/>
      </dsp:nvSpPr>
      <dsp:spPr>
        <a:xfrm>
          <a:off x="290922" y="1420445"/>
          <a:ext cx="528950" cy="528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676CB-3D57-4DF8-B84A-196E9DA3F307}">
      <dsp:nvSpPr>
        <dsp:cNvPr id="0" name=""/>
        <dsp:cNvSpPr/>
      </dsp:nvSpPr>
      <dsp:spPr>
        <a:xfrm>
          <a:off x="1110795" y="1204056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survey of 1260 social workers identified 79% cited high workloads and burnout (Samuel, 2024)</a:t>
          </a:r>
          <a:endParaRPr lang="en-US" sz="1400" kern="1200"/>
        </a:p>
      </dsp:txBody>
      <dsp:txXfrm>
        <a:off x="1110795" y="1204056"/>
        <a:ext cx="3661169" cy="961727"/>
      </dsp:txXfrm>
    </dsp:sp>
    <dsp:sp modelId="{6272BA18-DCB8-45AF-9B7E-0FA2B8D99FEB}">
      <dsp:nvSpPr>
        <dsp:cNvPr id="0" name=""/>
        <dsp:cNvSpPr/>
      </dsp:nvSpPr>
      <dsp:spPr>
        <a:xfrm>
          <a:off x="0" y="2406215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C3A365-1CA6-4FCC-B991-127213895AFA}">
      <dsp:nvSpPr>
        <dsp:cNvPr id="0" name=""/>
        <dsp:cNvSpPr/>
      </dsp:nvSpPr>
      <dsp:spPr>
        <a:xfrm>
          <a:off x="290922" y="2622604"/>
          <a:ext cx="528950" cy="5289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B36D2E-F481-4D87-BB95-9990637BBCA5}">
      <dsp:nvSpPr>
        <dsp:cNvPr id="0" name=""/>
        <dsp:cNvSpPr/>
      </dsp:nvSpPr>
      <dsp:spPr>
        <a:xfrm>
          <a:off x="1110795" y="2406215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50% of children protection workers report burnout ( cited in Kind et al, 2020)</a:t>
          </a:r>
          <a:endParaRPr lang="en-US" sz="1400" kern="1200"/>
        </a:p>
      </dsp:txBody>
      <dsp:txXfrm>
        <a:off x="1110795" y="2406215"/>
        <a:ext cx="3661169" cy="961727"/>
      </dsp:txXfrm>
    </dsp:sp>
    <dsp:sp modelId="{8F79C1A1-5671-4ADA-946F-D3C30FE31D90}">
      <dsp:nvSpPr>
        <dsp:cNvPr id="0" name=""/>
        <dsp:cNvSpPr/>
      </dsp:nvSpPr>
      <dsp:spPr>
        <a:xfrm>
          <a:off x="0" y="3608375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8C29D8-66DF-4DAE-A7DC-4C5D9EED8DCE}">
      <dsp:nvSpPr>
        <dsp:cNvPr id="0" name=""/>
        <dsp:cNvSpPr/>
      </dsp:nvSpPr>
      <dsp:spPr>
        <a:xfrm>
          <a:off x="290922" y="3824763"/>
          <a:ext cx="528950" cy="5289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1D9EA-E988-4231-95C8-8FDDAFC94B4B}">
      <dsp:nvSpPr>
        <dsp:cNvPr id="0" name=""/>
        <dsp:cNvSpPr/>
      </dsp:nvSpPr>
      <dsp:spPr>
        <a:xfrm>
          <a:off x="1110795" y="3608375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Up to 50% of teachers report becoming emotionally involved contributing towards burnout (Cunneen and Anderson, 2024) </a:t>
          </a:r>
          <a:endParaRPr lang="en-US" sz="1400" kern="1200"/>
        </a:p>
      </dsp:txBody>
      <dsp:txXfrm>
        <a:off x="1110795" y="3608375"/>
        <a:ext cx="3661169" cy="96172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9C782-C2C7-49BD-961F-C5D964A3113C}">
      <dsp:nvSpPr>
        <dsp:cNvPr id="0" name=""/>
        <dsp:cNvSpPr/>
      </dsp:nvSpPr>
      <dsp:spPr>
        <a:xfrm>
          <a:off x="0" y="2984"/>
          <a:ext cx="8883836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019FF-C24A-45D9-ACFC-50087FF66901}">
      <dsp:nvSpPr>
        <dsp:cNvPr id="0" name=""/>
        <dsp:cNvSpPr/>
      </dsp:nvSpPr>
      <dsp:spPr>
        <a:xfrm>
          <a:off x="140067" y="107166"/>
          <a:ext cx="254917" cy="2546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D865C-85DC-4794-A775-B9E5E7604D19}">
      <dsp:nvSpPr>
        <dsp:cNvPr id="0" name=""/>
        <dsp:cNvSpPr/>
      </dsp:nvSpPr>
      <dsp:spPr>
        <a:xfrm>
          <a:off x="535053" y="2984"/>
          <a:ext cx="8324610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set of rules that limits access or places restrictions on specific type of information. Upholding confidentiality is crucial and includes standards: </a:t>
          </a:r>
          <a:endParaRPr lang="en-US" sz="1400" kern="1200"/>
        </a:p>
      </dsp:txBody>
      <dsp:txXfrm>
        <a:off x="535053" y="2984"/>
        <a:ext cx="8324610" cy="506443"/>
      </dsp:txXfrm>
    </dsp:sp>
    <dsp:sp modelId="{50B0BDE5-EFD6-4DDD-B962-63605572987C}">
      <dsp:nvSpPr>
        <dsp:cNvPr id="0" name=""/>
        <dsp:cNvSpPr/>
      </dsp:nvSpPr>
      <dsp:spPr>
        <a:xfrm>
          <a:off x="0" y="636038"/>
          <a:ext cx="8883836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6FA292-93E2-46A6-8030-51FFF902FE3E}">
      <dsp:nvSpPr>
        <dsp:cNvPr id="0" name=""/>
        <dsp:cNvSpPr/>
      </dsp:nvSpPr>
      <dsp:spPr>
        <a:xfrm>
          <a:off x="140067" y="740221"/>
          <a:ext cx="254917" cy="2546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7ECE5-5FB2-4FC0-95C4-2D71A64E3848}">
      <dsp:nvSpPr>
        <dsp:cNvPr id="0" name=""/>
        <dsp:cNvSpPr/>
      </dsp:nvSpPr>
      <dsp:spPr>
        <a:xfrm>
          <a:off x="535053" y="636038"/>
          <a:ext cx="8324610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Promote and protect interest of service users </a:t>
          </a:r>
          <a:endParaRPr lang="en-US" sz="1400" kern="1200"/>
        </a:p>
      </dsp:txBody>
      <dsp:txXfrm>
        <a:off x="535053" y="636038"/>
        <a:ext cx="8324610" cy="506443"/>
      </dsp:txXfrm>
    </dsp:sp>
    <dsp:sp modelId="{F7DFF9DC-B590-48BB-ADBC-AFD3B6BDCED2}">
      <dsp:nvSpPr>
        <dsp:cNvPr id="0" name=""/>
        <dsp:cNvSpPr/>
      </dsp:nvSpPr>
      <dsp:spPr>
        <a:xfrm>
          <a:off x="0" y="1269092"/>
          <a:ext cx="8883836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9E019A-63C1-422A-9BC6-13A502C8F2F6}">
      <dsp:nvSpPr>
        <dsp:cNvPr id="0" name=""/>
        <dsp:cNvSpPr/>
      </dsp:nvSpPr>
      <dsp:spPr>
        <a:xfrm>
          <a:off x="140067" y="1373275"/>
          <a:ext cx="254917" cy="2546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B3ADC1-2055-4D25-BA85-8696515411B3}">
      <dsp:nvSpPr>
        <dsp:cNvPr id="0" name=""/>
        <dsp:cNvSpPr/>
      </dsp:nvSpPr>
      <dsp:spPr>
        <a:xfrm>
          <a:off x="535053" y="1269092"/>
          <a:ext cx="8324610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Work within the limit of your own knowledge and skill set </a:t>
          </a:r>
          <a:endParaRPr lang="en-US" sz="1400" kern="1200"/>
        </a:p>
      </dsp:txBody>
      <dsp:txXfrm>
        <a:off x="535053" y="1269092"/>
        <a:ext cx="8324610" cy="506443"/>
      </dsp:txXfrm>
    </dsp:sp>
    <dsp:sp modelId="{95901EC3-743A-4E39-9C3B-61502AEC0907}">
      <dsp:nvSpPr>
        <dsp:cNvPr id="0" name=""/>
        <dsp:cNvSpPr/>
      </dsp:nvSpPr>
      <dsp:spPr>
        <a:xfrm>
          <a:off x="0" y="1902146"/>
          <a:ext cx="8883836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CBEB7D-2832-4189-9385-FF0A0C9F6BC8}">
      <dsp:nvSpPr>
        <dsp:cNvPr id="0" name=""/>
        <dsp:cNvSpPr/>
      </dsp:nvSpPr>
      <dsp:spPr>
        <a:xfrm>
          <a:off x="140067" y="2006329"/>
          <a:ext cx="254917" cy="2546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F63AA-5C6F-47BD-8DF0-517220829B88}">
      <dsp:nvSpPr>
        <dsp:cNvPr id="0" name=""/>
        <dsp:cNvSpPr/>
      </dsp:nvSpPr>
      <dsp:spPr>
        <a:xfrm>
          <a:off x="535053" y="1902146"/>
          <a:ext cx="8324610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Respect confidentiality </a:t>
          </a:r>
          <a:endParaRPr lang="en-US" sz="1400" kern="1200"/>
        </a:p>
      </dsp:txBody>
      <dsp:txXfrm>
        <a:off x="535053" y="1902146"/>
        <a:ext cx="8324610" cy="506443"/>
      </dsp:txXfrm>
    </dsp:sp>
    <dsp:sp modelId="{6E66AEFE-C384-4D73-AD8F-433AE209592A}">
      <dsp:nvSpPr>
        <dsp:cNvPr id="0" name=""/>
        <dsp:cNvSpPr/>
      </dsp:nvSpPr>
      <dsp:spPr>
        <a:xfrm>
          <a:off x="0" y="2535201"/>
          <a:ext cx="8883836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0CA047-4050-4A16-932B-8B723622B9AB}">
      <dsp:nvSpPr>
        <dsp:cNvPr id="0" name=""/>
        <dsp:cNvSpPr/>
      </dsp:nvSpPr>
      <dsp:spPr>
        <a:xfrm>
          <a:off x="140067" y="2639383"/>
          <a:ext cx="254917" cy="2546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0DB71-5070-4AC8-8D4B-3967E8E153D7}">
      <dsp:nvSpPr>
        <dsp:cNvPr id="0" name=""/>
        <dsp:cNvSpPr/>
      </dsp:nvSpPr>
      <dsp:spPr>
        <a:xfrm>
          <a:off x="535053" y="2535201"/>
          <a:ext cx="8324610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 honest and transparent </a:t>
          </a:r>
          <a:endParaRPr lang="en-US" sz="1400" kern="1200"/>
        </a:p>
      </dsp:txBody>
      <dsp:txXfrm>
        <a:off x="535053" y="2535201"/>
        <a:ext cx="8324610" cy="506443"/>
      </dsp:txXfrm>
    </dsp:sp>
    <dsp:sp modelId="{DDB6B9E4-836A-4FC8-A702-A8E70E77D8FE}">
      <dsp:nvSpPr>
        <dsp:cNvPr id="0" name=""/>
        <dsp:cNvSpPr/>
      </dsp:nvSpPr>
      <dsp:spPr>
        <a:xfrm>
          <a:off x="0" y="3168255"/>
          <a:ext cx="8883836" cy="4630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E232A-0202-453F-8A6E-FAE848B65779}">
      <dsp:nvSpPr>
        <dsp:cNvPr id="0" name=""/>
        <dsp:cNvSpPr/>
      </dsp:nvSpPr>
      <dsp:spPr>
        <a:xfrm>
          <a:off x="140067" y="3272437"/>
          <a:ext cx="254917" cy="25466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A4DADD-1194-489B-92C1-FC9A0FA6D1CE}">
      <dsp:nvSpPr>
        <dsp:cNvPr id="0" name=""/>
        <dsp:cNvSpPr/>
      </dsp:nvSpPr>
      <dsp:spPr>
        <a:xfrm>
          <a:off x="535053" y="3168255"/>
          <a:ext cx="8324610" cy="50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99" tIns="53599" rIns="53599" bIns="535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Maintain records </a:t>
          </a:r>
          <a:endParaRPr lang="en-US" sz="1400" kern="1200"/>
        </a:p>
      </dsp:txBody>
      <dsp:txXfrm>
        <a:off x="535053" y="3168255"/>
        <a:ext cx="8324610" cy="50644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7ADFCF-A208-4AF3-8987-BD22553B98B3}">
      <dsp:nvSpPr>
        <dsp:cNvPr id="0" name=""/>
        <dsp:cNvSpPr/>
      </dsp:nvSpPr>
      <dsp:spPr>
        <a:xfrm>
          <a:off x="0" y="490632"/>
          <a:ext cx="5169059" cy="1429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Balancing the need of maintain confidentiality with necessity of sharing information. </a:t>
          </a:r>
          <a:endParaRPr lang="en-US" sz="2600" kern="1200"/>
        </a:p>
      </dsp:txBody>
      <dsp:txXfrm>
        <a:off x="69794" y="560426"/>
        <a:ext cx="5029471" cy="1290152"/>
      </dsp:txXfrm>
    </dsp:sp>
    <dsp:sp modelId="{D896CDD7-A842-43DE-AA4C-978AE2D9CAB9}">
      <dsp:nvSpPr>
        <dsp:cNvPr id="0" name=""/>
        <dsp:cNvSpPr/>
      </dsp:nvSpPr>
      <dsp:spPr>
        <a:xfrm>
          <a:off x="0" y="1995252"/>
          <a:ext cx="5169059" cy="1429740"/>
        </a:xfrm>
        <a:prstGeom prst="roundRect">
          <a:avLst/>
        </a:prstGeom>
        <a:solidFill>
          <a:schemeClr val="accent2">
            <a:hueOff val="-1495001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Where do you think the line is between reporting and maintain confidentiality? </a:t>
          </a:r>
          <a:endParaRPr lang="en-US" sz="2600" kern="1200"/>
        </a:p>
      </dsp:txBody>
      <dsp:txXfrm>
        <a:off x="69794" y="2065046"/>
        <a:ext cx="5029471" cy="129015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FB5B80-AD72-4BAA-8AC7-9582F9DE93D6}">
      <dsp:nvSpPr>
        <dsp:cNvPr id="0" name=""/>
        <dsp:cNvSpPr/>
      </dsp:nvSpPr>
      <dsp:spPr>
        <a:xfrm>
          <a:off x="0" y="2873"/>
          <a:ext cx="8883836" cy="6119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E538B3-236D-4613-9F9C-511A2127FCC6}">
      <dsp:nvSpPr>
        <dsp:cNvPr id="0" name=""/>
        <dsp:cNvSpPr/>
      </dsp:nvSpPr>
      <dsp:spPr>
        <a:xfrm>
          <a:off x="185126" y="140570"/>
          <a:ext cx="336594" cy="3365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AD9EB-B3C3-4C9F-B8F9-7807A1D18A19}">
      <dsp:nvSpPr>
        <dsp:cNvPr id="0" name=""/>
        <dsp:cNvSpPr/>
      </dsp:nvSpPr>
      <dsp:spPr>
        <a:xfrm>
          <a:off x="706847" y="2873"/>
          <a:ext cx="8176988" cy="611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69" tIns="64769" rIns="64769" bIns="6476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Professionals may need to break confidentiality to protect the youth’s safety. It should only happen if: </a:t>
          </a:r>
          <a:endParaRPr lang="en-US" sz="1500" kern="1200"/>
        </a:p>
      </dsp:txBody>
      <dsp:txXfrm>
        <a:off x="706847" y="2873"/>
        <a:ext cx="8176988" cy="611989"/>
      </dsp:txXfrm>
    </dsp:sp>
    <dsp:sp modelId="{6B127457-FC5E-4139-9358-35B7394622E6}">
      <dsp:nvSpPr>
        <dsp:cNvPr id="0" name=""/>
        <dsp:cNvSpPr/>
      </dsp:nvSpPr>
      <dsp:spPr>
        <a:xfrm>
          <a:off x="0" y="767859"/>
          <a:ext cx="8883836" cy="6119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3E1B0-0802-4D24-B811-721FEC5CDD5B}">
      <dsp:nvSpPr>
        <dsp:cNvPr id="0" name=""/>
        <dsp:cNvSpPr/>
      </dsp:nvSpPr>
      <dsp:spPr>
        <a:xfrm>
          <a:off x="185126" y="905557"/>
          <a:ext cx="336594" cy="3365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0336A-5C01-4EC5-B0EC-C7CD5AE897A5}">
      <dsp:nvSpPr>
        <dsp:cNvPr id="0" name=""/>
        <dsp:cNvSpPr/>
      </dsp:nvSpPr>
      <dsp:spPr>
        <a:xfrm>
          <a:off x="706847" y="767859"/>
          <a:ext cx="8176988" cy="611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69" tIns="64769" rIns="64769" bIns="6476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Concerns that individuals are at risk of serious harm or danger </a:t>
          </a:r>
          <a:endParaRPr lang="en-US" sz="1500" kern="1200"/>
        </a:p>
      </dsp:txBody>
      <dsp:txXfrm>
        <a:off x="706847" y="767859"/>
        <a:ext cx="8176988" cy="611989"/>
      </dsp:txXfrm>
    </dsp:sp>
    <dsp:sp modelId="{69A96F6B-4133-405E-981B-078C6FA1F863}">
      <dsp:nvSpPr>
        <dsp:cNvPr id="0" name=""/>
        <dsp:cNvSpPr/>
      </dsp:nvSpPr>
      <dsp:spPr>
        <a:xfrm>
          <a:off x="0" y="1532846"/>
          <a:ext cx="8883836" cy="6119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58A0B-4880-4350-B09C-285BAB571223}">
      <dsp:nvSpPr>
        <dsp:cNvPr id="0" name=""/>
        <dsp:cNvSpPr/>
      </dsp:nvSpPr>
      <dsp:spPr>
        <a:xfrm>
          <a:off x="185126" y="1670544"/>
          <a:ext cx="336594" cy="3365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E08F0-0B8F-449E-B855-65D93EE8C57D}">
      <dsp:nvSpPr>
        <dsp:cNvPr id="0" name=""/>
        <dsp:cNvSpPr/>
      </dsp:nvSpPr>
      <dsp:spPr>
        <a:xfrm>
          <a:off x="706847" y="1532846"/>
          <a:ext cx="8176988" cy="611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69" tIns="64769" rIns="64769" bIns="6476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Concerns that someone else is at risk of harm or danger </a:t>
          </a:r>
          <a:endParaRPr lang="en-US" sz="1500" kern="1200"/>
        </a:p>
      </dsp:txBody>
      <dsp:txXfrm>
        <a:off x="706847" y="1532846"/>
        <a:ext cx="8176988" cy="611989"/>
      </dsp:txXfrm>
    </dsp:sp>
    <dsp:sp modelId="{90D29D08-1CF9-4551-A769-634AEFC21E59}">
      <dsp:nvSpPr>
        <dsp:cNvPr id="0" name=""/>
        <dsp:cNvSpPr/>
      </dsp:nvSpPr>
      <dsp:spPr>
        <a:xfrm>
          <a:off x="0" y="2297833"/>
          <a:ext cx="8883836" cy="6119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7943A6-1E6C-4DA3-97E1-E9F430F29118}">
      <dsp:nvSpPr>
        <dsp:cNvPr id="0" name=""/>
        <dsp:cNvSpPr/>
      </dsp:nvSpPr>
      <dsp:spPr>
        <a:xfrm>
          <a:off x="185126" y="2435531"/>
          <a:ext cx="336594" cy="3365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9E575-418C-4675-8AF4-78A20E18A930}">
      <dsp:nvSpPr>
        <dsp:cNvPr id="0" name=""/>
        <dsp:cNvSpPr/>
      </dsp:nvSpPr>
      <dsp:spPr>
        <a:xfrm>
          <a:off x="706847" y="2297833"/>
          <a:ext cx="8176988" cy="611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69" tIns="64769" rIns="64769" bIns="6476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They are unable to make decisions about sharing information </a:t>
          </a:r>
          <a:endParaRPr lang="en-US" sz="1500" kern="1200"/>
        </a:p>
      </dsp:txBody>
      <dsp:txXfrm>
        <a:off x="706847" y="2297833"/>
        <a:ext cx="8176988" cy="611989"/>
      </dsp:txXfrm>
    </dsp:sp>
    <dsp:sp modelId="{833D4EFF-11BB-4C35-90C5-A13C253EA04A}">
      <dsp:nvSpPr>
        <dsp:cNvPr id="0" name=""/>
        <dsp:cNvSpPr/>
      </dsp:nvSpPr>
      <dsp:spPr>
        <a:xfrm>
          <a:off x="0" y="3062820"/>
          <a:ext cx="8883836" cy="6119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77D54-175C-4733-9449-EF07A50FDEDD}">
      <dsp:nvSpPr>
        <dsp:cNvPr id="0" name=""/>
        <dsp:cNvSpPr/>
      </dsp:nvSpPr>
      <dsp:spPr>
        <a:xfrm>
          <a:off x="185126" y="3200517"/>
          <a:ext cx="336594" cy="3365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396304-7548-42A4-9289-4FD5FA837700}">
      <dsp:nvSpPr>
        <dsp:cNvPr id="0" name=""/>
        <dsp:cNvSpPr/>
      </dsp:nvSpPr>
      <dsp:spPr>
        <a:xfrm>
          <a:off x="706847" y="3062820"/>
          <a:ext cx="8176988" cy="611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69" tIns="64769" rIns="64769" bIns="6476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They  are required to share by law </a:t>
          </a:r>
          <a:endParaRPr lang="en-US" sz="1500" kern="1200"/>
        </a:p>
      </dsp:txBody>
      <dsp:txXfrm>
        <a:off x="706847" y="3062820"/>
        <a:ext cx="8176988" cy="61198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DE4077-1B95-4323-A6C3-3378D4D7F87F}">
      <dsp:nvSpPr>
        <dsp:cNvPr id="0" name=""/>
        <dsp:cNvSpPr/>
      </dsp:nvSpPr>
      <dsp:spPr>
        <a:xfrm>
          <a:off x="0" y="3571"/>
          <a:ext cx="4771965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40D89A-88F7-430F-82FC-F9EF8C9A2C72}">
      <dsp:nvSpPr>
        <dsp:cNvPr id="0" name=""/>
        <dsp:cNvSpPr/>
      </dsp:nvSpPr>
      <dsp:spPr>
        <a:xfrm>
          <a:off x="230144" y="174753"/>
          <a:ext cx="418445" cy="418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999D4-BD97-4467-B8AA-1BAAD1469510}">
      <dsp:nvSpPr>
        <dsp:cNvPr id="0" name=""/>
        <dsp:cNvSpPr/>
      </dsp:nvSpPr>
      <dsp:spPr>
        <a:xfrm>
          <a:off x="878734" y="3571"/>
          <a:ext cx="3893230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Working within trauma-informed care requires establishing personal and professional boundaries. </a:t>
          </a:r>
          <a:endParaRPr lang="en-US" sz="1400" kern="1200"/>
        </a:p>
      </dsp:txBody>
      <dsp:txXfrm>
        <a:off x="878734" y="3571"/>
        <a:ext cx="3893230" cy="760809"/>
      </dsp:txXfrm>
    </dsp:sp>
    <dsp:sp modelId="{05F4BBAC-05AD-4694-802C-DCF0C5342933}">
      <dsp:nvSpPr>
        <dsp:cNvPr id="0" name=""/>
        <dsp:cNvSpPr/>
      </dsp:nvSpPr>
      <dsp:spPr>
        <a:xfrm>
          <a:off x="0" y="954583"/>
          <a:ext cx="4771965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E105C4-8535-4012-A4A2-08EB2A913185}">
      <dsp:nvSpPr>
        <dsp:cNvPr id="0" name=""/>
        <dsp:cNvSpPr/>
      </dsp:nvSpPr>
      <dsp:spPr>
        <a:xfrm>
          <a:off x="230144" y="1125765"/>
          <a:ext cx="418445" cy="418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CC90B8-D446-4E42-8879-494D3ED38585}">
      <dsp:nvSpPr>
        <dsp:cNvPr id="0" name=""/>
        <dsp:cNvSpPr/>
      </dsp:nvSpPr>
      <dsp:spPr>
        <a:xfrm>
          <a:off x="878734" y="954583"/>
          <a:ext cx="3893230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Personal boundaries: </a:t>
          </a:r>
          <a:endParaRPr lang="en-US" sz="1400" kern="1200"/>
        </a:p>
      </dsp:txBody>
      <dsp:txXfrm>
        <a:off x="878734" y="954583"/>
        <a:ext cx="3893230" cy="760809"/>
      </dsp:txXfrm>
    </dsp:sp>
    <dsp:sp modelId="{D601610F-A375-44A2-9026-520E2A941CE6}">
      <dsp:nvSpPr>
        <dsp:cNvPr id="0" name=""/>
        <dsp:cNvSpPr/>
      </dsp:nvSpPr>
      <dsp:spPr>
        <a:xfrm>
          <a:off x="0" y="1905595"/>
          <a:ext cx="4771965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83BB64-532A-4613-B593-B57B2D8EE58F}">
      <dsp:nvSpPr>
        <dsp:cNvPr id="0" name=""/>
        <dsp:cNvSpPr/>
      </dsp:nvSpPr>
      <dsp:spPr>
        <a:xfrm>
          <a:off x="230144" y="2076777"/>
          <a:ext cx="418445" cy="418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5D3037-62E8-4DE3-94D3-9F250A4CCA68}">
      <dsp:nvSpPr>
        <dsp:cNvPr id="0" name=""/>
        <dsp:cNvSpPr/>
      </dsp:nvSpPr>
      <dsp:spPr>
        <a:xfrm>
          <a:off x="878734" y="1905595"/>
          <a:ext cx="3893230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Establish physical, emotional and mental limits to protect their wellbeing. </a:t>
          </a:r>
          <a:endParaRPr lang="en-US" sz="1400" kern="1200"/>
        </a:p>
      </dsp:txBody>
      <dsp:txXfrm>
        <a:off x="878734" y="1905595"/>
        <a:ext cx="3893230" cy="760809"/>
      </dsp:txXfrm>
    </dsp:sp>
    <dsp:sp modelId="{32F24567-BAE8-44F0-89A5-A634546D2DAC}">
      <dsp:nvSpPr>
        <dsp:cNvPr id="0" name=""/>
        <dsp:cNvSpPr/>
      </dsp:nvSpPr>
      <dsp:spPr>
        <a:xfrm>
          <a:off x="0" y="2856607"/>
          <a:ext cx="4771965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A04752-4E5D-40F9-BA72-0CC3E8306472}">
      <dsp:nvSpPr>
        <dsp:cNvPr id="0" name=""/>
        <dsp:cNvSpPr/>
      </dsp:nvSpPr>
      <dsp:spPr>
        <a:xfrm>
          <a:off x="230144" y="3027789"/>
          <a:ext cx="418445" cy="4184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70A63E-7E67-430F-AFD7-D5A0F6BF8682}">
      <dsp:nvSpPr>
        <dsp:cNvPr id="0" name=""/>
        <dsp:cNvSpPr/>
      </dsp:nvSpPr>
      <dsp:spPr>
        <a:xfrm>
          <a:off x="878734" y="2856607"/>
          <a:ext cx="3893230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Professional boundaries: </a:t>
          </a:r>
          <a:endParaRPr lang="en-US" sz="1400" kern="1200"/>
        </a:p>
      </dsp:txBody>
      <dsp:txXfrm>
        <a:off x="878734" y="2856607"/>
        <a:ext cx="3893230" cy="760809"/>
      </dsp:txXfrm>
    </dsp:sp>
    <dsp:sp modelId="{EF8EEC5E-7C4F-4AD8-8654-ECA39BC77C3D}">
      <dsp:nvSpPr>
        <dsp:cNvPr id="0" name=""/>
        <dsp:cNvSpPr/>
      </dsp:nvSpPr>
      <dsp:spPr>
        <a:xfrm>
          <a:off x="0" y="3807618"/>
          <a:ext cx="4771965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B92852-E98B-44AE-8401-6717A86C7412}">
      <dsp:nvSpPr>
        <dsp:cNvPr id="0" name=""/>
        <dsp:cNvSpPr/>
      </dsp:nvSpPr>
      <dsp:spPr>
        <a:xfrm>
          <a:off x="230144" y="3978800"/>
          <a:ext cx="418445" cy="4184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B779E1-3DD7-4858-86E0-786C2A3758BB}">
      <dsp:nvSpPr>
        <dsp:cNvPr id="0" name=""/>
        <dsp:cNvSpPr/>
      </dsp:nvSpPr>
      <dsp:spPr>
        <a:xfrm>
          <a:off x="878734" y="3807618"/>
          <a:ext cx="3893230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Boundaries that are legal, ethical and organization frameworks to ensure safety </a:t>
          </a:r>
          <a:endParaRPr lang="en-US" sz="1400" kern="1200"/>
        </a:p>
      </dsp:txBody>
      <dsp:txXfrm>
        <a:off x="878734" y="3807618"/>
        <a:ext cx="3893230" cy="76080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08A382-44FD-4C1B-B0DE-868F6D9DACBA}">
      <dsp:nvSpPr>
        <dsp:cNvPr id="0" name=""/>
        <dsp:cNvSpPr/>
      </dsp:nvSpPr>
      <dsp:spPr>
        <a:xfrm>
          <a:off x="0" y="1897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81E9EA-D6FB-42E4-8931-ED11B1230B85}">
      <dsp:nvSpPr>
        <dsp:cNvPr id="0" name=""/>
        <dsp:cNvSpPr/>
      </dsp:nvSpPr>
      <dsp:spPr>
        <a:xfrm>
          <a:off x="290922" y="218286"/>
          <a:ext cx="528950" cy="528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C792D-7D7E-4C1B-856E-43CB02536060}">
      <dsp:nvSpPr>
        <dsp:cNvPr id="0" name=""/>
        <dsp:cNvSpPr/>
      </dsp:nvSpPr>
      <dsp:spPr>
        <a:xfrm>
          <a:off x="1110795" y="1897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Gift offerings </a:t>
          </a:r>
          <a:endParaRPr lang="en-US" sz="2000" kern="1200"/>
        </a:p>
      </dsp:txBody>
      <dsp:txXfrm>
        <a:off x="1110795" y="1897"/>
        <a:ext cx="3661169" cy="961727"/>
      </dsp:txXfrm>
    </dsp:sp>
    <dsp:sp modelId="{2E8C9EDA-8119-4EA0-8ED2-83176CE425D2}">
      <dsp:nvSpPr>
        <dsp:cNvPr id="0" name=""/>
        <dsp:cNvSpPr/>
      </dsp:nvSpPr>
      <dsp:spPr>
        <a:xfrm>
          <a:off x="0" y="1204056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BFEB42-B45C-4342-9B1C-7FB249075AEC}">
      <dsp:nvSpPr>
        <dsp:cNvPr id="0" name=""/>
        <dsp:cNvSpPr/>
      </dsp:nvSpPr>
      <dsp:spPr>
        <a:xfrm>
          <a:off x="290922" y="1420445"/>
          <a:ext cx="528950" cy="528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D317DB-5810-4C73-8615-27B73779FF07}">
      <dsp:nvSpPr>
        <dsp:cNvPr id="0" name=""/>
        <dsp:cNvSpPr/>
      </dsp:nvSpPr>
      <dsp:spPr>
        <a:xfrm>
          <a:off x="1110795" y="1204056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Indentation to social events </a:t>
          </a:r>
          <a:endParaRPr lang="en-US" sz="2000" kern="1200"/>
        </a:p>
      </dsp:txBody>
      <dsp:txXfrm>
        <a:off x="1110795" y="1204056"/>
        <a:ext cx="3661169" cy="961727"/>
      </dsp:txXfrm>
    </dsp:sp>
    <dsp:sp modelId="{13283C44-4462-4C27-A4D3-475468D927A9}">
      <dsp:nvSpPr>
        <dsp:cNvPr id="0" name=""/>
        <dsp:cNvSpPr/>
      </dsp:nvSpPr>
      <dsp:spPr>
        <a:xfrm>
          <a:off x="0" y="2406215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FE7D4-1774-4C70-8468-388B85A63CDD}">
      <dsp:nvSpPr>
        <dsp:cNvPr id="0" name=""/>
        <dsp:cNvSpPr/>
      </dsp:nvSpPr>
      <dsp:spPr>
        <a:xfrm>
          <a:off x="290922" y="2622604"/>
          <a:ext cx="528950" cy="5289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C5B726-82E1-4586-87DB-2D0E0FDDCF2B}">
      <dsp:nvSpPr>
        <dsp:cNvPr id="0" name=""/>
        <dsp:cNvSpPr/>
      </dsp:nvSpPr>
      <dsp:spPr>
        <a:xfrm>
          <a:off x="1110795" y="2406215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Establish a relationship outside of the service </a:t>
          </a:r>
          <a:endParaRPr lang="en-US" sz="2000" kern="1200"/>
        </a:p>
      </dsp:txBody>
      <dsp:txXfrm>
        <a:off x="1110795" y="2406215"/>
        <a:ext cx="3661169" cy="961727"/>
      </dsp:txXfrm>
    </dsp:sp>
    <dsp:sp modelId="{12CF0CE4-0B7D-43B7-8509-34C83E212813}">
      <dsp:nvSpPr>
        <dsp:cNvPr id="0" name=""/>
        <dsp:cNvSpPr/>
      </dsp:nvSpPr>
      <dsp:spPr>
        <a:xfrm>
          <a:off x="0" y="3608375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70A01F-714C-43EA-92B0-AAAEE8DE8046}">
      <dsp:nvSpPr>
        <dsp:cNvPr id="0" name=""/>
        <dsp:cNvSpPr/>
      </dsp:nvSpPr>
      <dsp:spPr>
        <a:xfrm>
          <a:off x="290922" y="3824763"/>
          <a:ext cx="528950" cy="5289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86E7E-6077-44D9-9B7C-A77083A29C40}">
      <dsp:nvSpPr>
        <dsp:cNvPr id="0" name=""/>
        <dsp:cNvSpPr/>
      </dsp:nvSpPr>
      <dsp:spPr>
        <a:xfrm>
          <a:off x="1110795" y="3608375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Divulging information that relevant to therapeutic goals </a:t>
          </a:r>
          <a:endParaRPr lang="en-US" sz="2000" kern="1200"/>
        </a:p>
      </dsp:txBody>
      <dsp:txXfrm>
        <a:off x="1110795" y="3608375"/>
        <a:ext cx="3661169" cy="961727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B8CCE8-F692-48BC-909A-0D981465B6A0}">
      <dsp:nvSpPr>
        <dsp:cNvPr id="0" name=""/>
        <dsp:cNvSpPr/>
      </dsp:nvSpPr>
      <dsp:spPr>
        <a:xfrm>
          <a:off x="0" y="36501"/>
          <a:ext cx="8883836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Expectations: Set clearly at the beginning of the process </a:t>
          </a:r>
          <a:endParaRPr lang="en-US" sz="1700" kern="1200"/>
        </a:p>
      </dsp:txBody>
      <dsp:txXfrm>
        <a:off x="19904" y="56405"/>
        <a:ext cx="8844028" cy="367937"/>
      </dsp:txXfrm>
    </dsp:sp>
    <dsp:sp modelId="{835FC74F-7D28-4207-BB2D-E4AC0B28C87A}">
      <dsp:nvSpPr>
        <dsp:cNvPr id="0" name=""/>
        <dsp:cNvSpPr/>
      </dsp:nvSpPr>
      <dsp:spPr>
        <a:xfrm>
          <a:off x="0" y="493206"/>
          <a:ext cx="8883836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Your role: Be clear about your role and limits </a:t>
          </a:r>
          <a:endParaRPr lang="en-US" sz="1700" kern="1200"/>
        </a:p>
      </dsp:txBody>
      <dsp:txXfrm>
        <a:off x="19904" y="513110"/>
        <a:ext cx="8844028" cy="367937"/>
      </dsp:txXfrm>
    </dsp:sp>
    <dsp:sp modelId="{20DE937F-C5E3-4F93-8ABA-D767AE281B29}">
      <dsp:nvSpPr>
        <dsp:cNvPr id="0" name=""/>
        <dsp:cNvSpPr/>
      </dsp:nvSpPr>
      <dsp:spPr>
        <a:xfrm>
          <a:off x="0" y="949911"/>
          <a:ext cx="8883836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Assertiveness: Address inappropriate behaviour </a:t>
          </a:r>
          <a:endParaRPr lang="en-US" sz="1700" kern="1200"/>
        </a:p>
      </dsp:txBody>
      <dsp:txXfrm>
        <a:off x="19904" y="969815"/>
        <a:ext cx="8844028" cy="367937"/>
      </dsp:txXfrm>
    </dsp:sp>
    <dsp:sp modelId="{E14509D8-109D-4176-AF89-A7AB8715B521}">
      <dsp:nvSpPr>
        <dsp:cNvPr id="0" name=""/>
        <dsp:cNvSpPr/>
      </dsp:nvSpPr>
      <dsp:spPr>
        <a:xfrm>
          <a:off x="0" y="1406616"/>
          <a:ext cx="8883836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Clear relationship: Keep a professional relationship </a:t>
          </a:r>
          <a:endParaRPr lang="en-US" sz="1700" kern="1200"/>
        </a:p>
      </dsp:txBody>
      <dsp:txXfrm>
        <a:off x="19904" y="1426520"/>
        <a:ext cx="8844028" cy="367937"/>
      </dsp:txXfrm>
    </dsp:sp>
    <dsp:sp modelId="{E3E2EDA0-045F-4B99-AF03-B8FB40F90DA6}">
      <dsp:nvSpPr>
        <dsp:cNvPr id="0" name=""/>
        <dsp:cNvSpPr/>
      </dsp:nvSpPr>
      <dsp:spPr>
        <a:xfrm>
          <a:off x="0" y="1863321"/>
          <a:ext cx="8883836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Personal information: Do not share personal information </a:t>
          </a:r>
          <a:endParaRPr lang="en-US" sz="1700" kern="1200"/>
        </a:p>
      </dsp:txBody>
      <dsp:txXfrm>
        <a:off x="19904" y="1883225"/>
        <a:ext cx="8844028" cy="367937"/>
      </dsp:txXfrm>
    </dsp:sp>
    <dsp:sp modelId="{656880BD-3895-4141-BDB5-F87FC96203AC}">
      <dsp:nvSpPr>
        <dsp:cNvPr id="0" name=""/>
        <dsp:cNvSpPr/>
      </dsp:nvSpPr>
      <dsp:spPr>
        <a:xfrm>
          <a:off x="0" y="2320026"/>
          <a:ext cx="8883836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Objectivity: Maintain your objectivity </a:t>
          </a:r>
          <a:endParaRPr lang="en-US" sz="1700" kern="1200"/>
        </a:p>
      </dsp:txBody>
      <dsp:txXfrm>
        <a:off x="19904" y="2339930"/>
        <a:ext cx="8844028" cy="367937"/>
      </dsp:txXfrm>
    </dsp:sp>
    <dsp:sp modelId="{B3D402CE-0BE4-4D4E-AA42-47E82AB7C347}">
      <dsp:nvSpPr>
        <dsp:cNvPr id="0" name=""/>
        <dsp:cNvSpPr/>
      </dsp:nvSpPr>
      <dsp:spPr>
        <a:xfrm>
          <a:off x="0" y="2776731"/>
          <a:ext cx="8883836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Privacy and confidentiality: Maintain privacy </a:t>
          </a:r>
          <a:endParaRPr lang="en-US" sz="1700" kern="1200"/>
        </a:p>
      </dsp:txBody>
      <dsp:txXfrm>
        <a:off x="19904" y="2796635"/>
        <a:ext cx="8844028" cy="367937"/>
      </dsp:txXfrm>
    </dsp:sp>
    <dsp:sp modelId="{4A91CE82-7DBB-4511-85B9-1B448D6A5FB2}">
      <dsp:nvSpPr>
        <dsp:cNvPr id="0" name=""/>
        <dsp:cNvSpPr/>
      </dsp:nvSpPr>
      <dsp:spPr>
        <a:xfrm>
          <a:off x="0" y="3233436"/>
          <a:ext cx="8883836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Critical reflection: Engage in reflection regularly </a:t>
          </a:r>
          <a:endParaRPr lang="en-US" sz="1700" kern="1200"/>
        </a:p>
      </dsp:txBody>
      <dsp:txXfrm>
        <a:off x="19904" y="3253340"/>
        <a:ext cx="8844028" cy="367937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6090C7-FA2A-4876-8B4D-6D8940798211}">
      <dsp:nvSpPr>
        <dsp:cNvPr id="0" name=""/>
        <dsp:cNvSpPr/>
      </dsp:nvSpPr>
      <dsp:spPr>
        <a:xfrm>
          <a:off x="0" y="4544"/>
          <a:ext cx="10927079" cy="9680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56225-5EF6-4267-A652-E1C1FBDD3C58}">
      <dsp:nvSpPr>
        <dsp:cNvPr id="0" name=""/>
        <dsp:cNvSpPr/>
      </dsp:nvSpPr>
      <dsp:spPr>
        <a:xfrm>
          <a:off x="292834" y="222355"/>
          <a:ext cx="532426" cy="5324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996D50-301C-4B11-A478-29272B3D0AF1}">
      <dsp:nvSpPr>
        <dsp:cNvPr id="0" name=""/>
        <dsp:cNvSpPr/>
      </dsp:nvSpPr>
      <dsp:spPr>
        <a:xfrm>
          <a:off x="1118095" y="4544"/>
          <a:ext cx="9808984" cy="968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452" tIns="102452" rIns="102452" bIns="10245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 2012, the Welsh Government made a plan: “Together for Mental Health”, however, over the past two years they have commissioned a review of its strategy. The ‘</a:t>
          </a:r>
          <a:r>
            <a:rPr lang="en-GB" sz="1600" b="1" kern="1200" dirty="0"/>
            <a:t>mental health and wellbeing strategy’ </a:t>
          </a:r>
          <a:r>
            <a:rPr lang="en-GB" sz="1600" kern="1200" dirty="0"/>
            <a:t>will concentrate on a 10-year plan that includes 4 vision statements: </a:t>
          </a:r>
          <a:endParaRPr lang="en-US" sz="1600" kern="1200" dirty="0"/>
        </a:p>
      </dsp:txBody>
      <dsp:txXfrm>
        <a:off x="1118095" y="4544"/>
        <a:ext cx="9808984" cy="968048"/>
      </dsp:txXfrm>
    </dsp:sp>
    <dsp:sp modelId="{7088CDC2-EE00-48EE-982B-D40B0E0152EB}">
      <dsp:nvSpPr>
        <dsp:cNvPr id="0" name=""/>
        <dsp:cNvSpPr/>
      </dsp:nvSpPr>
      <dsp:spPr>
        <a:xfrm>
          <a:off x="0" y="1214604"/>
          <a:ext cx="10927079" cy="9680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CA244-8AAD-490D-9A5E-600A71DEC189}">
      <dsp:nvSpPr>
        <dsp:cNvPr id="0" name=""/>
        <dsp:cNvSpPr/>
      </dsp:nvSpPr>
      <dsp:spPr>
        <a:xfrm>
          <a:off x="292834" y="1432415"/>
          <a:ext cx="532426" cy="5324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3C8A5A-72EB-423B-B112-ED2100A67888}">
      <dsp:nvSpPr>
        <dsp:cNvPr id="0" name=""/>
        <dsp:cNvSpPr/>
      </dsp:nvSpPr>
      <dsp:spPr>
        <a:xfrm>
          <a:off x="1118095" y="1214604"/>
          <a:ext cx="9808984" cy="968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452" tIns="102452" rIns="102452" bIns="10245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People can protect and improve their mental health and wellbeing:</a:t>
          </a:r>
          <a:endParaRPr lang="en-US" sz="1600" kern="1200"/>
        </a:p>
      </dsp:txBody>
      <dsp:txXfrm>
        <a:off x="1118095" y="1214604"/>
        <a:ext cx="9808984" cy="968048"/>
      </dsp:txXfrm>
    </dsp:sp>
    <dsp:sp modelId="{0C0CC304-CBAD-4F25-9D99-A53D3FFFA43A}">
      <dsp:nvSpPr>
        <dsp:cNvPr id="0" name=""/>
        <dsp:cNvSpPr/>
      </dsp:nvSpPr>
      <dsp:spPr>
        <a:xfrm>
          <a:off x="0" y="2424664"/>
          <a:ext cx="10927079" cy="9680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ED048E-DF8E-474C-BC48-4665018066C8}">
      <dsp:nvSpPr>
        <dsp:cNvPr id="0" name=""/>
        <dsp:cNvSpPr/>
      </dsp:nvSpPr>
      <dsp:spPr>
        <a:xfrm>
          <a:off x="292834" y="2642475"/>
          <a:ext cx="532426" cy="5324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5401B-6AA8-4849-A3A9-E2CC3CA4EC54}">
      <dsp:nvSpPr>
        <dsp:cNvPr id="0" name=""/>
        <dsp:cNvSpPr/>
      </dsp:nvSpPr>
      <dsp:spPr>
        <a:xfrm>
          <a:off x="1118095" y="2424664"/>
          <a:ext cx="9808984" cy="968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452" tIns="102452" rIns="102452" bIns="10245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WG works together to improve mental health and wellbeing </a:t>
          </a:r>
          <a:endParaRPr lang="en-US" sz="1600" kern="1200"/>
        </a:p>
      </dsp:txBody>
      <dsp:txXfrm>
        <a:off x="1118095" y="2424664"/>
        <a:ext cx="9808984" cy="968048"/>
      </dsp:txXfrm>
    </dsp:sp>
    <dsp:sp modelId="{8BED1AF2-96C6-480A-BA26-5C1BCC46F8BD}">
      <dsp:nvSpPr>
        <dsp:cNvPr id="0" name=""/>
        <dsp:cNvSpPr/>
      </dsp:nvSpPr>
      <dsp:spPr>
        <a:xfrm>
          <a:off x="0" y="3634725"/>
          <a:ext cx="10927079" cy="9680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8FB6D0-0570-4B32-8CE1-5C5F08920A05}">
      <dsp:nvSpPr>
        <dsp:cNvPr id="0" name=""/>
        <dsp:cNvSpPr/>
      </dsp:nvSpPr>
      <dsp:spPr>
        <a:xfrm>
          <a:off x="292834" y="3852535"/>
          <a:ext cx="532426" cy="5324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ED301-0C6B-4149-B7AC-796A2F4D765C}">
      <dsp:nvSpPr>
        <dsp:cNvPr id="0" name=""/>
        <dsp:cNvSpPr/>
      </dsp:nvSpPr>
      <dsp:spPr>
        <a:xfrm>
          <a:off x="1118095" y="3634725"/>
          <a:ext cx="9808984" cy="968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452" tIns="102452" rIns="102452" bIns="10245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People get support whoever they speak to, and they get the right support when they first ask </a:t>
          </a:r>
          <a:endParaRPr lang="en-US" sz="1600" kern="1200"/>
        </a:p>
      </dsp:txBody>
      <dsp:txXfrm>
        <a:off x="1118095" y="3634725"/>
        <a:ext cx="9808984" cy="968048"/>
      </dsp:txXfrm>
    </dsp:sp>
    <dsp:sp modelId="{F15256DE-0553-4A0C-9460-CF1C6EFFF988}">
      <dsp:nvSpPr>
        <dsp:cNvPr id="0" name=""/>
        <dsp:cNvSpPr/>
      </dsp:nvSpPr>
      <dsp:spPr>
        <a:xfrm>
          <a:off x="0" y="4844785"/>
          <a:ext cx="10927079" cy="9680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250DD6-BF5F-4451-858A-B823AEFF8296}">
      <dsp:nvSpPr>
        <dsp:cNvPr id="0" name=""/>
        <dsp:cNvSpPr/>
      </dsp:nvSpPr>
      <dsp:spPr>
        <a:xfrm>
          <a:off x="292834" y="5062595"/>
          <a:ext cx="532426" cy="53242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68D2E-8778-4BF2-AD6D-A15D2B024F34}">
      <dsp:nvSpPr>
        <dsp:cNvPr id="0" name=""/>
        <dsp:cNvSpPr/>
      </dsp:nvSpPr>
      <dsp:spPr>
        <a:xfrm>
          <a:off x="1118095" y="4844785"/>
          <a:ext cx="9808984" cy="968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452" tIns="102452" rIns="102452" bIns="10245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People get support from services that is right for them as quickly as possible. </a:t>
          </a:r>
          <a:endParaRPr lang="en-US" sz="1600" kern="1200"/>
        </a:p>
      </dsp:txBody>
      <dsp:txXfrm>
        <a:off x="1118095" y="4844785"/>
        <a:ext cx="9808984" cy="968048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3454F6-A7D3-4C1F-9213-4176A338ADD7}">
      <dsp:nvSpPr>
        <dsp:cNvPr id="0" name=""/>
        <dsp:cNvSpPr/>
      </dsp:nvSpPr>
      <dsp:spPr>
        <a:xfrm>
          <a:off x="0" y="17424"/>
          <a:ext cx="10853928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According to Huo et al (2023) systematic review, there are significant barriers in implementing trauma-informed care: </a:t>
          </a:r>
          <a:endParaRPr lang="en-US" sz="1800" kern="1200"/>
        </a:p>
      </dsp:txBody>
      <dsp:txXfrm>
        <a:off x="34954" y="52378"/>
        <a:ext cx="10784020" cy="646132"/>
      </dsp:txXfrm>
    </dsp:sp>
    <dsp:sp modelId="{9EE31A4A-570A-4EA6-9F35-8EDE3455C327}">
      <dsp:nvSpPr>
        <dsp:cNvPr id="0" name=""/>
        <dsp:cNvSpPr/>
      </dsp:nvSpPr>
      <dsp:spPr>
        <a:xfrm>
          <a:off x="0" y="785304"/>
          <a:ext cx="10853928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Intervention characteristics (percieved relevance of care and target population)</a:t>
          </a:r>
          <a:endParaRPr lang="en-US" sz="1800" kern="1200"/>
        </a:p>
      </dsp:txBody>
      <dsp:txXfrm>
        <a:off x="34954" y="820258"/>
        <a:ext cx="10784020" cy="646132"/>
      </dsp:txXfrm>
    </dsp:sp>
    <dsp:sp modelId="{0807D410-A957-4DAF-A6F2-3D83F7462007}">
      <dsp:nvSpPr>
        <dsp:cNvPr id="0" name=""/>
        <dsp:cNvSpPr/>
      </dsp:nvSpPr>
      <dsp:spPr>
        <a:xfrm>
          <a:off x="0" y="1553184"/>
          <a:ext cx="10853928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External influences (Interagency collaboration and actions of others) </a:t>
          </a:r>
          <a:endParaRPr lang="en-US" sz="1800" kern="1200"/>
        </a:p>
      </dsp:txBody>
      <dsp:txXfrm>
        <a:off x="34954" y="1588138"/>
        <a:ext cx="10784020" cy="646132"/>
      </dsp:txXfrm>
    </dsp:sp>
    <dsp:sp modelId="{C572A671-C8D9-4B0D-83EE-0AE4A324B4EB}">
      <dsp:nvSpPr>
        <dsp:cNvPr id="0" name=""/>
        <dsp:cNvSpPr/>
      </dsp:nvSpPr>
      <dsp:spPr>
        <a:xfrm>
          <a:off x="0" y="2321063"/>
          <a:ext cx="10853928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Internal influences ( leadership engagement, finances, staff and policy and procedural flexibility) </a:t>
          </a:r>
          <a:endParaRPr lang="en-US" sz="1800" kern="1200"/>
        </a:p>
      </dsp:txBody>
      <dsp:txXfrm>
        <a:off x="34954" y="2356017"/>
        <a:ext cx="10784020" cy="646132"/>
      </dsp:txXfrm>
    </dsp:sp>
    <dsp:sp modelId="{9200E72B-DE67-44D3-8574-CBFB3844B531}">
      <dsp:nvSpPr>
        <dsp:cNvPr id="0" name=""/>
        <dsp:cNvSpPr/>
      </dsp:nvSpPr>
      <dsp:spPr>
        <a:xfrm>
          <a:off x="0" y="3088944"/>
          <a:ext cx="10853928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Accessible training</a:t>
          </a:r>
          <a:endParaRPr lang="en-US" sz="1800" kern="1200"/>
        </a:p>
      </dsp:txBody>
      <dsp:txXfrm>
        <a:off x="34954" y="3123898"/>
        <a:ext cx="10784020" cy="646132"/>
      </dsp:txXfrm>
    </dsp:sp>
    <dsp:sp modelId="{E27DE60F-DC17-4888-8399-FBE53870EEEA}">
      <dsp:nvSpPr>
        <dsp:cNvPr id="0" name=""/>
        <dsp:cNvSpPr/>
      </dsp:nvSpPr>
      <dsp:spPr>
        <a:xfrm>
          <a:off x="0" y="3856823"/>
          <a:ext cx="10853928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Services feedback and imitative outcomes </a:t>
          </a:r>
          <a:endParaRPr lang="en-US" sz="1800" kern="1200"/>
        </a:p>
      </dsp:txBody>
      <dsp:txXfrm>
        <a:off x="34954" y="3891777"/>
        <a:ext cx="10784020" cy="646132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BC4D86-C507-48E4-A4E5-FC8C46D35F81}">
      <dsp:nvSpPr>
        <dsp:cNvPr id="0" name=""/>
        <dsp:cNvSpPr/>
      </dsp:nvSpPr>
      <dsp:spPr>
        <a:xfrm>
          <a:off x="0" y="1526"/>
          <a:ext cx="8883836" cy="7736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F0043C-E7EE-45C0-8EDE-6C1E06109608}">
      <dsp:nvSpPr>
        <dsp:cNvPr id="0" name=""/>
        <dsp:cNvSpPr/>
      </dsp:nvSpPr>
      <dsp:spPr>
        <a:xfrm>
          <a:off x="234015" y="175587"/>
          <a:ext cx="425483" cy="4254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432E93-AAFA-4651-BC52-5F2D5A969E67}">
      <dsp:nvSpPr>
        <dsp:cNvPr id="0" name=""/>
        <dsp:cNvSpPr/>
      </dsp:nvSpPr>
      <dsp:spPr>
        <a:xfrm>
          <a:off x="893515" y="1526"/>
          <a:ext cx="7990320" cy="773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73" tIns="81873" rIns="81873" bIns="818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Emsley et al (2022) found similar findings within a UK context. </a:t>
          </a:r>
          <a:endParaRPr lang="en-US" sz="1900" kern="1200"/>
        </a:p>
      </dsp:txBody>
      <dsp:txXfrm>
        <a:off x="893515" y="1526"/>
        <a:ext cx="7990320" cy="773606"/>
      </dsp:txXfrm>
    </dsp:sp>
    <dsp:sp modelId="{7E1FA133-D05B-4303-B827-8605CD987A9A}">
      <dsp:nvSpPr>
        <dsp:cNvPr id="0" name=""/>
        <dsp:cNvSpPr/>
      </dsp:nvSpPr>
      <dsp:spPr>
        <a:xfrm>
          <a:off x="0" y="968534"/>
          <a:ext cx="8883836" cy="7736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9DB808-DB6E-471C-AC0D-2365EB788F9B}">
      <dsp:nvSpPr>
        <dsp:cNvPr id="0" name=""/>
        <dsp:cNvSpPr/>
      </dsp:nvSpPr>
      <dsp:spPr>
        <a:xfrm>
          <a:off x="234015" y="1142595"/>
          <a:ext cx="425483" cy="4254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9DC51-4601-4BA1-9DAE-7628895303F4}">
      <dsp:nvSpPr>
        <dsp:cNvPr id="0" name=""/>
        <dsp:cNvSpPr/>
      </dsp:nvSpPr>
      <dsp:spPr>
        <a:xfrm>
          <a:off x="893515" y="968534"/>
          <a:ext cx="7990320" cy="773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73" tIns="81873" rIns="81873" bIns="818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Unclear understanding and implementation of TIC across the UK. </a:t>
          </a:r>
          <a:endParaRPr lang="en-US" sz="1900" kern="1200"/>
        </a:p>
      </dsp:txBody>
      <dsp:txXfrm>
        <a:off x="893515" y="968534"/>
        <a:ext cx="7990320" cy="773606"/>
      </dsp:txXfrm>
    </dsp:sp>
    <dsp:sp modelId="{E8FD9820-58C5-4149-8E7D-8F2E632DB3EC}">
      <dsp:nvSpPr>
        <dsp:cNvPr id="0" name=""/>
        <dsp:cNvSpPr/>
      </dsp:nvSpPr>
      <dsp:spPr>
        <a:xfrm>
          <a:off x="0" y="1935542"/>
          <a:ext cx="8883836" cy="7736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426B53-0EEC-410D-ABE6-80FEAB03C20D}">
      <dsp:nvSpPr>
        <dsp:cNvPr id="0" name=""/>
        <dsp:cNvSpPr/>
      </dsp:nvSpPr>
      <dsp:spPr>
        <a:xfrm>
          <a:off x="234015" y="2109603"/>
          <a:ext cx="425483" cy="4254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699382-D028-48AC-9FE0-D6BEBA554C72}">
      <dsp:nvSpPr>
        <dsp:cNvPr id="0" name=""/>
        <dsp:cNvSpPr/>
      </dsp:nvSpPr>
      <dsp:spPr>
        <a:xfrm>
          <a:off x="893515" y="1935542"/>
          <a:ext cx="7990320" cy="773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73" tIns="81873" rIns="81873" bIns="818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TIC within Scotland and Wales have a national, centralized approach </a:t>
          </a:r>
          <a:endParaRPr lang="en-US" sz="1900" kern="1200"/>
        </a:p>
      </dsp:txBody>
      <dsp:txXfrm>
        <a:off x="893515" y="1935542"/>
        <a:ext cx="7990320" cy="773606"/>
      </dsp:txXfrm>
    </dsp:sp>
    <dsp:sp modelId="{3C531048-669F-4AD4-B539-B90A22DDA583}">
      <dsp:nvSpPr>
        <dsp:cNvPr id="0" name=""/>
        <dsp:cNvSpPr/>
      </dsp:nvSpPr>
      <dsp:spPr>
        <a:xfrm>
          <a:off x="0" y="2902550"/>
          <a:ext cx="8883836" cy="7736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E7D49-029F-4AB2-BFD1-C4174953EFBC}">
      <dsp:nvSpPr>
        <dsp:cNvPr id="0" name=""/>
        <dsp:cNvSpPr/>
      </dsp:nvSpPr>
      <dsp:spPr>
        <a:xfrm>
          <a:off x="234015" y="3076611"/>
          <a:ext cx="425483" cy="4254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A8F59-0617-45BC-8973-F548E9A08F9A}">
      <dsp:nvSpPr>
        <dsp:cNvPr id="0" name=""/>
        <dsp:cNvSpPr/>
      </dsp:nvSpPr>
      <dsp:spPr>
        <a:xfrm>
          <a:off x="893515" y="2902550"/>
          <a:ext cx="7990320" cy="773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73" tIns="81873" rIns="81873" bIns="818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England has bottom-up approach driven by passionate leaders </a:t>
          </a:r>
          <a:endParaRPr lang="en-US" sz="1900" kern="1200"/>
        </a:p>
      </dsp:txBody>
      <dsp:txXfrm>
        <a:off x="893515" y="2902550"/>
        <a:ext cx="7990320" cy="773606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C5A995-4E7D-4AA6-B879-09DB1DC40C8D}">
      <dsp:nvSpPr>
        <dsp:cNvPr id="0" name=""/>
        <dsp:cNvSpPr/>
      </dsp:nvSpPr>
      <dsp:spPr>
        <a:xfrm>
          <a:off x="0" y="112451"/>
          <a:ext cx="5169059" cy="875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Limited unified approach contributes towards inconsistent TIC training </a:t>
          </a:r>
          <a:endParaRPr lang="en-US" sz="2200" kern="1200"/>
        </a:p>
      </dsp:txBody>
      <dsp:txXfrm>
        <a:off x="42722" y="155173"/>
        <a:ext cx="5083615" cy="789716"/>
      </dsp:txXfrm>
    </dsp:sp>
    <dsp:sp modelId="{D47AD0B6-3214-4540-A67D-EBABC1A4559A}">
      <dsp:nvSpPr>
        <dsp:cNvPr id="0" name=""/>
        <dsp:cNvSpPr/>
      </dsp:nvSpPr>
      <dsp:spPr>
        <a:xfrm>
          <a:off x="0" y="1050971"/>
          <a:ext cx="5169059" cy="875160"/>
        </a:xfrm>
        <a:prstGeom prst="roundRect">
          <a:avLst/>
        </a:prstGeom>
        <a:solidFill>
          <a:schemeClr val="accent2">
            <a:hueOff val="-498334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Insufficient funding (Do more with less) </a:t>
          </a:r>
          <a:endParaRPr lang="en-US" sz="2200" kern="1200"/>
        </a:p>
      </dsp:txBody>
      <dsp:txXfrm>
        <a:off x="42722" y="1093693"/>
        <a:ext cx="5083615" cy="789716"/>
      </dsp:txXfrm>
    </dsp:sp>
    <dsp:sp modelId="{9DD59ED4-3B4D-47E0-8F07-85CD7D55E9E7}">
      <dsp:nvSpPr>
        <dsp:cNvPr id="0" name=""/>
        <dsp:cNvSpPr/>
      </dsp:nvSpPr>
      <dsp:spPr>
        <a:xfrm>
          <a:off x="0" y="1989492"/>
          <a:ext cx="5169059" cy="875160"/>
        </a:xfrm>
        <a:prstGeom prst="roundRect">
          <a:avLst/>
        </a:prstGeom>
        <a:solidFill>
          <a:schemeClr val="accent2">
            <a:hueOff val="-996668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Limited Access (particularly in rural and underserved communities) </a:t>
          </a:r>
          <a:endParaRPr lang="en-US" sz="2200" kern="1200"/>
        </a:p>
      </dsp:txBody>
      <dsp:txXfrm>
        <a:off x="42722" y="2032214"/>
        <a:ext cx="5083615" cy="789716"/>
      </dsp:txXfrm>
    </dsp:sp>
    <dsp:sp modelId="{0A30CE49-024D-4CDD-BF27-83480EBED112}">
      <dsp:nvSpPr>
        <dsp:cNvPr id="0" name=""/>
        <dsp:cNvSpPr/>
      </dsp:nvSpPr>
      <dsp:spPr>
        <a:xfrm>
          <a:off x="0" y="2928012"/>
          <a:ext cx="5169059" cy="875160"/>
        </a:xfrm>
        <a:prstGeom prst="roundRect">
          <a:avLst/>
        </a:prstGeom>
        <a:solidFill>
          <a:schemeClr val="accent2">
            <a:hueOff val="-1495001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Training doesn’t necessarily mean it will work in practice </a:t>
          </a:r>
          <a:endParaRPr lang="en-US" sz="2200" kern="1200"/>
        </a:p>
      </dsp:txBody>
      <dsp:txXfrm>
        <a:off x="42722" y="2970734"/>
        <a:ext cx="5083615" cy="78971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F2C0D-EE2E-4537-A9E5-7B328B2C9A96}">
      <dsp:nvSpPr>
        <dsp:cNvPr id="0" name=""/>
        <dsp:cNvSpPr/>
      </dsp:nvSpPr>
      <dsp:spPr>
        <a:xfrm>
          <a:off x="0" y="280212"/>
          <a:ext cx="5169059" cy="79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8 learners in class that have different requirements (emotional, academic etc).</a:t>
          </a:r>
          <a:endParaRPr lang="en-US" sz="2000" kern="1200"/>
        </a:p>
      </dsp:txBody>
      <dsp:txXfrm>
        <a:off x="38838" y="319050"/>
        <a:ext cx="5091383" cy="717924"/>
      </dsp:txXfrm>
    </dsp:sp>
    <dsp:sp modelId="{0946359E-41A1-45F1-BCDF-EC5B8138D1B6}">
      <dsp:nvSpPr>
        <dsp:cNvPr id="0" name=""/>
        <dsp:cNvSpPr/>
      </dsp:nvSpPr>
      <dsp:spPr>
        <a:xfrm>
          <a:off x="0" y="1133412"/>
          <a:ext cx="5169059" cy="795600"/>
        </a:xfrm>
        <a:prstGeom prst="roundRect">
          <a:avLst/>
        </a:prstGeom>
        <a:solidFill>
          <a:schemeClr val="accent2">
            <a:hueOff val="-498334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Balancing education and needs (differentiated) </a:t>
          </a:r>
          <a:endParaRPr lang="en-US" sz="2000" kern="1200"/>
        </a:p>
      </dsp:txBody>
      <dsp:txXfrm>
        <a:off x="38838" y="1172250"/>
        <a:ext cx="5091383" cy="717924"/>
      </dsp:txXfrm>
    </dsp:sp>
    <dsp:sp modelId="{C6799E9E-EEF3-4BA3-BD66-92C3BB7E17B1}">
      <dsp:nvSpPr>
        <dsp:cNvPr id="0" name=""/>
        <dsp:cNvSpPr/>
      </dsp:nvSpPr>
      <dsp:spPr>
        <a:xfrm>
          <a:off x="0" y="1986612"/>
          <a:ext cx="5169059" cy="795600"/>
        </a:xfrm>
        <a:prstGeom prst="roundRect">
          <a:avLst/>
        </a:prstGeom>
        <a:solidFill>
          <a:schemeClr val="accent2">
            <a:hueOff val="-996668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 felt supported </a:t>
          </a:r>
          <a:endParaRPr lang="en-US" sz="2000" kern="1200"/>
        </a:p>
      </dsp:txBody>
      <dsp:txXfrm>
        <a:off x="38838" y="2025450"/>
        <a:ext cx="5091383" cy="717924"/>
      </dsp:txXfrm>
    </dsp:sp>
    <dsp:sp modelId="{A7813937-79AF-46A5-BE32-B3A2789E3D8C}">
      <dsp:nvSpPr>
        <dsp:cNvPr id="0" name=""/>
        <dsp:cNvSpPr/>
      </dsp:nvSpPr>
      <dsp:spPr>
        <a:xfrm>
          <a:off x="0" y="2839812"/>
          <a:ext cx="5169059" cy="795600"/>
        </a:xfrm>
        <a:prstGeom prst="roundRect">
          <a:avLst/>
        </a:prstGeom>
        <a:solidFill>
          <a:schemeClr val="accent2">
            <a:hueOff val="-1495001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Higher risk the learner… more money the school makes</a:t>
          </a:r>
          <a:endParaRPr lang="en-US" sz="2000" kern="1200"/>
        </a:p>
      </dsp:txBody>
      <dsp:txXfrm>
        <a:off x="38838" y="2878650"/>
        <a:ext cx="5091383" cy="717924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B9B852-6B07-45CB-9455-DB20F3AF4503}">
      <dsp:nvSpPr>
        <dsp:cNvPr id="0" name=""/>
        <dsp:cNvSpPr/>
      </dsp:nvSpPr>
      <dsp:spPr>
        <a:xfrm>
          <a:off x="1022" y="144681"/>
          <a:ext cx="3589890" cy="227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4EE3D6-C39A-42D9-B74D-87C2C5B80F90}">
      <dsp:nvSpPr>
        <dsp:cNvPr id="0" name=""/>
        <dsp:cNvSpPr/>
      </dsp:nvSpPr>
      <dsp:spPr>
        <a:xfrm>
          <a:off x="399899" y="523614"/>
          <a:ext cx="3589890" cy="22795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Self-care is a subjective process but concentrates on maintain a positive state of wellbeing.</a:t>
          </a:r>
          <a:endParaRPr lang="en-US" sz="2700" kern="1200" dirty="0"/>
        </a:p>
      </dsp:txBody>
      <dsp:txXfrm>
        <a:off x="466666" y="590381"/>
        <a:ext cx="3456356" cy="2146046"/>
      </dsp:txXfrm>
    </dsp:sp>
    <dsp:sp modelId="{D686DA53-61DC-44FC-BC97-E1D6C2D1C764}">
      <dsp:nvSpPr>
        <dsp:cNvPr id="0" name=""/>
        <dsp:cNvSpPr/>
      </dsp:nvSpPr>
      <dsp:spPr>
        <a:xfrm>
          <a:off x="4388666" y="144681"/>
          <a:ext cx="3589890" cy="227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905B4-4A97-4419-93BC-2053144FF9C4}">
      <dsp:nvSpPr>
        <dsp:cNvPr id="0" name=""/>
        <dsp:cNvSpPr/>
      </dsp:nvSpPr>
      <dsp:spPr>
        <a:xfrm>
          <a:off x="4787543" y="523614"/>
          <a:ext cx="3589890" cy="22795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What does self-care mean to you? </a:t>
          </a:r>
          <a:endParaRPr lang="en-US" sz="2700" kern="1200"/>
        </a:p>
      </dsp:txBody>
      <dsp:txXfrm>
        <a:off x="4854310" y="590381"/>
        <a:ext cx="3456356" cy="2146046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84DE53-B827-4A15-8B3D-BE55605C2B39}">
      <dsp:nvSpPr>
        <dsp:cNvPr id="0" name=""/>
        <dsp:cNvSpPr/>
      </dsp:nvSpPr>
      <dsp:spPr>
        <a:xfrm>
          <a:off x="2681105" y="809"/>
          <a:ext cx="3016244" cy="47140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Exercise </a:t>
          </a:r>
          <a:endParaRPr lang="en-US" sz="1500" kern="1200"/>
        </a:p>
      </dsp:txBody>
      <dsp:txXfrm>
        <a:off x="2704117" y="23821"/>
        <a:ext cx="2970220" cy="425377"/>
      </dsp:txXfrm>
    </dsp:sp>
    <dsp:sp modelId="{FC3CED53-0CB3-49DE-8FC5-C2ABF482CE07}">
      <dsp:nvSpPr>
        <dsp:cNvPr id="0" name=""/>
        <dsp:cNvSpPr/>
      </dsp:nvSpPr>
      <dsp:spPr>
        <a:xfrm>
          <a:off x="2681105" y="495780"/>
          <a:ext cx="3016244" cy="47140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Positive diet </a:t>
          </a:r>
          <a:endParaRPr lang="en-US" sz="1500" kern="1200"/>
        </a:p>
      </dsp:txBody>
      <dsp:txXfrm>
        <a:off x="2704117" y="518792"/>
        <a:ext cx="2970220" cy="425377"/>
      </dsp:txXfrm>
    </dsp:sp>
    <dsp:sp modelId="{050F281D-C723-4A88-95AC-C2411470C02E}">
      <dsp:nvSpPr>
        <dsp:cNvPr id="0" name=""/>
        <dsp:cNvSpPr/>
      </dsp:nvSpPr>
      <dsp:spPr>
        <a:xfrm>
          <a:off x="2681105" y="990752"/>
          <a:ext cx="3016244" cy="47140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Establishing a work-life balance </a:t>
          </a:r>
          <a:endParaRPr lang="en-US" sz="1500" kern="1200"/>
        </a:p>
      </dsp:txBody>
      <dsp:txXfrm>
        <a:off x="2704117" y="1013764"/>
        <a:ext cx="2970220" cy="425377"/>
      </dsp:txXfrm>
    </dsp:sp>
    <dsp:sp modelId="{BBE79768-935B-4992-900A-0CE7BE8F5441}">
      <dsp:nvSpPr>
        <dsp:cNvPr id="0" name=""/>
        <dsp:cNvSpPr/>
      </dsp:nvSpPr>
      <dsp:spPr>
        <a:xfrm>
          <a:off x="2681105" y="1485723"/>
          <a:ext cx="3016244" cy="47140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Allowing time for yourself </a:t>
          </a:r>
          <a:endParaRPr lang="en-US" sz="1500" kern="1200"/>
        </a:p>
      </dsp:txBody>
      <dsp:txXfrm>
        <a:off x="2704117" y="1508735"/>
        <a:ext cx="2970220" cy="425377"/>
      </dsp:txXfrm>
    </dsp:sp>
    <dsp:sp modelId="{8B2E47E9-82FE-4F4D-8435-FECC28670F44}">
      <dsp:nvSpPr>
        <dsp:cNvPr id="0" name=""/>
        <dsp:cNvSpPr/>
      </dsp:nvSpPr>
      <dsp:spPr>
        <a:xfrm>
          <a:off x="2681105" y="1980694"/>
          <a:ext cx="3016244" cy="471401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Stay connected </a:t>
          </a:r>
          <a:endParaRPr lang="en-US" sz="1500" kern="1200"/>
        </a:p>
      </dsp:txBody>
      <dsp:txXfrm>
        <a:off x="2704117" y="2003706"/>
        <a:ext cx="2970220" cy="425377"/>
      </dsp:txXfrm>
    </dsp:sp>
    <dsp:sp modelId="{091C67AC-C5EE-4F6C-BC19-D0508E1EBA28}">
      <dsp:nvSpPr>
        <dsp:cNvPr id="0" name=""/>
        <dsp:cNvSpPr/>
      </dsp:nvSpPr>
      <dsp:spPr>
        <a:xfrm>
          <a:off x="2681105" y="2475666"/>
          <a:ext cx="3016244" cy="47140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Setting goals </a:t>
          </a:r>
          <a:endParaRPr lang="en-US" sz="1500" kern="1200"/>
        </a:p>
      </dsp:txBody>
      <dsp:txXfrm>
        <a:off x="2704117" y="2498678"/>
        <a:ext cx="2970220" cy="425377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C7A91C-1FAF-46DC-B791-6CCE35C5260D}">
      <dsp:nvSpPr>
        <dsp:cNvPr id="0" name=""/>
        <dsp:cNvSpPr/>
      </dsp:nvSpPr>
      <dsp:spPr>
        <a:xfrm>
          <a:off x="0" y="66571"/>
          <a:ext cx="6099047" cy="87395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Important questions to ask yourself: </a:t>
          </a:r>
          <a:endParaRPr lang="en-US" sz="2200" kern="1200"/>
        </a:p>
      </dsp:txBody>
      <dsp:txXfrm>
        <a:off x="42663" y="109234"/>
        <a:ext cx="6013721" cy="788627"/>
      </dsp:txXfrm>
    </dsp:sp>
    <dsp:sp modelId="{178E9462-ACE0-4D5D-8750-F118F929B1CF}">
      <dsp:nvSpPr>
        <dsp:cNvPr id="0" name=""/>
        <dsp:cNvSpPr/>
      </dsp:nvSpPr>
      <dsp:spPr>
        <a:xfrm>
          <a:off x="0" y="1003884"/>
          <a:ext cx="6099047" cy="873953"/>
        </a:xfrm>
        <a:prstGeom prst="roundRect">
          <a:avLst/>
        </a:prstGeom>
        <a:solidFill>
          <a:schemeClr val="accent2">
            <a:hueOff val="-299000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feels within my power to try? </a:t>
          </a:r>
          <a:endParaRPr lang="en-US" sz="2200" kern="1200"/>
        </a:p>
      </dsp:txBody>
      <dsp:txXfrm>
        <a:off x="42663" y="1046547"/>
        <a:ext cx="6013721" cy="788627"/>
      </dsp:txXfrm>
    </dsp:sp>
    <dsp:sp modelId="{834D39D9-F8F5-4A19-A017-14007AE2B238}">
      <dsp:nvSpPr>
        <dsp:cNvPr id="0" name=""/>
        <dsp:cNvSpPr/>
      </dsp:nvSpPr>
      <dsp:spPr>
        <a:xfrm>
          <a:off x="0" y="1941198"/>
          <a:ext cx="6099047" cy="873953"/>
        </a:xfrm>
        <a:prstGeom prst="roundRect">
          <a:avLst/>
        </a:prstGeom>
        <a:solidFill>
          <a:schemeClr val="accent2">
            <a:hueOff val="-598000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Where am I drawing my strength from? </a:t>
          </a:r>
          <a:endParaRPr lang="en-US" sz="2200" kern="1200"/>
        </a:p>
      </dsp:txBody>
      <dsp:txXfrm>
        <a:off x="42663" y="1983861"/>
        <a:ext cx="6013721" cy="788627"/>
      </dsp:txXfrm>
    </dsp:sp>
    <dsp:sp modelId="{EDDB9930-4542-4817-BFC6-6AB17FC6AF1F}">
      <dsp:nvSpPr>
        <dsp:cNvPr id="0" name=""/>
        <dsp:cNvSpPr/>
      </dsp:nvSpPr>
      <dsp:spPr>
        <a:xfrm>
          <a:off x="0" y="2878511"/>
          <a:ext cx="6099047" cy="873953"/>
        </a:xfrm>
        <a:prstGeom prst="roundRect">
          <a:avLst/>
        </a:prstGeom>
        <a:solidFill>
          <a:schemeClr val="accent2">
            <a:hueOff val="-897001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things keep me grounded? </a:t>
          </a:r>
          <a:endParaRPr lang="en-US" sz="2200" kern="1200"/>
        </a:p>
      </dsp:txBody>
      <dsp:txXfrm>
        <a:off x="42663" y="2921174"/>
        <a:ext cx="6013721" cy="788627"/>
      </dsp:txXfrm>
    </dsp:sp>
    <dsp:sp modelId="{F4BB3F05-60E1-4D8F-B7BE-E75C97CA661D}">
      <dsp:nvSpPr>
        <dsp:cNvPr id="0" name=""/>
        <dsp:cNvSpPr/>
      </dsp:nvSpPr>
      <dsp:spPr>
        <a:xfrm>
          <a:off x="0" y="3815824"/>
          <a:ext cx="6099047" cy="873953"/>
        </a:xfrm>
        <a:prstGeom prst="roundRect">
          <a:avLst/>
        </a:prstGeom>
        <a:solidFill>
          <a:schemeClr val="accent2">
            <a:hueOff val="-1196001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If my friend or family member was feeling like this, what would I say to them? </a:t>
          </a:r>
          <a:endParaRPr lang="en-US" sz="2200" kern="1200"/>
        </a:p>
      </dsp:txBody>
      <dsp:txXfrm>
        <a:off x="42663" y="3858487"/>
        <a:ext cx="6013721" cy="788627"/>
      </dsp:txXfrm>
    </dsp:sp>
    <dsp:sp modelId="{0580183A-6CD1-4215-8F2E-0E3D858FD22C}">
      <dsp:nvSpPr>
        <dsp:cNvPr id="0" name=""/>
        <dsp:cNvSpPr/>
      </dsp:nvSpPr>
      <dsp:spPr>
        <a:xfrm>
          <a:off x="0" y="4753138"/>
          <a:ext cx="6099047" cy="873953"/>
        </a:xfrm>
        <a:prstGeom prst="roundRect">
          <a:avLst/>
        </a:prstGeom>
        <a:solidFill>
          <a:schemeClr val="accent2">
            <a:hueOff val="-1495001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is your body telling me? </a:t>
          </a:r>
          <a:endParaRPr lang="en-US" sz="2200" kern="1200"/>
        </a:p>
      </dsp:txBody>
      <dsp:txXfrm>
        <a:off x="42663" y="4795801"/>
        <a:ext cx="6013721" cy="788627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69FFF7-1C08-40C0-8D14-F3E82B0D8060}">
      <dsp:nvSpPr>
        <dsp:cNvPr id="0" name=""/>
        <dsp:cNvSpPr/>
      </dsp:nvSpPr>
      <dsp:spPr>
        <a:xfrm>
          <a:off x="0" y="239564"/>
          <a:ext cx="8883836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Scenario</a:t>
          </a:r>
          <a:r>
            <a:rPr lang="en-GB" sz="1900" kern="1200" dirty="0"/>
            <a:t>:</a:t>
          </a:r>
          <a:endParaRPr lang="en-US" sz="1900" kern="1200" dirty="0"/>
        </a:p>
      </dsp:txBody>
      <dsp:txXfrm>
        <a:off x="37032" y="276596"/>
        <a:ext cx="8809772" cy="684534"/>
      </dsp:txXfrm>
    </dsp:sp>
    <dsp:sp modelId="{359925AC-62BA-4CD2-AF57-3C496C74C629}">
      <dsp:nvSpPr>
        <dsp:cNvPr id="0" name=""/>
        <dsp:cNvSpPr/>
      </dsp:nvSpPr>
      <dsp:spPr>
        <a:xfrm>
          <a:off x="0" y="1052882"/>
          <a:ext cx="8883836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are a professional who work directly with traumatised children and adolescence, and you have noticed that your overall wellbeing has declined. </a:t>
          </a:r>
          <a:endParaRPr lang="en-US" sz="1900" kern="1200" dirty="0"/>
        </a:p>
      </dsp:txBody>
      <dsp:txXfrm>
        <a:off x="37032" y="1089914"/>
        <a:ext cx="8809772" cy="684534"/>
      </dsp:txXfrm>
    </dsp:sp>
    <dsp:sp modelId="{A7999A4F-15A8-4088-9DA9-40A3CD8C1A77}">
      <dsp:nvSpPr>
        <dsp:cNvPr id="0" name=""/>
        <dsp:cNvSpPr/>
      </dsp:nvSpPr>
      <dsp:spPr>
        <a:xfrm>
          <a:off x="0" y="1866201"/>
          <a:ext cx="8883836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Task: </a:t>
          </a:r>
          <a:endParaRPr lang="en-US" sz="1900" b="1" kern="1200" dirty="0"/>
        </a:p>
      </dsp:txBody>
      <dsp:txXfrm>
        <a:off x="37032" y="1903233"/>
        <a:ext cx="8809772" cy="684534"/>
      </dsp:txXfrm>
    </dsp:sp>
    <dsp:sp modelId="{41AA5C76-DB10-4BC8-83C9-E1F87BD51B21}">
      <dsp:nvSpPr>
        <dsp:cNvPr id="0" name=""/>
        <dsp:cNvSpPr/>
      </dsp:nvSpPr>
      <dsp:spPr>
        <a:xfrm>
          <a:off x="0" y="2679520"/>
          <a:ext cx="8883836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To design a self-care plan that will encourage the promotion of positive wellbeing. </a:t>
          </a:r>
          <a:endParaRPr lang="en-US" sz="1900" kern="1200" dirty="0"/>
        </a:p>
      </dsp:txBody>
      <dsp:txXfrm>
        <a:off x="37032" y="2716552"/>
        <a:ext cx="8809772" cy="6845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43ABC8-830D-4FCD-B805-DA06FB59B1A3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BA280F-2987-47B8-BB7A-B478334D9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766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the children act (Emma Thompson) on Netflix for context.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BA280F-2987-47B8-BB7A-B478334D929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9529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BA280F-2987-47B8-BB7A-B478334D929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8865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Laws are in place to ensure that confidentiality is maintained </a:t>
            </a:r>
          </a:p>
          <a:p>
            <a:r>
              <a:rPr lang="en-GB" dirty="0"/>
              <a:t>The Human Rights Act (1998) </a:t>
            </a:r>
          </a:p>
          <a:p>
            <a:r>
              <a:rPr lang="en-GB" dirty="0"/>
              <a:t>The Care Act (2014) </a:t>
            </a:r>
          </a:p>
          <a:p>
            <a:r>
              <a:rPr lang="en-GB" dirty="0"/>
              <a:t>The Data Protection Act (2018)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BA280F-2987-47B8-BB7A-B478334D929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4216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themes are identified: </a:t>
            </a:r>
          </a:p>
          <a:p>
            <a:r>
              <a:rPr lang="en-GB" dirty="0"/>
              <a:t>Lack of sufficient funding </a:t>
            </a:r>
          </a:p>
          <a:p>
            <a:r>
              <a:rPr lang="en-GB" dirty="0"/>
              <a:t>Not enough trained staff trained within the HSC system to support people with mental health#</a:t>
            </a:r>
          </a:p>
          <a:p>
            <a:r>
              <a:rPr lang="en-GB" dirty="0"/>
              <a:t>Difficulties in working in collaboration </a:t>
            </a:r>
          </a:p>
          <a:p>
            <a:r>
              <a:rPr lang="en-GB" dirty="0"/>
              <a:t>Society is not built to support people with ill-mental health (social determinants of health) </a:t>
            </a:r>
          </a:p>
          <a:p>
            <a:r>
              <a:rPr lang="en-GB" dirty="0"/>
              <a:t>Pressure to deliver (damaging patient outcomes)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BA280F-2987-47B8-BB7A-B478334D929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733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NHS claims that are on target to increasing funding for mental health services.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BA280F-2987-47B8-BB7A-B478334D929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602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BA280F-2987-47B8-BB7A-B478334D9296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756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BA280F-2987-47B8-BB7A-B478334D9296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659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473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324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83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717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226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610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278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830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472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90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584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498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KkWQZQaC8E?feature=oembed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sv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2.xml"/><Relationship Id="rId4" Type="http://schemas.microsoft.com/office/2011/relationships/webextension" Target="../webextensions/webextension2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s://mentalhealth-uk.org/blog/burnout-report-one-in-five-needed-to-take-time-off-work-due-to-stress-in-the-past-year/" TargetMode="External"/><Relationship Id="rId3" Type="http://schemas.openxmlformats.org/officeDocument/2006/relationships/hyperlink" Target="https://www.bma.org.uk/advice-and-support/your-wellbeing/vicarious-trauma/vicarious-trauma-signs-and-strategies-for-coping" TargetMode="External"/><Relationship Id="rId7" Type="http://schemas.openxmlformats.org/officeDocument/2006/relationships/hyperlink" Target="https://doi.org/10.3390/su12010072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371/" TargetMode="External"/><Relationship Id="rId5" Type="http://schemas.openxmlformats.org/officeDocument/2006/relationships/hyperlink" Target="https://www.who.int/tools/occupational-hazards-in-health-sector/psycho-social-risks-mental-health" TargetMode="External"/><Relationship Id="rId4" Type="http://schemas.openxmlformats.org/officeDocument/2006/relationships/hyperlink" Target="https://www.ncbi.nlm.nih.gov/pmc/articles/PMC4924075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12310-024-09679-1" TargetMode="External"/><Relationship Id="rId2" Type="http://schemas.openxmlformats.org/officeDocument/2006/relationships/hyperlink" Target="https://www.communitycare.co.uk/2024/03/21/social-workers-less-likely-to-have-high-morale-or-to-recommend-profession-than-in-2020-finds-stud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4F049F8-87E1-403E-2A50-2F4544BF8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lorful swirls of paint&#10;&#10;Description automatically generated with medium confidence">
            <a:extLst>
              <a:ext uri="{FF2B5EF4-FFF2-40B4-BE49-F238E27FC236}">
                <a16:creationId xmlns:a16="http://schemas.microsoft.com/office/drawing/2014/main" id="{8DB49A42-238F-2DBF-9F06-57DA0BCD60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5" b="14568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29B6E1-6E86-A1A0-2491-E5B84B3AA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1035555" y="1445436"/>
            <a:ext cx="11191887" cy="5509960"/>
          </a:xfrm>
          <a:custGeom>
            <a:avLst/>
            <a:gdLst>
              <a:gd name="connsiteX0" fmla="*/ 75794 w 11191887"/>
              <a:gd name="connsiteY0" fmla="*/ 5509960 h 5509960"/>
              <a:gd name="connsiteX1" fmla="*/ 11191887 w 11191887"/>
              <a:gd name="connsiteY1" fmla="*/ 5315928 h 5509960"/>
              <a:gd name="connsiteX2" fmla="*/ 5163097 w 11191887"/>
              <a:gd name="connsiteY2" fmla="*/ 753031 h 5509960"/>
              <a:gd name="connsiteX3" fmla="*/ 5078820 w 11191887"/>
              <a:gd name="connsiteY3" fmla="*/ 692507 h 5509960"/>
              <a:gd name="connsiteX4" fmla="*/ 2926071 w 11191887"/>
              <a:gd name="connsiteY4" fmla="*/ 1150 h 5509960"/>
              <a:gd name="connsiteX5" fmla="*/ 2692814 w 11191887"/>
              <a:gd name="connsiteY5" fmla="*/ 2336 h 5509960"/>
              <a:gd name="connsiteX6" fmla="*/ 95718 w 11191887"/>
              <a:gd name="connsiteY6" fmla="*/ 1073885 h 5509960"/>
              <a:gd name="connsiteX7" fmla="*/ 0 w 11191887"/>
              <a:gd name="connsiteY7" fmla="*/ 1167726 h 5509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91887" h="5509960">
                <a:moveTo>
                  <a:pt x="75794" y="5509960"/>
                </a:moveTo>
                <a:lnTo>
                  <a:pt x="11191887" y="5315928"/>
                </a:lnTo>
                <a:lnTo>
                  <a:pt x="5163097" y="753031"/>
                </a:lnTo>
                <a:lnTo>
                  <a:pt x="5078820" y="692507"/>
                </a:lnTo>
                <a:cubicBezTo>
                  <a:pt x="4421358" y="245206"/>
                  <a:pt x="3672983" y="19009"/>
                  <a:pt x="2926071" y="1150"/>
                </a:cubicBezTo>
                <a:cubicBezTo>
                  <a:pt x="2848268" y="-711"/>
                  <a:pt x="2770480" y="-310"/>
                  <a:pt x="2692814" y="2336"/>
                </a:cubicBezTo>
                <a:cubicBezTo>
                  <a:pt x="1746244" y="34591"/>
                  <a:pt x="817542" y="400481"/>
                  <a:pt x="95718" y="1073885"/>
                </a:cubicBezTo>
                <a:lnTo>
                  <a:pt x="0" y="1167726"/>
                </a:lnTo>
                <a:close/>
              </a:path>
            </a:pathLst>
          </a:custGeom>
          <a:gradFill>
            <a:gsLst>
              <a:gs pos="23000">
                <a:schemeClr val="bg2">
                  <a:alpha val="68000"/>
                </a:schemeClr>
              </a:gs>
              <a:gs pos="100000">
                <a:schemeClr val="accent1">
                  <a:lumMod val="60000"/>
                  <a:lumOff val="40000"/>
                  <a:alpha val="78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73B5FE-654A-358F-18C7-C22E784358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2446" y="3092651"/>
            <a:ext cx="5429290" cy="214255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400" dirty="0"/>
              <a:t>Challenges for Professionals Working with Traumatized Youth:</a:t>
            </a:r>
            <a:br>
              <a:rPr lang="en-GB" sz="3400" dirty="0"/>
            </a:br>
            <a:endParaRPr lang="en-GB" sz="3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601B2D-5D43-DC09-290B-D5E6EFFE3A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9817" y="5409639"/>
            <a:ext cx="5481920" cy="908807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Understanding Emotional, Ethical, and Practical Challenges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377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7426C-380A-B7CF-543B-892DC2B32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574157"/>
          </a:xfrm>
        </p:spPr>
        <p:txBody>
          <a:bodyPr anchor="t">
            <a:normAutofit/>
          </a:bodyPr>
          <a:lstStyle/>
          <a:p>
            <a:pPr algn="ctr"/>
            <a:r>
              <a:rPr lang="en-GB" sz="2800"/>
              <a:t>Previously…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75E84E-9E60-EA89-D19B-90873EA354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2225806"/>
              </p:ext>
            </p:extLst>
          </p:nvPr>
        </p:nvGraphicFramePr>
        <p:xfrm>
          <a:off x="1913862" y="2400300"/>
          <a:ext cx="8378456" cy="29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0464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46738-A7C4-51EC-37A5-282239999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574157"/>
          </a:xfrm>
        </p:spPr>
        <p:txBody>
          <a:bodyPr anchor="t">
            <a:normAutofit/>
          </a:bodyPr>
          <a:lstStyle/>
          <a:p>
            <a:pPr algn="ctr"/>
            <a:r>
              <a:rPr lang="en-GB" sz="2800"/>
              <a:t>Lesson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F5F143-F040-C3D4-8067-DFB62F3C89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204082"/>
              </p:ext>
            </p:extLst>
          </p:nvPr>
        </p:nvGraphicFramePr>
        <p:xfrm>
          <a:off x="1913862" y="2400300"/>
          <a:ext cx="8378456" cy="29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4228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AFCBE-AE03-4202-5745-F03BBA840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574157"/>
          </a:xfrm>
        </p:spPr>
        <p:txBody>
          <a:bodyPr anchor="t">
            <a:normAutofit/>
          </a:bodyPr>
          <a:lstStyle/>
          <a:p>
            <a:pPr algn="ctr"/>
            <a:r>
              <a:rPr lang="en-GB" sz="2800"/>
              <a:t>Overview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F02B4C-5EB9-E1E0-7415-F03DF939FF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0157231"/>
              </p:ext>
            </p:extLst>
          </p:nvPr>
        </p:nvGraphicFramePr>
        <p:xfrm>
          <a:off x="2862552" y="2202516"/>
          <a:ext cx="8378456" cy="29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1439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9B256E-FA16-B5EB-1701-5A62CA082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064" y="1143000"/>
            <a:ext cx="3267919" cy="38136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000" dirty="0"/>
              <a:t>What do you think are the common challenges faced by professionals working with traumatized youth? </a:t>
            </a:r>
          </a:p>
        </p:txBody>
      </p:sp>
      <p:pic>
        <p:nvPicPr>
          <p:cNvPr id="7" name="Content Placeholder 6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117A518-1BF1-7429-6192-5DF1A0B291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81630" y="989463"/>
            <a:ext cx="5066035" cy="489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427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DE2BB1-750C-15D4-5319-C22134960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064" y="1143000"/>
            <a:ext cx="3267919" cy="381361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What challenges are most faced?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F0F4A5F-DCDB-A9F1-6D91-1B6DEE91D4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72736" y="989463"/>
            <a:ext cx="5283824" cy="489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917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97459-3198-BEAA-287C-C54209423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574157"/>
          </a:xfrm>
        </p:spPr>
        <p:txBody>
          <a:bodyPr anchor="t">
            <a:normAutofit/>
          </a:bodyPr>
          <a:lstStyle/>
          <a:p>
            <a:pPr algn="ctr"/>
            <a:r>
              <a:rPr lang="en-GB" sz="2800" dirty="0"/>
              <a:t>Emotional Challenges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67BCE4-A9C0-09D1-FA1C-0794639A53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7326837"/>
              </p:ext>
            </p:extLst>
          </p:nvPr>
        </p:nvGraphicFramePr>
        <p:xfrm>
          <a:off x="1913862" y="2400300"/>
          <a:ext cx="8378456" cy="29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6142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C248155-68EB-D74C-5577-DA97D48E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30E628A-07F0-331A-DE0B-CCD7FB90A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1CEB6-9BC9-FED7-0544-5FC904E1E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8" y="2061769"/>
            <a:ext cx="3019575" cy="2737375"/>
          </a:xfrm>
        </p:spPr>
        <p:txBody>
          <a:bodyPr anchor="ctr">
            <a:normAutofit/>
          </a:bodyPr>
          <a:lstStyle/>
          <a:p>
            <a:r>
              <a:rPr lang="en-GB" sz="2800"/>
              <a:t>Vocation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9C7C0B-0443-6FFA-0757-9206377A87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977177"/>
              </p:ext>
            </p:extLst>
          </p:nvPr>
        </p:nvGraphicFramePr>
        <p:xfrm>
          <a:off x="4677295" y="1389163"/>
          <a:ext cx="6109130" cy="408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2348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8B2BC11-3AA0-8791-5B1B-4172FCB36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02DE86A-8209-3F4F-796A-17BEE794E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AB32EA-F4F4-DBBD-F389-0C5FF4999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1143002"/>
            <a:ext cx="3820159" cy="1908882"/>
          </a:xfrm>
        </p:spPr>
        <p:txBody>
          <a:bodyPr anchor="t">
            <a:normAutofit/>
          </a:bodyPr>
          <a:lstStyle/>
          <a:p>
            <a:pPr algn="ctr"/>
            <a:r>
              <a:rPr lang="en-GB" sz="2800" dirty="0"/>
              <a:t>Occupational Hazard? 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B65EF5E-06C9-878C-0888-278A200B6F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4666719"/>
              </p:ext>
            </p:extLst>
          </p:nvPr>
        </p:nvGraphicFramePr>
        <p:xfrm>
          <a:off x="4442691" y="406400"/>
          <a:ext cx="7472217" cy="530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7660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8BEE8-54E5-5A69-7880-8B0838FF1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7" y="262587"/>
            <a:ext cx="8886884" cy="953669"/>
          </a:xfrm>
        </p:spPr>
        <p:txBody>
          <a:bodyPr/>
          <a:lstStyle/>
          <a:p>
            <a:pPr algn="ctr"/>
            <a:r>
              <a:rPr lang="en-GB" dirty="0"/>
              <a:t>Compassion Fatigue (CF)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EBBC76-261C-8EE9-3752-35C42E33AC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8029710"/>
              </p:ext>
            </p:extLst>
          </p:nvPr>
        </p:nvGraphicFramePr>
        <p:xfrm>
          <a:off x="640080" y="1353312"/>
          <a:ext cx="10597895" cy="4464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4908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957CA-53BC-518D-1669-801CBB27B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574157"/>
          </a:xfrm>
        </p:spPr>
        <p:txBody>
          <a:bodyPr anchor="t">
            <a:normAutofit/>
          </a:bodyPr>
          <a:lstStyle/>
          <a:p>
            <a:pPr algn="ctr"/>
            <a:r>
              <a:rPr lang="en-GB" sz="2800"/>
              <a:t>Compassion Fatigue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3E1D23E-0775-442B-1715-0F2E9C34B9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197680"/>
              </p:ext>
            </p:extLst>
          </p:nvPr>
        </p:nvGraphicFramePr>
        <p:xfrm>
          <a:off x="1071418" y="1810328"/>
          <a:ext cx="10104582" cy="3537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09940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9998E-9420-2D0B-EF2E-382BCA42D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Compassion Fatigue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7805CD3-7FBA-A7EB-B8CF-7312A533B09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9994392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2035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94236-76F2-49B5-0819-0568137A4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7" y="253350"/>
            <a:ext cx="8886884" cy="953669"/>
          </a:xfrm>
        </p:spPr>
        <p:txBody>
          <a:bodyPr/>
          <a:lstStyle/>
          <a:p>
            <a:pPr algn="ctr"/>
            <a:r>
              <a:rPr lang="en-GB" dirty="0"/>
              <a:t>Vicarious Trauma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38AC02-DE24-3C1D-5BE7-79C5EAB3E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8455101"/>
              </p:ext>
            </p:extLst>
          </p:nvPr>
        </p:nvGraphicFramePr>
        <p:xfrm>
          <a:off x="1069847" y="2139696"/>
          <a:ext cx="10586443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0123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1CE4FB-1308-048A-4AD8-EAB70217F7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8294" y="914400"/>
            <a:ext cx="8499078" cy="4572289"/>
          </a:xfrm>
        </p:spPr>
      </p:pic>
    </p:spTree>
    <p:extLst>
      <p:ext uri="{BB962C8B-B14F-4D97-AF65-F5344CB8AC3E}">
        <p14:creationId xmlns:p14="http://schemas.microsoft.com/office/powerpoint/2010/main" val="3833728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C248155-68EB-D74C-5577-DA97D48E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30E628A-07F0-331A-DE0B-CCD7FB90A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BF0A5-5AAC-2264-1B62-D1C297537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918" y="2061769"/>
            <a:ext cx="3019575" cy="2737375"/>
          </a:xfrm>
        </p:spPr>
        <p:txBody>
          <a:bodyPr anchor="ctr">
            <a:normAutofit/>
          </a:bodyPr>
          <a:lstStyle/>
          <a:p>
            <a:r>
              <a:rPr lang="en-GB" sz="2800"/>
              <a:t>How to reduce vicarious trauma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ED4E5B-C4FB-5AD0-8F65-F9AA378D33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5014792"/>
              </p:ext>
            </p:extLst>
          </p:nvPr>
        </p:nvGraphicFramePr>
        <p:xfrm>
          <a:off x="4677295" y="1389163"/>
          <a:ext cx="6109130" cy="408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36331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B9506-CCF6-F7DB-3420-92C7AA5EC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3418" y="369687"/>
            <a:ext cx="8886884" cy="953669"/>
          </a:xfrm>
        </p:spPr>
        <p:txBody>
          <a:bodyPr/>
          <a:lstStyle/>
          <a:p>
            <a:pPr algn="ctr"/>
            <a:r>
              <a:rPr lang="en-GB" dirty="0"/>
              <a:t>Burn-out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976E25-1CF7-27B6-AAB0-333C05E692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5476335"/>
              </p:ext>
            </p:extLst>
          </p:nvPr>
        </p:nvGraphicFramePr>
        <p:xfrm>
          <a:off x="1069848" y="1791856"/>
          <a:ext cx="10623388" cy="4219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22788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C8E70-C20D-31D8-AD35-22C517BCD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Prevalence rates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AFAC23-9231-9FA5-6130-E70DD14CA85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04844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89EFB-FF15-16A5-CA6E-3BE4B2DB2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Factors for consideration 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0927A653-C71B-0FB8-05E3-9416C357885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78220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9C509C-DC9F-72A7-2C51-F7F49BF17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92F11F5-4650-4EDB-A5A2-609AA6316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-60000" flipH="1">
            <a:off x="3823340" y="2206019"/>
            <a:ext cx="8404540" cy="4724346"/>
          </a:xfrm>
          <a:custGeom>
            <a:avLst/>
            <a:gdLst>
              <a:gd name="connsiteX0" fmla="*/ 1276386 w 8404540"/>
              <a:gd name="connsiteY0" fmla="*/ 1707 h 4724346"/>
              <a:gd name="connsiteX1" fmla="*/ 46392 w 8404540"/>
              <a:gd name="connsiteY1" fmla="*/ 317762 h 4724346"/>
              <a:gd name="connsiteX2" fmla="*/ 0 w 8404540"/>
              <a:gd name="connsiteY2" fmla="*/ 342953 h 4724346"/>
              <a:gd name="connsiteX3" fmla="*/ 76477 w 8404540"/>
              <a:gd name="connsiteY3" fmla="*/ 4724346 h 4724346"/>
              <a:gd name="connsiteX4" fmla="*/ 8404540 w 8404540"/>
              <a:gd name="connsiteY4" fmla="*/ 4578979 h 4724346"/>
              <a:gd name="connsiteX5" fmla="*/ 3081575 w 8404540"/>
              <a:gd name="connsiteY5" fmla="*/ 550286 h 4724346"/>
              <a:gd name="connsiteX6" fmla="*/ 3019989 w 8404540"/>
              <a:gd name="connsiteY6" fmla="*/ 506058 h 4724346"/>
              <a:gd name="connsiteX7" fmla="*/ 1446842 w 8404540"/>
              <a:gd name="connsiteY7" fmla="*/ 840 h 4724346"/>
              <a:gd name="connsiteX8" fmla="*/ 1276386 w 8404540"/>
              <a:gd name="connsiteY8" fmla="*/ 1707 h 4724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404540" h="4724346">
                <a:moveTo>
                  <a:pt x="1276386" y="1707"/>
                </a:moveTo>
                <a:cubicBezTo>
                  <a:pt x="850714" y="16212"/>
                  <a:pt x="429986" y="123046"/>
                  <a:pt x="46392" y="317762"/>
                </a:cubicBezTo>
                <a:lnTo>
                  <a:pt x="0" y="342953"/>
                </a:lnTo>
                <a:lnTo>
                  <a:pt x="76477" y="4724346"/>
                </a:lnTo>
                <a:lnTo>
                  <a:pt x="8404540" y="4578979"/>
                </a:lnTo>
                <a:lnTo>
                  <a:pt x="3081575" y="550286"/>
                </a:lnTo>
                <a:lnTo>
                  <a:pt x="3019989" y="506058"/>
                </a:lnTo>
                <a:cubicBezTo>
                  <a:pt x="2539541" y="179187"/>
                  <a:pt x="1992657" y="13891"/>
                  <a:pt x="1446842" y="840"/>
                </a:cubicBezTo>
                <a:cubicBezTo>
                  <a:pt x="1389987" y="-519"/>
                  <a:pt x="1333142" y="-227"/>
                  <a:pt x="1276386" y="1707"/>
                </a:cubicBez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F985F24-A82E-38BB-9E95-B68E0525A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06D9A-CF35-A368-58C9-C0C2B84F7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852" y="1143000"/>
            <a:ext cx="3924676" cy="3345995"/>
          </a:xfrm>
        </p:spPr>
        <p:txBody>
          <a:bodyPr anchor="t">
            <a:normAutofit/>
          </a:bodyPr>
          <a:lstStyle/>
          <a:p>
            <a:r>
              <a:rPr lang="en-GB" dirty="0"/>
              <a:t>Burn-out and working with traumatized individuals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F8BA3B-DF57-1DCA-1463-592DCC26BC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05045"/>
              </p:ext>
            </p:extLst>
          </p:nvPr>
        </p:nvGraphicFramePr>
        <p:xfrm>
          <a:off x="6096000" y="1143000"/>
          <a:ext cx="4771965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23183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06EA9-9E68-35E4-0F9C-AED8F810F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Confidentiality 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35D52F7-324F-0BAA-2C57-6D08D1AF4F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53438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0A7E8C1-C94C-2023-9143-01B16A21D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154EAC-ECA4-6AF3-3428-5724B292B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5452" y="1291771"/>
            <a:ext cx="3529747" cy="24841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/>
              <a:t>What are the ethical challenges of working with traumatized children and young people? </a:t>
            </a:r>
          </a:p>
        </p:txBody>
      </p:sp>
      <p:pic>
        <p:nvPicPr>
          <p:cNvPr id="4" name="Content Placeholder 3" descr="A drawing of a light bulb in a human head&#10;&#10;Description automatically generated">
            <a:extLst>
              <a:ext uri="{FF2B5EF4-FFF2-40B4-BE49-F238E27FC236}">
                <a16:creationId xmlns:a16="http://schemas.microsoft.com/office/drawing/2014/main" id="{7FAE3C98-AFB0-D38F-A437-F2E217ED4D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6802" y="1250668"/>
            <a:ext cx="5852613" cy="4389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7905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C248155-68EB-D74C-5577-DA97D48E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0E628A-07F0-331A-DE0B-CCD7FB90A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119B62-0584-EDA9-D7EC-29BC39EEA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162" y="1358081"/>
            <a:ext cx="3472729" cy="3031510"/>
          </a:xfrm>
        </p:spPr>
        <p:txBody>
          <a:bodyPr anchor="b">
            <a:normAutofit/>
          </a:bodyPr>
          <a:lstStyle/>
          <a:p>
            <a:pPr algn="ctr"/>
            <a:r>
              <a:rPr lang="en-GB" sz="2800" dirty="0"/>
              <a:t>Confidentiality vs. Duty to Report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B5C645-795C-9EE7-5106-9DB6C51B78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4343476"/>
              </p:ext>
            </p:extLst>
          </p:nvPr>
        </p:nvGraphicFramePr>
        <p:xfrm>
          <a:off x="5561463" y="1516186"/>
          <a:ext cx="5169059" cy="3915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44202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44FC6-583B-B0E2-2CCC-C489F8035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Breaking Confidentiality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E3DB2EBF-E7FF-8382-4E03-EAF3EFCC37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19576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9C509C-DC9F-72A7-2C51-F7F49BF17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92F11F5-4650-4EDB-A5A2-609AA6316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-60000" flipH="1">
            <a:off x="3823340" y="2206019"/>
            <a:ext cx="8404540" cy="4724346"/>
          </a:xfrm>
          <a:custGeom>
            <a:avLst/>
            <a:gdLst>
              <a:gd name="connsiteX0" fmla="*/ 1276386 w 8404540"/>
              <a:gd name="connsiteY0" fmla="*/ 1707 h 4724346"/>
              <a:gd name="connsiteX1" fmla="*/ 46392 w 8404540"/>
              <a:gd name="connsiteY1" fmla="*/ 317762 h 4724346"/>
              <a:gd name="connsiteX2" fmla="*/ 0 w 8404540"/>
              <a:gd name="connsiteY2" fmla="*/ 342953 h 4724346"/>
              <a:gd name="connsiteX3" fmla="*/ 76477 w 8404540"/>
              <a:gd name="connsiteY3" fmla="*/ 4724346 h 4724346"/>
              <a:gd name="connsiteX4" fmla="*/ 8404540 w 8404540"/>
              <a:gd name="connsiteY4" fmla="*/ 4578979 h 4724346"/>
              <a:gd name="connsiteX5" fmla="*/ 3081575 w 8404540"/>
              <a:gd name="connsiteY5" fmla="*/ 550286 h 4724346"/>
              <a:gd name="connsiteX6" fmla="*/ 3019989 w 8404540"/>
              <a:gd name="connsiteY6" fmla="*/ 506058 h 4724346"/>
              <a:gd name="connsiteX7" fmla="*/ 1446842 w 8404540"/>
              <a:gd name="connsiteY7" fmla="*/ 840 h 4724346"/>
              <a:gd name="connsiteX8" fmla="*/ 1276386 w 8404540"/>
              <a:gd name="connsiteY8" fmla="*/ 1707 h 4724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404540" h="4724346">
                <a:moveTo>
                  <a:pt x="1276386" y="1707"/>
                </a:moveTo>
                <a:cubicBezTo>
                  <a:pt x="850714" y="16212"/>
                  <a:pt x="429986" y="123046"/>
                  <a:pt x="46392" y="317762"/>
                </a:cubicBezTo>
                <a:lnTo>
                  <a:pt x="0" y="342953"/>
                </a:lnTo>
                <a:lnTo>
                  <a:pt x="76477" y="4724346"/>
                </a:lnTo>
                <a:lnTo>
                  <a:pt x="8404540" y="4578979"/>
                </a:lnTo>
                <a:lnTo>
                  <a:pt x="3081575" y="550286"/>
                </a:lnTo>
                <a:lnTo>
                  <a:pt x="3019989" y="506058"/>
                </a:lnTo>
                <a:cubicBezTo>
                  <a:pt x="2539541" y="179187"/>
                  <a:pt x="1992657" y="13891"/>
                  <a:pt x="1446842" y="840"/>
                </a:cubicBezTo>
                <a:cubicBezTo>
                  <a:pt x="1389987" y="-519"/>
                  <a:pt x="1333142" y="-227"/>
                  <a:pt x="1276386" y="1707"/>
                </a:cubicBez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F985F24-A82E-38BB-9E95-B68E0525A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0C3D0F-EFB3-587B-EB6A-749DF3DE1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852" y="1143000"/>
            <a:ext cx="3924676" cy="3345995"/>
          </a:xfrm>
        </p:spPr>
        <p:txBody>
          <a:bodyPr anchor="t">
            <a:normAutofit/>
          </a:bodyPr>
          <a:lstStyle/>
          <a:p>
            <a:r>
              <a:rPr lang="en-GB" dirty="0"/>
              <a:t>Boundaries with Clients: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A46F6C-42A2-ACEF-E245-F717335D38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2451325"/>
              </p:ext>
            </p:extLst>
          </p:nvPr>
        </p:nvGraphicFramePr>
        <p:xfrm>
          <a:off x="6096000" y="1143000"/>
          <a:ext cx="4771965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01285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9C509C-DC9F-72A7-2C51-F7F49BF17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92F11F5-4650-4EDB-A5A2-609AA6316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-60000" flipH="1">
            <a:off x="3823340" y="2206019"/>
            <a:ext cx="8404540" cy="4724346"/>
          </a:xfrm>
          <a:custGeom>
            <a:avLst/>
            <a:gdLst>
              <a:gd name="connsiteX0" fmla="*/ 1276386 w 8404540"/>
              <a:gd name="connsiteY0" fmla="*/ 1707 h 4724346"/>
              <a:gd name="connsiteX1" fmla="*/ 46392 w 8404540"/>
              <a:gd name="connsiteY1" fmla="*/ 317762 h 4724346"/>
              <a:gd name="connsiteX2" fmla="*/ 0 w 8404540"/>
              <a:gd name="connsiteY2" fmla="*/ 342953 h 4724346"/>
              <a:gd name="connsiteX3" fmla="*/ 76477 w 8404540"/>
              <a:gd name="connsiteY3" fmla="*/ 4724346 h 4724346"/>
              <a:gd name="connsiteX4" fmla="*/ 8404540 w 8404540"/>
              <a:gd name="connsiteY4" fmla="*/ 4578979 h 4724346"/>
              <a:gd name="connsiteX5" fmla="*/ 3081575 w 8404540"/>
              <a:gd name="connsiteY5" fmla="*/ 550286 h 4724346"/>
              <a:gd name="connsiteX6" fmla="*/ 3019989 w 8404540"/>
              <a:gd name="connsiteY6" fmla="*/ 506058 h 4724346"/>
              <a:gd name="connsiteX7" fmla="*/ 1446842 w 8404540"/>
              <a:gd name="connsiteY7" fmla="*/ 840 h 4724346"/>
              <a:gd name="connsiteX8" fmla="*/ 1276386 w 8404540"/>
              <a:gd name="connsiteY8" fmla="*/ 1707 h 4724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404540" h="4724346">
                <a:moveTo>
                  <a:pt x="1276386" y="1707"/>
                </a:moveTo>
                <a:cubicBezTo>
                  <a:pt x="850714" y="16212"/>
                  <a:pt x="429986" y="123046"/>
                  <a:pt x="46392" y="317762"/>
                </a:cubicBezTo>
                <a:lnTo>
                  <a:pt x="0" y="342953"/>
                </a:lnTo>
                <a:lnTo>
                  <a:pt x="76477" y="4724346"/>
                </a:lnTo>
                <a:lnTo>
                  <a:pt x="8404540" y="4578979"/>
                </a:lnTo>
                <a:lnTo>
                  <a:pt x="3081575" y="550286"/>
                </a:lnTo>
                <a:lnTo>
                  <a:pt x="3019989" y="506058"/>
                </a:lnTo>
                <a:cubicBezTo>
                  <a:pt x="2539541" y="179187"/>
                  <a:pt x="1992657" y="13891"/>
                  <a:pt x="1446842" y="840"/>
                </a:cubicBezTo>
                <a:cubicBezTo>
                  <a:pt x="1389987" y="-519"/>
                  <a:pt x="1333142" y="-227"/>
                  <a:pt x="1276386" y="1707"/>
                </a:cubicBez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F985F24-A82E-38BB-9E95-B68E0525A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7B29BE-3DE5-F7F6-C0D7-F9D6A4F0E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852" y="1143000"/>
            <a:ext cx="3924676" cy="3345995"/>
          </a:xfrm>
        </p:spPr>
        <p:txBody>
          <a:bodyPr anchor="t">
            <a:normAutofit/>
          </a:bodyPr>
          <a:lstStyle/>
          <a:p>
            <a:r>
              <a:rPr lang="en-GB" dirty="0"/>
              <a:t>Examples of situations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06CDBA-3C61-CF98-180F-B0360FA5E2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9676053"/>
              </p:ext>
            </p:extLst>
          </p:nvPr>
        </p:nvGraphicFramePr>
        <p:xfrm>
          <a:off x="6096000" y="1143000"/>
          <a:ext cx="4771965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6963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8922C-934E-793A-DF53-F2F444074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Tips for maintaining personal and professional boundaries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DB596E-548D-8F7D-8CB8-3CAC2A49110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19520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03DA8F6-A419-A0E3-3B83-0B6A0474ED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11680" y="0"/>
            <a:ext cx="7949184" cy="6858000"/>
          </a:xfrm>
        </p:spPr>
      </p:pic>
    </p:spTree>
    <p:extLst>
      <p:ext uri="{BB962C8B-B14F-4D97-AF65-F5344CB8AC3E}">
        <p14:creationId xmlns:p14="http://schemas.microsoft.com/office/powerpoint/2010/main" val="30007268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D2BB7A-69F7-70F9-B52B-4778DF1B5E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53056" y="0"/>
            <a:ext cx="7138347" cy="6395239"/>
          </a:xfrm>
        </p:spPr>
      </p:pic>
    </p:spTree>
    <p:extLst>
      <p:ext uri="{BB962C8B-B14F-4D97-AF65-F5344CB8AC3E}">
        <p14:creationId xmlns:p14="http://schemas.microsoft.com/office/powerpoint/2010/main" val="39373586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56A23-367A-354E-4DE2-80E7573CA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744" y="-20082"/>
            <a:ext cx="8886884" cy="953669"/>
          </a:xfrm>
        </p:spPr>
        <p:txBody>
          <a:bodyPr/>
          <a:lstStyle/>
          <a:p>
            <a:pPr algn="ctr"/>
            <a:r>
              <a:rPr lang="en-GB" dirty="0"/>
              <a:t>A Welsh Context 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9913D51-20CF-DF92-F7C2-5D480C846B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827246"/>
              </p:ext>
            </p:extLst>
          </p:nvPr>
        </p:nvGraphicFramePr>
        <p:xfrm>
          <a:off x="741646" y="1040622"/>
          <a:ext cx="10927080" cy="58173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81790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B602D-9647-6FB8-454D-C37AD9B1C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Lack of support and training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940986-477F-4FF7-137B-5C0D33EDF9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1004496"/>
              </p:ext>
            </p:extLst>
          </p:nvPr>
        </p:nvGraphicFramePr>
        <p:xfrm>
          <a:off x="1069848" y="2139696"/>
          <a:ext cx="10853928" cy="4590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98581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394D0-F087-195E-63E2-8AC885B3E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Lack of support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339542-8FB6-6DCA-3C21-0522D250B8E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37658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C248155-68EB-D74C-5577-DA97D48E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0E628A-07F0-331A-DE0B-CCD7FB90A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5F07D3-D594-46F7-C978-DADC272A8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813" y="2400300"/>
            <a:ext cx="3472729" cy="3031510"/>
          </a:xfrm>
        </p:spPr>
        <p:txBody>
          <a:bodyPr anchor="b">
            <a:normAutofit/>
          </a:bodyPr>
          <a:lstStyle/>
          <a:p>
            <a:r>
              <a:rPr lang="en-GB" sz="2800"/>
              <a:t>Lack of training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779B4A-2BA7-DBBD-EB86-E3023C3538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2971949"/>
              </p:ext>
            </p:extLst>
          </p:nvPr>
        </p:nvGraphicFramePr>
        <p:xfrm>
          <a:off x="5561463" y="1516186"/>
          <a:ext cx="5169059" cy="3915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54841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62480-70CA-FC9E-7816-A8D15E9B9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Trauma-informed schools </a:t>
            </a:r>
          </a:p>
        </p:txBody>
      </p:sp>
      <p:pic>
        <p:nvPicPr>
          <p:cNvPr id="4" name="Online Media 3" title="An example of Trauma Informed Practice (TISUK) Implementation in Schools">
            <a:hlinkClick r:id="" action="ppaction://media"/>
            <a:extLst>
              <a:ext uri="{FF2B5EF4-FFF2-40B4-BE49-F238E27FC236}">
                <a16:creationId xmlns:a16="http://schemas.microsoft.com/office/drawing/2014/main" id="{0B779B97-4C8C-4416-C000-657DC6B1AE1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57425" y="2139950"/>
            <a:ext cx="6507163" cy="3676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808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C248155-68EB-D74C-5577-DA97D48E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0E628A-07F0-331A-DE0B-CCD7FB90A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CC8BB4-ECD6-4BDB-5215-142E5DC60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813" y="2400300"/>
            <a:ext cx="3472729" cy="3031510"/>
          </a:xfrm>
        </p:spPr>
        <p:txBody>
          <a:bodyPr anchor="b">
            <a:normAutofit/>
          </a:bodyPr>
          <a:lstStyle/>
          <a:p>
            <a:r>
              <a:rPr lang="en-GB" sz="2800" dirty="0"/>
              <a:t>Managing Behavioural issues: Teacher’s perspective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A3F77F-DE87-80F8-020D-E1BA456172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4241173"/>
              </p:ext>
            </p:extLst>
          </p:nvPr>
        </p:nvGraphicFramePr>
        <p:xfrm>
          <a:off x="5561463" y="1516186"/>
          <a:ext cx="5169059" cy="3915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13612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F049F8-87E1-403E-2A50-2F4544BF8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5AAD34-92D6-FC3A-DABB-67E73E7F0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784747"/>
            <a:ext cx="3846394" cy="155584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sz="3600" dirty="0"/>
              <a:t>Activity: Case Study  </a:t>
            </a:r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FB3429EE-E8F3-1AB4-DFF9-CA157A255A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40990" y="1050879"/>
            <a:ext cx="4800601" cy="4800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7852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2AA277-0EB5-4FB2-06D2-B84EBEA1F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574157"/>
          </a:xfrm>
        </p:spPr>
        <p:txBody>
          <a:bodyPr anchor="t">
            <a:normAutofit/>
          </a:bodyPr>
          <a:lstStyle/>
          <a:p>
            <a:pPr algn="ctr"/>
            <a:r>
              <a:rPr lang="en-GB" sz="2800"/>
              <a:t>Self-Care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A727BB-F0E5-F562-A425-60D9DC2B42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7673749"/>
              </p:ext>
            </p:extLst>
          </p:nvPr>
        </p:nvGraphicFramePr>
        <p:xfrm>
          <a:off x="1913862" y="2400300"/>
          <a:ext cx="8378456" cy="29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59027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028D0-A159-8124-2980-A8FDB35B3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574157"/>
          </a:xfrm>
        </p:spPr>
        <p:txBody>
          <a:bodyPr anchor="t">
            <a:normAutofit/>
          </a:bodyPr>
          <a:lstStyle/>
          <a:p>
            <a:pPr algn="ctr"/>
            <a:r>
              <a:rPr lang="en-GB" sz="2800"/>
              <a:t>Self-care: what does it involve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BEF171-8B12-A9B5-CD96-453602BE6D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764208"/>
              </p:ext>
            </p:extLst>
          </p:nvPr>
        </p:nvGraphicFramePr>
        <p:xfrm>
          <a:off x="1913862" y="2400300"/>
          <a:ext cx="8378456" cy="29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60570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8B2BC11-3AA0-8791-5B1B-4172FCB36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230C116-2D32-8789-37A8-CA3563161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-60000" flipH="1">
            <a:off x="629155" y="815904"/>
            <a:ext cx="11603250" cy="6142191"/>
          </a:xfrm>
          <a:custGeom>
            <a:avLst/>
            <a:gdLst>
              <a:gd name="connsiteX0" fmla="*/ 2277921 w 11603250"/>
              <a:gd name="connsiteY0" fmla="*/ 2336 h 6142191"/>
              <a:gd name="connsiteX1" fmla="*/ 137232 w 11603250"/>
              <a:gd name="connsiteY1" fmla="*/ 706954 h 6142191"/>
              <a:gd name="connsiteX2" fmla="*/ 0 w 11603250"/>
              <a:gd name="connsiteY2" fmla="*/ 806570 h 6142191"/>
              <a:gd name="connsiteX3" fmla="*/ 93133 w 11603250"/>
              <a:gd name="connsiteY3" fmla="*/ 6142191 h 6142191"/>
              <a:gd name="connsiteX4" fmla="*/ 11603250 w 11603250"/>
              <a:gd name="connsiteY4" fmla="*/ 5941281 h 6142191"/>
              <a:gd name="connsiteX5" fmla="*/ 4748204 w 11603250"/>
              <a:gd name="connsiteY5" fmla="*/ 753031 h 6142191"/>
              <a:gd name="connsiteX6" fmla="*/ 4663927 w 11603250"/>
              <a:gd name="connsiteY6" fmla="*/ 692507 h 6142191"/>
              <a:gd name="connsiteX7" fmla="*/ 2511178 w 11603250"/>
              <a:gd name="connsiteY7" fmla="*/ 1150 h 6142191"/>
              <a:gd name="connsiteX8" fmla="*/ 2277921 w 11603250"/>
              <a:gd name="connsiteY8" fmla="*/ 2336 h 6142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03250" h="6142191">
                <a:moveTo>
                  <a:pt x="2277921" y="2336"/>
                </a:moveTo>
                <a:cubicBezTo>
                  <a:pt x="1520665" y="28140"/>
                  <a:pt x="774844" y="267470"/>
                  <a:pt x="137232" y="706954"/>
                </a:cubicBezTo>
                <a:lnTo>
                  <a:pt x="0" y="806570"/>
                </a:lnTo>
                <a:lnTo>
                  <a:pt x="93133" y="6142191"/>
                </a:lnTo>
                <a:lnTo>
                  <a:pt x="11603250" y="5941281"/>
                </a:lnTo>
                <a:lnTo>
                  <a:pt x="4748204" y="753031"/>
                </a:lnTo>
                <a:lnTo>
                  <a:pt x="4663927" y="692507"/>
                </a:lnTo>
                <a:cubicBezTo>
                  <a:pt x="4006465" y="245206"/>
                  <a:pt x="3258090" y="19009"/>
                  <a:pt x="2511178" y="1150"/>
                </a:cubicBezTo>
                <a:cubicBezTo>
                  <a:pt x="2433375" y="-711"/>
                  <a:pt x="2355587" y="-310"/>
                  <a:pt x="2277921" y="2336"/>
                </a:cubicBezTo>
                <a:close/>
              </a:path>
            </a:pathLst>
          </a:custGeom>
          <a:gradFill>
            <a:gsLst>
              <a:gs pos="37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68475-9614-806F-EA6A-40DCD4587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2" y="1143001"/>
            <a:ext cx="3771330" cy="2285999"/>
          </a:xfrm>
        </p:spPr>
        <p:txBody>
          <a:bodyPr anchor="t">
            <a:normAutofit/>
          </a:bodyPr>
          <a:lstStyle/>
          <a:p>
            <a:r>
              <a:rPr lang="en-GB" dirty="0"/>
              <a:t>Finding what works for you 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04D25F1-E4D2-A3CE-F50E-75321E6D15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1892457"/>
              </p:ext>
            </p:extLst>
          </p:nvPr>
        </p:nvGraphicFramePr>
        <p:xfrm>
          <a:off x="4949952" y="1048512"/>
          <a:ext cx="6099047" cy="5693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557339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BDA9A-7517-1381-0163-05904144F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Personalised self-care plan 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BF88B1B-91D4-CE59-1585-C98CC4ED6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1330585"/>
              </p:ext>
            </p:extLst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47240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D1CF9-A37A-89C9-5790-8A4B27EF5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040621"/>
            <a:ext cx="8886884" cy="953669"/>
          </a:xfrm>
        </p:spPr>
        <p:txBody>
          <a:bodyPr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64813-AE00-3B19-652B-87E327233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Add-in 3">
                <a:extLst>
                  <a:ext uri="{FF2B5EF4-FFF2-40B4-BE49-F238E27FC236}">
                    <a16:creationId xmlns:a16="http://schemas.microsoft.com/office/drawing/2014/main" id="{44099F18-27E7-6D15-7C14-3B045B8DE404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0" y="0"/>
              <a:ext cx="12192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4" name="Add-in 3">
                <a:extLst>
                  <a:ext uri="{FF2B5EF4-FFF2-40B4-BE49-F238E27FC236}">
                    <a16:creationId xmlns:a16="http://schemas.microsoft.com/office/drawing/2014/main" id="{44099F18-27E7-6D15-7C14-3B045B8DE40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12192000" cy="685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5" name="Add-in 4">
                <a:extLst>
                  <a:ext uri="{FF2B5EF4-FFF2-40B4-BE49-F238E27FC236}">
                    <a16:creationId xmlns:a16="http://schemas.microsoft.com/office/drawing/2014/main" id="{8BEBB914-643B-A36A-DA2B-906ECB9B2F72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0" y="0"/>
              <a:ext cx="12192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4"/>
              </a:graphicData>
            </a:graphic>
          </p:graphicFrame>
        </mc:Choice>
        <mc:Fallback>
          <p:pic>
            <p:nvPicPr>
              <p:cNvPr id="5" name="Add-in 4">
                <a:extLst>
                  <a:ext uri="{FF2B5EF4-FFF2-40B4-BE49-F238E27FC236}">
                    <a16:creationId xmlns:a16="http://schemas.microsoft.com/office/drawing/2014/main" id="{8BEBB914-643B-A36A-DA2B-906ECB9B2F7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12192000" cy="685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245486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A83F5-C660-3D81-A969-C2E136B09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DA5F4-A230-D4FC-0742-0B809F580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" y="2139696"/>
            <a:ext cx="9816524" cy="47183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200" dirty="0"/>
              <a:t>British Medical Association  (2024) Vicarious Trauma: signs and strategies for coping. [Online] Available at: </a:t>
            </a:r>
            <a:r>
              <a:rPr lang="en-GB" sz="1200" dirty="0">
                <a:hlinkClick r:id="rId3"/>
              </a:rPr>
              <a:t>https://www.bma.org.uk/advice-and-support/your-wellbeing/vicarious-trauma/vicarious-trauma-signs-and-strategies-for-coping</a:t>
            </a:r>
            <a:r>
              <a:rPr lang="en-GB" sz="1200" dirty="0"/>
              <a:t>. Accessed 19</a:t>
            </a:r>
            <a:r>
              <a:rPr lang="en-GB" sz="1200" baseline="30000" dirty="0"/>
              <a:t>th</a:t>
            </a:r>
            <a:r>
              <a:rPr lang="en-GB" sz="1200" dirty="0"/>
              <a:t> September 2024. </a:t>
            </a:r>
          </a:p>
          <a:p>
            <a:pPr marL="0" indent="0">
              <a:buNone/>
            </a:pPr>
            <a:r>
              <a:rPr lang="en-GB" sz="1200" dirty="0"/>
              <a:t>Cocker F, Joss N. (2016) Compassion Fatigue among Healthcare, Emergency and Community Service Workers: A Systematic Review. Int J Environ Res Public Health. 22;13(6): pp.618. </a:t>
            </a:r>
            <a:r>
              <a:rPr lang="en-GB" sz="1200" dirty="0" err="1"/>
              <a:t>doi</a:t>
            </a:r>
            <a:r>
              <a:rPr lang="en-GB" sz="1200" dirty="0"/>
              <a:t>: 10.3390/ijerph13060618. </a:t>
            </a:r>
            <a:r>
              <a:rPr lang="en-GB" sz="1200" dirty="0">
                <a:hlinkClick r:id="rId4"/>
              </a:rPr>
              <a:t>https://www.ncbi.nlm.nih.gov/pmc/articles/PMC4924075/</a:t>
            </a:r>
            <a:r>
              <a:rPr lang="en-GB" sz="1200" dirty="0"/>
              <a:t> </a:t>
            </a:r>
          </a:p>
          <a:p>
            <a:pPr marL="0" indent="0">
              <a:buNone/>
            </a:pPr>
            <a:r>
              <a:rPr lang="en-GB" sz="1200" dirty="0"/>
              <a:t>World Health Organization (2024) Psycho-social risks and mental health. [Online] Available at: </a:t>
            </a:r>
            <a:r>
              <a:rPr lang="en-GB" sz="1200" dirty="0">
                <a:hlinkClick r:id="rId5"/>
              </a:rPr>
              <a:t>https://www.who.int/tools/occupational-hazards-in-health-sector/psycho-social-risks-mental-health</a:t>
            </a:r>
            <a:r>
              <a:rPr lang="en-GB" sz="1200" dirty="0"/>
              <a:t>. Accessed 19</a:t>
            </a:r>
            <a:r>
              <a:rPr lang="en-GB" sz="1200" baseline="30000" dirty="0"/>
              <a:t>th</a:t>
            </a:r>
            <a:r>
              <a:rPr lang="en-GB" sz="1200" dirty="0"/>
              <a:t> September 2024</a:t>
            </a:r>
          </a:p>
          <a:p>
            <a:pPr marL="0" indent="0">
              <a:buNone/>
            </a:pPr>
            <a:r>
              <a:rPr lang="en-GB" sz="1200" dirty="0"/>
              <a:t>World Health Organization (2024) Burn-out an “occupational phenomenon”: International Classification of Diseases. [Online] Available at: https://www.who.int/news/item/28-05-2019-burn-out-an-occupational-phenomenon-international-classification-of-diseases . Accessed 19</a:t>
            </a:r>
            <a:r>
              <a:rPr lang="en-GB" sz="1200" baseline="30000" dirty="0"/>
              <a:t>th</a:t>
            </a:r>
            <a:r>
              <a:rPr lang="en-GB" sz="1200" dirty="0"/>
              <a:t> September 2024. </a:t>
            </a:r>
          </a:p>
          <a:p>
            <a:pPr marL="0" indent="0">
              <a:buNone/>
            </a:pPr>
            <a:r>
              <a:rPr lang="en-GB" sz="1200" dirty="0"/>
              <a:t>Van Mol, M. M., </a:t>
            </a:r>
            <a:r>
              <a:rPr lang="en-GB" sz="1200" dirty="0" err="1"/>
              <a:t>Kompanje</a:t>
            </a:r>
            <a:r>
              <a:rPr lang="en-GB" sz="1200" dirty="0"/>
              <a:t>, E. J., Benoit, D. D., Bakker, J., and  Nijkamp, M. D. (2015). The prevalence of compassion fatigue and burnout among healthcare professionals in intensive care units: A systematic review. </a:t>
            </a:r>
            <a:r>
              <a:rPr lang="en-GB" sz="1200" dirty="0" err="1"/>
              <a:t>PLoS</a:t>
            </a:r>
            <a:r>
              <a:rPr lang="en-GB" sz="1200" dirty="0"/>
              <a:t> One, 10(8), e0136955. </a:t>
            </a:r>
            <a:r>
              <a:rPr lang="en-GB" sz="1200" dirty="0">
                <a:hlinkClick r:id="rId6"/>
              </a:rPr>
              <a:t>https://doi.org/10.1371/</a:t>
            </a:r>
            <a:r>
              <a:rPr lang="en-GB" sz="1200" dirty="0"/>
              <a:t> </a:t>
            </a:r>
          </a:p>
          <a:p>
            <a:pPr marL="0" indent="0">
              <a:buNone/>
            </a:pPr>
            <a:r>
              <a:rPr lang="en-GB" sz="1200" dirty="0"/>
              <a:t>Ortega-Campos, E., Vargas-Román, K., </a:t>
            </a:r>
            <a:r>
              <a:rPr lang="en-GB" sz="1200" dirty="0" err="1"/>
              <a:t>Velando</a:t>
            </a:r>
            <a:r>
              <a:rPr lang="en-GB" sz="1200" dirty="0"/>
              <a:t>-Soriano, A., </a:t>
            </a:r>
            <a:r>
              <a:rPr lang="en-GB" sz="1200" dirty="0" err="1"/>
              <a:t>SuleimanMartos</a:t>
            </a:r>
            <a:r>
              <a:rPr lang="en-GB" sz="1200" dirty="0"/>
              <a:t>, N., </a:t>
            </a:r>
            <a:r>
              <a:rPr lang="en-GB" sz="1200" dirty="0" err="1"/>
              <a:t>Cañadas</a:t>
            </a:r>
            <a:r>
              <a:rPr lang="en-GB" sz="1200" dirty="0"/>
              <a:t>-de la Fuente, G. A., </a:t>
            </a:r>
            <a:r>
              <a:rPr lang="en-GB" sz="1200" dirty="0" err="1"/>
              <a:t>Albendín</a:t>
            </a:r>
            <a:r>
              <a:rPr lang="en-GB" sz="1200" dirty="0"/>
              <a:t>-García, L., and Gómez-</a:t>
            </a:r>
            <a:r>
              <a:rPr lang="en-GB" sz="1200" dirty="0" err="1"/>
              <a:t>Urquiza</a:t>
            </a:r>
            <a:r>
              <a:rPr lang="en-GB" sz="1200" dirty="0"/>
              <a:t>, J. L. (2020). Compassion fatigue, compassion satisfaction, and burnout in oncology nurses: A systematic review and meta-analysis. Sustainability, 12(1), 72. </a:t>
            </a:r>
            <a:r>
              <a:rPr lang="en-GB" sz="1200" dirty="0">
                <a:hlinkClick r:id="rId7"/>
              </a:rPr>
              <a:t>https://doi.org/10.3390/su12010072</a:t>
            </a:r>
            <a:r>
              <a:rPr lang="en-GB" sz="1200" dirty="0"/>
              <a:t> </a:t>
            </a:r>
          </a:p>
          <a:p>
            <a:pPr marL="0" indent="0">
              <a:buNone/>
            </a:pPr>
            <a:r>
              <a:rPr lang="en-GB" sz="1200" dirty="0"/>
              <a:t>Mental Health UK (2024) Burnout Report: one in five needed to take time off work due to stress in the past year. [Online] Available at: </a:t>
            </a:r>
            <a:r>
              <a:rPr lang="en-GB" sz="1200" dirty="0">
                <a:hlinkClick r:id="rId8"/>
              </a:rPr>
              <a:t>https://mentalhealth-uk.org/blog/burnout-report-one-in-five-needed-to-take-time-off-work-due-to-stress-in-the-past-year/</a:t>
            </a:r>
            <a:r>
              <a:rPr lang="en-GB" sz="1200" dirty="0"/>
              <a:t>. Accessed 19</a:t>
            </a:r>
            <a:r>
              <a:rPr lang="en-GB" sz="1200" baseline="30000" dirty="0"/>
              <a:t>th</a:t>
            </a:r>
            <a:r>
              <a:rPr lang="en-GB" sz="1200" dirty="0"/>
              <a:t> September 2024.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85764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73680-3EA0-45DB-9CC9-96000F678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A1678-32DE-3AD0-FD73-839FCC536E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5598" y="2139696"/>
            <a:ext cx="8883836" cy="367768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Samuel, M (2024) Social worker morale has fallen since 2020, finds study for regulator. [Online] Available at: </a:t>
            </a:r>
            <a:r>
              <a:rPr lang="en-GB" dirty="0">
                <a:hlinkClick r:id="rId2"/>
              </a:rPr>
              <a:t>https://www.communitycare.co.uk/2024/03/21/social-workers-less-likely-to-have-high-morale-or-to-recommend-profession-than-in-2020-finds-study/</a:t>
            </a:r>
            <a:r>
              <a:rPr lang="en-GB" dirty="0"/>
              <a:t>. Accessed 20</a:t>
            </a:r>
            <a:r>
              <a:rPr lang="en-GB" baseline="30000" dirty="0"/>
              <a:t>th</a:t>
            </a:r>
            <a:r>
              <a:rPr lang="en-GB" dirty="0"/>
              <a:t> September 2024</a:t>
            </a:r>
          </a:p>
          <a:p>
            <a:pPr marL="0" indent="0">
              <a:buNone/>
            </a:pPr>
            <a:r>
              <a:rPr lang="en-GB" dirty="0"/>
              <a:t>Kind N, </a:t>
            </a:r>
            <a:r>
              <a:rPr lang="en-GB" dirty="0" err="1"/>
              <a:t>Bürgin</a:t>
            </a:r>
            <a:r>
              <a:rPr lang="en-GB" dirty="0"/>
              <a:t> D, </a:t>
            </a:r>
            <a:r>
              <a:rPr lang="en-GB" dirty="0" err="1"/>
              <a:t>Fegert</a:t>
            </a:r>
            <a:r>
              <a:rPr lang="en-GB" dirty="0"/>
              <a:t> JM,  and Schmid M.  (2020)What Protects Youth Residential Caregivers from Burning Out? A Longitudinal Analysis of Individual Resilience. Int J Environ Res Public Health. 17(7):2212. </a:t>
            </a:r>
            <a:r>
              <a:rPr lang="en-GB" dirty="0" err="1"/>
              <a:t>doi</a:t>
            </a:r>
            <a:r>
              <a:rPr lang="en-GB" dirty="0"/>
              <a:t>: 10.3390/ijerph17072212. </a:t>
            </a:r>
          </a:p>
          <a:p>
            <a:pPr marL="0" indent="0">
              <a:buNone/>
            </a:pPr>
            <a:r>
              <a:rPr lang="en-GB" dirty="0"/>
              <a:t>Cunneen, D., Anderson, D.L. (2024) Predicting Teachers’ Burnout: Trauma Experience and Attitudes Towards Trauma-Affected Students. School Mental Health. </a:t>
            </a:r>
            <a:r>
              <a:rPr lang="en-GB" dirty="0">
                <a:hlinkClick r:id="rId3"/>
              </a:rPr>
              <a:t>https://doi.org/10.1007/s12310-024-09679-1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Huo Y, </a:t>
            </a:r>
            <a:r>
              <a:rPr lang="en-GB" dirty="0" err="1"/>
              <a:t>Couzner</a:t>
            </a:r>
            <a:r>
              <a:rPr lang="en-GB" dirty="0"/>
              <a:t> L, Windsor T, Laver K, </a:t>
            </a:r>
            <a:r>
              <a:rPr lang="en-GB" dirty="0" err="1"/>
              <a:t>Dissanayaka</a:t>
            </a:r>
            <a:r>
              <a:rPr lang="en-GB" dirty="0"/>
              <a:t> NN,. And Cations M. (2023)  Barriers and enablers for the implementation of trauma-informed care in healthcare settings: a systematic review. Implement Sci </a:t>
            </a:r>
            <a:r>
              <a:rPr lang="en-GB" dirty="0" err="1"/>
              <a:t>Commun</a:t>
            </a:r>
            <a:r>
              <a:rPr lang="en-GB" dirty="0"/>
              <a:t>. 2023 May 5;4(1):49. </a:t>
            </a:r>
            <a:r>
              <a:rPr lang="en-GB" dirty="0" err="1"/>
              <a:t>doi</a:t>
            </a:r>
            <a:r>
              <a:rPr lang="en-GB" dirty="0"/>
              <a:t>: 10.1186/s43058-023-00428-0. PMID: 37147695; PMCID: PMC10161455.</a:t>
            </a:r>
          </a:p>
          <a:p>
            <a:pPr marL="0" indent="0">
              <a:buNone/>
            </a:pPr>
            <a:r>
              <a:rPr lang="en-GB" dirty="0"/>
              <a:t>Emsley, E., Smith, J., Martin, D. et al. Trauma-informed care in the UK: where are we? A qualitative study of health policies and professional perspectives. BMC Health </a:t>
            </a:r>
            <a:r>
              <a:rPr lang="en-GB" dirty="0" err="1"/>
              <a:t>Serv</a:t>
            </a:r>
            <a:r>
              <a:rPr lang="en-GB" dirty="0"/>
              <a:t> Res 22, 1164 (2022). https://doi.org/10.1186/s12913-022-08461-w</a:t>
            </a:r>
          </a:p>
        </p:txBody>
      </p:sp>
    </p:spTree>
    <p:extLst>
      <p:ext uri="{BB962C8B-B14F-4D97-AF65-F5344CB8AC3E}">
        <p14:creationId xmlns:p14="http://schemas.microsoft.com/office/powerpoint/2010/main" val="2745281743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DarkSeedLeftStep">
      <a:dk1>
        <a:srgbClr val="000000"/>
      </a:dk1>
      <a:lt1>
        <a:srgbClr val="FFFFFF"/>
      </a:lt1>
      <a:dk2>
        <a:srgbClr val="301B27"/>
      </a:dk2>
      <a:lt2>
        <a:srgbClr val="F0F3F3"/>
      </a:lt2>
      <a:accent1>
        <a:srgbClr val="C34D5F"/>
      </a:accent1>
      <a:accent2>
        <a:srgbClr val="B13B7F"/>
      </a:accent2>
      <a:accent3>
        <a:srgbClr val="C34DC2"/>
      </a:accent3>
      <a:accent4>
        <a:srgbClr val="813BB1"/>
      </a:accent4>
      <a:accent5>
        <a:srgbClr val="614DC3"/>
      </a:accent5>
      <a:accent6>
        <a:srgbClr val="3B57B1"/>
      </a:accent6>
      <a:hlink>
        <a:srgbClr val="7C55C6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webextension1.xml><?xml version="1.0" encoding="utf-8"?>
<we:webextension xmlns:we="http://schemas.microsoft.com/office/webextensions/webextension/2010/11" id="{33A61A0C-3420-4268-A749-8B5CE87ECDFF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S8h4cN0czlHjp_xOFUTghFUNTdLUlI2UEI5NlBBVDRCNTdSR1E3MDJYMy4u#selectmode&quot;"/>
  </we:properties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A9FD431F-3735-409C-946C-BD660D89AD54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S8h4cN0czlHjp_xOFUTghFUNTdLUlI2UEI5NlBBVDRCNTdSR1E3MDJYMy4u&quot;"/>
    <we:property name="FormMode" value="&quot;DesignTime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2302</Words>
  <Application>Microsoft Office PowerPoint</Application>
  <PresentationFormat>Widescreen</PresentationFormat>
  <Paragraphs>212</Paragraphs>
  <Slides>42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Aptos</vt:lpstr>
      <vt:lpstr>Arial</vt:lpstr>
      <vt:lpstr>Neue Haas Grotesk Text Pro</vt:lpstr>
      <vt:lpstr>Wingdings</vt:lpstr>
      <vt:lpstr>SwellVTI</vt:lpstr>
      <vt:lpstr>Challenges for Professionals Working with Traumatized Youth: </vt:lpstr>
      <vt:lpstr>Previously… </vt:lpstr>
      <vt:lpstr>Lesson objectives </vt:lpstr>
      <vt:lpstr>Overview </vt:lpstr>
      <vt:lpstr>What do you think are the common challenges faced by professionals working with traumatized youth? </vt:lpstr>
      <vt:lpstr>What challenges are most faced? </vt:lpstr>
      <vt:lpstr>Emotional Challenges </vt:lpstr>
      <vt:lpstr>Vocation </vt:lpstr>
      <vt:lpstr>Occupational Hazard? </vt:lpstr>
      <vt:lpstr>Compassion Fatigue (CF)</vt:lpstr>
      <vt:lpstr>Compassion Fatigue </vt:lpstr>
      <vt:lpstr>Compassion Fatigue </vt:lpstr>
      <vt:lpstr>Vicarious Trauma </vt:lpstr>
      <vt:lpstr>PowerPoint Presentation</vt:lpstr>
      <vt:lpstr>How to reduce vicarious trauma </vt:lpstr>
      <vt:lpstr>Burn-out </vt:lpstr>
      <vt:lpstr>Prevalence rates </vt:lpstr>
      <vt:lpstr>Factors for consideration </vt:lpstr>
      <vt:lpstr>Burn-out and working with traumatized individuals </vt:lpstr>
      <vt:lpstr>Confidentiality </vt:lpstr>
      <vt:lpstr>What are the ethical challenges of working with traumatized children and young people? </vt:lpstr>
      <vt:lpstr>Confidentiality vs. Duty to Report</vt:lpstr>
      <vt:lpstr>Breaking Confidentiality </vt:lpstr>
      <vt:lpstr>Boundaries with Clients:</vt:lpstr>
      <vt:lpstr>Examples of situations</vt:lpstr>
      <vt:lpstr>Tips for maintaining personal and professional boundaries </vt:lpstr>
      <vt:lpstr>PowerPoint Presentation</vt:lpstr>
      <vt:lpstr>PowerPoint Presentation</vt:lpstr>
      <vt:lpstr>A Welsh Context </vt:lpstr>
      <vt:lpstr>Lack of support and training </vt:lpstr>
      <vt:lpstr>Lack of support </vt:lpstr>
      <vt:lpstr>Lack of training </vt:lpstr>
      <vt:lpstr>Trauma-informed schools </vt:lpstr>
      <vt:lpstr>Managing Behavioural issues: Teacher’s perspective  </vt:lpstr>
      <vt:lpstr>Activity: Case Study  </vt:lpstr>
      <vt:lpstr>Self-Care</vt:lpstr>
      <vt:lpstr>Self-care: what does it involve </vt:lpstr>
      <vt:lpstr>Finding what works for you </vt:lpstr>
      <vt:lpstr>Personalised self-care plan </vt:lpstr>
      <vt:lpstr>PowerPoint Presentation</vt:lpstr>
      <vt:lpstr>Reference list </vt:lpstr>
      <vt:lpstr>Reference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1</cp:revision>
  <dcterms:created xsi:type="dcterms:W3CDTF">2024-09-18T12:51:15Z</dcterms:created>
  <dcterms:modified xsi:type="dcterms:W3CDTF">2024-09-20T14:51:19Z</dcterms:modified>
</cp:coreProperties>
</file>