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75" r:id="rId3"/>
    <p:sldId id="269" r:id="rId4"/>
    <p:sldId id="279" r:id="rId5"/>
    <p:sldId id="257" r:id="rId6"/>
    <p:sldId id="261" r:id="rId7"/>
    <p:sldId id="262" r:id="rId8"/>
    <p:sldId id="263" r:id="rId9"/>
    <p:sldId id="264" r:id="rId10"/>
    <p:sldId id="256" r:id="rId11"/>
    <p:sldId id="268" r:id="rId12"/>
    <p:sldId id="274" r:id="rId13"/>
    <p:sldId id="260" r:id="rId14"/>
    <p:sldId id="273" r:id="rId15"/>
    <p:sldId id="280" r:id="rId16"/>
    <p:sldId id="276" r:id="rId17"/>
    <p:sldId id="277" r:id="rId18"/>
    <p:sldId id="278" r:id="rId19"/>
    <p:sldId id="259" r:id="rId20"/>
    <p:sldId id="271"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57AE49-0CAD-06A9-9A48-3EBF6D4BF40E}" v="2195" dt="2022-11-07T19:55:23.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S::k.ruddy@uwtsd.ac.uk::a9aa7080-e96b-4844-81a7-8e92e7610eba" providerId="AD" clId="Web-{DF57AE49-0CAD-06A9-9A48-3EBF6D4BF40E}"/>
    <pc:docChg chg="addSld delSld modSld sldOrd">
      <pc:chgData name="Katie Ruddy" userId="S::k.ruddy@uwtsd.ac.uk::a9aa7080-e96b-4844-81a7-8e92e7610eba" providerId="AD" clId="Web-{DF57AE49-0CAD-06A9-9A48-3EBF6D4BF40E}" dt="2022-11-07T19:55:23.277" v="2232" actId="20577"/>
      <pc:docMkLst>
        <pc:docMk/>
      </pc:docMkLst>
      <pc:sldChg chg="addSp modSp mod ord setBg modClrScheme chgLayout">
        <pc:chgData name="Katie Ruddy" userId="S::k.ruddy@uwtsd.ac.uk::a9aa7080-e96b-4844-81a7-8e92e7610eba" providerId="AD" clId="Web-{DF57AE49-0CAD-06A9-9A48-3EBF6D4BF40E}" dt="2022-11-07T18:44:44.280" v="1956"/>
        <pc:sldMkLst>
          <pc:docMk/>
          <pc:sldMk cId="109857222" sldId="256"/>
        </pc:sldMkLst>
        <pc:spChg chg="mod ord">
          <ac:chgData name="Katie Ruddy" userId="S::k.ruddy@uwtsd.ac.uk::a9aa7080-e96b-4844-81a7-8e92e7610eba" providerId="AD" clId="Web-{DF57AE49-0CAD-06A9-9A48-3EBF6D4BF40E}" dt="2022-11-07T18:13:56.931" v="1676"/>
          <ac:spMkLst>
            <pc:docMk/>
            <pc:sldMk cId="109857222" sldId="256"/>
            <ac:spMk id="2" creationId="{00000000-0000-0000-0000-000000000000}"/>
          </ac:spMkLst>
        </pc:spChg>
        <pc:spChg chg="mod ord">
          <ac:chgData name="Katie Ruddy" userId="S::k.ruddy@uwtsd.ac.uk::a9aa7080-e96b-4844-81a7-8e92e7610eba" providerId="AD" clId="Web-{DF57AE49-0CAD-06A9-9A48-3EBF6D4BF40E}" dt="2022-11-07T18:13:56.931" v="1676"/>
          <ac:spMkLst>
            <pc:docMk/>
            <pc:sldMk cId="109857222" sldId="256"/>
            <ac:spMk id="3" creationId="{00000000-0000-0000-0000-000000000000}"/>
          </ac:spMkLst>
        </pc:spChg>
        <pc:spChg chg="add">
          <ac:chgData name="Katie Ruddy" userId="S::k.ruddy@uwtsd.ac.uk::a9aa7080-e96b-4844-81a7-8e92e7610eba" providerId="AD" clId="Web-{DF57AE49-0CAD-06A9-9A48-3EBF6D4BF40E}" dt="2022-11-07T18:13:56.931" v="1676"/>
          <ac:spMkLst>
            <pc:docMk/>
            <pc:sldMk cId="109857222" sldId="256"/>
            <ac:spMk id="9" creationId="{2B97F24A-32CE-4C1C-A50D-3016B394DCFB}"/>
          </ac:spMkLst>
        </pc:spChg>
        <pc:spChg chg="add">
          <ac:chgData name="Katie Ruddy" userId="S::k.ruddy@uwtsd.ac.uk::a9aa7080-e96b-4844-81a7-8e92e7610eba" providerId="AD" clId="Web-{DF57AE49-0CAD-06A9-9A48-3EBF6D4BF40E}" dt="2022-11-07T18:13:56.931" v="1676"/>
          <ac:spMkLst>
            <pc:docMk/>
            <pc:sldMk cId="109857222" sldId="256"/>
            <ac:spMk id="11" creationId="{CD8B4F24-440B-49E9-B85D-733523DC064B}"/>
          </ac:spMkLst>
        </pc:spChg>
        <pc:picChg chg="add mod">
          <ac:chgData name="Katie Ruddy" userId="S::k.ruddy@uwtsd.ac.uk::a9aa7080-e96b-4844-81a7-8e92e7610eba" providerId="AD" clId="Web-{DF57AE49-0CAD-06A9-9A48-3EBF6D4BF40E}" dt="2022-11-07T18:13:56.931" v="1676"/>
          <ac:picMkLst>
            <pc:docMk/>
            <pc:sldMk cId="109857222" sldId="256"/>
            <ac:picMk id="4" creationId="{36450FCF-92D7-0F9C-D6A6-4E52C053FE79}"/>
          </ac:picMkLst>
        </pc:picChg>
      </pc:sldChg>
      <pc:sldChg chg="addSp delSp modSp new mod ord setBg">
        <pc:chgData name="Katie Ruddy" userId="S::k.ruddy@uwtsd.ac.uk::a9aa7080-e96b-4844-81a7-8e92e7610eba" providerId="AD" clId="Web-{DF57AE49-0CAD-06A9-9A48-3EBF6D4BF40E}" dt="2022-11-07T19:25:41.160" v="2191" actId="20577"/>
        <pc:sldMkLst>
          <pc:docMk/>
          <pc:sldMk cId="89050618" sldId="257"/>
        </pc:sldMkLst>
        <pc:spChg chg="mod">
          <ac:chgData name="Katie Ruddy" userId="S::k.ruddy@uwtsd.ac.uk::a9aa7080-e96b-4844-81a7-8e92e7610eba" providerId="AD" clId="Web-{DF57AE49-0CAD-06A9-9A48-3EBF6D4BF40E}" dt="2022-11-07T18:11:23.943" v="1670"/>
          <ac:spMkLst>
            <pc:docMk/>
            <pc:sldMk cId="89050618" sldId="257"/>
            <ac:spMk id="2" creationId="{7A3997B8-156F-4335-B8A0-FDDBB4AF9773}"/>
          </ac:spMkLst>
        </pc:spChg>
        <pc:spChg chg="mod">
          <ac:chgData name="Katie Ruddy" userId="S::k.ruddy@uwtsd.ac.uk::a9aa7080-e96b-4844-81a7-8e92e7610eba" providerId="AD" clId="Web-{DF57AE49-0CAD-06A9-9A48-3EBF6D4BF40E}" dt="2022-11-07T19:25:41.160" v="2191" actId="20577"/>
          <ac:spMkLst>
            <pc:docMk/>
            <pc:sldMk cId="89050618" sldId="257"/>
            <ac:spMk id="3" creationId="{379F5330-EC0E-06BF-8EBB-925818BDCB0A}"/>
          </ac:spMkLst>
        </pc:spChg>
        <pc:spChg chg="add del">
          <ac:chgData name="Katie Ruddy" userId="S::k.ruddy@uwtsd.ac.uk::a9aa7080-e96b-4844-81a7-8e92e7610eba" providerId="AD" clId="Web-{DF57AE49-0CAD-06A9-9A48-3EBF6D4BF40E}" dt="2022-11-07T18:11:02.239" v="1668"/>
          <ac:spMkLst>
            <pc:docMk/>
            <pc:sldMk cId="89050618" sldId="257"/>
            <ac:spMk id="8" creationId="{18873D23-2DCF-4B31-A009-95721C06E8E1}"/>
          </ac:spMkLst>
        </pc:spChg>
        <pc:spChg chg="add del">
          <ac:chgData name="Katie Ruddy" userId="S::k.ruddy@uwtsd.ac.uk::a9aa7080-e96b-4844-81a7-8e92e7610eba" providerId="AD" clId="Web-{DF57AE49-0CAD-06A9-9A48-3EBF6D4BF40E}" dt="2022-11-07T18:10:29.925" v="1661"/>
          <ac:spMkLst>
            <pc:docMk/>
            <pc:sldMk cId="89050618" sldId="257"/>
            <ac:spMk id="10" creationId="{EDDBB197-D710-4A4F-A9CA-FD2177498BE8}"/>
          </ac:spMkLst>
        </pc:spChg>
        <pc:spChg chg="add del">
          <ac:chgData name="Katie Ruddy" userId="S::k.ruddy@uwtsd.ac.uk::a9aa7080-e96b-4844-81a7-8e92e7610eba" providerId="AD" clId="Web-{DF57AE49-0CAD-06A9-9A48-3EBF6D4BF40E}" dt="2022-11-07T18:10:29.925" v="1661"/>
          <ac:spMkLst>
            <pc:docMk/>
            <pc:sldMk cId="89050618" sldId="257"/>
            <ac:spMk id="12" creationId="{975D1CFA-2CDB-4B64-BD9F-85744E8DA12F}"/>
          </ac:spMkLst>
        </pc:spChg>
        <pc:spChg chg="add del">
          <ac:chgData name="Katie Ruddy" userId="S::k.ruddy@uwtsd.ac.uk::a9aa7080-e96b-4844-81a7-8e92e7610eba" providerId="AD" clId="Web-{DF57AE49-0CAD-06A9-9A48-3EBF6D4BF40E}" dt="2022-11-07T18:11:02.239" v="1668"/>
          <ac:spMkLst>
            <pc:docMk/>
            <pc:sldMk cId="89050618" sldId="257"/>
            <ac:spMk id="20" creationId="{C13EF075-D4EF-4929-ADBC-91B27DA19955}"/>
          </ac:spMkLst>
        </pc:spChg>
        <pc:spChg chg="add del">
          <ac:chgData name="Katie Ruddy" userId="S::k.ruddy@uwtsd.ac.uk::a9aa7080-e96b-4844-81a7-8e92e7610eba" providerId="AD" clId="Web-{DF57AE49-0CAD-06A9-9A48-3EBF6D4BF40E}" dt="2022-11-07T18:11:02.223" v="1667"/>
          <ac:spMkLst>
            <pc:docMk/>
            <pc:sldMk cId="89050618" sldId="257"/>
            <ac:spMk id="27" creationId="{D009D6D5-DAC2-4A8B-A17A-E206B9012D09}"/>
          </ac:spMkLst>
        </pc:spChg>
        <pc:spChg chg="add del">
          <ac:chgData name="Katie Ruddy" userId="S::k.ruddy@uwtsd.ac.uk::a9aa7080-e96b-4844-81a7-8e92e7610eba" providerId="AD" clId="Web-{DF57AE49-0CAD-06A9-9A48-3EBF6D4BF40E}" dt="2022-11-07T18:11:23.943" v="1670"/>
          <ac:spMkLst>
            <pc:docMk/>
            <pc:sldMk cId="89050618" sldId="257"/>
            <ac:spMk id="29" creationId="{71F2038E-D777-4B76-81DD-DD13EE91B9DD}"/>
          </ac:spMkLst>
        </pc:spChg>
        <pc:spChg chg="add del">
          <ac:chgData name="Katie Ruddy" userId="S::k.ruddy@uwtsd.ac.uk::a9aa7080-e96b-4844-81a7-8e92e7610eba" providerId="AD" clId="Web-{DF57AE49-0CAD-06A9-9A48-3EBF6D4BF40E}" dt="2022-11-07T18:11:23.943" v="1670"/>
          <ac:spMkLst>
            <pc:docMk/>
            <pc:sldMk cId="89050618" sldId="257"/>
            <ac:spMk id="30" creationId="{B6FACB3C-9069-4791-BC5C-0DB7CD19B853}"/>
          </ac:spMkLst>
        </pc:spChg>
        <pc:spChg chg="add">
          <ac:chgData name="Katie Ruddy" userId="S::k.ruddy@uwtsd.ac.uk::a9aa7080-e96b-4844-81a7-8e92e7610eba" providerId="AD" clId="Web-{DF57AE49-0CAD-06A9-9A48-3EBF6D4BF40E}" dt="2022-11-07T18:11:23.943" v="1670"/>
          <ac:spMkLst>
            <pc:docMk/>
            <pc:sldMk cId="89050618" sldId="257"/>
            <ac:spMk id="40" creationId="{4BC99CB9-DDAD-44A2-8A1C-E3AF4E72DF5C}"/>
          </ac:spMkLst>
        </pc:spChg>
        <pc:grpChg chg="add del">
          <ac:chgData name="Katie Ruddy" userId="S::k.ruddy@uwtsd.ac.uk::a9aa7080-e96b-4844-81a7-8e92e7610eba" providerId="AD" clId="Web-{DF57AE49-0CAD-06A9-9A48-3EBF6D4BF40E}" dt="2022-11-07T18:10:29.925" v="1661"/>
          <ac:grpSpMkLst>
            <pc:docMk/>
            <pc:sldMk cId="89050618" sldId="257"/>
            <ac:grpSpMk id="14" creationId="{25EE5136-01F1-466C-962D-BA9B4C6757AA}"/>
          </ac:grpSpMkLst>
        </pc:grpChg>
        <pc:grpChg chg="add del">
          <ac:chgData name="Katie Ruddy" userId="S::k.ruddy@uwtsd.ac.uk::a9aa7080-e96b-4844-81a7-8e92e7610eba" providerId="AD" clId="Web-{DF57AE49-0CAD-06A9-9A48-3EBF6D4BF40E}" dt="2022-11-07T18:11:02.239" v="1668"/>
          <ac:grpSpMkLst>
            <pc:docMk/>
            <pc:sldMk cId="89050618" sldId="257"/>
            <ac:grpSpMk id="21" creationId="{DAA26DFA-AAB2-4973-9C17-16D587C7B198}"/>
          </ac:grpSpMkLst>
        </pc:grpChg>
        <pc:grpChg chg="add del">
          <ac:chgData name="Katie Ruddy" userId="S::k.ruddy@uwtsd.ac.uk::a9aa7080-e96b-4844-81a7-8e92e7610eba" providerId="AD" clId="Web-{DF57AE49-0CAD-06A9-9A48-3EBF6D4BF40E}" dt="2022-11-07T18:11:23.943" v="1670"/>
          <ac:grpSpMkLst>
            <pc:docMk/>
            <pc:sldMk cId="89050618" sldId="257"/>
            <ac:grpSpMk id="31" creationId="{DD354807-230F-4402-B1B9-F733A8F1F190}"/>
          </ac:grpSpMkLst>
        </pc:grpChg>
        <pc:grpChg chg="add">
          <ac:chgData name="Katie Ruddy" userId="S::k.ruddy@uwtsd.ac.uk::a9aa7080-e96b-4844-81a7-8e92e7610eba" providerId="AD" clId="Web-{DF57AE49-0CAD-06A9-9A48-3EBF6D4BF40E}" dt="2022-11-07T18:11:23.943" v="1670"/>
          <ac:grpSpMkLst>
            <pc:docMk/>
            <pc:sldMk cId="89050618" sldId="257"/>
            <ac:grpSpMk id="42" creationId="{5C3921CD-DDE5-4B57-8FDF-B37ADE4EDAC7}"/>
          </ac:grpSpMkLst>
        </pc:grpChg>
        <pc:picChg chg="add del mod">
          <ac:chgData name="Katie Ruddy" userId="S::k.ruddy@uwtsd.ac.uk::a9aa7080-e96b-4844-81a7-8e92e7610eba" providerId="AD" clId="Web-{DF57AE49-0CAD-06A9-9A48-3EBF6D4BF40E}" dt="2022-11-07T18:11:16.395" v="1669"/>
          <ac:picMkLst>
            <pc:docMk/>
            <pc:sldMk cId="89050618" sldId="257"/>
            <ac:picMk id="5" creationId="{6E187017-4338-B53A-C338-7A748E62C292}"/>
          </ac:picMkLst>
        </pc:picChg>
        <pc:picChg chg="add del">
          <ac:chgData name="Katie Ruddy" userId="S::k.ruddy@uwtsd.ac.uk::a9aa7080-e96b-4844-81a7-8e92e7610eba" providerId="AD" clId="Web-{DF57AE49-0CAD-06A9-9A48-3EBF6D4BF40E}" dt="2022-11-07T18:10:29.925" v="1661"/>
          <ac:picMkLst>
            <pc:docMk/>
            <pc:sldMk cId="89050618" sldId="257"/>
            <ac:picMk id="7" creationId="{7B92A29B-1266-6DA8-C94F-751943031B26}"/>
          </ac:picMkLst>
        </pc:picChg>
        <pc:cxnChg chg="add del">
          <ac:chgData name="Katie Ruddy" userId="S::k.ruddy@uwtsd.ac.uk::a9aa7080-e96b-4844-81a7-8e92e7610eba" providerId="AD" clId="Web-{DF57AE49-0CAD-06A9-9A48-3EBF6D4BF40E}" dt="2022-11-07T18:11:02.239" v="1668"/>
          <ac:cxnSpMkLst>
            <pc:docMk/>
            <pc:sldMk cId="89050618" sldId="257"/>
            <ac:cxnSpMk id="9" creationId="{A7F400EE-A8A5-48AF-B4D6-291B52C6F0B0}"/>
          </ac:cxnSpMkLst>
        </pc:cxnChg>
      </pc:sldChg>
      <pc:sldChg chg="addSp delSp modSp new mod ord setBg modClrScheme addAnim delAnim chgLayout">
        <pc:chgData name="Katie Ruddy" userId="S::k.ruddy@uwtsd.ac.uk::a9aa7080-e96b-4844-81a7-8e92e7610eba" providerId="AD" clId="Web-{DF57AE49-0CAD-06A9-9A48-3EBF6D4BF40E}" dt="2022-11-07T19:53:40.992" v="2209" actId="1076"/>
        <pc:sldMkLst>
          <pc:docMk/>
          <pc:sldMk cId="1806059086" sldId="258"/>
        </pc:sldMkLst>
        <pc:spChg chg="mod ord">
          <ac:chgData name="Katie Ruddy" userId="S::k.ruddy@uwtsd.ac.uk::a9aa7080-e96b-4844-81a7-8e92e7610eba" providerId="AD" clId="Web-{DF57AE49-0CAD-06A9-9A48-3EBF6D4BF40E}" dt="2022-11-07T19:53:18.835" v="2207" actId="20577"/>
          <ac:spMkLst>
            <pc:docMk/>
            <pc:sldMk cId="1806059086" sldId="258"/>
            <ac:spMk id="2" creationId="{EA8F23CA-F165-24FD-B93E-4B9B796CAFED}"/>
          </ac:spMkLst>
        </pc:spChg>
        <pc:spChg chg="mod ord">
          <ac:chgData name="Katie Ruddy" userId="S::k.ruddy@uwtsd.ac.uk::a9aa7080-e96b-4844-81a7-8e92e7610eba" providerId="AD" clId="Web-{DF57AE49-0CAD-06A9-9A48-3EBF6D4BF40E}" dt="2022-11-07T19:53:40.992" v="2209" actId="1076"/>
          <ac:spMkLst>
            <pc:docMk/>
            <pc:sldMk cId="1806059086" sldId="258"/>
            <ac:spMk id="3" creationId="{CFBEBAF8-900F-BFF6-7ED8-2A1247E956FE}"/>
          </ac:spMkLst>
        </pc:spChg>
        <pc:spChg chg="add del">
          <ac:chgData name="Katie Ruddy" userId="S::k.ruddy@uwtsd.ac.uk::a9aa7080-e96b-4844-81a7-8e92e7610eba" providerId="AD" clId="Web-{DF57AE49-0CAD-06A9-9A48-3EBF6D4BF40E}" dt="2022-11-07T18:08:06.968" v="1638"/>
          <ac:spMkLst>
            <pc:docMk/>
            <pc:sldMk cId="1806059086" sldId="258"/>
            <ac:spMk id="8" creationId="{A8DB9CD9-59B1-4D73-BC4C-98796A48EF9B}"/>
          </ac:spMkLst>
        </pc:spChg>
        <pc:spChg chg="add del">
          <ac:chgData name="Katie Ruddy" userId="S::k.ruddy@uwtsd.ac.uk::a9aa7080-e96b-4844-81a7-8e92e7610eba" providerId="AD" clId="Web-{DF57AE49-0CAD-06A9-9A48-3EBF6D4BF40E}" dt="2022-11-07T18:08:06.968" v="1638"/>
          <ac:spMkLst>
            <pc:docMk/>
            <pc:sldMk cId="1806059086" sldId="258"/>
            <ac:spMk id="10" creationId="{8874A6A9-41FF-4E33-AFA8-F9F81436A59E}"/>
          </ac:spMkLst>
        </pc:spChg>
        <pc:spChg chg="add del">
          <ac:chgData name="Katie Ruddy" userId="S::k.ruddy@uwtsd.ac.uk::a9aa7080-e96b-4844-81a7-8e92e7610eba" providerId="AD" clId="Web-{DF57AE49-0CAD-06A9-9A48-3EBF6D4BF40E}" dt="2022-11-07T18:08:17.281" v="1644"/>
          <ac:spMkLst>
            <pc:docMk/>
            <pc:sldMk cId="1806059086" sldId="258"/>
            <ac:spMk id="23" creationId="{54A6836E-C603-43CB-9DA7-89D8E3FA3838}"/>
          </ac:spMkLst>
        </pc:spChg>
        <pc:spChg chg="add del">
          <ac:chgData name="Katie Ruddy" userId="S::k.ruddy@uwtsd.ac.uk::a9aa7080-e96b-4844-81a7-8e92e7610eba" providerId="AD" clId="Web-{DF57AE49-0CAD-06A9-9A48-3EBF6D4BF40E}" dt="2022-11-07T18:08:17.281" v="1644"/>
          <ac:spMkLst>
            <pc:docMk/>
            <pc:sldMk cId="1806059086" sldId="258"/>
            <ac:spMk id="24" creationId="{296007DD-F9BF-4F0F-B8C6-C514B2841971}"/>
          </ac:spMkLst>
        </pc:spChg>
        <pc:spChg chg="add del">
          <ac:chgData name="Katie Ruddy" userId="S::k.ruddy@uwtsd.ac.uk::a9aa7080-e96b-4844-81a7-8e92e7610eba" providerId="AD" clId="Web-{DF57AE49-0CAD-06A9-9A48-3EBF6D4BF40E}" dt="2022-11-07T18:08:30.891" v="1646"/>
          <ac:spMkLst>
            <pc:docMk/>
            <pc:sldMk cId="1806059086" sldId="258"/>
            <ac:spMk id="27" creationId="{1EADCAF8-8823-4E89-8612-21029831A4B2}"/>
          </ac:spMkLst>
        </pc:spChg>
        <pc:spChg chg="add del">
          <ac:chgData name="Katie Ruddy" userId="S::k.ruddy@uwtsd.ac.uk::a9aa7080-e96b-4844-81a7-8e92e7610eba" providerId="AD" clId="Web-{DF57AE49-0CAD-06A9-9A48-3EBF6D4BF40E}" dt="2022-11-07T18:08:30.891" v="1646"/>
          <ac:spMkLst>
            <pc:docMk/>
            <pc:sldMk cId="1806059086" sldId="258"/>
            <ac:spMk id="28" creationId="{28CA07B2-0819-4B62-9425-7A52BBDD7070}"/>
          </ac:spMkLst>
        </pc:spChg>
        <pc:spChg chg="add">
          <ac:chgData name="Katie Ruddy" userId="S::k.ruddy@uwtsd.ac.uk::a9aa7080-e96b-4844-81a7-8e92e7610eba" providerId="AD" clId="Web-{DF57AE49-0CAD-06A9-9A48-3EBF6D4BF40E}" dt="2022-11-07T18:08:30.938" v="1647"/>
          <ac:spMkLst>
            <pc:docMk/>
            <pc:sldMk cId="1806059086" sldId="258"/>
            <ac:spMk id="34" creationId="{73A25D70-4A55-4F72-B9C5-A69CDBF4DB42}"/>
          </ac:spMkLst>
        </pc:spChg>
        <pc:spChg chg="add">
          <ac:chgData name="Katie Ruddy" userId="S::k.ruddy@uwtsd.ac.uk::a9aa7080-e96b-4844-81a7-8e92e7610eba" providerId="AD" clId="Web-{DF57AE49-0CAD-06A9-9A48-3EBF6D4BF40E}" dt="2022-11-07T18:08:30.938" v="1647"/>
          <ac:spMkLst>
            <pc:docMk/>
            <pc:sldMk cId="1806059086" sldId="258"/>
            <ac:spMk id="35" creationId="{54957100-6D8B-4161-9F2F-C0A949EC84C4}"/>
          </ac:spMkLst>
        </pc:spChg>
        <pc:spChg chg="add">
          <ac:chgData name="Katie Ruddy" userId="S::k.ruddy@uwtsd.ac.uk::a9aa7080-e96b-4844-81a7-8e92e7610eba" providerId="AD" clId="Web-{DF57AE49-0CAD-06A9-9A48-3EBF6D4BF40E}" dt="2022-11-07T18:08:30.938" v="1647"/>
          <ac:spMkLst>
            <pc:docMk/>
            <pc:sldMk cId="1806059086" sldId="258"/>
            <ac:spMk id="36" creationId="{CBCB02B1-1B82-403C-B7D2-E2CED1882F50}"/>
          </ac:spMkLst>
        </pc:spChg>
        <pc:grpChg chg="add del">
          <ac:chgData name="Katie Ruddy" userId="S::k.ruddy@uwtsd.ac.uk::a9aa7080-e96b-4844-81a7-8e92e7610eba" providerId="AD" clId="Web-{DF57AE49-0CAD-06A9-9A48-3EBF6D4BF40E}" dt="2022-11-07T18:08:06.968" v="1638"/>
          <ac:grpSpMkLst>
            <pc:docMk/>
            <pc:sldMk cId="1806059086" sldId="258"/>
            <ac:grpSpMk id="12" creationId="{721D730E-1F97-4071-B143-B05E6D2599BC}"/>
          </ac:grpSpMkLst>
        </pc:grpChg>
        <pc:grpChg chg="add">
          <ac:chgData name="Katie Ruddy" userId="S::k.ruddy@uwtsd.ac.uk::a9aa7080-e96b-4844-81a7-8e92e7610eba" providerId="AD" clId="Web-{DF57AE49-0CAD-06A9-9A48-3EBF6D4BF40E}" dt="2022-11-07T18:08:30.938" v="1647"/>
          <ac:grpSpMkLst>
            <pc:docMk/>
            <pc:sldMk cId="1806059086" sldId="258"/>
            <ac:grpSpMk id="14" creationId="{CCDE13A7-6382-4A67-BEBE-4FF1F37C7F52}"/>
          </ac:grpSpMkLst>
        </pc:grpChg>
        <pc:grpChg chg="add del">
          <ac:chgData name="Katie Ruddy" userId="S::k.ruddy@uwtsd.ac.uk::a9aa7080-e96b-4844-81a7-8e92e7610eba" providerId="AD" clId="Web-{DF57AE49-0CAD-06A9-9A48-3EBF6D4BF40E}" dt="2022-11-07T18:08:17.281" v="1644"/>
          <ac:grpSpMkLst>
            <pc:docMk/>
            <pc:sldMk cId="1806059086" sldId="258"/>
            <ac:grpSpMk id="18" creationId="{CD0398DD-AD75-4E2B-A3C6-35073082A8B4}"/>
          </ac:grpSpMkLst>
        </pc:grpChg>
        <pc:grpChg chg="add del">
          <ac:chgData name="Katie Ruddy" userId="S::k.ruddy@uwtsd.ac.uk::a9aa7080-e96b-4844-81a7-8e92e7610eba" providerId="AD" clId="Web-{DF57AE49-0CAD-06A9-9A48-3EBF6D4BF40E}" dt="2022-11-07T18:08:17.281" v="1644"/>
          <ac:grpSpMkLst>
            <pc:docMk/>
            <pc:sldMk cId="1806059086" sldId="258"/>
            <ac:grpSpMk id="25" creationId="{8A0FAFCA-5C96-453B-83B7-A9AEF7F18960}"/>
          </ac:grpSpMkLst>
        </pc:grpChg>
        <pc:grpChg chg="add del">
          <ac:chgData name="Katie Ruddy" userId="S::k.ruddy@uwtsd.ac.uk::a9aa7080-e96b-4844-81a7-8e92e7610eba" providerId="AD" clId="Web-{DF57AE49-0CAD-06A9-9A48-3EBF6D4BF40E}" dt="2022-11-07T18:08:30.891" v="1646"/>
          <ac:grpSpMkLst>
            <pc:docMk/>
            <pc:sldMk cId="1806059086" sldId="258"/>
            <ac:grpSpMk id="29" creationId="{DA02BEE4-A5D4-40AF-882D-49D34B086FFF}"/>
          </ac:grpSpMkLst>
        </pc:grpChg>
        <pc:grpChg chg="add">
          <ac:chgData name="Katie Ruddy" userId="S::k.ruddy@uwtsd.ac.uk::a9aa7080-e96b-4844-81a7-8e92e7610eba" providerId="AD" clId="Web-{DF57AE49-0CAD-06A9-9A48-3EBF6D4BF40E}" dt="2022-11-07T18:08:30.938" v="1647"/>
          <ac:grpSpMkLst>
            <pc:docMk/>
            <pc:sldMk cId="1806059086" sldId="258"/>
            <ac:grpSpMk id="38" creationId="{17147D5D-F01F-4164-BD81-D10DC6F23E41}"/>
          </ac:grpSpMkLst>
        </pc:grpChg>
        <pc:grpChg chg="add">
          <ac:chgData name="Katie Ruddy" userId="S::k.ruddy@uwtsd.ac.uk::a9aa7080-e96b-4844-81a7-8e92e7610eba" providerId="AD" clId="Web-{DF57AE49-0CAD-06A9-9A48-3EBF6D4BF40E}" dt="2022-11-07T18:08:30.938" v="1647"/>
          <ac:grpSpMkLst>
            <pc:docMk/>
            <pc:sldMk cId="1806059086" sldId="258"/>
            <ac:grpSpMk id="42" creationId="{6D0E248E-80AB-4B35-BA8D-F940FCB44326}"/>
          </ac:grpSpMkLst>
        </pc:grpChg>
      </pc:sldChg>
      <pc:sldChg chg="addSp modSp new mod ord setBg">
        <pc:chgData name="Katie Ruddy" userId="S::k.ruddy@uwtsd.ac.uk::a9aa7080-e96b-4844-81a7-8e92e7610eba" providerId="AD" clId="Web-{DF57AE49-0CAD-06A9-9A48-3EBF6D4BF40E}" dt="2022-11-07T18:50:47.962" v="1989" actId="20577"/>
        <pc:sldMkLst>
          <pc:docMk/>
          <pc:sldMk cId="2852513104" sldId="259"/>
        </pc:sldMkLst>
        <pc:spChg chg="mod">
          <ac:chgData name="Katie Ruddy" userId="S::k.ruddy@uwtsd.ac.uk::a9aa7080-e96b-4844-81a7-8e92e7610eba" providerId="AD" clId="Web-{DF57AE49-0CAD-06A9-9A48-3EBF6D4BF40E}" dt="2022-11-07T18:45:58.564" v="1962" actId="20577"/>
          <ac:spMkLst>
            <pc:docMk/>
            <pc:sldMk cId="2852513104" sldId="259"/>
            <ac:spMk id="2" creationId="{47C5157B-D6AA-AE95-C1ED-6563F22F389E}"/>
          </ac:spMkLst>
        </pc:spChg>
        <pc:spChg chg="mod">
          <ac:chgData name="Katie Ruddy" userId="S::k.ruddy@uwtsd.ac.uk::a9aa7080-e96b-4844-81a7-8e92e7610eba" providerId="AD" clId="Web-{DF57AE49-0CAD-06A9-9A48-3EBF6D4BF40E}" dt="2022-11-07T18:50:47.962" v="1989" actId="20577"/>
          <ac:spMkLst>
            <pc:docMk/>
            <pc:sldMk cId="2852513104" sldId="259"/>
            <ac:spMk id="3" creationId="{85FB6364-0934-729F-69F4-BE80B7E5CBCE}"/>
          </ac:spMkLst>
        </pc:spChg>
        <pc:spChg chg="add">
          <ac:chgData name="Katie Ruddy" userId="S::k.ruddy@uwtsd.ac.uk::a9aa7080-e96b-4844-81a7-8e92e7610eba" providerId="AD" clId="Web-{DF57AE49-0CAD-06A9-9A48-3EBF6D4BF40E}" dt="2022-11-07T18:15:42.621" v="1689"/>
          <ac:spMkLst>
            <pc:docMk/>
            <pc:sldMk cId="2852513104" sldId="259"/>
            <ac:spMk id="8" creationId="{43C823D3-D619-407C-89E0-C6F6B1E7A42A}"/>
          </ac:spMkLst>
        </pc:spChg>
        <pc:spChg chg="add">
          <ac:chgData name="Katie Ruddy" userId="S::k.ruddy@uwtsd.ac.uk::a9aa7080-e96b-4844-81a7-8e92e7610eba" providerId="AD" clId="Web-{DF57AE49-0CAD-06A9-9A48-3EBF6D4BF40E}" dt="2022-11-07T18:15:42.621" v="1689"/>
          <ac:spMkLst>
            <pc:docMk/>
            <pc:sldMk cId="2852513104" sldId="259"/>
            <ac:spMk id="10" creationId="{047F8E3E-2FFA-4A0F-B3C7-E57ADDCFB415}"/>
          </ac:spMkLst>
        </pc:spChg>
        <pc:grpChg chg="add">
          <ac:chgData name="Katie Ruddy" userId="S::k.ruddy@uwtsd.ac.uk::a9aa7080-e96b-4844-81a7-8e92e7610eba" providerId="AD" clId="Web-{DF57AE49-0CAD-06A9-9A48-3EBF6D4BF40E}" dt="2022-11-07T18:15:42.621" v="1689"/>
          <ac:grpSpMkLst>
            <pc:docMk/>
            <pc:sldMk cId="2852513104" sldId="259"/>
            <ac:grpSpMk id="12" creationId="{33D939F1-7ABE-4D0E-946A-43F37F556AFD}"/>
          </ac:grpSpMkLst>
        </pc:grpChg>
        <pc:grpChg chg="add">
          <ac:chgData name="Katie Ruddy" userId="S::k.ruddy@uwtsd.ac.uk::a9aa7080-e96b-4844-81a7-8e92e7610eba" providerId="AD" clId="Web-{DF57AE49-0CAD-06A9-9A48-3EBF6D4BF40E}" dt="2022-11-07T18:15:42.621" v="1689"/>
          <ac:grpSpMkLst>
            <pc:docMk/>
            <pc:sldMk cId="2852513104" sldId="259"/>
            <ac:grpSpMk id="18" creationId="{9DB3963A-4187-4A72-9DA4-CA6BADE22931}"/>
          </ac:grpSpMkLst>
        </pc:grpChg>
      </pc:sldChg>
      <pc:sldChg chg="addSp delSp modSp new mod ord setBg modClrScheme chgLayout">
        <pc:chgData name="Katie Ruddy" userId="S::k.ruddy@uwtsd.ac.uk::a9aa7080-e96b-4844-81a7-8e92e7610eba" providerId="AD" clId="Web-{DF57AE49-0CAD-06A9-9A48-3EBF6D4BF40E}" dt="2022-11-07T19:01:37.589" v="2077"/>
        <pc:sldMkLst>
          <pc:docMk/>
          <pc:sldMk cId="4260190879" sldId="260"/>
        </pc:sldMkLst>
        <pc:spChg chg="mod ord">
          <ac:chgData name="Katie Ruddy" userId="S::k.ruddy@uwtsd.ac.uk::a9aa7080-e96b-4844-81a7-8e92e7610eba" providerId="AD" clId="Web-{DF57AE49-0CAD-06A9-9A48-3EBF6D4BF40E}" dt="2022-11-07T18:14:21.650" v="1677"/>
          <ac:spMkLst>
            <pc:docMk/>
            <pc:sldMk cId="4260190879" sldId="260"/>
            <ac:spMk id="2" creationId="{6A26E77B-F9C5-F6FF-1C35-7A0A4228C77F}"/>
          </ac:spMkLst>
        </pc:spChg>
        <pc:spChg chg="del">
          <ac:chgData name="Katie Ruddy" userId="S::k.ruddy@uwtsd.ac.uk::a9aa7080-e96b-4844-81a7-8e92e7610eba" providerId="AD" clId="Web-{DF57AE49-0CAD-06A9-9A48-3EBF6D4BF40E}" dt="2022-11-06T07:47:29.781" v="119"/>
          <ac:spMkLst>
            <pc:docMk/>
            <pc:sldMk cId="4260190879" sldId="260"/>
            <ac:spMk id="3" creationId="{B888075B-5014-AD9E-6A08-E873C1C3A5B4}"/>
          </ac:spMkLst>
        </pc:spChg>
        <pc:spChg chg="add mod ord">
          <ac:chgData name="Katie Ruddy" userId="S::k.ruddy@uwtsd.ac.uk::a9aa7080-e96b-4844-81a7-8e92e7610eba" providerId="AD" clId="Web-{DF57AE49-0CAD-06A9-9A48-3EBF6D4BF40E}" dt="2022-11-07T18:14:41.385" v="1680" actId="14100"/>
          <ac:spMkLst>
            <pc:docMk/>
            <pc:sldMk cId="4260190879" sldId="260"/>
            <ac:spMk id="4" creationId="{7B463800-E41A-A93C-00CC-D6F9D1C2ED53}"/>
          </ac:spMkLst>
        </pc:spChg>
        <pc:spChg chg="add">
          <ac:chgData name="Katie Ruddy" userId="S::k.ruddy@uwtsd.ac.uk::a9aa7080-e96b-4844-81a7-8e92e7610eba" providerId="AD" clId="Web-{DF57AE49-0CAD-06A9-9A48-3EBF6D4BF40E}" dt="2022-11-07T18:14:21.650" v="1677"/>
          <ac:spMkLst>
            <pc:docMk/>
            <pc:sldMk cId="4260190879" sldId="260"/>
            <ac:spMk id="9" creationId="{73A25D70-4A55-4F72-B9C5-A69CDBF4DB42}"/>
          </ac:spMkLst>
        </pc:spChg>
        <pc:spChg chg="add">
          <ac:chgData name="Katie Ruddy" userId="S::k.ruddy@uwtsd.ac.uk::a9aa7080-e96b-4844-81a7-8e92e7610eba" providerId="AD" clId="Web-{DF57AE49-0CAD-06A9-9A48-3EBF6D4BF40E}" dt="2022-11-07T18:14:21.650" v="1677"/>
          <ac:spMkLst>
            <pc:docMk/>
            <pc:sldMk cId="4260190879" sldId="260"/>
            <ac:spMk id="11" creationId="{54957100-6D8B-4161-9F2F-C0A949EC84C4}"/>
          </ac:spMkLst>
        </pc:spChg>
        <pc:spChg chg="add">
          <ac:chgData name="Katie Ruddy" userId="S::k.ruddy@uwtsd.ac.uk::a9aa7080-e96b-4844-81a7-8e92e7610eba" providerId="AD" clId="Web-{DF57AE49-0CAD-06A9-9A48-3EBF6D4BF40E}" dt="2022-11-07T18:14:21.650" v="1677"/>
          <ac:spMkLst>
            <pc:docMk/>
            <pc:sldMk cId="4260190879" sldId="260"/>
            <ac:spMk id="13" creationId="{CBCB02B1-1B82-403C-B7D2-E2CED1882F50}"/>
          </ac:spMkLst>
        </pc:spChg>
        <pc:grpChg chg="add">
          <ac:chgData name="Katie Ruddy" userId="S::k.ruddy@uwtsd.ac.uk::a9aa7080-e96b-4844-81a7-8e92e7610eba" providerId="AD" clId="Web-{DF57AE49-0CAD-06A9-9A48-3EBF6D4BF40E}" dt="2022-11-07T18:14:21.650" v="1677"/>
          <ac:grpSpMkLst>
            <pc:docMk/>
            <pc:sldMk cId="4260190879" sldId="260"/>
            <ac:grpSpMk id="15" creationId="{CCDE13A7-6382-4A67-BEBE-4FF1F37C7F52}"/>
          </ac:grpSpMkLst>
        </pc:grpChg>
        <pc:grpChg chg="add">
          <ac:chgData name="Katie Ruddy" userId="S::k.ruddy@uwtsd.ac.uk::a9aa7080-e96b-4844-81a7-8e92e7610eba" providerId="AD" clId="Web-{DF57AE49-0CAD-06A9-9A48-3EBF6D4BF40E}" dt="2022-11-07T18:14:21.650" v="1677"/>
          <ac:grpSpMkLst>
            <pc:docMk/>
            <pc:sldMk cId="4260190879" sldId="260"/>
            <ac:grpSpMk id="24" creationId="{17147D5D-F01F-4164-BD81-D10DC6F23E41}"/>
          </ac:grpSpMkLst>
        </pc:grpChg>
        <pc:grpChg chg="add">
          <ac:chgData name="Katie Ruddy" userId="S::k.ruddy@uwtsd.ac.uk::a9aa7080-e96b-4844-81a7-8e92e7610eba" providerId="AD" clId="Web-{DF57AE49-0CAD-06A9-9A48-3EBF6D4BF40E}" dt="2022-11-07T18:14:21.650" v="1677"/>
          <ac:grpSpMkLst>
            <pc:docMk/>
            <pc:sldMk cId="4260190879" sldId="260"/>
            <ac:grpSpMk id="30" creationId="{6D0E248E-80AB-4B35-BA8D-F940FCB44326}"/>
          </ac:grpSpMkLst>
        </pc:grpChg>
      </pc:sldChg>
      <pc:sldChg chg="addSp delSp modSp new mod ord setBg modClrScheme chgLayout">
        <pc:chgData name="Katie Ruddy" userId="S::k.ruddy@uwtsd.ac.uk::a9aa7080-e96b-4844-81a7-8e92e7610eba" providerId="AD" clId="Web-{DF57AE49-0CAD-06A9-9A48-3EBF6D4BF40E}" dt="2022-11-07T18:37:11.331" v="1785"/>
        <pc:sldMkLst>
          <pc:docMk/>
          <pc:sldMk cId="2227461159" sldId="261"/>
        </pc:sldMkLst>
        <pc:spChg chg="mod ord">
          <ac:chgData name="Katie Ruddy" userId="S::k.ruddy@uwtsd.ac.uk::a9aa7080-e96b-4844-81a7-8e92e7610eba" providerId="AD" clId="Web-{DF57AE49-0CAD-06A9-9A48-3EBF6D4BF40E}" dt="2022-11-06T07:56:37.205" v="376"/>
          <ac:spMkLst>
            <pc:docMk/>
            <pc:sldMk cId="2227461159" sldId="261"/>
            <ac:spMk id="2" creationId="{D8631675-CFE1-D675-1685-734D816D3A98}"/>
          </ac:spMkLst>
        </pc:spChg>
        <pc:spChg chg="add mod ord">
          <ac:chgData name="Katie Ruddy" userId="S::k.ruddy@uwtsd.ac.uk::a9aa7080-e96b-4844-81a7-8e92e7610eba" providerId="AD" clId="Web-{DF57AE49-0CAD-06A9-9A48-3EBF6D4BF40E}" dt="2022-11-06T07:56:37.205" v="376"/>
          <ac:spMkLst>
            <pc:docMk/>
            <pc:sldMk cId="2227461159" sldId="261"/>
            <ac:spMk id="3" creationId="{3D80284D-E246-049F-7555-CB8EB4DC81A1}"/>
          </ac:spMkLst>
        </pc:spChg>
        <pc:spChg chg="add">
          <ac:chgData name="Katie Ruddy" userId="S::k.ruddy@uwtsd.ac.uk::a9aa7080-e96b-4844-81a7-8e92e7610eba" providerId="AD" clId="Web-{DF57AE49-0CAD-06A9-9A48-3EBF6D4BF40E}" dt="2022-11-06T07:56:37.205" v="376"/>
          <ac:spMkLst>
            <pc:docMk/>
            <pc:sldMk cId="2227461159" sldId="261"/>
            <ac:spMk id="14" creationId="{79BB35BC-D5C2-4C8B-A22A-A71E6191913B}"/>
          </ac:spMkLst>
        </pc:spChg>
        <pc:picChg chg="add mod">
          <ac:chgData name="Katie Ruddy" userId="S::k.ruddy@uwtsd.ac.uk::a9aa7080-e96b-4844-81a7-8e92e7610eba" providerId="AD" clId="Web-{DF57AE49-0CAD-06A9-9A48-3EBF6D4BF40E}" dt="2022-11-06T07:56:37.205" v="376"/>
          <ac:picMkLst>
            <pc:docMk/>
            <pc:sldMk cId="2227461159" sldId="261"/>
            <ac:picMk id="5" creationId="{72258E87-CCD4-8553-BDEC-06C75F11696B}"/>
          </ac:picMkLst>
        </pc:picChg>
        <pc:cxnChg chg="add del">
          <ac:chgData name="Katie Ruddy" userId="S::k.ruddy@uwtsd.ac.uk::a9aa7080-e96b-4844-81a7-8e92e7610eba" providerId="AD" clId="Web-{DF57AE49-0CAD-06A9-9A48-3EBF6D4BF40E}" dt="2022-11-06T07:56:37.205" v="376"/>
          <ac:cxnSpMkLst>
            <pc:docMk/>
            <pc:sldMk cId="2227461159" sldId="261"/>
            <ac:cxnSpMk id="9" creationId="{A7F400EE-A8A5-48AF-B4D6-291B52C6F0B0}"/>
          </ac:cxnSpMkLst>
        </pc:cxnChg>
      </pc:sldChg>
      <pc:sldChg chg="addSp delSp modSp new mod ord setBg modClrScheme chgLayout">
        <pc:chgData name="Katie Ruddy" userId="S::k.ruddy@uwtsd.ac.uk::a9aa7080-e96b-4844-81a7-8e92e7610eba" providerId="AD" clId="Web-{DF57AE49-0CAD-06A9-9A48-3EBF6D4BF40E}" dt="2022-11-07T19:55:23.277" v="2232" actId="20577"/>
        <pc:sldMkLst>
          <pc:docMk/>
          <pc:sldMk cId="337360001" sldId="262"/>
        </pc:sldMkLst>
        <pc:spChg chg="mod ord">
          <ac:chgData name="Katie Ruddy" userId="S::k.ruddy@uwtsd.ac.uk::a9aa7080-e96b-4844-81a7-8e92e7610eba" providerId="AD" clId="Web-{DF57AE49-0CAD-06A9-9A48-3EBF6D4BF40E}" dt="2022-11-07T19:55:23.277" v="2232" actId="20577"/>
          <ac:spMkLst>
            <pc:docMk/>
            <pc:sldMk cId="337360001" sldId="262"/>
            <ac:spMk id="2" creationId="{31B172D9-2678-C1A2-C3CE-65DDE151824A}"/>
          </ac:spMkLst>
        </pc:spChg>
        <pc:spChg chg="del mod ord">
          <ac:chgData name="Katie Ruddy" userId="S::k.ruddy@uwtsd.ac.uk::a9aa7080-e96b-4844-81a7-8e92e7610eba" providerId="AD" clId="Web-{DF57AE49-0CAD-06A9-9A48-3EBF6D4BF40E}" dt="2022-11-06T07:59:32.756" v="379"/>
          <ac:spMkLst>
            <pc:docMk/>
            <pc:sldMk cId="337360001" sldId="262"/>
            <ac:spMk id="3" creationId="{86666A45-7EB5-80D8-B48A-5F48B79DB0DE}"/>
          </ac:spMkLst>
        </pc:spChg>
        <pc:spChg chg="add mod ord">
          <ac:chgData name="Katie Ruddy" userId="S::k.ruddy@uwtsd.ac.uk::a9aa7080-e96b-4844-81a7-8e92e7610eba" providerId="AD" clId="Web-{DF57AE49-0CAD-06A9-9A48-3EBF6D4BF40E}" dt="2022-11-07T18:42:24.464" v="1952" actId="14100"/>
          <ac:spMkLst>
            <pc:docMk/>
            <pc:sldMk cId="337360001" sldId="262"/>
            <ac:spMk id="4" creationId="{7032EAA3-9551-883E-2224-BCF85F9711B2}"/>
          </ac:spMkLst>
        </pc:spChg>
        <pc:spChg chg="add">
          <ac:chgData name="Katie Ruddy" userId="S::k.ruddy@uwtsd.ac.uk::a9aa7080-e96b-4844-81a7-8e92e7610eba" providerId="AD" clId="Web-{DF57AE49-0CAD-06A9-9A48-3EBF6D4BF40E}" dt="2022-11-07T18:16:13.890" v="1698"/>
          <ac:spMkLst>
            <pc:docMk/>
            <pc:sldMk cId="337360001" sldId="262"/>
            <ac:spMk id="10" creationId="{3CD9DF72-87A3-404E-A828-84CBF11A8303}"/>
          </ac:spMkLst>
        </pc:spChg>
        <pc:picChg chg="add mod ord modCrop">
          <ac:chgData name="Katie Ruddy" userId="S::k.ruddy@uwtsd.ac.uk::a9aa7080-e96b-4844-81a7-8e92e7610eba" providerId="AD" clId="Web-{DF57AE49-0CAD-06A9-9A48-3EBF6D4BF40E}" dt="2022-11-07T18:16:13.890" v="1698"/>
          <ac:picMkLst>
            <pc:docMk/>
            <pc:sldMk cId="337360001" sldId="262"/>
            <ac:picMk id="5" creationId="{1EFA13C2-030E-1A8F-E5EB-80DFF63BBCD9}"/>
          </ac:picMkLst>
        </pc:picChg>
        <pc:cxnChg chg="add">
          <ac:chgData name="Katie Ruddy" userId="S::k.ruddy@uwtsd.ac.uk::a9aa7080-e96b-4844-81a7-8e92e7610eba" providerId="AD" clId="Web-{DF57AE49-0CAD-06A9-9A48-3EBF6D4BF40E}" dt="2022-11-07T18:16:13.890" v="1698"/>
          <ac:cxnSpMkLst>
            <pc:docMk/>
            <pc:sldMk cId="337360001" sldId="262"/>
            <ac:cxnSpMk id="12" creationId="{20E3A342-4D61-4E3F-AF90-1AB42AEB96CC}"/>
          </ac:cxnSpMkLst>
        </pc:cxnChg>
      </pc:sldChg>
      <pc:sldChg chg="addSp delSp modSp new mod ord setBg">
        <pc:chgData name="Katie Ruddy" userId="S::k.ruddy@uwtsd.ac.uk::a9aa7080-e96b-4844-81a7-8e92e7610eba" providerId="AD" clId="Web-{DF57AE49-0CAD-06A9-9A48-3EBF6D4BF40E}" dt="2022-11-07T18:42:58.340" v="1954"/>
        <pc:sldMkLst>
          <pc:docMk/>
          <pc:sldMk cId="1864362610" sldId="263"/>
        </pc:sldMkLst>
        <pc:spChg chg="mod ord">
          <ac:chgData name="Katie Ruddy" userId="S::k.ruddy@uwtsd.ac.uk::a9aa7080-e96b-4844-81a7-8e92e7610eba" providerId="AD" clId="Web-{DF57AE49-0CAD-06A9-9A48-3EBF6D4BF40E}" dt="2022-11-07T18:17:08.030" v="1705"/>
          <ac:spMkLst>
            <pc:docMk/>
            <pc:sldMk cId="1864362610" sldId="263"/>
            <ac:spMk id="2" creationId="{269DD7E4-9407-24E8-1196-9D6C72453ACF}"/>
          </ac:spMkLst>
        </pc:spChg>
        <pc:spChg chg="mod">
          <ac:chgData name="Katie Ruddy" userId="S::k.ruddy@uwtsd.ac.uk::a9aa7080-e96b-4844-81a7-8e92e7610eba" providerId="AD" clId="Web-{DF57AE49-0CAD-06A9-9A48-3EBF6D4BF40E}" dt="2022-11-07T18:17:08.030" v="1705"/>
          <ac:spMkLst>
            <pc:docMk/>
            <pc:sldMk cId="1864362610" sldId="263"/>
            <ac:spMk id="3" creationId="{910AF274-9452-F7ED-EC13-7C33ACA467C4}"/>
          </ac:spMkLst>
        </pc:spChg>
        <pc:spChg chg="add del">
          <ac:chgData name="Katie Ruddy" userId="S::k.ruddy@uwtsd.ac.uk::a9aa7080-e96b-4844-81a7-8e92e7610eba" providerId="AD" clId="Web-{DF57AE49-0CAD-06A9-9A48-3EBF6D4BF40E}" dt="2022-11-07T18:17:08.030" v="1705"/>
          <ac:spMkLst>
            <pc:docMk/>
            <pc:sldMk cId="1864362610" sldId="263"/>
            <ac:spMk id="9" creationId="{2C61293E-6EBE-43EF-A52C-9BEBFD7679D4}"/>
          </ac:spMkLst>
        </pc:spChg>
        <pc:spChg chg="add del">
          <ac:chgData name="Katie Ruddy" userId="S::k.ruddy@uwtsd.ac.uk::a9aa7080-e96b-4844-81a7-8e92e7610eba" providerId="AD" clId="Web-{DF57AE49-0CAD-06A9-9A48-3EBF6D4BF40E}" dt="2022-11-07T18:17:08.030" v="1705"/>
          <ac:spMkLst>
            <pc:docMk/>
            <pc:sldMk cId="1864362610" sldId="263"/>
            <ac:spMk id="11" creationId="{21540236-BFD5-4A9D-8840-4703E7F76825}"/>
          </ac:spMkLst>
        </pc:spChg>
        <pc:spChg chg="add del">
          <ac:chgData name="Katie Ruddy" userId="S::k.ruddy@uwtsd.ac.uk::a9aa7080-e96b-4844-81a7-8e92e7610eba" providerId="AD" clId="Web-{DF57AE49-0CAD-06A9-9A48-3EBF6D4BF40E}" dt="2022-11-07T18:17:08.030" v="1705"/>
          <ac:spMkLst>
            <pc:docMk/>
            <pc:sldMk cId="1864362610" sldId="263"/>
            <ac:spMk id="16" creationId="{E10650BA-D090-4A23-98E3-B48BBAEA9201}"/>
          </ac:spMkLst>
        </pc:spChg>
        <pc:grpChg chg="add del">
          <ac:chgData name="Katie Ruddy" userId="S::k.ruddy@uwtsd.ac.uk::a9aa7080-e96b-4844-81a7-8e92e7610eba" providerId="AD" clId="Web-{DF57AE49-0CAD-06A9-9A48-3EBF6D4BF40E}" dt="2022-11-07T18:17:08.030" v="1705"/>
          <ac:grpSpMkLst>
            <pc:docMk/>
            <pc:sldMk cId="1864362610" sldId="263"/>
            <ac:grpSpMk id="18" creationId="{FFB939B9-73CE-4644-87BB-72AEBF001142}"/>
          </ac:grpSpMkLst>
        </pc:grpChg>
        <pc:picChg chg="add mod">
          <ac:chgData name="Katie Ruddy" userId="S::k.ruddy@uwtsd.ac.uk::a9aa7080-e96b-4844-81a7-8e92e7610eba" providerId="AD" clId="Web-{DF57AE49-0CAD-06A9-9A48-3EBF6D4BF40E}" dt="2022-11-07T18:17:08.030" v="1705"/>
          <ac:picMkLst>
            <pc:docMk/>
            <pc:sldMk cId="1864362610" sldId="263"/>
            <ac:picMk id="5" creationId="{2EE5B7F3-3DC7-553D-82A0-3720D65BC663}"/>
          </ac:picMkLst>
        </pc:picChg>
      </pc:sldChg>
      <pc:sldChg chg="addSp modSp new mod ord setBg">
        <pc:chgData name="Katie Ruddy" userId="S::k.ruddy@uwtsd.ac.uk::a9aa7080-e96b-4844-81a7-8e92e7610eba" providerId="AD" clId="Web-{DF57AE49-0CAD-06A9-9A48-3EBF6D4BF40E}" dt="2022-11-07T18:43:06.278" v="1955"/>
        <pc:sldMkLst>
          <pc:docMk/>
          <pc:sldMk cId="189254898" sldId="264"/>
        </pc:sldMkLst>
        <pc:spChg chg="mod">
          <ac:chgData name="Katie Ruddy" userId="S::k.ruddy@uwtsd.ac.uk::a9aa7080-e96b-4844-81a7-8e92e7610eba" providerId="AD" clId="Web-{DF57AE49-0CAD-06A9-9A48-3EBF6D4BF40E}" dt="2022-11-07T18:19:56.535" v="1706"/>
          <ac:spMkLst>
            <pc:docMk/>
            <pc:sldMk cId="189254898" sldId="264"/>
            <ac:spMk id="2" creationId="{8B56DEEA-C6D1-33B7-DEA5-7B0D0830DF41}"/>
          </ac:spMkLst>
        </pc:spChg>
        <pc:spChg chg="mod">
          <ac:chgData name="Katie Ruddy" userId="S::k.ruddy@uwtsd.ac.uk::a9aa7080-e96b-4844-81a7-8e92e7610eba" providerId="AD" clId="Web-{DF57AE49-0CAD-06A9-9A48-3EBF6D4BF40E}" dt="2022-11-07T18:20:08.910" v="1708" actId="20577"/>
          <ac:spMkLst>
            <pc:docMk/>
            <pc:sldMk cId="189254898" sldId="264"/>
            <ac:spMk id="3" creationId="{DDA9F2E4-59A5-4511-2D2A-7E7478FB85B6}"/>
          </ac:spMkLst>
        </pc:spChg>
        <pc:spChg chg="add">
          <ac:chgData name="Katie Ruddy" userId="S::k.ruddy@uwtsd.ac.uk::a9aa7080-e96b-4844-81a7-8e92e7610eba" providerId="AD" clId="Web-{DF57AE49-0CAD-06A9-9A48-3EBF6D4BF40E}" dt="2022-11-07T18:19:56.535" v="1706"/>
          <ac:spMkLst>
            <pc:docMk/>
            <pc:sldMk cId="189254898" sldId="264"/>
            <ac:spMk id="9" creationId="{F13C74B1-5B17-4795-BED0-7140497B445A}"/>
          </ac:spMkLst>
        </pc:spChg>
        <pc:spChg chg="add">
          <ac:chgData name="Katie Ruddy" userId="S::k.ruddy@uwtsd.ac.uk::a9aa7080-e96b-4844-81a7-8e92e7610eba" providerId="AD" clId="Web-{DF57AE49-0CAD-06A9-9A48-3EBF6D4BF40E}" dt="2022-11-07T18:19:56.535" v="1706"/>
          <ac:spMkLst>
            <pc:docMk/>
            <pc:sldMk cId="189254898" sldId="264"/>
            <ac:spMk id="11" creationId="{D4974D33-8DC5-464E-8C6D-BE58F0669C17}"/>
          </ac:spMkLst>
        </pc:spChg>
        <pc:picChg chg="add">
          <ac:chgData name="Katie Ruddy" userId="S::k.ruddy@uwtsd.ac.uk::a9aa7080-e96b-4844-81a7-8e92e7610eba" providerId="AD" clId="Web-{DF57AE49-0CAD-06A9-9A48-3EBF6D4BF40E}" dt="2022-11-07T18:19:56.535" v="1706"/>
          <ac:picMkLst>
            <pc:docMk/>
            <pc:sldMk cId="189254898" sldId="264"/>
            <ac:picMk id="5" creationId="{0D438841-6185-D513-7768-6098C13BBF61}"/>
          </ac:picMkLst>
        </pc:picChg>
      </pc:sldChg>
      <pc:sldChg chg="addSp modSp new del mod setBg">
        <pc:chgData name="Katie Ruddy" userId="S::k.ruddy@uwtsd.ac.uk::a9aa7080-e96b-4844-81a7-8e92e7610eba" providerId="AD" clId="Web-{DF57AE49-0CAD-06A9-9A48-3EBF6D4BF40E}" dt="2022-11-07T18:51:55.636" v="1990"/>
        <pc:sldMkLst>
          <pc:docMk/>
          <pc:sldMk cId="2942219466" sldId="265"/>
        </pc:sldMkLst>
        <pc:spChg chg="mod">
          <ac:chgData name="Katie Ruddy" userId="S::k.ruddy@uwtsd.ac.uk::a9aa7080-e96b-4844-81a7-8e92e7610eba" providerId="AD" clId="Web-{DF57AE49-0CAD-06A9-9A48-3EBF6D4BF40E}" dt="2022-11-07T18:20:31.879" v="1709"/>
          <ac:spMkLst>
            <pc:docMk/>
            <pc:sldMk cId="2942219466" sldId="265"/>
            <ac:spMk id="2" creationId="{9BAF4AB5-FC8A-AD7D-3CB3-7639271D9412}"/>
          </ac:spMkLst>
        </pc:spChg>
        <pc:spChg chg="mod">
          <ac:chgData name="Katie Ruddy" userId="S::k.ruddy@uwtsd.ac.uk::a9aa7080-e96b-4844-81a7-8e92e7610eba" providerId="AD" clId="Web-{DF57AE49-0CAD-06A9-9A48-3EBF6D4BF40E}" dt="2022-11-07T18:20:31.879" v="1709"/>
          <ac:spMkLst>
            <pc:docMk/>
            <pc:sldMk cId="2942219466" sldId="265"/>
            <ac:spMk id="3" creationId="{63F20291-3322-8CDD-1458-73A6D26457C2}"/>
          </ac:spMkLst>
        </pc:spChg>
        <pc:spChg chg="add">
          <ac:chgData name="Katie Ruddy" userId="S::k.ruddy@uwtsd.ac.uk::a9aa7080-e96b-4844-81a7-8e92e7610eba" providerId="AD" clId="Web-{DF57AE49-0CAD-06A9-9A48-3EBF6D4BF40E}" dt="2022-11-07T18:20:31.879" v="1709"/>
          <ac:spMkLst>
            <pc:docMk/>
            <pc:sldMk cId="2942219466" sldId="265"/>
            <ac:spMk id="8" creationId="{D038248A-211C-4EEC-8401-C761B929FB52}"/>
          </ac:spMkLst>
        </pc:spChg>
        <pc:spChg chg="add">
          <ac:chgData name="Katie Ruddy" userId="S::k.ruddy@uwtsd.ac.uk::a9aa7080-e96b-4844-81a7-8e92e7610eba" providerId="AD" clId="Web-{DF57AE49-0CAD-06A9-9A48-3EBF6D4BF40E}" dt="2022-11-07T18:20:31.879" v="1709"/>
          <ac:spMkLst>
            <pc:docMk/>
            <pc:sldMk cId="2942219466" sldId="265"/>
            <ac:spMk id="10" creationId="{C30A849F-66D9-40C8-BEC8-35AFF8F4568F}"/>
          </ac:spMkLst>
        </pc:spChg>
        <pc:grpChg chg="add">
          <ac:chgData name="Katie Ruddy" userId="S::k.ruddy@uwtsd.ac.uk::a9aa7080-e96b-4844-81a7-8e92e7610eba" providerId="AD" clId="Web-{DF57AE49-0CAD-06A9-9A48-3EBF6D4BF40E}" dt="2022-11-07T18:20:31.879" v="1709"/>
          <ac:grpSpMkLst>
            <pc:docMk/>
            <pc:sldMk cId="2942219466" sldId="265"/>
            <ac:grpSpMk id="12" creationId="{04542298-A2B1-480F-A11C-A40EDD19B857}"/>
          </ac:grpSpMkLst>
        </pc:grpChg>
        <pc:grpChg chg="add">
          <ac:chgData name="Katie Ruddy" userId="S::k.ruddy@uwtsd.ac.uk::a9aa7080-e96b-4844-81a7-8e92e7610eba" providerId="AD" clId="Web-{DF57AE49-0CAD-06A9-9A48-3EBF6D4BF40E}" dt="2022-11-07T18:20:31.879" v="1709"/>
          <ac:grpSpMkLst>
            <pc:docMk/>
            <pc:sldMk cId="2942219466" sldId="265"/>
            <ac:grpSpMk id="18" creationId="{2A5C9C35-2375-49EB-B99C-17C87D42FE7C}"/>
          </ac:grpSpMkLst>
        </pc:grpChg>
      </pc:sldChg>
      <pc:sldChg chg="modSp new del">
        <pc:chgData name="Katie Ruddy" userId="S::k.ruddy@uwtsd.ac.uk::a9aa7080-e96b-4844-81a7-8e92e7610eba" providerId="AD" clId="Web-{DF57AE49-0CAD-06A9-9A48-3EBF6D4BF40E}" dt="2022-11-07T19:02:55.748" v="2097"/>
        <pc:sldMkLst>
          <pc:docMk/>
          <pc:sldMk cId="1063264215" sldId="266"/>
        </pc:sldMkLst>
        <pc:spChg chg="mod">
          <ac:chgData name="Katie Ruddy" userId="S::k.ruddy@uwtsd.ac.uk::a9aa7080-e96b-4844-81a7-8e92e7610eba" providerId="AD" clId="Web-{DF57AE49-0CAD-06A9-9A48-3EBF6D4BF40E}" dt="2022-11-07T13:08:55.901" v="784" actId="20577"/>
          <ac:spMkLst>
            <pc:docMk/>
            <pc:sldMk cId="1063264215" sldId="266"/>
            <ac:spMk id="2" creationId="{D1FDE553-FE87-458E-CACB-D6788E46158D}"/>
          </ac:spMkLst>
        </pc:spChg>
      </pc:sldChg>
      <pc:sldChg chg="modSp new del">
        <pc:chgData name="Katie Ruddy" userId="S::k.ruddy@uwtsd.ac.uk::a9aa7080-e96b-4844-81a7-8e92e7610eba" providerId="AD" clId="Web-{DF57AE49-0CAD-06A9-9A48-3EBF6D4BF40E}" dt="2022-11-07T19:03:10.686" v="2098"/>
        <pc:sldMkLst>
          <pc:docMk/>
          <pc:sldMk cId="3167014625" sldId="267"/>
        </pc:sldMkLst>
        <pc:spChg chg="mod">
          <ac:chgData name="Katie Ruddy" userId="S::k.ruddy@uwtsd.ac.uk::a9aa7080-e96b-4844-81a7-8e92e7610eba" providerId="AD" clId="Web-{DF57AE49-0CAD-06A9-9A48-3EBF6D4BF40E}" dt="2022-11-07T13:09:20.621" v="806" actId="20577"/>
          <ac:spMkLst>
            <pc:docMk/>
            <pc:sldMk cId="3167014625" sldId="267"/>
            <ac:spMk id="2" creationId="{997E6DEC-6269-EEC9-2709-36CBBA9C3390}"/>
          </ac:spMkLst>
        </pc:spChg>
      </pc:sldChg>
      <pc:sldChg chg="addSp delSp modSp new mod ord setBg">
        <pc:chgData name="Katie Ruddy" userId="S::k.ruddy@uwtsd.ac.uk::a9aa7080-e96b-4844-81a7-8e92e7610eba" providerId="AD" clId="Web-{DF57AE49-0CAD-06A9-9A48-3EBF6D4BF40E}" dt="2022-11-07T18:59:14.757" v="2054"/>
        <pc:sldMkLst>
          <pc:docMk/>
          <pc:sldMk cId="349385377" sldId="268"/>
        </pc:sldMkLst>
        <pc:spChg chg="mod">
          <ac:chgData name="Katie Ruddy" userId="S::k.ruddy@uwtsd.ac.uk::a9aa7080-e96b-4844-81a7-8e92e7610eba" providerId="AD" clId="Web-{DF57AE49-0CAD-06A9-9A48-3EBF6D4BF40E}" dt="2022-11-07T18:22:46.102" v="1722" actId="20577"/>
          <ac:spMkLst>
            <pc:docMk/>
            <pc:sldMk cId="349385377" sldId="268"/>
            <ac:spMk id="2" creationId="{741AA666-5617-E4BB-831E-7E744FDB39F1}"/>
          </ac:spMkLst>
        </pc:spChg>
        <pc:spChg chg="mod ord">
          <ac:chgData name="Katie Ruddy" userId="S::k.ruddy@uwtsd.ac.uk::a9aa7080-e96b-4844-81a7-8e92e7610eba" providerId="AD" clId="Web-{DF57AE49-0CAD-06A9-9A48-3EBF6D4BF40E}" dt="2022-11-07T18:22:41.461" v="1721" actId="14100"/>
          <ac:spMkLst>
            <pc:docMk/>
            <pc:sldMk cId="349385377" sldId="268"/>
            <ac:spMk id="3" creationId="{7E8FD9E4-0C77-FCD8-2D0D-00DF30169327}"/>
          </ac:spMkLst>
        </pc:spChg>
        <pc:spChg chg="add del">
          <ac:chgData name="Katie Ruddy" userId="S::k.ruddy@uwtsd.ac.uk::a9aa7080-e96b-4844-81a7-8e92e7610eba" providerId="AD" clId="Web-{DF57AE49-0CAD-06A9-9A48-3EBF6D4BF40E}" dt="2022-11-07T18:21:58.397" v="1714"/>
          <ac:spMkLst>
            <pc:docMk/>
            <pc:sldMk cId="349385377" sldId="268"/>
            <ac:spMk id="8" creationId="{4BC99CB9-DDAD-44A2-8A1C-E3AF4E72DF5C}"/>
          </ac:spMkLst>
        </pc:spChg>
        <pc:spChg chg="add del">
          <ac:chgData name="Katie Ruddy" userId="S::k.ruddy@uwtsd.ac.uk::a9aa7080-e96b-4844-81a7-8e92e7610eba" providerId="AD" clId="Web-{DF57AE49-0CAD-06A9-9A48-3EBF6D4BF40E}" dt="2022-11-07T18:21:58.397" v="1713"/>
          <ac:spMkLst>
            <pc:docMk/>
            <pc:sldMk cId="349385377" sldId="268"/>
            <ac:spMk id="20" creationId="{F13C74B1-5B17-4795-BED0-7140497B445A}"/>
          </ac:spMkLst>
        </pc:spChg>
        <pc:spChg chg="add del">
          <ac:chgData name="Katie Ruddy" userId="S::k.ruddy@uwtsd.ac.uk::a9aa7080-e96b-4844-81a7-8e92e7610eba" providerId="AD" clId="Web-{DF57AE49-0CAD-06A9-9A48-3EBF6D4BF40E}" dt="2022-11-07T18:21:58.397" v="1713"/>
          <ac:spMkLst>
            <pc:docMk/>
            <pc:sldMk cId="349385377" sldId="268"/>
            <ac:spMk id="22" creationId="{D4974D33-8DC5-464E-8C6D-BE58F0669C17}"/>
          </ac:spMkLst>
        </pc:spChg>
        <pc:spChg chg="add del">
          <ac:chgData name="Katie Ruddy" userId="S::k.ruddy@uwtsd.ac.uk::a9aa7080-e96b-4844-81a7-8e92e7610eba" providerId="AD" clId="Web-{DF57AE49-0CAD-06A9-9A48-3EBF6D4BF40E}" dt="2022-11-07T18:22:28.976" v="1716"/>
          <ac:spMkLst>
            <pc:docMk/>
            <pc:sldMk cId="349385377" sldId="268"/>
            <ac:spMk id="24" creationId="{45D37F4E-DDB4-456B-97E0-9937730A039F}"/>
          </ac:spMkLst>
        </pc:spChg>
        <pc:spChg chg="add del">
          <ac:chgData name="Katie Ruddy" userId="S::k.ruddy@uwtsd.ac.uk::a9aa7080-e96b-4844-81a7-8e92e7610eba" providerId="AD" clId="Web-{DF57AE49-0CAD-06A9-9A48-3EBF6D4BF40E}" dt="2022-11-07T18:22:28.976" v="1716"/>
          <ac:spMkLst>
            <pc:docMk/>
            <pc:sldMk cId="349385377" sldId="268"/>
            <ac:spMk id="25" creationId="{B2DD41CD-8F47-4F56-AD12-4E2FF7696987}"/>
          </ac:spMkLst>
        </pc:spChg>
        <pc:spChg chg="add">
          <ac:chgData name="Katie Ruddy" userId="S::k.ruddy@uwtsd.ac.uk::a9aa7080-e96b-4844-81a7-8e92e7610eba" providerId="AD" clId="Web-{DF57AE49-0CAD-06A9-9A48-3EBF6D4BF40E}" dt="2022-11-07T18:22:28.976" v="1716"/>
          <ac:spMkLst>
            <pc:docMk/>
            <pc:sldMk cId="349385377" sldId="268"/>
            <ac:spMk id="30" creationId="{A440A548-C0D4-4418-940E-EDC2F1D9A599}"/>
          </ac:spMkLst>
        </pc:spChg>
        <pc:spChg chg="add">
          <ac:chgData name="Katie Ruddy" userId="S::k.ruddy@uwtsd.ac.uk::a9aa7080-e96b-4844-81a7-8e92e7610eba" providerId="AD" clId="Web-{DF57AE49-0CAD-06A9-9A48-3EBF6D4BF40E}" dt="2022-11-07T18:22:28.976" v="1716"/>
          <ac:spMkLst>
            <pc:docMk/>
            <pc:sldMk cId="349385377" sldId="268"/>
            <ac:spMk id="32" creationId="{E708B267-8CD2-4684-A57B-9F1070769203}"/>
          </ac:spMkLst>
        </pc:spChg>
        <pc:grpChg chg="add del">
          <ac:chgData name="Katie Ruddy" userId="S::k.ruddy@uwtsd.ac.uk::a9aa7080-e96b-4844-81a7-8e92e7610eba" providerId="AD" clId="Web-{DF57AE49-0CAD-06A9-9A48-3EBF6D4BF40E}" dt="2022-11-07T18:21:58.397" v="1714"/>
          <ac:grpSpMkLst>
            <pc:docMk/>
            <pc:sldMk cId="349385377" sldId="268"/>
            <ac:grpSpMk id="10" creationId="{5C3921CD-DDE5-4B57-8FDF-B37ADE4EDAC7}"/>
          </ac:grpSpMkLst>
        </pc:grpChg>
        <pc:grpChg chg="add">
          <ac:chgData name="Katie Ruddy" userId="S::k.ruddy@uwtsd.ac.uk::a9aa7080-e96b-4844-81a7-8e92e7610eba" providerId="AD" clId="Web-{DF57AE49-0CAD-06A9-9A48-3EBF6D4BF40E}" dt="2022-11-07T18:22:28.976" v="1716"/>
          <ac:grpSpMkLst>
            <pc:docMk/>
            <pc:sldMk cId="349385377" sldId="268"/>
            <ac:grpSpMk id="34" creationId="{41E5AB36-9328-47E9-95AD-E38AC1C0E18D}"/>
          </ac:grpSpMkLst>
        </pc:grpChg>
        <pc:picChg chg="add mod">
          <ac:chgData name="Katie Ruddy" userId="S::k.ruddy@uwtsd.ac.uk::a9aa7080-e96b-4844-81a7-8e92e7610eba" providerId="AD" clId="Web-{DF57AE49-0CAD-06A9-9A48-3EBF6D4BF40E}" dt="2022-11-07T18:22:28.976" v="1716"/>
          <ac:picMkLst>
            <pc:docMk/>
            <pc:sldMk cId="349385377" sldId="268"/>
            <ac:picMk id="4" creationId="{9D61777E-C066-00D6-F867-FD75FAE0A139}"/>
          </ac:picMkLst>
        </pc:picChg>
      </pc:sldChg>
      <pc:sldChg chg="addSp delSp modSp new mod ord setBg">
        <pc:chgData name="Katie Ruddy" userId="S::k.ruddy@uwtsd.ac.uk::a9aa7080-e96b-4844-81a7-8e92e7610eba" providerId="AD" clId="Web-{DF57AE49-0CAD-06A9-9A48-3EBF6D4BF40E}" dt="2022-11-07T18:53:43.170" v="1995" actId="20577"/>
        <pc:sldMkLst>
          <pc:docMk/>
          <pc:sldMk cId="1291685393" sldId="269"/>
        </pc:sldMkLst>
        <pc:spChg chg="mod">
          <ac:chgData name="Katie Ruddy" userId="S::k.ruddy@uwtsd.ac.uk::a9aa7080-e96b-4844-81a7-8e92e7610eba" providerId="AD" clId="Web-{DF57AE49-0CAD-06A9-9A48-3EBF6D4BF40E}" dt="2022-11-07T18:53:32.513" v="1993"/>
          <ac:spMkLst>
            <pc:docMk/>
            <pc:sldMk cId="1291685393" sldId="269"/>
            <ac:spMk id="2" creationId="{E0F3F5C6-C8A7-24FA-73F4-725DE257EABE}"/>
          </ac:spMkLst>
        </pc:spChg>
        <pc:spChg chg="mod">
          <ac:chgData name="Katie Ruddy" userId="S::k.ruddy@uwtsd.ac.uk::a9aa7080-e96b-4844-81a7-8e92e7610eba" providerId="AD" clId="Web-{DF57AE49-0CAD-06A9-9A48-3EBF6D4BF40E}" dt="2022-11-07T18:53:43.170" v="1995" actId="20577"/>
          <ac:spMkLst>
            <pc:docMk/>
            <pc:sldMk cId="1291685393" sldId="269"/>
            <ac:spMk id="3" creationId="{57FEC05A-5B74-2C98-65FA-E3580FB723F4}"/>
          </ac:spMkLst>
        </pc:spChg>
        <pc:spChg chg="add del">
          <ac:chgData name="Katie Ruddy" userId="S::k.ruddy@uwtsd.ac.uk::a9aa7080-e96b-4844-81a7-8e92e7610eba" providerId="AD" clId="Web-{DF57AE49-0CAD-06A9-9A48-3EBF6D4BF40E}" dt="2022-11-07T18:25:47.622" v="1735"/>
          <ac:spMkLst>
            <pc:docMk/>
            <pc:sldMk cId="1291685393" sldId="269"/>
            <ac:spMk id="9" creationId="{2B97F24A-32CE-4C1C-A50D-3016B394DCFB}"/>
          </ac:spMkLst>
        </pc:spChg>
        <pc:spChg chg="add del">
          <ac:chgData name="Katie Ruddy" userId="S::k.ruddy@uwtsd.ac.uk::a9aa7080-e96b-4844-81a7-8e92e7610eba" providerId="AD" clId="Web-{DF57AE49-0CAD-06A9-9A48-3EBF6D4BF40E}" dt="2022-11-07T18:25:47.622" v="1735"/>
          <ac:spMkLst>
            <pc:docMk/>
            <pc:sldMk cId="1291685393" sldId="269"/>
            <ac:spMk id="11" creationId="{6357EC4F-235E-4222-A36F-C7878ACE37F2}"/>
          </ac:spMkLst>
        </pc:spChg>
        <pc:spChg chg="add del">
          <ac:chgData name="Katie Ruddy" userId="S::k.ruddy@uwtsd.ac.uk::a9aa7080-e96b-4844-81a7-8e92e7610eba" providerId="AD" clId="Web-{DF57AE49-0CAD-06A9-9A48-3EBF6D4BF40E}" dt="2022-11-07T18:25:38.153" v="1730"/>
          <ac:spMkLst>
            <pc:docMk/>
            <pc:sldMk cId="1291685393" sldId="269"/>
            <ac:spMk id="16" creationId="{F13C74B1-5B17-4795-BED0-7140497B445A}"/>
          </ac:spMkLst>
        </pc:spChg>
        <pc:spChg chg="add del">
          <ac:chgData name="Katie Ruddy" userId="S::k.ruddy@uwtsd.ac.uk::a9aa7080-e96b-4844-81a7-8e92e7610eba" providerId="AD" clId="Web-{DF57AE49-0CAD-06A9-9A48-3EBF6D4BF40E}" dt="2022-11-07T18:25:38.153" v="1730"/>
          <ac:spMkLst>
            <pc:docMk/>
            <pc:sldMk cId="1291685393" sldId="269"/>
            <ac:spMk id="18" creationId="{D4974D33-8DC5-464E-8C6D-BE58F0669C17}"/>
          </ac:spMkLst>
        </pc:spChg>
        <pc:spChg chg="add del">
          <ac:chgData name="Katie Ruddy" userId="S::k.ruddy@uwtsd.ac.uk::a9aa7080-e96b-4844-81a7-8e92e7610eba" providerId="AD" clId="Web-{DF57AE49-0CAD-06A9-9A48-3EBF6D4BF40E}" dt="2022-11-07T18:25:41.263" v="1732"/>
          <ac:spMkLst>
            <pc:docMk/>
            <pc:sldMk cId="1291685393" sldId="269"/>
            <ac:spMk id="20" creationId="{743AA782-23D1-4521-8CAD-47662984AA08}"/>
          </ac:spMkLst>
        </pc:spChg>
        <pc:spChg chg="add del">
          <ac:chgData name="Katie Ruddy" userId="S::k.ruddy@uwtsd.ac.uk::a9aa7080-e96b-4844-81a7-8e92e7610eba" providerId="AD" clId="Web-{DF57AE49-0CAD-06A9-9A48-3EBF6D4BF40E}" dt="2022-11-07T18:25:41.263" v="1732"/>
          <ac:spMkLst>
            <pc:docMk/>
            <pc:sldMk cId="1291685393" sldId="269"/>
            <ac:spMk id="21" creationId="{71877DBC-BB60-40F0-AC93-2ACDBAAE60CE}"/>
          </ac:spMkLst>
        </pc:spChg>
        <pc:spChg chg="add del">
          <ac:chgData name="Katie Ruddy" userId="S::k.ruddy@uwtsd.ac.uk::a9aa7080-e96b-4844-81a7-8e92e7610eba" providerId="AD" clId="Web-{DF57AE49-0CAD-06A9-9A48-3EBF6D4BF40E}" dt="2022-11-07T18:25:47.622" v="1734"/>
          <ac:spMkLst>
            <pc:docMk/>
            <pc:sldMk cId="1291685393" sldId="269"/>
            <ac:spMk id="25" creationId="{B6FACB3C-9069-4791-BC5C-0DB7CD19B853}"/>
          </ac:spMkLst>
        </pc:spChg>
        <pc:spChg chg="add del">
          <ac:chgData name="Katie Ruddy" userId="S::k.ruddy@uwtsd.ac.uk::a9aa7080-e96b-4844-81a7-8e92e7610eba" providerId="AD" clId="Web-{DF57AE49-0CAD-06A9-9A48-3EBF6D4BF40E}" dt="2022-11-07T18:25:47.622" v="1734"/>
          <ac:spMkLst>
            <pc:docMk/>
            <pc:sldMk cId="1291685393" sldId="269"/>
            <ac:spMk id="26" creationId="{71F2038E-D777-4B76-81DD-DD13EE91B9DD}"/>
          </ac:spMkLst>
        </pc:spChg>
        <pc:spChg chg="add del">
          <ac:chgData name="Katie Ruddy" userId="S::k.ruddy@uwtsd.ac.uk::a9aa7080-e96b-4844-81a7-8e92e7610eba" providerId="AD" clId="Web-{DF57AE49-0CAD-06A9-9A48-3EBF6D4BF40E}" dt="2022-11-07T18:53:32.513" v="1993"/>
          <ac:spMkLst>
            <pc:docMk/>
            <pc:sldMk cId="1291685393" sldId="269"/>
            <ac:spMk id="30" creationId="{F13C74B1-5B17-4795-BED0-7140497B445A}"/>
          </ac:spMkLst>
        </pc:spChg>
        <pc:spChg chg="add del">
          <ac:chgData name="Katie Ruddy" userId="S::k.ruddy@uwtsd.ac.uk::a9aa7080-e96b-4844-81a7-8e92e7610eba" providerId="AD" clId="Web-{DF57AE49-0CAD-06A9-9A48-3EBF6D4BF40E}" dt="2022-11-07T18:53:32.513" v="1993"/>
          <ac:spMkLst>
            <pc:docMk/>
            <pc:sldMk cId="1291685393" sldId="269"/>
            <ac:spMk id="31" creationId="{D4974D33-8DC5-464E-8C6D-BE58F0669C17}"/>
          </ac:spMkLst>
        </pc:spChg>
        <pc:grpChg chg="add del">
          <ac:chgData name="Katie Ruddy" userId="S::k.ruddy@uwtsd.ac.uk::a9aa7080-e96b-4844-81a7-8e92e7610eba" providerId="AD" clId="Web-{DF57AE49-0CAD-06A9-9A48-3EBF6D4BF40E}" dt="2022-11-07T18:25:47.622" v="1734"/>
          <ac:grpSpMkLst>
            <pc:docMk/>
            <pc:sldMk cId="1291685393" sldId="269"/>
            <ac:grpSpMk id="27" creationId="{DD354807-230F-4402-B1B9-F733A8F1F190}"/>
          </ac:grpSpMkLst>
        </pc:grpChg>
        <pc:picChg chg="add del mod">
          <ac:chgData name="Katie Ruddy" userId="S::k.ruddy@uwtsd.ac.uk::a9aa7080-e96b-4844-81a7-8e92e7610eba" providerId="AD" clId="Web-{DF57AE49-0CAD-06A9-9A48-3EBF6D4BF40E}" dt="2022-11-07T18:24:13.885" v="1726"/>
          <ac:picMkLst>
            <pc:docMk/>
            <pc:sldMk cId="1291685393" sldId="269"/>
            <ac:picMk id="4" creationId="{CFACCCAE-C4CC-4540-12AF-5D9B797522C6}"/>
          </ac:picMkLst>
        </pc:picChg>
        <pc:picChg chg="add mod">
          <ac:chgData name="Katie Ruddy" userId="S::k.ruddy@uwtsd.ac.uk::a9aa7080-e96b-4844-81a7-8e92e7610eba" providerId="AD" clId="Web-{DF57AE49-0CAD-06A9-9A48-3EBF6D4BF40E}" dt="2022-11-07T18:53:32.513" v="1993"/>
          <ac:picMkLst>
            <pc:docMk/>
            <pc:sldMk cId="1291685393" sldId="269"/>
            <ac:picMk id="5" creationId="{A41FA2B2-B9C2-0612-8F54-7416FDA4886F}"/>
          </ac:picMkLst>
        </pc:picChg>
      </pc:sldChg>
      <pc:sldChg chg="modSp new del">
        <pc:chgData name="Katie Ruddy" userId="S::k.ruddy@uwtsd.ac.uk::a9aa7080-e96b-4844-81a7-8e92e7610eba" providerId="AD" clId="Web-{DF57AE49-0CAD-06A9-9A48-3EBF6D4BF40E}" dt="2022-11-07T19:07:12.739" v="2117"/>
        <pc:sldMkLst>
          <pc:docMk/>
          <pc:sldMk cId="2656282882" sldId="270"/>
        </pc:sldMkLst>
        <pc:spChg chg="mod">
          <ac:chgData name="Katie Ruddy" userId="S::k.ruddy@uwtsd.ac.uk::a9aa7080-e96b-4844-81a7-8e92e7610eba" providerId="AD" clId="Web-{DF57AE49-0CAD-06A9-9A48-3EBF6D4BF40E}" dt="2022-11-07T13:18:06.819" v="1010" actId="20577"/>
          <ac:spMkLst>
            <pc:docMk/>
            <pc:sldMk cId="2656282882" sldId="270"/>
            <ac:spMk id="2" creationId="{FC624F6D-D884-0667-B10E-FE535B7482DF}"/>
          </ac:spMkLst>
        </pc:spChg>
        <pc:spChg chg="mod">
          <ac:chgData name="Katie Ruddy" userId="S::k.ruddy@uwtsd.ac.uk::a9aa7080-e96b-4844-81a7-8e92e7610eba" providerId="AD" clId="Web-{DF57AE49-0CAD-06A9-9A48-3EBF6D4BF40E}" dt="2022-11-07T13:18:18.820" v="1019" actId="20577"/>
          <ac:spMkLst>
            <pc:docMk/>
            <pc:sldMk cId="2656282882" sldId="270"/>
            <ac:spMk id="3" creationId="{E2D94DA2-F1F7-3438-64BA-FE7CCC7A103A}"/>
          </ac:spMkLst>
        </pc:spChg>
      </pc:sldChg>
      <pc:sldChg chg="addSp delSp modSp new mod ord setBg">
        <pc:chgData name="Katie Ruddy" userId="S::k.ruddy@uwtsd.ac.uk::a9aa7080-e96b-4844-81a7-8e92e7610eba" providerId="AD" clId="Web-{DF57AE49-0CAD-06A9-9A48-3EBF6D4BF40E}" dt="2022-11-07T19:54:05.930" v="2220" actId="20577"/>
        <pc:sldMkLst>
          <pc:docMk/>
          <pc:sldMk cId="1892214967" sldId="271"/>
        </pc:sldMkLst>
        <pc:spChg chg="mod">
          <ac:chgData name="Katie Ruddy" userId="S::k.ruddy@uwtsd.ac.uk::a9aa7080-e96b-4844-81a7-8e92e7610eba" providerId="AD" clId="Web-{DF57AE49-0CAD-06A9-9A48-3EBF6D4BF40E}" dt="2022-11-07T19:54:05.930" v="2220" actId="20577"/>
          <ac:spMkLst>
            <pc:docMk/>
            <pc:sldMk cId="1892214967" sldId="271"/>
            <ac:spMk id="2" creationId="{84EA49FC-24ED-A820-A57A-7EE0CD34AAAA}"/>
          </ac:spMkLst>
        </pc:spChg>
        <pc:spChg chg="del">
          <ac:chgData name="Katie Ruddy" userId="S::k.ruddy@uwtsd.ac.uk::a9aa7080-e96b-4844-81a7-8e92e7610eba" providerId="AD" clId="Web-{DF57AE49-0CAD-06A9-9A48-3EBF6D4BF40E}" dt="2022-11-07T19:24:19.860" v="2176"/>
          <ac:spMkLst>
            <pc:docMk/>
            <pc:sldMk cId="1892214967" sldId="271"/>
            <ac:spMk id="3" creationId="{5938B1FB-5394-781A-9968-CF15BC6075C3}"/>
          </ac:spMkLst>
        </pc:spChg>
        <pc:spChg chg="add del mod">
          <ac:chgData name="Katie Ruddy" userId="S::k.ruddy@uwtsd.ac.uk::a9aa7080-e96b-4844-81a7-8e92e7610eba" providerId="AD" clId="Web-{DF57AE49-0CAD-06A9-9A48-3EBF6D4BF40E}" dt="2022-11-07T19:25:05.940" v="2180"/>
          <ac:spMkLst>
            <pc:docMk/>
            <pc:sldMk cId="1892214967" sldId="271"/>
            <ac:spMk id="8" creationId="{FDA5E93B-AD26-3FAE-B885-2AC4BC977D3D}"/>
          </ac:spMkLst>
        </pc:spChg>
        <pc:spChg chg="add">
          <ac:chgData name="Katie Ruddy" userId="S::k.ruddy@uwtsd.ac.uk::a9aa7080-e96b-4844-81a7-8e92e7610eba" providerId="AD" clId="Web-{DF57AE49-0CAD-06A9-9A48-3EBF6D4BF40E}" dt="2022-11-07T19:25:05.940" v="2180"/>
          <ac:spMkLst>
            <pc:docMk/>
            <pc:sldMk cId="1892214967" sldId="271"/>
            <ac:spMk id="13" creationId="{665DBBEF-238B-476B-96AB-8AAC3224ECEA}"/>
          </ac:spMkLst>
        </pc:spChg>
        <pc:spChg chg="add">
          <ac:chgData name="Katie Ruddy" userId="S::k.ruddy@uwtsd.ac.uk::a9aa7080-e96b-4844-81a7-8e92e7610eba" providerId="AD" clId="Web-{DF57AE49-0CAD-06A9-9A48-3EBF6D4BF40E}" dt="2022-11-07T19:25:05.940" v="2180"/>
          <ac:spMkLst>
            <pc:docMk/>
            <pc:sldMk cId="1892214967" sldId="271"/>
            <ac:spMk id="15" creationId="{3FCFB1DE-0B7E-48CC-BA90-B2AB0889F9D6}"/>
          </ac:spMkLst>
        </pc:spChg>
        <pc:picChg chg="add mod ord">
          <ac:chgData name="Katie Ruddy" userId="S::k.ruddy@uwtsd.ac.uk::a9aa7080-e96b-4844-81a7-8e92e7610eba" providerId="AD" clId="Web-{DF57AE49-0CAD-06A9-9A48-3EBF6D4BF40E}" dt="2022-11-07T19:25:05.940" v="2180"/>
          <ac:picMkLst>
            <pc:docMk/>
            <pc:sldMk cId="1892214967" sldId="271"/>
            <ac:picMk id="4" creationId="{1D7A1635-A8AA-8279-B3DB-A70DC81B78EA}"/>
          </ac:picMkLst>
        </pc:picChg>
      </pc:sldChg>
      <pc:sldChg chg="delSp modSp new del mod ord modClrScheme chgLayout">
        <pc:chgData name="Katie Ruddy" userId="S::k.ruddy@uwtsd.ac.uk::a9aa7080-e96b-4844-81a7-8e92e7610eba" providerId="AD" clId="Web-{DF57AE49-0CAD-06A9-9A48-3EBF6D4BF40E}" dt="2022-11-07T19:01:20.620" v="2076"/>
        <pc:sldMkLst>
          <pc:docMk/>
          <pc:sldMk cId="3734836755" sldId="272"/>
        </pc:sldMkLst>
        <pc:spChg chg="mod ord">
          <ac:chgData name="Katie Ruddy" userId="S::k.ruddy@uwtsd.ac.uk::a9aa7080-e96b-4844-81a7-8e92e7610eba" providerId="AD" clId="Web-{DF57AE49-0CAD-06A9-9A48-3EBF6D4BF40E}" dt="2022-11-07T13:25:03.609" v="1175" actId="20577"/>
          <ac:spMkLst>
            <pc:docMk/>
            <pc:sldMk cId="3734836755" sldId="272"/>
            <ac:spMk id="2" creationId="{60EB7734-2175-D72A-1672-EB22895D6D43}"/>
          </ac:spMkLst>
        </pc:spChg>
        <pc:spChg chg="del">
          <ac:chgData name="Katie Ruddy" userId="S::k.ruddy@uwtsd.ac.uk::a9aa7080-e96b-4844-81a7-8e92e7610eba" providerId="AD" clId="Web-{DF57AE49-0CAD-06A9-9A48-3EBF6D4BF40E}" dt="2022-11-07T13:24:45.468" v="1153"/>
          <ac:spMkLst>
            <pc:docMk/>
            <pc:sldMk cId="3734836755" sldId="272"/>
            <ac:spMk id="3" creationId="{03A995CC-E657-AE72-D6BC-C092AB0B0613}"/>
          </ac:spMkLst>
        </pc:spChg>
      </pc:sldChg>
      <pc:sldChg chg="addSp delSp modSp new mod setBg modClrScheme chgLayout">
        <pc:chgData name="Katie Ruddy" userId="S::k.ruddy@uwtsd.ac.uk::a9aa7080-e96b-4844-81a7-8e92e7610eba" providerId="AD" clId="Web-{DF57AE49-0CAD-06A9-9A48-3EBF6D4BF40E}" dt="2022-11-07T19:10:40.026" v="2158" actId="20577"/>
        <pc:sldMkLst>
          <pc:docMk/>
          <pc:sldMk cId="1552631402" sldId="273"/>
        </pc:sldMkLst>
        <pc:spChg chg="mod ord">
          <ac:chgData name="Katie Ruddy" userId="S::k.ruddy@uwtsd.ac.uk::a9aa7080-e96b-4844-81a7-8e92e7610eba" providerId="AD" clId="Web-{DF57AE49-0CAD-06A9-9A48-3EBF6D4BF40E}" dt="2022-11-07T19:09:56.962" v="2150" actId="20577"/>
          <ac:spMkLst>
            <pc:docMk/>
            <pc:sldMk cId="1552631402" sldId="273"/>
            <ac:spMk id="2" creationId="{E2D73388-13EA-16AF-AA97-71BD61D33614}"/>
          </ac:spMkLst>
        </pc:spChg>
        <pc:spChg chg="add del mod ord">
          <ac:chgData name="Katie Ruddy" userId="S::k.ruddy@uwtsd.ac.uk::a9aa7080-e96b-4844-81a7-8e92e7610eba" providerId="AD" clId="Web-{DF57AE49-0CAD-06A9-9A48-3EBF6D4BF40E}" dt="2022-11-07T19:05:13.626" v="2099"/>
          <ac:spMkLst>
            <pc:docMk/>
            <pc:sldMk cId="1552631402" sldId="273"/>
            <ac:spMk id="3" creationId="{CE79871D-33D4-76CA-04B0-733F977CD2A8}"/>
          </ac:spMkLst>
        </pc:spChg>
        <pc:spChg chg="add mod ord">
          <ac:chgData name="Katie Ruddy" userId="S::k.ruddy@uwtsd.ac.uk::a9aa7080-e96b-4844-81a7-8e92e7610eba" providerId="AD" clId="Web-{DF57AE49-0CAD-06A9-9A48-3EBF6D4BF40E}" dt="2022-11-07T19:10:40.026" v="2158" actId="20577"/>
          <ac:spMkLst>
            <pc:docMk/>
            <pc:sldMk cId="1552631402" sldId="273"/>
            <ac:spMk id="4" creationId="{2C4894FC-B3C7-4FFC-8DA9-86EF0158BD6E}"/>
          </ac:spMkLst>
        </pc:spChg>
        <pc:spChg chg="add del">
          <ac:chgData name="Katie Ruddy" userId="S::k.ruddy@uwtsd.ac.uk::a9aa7080-e96b-4844-81a7-8e92e7610eba" providerId="AD" clId="Web-{DF57AE49-0CAD-06A9-9A48-3EBF6D4BF40E}" dt="2022-11-07T19:05:57.846" v="2103"/>
          <ac:spMkLst>
            <pc:docMk/>
            <pc:sldMk cId="1552631402" sldId="273"/>
            <ac:spMk id="10" creationId="{F13C74B1-5B17-4795-BED0-7140497B445A}"/>
          </ac:spMkLst>
        </pc:spChg>
        <pc:spChg chg="add del">
          <ac:chgData name="Katie Ruddy" userId="S::k.ruddy@uwtsd.ac.uk::a9aa7080-e96b-4844-81a7-8e92e7610eba" providerId="AD" clId="Web-{DF57AE49-0CAD-06A9-9A48-3EBF6D4BF40E}" dt="2022-11-07T19:05:57.846" v="2103"/>
          <ac:spMkLst>
            <pc:docMk/>
            <pc:sldMk cId="1552631402" sldId="273"/>
            <ac:spMk id="12" creationId="{D4974D33-8DC5-464E-8C6D-BE58F0669C17}"/>
          </ac:spMkLst>
        </pc:spChg>
        <pc:spChg chg="add del">
          <ac:chgData name="Katie Ruddy" userId="S::k.ruddy@uwtsd.ac.uk::a9aa7080-e96b-4844-81a7-8e92e7610eba" providerId="AD" clId="Web-{DF57AE49-0CAD-06A9-9A48-3EBF6D4BF40E}" dt="2022-11-07T19:06:08.815" v="2105"/>
          <ac:spMkLst>
            <pc:docMk/>
            <pc:sldMk cId="1552631402" sldId="273"/>
            <ac:spMk id="14" creationId="{3F0BE7ED-7814-4273-B18A-F26CC0380380}"/>
          </ac:spMkLst>
        </pc:spChg>
        <pc:spChg chg="add del">
          <ac:chgData name="Katie Ruddy" userId="S::k.ruddy@uwtsd.ac.uk::a9aa7080-e96b-4844-81a7-8e92e7610eba" providerId="AD" clId="Web-{DF57AE49-0CAD-06A9-9A48-3EBF6D4BF40E}" dt="2022-11-07T19:06:08.815" v="2105"/>
          <ac:spMkLst>
            <pc:docMk/>
            <pc:sldMk cId="1552631402" sldId="273"/>
            <ac:spMk id="15" creationId="{3AFE8227-C443-417B-BA91-520EB1EF4559}"/>
          </ac:spMkLst>
        </pc:spChg>
        <pc:spChg chg="add del">
          <ac:chgData name="Katie Ruddy" userId="S::k.ruddy@uwtsd.ac.uk::a9aa7080-e96b-4844-81a7-8e92e7610eba" providerId="AD" clId="Web-{DF57AE49-0CAD-06A9-9A48-3EBF6D4BF40E}" dt="2022-11-07T19:06:08.815" v="2105"/>
          <ac:spMkLst>
            <pc:docMk/>
            <pc:sldMk cId="1552631402" sldId="273"/>
            <ac:spMk id="16" creationId="{907741FC-B544-4A6E-B831-6789D042333D}"/>
          </ac:spMkLst>
        </pc:spChg>
        <pc:spChg chg="add del">
          <ac:chgData name="Katie Ruddy" userId="S::k.ruddy@uwtsd.ac.uk::a9aa7080-e96b-4844-81a7-8e92e7610eba" providerId="AD" clId="Web-{DF57AE49-0CAD-06A9-9A48-3EBF6D4BF40E}" dt="2022-11-07T19:06:24.488" v="2108"/>
          <ac:spMkLst>
            <pc:docMk/>
            <pc:sldMk cId="1552631402" sldId="273"/>
            <ac:spMk id="18" creationId="{2B1D4F77-A17C-43D7-B7FA-545148E4E93D}"/>
          </ac:spMkLst>
        </pc:spChg>
        <pc:spChg chg="add">
          <ac:chgData name="Katie Ruddy" userId="S::k.ruddy@uwtsd.ac.uk::a9aa7080-e96b-4844-81a7-8e92e7610eba" providerId="AD" clId="Web-{DF57AE49-0CAD-06A9-9A48-3EBF6D4BF40E}" dt="2022-11-07T19:06:24.488" v="2108"/>
          <ac:spMkLst>
            <pc:docMk/>
            <pc:sldMk cId="1552631402" sldId="273"/>
            <ac:spMk id="23" creationId="{04812C46-200A-4DEB-A05E-3ED6C68C2387}"/>
          </ac:spMkLst>
        </pc:spChg>
        <pc:spChg chg="add">
          <ac:chgData name="Katie Ruddy" userId="S::k.ruddy@uwtsd.ac.uk::a9aa7080-e96b-4844-81a7-8e92e7610eba" providerId="AD" clId="Web-{DF57AE49-0CAD-06A9-9A48-3EBF6D4BF40E}" dt="2022-11-07T19:06:24.488" v="2108"/>
          <ac:spMkLst>
            <pc:docMk/>
            <pc:sldMk cId="1552631402" sldId="273"/>
            <ac:spMk id="25" creationId="{D1EA859B-E555-4109-94F3-6700E046E008}"/>
          </ac:spMkLst>
        </pc:spChg>
        <pc:picChg chg="add mod ord modCrop">
          <ac:chgData name="Katie Ruddy" userId="S::k.ruddy@uwtsd.ac.uk::a9aa7080-e96b-4844-81a7-8e92e7610eba" providerId="AD" clId="Web-{DF57AE49-0CAD-06A9-9A48-3EBF6D4BF40E}" dt="2022-11-07T19:06:24.488" v="2108"/>
          <ac:picMkLst>
            <pc:docMk/>
            <pc:sldMk cId="1552631402" sldId="273"/>
            <ac:picMk id="5" creationId="{C16E987E-8481-4545-F9A1-DBB1B74135DB}"/>
          </ac:picMkLst>
        </pc:picChg>
      </pc:sldChg>
      <pc:sldChg chg="addSp modSp new mod setBg">
        <pc:chgData name="Katie Ruddy" userId="S::k.ruddy@uwtsd.ac.uk::a9aa7080-e96b-4844-81a7-8e92e7610eba" providerId="AD" clId="Web-{DF57AE49-0CAD-06A9-9A48-3EBF6D4BF40E}" dt="2022-11-07T18:15:16.636" v="1688" actId="20577"/>
        <pc:sldMkLst>
          <pc:docMk/>
          <pc:sldMk cId="4177295964" sldId="274"/>
        </pc:sldMkLst>
        <pc:spChg chg="mod">
          <ac:chgData name="Katie Ruddy" userId="S::k.ruddy@uwtsd.ac.uk::a9aa7080-e96b-4844-81a7-8e92e7610eba" providerId="AD" clId="Web-{DF57AE49-0CAD-06A9-9A48-3EBF6D4BF40E}" dt="2022-11-07T18:15:16.636" v="1688" actId="20577"/>
          <ac:spMkLst>
            <pc:docMk/>
            <pc:sldMk cId="4177295964" sldId="274"/>
            <ac:spMk id="2" creationId="{6FC4829A-BA85-94B6-F215-DED75CDEC800}"/>
          </ac:spMkLst>
        </pc:spChg>
        <pc:spChg chg="mod">
          <ac:chgData name="Katie Ruddy" userId="S::k.ruddy@uwtsd.ac.uk::a9aa7080-e96b-4844-81a7-8e92e7610eba" providerId="AD" clId="Web-{DF57AE49-0CAD-06A9-9A48-3EBF6D4BF40E}" dt="2022-11-07T18:15:07.761" v="1684" actId="20577"/>
          <ac:spMkLst>
            <pc:docMk/>
            <pc:sldMk cId="4177295964" sldId="274"/>
            <ac:spMk id="3" creationId="{0B5F2C09-9384-CC39-C687-CCE463EB2DB6}"/>
          </ac:spMkLst>
        </pc:spChg>
        <pc:spChg chg="add">
          <ac:chgData name="Katie Ruddy" userId="S::k.ruddy@uwtsd.ac.uk::a9aa7080-e96b-4844-81a7-8e92e7610eba" providerId="AD" clId="Web-{DF57AE49-0CAD-06A9-9A48-3EBF6D4BF40E}" dt="2022-11-07T18:14:57.964" v="1681"/>
          <ac:spMkLst>
            <pc:docMk/>
            <pc:sldMk cId="4177295964" sldId="274"/>
            <ac:spMk id="8" creationId="{43C823D3-D619-407C-89E0-C6F6B1E7A42A}"/>
          </ac:spMkLst>
        </pc:spChg>
        <pc:spChg chg="add">
          <ac:chgData name="Katie Ruddy" userId="S::k.ruddy@uwtsd.ac.uk::a9aa7080-e96b-4844-81a7-8e92e7610eba" providerId="AD" clId="Web-{DF57AE49-0CAD-06A9-9A48-3EBF6D4BF40E}" dt="2022-11-07T18:14:57.964" v="1681"/>
          <ac:spMkLst>
            <pc:docMk/>
            <pc:sldMk cId="4177295964" sldId="274"/>
            <ac:spMk id="10" creationId="{047F8E3E-2FFA-4A0F-B3C7-E57ADDCFB415}"/>
          </ac:spMkLst>
        </pc:spChg>
        <pc:grpChg chg="add">
          <ac:chgData name="Katie Ruddy" userId="S::k.ruddy@uwtsd.ac.uk::a9aa7080-e96b-4844-81a7-8e92e7610eba" providerId="AD" clId="Web-{DF57AE49-0CAD-06A9-9A48-3EBF6D4BF40E}" dt="2022-11-07T18:14:57.964" v="1681"/>
          <ac:grpSpMkLst>
            <pc:docMk/>
            <pc:sldMk cId="4177295964" sldId="274"/>
            <ac:grpSpMk id="12" creationId="{33D939F1-7ABE-4D0E-946A-43F37F556AFD}"/>
          </ac:grpSpMkLst>
        </pc:grpChg>
        <pc:grpChg chg="add">
          <ac:chgData name="Katie Ruddy" userId="S::k.ruddy@uwtsd.ac.uk::a9aa7080-e96b-4844-81a7-8e92e7610eba" providerId="AD" clId="Web-{DF57AE49-0CAD-06A9-9A48-3EBF6D4BF40E}" dt="2022-11-07T18:14:57.964" v="1681"/>
          <ac:grpSpMkLst>
            <pc:docMk/>
            <pc:sldMk cId="4177295964" sldId="274"/>
            <ac:grpSpMk id="18" creationId="{9DB3963A-4187-4A72-9DA4-CA6BADE22931}"/>
          </ac:grpSpMkLst>
        </pc:grpChg>
      </pc:sldChg>
      <pc:sldChg chg="addSp delSp modSp new mod ord setBg addAnim">
        <pc:chgData name="Katie Ruddy" userId="S::k.ruddy@uwtsd.ac.uk::a9aa7080-e96b-4844-81a7-8e92e7610eba" providerId="AD" clId="Web-{DF57AE49-0CAD-06A9-9A48-3EBF6D4BF40E}" dt="2022-11-07T19:08:21.194" v="2124" actId="20577"/>
        <pc:sldMkLst>
          <pc:docMk/>
          <pc:sldMk cId="3642918499" sldId="275"/>
        </pc:sldMkLst>
        <pc:spChg chg="mod">
          <ac:chgData name="Katie Ruddy" userId="S::k.ruddy@uwtsd.ac.uk::a9aa7080-e96b-4844-81a7-8e92e7610eba" providerId="AD" clId="Web-{DF57AE49-0CAD-06A9-9A48-3EBF6D4BF40E}" dt="2022-11-07T18:09:58.471" v="1659"/>
          <ac:spMkLst>
            <pc:docMk/>
            <pc:sldMk cId="3642918499" sldId="275"/>
            <ac:spMk id="2" creationId="{F491D5B4-5F8B-D037-0084-DE1F11EBFADF}"/>
          </ac:spMkLst>
        </pc:spChg>
        <pc:spChg chg="mod">
          <ac:chgData name="Katie Ruddy" userId="S::k.ruddy@uwtsd.ac.uk::a9aa7080-e96b-4844-81a7-8e92e7610eba" providerId="AD" clId="Web-{DF57AE49-0CAD-06A9-9A48-3EBF6D4BF40E}" dt="2022-11-07T19:08:21.194" v="2124" actId="20577"/>
          <ac:spMkLst>
            <pc:docMk/>
            <pc:sldMk cId="3642918499" sldId="275"/>
            <ac:spMk id="3" creationId="{FFC24335-A285-3F20-7728-942418FDFFA2}"/>
          </ac:spMkLst>
        </pc:spChg>
        <pc:spChg chg="add del">
          <ac:chgData name="Katie Ruddy" userId="S::k.ruddy@uwtsd.ac.uk::a9aa7080-e96b-4844-81a7-8e92e7610eba" providerId="AD" clId="Web-{DF57AE49-0CAD-06A9-9A48-3EBF6D4BF40E}" dt="2022-11-07T18:09:58.471" v="1659"/>
          <ac:spMkLst>
            <pc:docMk/>
            <pc:sldMk cId="3642918499" sldId="275"/>
            <ac:spMk id="8" creationId="{73A25D70-4A55-4F72-B9C5-A69CDBF4DB42}"/>
          </ac:spMkLst>
        </pc:spChg>
        <pc:spChg chg="add del">
          <ac:chgData name="Katie Ruddy" userId="S::k.ruddy@uwtsd.ac.uk::a9aa7080-e96b-4844-81a7-8e92e7610eba" providerId="AD" clId="Web-{DF57AE49-0CAD-06A9-9A48-3EBF6D4BF40E}" dt="2022-11-07T18:09:58.471" v="1659"/>
          <ac:spMkLst>
            <pc:docMk/>
            <pc:sldMk cId="3642918499" sldId="275"/>
            <ac:spMk id="10" creationId="{54957100-6D8B-4161-9F2F-C0A949EC84C4}"/>
          </ac:spMkLst>
        </pc:spChg>
        <pc:spChg chg="add del">
          <ac:chgData name="Katie Ruddy" userId="S::k.ruddy@uwtsd.ac.uk::a9aa7080-e96b-4844-81a7-8e92e7610eba" providerId="AD" clId="Web-{DF57AE49-0CAD-06A9-9A48-3EBF6D4BF40E}" dt="2022-11-07T18:09:58.471" v="1659"/>
          <ac:spMkLst>
            <pc:docMk/>
            <pc:sldMk cId="3642918499" sldId="275"/>
            <ac:spMk id="12" creationId="{CBCB02B1-1B82-403C-B7D2-E2CED1882F50}"/>
          </ac:spMkLst>
        </pc:spChg>
        <pc:spChg chg="add">
          <ac:chgData name="Katie Ruddy" userId="S::k.ruddy@uwtsd.ac.uk::a9aa7080-e96b-4844-81a7-8e92e7610eba" providerId="AD" clId="Web-{DF57AE49-0CAD-06A9-9A48-3EBF6D4BF40E}" dt="2022-11-07T18:09:58.471" v="1659"/>
          <ac:spMkLst>
            <pc:docMk/>
            <pc:sldMk cId="3642918499" sldId="275"/>
            <ac:spMk id="38" creationId="{1EADCAF8-8823-4E89-8612-21029831A4B2}"/>
          </ac:spMkLst>
        </pc:spChg>
        <pc:spChg chg="add">
          <ac:chgData name="Katie Ruddy" userId="S::k.ruddy@uwtsd.ac.uk::a9aa7080-e96b-4844-81a7-8e92e7610eba" providerId="AD" clId="Web-{DF57AE49-0CAD-06A9-9A48-3EBF6D4BF40E}" dt="2022-11-07T18:09:58.471" v="1659"/>
          <ac:spMkLst>
            <pc:docMk/>
            <pc:sldMk cId="3642918499" sldId="275"/>
            <ac:spMk id="40" creationId="{28CA07B2-0819-4B62-9425-7A52BBDD7070}"/>
          </ac:spMkLst>
        </pc:spChg>
        <pc:grpChg chg="add del">
          <ac:chgData name="Katie Ruddy" userId="S::k.ruddy@uwtsd.ac.uk::a9aa7080-e96b-4844-81a7-8e92e7610eba" providerId="AD" clId="Web-{DF57AE49-0CAD-06A9-9A48-3EBF6D4BF40E}" dt="2022-11-07T18:09:58.471" v="1659"/>
          <ac:grpSpMkLst>
            <pc:docMk/>
            <pc:sldMk cId="3642918499" sldId="275"/>
            <ac:grpSpMk id="14" creationId="{CCDE13A7-6382-4A67-BEBE-4FF1F37C7F52}"/>
          </ac:grpSpMkLst>
        </pc:grpChg>
        <pc:grpChg chg="add del">
          <ac:chgData name="Katie Ruddy" userId="S::k.ruddy@uwtsd.ac.uk::a9aa7080-e96b-4844-81a7-8e92e7610eba" providerId="AD" clId="Web-{DF57AE49-0CAD-06A9-9A48-3EBF6D4BF40E}" dt="2022-11-07T18:09:58.471" v="1659"/>
          <ac:grpSpMkLst>
            <pc:docMk/>
            <pc:sldMk cId="3642918499" sldId="275"/>
            <ac:grpSpMk id="23" creationId="{17147D5D-F01F-4164-BD81-D10DC6F23E41}"/>
          </ac:grpSpMkLst>
        </pc:grpChg>
        <pc:grpChg chg="add del">
          <ac:chgData name="Katie Ruddy" userId="S::k.ruddy@uwtsd.ac.uk::a9aa7080-e96b-4844-81a7-8e92e7610eba" providerId="AD" clId="Web-{DF57AE49-0CAD-06A9-9A48-3EBF6D4BF40E}" dt="2022-11-07T18:09:58.471" v="1659"/>
          <ac:grpSpMkLst>
            <pc:docMk/>
            <pc:sldMk cId="3642918499" sldId="275"/>
            <ac:grpSpMk id="29" creationId="{6D0E248E-80AB-4B35-BA8D-F940FCB44326}"/>
          </ac:grpSpMkLst>
        </pc:grpChg>
        <pc:grpChg chg="add">
          <ac:chgData name="Katie Ruddy" userId="S::k.ruddy@uwtsd.ac.uk::a9aa7080-e96b-4844-81a7-8e92e7610eba" providerId="AD" clId="Web-{DF57AE49-0CAD-06A9-9A48-3EBF6D4BF40E}" dt="2022-11-07T18:09:58.471" v="1659"/>
          <ac:grpSpMkLst>
            <pc:docMk/>
            <pc:sldMk cId="3642918499" sldId="275"/>
            <ac:grpSpMk id="42" creationId="{DA02BEE4-A5D4-40AF-882D-49D34B086FFF}"/>
          </ac:grpSpMkLst>
        </pc:grpChg>
      </pc:sldChg>
      <pc:sldChg chg="addSp delSp modSp new mod ord setBg">
        <pc:chgData name="Katie Ruddy" userId="S::k.ruddy@uwtsd.ac.uk::a9aa7080-e96b-4844-81a7-8e92e7610eba" providerId="AD" clId="Web-{DF57AE49-0CAD-06A9-9A48-3EBF6D4BF40E}" dt="2022-11-07T18:35:52.985" v="1771"/>
        <pc:sldMkLst>
          <pc:docMk/>
          <pc:sldMk cId="945605181" sldId="276"/>
        </pc:sldMkLst>
        <pc:spChg chg="mod">
          <ac:chgData name="Katie Ruddy" userId="S::k.ruddy@uwtsd.ac.uk::a9aa7080-e96b-4844-81a7-8e92e7610eba" providerId="AD" clId="Web-{DF57AE49-0CAD-06A9-9A48-3EBF6D4BF40E}" dt="2022-11-07T18:32:47.462" v="1770"/>
          <ac:spMkLst>
            <pc:docMk/>
            <pc:sldMk cId="945605181" sldId="276"/>
            <ac:spMk id="2" creationId="{2B4ACF5A-45D3-CD2A-CA96-6E1F9EE303D2}"/>
          </ac:spMkLst>
        </pc:spChg>
        <pc:spChg chg="del mod">
          <ac:chgData name="Katie Ruddy" userId="S::k.ruddy@uwtsd.ac.uk::a9aa7080-e96b-4844-81a7-8e92e7610eba" providerId="AD" clId="Web-{DF57AE49-0CAD-06A9-9A48-3EBF6D4BF40E}" dt="2022-11-07T18:32:43.071" v="1769"/>
          <ac:spMkLst>
            <pc:docMk/>
            <pc:sldMk cId="945605181" sldId="276"/>
            <ac:spMk id="3" creationId="{5ABCB055-5A4E-3379-0A96-CD9163104773}"/>
          </ac:spMkLst>
        </pc:spChg>
        <pc:spChg chg="add">
          <ac:chgData name="Katie Ruddy" userId="S::k.ruddy@uwtsd.ac.uk::a9aa7080-e96b-4844-81a7-8e92e7610eba" providerId="AD" clId="Web-{DF57AE49-0CAD-06A9-9A48-3EBF6D4BF40E}" dt="2022-11-07T18:32:47.462" v="1770"/>
          <ac:spMkLst>
            <pc:docMk/>
            <pc:sldMk cId="945605181" sldId="276"/>
            <ac:spMk id="9" creationId="{665DBBEF-238B-476B-96AB-8AAC3224ECEA}"/>
          </ac:spMkLst>
        </pc:spChg>
        <pc:spChg chg="add">
          <ac:chgData name="Katie Ruddy" userId="S::k.ruddy@uwtsd.ac.uk::a9aa7080-e96b-4844-81a7-8e92e7610eba" providerId="AD" clId="Web-{DF57AE49-0CAD-06A9-9A48-3EBF6D4BF40E}" dt="2022-11-07T18:32:47.462" v="1770"/>
          <ac:spMkLst>
            <pc:docMk/>
            <pc:sldMk cId="945605181" sldId="276"/>
            <ac:spMk id="11" creationId="{3FCFB1DE-0B7E-48CC-BA90-B2AB0889F9D6}"/>
          </ac:spMkLst>
        </pc:spChg>
        <pc:picChg chg="add mod ord">
          <ac:chgData name="Katie Ruddy" userId="S::k.ruddy@uwtsd.ac.uk::a9aa7080-e96b-4844-81a7-8e92e7610eba" providerId="AD" clId="Web-{DF57AE49-0CAD-06A9-9A48-3EBF6D4BF40E}" dt="2022-11-07T18:32:47.462" v="1770"/>
          <ac:picMkLst>
            <pc:docMk/>
            <pc:sldMk cId="945605181" sldId="276"/>
            <ac:picMk id="4" creationId="{0C6E48B6-7370-D605-D700-E081DA4E2367}"/>
          </ac:picMkLst>
        </pc:picChg>
      </pc:sldChg>
      <pc:sldChg chg="addSp delSp modSp new mod setBg">
        <pc:chgData name="Katie Ruddy" userId="S::k.ruddy@uwtsd.ac.uk::a9aa7080-e96b-4844-81a7-8e92e7610eba" providerId="AD" clId="Web-{DF57AE49-0CAD-06A9-9A48-3EBF6D4BF40E}" dt="2022-11-07T18:36:48.877" v="1784"/>
        <pc:sldMkLst>
          <pc:docMk/>
          <pc:sldMk cId="4067545590" sldId="277"/>
        </pc:sldMkLst>
        <pc:spChg chg="mod">
          <ac:chgData name="Katie Ruddy" userId="S::k.ruddy@uwtsd.ac.uk::a9aa7080-e96b-4844-81a7-8e92e7610eba" providerId="AD" clId="Web-{DF57AE49-0CAD-06A9-9A48-3EBF6D4BF40E}" dt="2022-11-07T18:36:48.877" v="1784"/>
          <ac:spMkLst>
            <pc:docMk/>
            <pc:sldMk cId="4067545590" sldId="277"/>
            <ac:spMk id="2" creationId="{E2CE1A11-323E-3173-BD92-99C1D90FCBEC}"/>
          </ac:spMkLst>
        </pc:spChg>
        <pc:spChg chg="del">
          <ac:chgData name="Katie Ruddy" userId="S::k.ruddy@uwtsd.ac.uk::a9aa7080-e96b-4844-81a7-8e92e7610eba" providerId="AD" clId="Web-{DF57AE49-0CAD-06A9-9A48-3EBF6D4BF40E}" dt="2022-11-07T18:36:39.689" v="1781"/>
          <ac:spMkLst>
            <pc:docMk/>
            <pc:sldMk cId="4067545590" sldId="277"/>
            <ac:spMk id="3" creationId="{B2F50708-431E-5E76-42A9-1C6920D1AEA7}"/>
          </ac:spMkLst>
        </pc:spChg>
        <pc:spChg chg="add del">
          <ac:chgData name="Katie Ruddy" userId="S::k.ruddy@uwtsd.ac.uk::a9aa7080-e96b-4844-81a7-8e92e7610eba" providerId="AD" clId="Web-{DF57AE49-0CAD-06A9-9A48-3EBF6D4BF40E}" dt="2022-11-07T18:36:48.877" v="1783"/>
          <ac:spMkLst>
            <pc:docMk/>
            <pc:sldMk cId="4067545590" sldId="277"/>
            <ac:spMk id="8" creationId="{700C8067-9609-F8C5-B7BF-3F8307AF417A}"/>
          </ac:spMkLst>
        </pc:spChg>
        <pc:spChg chg="add">
          <ac:chgData name="Katie Ruddy" userId="S::k.ruddy@uwtsd.ac.uk::a9aa7080-e96b-4844-81a7-8e92e7610eba" providerId="AD" clId="Web-{DF57AE49-0CAD-06A9-9A48-3EBF6D4BF40E}" dt="2022-11-07T18:36:48.877" v="1784"/>
          <ac:spMkLst>
            <pc:docMk/>
            <pc:sldMk cId="4067545590" sldId="277"/>
            <ac:spMk id="9" creationId="{665DBBEF-238B-476B-96AB-8AAC3224ECEA}"/>
          </ac:spMkLst>
        </pc:spChg>
        <pc:spChg chg="add del">
          <ac:chgData name="Katie Ruddy" userId="S::k.ruddy@uwtsd.ac.uk::a9aa7080-e96b-4844-81a7-8e92e7610eba" providerId="AD" clId="Web-{DF57AE49-0CAD-06A9-9A48-3EBF6D4BF40E}" dt="2022-11-07T18:36:48.877" v="1783"/>
          <ac:spMkLst>
            <pc:docMk/>
            <pc:sldMk cId="4067545590" sldId="277"/>
            <ac:spMk id="11" creationId="{2B97F24A-32CE-4C1C-A50D-3016B394DCFB}"/>
          </ac:spMkLst>
        </pc:spChg>
        <pc:spChg chg="add del">
          <ac:chgData name="Katie Ruddy" userId="S::k.ruddy@uwtsd.ac.uk::a9aa7080-e96b-4844-81a7-8e92e7610eba" providerId="AD" clId="Web-{DF57AE49-0CAD-06A9-9A48-3EBF6D4BF40E}" dt="2022-11-07T18:36:48.877" v="1783"/>
          <ac:spMkLst>
            <pc:docMk/>
            <pc:sldMk cId="4067545590" sldId="277"/>
            <ac:spMk id="13" creationId="{CD8B4F24-440B-49E9-B85D-733523DC064B}"/>
          </ac:spMkLst>
        </pc:spChg>
        <pc:spChg chg="add">
          <ac:chgData name="Katie Ruddy" userId="S::k.ruddy@uwtsd.ac.uk::a9aa7080-e96b-4844-81a7-8e92e7610eba" providerId="AD" clId="Web-{DF57AE49-0CAD-06A9-9A48-3EBF6D4BF40E}" dt="2022-11-07T18:36:48.877" v="1784"/>
          <ac:spMkLst>
            <pc:docMk/>
            <pc:sldMk cId="4067545590" sldId="277"/>
            <ac:spMk id="15" creationId="{3FCFB1DE-0B7E-48CC-BA90-B2AB0889F9D6}"/>
          </ac:spMkLst>
        </pc:spChg>
        <pc:picChg chg="add mod ord">
          <ac:chgData name="Katie Ruddy" userId="S::k.ruddy@uwtsd.ac.uk::a9aa7080-e96b-4844-81a7-8e92e7610eba" providerId="AD" clId="Web-{DF57AE49-0CAD-06A9-9A48-3EBF6D4BF40E}" dt="2022-11-07T18:36:48.877" v="1784"/>
          <ac:picMkLst>
            <pc:docMk/>
            <pc:sldMk cId="4067545590" sldId="277"/>
            <ac:picMk id="4" creationId="{4D0D5859-7166-FF12-76D2-9C9E6F77E56F}"/>
          </ac:picMkLst>
        </pc:picChg>
      </pc:sldChg>
      <pc:sldChg chg="addSp delSp modSp new mod ord setBg">
        <pc:chgData name="Katie Ruddy" userId="S::k.ruddy@uwtsd.ac.uk::a9aa7080-e96b-4844-81a7-8e92e7610eba" providerId="AD" clId="Web-{DF57AE49-0CAD-06A9-9A48-3EBF6D4BF40E}" dt="2022-11-07T18:50:22.477" v="1976"/>
        <pc:sldMkLst>
          <pc:docMk/>
          <pc:sldMk cId="2028232625" sldId="278"/>
        </pc:sldMkLst>
        <pc:spChg chg="mod">
          <ac:chgData name="Katie Ruddy" userId="S::k.ruddy@uwtsd.ac.uk::a9aa7080-e96b-4844-81a7-8e92e7610eba" providerId="AD" clId="Web-{DF57AE49-0CAD-06A9-9A48-3EBF6D4BF40E}" dt="2022-11-07T18:50:22.477" v="1976"/>
          <ac:spMkLst>
            <pc:docMk/>
            <pc:sldMk cId="2028232625" sldId="278"/>
            <ac:spMk id="2" creationId="{3380EF73-E090-19EF-642C-9877671DA916}"/>
          </ac:spMkLst>
        </pc:spChg>
        <pc:spChg chg="del">
          <ac:chgData name="Katie Ruddy" userId="S::k.ruddy@uwtsd.ac.uk::a9aa7080-e96b-4844-81a7-8e92e7610eba" providerId="AD" clId="Web-{DF57AE49-0CAD-06A9-9A48-3EBF6D4BF40E}" dt="2022-11-07T18:50:22.477" v="1976"/>
          <ac:spMkLst>
            <pc:docMk/>
            <pc:sldMk cId="2028232625" sldId="278"/>
            <ac:spMk id="3" creationId="{4FCA9D9F-D2FF-E5EA-429C-49CA29103E8E}"/>
          </ac:spMkLst>
        </pc:spChg>
        <pc:picChg chg="add">
          <ac:chgData name="Katie Ruddy" userId="S::k.ruddy@uwtsd.ac.uk::a9aa7080-e96b-4844-81a7-8e92e7610eba" providerId="AD" clId="Web-{DF57AE49-0CAD-06A9-9A48-3EBF6D4BF40E}" dt="2022-11-07T18:50:22.477" v="1976"/>
          <ac:picMkLst>
            <pc:docMk/>
            <pc:sldMk cId="2028232625" sldId="278"/>
            <ac:picMk id="5" creationId="{1E5A430F-FF31-F12A-5100-9C465732C643}"/>
          </ac:picMkLst>
        </pc:picChg>
      </pc:sldChg>
      <pc:sldChg chg="addSp delSp modSp new mod setBg modClrScheme addAnim chgLayout">
        <pc:chgData name="Katie Ruddy" userId="S::k.ruddy@uwtsd.ac.uk::a9aa7080-e96b-4844-81a7-8e92e7610eba" providerId="AD" clId="Web-{DF57AE49-0CAD-06A9-9A48-3EBF6D4BF40E}" dt="2022-11-07T18:57:47.239" v="2053" actId="20577"/>
        <pc:sldMkLst>
          <pc:docMk/>
          <pc:sldMk cId="3413219841" sldId="279"/>
        </pc:sldMkLst>
        <pc:spChg chg="mod ord">
          <ac:chgData name="Katie Ruddy" userId="S::k.ruddy@uwtsd.ac.uk::a9aa7080-e96b-4844-81a7-8e92e7610eba" providerId="AD" clId="Web-{DF57AE49-0CAD-06A9-9A48-3EBF6D4BF40E}" dt="2022-11-07T18:57:47.239" v="2053" actId="20577"/>
          <ac:spMkLst>
            <pc:docMk/>
            <pc:sldMk cId="3413219841" sldId="279"/>
            <ac:spMk id="2" creationId="{3A273949-98F1-136B-8C52-778A3F037539}"/>
          </ac:spMkLst>
        </pc:spChg>
        <pc:spChg chg="del">
          <ac:chgData name="Katie Ruddy" userId="S::k.ruddy@uwtsd.ac.uk::a9aa7080-e96b-4844-81a7-8e92e7610eba" providerId="AD" clId="Web-{DF57AE49-0CAD-06A9-9A48-3EBF6D4BF40E}" dt="2022-11-07T18:54:32.765" v="2008"/>
          <ac:spMkLst>
            <pc:docMk/>
            <pc:sldMk cId="3413219841" sldId="279"/>
            <ac:spMk id="3" creationId="{69CE5D53-7F9E-D4A0-7BC5-4975807F3971}"/>
          </ac:spMkLst>
        </pc:spChg>
        <pc:spChg chg="add">
          <ac:chgData name="Katie Ruddy" userId="S::k.ruddy@uwtsd.ac.uk::a9aa7080-e96b-4844-81a7-8e92e7610eba" providerId="AD" clId="Web-{DF57AE49-0CAD-06A9-9A48-3EBF6D4BF40E}" dt="2022-11-07T18:57:33.223" v="2050"/>
          <ac:spMkLst>
            <pc:docMk/>
            <pc:sldMk cId="3413219841" sldId="279"/>
            <ac:spMk id="10" creationId="{BEE73255-8084-4DF9-BB0B-15EAC92E2CB9}"/>
          </ac:spMkLst>
        </pc:spChg>
        <pc:spChg chg="add">
          <ac:chgData name="Katie Ruddy" userId="S::k.ruddy@uwtsd.ac.uk::a9aa7080-e96b-4844-81a7-8e92e7610eba" providerId="AD" clId="Web-{DF57AE49-0CAD-06A9-9A48-3EBF6D4BF40E}" dt="2022-11-07T18:57:33.223" v="2050"/>
          <ac:spMkLst>
            <pc:docMk/>
            <pc:sldMk cId="3413219841" sldId="279"/>
            <ac:spMk id="12" creationId="{67048353-8981-459A-9BC6-9711CE462E06}"/>
          </ac:spMkLst>
        </pc:spChg>
        <pc:picChg chg="add del">
          <ac:chgData name="Katie Ruddy" userId="S::k.ruddy@uwtsd.ac.uk::a9aa7080-e96b-4844-81a7-8e92e7610eba" providerId="AD" clId="Web-{DF57AE49-0CAD-06A9-9A48-3EBF6D4BF40E}" dt="2022-11-07T18:57:01.426" v="2047"/>
          <ac:picMkLst>
            <pc:docMk/>
            <pc:sldMk cId="3413219841" sldId="279"/>
            <ac:picMk id="4" creationId="{58DF67F1-4842-8F14-32B9-B572F457FA54}"/>
          </ac:picMkLst>
        </pc:picChg>
        <pc:picChg chg="add mod">
          <ac:chgData name="Katie Ruddy" userId="S::k.ruddy@uwtsd.ac.uk::a9aa7080-e96b-4844-81a7-8e92e7610eba" providerId="AD" clId="Web-{DF57AE49-0CAD-06A9-9A48-3EBF6D4BF40E}" dt="2022-11-07T18:57:33.223" v="2050"/>
          <ac:picMkLst>
            <pc:docMk/>
            <pc:sldMk cId="3413219841" sldId="279"/>
            <ac:picMk id="5" creationId="{DB05854D-AC32-3FF9-6CCA-718EB5425460}"/>
          </ac:picMkLst>
        </pc:picChg>
      </pc:sldChg>
      <pc:sldChg chg="addSp delSp modSp new mod setBg modClrScheme addAnim chgLayout">
        <pc:chgData name="Katie Ruddy" userId="S::k.ruddy@uwtsd.ac.uk::a9aa7080-e96b-4844-81a7-8e92e7610eba" providerId="AD" clId="Web-{DF57AE49-0CAD-06A9-9A48-3EBF6D4BF40E}" dt="2022-11-07T19:15:05.267" v="2175"/>
        <pc:sldMkLst>
          <pc:docMk/>
          <pc:sldMk cId="768339876" sldId="280"/>
        </pc:sldMkLst>
        <pc:spChg chg="mod ord">
          <ac:chgData name="Katie Ruddy" userId="S::k.ruddy@uwtsd.ac.uk::a9aa7080-e96b-4844-81a7-8e92e7610eba" providerId="AD" clId="Web-{DF57AE49-0CAD-06A9-9A48-3EBF6D4BF40E}" dt="2022-11-07T19:15:05.267" v="2174"/>
          <ac:spMkLst>
            <pc:docMk/>
            <pc:sldMk cId="768339876" sldId="280"/>
            <ac:spMk id="2" creationId="{9ACB051B-4EB0-1DB8-424B-7BE421313520}"/>
          </ac:spMkLst>
        </pc:spChg>
        <pc:spChg chg="del">
          <ac:chgData name="Katie Ruddy" userId="S::k.ruddy@uwtsd.ac.uk::a9aa7080-e96b-4844-81a7-8e92e7610eba" providerId="AD" clId="Web-{DF57AE49-0CAD-06A9-9A48-3EBF6D4BF40E}" dt="2022-11-07T19:11:18.011" v="2160"/>
          <ac:spMkLst>
            <pc:docMk/>
            <pc:sldMk cId="768339876" sldId="280"/>
            <ac:spMk id="3" creationId="{EA997DFC-0472-6438-CF9D-2902BAFCCC51}"/>
          </ac:spMkLst>
        </pc:spChg>
        <pc:spChg chg="del">
          <ac:chgData name="Katie Ruddy" userId="S::k.ruddy@uwtsd.ac.uk::a9aa7080-e96b-4844-81a7-8e92e7610eba" providerId="AD" clId="Web-{DF57AE49-0CAD-06A9-9A48-3EBF6D4BF40E}" dt="2022-11-07T19:11:18.011" v="2160"/>
          <ac:spMkLst>
            <pc:docMk/>
            <pc:sldMk cId="768339876" sldId="280"/>
            <ac:spMk id="4" creationId="{712E3969-3E92-0D68-DD45-451FAB9161C8}"/>
          </ac:spMkLst>
        </pc:spChg>
        <pc:spChg chg="add">
          <ac:chgData name="Katie Ruddy" userId="S::k.ruddy@uwtsd.ac.uk::a9aa7080-e96b-4844-81a7-8e92e7610eba" providerId="AD" clId="Web-{DF57AE49-0CAD-06A9-9A48-3EBF6D4BF40E}" dt="2022-11-07T19:15:05.267" v="2174"/>
          <ac:spMkLst>
            <pc:docMk/>
            <pc:sldMk cId="768339876" sldId="280"/>
            <ac:spMk id="10" creationId="{87CC2527-562A-4F69-B487-4371E5B243E7}"/>
          </ac:spMkLst>
        </pc:spChg>
        <pc:picChg chg="add mod">
          <ac:chgData name="Katie Ruddy" userId="S::k.ruddy@uwtsd.ac.uk::a9aa7080-e96b-4844-81a7-8e92e7610eba" providerId="AD" clId="Web-{DF57AE49-0CAD-06A9-9A48-3EBF6D4BF40E}" dt="2022-11-07T19:15:05.267" v="2174"/>
          <ac:picMkLst>
            <pc:docMk/>
            <pc:sldMk cId="768339876" sldId="280"/>
            <ac:picMk id="5" creationId="{DBA9EE45-4AAE-E085-0979-BAE1C410474D}"/>
          </ac:picMkLst>
        </pc:picChg>
        <pc:cxnChg chg="add">
          <ac:chgData name="Katie Ruddy" userId="S::k.ruddy@uwtsd.ac.uk::a9aa7080-e96b-4844-81a7-8e92e7610eba" providerId="AD" clId="Web-{DF57AE49-0CAD-06A9-9A48-3EBF6D4BF40E}" dt="2022-11-07T19:15:05.267" v="2174"/>
          <ac:cxnSpMkLst>
            <pc:docMk/>
            <pc:sldMk cId="768339876" sldId="280"/>
            <ac:cxnSpMk id="12" creationId="{BCDAEC91-5BCE-4B55-9CC0-43EF94CB734B}"/>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CejhQC9hUO8?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IeHcsFqK7So?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1">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17">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A8F23CA-F165-24FD-B93E-4B9B796CAFED}"/>
              </a:ext>
            </a:extLst>
          </p:cNvPr>
          <p:cNvSpPr>
            <a:spLocks noGrp="1"/>
          </p:cNvSpPr>
          <p:nvPr>
            <p:ph type="ctrTitle"/>
          </p:nvPr>
        </p:nvSpPr>
        <p:spPr>
          <a:xfrm>
            <a:off x="3371787" y="1365704"/>
            <a:ext cx="6414645" cy="2763551"/>
          </a:xfrm>
        </p:spPr>
        <p:txBody>
          <a:bodyPr anchor="b">
            <a:normAutofit/>
          </a:bodyPr>
          <a:lstStyle/>
          <a:p>
            <a:r>
              <a:rPr lang="en-GB" sz="5200" b="1" dirty="0">
                <a:cs typeface="Calibri Light"/>
              </a:rPr>
              <a:t>Framing Therapeutic </a:t>
            </a:r>
            <a:r>
              <a:rPr lang="en-GB" sz="5200" b="1">
                <a:cs typeface="Calibri Light"/>
              </a:rPr>
              <a:t>Practice (ECPR7001)</a:t>
            </a:r>
            <a:br>
              <a:rPr lang="en-GB" sz="5200" b="1" dirty="0">
                <a:solidFill>
                  <a:schemeClr val="tx2"/>
                </a:solidFill>
                <a:cs typeface="Calibri Light"/>
              </a:rPr>
            </a:br>
            <a:r>
              <a:rPr lang="en-GB" sz="5200" b="1">
                <a:solidFill>
                  <a:schemeClr val="tx2"/>
                </a:solidFill>
                <a:cs typeface="Calibri Light"/>
              </a:rPr>
              <a:t>Relational Depth</a:t>
            </a:r>
            <a:endParaRPr lang="en-GB" sz="5200" b="1">
              <a:solidFill>
                <a:schemeClr val="tx2"/>
              </a:solidFill>
            </a:endParaRPr>
          </a:p>
        </p:txBody>
      </p:sp>
      <p:sp>
        <p:nvSpPr>
          <p:cNvPr id="3" name="Content Placeholder 2">
            <a:extLst>
              <a:ext uri="{FF2B5EF4-FFF2-40B4-BE49-F238E27FC236}">
                <a16:creationId xmlns:a16="http://schemas.microsoft.com/office/drawing/2014/main" id="{CFBEBAF8-900F-BFF6-7ED8-2A1247E956FE}"/>
              </a:ext>
            </a:extLst>
          </p:cNvPr>
          <p:cNvSpPr>
            <a:spLocks noGrp="1"/>
          </p:cNvSpPr>
          <p:nvPr>
            <p:ph type="subTitle" idx="1"/>
          </p:nvPr>
        </p:nvSpPr>
        <p:spPr>
          <a:xfrm>
            <a:off x="3331577" y="4932834"/>
            <a:ext cx="5449982" cy="682079"/>
          </a:xfrm>
        </p:spPr>
        <p:txBody>
          <a:bodyPr vert="horz" lIns="91440" tIns="45720" rIns="91440" bIns="45720" rtlCol="0" anchor="t">
            <a:normAutofit/>
          </a:bodyPr>
          <a:lstStyle/>
          <a:p>
            <a:pPr algn="just"/>
            <a:r>
              <a:rPr lang="en-GB">
                <a:solidFill>
                  <a:schemeClr val="tx2"/>
                </a:solidFill>
                <a:cs typeface="Calibri"/>
              </a:rPr>
              <a:t>With Katie Ruddy</a:t>
            </a:r>
          </a:p>
        </p:txBody>
      </p:sp>
      <p:grpSp>
        <p:nvGrpSpPr>
          <p:cNvPr id="38" name="Group 22">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39" name="Freeform: Shape 23">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4">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 name="Freeform: Shape 26">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28">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0" name="Freeform: Shape 29">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06059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42" name="Group 4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43" name="Freeform: Shape 4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F491D5B4-5F8B-D037-0084-DE1F11EBFADF}"/>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200" kern="1200">
                <a:solidFill>
                  <a:schemeClr val="tx2"/>
                </a:solidFill>
                <a:latin typeface="+mj-lt"/>
                <a:ea typeface="+mj-ea"/>
                <a:cs typeface="+mj-cs"/>
              </a:rPr>
              <a:t>A word of saftey...</a:t>
            </a:r>
          </a:p>
        </p:txBody>
      </p:sp>
      <p:sp>
        <p:nvSpPr>
          <p:cNvPr id="3" name="Content Placeholder 2">
            <a:extLst>
              <a:ext uri="{FF2B5EF4-FFF2-40B4-BE49-F238E27FC236}">
                <a16:creationId xmlns:a16="http://schemas.microsoft.com/office/drawing/2014/main" id="{FFC24335-A285-3F20-7728-942418FDFFA2}"/>
              </a:ext>
            </a:extLst>
          </p:cNvPr>
          <p:cNvSpPr>
            <a:spLocks noGrp="1"/>
          </p:cNvSpPr>
          <p:nvPr>
            <p:ph idx="1"/>
          </p:nvPr>
        </p:nvSpPr>
        <p:spPr>
          <a:xfrm>
            <a:off x="3045368" y="4160126"/>
            <a:ext cx="6105194" cy="682079"/>
          </a:xfrm>
        </p:spPr>
        <p:txBody>
          <a:bodyPr vert="horz" lIns="91440" tIns="45720" rIns="91440" bIns="45720" rtlCol="0" anchor="t">
            <a:normAutofit/>
          </a:bodyPr>
          <a:lstStyle/>
          <a:p>
            <a:pPr marL="0" indent="0" algn="ctr">
              <a:buNone/>
            </a:pPr>
            <a:r>
              <a:rPr lang="en-US" sz="2000" kern="1200" dirty="0">
                <a:solidFill>
                  <a:schemeClr val="tx2"/>
                </a:solidFill>
                <a:latin typeface="+mn-lt"/>
                <a:ea typeface="+mn-ea"/>
                <a:cs typeface="+mn-cs"/>
              </a:rPr>
              <a:t>Today is experiential with the invitation for </a:t>
            </a:r>
            <a:r>
              <a:rPr lang="en-US" sz="2000" dirty="0">
                <a:solidFill>
                  <a:schemeClr val="tx2"/>
                </a:solidFill>
              </a:rPr>
              <a:t>self-</a:t>
            </a:r>
            <a:r>
              <a:rPr lang="en-US" sz="2000" kern="1200">
                <a:solidFill>
                  <a:schemeClr val="tx2"/>
                </a:solidFill>
                <a:latin typeface="+mn-lt"/>
                <a:ea typeface="+mn-ea"/>
                <a:cs typeface="+mn-cs"/>
              </a:rPr>
              <a:t>exploration,</a:t>
            </a:r>
            <a:r>
              <a:rPr lang="en-US" sz="2000">
                <a:solidFill>
                  <a:schemeClr val="tx2"/>
                </a:solidFill>
              </a:rPr>
              <a:t> look after yourself </a:t>
            </a:r>
            <a:endParaRPr lang="en-US" sz="2000" kern="1200">
              <a:solidFill>
                <a:schemeClr val="tx2"/>
              </a:solidFill>
              <a:latin typeface="+mn-lt"/>
              <a:ea typeface="+mn-ea"/>
              <a:cs typeface="+mn-cs"/>
            </a:endParaRPr>
          </a:p>
        </p:txBody>
      </p:sp>
    </p:spTree>
    <p:extLst>
      <p:ext uri="{BB962C8B-B14F-4D97-AF65-F5344CB8AC3E}">
        <p14:creationId xmlns:p14="http://schemas.microsoft.com/office/powerpoint/2010/main" val="364291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3F5C6-C8A7-24FA-73F4-725DE257EABE}"/>
              </a:ext>
            </a:extLst>
          </p:cNvPr>
          <p:cNvSpPr>
            <a:spLocks noGrp="1"/>
          </p:cNvSpPr>
          <p:nvPr>
            <p:ph type="title"/>
          </p:nvPr>
        </p:nvSpPr>
        <p:spPr>
          <a:xfrm>
            <a:off x="648929" y="629266"/>
            <a:ext cx="3651467" cy="1676603"/>
          </a:xfrm>
        </p:spPr>
        <p:txBody>
          <a:bodyPr>
            <a:normAutofit/>
          </a:bodyPr>
          <a:lstStyle/>
          <a:p>
            <a:r>
              <a:rPr lang="en-GB" sz="3400">
                <a:solidFill>
                  <a:schemeClr val="accent1"/>
                </a:solidFill>
                <a:cs typeface="Calibri Light"/>
              </a:rPr>
              <a:t>Self-care – Support is fundamental to health</a:t>
            </a:r>
            <a:endParaRPr lang="en-GB" sz="3400">
              <a:solidFill>
                <a:schemeClr val="accent1"/>
              </a:solidFill>
            </a:endParaRPr>
          </a:p>
        </p:txBody>
      </p:sp>
      <p:sp>
        <p:nvSpPr>
          <p:cNvPr id="3" name="Content Placeholder 2">
            <a:extLst>
              <a:ext uri="{FF2B5EF4-FFF2-40B4-BE49-F238E27FC236}">
                <a16:creationId xmlns:a16="http://schemas.microsoft.com/office/drawing/2014/main" id="{57FEC05A-5B74-2C98-65FA-E3580FB723F4}"/>
              </a:ext>
            </a:extLst>
          </p:cNvPr>
          <p:cNvSpPr>
            <a:spLocks noGrp="1"/>
          </p:cNvSpPr>
          <p:nvPr>
            <p:ph idx="1"/>
          </p:nvPr>
        </p:nvSpPr>
        <p:spPr>
          <a:xfrm>
            <a:off x="648931" y="2438400"/>
            <a:ext cx="3651466" cy="3785419"/>
          </a:xfrm>
        </p:spPr>
        <p:txBody>
          <a:bodyPr vert="horz" lIns="91440" tIns="45720" rIns="91440" bIns="45720" rtlCol="0" anchor="t">
            <a:normAutofit/>
          </a:bodyPr>
          <a:lstStyle/>
          <a:p>
            <a:pPr marL="0" indent="0">
              <a:buNone/>
            </a:pPr>
            <a:r>
              <a:rPr lang="en-GB" sz="2400">
                <a:cs typeface="Calibri"/>
              </a:rPr>
              <a:t>How do you look after yourself, how do you, how do you make your ground more solid...</a:t>
            </a:r>
            <a:endParaRPr lang="en-GB" sz="2400" dirty="0">
              <a:cs typeface="Calibri"/>
            </a:endParaRPr>
          </a:p>
          <a:p>
            <a:pPr marL="0" indent="0">
              <a:buNone/>
            </a:pPr>
            <a:endParaRPr lang="en-GB" sz="2400" dirty="0">
              <a:cs typeface="Calibri"/>
            </a:endParaRPr>
          </a:p>
          <a:p>
            <a:pPr marL="0" indent="0">
              <a:buNone/>
            </a:pPr>
            <a:r>
              <a:rPr lang="en-GB" sz="2400">
                <a:cs typeface="Calibri"/>
              </a:rPr>
              <a:t>Understanding the client's sense of support that they have in their life...</a:t>
            </a:r>
          </a:p>
          <a:p>
            <a:pPr marL="0" indent="0">
              <a:buNone/>
            </a:pPr>
            <a:endParaRPr lang="en-GB" sz="1800">
              <a:cs typeface="Calibri"/>
            </a:endParaRPr>
          </a:p>
          <a:p>
            <a:pPr marL="0" indent="0">
              <a:buNone/>
            </a:pPr>
            <a:endParaRPr lang="en-GB" sz="1800">
              <a:cs typeface="Calibri"/>
            </a:endParaRPr>
          </a:p>
        </p:txBody>
      </p:sp>
      <p:pic>
        <p:nvPicPr>
          <p:cNvPr id="5" name="Picture 5" descr="A picture containing vector graphics&#10;&#10;Description automatically generated">
            <a:extLst>
              <a:ext uri="{FF2B5EF4-FFF2-40B4-BE49-F238E27FC236}">
                <a16:creationId xmlns:a16="http://schemas.microsoft.com/office/drawing/2014/main" id="{A41FA2B2-B9C2-0612-8F54-7416FDA4886F}"/>
              </a:ext>
            </a:extLst>
          </p:cNvPr>
          <p:cNvPicPr>
            <a:picLocks noChangeAspect="1"/>
          </p:cNvPicPr>
          <p:nvPr/>
        </p:nvPicPr>
        <p:blipFill rotWithShape="1">
          <a:blip r:embed="rId2"/>
          <a:srcRect t="9113" r="-2" b="86"/>
          <a:stretch/>
        </p:blipFill>
        <p:spPr>
          <a:xfrm>
            <a:off x="4639056" y="10"/>
            <a:ext cx="7552944" cy="6857990"/>
          </a:xfrm>
          <a:prstGeom prst="rect">
            <a:avLst/>
          </a:prstGeom>
          <a:effectLst/>
        </p:spPr>
      </p:pic>
    </p:spTree>
    <p:extLst>
      <p:ext uri="{BB962C8B-B14F-4D97-AF65-F5344CB8AC3E}">
        <p14:creationId xmlns:p14="http://schemas.microsoft.com/office/powerpoint/2010/main" val="1291685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73949-98F1-136B-8C52-778A3F037539}"/>
              </a:ext>
            </a:extLst>
          </p:cNvPr>
          <p:cNvSpPr>
            <a:spLocks noGrp="1"/>
          </p:cNvSpPr>
          <p:nvPr>
            <p:ph type="title"/>
          </p:nvPr>
        </p:nvSpPr>
        <p:spPr>
          <a:xfrm>
            <a:off x="603938" y="640081"/>
            <a:ext cx="3091612" cy="5912475"/>
          </a:xfrm>
        </p:spPr>
        <p:txBody>
          <a:bodyPr vert="horz" lIns="91440" tIns="45720" rIns="91440" bIns="45720" rtlCol="0">
            <a:normAutofit/>
          </a:bodyPr>
          <a:lstStyle/>
          <a:p>
            <a:r>
              <a:rPr lang="en-US">
                <a:solidFill>
                  <a:srgbClr val="2C2C2C"/>
                </a:solidFill>
              </a:rPr>
              <a:t>Using lines, shapes and colours capture how you are feeling in this present momen</a:t>
            </a:r>
            <a:r>
              <a:rPr lang="en-US" sz="3600">
                <a:solidFill>
                  <a:srgbClr val="2C2C2C"/>
                </a:solidFill>
              </a:rPr>
              <a:t>t</a:t>
            </a:r>
            <a:br>
              <a:rPr lang="en-US" sz="3600" dirty="0"/>
            </a:br>
            <a:endParaRPr lang="en-US" sz="3600">
              <a:solidFill>
                <a:srgbClr val="2C2C2C"/>
              </a:solidFill>
              <a:cs typeface="Calibri Light"/>
            </a:endParaRPr>
          </a:p>
        </p:txBody>
      </p:sp>
      <p:sp>
        <p:nvSpPr>
          <p:cNvPr id="12"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background pattern&#10;&#10;Description automatically generated">
            <a:extLst>
              <a:ext uri="{FF2B5EF4-FFF2-40B4-BE49-F238E27FC236}">
                <a16:creationId xmlns:a16="http://schemas.microsoft.com/office/drawing/2014/main" id="{DB05854D-AC32-3FF9-6CCA-718EB5425460}"/>
              </a:ext>
            </a:extLst>
          </p:cNvPr>
          <p:cNvPicPr>
            <a:picLocks noChangeAspect="1"/>
          </p:cNvPicPr>
          <p:nvPr/>
        </p:nvPicPr>
        <p:blipFill rotWithShape="1">
          <a:blip r:embed="rId2"/>
          <a:srcRect l="3887"/>
          <a:stretch/>
        </p:blipFill>
        <p:spPr>
          <a:xfrm>
            <a:off x="4062964" y="942538"/>
            <a:ext cx="7163222" cy="4808332"/>
          </a:xfrm>
          <a:prstGeom prst="rect">
            <a:avLst/>
          </a:prstGeom>
          <a:effectLst/>
        </p:spPr>
      </p:pic>
    </p:spTree>
    <p:extLst>
      <p:ext uri="{BB962C8B-B14F-4D97-AF65-F5344CB8AC3E}">
        <p14:creationId xmlns:p14="http://schemas.microsoft.com/office/powerpoint/2010/main" val="341321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997B8-156F-4335-B8A0-FDDBB4AF9773}"/>
              </a:ext>
            </a:extLst>
          </p:cNvPr>
          <p:cNvSpPr>
            <a:spLocks noGrp="1"/>
          </p:cNvSpPr>
          <p:nvPr>
            <p:ph type="title"/>
          </p:nvPr>
        </p:nvSpPr>
        <p:spPr>
          <a:xfrm>
            <a:off x="3033466" y="991261"/>
            <a:ext cx="5754696" cy="1837349"/>
          </a:xfrm>
        </p:spPr>
        <p:txBody>
          <a:bodyPr anchor="b">
            <a:normAutofit/>
          </a:bodyPr>
          <a:lstStyle/>
          <a:p>
            <a:pPr algn="ctr"/>
            <a:r>
              <a:rPr lang="en-GB" sz="3600">
                <a:solidFill>
                  <a:schemeClr val="tx2"/>
                </a:solidFill>
                <a:cs typeface="Calibri Light"/>
              </a:rPr>
              <a:t>Relational Depth is...</a:t>
            </a:r>
            <a:endParaRPr lang="en-GB" sz="3600">
              <a:solidFill>
                <a:schemeClr val="tx2"/>
              </a:solidFill>
            </a:endParaRPr>
          </a:p>
        </p:txBody>
      </p:sp>
      <p:grpSp>
        <p:nvGrpSpPr>
          <p:cNvPr id="42" name="Group 41">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43" name="Freeform: Shape 42">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379F5330-EC0E-06BF-8EBB-925818BDCB0A}"/>
              </a:ext>
            </a:extLst>
          </p:cNvPr>
          <p:cNvSpPr>
            <a:spLocks noGrp="1"/>
          </p:cNvSpPr>
          <p:nvPr>
            <p:ph idx="1"/>
          </p:nvPr>
        </p:nvSpPr>
        <p:spPr>
          <a:xfrm>
            <a:off x="3034017" y="2979336"/>
            <a:ext cx="6275537" cy="3632733"/>
          </a:xfrm>
        </p:spPr>
        <p:txBody>
          <a:bodyPr vert="horz" lIns="91440" tIns="45720" rIns="91440" bIns="45720" rtlCol="0" anchor="t">
            <a:normAutofit fontScale="92500" lnSpcReduction="20000"/>
          </a:bodyPr>
          <a:lstStyle/>
          <a:p>
            <a:pPr marL="0" indent="0">
              <a:buNone/>
            </a:pPr>
            <a:r>
              <a:rPr lang="en-GB" sz="2400">
                <a:solidFill>
                  <a:schemeClr val="tx2"/>
                </a:solidFill>
                <a:ea typeface="+mn-lt"/>
                <a:cs typeface="+mn-lt"/>
              </a:rPr>
              <a:t>Here are a few ideas..</a:t>
            </a:r>
            <a:endParaRPr lang="en-GB" sz="2400" dirty="0">
              <a:solidFill>
                <a:schemeClr val="tx2"/>
              </a:solidFill>
              <a:ea typeface="+mn-lt"/>
              <a:cs typeface="+mn-lt"/>
            </a:endParaRPr>
          </a:p>
          <a:p>
            <a:pPr marL="0" indent="0">
              <a:buNone/>
            </a:pPr>
            <a:endParaRPr lang="en-GB" sz="2400" dirty="0">
              <a:solidFill>
                <a:schemeClr val="tx2"/>
              </a:solidFill>
              <a:ea typeface="+mn-lt"/>
              <a:cs typeface="+mn-lt"/>
            </a:endParaRPr>
          </a:p>
          <a:p>
            <a:r>
              <a:rPr lang="en-GB" sz="2400">
                <a:solidFill>
                  <a:schemeClr val="tx2"/>
                </a:solidFill>
                <a:ea typeface="+mn-lt"/>
                <a:cs typeface="+mn-lt"/>
              </a:rPr>
              <a:t>A state of profound contact..</a:t>
            </a:r>
            <a:endParaRPr lang="en-US" sz="2400">
              <a:solidFill>
                <a:schemeClr val="tx2"/>
              </a:solidFill>
              <a:ea typeface="+mn-lt"/>
              <a:cs typeface="+mn-lt"/>
            </a:endParaRPr>
          </a:p>
          <a:p>
            <a:r>
              <a:rPr lang="en-GB" sz="2400">
                <a:solidFill>
                  <a:schemeClr val="tx2"/>
                </a:solidFill>
                <a:ea typeface="+mn-lt"/>
                <a:cs typeface="+mn-lt"/>
              </a:rPr>
              <a:t>Essential to get to the core..</a:t>
            </a:r>
            <a:endParaRPr lang="en-US" sz="2400">
              <a:solidFill>
                <a:schemeClr val="tx2"/>
              </a:solidFill>
              <a:ea typeface="+mn-lt"/>
              <a:cs typeface="+mn-lt"/>
            </a:endParaRPr>
          </a:p>
          <a:p>
            <a:r>
              <a:rPr lang="en-GB" sz="2400">
                <a:solidFill>
                  <a:schemeClr val="tx2"/>
                </a:solidFill>
                <a:ea typeface="+mn-lt"/>
                <a:cs typeface="+mn-lt"/>
              </a:rPr>
              <a:t>Supports you to navigate shame..</a:t>
            </a:r>
            <a:endParaRPr lang="en-US" sz="2400">
              <a:solidFill>
                <a:schemeClr val="tx2"/>
              </a:solidFill>
              <a:ea typeface="+mn-lt"/>
              <a:cs typeface="+mn-lt"/>
            </a:endParaRPr>
          </a:p>
          <a:p>
            <a:r>
              <a:rPr lang="en-GB" sz="2400">
                <a:solidFill>
                  <a:schemeClr val="tx2"/>
                </a:solidFill>
                <a:ea typeface="+mn-lt"/>
                <a:cs typeface="+mn-lt"/>
              </a:rPr>
              <a:t>Gets to the heart of people's deepest fears..</a:t>
            </a:r>
            <a:endParaRPr lang="en-US" sz="2400">
              <a:solidFill>
                <a:schemeClr val="tx2"/>
              </a:solidFill>
              <a:ea typeface="+mn-lt"/>
              <a:cs typeface="+mn-lt"/>
            </a:endParaRPr>
          </a:p>
          <a:p>
            <a:r>
              <a:rPr lang="en-GB" sz="2400">
                <a:solidFill>
                  <a:schemeClr val="tx2"/>
                </a:solidFill>
                <a:cs typeface="Calibri"/>
              </a:rPr>
              <a:t>Holding curiosity not judgement</a:t>
            </a:r>
            <a:endParaRPr lang="en-GB" sz="2400" dirty="0">
              <a:solidFill>
                <a:schemeClr val="tx2"/>
              </a:solidFill>
              <a:cs typeface="Calibri"/>
            </a:endParaRPr>
          </a:p>
          <a:p>
            <a:r>
              <a:rPr lang="en-GB" sz="2400">
                <a:solidFill>
                  <a:schemeClr val="tx2"/>
                </a:solidFill>
                <a:cs typeface="Calibri"/>
              </a:rPr>
              <a:t>The therapeutic relationship as a key agent of change</a:t>
            </a:r>
            <a:endParaRPr lang="en-GB" sz="2400" dirty="0">
              <a:solidFill>
                <a:schemeClr val="tx2"/>
              </a:solidFill>
              <a:cs typeface="Calibri"/>
            </a:endParaRPr>
          </a:p>
          <a:p>
            <a:r>
              <a:rPr lang="en-GB" sz="2400">
                <a:solidFill>
                  <a:schemeClr val="tx2"/>
                </a:solidFill>
                <a:cs typeface="Calibri"/>
              </a:rPr>
              <a:t>Therapeutic presence</a:t>
            </a:r>
            <a:endParaRPr lang="en-GB" sz="2400" dirty="0">
              <a:solidFill>
                <a:schemeClr val="tx2"/>
              </a:solidFill>
              <a:cs typeface="Calibri"/>
            </a:endParaRPr>
          </a:p>
          <a:p>
            <a:endParaRPr lang="en-GB" sz="2000">
              <a:solidFill>
                <a:schemeClr val="tx2"/>
              </a:solidFill>
              <a:cs typeface="Calibri"/>
            </a:endParaRPr>
          </a:p>
          <a:p>
            <a:endParaRPr lang="en-GB" sz="2000">
              <a:solidFill>
                <a:schemeClr val="tx2"/>
              </a:solidFill>
              <a:cs typeface="Calibri"/>
            </a:endParaRPr>
          </a:p>
        </p:txBody>
      </p:sp>
    </p:spTree>
    <p:extLst>
      <p:ext uri="{BB962C8B-B14F-4D97-AF65-F5344CB8AC3E}">
        <p14:creationId xmlns:p14="http://schemas.microsoft.com/office/powerpoint/2010/main" val="89050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31675-CFE1-D675-1685-734D816D3A98}"/>
              </a:ext>
            </a:extLst>
          </p:cNvPr>
          <p:cNvSpPr>
            <a:spLocks noGrp="1"/>
          </p:cNvSpPr>
          <p:nvPr>
            <p:ph type="title"/>
          </p:nvPr>
        </p:nvSpPr>
        <p:spPr>
          <a:xfrm>
            <a:off x="6513788" y="365125"/>
            <a:ext cx="4840010" cy="1807305"/>
          </a:xfrm>
        </p:spPr>
        <p:txBody>
          <a:bodyPr>
            <a:normAutofit/>
          </a:bodyPr>
          <a:lstStyle/>
          <a:p>
            <a:r>
              <a:rPr lang="en-GB">
                <a:cs typeface="Calibri Light"/>
              </a:rPr>
              <a:t>Pause for reflection exercise...</a:t>
            </a:r>
            <a:endParaRPr lang="en-GB"/>
          </a:p>
        </p:txBody>
      </p:sp>
      <p:pic>
        <p:nvPicPr>
          <p:cNvPr id="5" name="Picture 4" descr="Hand holding bluury light">
            <a:extLst>
              <a:ext uri="{FF2B5EF4-FFF2-40B4-BE49-F238E27FC236}">
                <a16:creationId xmlns:a16="http://schemas.microsoft.com/office/drawing/2014/main" id="{72258E87-CCD4-8553-BDEC-06C75F11696B}"/>
              </a:ext>
            </a:extLst>
          </p:cNvPr>
          <p:cNvPicPr>
            <a:picLocks noChangeAspect="1"/>
          </p:cNvPicPr>
          <p:nvPr/>
        </p:nvPicPr>
        <p:blipFill rotWithShape="1">
          <a:blip r:embed="rId2"/>
          <a:srcRect l="24355" r="1611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D80284D-E246-049F-7555-CB8EB4DC81A1}"/>
              </a:ext>
            </a:extLst>
          </p:cNvPr>
          <p:cNvSpPr>
            <a:spLocks noGrp="1"/>
          </p:cNvSpPr>
          <p:nvPr>
            <p:ph idx="1"/>
          </p:nvPr>
        </p:nvSpPr>
        <p:spPr>
          <a:xfrm>
            <a:off x="6513788" y="2333297"/>
            <a:ext cx="4840010" cy="3843666"/>
          </a:xfrm>
        </p:spPr>
        <p:txBody>
          <a:bodyPr vert="horz" lIns="91440" tIns="45720" rIns="91440" bIns="45720" rtlCol="0">
            <a:normAutofit/>
          </a:bodyPr>
          <a:lstStyle/>
          <a:p>
            <a:pPr marL="0" indent="0">
              <a:buNone/>
            </a:pPr>
            <a:r>
              <a:rPr lang="en-GB" sz="1700">
                <a:cs typeface="Calibri"/>
              </a:rPr>
              <a:t>Think of a time you felt relational depth with a person, a time you felt fully seen, heard, accepted, delighted in, just being who you are...</a:t>
            </a:r>
          </a:p>
          <a:p>
            <a:pPr marL="0" indent="0">
              <a:buNone/>
            </a:pPr>
            <a:r>
              <a:rPr lang="en-GB" sz="1700">
                <a:cs typeface="Calibri"/>
              </a:rPr>
              <a:t>A moment you feel that no matter what, you can be you in that single moment and can trust you will be seen</a:t>
            </a:r>
          </a:p>
          <a:p>
            <a:pPr marL="0" indent="0">
              <a:buNone/>
            </a:pPr>
            <a:endParaRPr lang="en-GB" sz="1700">
              <a:cs typeface="Calibri"/>
            </a:endParaRPr>
          </a:p>
          <a:p>
            <a:pPr marL="0" indent="0">
              <a:buNone/>
            </a:pPr>
            <a:r>
              <a:rPr lang="en-GB" sz="1700">
                <a:cs typeface="Calibri"/>
              </a:rPr>
              <a:t>What did it feel like..</a:t>
            </a:r>
          </a:p>
          <a:p>
            <a:pPr marL="0" indent="0">
              <a:buNone/>
            </a:pPr>
            <a:endParaRPr lang="en-GB" sz="1700">
              <a:cs typeface="Calibri"/>
            </a:endParaRPr>
          </a:p>
          <a:p>
            <a:pPr marL="0" indent="0">
              <a:buNone/>
            </a:pPr>
            <a:r>
              <a:rPr lang="en-GB" sz="1700">
                <a:cs typeface="Calibri"/>
              </a:rPr>
              <a:t>What was your experience of the other person..</a:t>
            </a:r>
          </a:p>
          <a:p>
            <a:pPr marL="0" indent="0">
              <a:buNone/>
            </a:pPr>
            <a:endParaRPr lang="en-GB" sz="1700">
              <a:cs typeface="Calibri"/>
            </a:endParaRPr>
          </a:p>
          <a:p>
            <a:pPr marL="0" indent="0">
              <a:buNone/>
            </a:pPr>
            <a:r>
              <a:rPr lang="en-GB" sz="1700">
                <a:cs typeface="Calibri"/>
              </a:rPr>
              <a:t>How did you experience the relationship..</a:t>
            </a:r>
          </a:p>
        </p:txBody>
      </p:sp>
    </p:spTree>
    <p:extLst>
      <p:ext uri="{BB962C8B-B14F-4D97-AF65-F5344CB8AC3E}">
        <p14:creationId xmlns:p14="http://schemas.microsoft.com/office/powerpoint/2010/main" val="2227461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1EFA13C2-030E-1A8F-E5EB-80DFF63BBCD9}"/>
              </a:ext>
            </a:extLst>
          </p:cNvPr>
          <p:cNvPicPr>
            <a:picLocks noGrp="1" noChangeAspect="1"/>
          </p:cNvPicPr>
          <p:nvPr>
            <p:ph type="pic" idx="1"/>
          </p:nvPr>
        </p:nvPicPr>
        <p:blipFill rotWithShape="1">
          <a:blip r:embed="rId2"/>
          <a:srcRect t="2378" b="13352"/>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1B172D9-2678-C1A2-C3CE-65DDE151824A}"/>
              </a:ext>
            </a:extLst>
          </p:cNvPr>
          <p:cNvSpPr>
            <a:spLocks noGrp="1"/>
          </p:cNvSpPr>
          <p:nvPr>
            <p:ph type="title"/>
          </p:nvPr>
        </p:nvSpPr>
        <p:spPr>
          <a:xfrm>
            <a:off x="709448" y="1913950"/>
            <a:ext cx="4204137" cy="1342754"/>
          </a:xfrm>
        </p:spPr>
        <p:txBody>
          <a:bodyPr vert="horz" lIns="91440" tIns="45720" rIns="91440" bIns="45720" rtlCol="0" anchor="ctr">
            <a:normAutofit fontScale="90000"/>
          </a:bodyPr>
          <a:lstStyle/>
          <a:p>
            <a:pPr algn="ctr"/>
            <a:r>
              <a:rPr lang="en-US" sz="3600"/>
              <a:t>Mick Cooper suggests It's like knocking on </a:t>
            </a:r>
            <a:r>
              <a:rPr lang="en-US" sz="3600" dirty="0"/>
              <a:t>a client's door...</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7032EAA3-9551-883E-2224-BCF85F9711B2}"/>
              </a:ext>
            </a:extLst>
          </p:cNvPr>
          <p:cNvSpPr>
            <a:spLocks noGrp="1"/>
          </p:cNvSpPr>
          <p:nvPr>
            <p:ph type="body" sz="half" idx="2"/>
          </p:nvPr>
        </p:nvSpPr>
        <p:spPr>
          <a:xfrm>
            <a:off x="525516" y="3428305"/>
            <a:ext cx="4839866" cy="2802290"/>
          </a:xfrm>
        </p:spPr>
        <p:txBody>
          <a:bodyPr vert="horz" lIns="91440" tIns="45720" rIns="91440" bIns="45720" rtlCol="0" anchor="ctr">
            <a:normAutofit lnSpcReduction="10000"/>
          </a:bodyPr>
          <a:lstStyle/>
          <a:p>
            <a:r>
              <a:rPr lang="en-US" sz="1800" dirty="0">
                <a:cs typeface="Calibri"/>
              </a:rPr>
              <a:t>It's not pushing a client's door open and being too challenging, before the client is ready and </a:t>
            </a:r>
            <a:r>
              <a:rPr lang="en-US" sz="1800">
                <a:cs typeface="Calibri"/>
              </a:rPr>
              <a:t>moving away from their 'frame of reference </a:t>
            </a:r>
          </a:p>
          <a:p>
            <a:endParaRPr lang="en-US" sz="1800" dirty="0">
              <a:cs typeface="Calibri"/>
            </a:endParaRPr>
          </a:p>
          <a:p>
            <a:r>
              <a:rPr lang="en-US" sz="1800">
                <a:cs typeface="Calibri"/>
              </a:rPr>
              <a:t>And </a:t>
            </a:r>
            <a:endParaRPr lang="en-US" sz="1800" dirty="0">
              <a:cs typeface="Calibri"/>
            </a:endParaRPr>
          </a:p>
          <a:p>
            <a:endParaRPr lang="en-US" sz="1800" dirty="0">
              <a:cs typeface="Calibri"/>
            </a:endParaRPr>
          </a:p>
          <a:p>
            <a:r>
              <a:rPr lang="en-US" sz="1800" dirty="0">
                <a:cs typeface="Calibri"/>
              </a:rPr>
              <a:t>It's not standing at the door with no genuine curiosity, never leaning in. This can often leave </a:t>
            </a:r>
            <a:r>
              <a:rPr lang="en-US" sz="1800">
                <a:cs typeface="Calibri"/>
              </a:rPr>
              <a:t>a client feeling abondoned.</a:t>
            </a:r>
            <a:endParaRPr lang="en-US" sz="1800" dirty="0">
              <a:cs typeface="Calibri"/>
            </a:endParaRPr>
          </a:p>
        </p:txBody>
      </p:sp>
    </p:spTree>
    <p:extLst>
      <p:ext uri="{BB962C8B-B14F-4D97-AF65-F5344CB8AC3E}">
        <p14:creationId xmlns:p14="http://schemas.microsoft.com/office/powerpoint/2010/main" val="337360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D7E4-9407-24E8-1196-9D6C72453ACF}"/>
              </a:ext>
            </a:extLst>
          </p:cNvPr>
          <p:cNvSpPr>
            <a:spLocks noGrp="1"/>
          </p:cNvSpPr>
          <p:nvPr>
            <p:ph type="title"/>
          </p:nvPr>
        </p:nvSpPr>
        <p:spPr>
          <a:xfrm>
            <a:off x="5297762" y="329184"/>
            <a:ext cx="6251110" cy="1783080"/>
          </a:xfrm>
        </p:spPr>
        <p:txBody>
          <a:bodyPr anchor="b">
            <a:normAutofit/>
          </a:bodyPr>
          <a:lstStyle/>
          <a:p>
            <a:r>
              <a:rPr lang="en-GB" sz="5400">
                <a:cs typeface="Calibri Light"/>
              </a:rPr>
              <a:t>Things to wonder about for yourself...</a:t>
            </a:r>
            <a:endParaRPr lang="en-GB" sz="5400"/>
          </a:p>
        </p:txBody>
      </p:sp>
      <p:pic>
        <p:nvPicPr>
          <p:cNvPr id="5" name="Picture 4" descr="An open door on a blue wall">
            <a:extLst>
              <a:ext uri="{FF2B5EF4-FFF2-40B4-BE49-F238E27FC236}">
                <a16:creationId xmlns:a16="http://schemas.microsoft.com/office/drawing/2014/main" id="{2EE5B7F3-3DC7-553D-82A0-3720D65BC663}"/>
              </a:ext>
            </a:extLst>
          </p:cNvPr>
          <p:cNvPicPr>
            <a:picLocks noChangeAspect="1"/>
          </p:cNvPicPr>
          <p:nvPr/>
        </p:nvPicPr>
        <p:blipFill rotWithShape="1">
          <a:blip r:embed="rId2"/>
          <a:srcRect r="5755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0AF274-9452-F7ED-EC13-7C33ACA467C4}"/>
              </a:ext>
            </a:extLst>
          </p:cNvPr>
          <p:cNvSpPr>
            <a:spLocks noGrp="1"/>
          </p:cNvSpPr>
          <p:nvPr>
            <p:ph idx="1"/>
          </p:nvPr>
        </p:nvSpPr>
        <p:spPr>
          <a:xfrm>
            <a:off x="5297762" y="2706624"/>
            <a:ext cx="6412095" cy="3913159"/>
          </a:xfrm>
        </p:spPr>
        <p:txBody>
          <a:bodyPr vert="horz" lIns="91440" tIns="45720" rIns="91440" bIns="45720" rtlCol="0" anchor="t">
            <a:noAutofit/>
          </a:bodyPr>
          <a:lstStyle/>
          <a:p>
            <a:pPr marL="0" indent="0">
              <a:buNone/>
            </a:pPr>
            <a:r>
              <a:rPr lang="en-GB" sz="2000">
                <a:cs typeface="Calibri"/>
              </a:rPr>
              <a:t>How much do you allow others in? Not only let someone knock the door, but let them open it, and trust them to see whatever in that single moment is behind it. </a:t>
            </a:r>
            <a:endParaRPr lang="en-GB" sz="2000" dirty="0">
              <a:cs typeface="Calibri"/>
            </a:endParaRPr>
          </a:p>
          <a:p>
            <a:pPr marL="0" indent="0">
              <a:buNone/>
            </a:pPr>
            <a:endParaRPr lang="en-GB" sz="2000" dirty="0">
              <a:cs typeface="Calibri"/>
            </a:endParaRPr>
          </a:p>
          <a:p>
            <a:pPr marL="0" indent="0">
              <a:buNone/>
            </a:pPr>
            <a:r>
              <a:rPr lang="en-GB" sz="2000">
                <a:cs typeface="Calibri"/>
              </a:rPr>
              <a:t>Are you able to express from your core what is going on for you?</a:t>
            </a:r>
            <a:endParaRPr lang="en-GB" sz="2000" dirty="0">
              <a:cs typeface="Calibri"/>
            </a:endParaRPr>
          </a:p>
          <a:p>
            <a:pPr marL="0" indent="0">
              <a:buNone/>
            </a:pPr>
            <a:endParaRPr lang="en-GB" sz="2000" dirty="0">
              <a:cs typeface="Calibri"/>
            </a:endParaRPr>
          </a:p>
          <a:p>
            <a:pPr marL="0" indent="0">
              <a:buNone/>
            </a:pPr>
            <a:r>
              <a:rPr lang="en-GB" sz="2000">
                <a:cs typeface="Calibri"/>
              </a:rPr>
              <a:t>Notice when you feel something coming up but you push it back down, what interups you?</a:t>
            </a:r>
            <a:endParaRPr lang="en-GB" sz="2000" dirty="0">
              <a:cs typeface="Calibri"/>
            </a:endParaRPr>
          </a:p>
          <a:p>
            <a:pPr marL="0" indent="0">
              <a:buNone/>
            </a:pPr>
            <a:endParaRPr lang="en-GB" sz="2000" dirty="0">
              <a:cs typeface="Calibri"/>
            </a:endParaRPr>
          </a:p>
          <a:p>
            <a:pPr marL="0" indent="0">
              <a:buNone/>
            </a:pPr>
            <a:r>
              <a:rPr lang="en-GB" sz="2000">
                <a:cs typeface="Calibri"/>
              </a:rPr>
              <a:t>Learning to tolerate what is you and what isn't you</a:t>
            </a:r>
          </a:p>
          <a:p>
            <a:pPr marL="0" indent="0">
              <a:buNone/>
            </a:pPr>
            <a:endParaRPr lang="en-GB" sz="1700">
              <a:cs typeface="Calibri"/>
            </a:endParaRPr>
          </a:p>
          <a:p>
            <a:pPr marL="0" indent="0">
              <a:buNone/>
            </a:pPr>
            <a:endParaRPr lang="en-GB" sz="1700">
              <a:cs typeface="Calibri"/>
            </a:endParaRPr>
          </a:p>
        </p:txBody>
      </p:sp>
    </p:spTree>
    <p:extLst>
      <p:ext uri="{BB962C8B-B14F-4D97-AF65-F5344CB8AC3E}">
        <p14:creationId xmlns:p14="http://schemas.microsoft.com/office/powerpoint/2010/main" val="1864362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6DEEA-C6D1-33B7-DEA5-7B0D0830DF41}"/>
              </a:ext>
            </a:extLst>
          </p:cNvPr>
          <p:cNvSpPr>
            <a:spLocks noGrp="1"/>
          </p:cNvSpPr>
          <p:nvPr>
            <p:ph type="title"/>
          </p:nvPr>
        </p:nvSpPr>
        <p:spPr>
          <a:xfrm>
            <a:off x="640080" y="325369"/>
            <a:ext cx="4368602" cy="1956841"/>
          </a:xfrm>
        </p:spPr>
        <p:txBody>
          <a:bodyPr anchor="b">
            <a:normAutofit/>
          </a:bodyPr>
          <a:lstStyle/>
          <a:p>
            <a:r>
              <a:rPr lang="en-GB" sz="5400">
                <a:cs typeface="Calibri Light"/>
              </a:rPr>
              <a:t>Thinking about clients...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A9F2E4-59A5-4511-2D2A-7E7478FB85B6}"/>
              </a:ext>
            </a:extLst>
          </p:cNvPr>
          <p:cNvSpPr>
            <a:spLocks noGrp="1"/>
          </p:cNvSpPr>
          <p:nvPr>
            <p:ph idx="1"/>
          </p:nvPr>
        </p:nvSpPr>
        <p:spPr>
          <a:xfrm>
            <a:off x="640080" y="2872899"/>
            <a:ext cx="4619222" cy="3803625"/>
          </a:xfrm>
        </p:spPr>
        <p:txBody>
          <a:bodyPr vert="horz" lIns="91440" tIns="45720" rIns="91440" bIns="45720" rtlCol="0" anchor="t">
            <a:normAutofit/>
          </a:bodyPr>
          <a:lstStyle/>
          <a:p>
            <a:r>
              <a:rPr lang="en-GB" sz="1800">
                <a:cs typeface="Calibri"/>
              </a:rPr>
              <a:t>How do we help clients be more receptive to open the door? </a:t>
            </a:r>
            <a:endParaRPr lang="en-GB" sz="1800" dirty="0">
              <a:cs typeface="Calibri"/>
            </a:endParaRPr>
          </a:p>
          <a:p>
            <a:endParaRPr lang="en-GB" sz="1800" dirty="0">
              <a:cs typeface="Calibri"/>
            </a:endParaRPr>
          </a:p>
          <a:p>
            <a:r>
              <a:rPr lang="en-GB" sz="1800">
                <a:cs typeface="Calibri"/>
              </a:rPr>
              <a:t>Right now in your practice, how able do you feel to fully take in another person? </a:t>
            </a:r>
            <a:endParaRPr lang="en-GB" sz="1800" dirty="0">
              <a:cs typeface="Calibri"/>
            </a:endParaRPr>
          </a:p>
          <a:p>
            <a:r>
              <a:rPr lang="en-GB" sz="1800">
                <a:cs typeface="Calibri"/>
              </a:rPr>
              <a:t>Notice when you are pulled into rescue and move away from the discomfort or painful experiences or the emotions</a:t>
            </a:r>
            <a:endParaRPr lang="en-GB" sz="1800" dirty="0">
              <a:cs typeface="Calibri"/>
            </a:endParaRPr>
          </a:p>
          <a:p>
            <a:endParaRPr lang="en-GB" sz="1800" dirty="0">
              <a:cs typeface="Calibri"/>
            </a:endParaRPr>
          </a:p>
          <a:p>
            <a:r>
              <a:rPr lang="en-GB" sz="1800">
                <a:cs typeface="Calibri"/>
              </a:rPr>
              <a:t>Staying with your own experience as well as holding the clients</a:t>
            </a:r>
          </a:p>
          <a:p>
            <a:endParaRPr lang="en-GB" sz="1700">
              <a:cs typeface="Calibri"/>
            </a:endParaRPr>
          </a:p>
          <a:p>
            <a:pPr marL="0" indent="0">
              <a:buNone/>
            </a:pPr>
            <a:endParaRPr lang="en-GB" sz="1700">
              <a:cs typeface="Calibri"/>
            </a:endParaRPr>
          </a:p>
        </p:txBody>
      </p:sp>
      <p:pic>
        <p:nvPicPr>
          <p:cNvPr id="5" name="Picture 4" descr="An open toilet door">
            <a:extLst>
              <a:ext uri="{FF2B5EF4-FFF2-40B4-BE49-F238E27FC236}">
                <a16:creationId xmlns:a16="http://schemas.microsoft.com/office/drawing/2014/main" id="{0D438841-6185-D513-7768-6098C13BBF61}"/>
              </a:ext>
            </a:extLst>
          </p:cNvPr>
          <p:cNvPicPr>
            <a:picLocks noChangeAspect="1"/>
          </p:cNvPicPr>
          <p:nvPr/>
        </p:nvPicPr>
        <p:blipFill rotWithShape="1">
          <a:blip r:embed="rId2"/>
          <a:srcRect l="7682" r="25570" b="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9254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4600">
                <a:cs typeface="Calibri Light"/>
              </a:rPr>
              <a:t>Interpersonal Boundaries...</a:t>
            </a:r>
            <a:endParaRPr lang="en-GB" sz="46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GB" sz="2200">
                <a:ea typeface="+mn-lt"/>
                <a:cs typeface="+mn-lt"/>
              </a:rPr>
              <a:t>Reflection – where is my interpersonal boundary and where is the other? How do I stay with my boundary and meet the other person and stay in relation with them?</a:t>
            </a:r>
            <a:endParaRPr lang="en-US" sz="2200"/>
          </a:p>
          <a:p>
            <a:pPr marL="0" indent="0">
              <a:buNone/>
            </a:pPr>
            <a:endParaRPr lang="en-GB" sz="2200">
              <a:cs typeface="Calibri"/>
            </a:endParaRPr>
          </a:p>
          <a:p>
            <a:pPr marL="0" indent="0">
              <a:buNone/>
            </a:pPr>
            <a:endParaRPr lang="en-GB" sz="2200">
              <a:cs typeface="Calibri"/>
            </a:endParaRPr>
          </a:p>
          <a:p>
            <a:endParaRPr lang="en-GB" sz="2200">
              <a:cs typeface="Calibri"/>
            </a:endParaRPr>
          </a:p>
        </p:txBody>
      </p:sp>
      <p:pic>
        <p:nvPicPr>
          <p:cNvPr id="4" name="Picture 4" descr="Diagram&#10;&#10;Description automatically generated">
            <a:extLst>
              <a:ext uri="{FF2B5EF4-FFF2-40B4-BE49-F238E27FC236}">
                <a16:creationId xmlns:a16="http://schemas.microsoft.com/office/drawing/2014/main" id="{36450FCF-92D7-0F9C-D6A6-4E52C053FE79}"/>
              </a:ext>
            </a:extLst>
          </p:cNvPr>
          <p:cNvPicPr>
            <a:picLocks noChangeAspect="1"/>
          </p:cNvPicPr>
          <p:nvPr/>
        </p:nvPicPr>
        <p:blipFill>
          <a:blip r:embed="rId2"/>
          <a:stretch>
            <a:fillRect/>
          </a:stretch>
        </p:blipFill>
        <p:spPr>
          <a:xfrm>
            <a:off x="4729375" y="640080"/>
            <a:ext cx="6753561" cy="557784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AA666-5617-E4BB-831E-7E744FDB39F1}"/>
              </a:ext>
            </a:extLst>
          </p:cNvPr>
          <p:cNvSpPr>
            <a:spLocks noGrp="1"/>
          </p:cNvSpPr>
          <p:nvPr>
            <p:ph type="title"/>
          </p:nvPr>
        </p:nvSpPr>
        <p:spPr>
          <a:xfrm>
            <a:off x="6617740" y="802955"/>
            <a:ext cx="4766330" cy="1454051"/>
          </a:xfrm>
        </p:spPr>
        <p:txBody>
          <a:bodyPr>
            <a:normAutofit/>
          </a:bodyPr>
          <a:lstStyle/>
          <a:p>
            <a:r>
              <a:rPr lang="en-GB" sz="3600" b="1">
                <a:solidFill>
                  <a:schemeClr val="tx2"/>
                </a:solidFill>
                <a:cs typeface="Calibri Light"/>
              </a:rPr>
              <a:t>Personal development group...</a:t>
            </a:r>
            <a:endParaRPr lang="en-GB" sz="3600" b="1">
              <a:solidFill>
                <a:schemeClr val="tx2"/>
              </a:solidFill>
            </a:endParaRPr>
          </a:p>
        </p:txBody>
      </p:sp>
      <p:grpSp>
        <p:nvGrpSpPr>
          <p:cNvPr id="34" name="Group 3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35" name="Freeform: Shape 3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Chart, bubble chart&#10;&#10;Description automatically generated">
            <a:extLst>
              <a:ext uri="{FF2B5EF4-FFF2-40B4-BE49-F238E27FC236}">
                <a16:creationId xmlns:a16="http://schemas.microsoft.com/office/drawing/2014/main" id="{9D61777E-C066-00D6-F867-FD75FAE0A139}"/>
              </a:ext>
            </a:extLst>
          </p:cNvPr>
          <p:cNvPicPr>
            <a:picLocks noChangeAspect="1"/>
          </p:cNvPicPr>
          <p:nvPr/>
        </p:nvPicPr>
        <p:blipFill rotWithShape="1">
          <a:blip r:embed="rId2"/>
          <a:srcRect l="5480" r="1920" b="-3"/>
          <a:stretch/>
        </p:blipFill>
        <p:spPr>
          <a:xfrm>
            <a:off x="746271" y="1700784"/>
            <a:ext cx="3641948" cy="3785616"/>
          </a:xfrm>
          <a:prstGeom prst="rect">
            <a:avLst/>
          </a:prstGeom>
        </p:spPr>
      </p:pic>
      <p:sp>
        <p:nvSpPr>
          <p:cNvPr id="3" name="Content Placeholder 2">
            <a:extLst>
              <a:ext uri="{FF2B5EF4-FFF2-40B4-BE49-F238E27FC236}">
                <a16:creationId xmlns:a16="http://schemas.microsoft.com/office/drawing/2014/main" id="{7E8FD9E4-0C77-FCD8-2D0D-00DF30169327}"/>
              </a:ext>
            </a:extLst>
          </p:cNvPr>
          <p:cNvSpPr>
            <a:spLocks noGrp="1"/>
          </p:cNvSpPr>
          <p:nvPr>
            <p:ph idx="1"/>
          </p:nvPr>
        </p:nvSpPr>
        <p:spPr>
          <a:xfrm>
            <a:off x="6621072" y="2421683"/>
            <a:ext cx="4980596" cy="4094011"/>
          </a:xfrm>
        </p:spPr>
        <p:txBody>
          <a:bodyPr vert="horz" lIns="91440" tIns="45720" rIns="91440" bIns="45720" rtlCol="0" anchor="t">
            <a:noAutofit/>
          </a:bodyPr>
          <a:lstStyle/>
          <a:p>
            <a:pPr marL="0" indent="0">
              <a:buNone/>
            </a:pPr>
            <a:r>
              <a:rPr lang="en-GB" sz="2000">
                <a:solidFill>
                  <a:schemeClr val="tx2"/>
                </a:solidFill>
                <a:cs typeface="Calibri" panose="020F0502020204030204"/>
              </a:rPr>
              <a:t>Notice the following for yourself...</a:t>
            </a:r>
            <a:endParaRPr lang="en-GB" sz="2000" dirty="0">
              <a:solidFill>
                <a:schemeClr val="tx2"/>
              </a:solidFill>
              <a:cs typeface="Calibri" panose="020F0502020204030204"/>
            </a:endParaRPr>
          </a:p>
          <a:p>
            <a:pPr marL="0" indent="0">
              <a:buNone/>
            </a:pPr>
            <a:endParaRPr lang="en-GB" sz="2000" dirty="0">
              <a:solidFill>
                <a:schemeClr val="tx2"/>
              </a:solidFill>
              <a:cs typeface="Calibri" panose="020F0502020204030204"/>
            </a:endParaRPr>
          </a:p>
          <a:p>
            <a:r>
              <a:rPr lang="en-GB" sz="2000">
                <a:solidFill>
                  <a:schemeClr val="tx2"/>
                </a:solidFill>
                <a:cs typeface="Calibri" panose="020F0502020204030204"/>
              </a:rPr>
              <a:t>Being explicit about the implicit </a:t>
            </a:r>
            <a:endParaRPr lang="en-GB" sz="2000" dirty="0">
              <a:solidFill>
                <a:schemeClr val="tx2"/>
              </a:solidFill>
              <a:cs typeface="Calibri" panose="020F0502020204030204"/>
            </a:endParaRPr>
          </a:p>
          <a:p>
            <a:r>
              <a:rPr lang="en-GB" sz="2000">
                <a:solidFill>
                  <a:schemeClr val="tx2"/>
                </a:solidFill>
                <a:cs typeface="Calibri" panose="020F0502020204030204"/>
              </a:rPr>
              <a:t>Notice how are you holding yourself back, what you are not staying </a:t>
            </a:r>
            <a:endParaRPr lang="en-GB" sz="2000" dirty="0">
              <a:solidFill>
                <a:schemeClr val="tx2"/>
              </a:solidFill>
              <a:cs typeface="Calibri" panose="020F0502020204030204"/>
            </a:endParaRPr>
          </a:p>
          <a:p>
            <a:r>
              <a:rPr lang="en-GB" sz="2000">
                <a:solidFill>
                  <a:schemeClr val="tx2"/>
                </a:solidFill>
                <a:cs typeface="Calibri" panose="020F0502020204030204"/>
              </a:rPr>
              <a:t>Becoming more aware of your personal, interpersonal boundaries. Ask yourself – where is my interpersonal boundary and where is the other. How do I stay with my boundary and meet the other person and stay in relation/contact with them </a:t>
            </a:r>
          </a:p>
          <a:p>
            <a:pPr marL="0" indent="0">
              <a:buNone/>
            </a:pPr>
            <a:endParaRPr lang="en-GB" sz="1800">
              <a:solidFill>
                <a:schemeClr val="tx2"/>
              </a:solidFill>
              <a:cs typeface="Calibri" panose="020F0502020204030204"/>
            </a:endParaRPr>
          </a:p>
          <a:p>
            <a:endParaRPr lang="en-GB" sz="1800">
              <a:solidFill>
                <a:schemeClr val="tx2"/>
              </a:solidFill>
              <a:cs typeface="Calibri" panose="020F0502020204030204"/>
            </a:endParaRPr>
          </a:p>
        </p:txBody>
      </p:sp>
    </p:spTree>
    <p:extLst>
      <p:ext uri="{BB962C8B-B14F-4D97-AF65-F5344CB8AC3E}">
        <p14:creationId xmlns:p14="http://schemas.microsoft.com/office/powerpoint/2010/main" val="349385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FC4829A-BA85-94B6-F215-DED75CDEC800}"/>
              </a:ext>
            </a:extLst>
          </p:cNvPr>
          <p:cNvSpPr>
            <a:spLocks noGrp="1"/>
          </p:cNvSpPr>
          <p:nvPr>
            <p:ph type="title"/>
          </p:nvPr>
        </p:nvSpPr>
        <p:spPr>
          <a:xfrm>
            <a:off x="1179226" y="1594707"/>
            <a:ext cx="9833548" cy="1325563"/>
          </a:xfrm>
        </p:spPr>
        <p:txBody>
          <a:bodyPr anchor="b">
            <a:normAutofit/>
          </a:bodyPr>
          <a:lstStyle/>
          <a:p>
            <a:pPr algn="ctr"/>
            <a:r>
              <a:rPr lang="en-GB" b="1">
                <a:solidFill>
                  <a:schemeClr val="tx2"/>
                </a:solidFill>
                <a:cs typeface="Calibri Light"/>
              </a:rPr>
              <a:t>Reflective exercise (Mick Cooper)... </a:t>
            </a:r>
            <a:endParaRPr lang="en-GB" sz="3600">
              <a:solidFill>
                <a:schemeClr val="tx2"/>
              </a:solidFill>
              <a:cs typeface="Calibri Light" panose="020F0302020204030204"/>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B5F2C09-9384-CC39-C687-CCE463EB2DB6}"/>
              </a:ext>
            </a:extLst>
          </p:cNvPr>
          <p:cNvSpPr>
            <a:spLocks noGrp="1"/>
          </p:cNvSpPr>
          <p:nvPr>
            <p:ph idx="1"/>
          </p:nvPr>
        </p:nvSpPr>
        <p:spPr>
          <a:xfrm>
            <a:off x="1179226" y="3329677"/>
            <a:ext cx="9833548" cy="2457269"/>
          </a:xfrm>
        </p:spPr>
        <p:txBody>
          <a:bodyPr vert="horz" lIns="91440" tIns="45720" rIns="91440" bIns="45720" rtlCol="0" anchor="t">
            <a:normAutofit/>
          </a:bodyPr>
          <a:lstStyle/>
          <a:p>
            <a:pPr marL="0" indent="0">
              <a:buNone/>
            </a:pPr>
            <a:r>
              <a:rPr lang="en-GB">
                <a:solidFill>
                  <a:schemeClr val="tx2"/>
                </a:solidFill>
                <a:cs typeface="Calibri"/>
              </a:rPr>
              <a:t>Take a moment to take a step back and think about what would it be like to live in a world without deep connection? </a:t>
            </a:r>
            <a:endParaRPr lang="en-GB" dirty="0">
              <a:solidFill>
                <a:schemeClr val="tx2"/>
              </a:solidFill>
              <a:cs typeface="Calibri"/>
            </a:endParaRPr>
          </a:p>
          <a:p>
            <a:pPr marL="0" indent="0">
              <a:buNone/>
            </a:pPr>
            <a:endParaRPr lang="en-GB" dirty="0">
              <a:solidFill>
                <a:schemeClr val="tx2"/>
              </a:solidFill>
              <a:cs typeface="Calibri"/>
            </a:endParaRPr>
          </a:p>
          <a:p>
            <a:pPr marL="0" indent="0">
              <a:buNone/>
            </a:pPr>
            <a:r>
              <a:rPr lang="en-GB">
                <a:solidFill>
                  <a:schemeClr val="tx2"/>
                </a:solidFill>
                <a:cs typeface="Calibri"/>
              </a:rPr>
              <a:t>To feel disconnected from yourself, others and the envrionment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77295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3"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6"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6A26E77B-F9C5-F6FF-1C35-7A0A4228C77F}"/>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Being in the here and now </a:t>
            </a:r>
          </a:p>
        </p:txBody>
      </p:sp>
      <p:sp>
        <p:nvSpPr>
          <p:cNvPr id="4" name="Text Placeholder 3">
            <a:extLst>
              <a:ext uri="{FF2B5EF4-FFF2-40B4-BE49-F238E27FC236}">
                <a16:creationId xmlns:a16="http://schemas.microsoft.com/office/drawing/2014/main" id="{7B463800-E41A-A93C-00CC-D6F9D1C2ED53}"/>
              </a:ext>
            </a:extLst>
          </p:cNvPr>
          <p:cNvSpPr>
            <a:spLocks noGrp="1"/>
          </p:cNvSpPr>
          <p:nvPr>
            <p:ph idx="1"/>
          </p:nvPr>
        </p:nvSpPr>
        <p:spPr>
          <a:xfrm>
            <a:off x="3371161" y="4200522"/>
            <a:ext cx="5653897" cy="1583600"/>
          </a:xfrm>
        </p:spPr>
        <p:txBody>
          <a:bodyPr vert="horz" lIns="91440" tIns="45720" rIns="91440" bIns="45720" rtlCol="0" anchor="t">
            <a:noAutofit/>
          </a:bodyPr>
          <a:lstStyle/>
          <a:p>
            <a:pPr marL="0" indent="0" algn="ctr">
              <a:buNone/>
            </a:pPr>
            <a:r>
              <a:rPr lang="en-US" kern="1200">
                <a:solidFill>
                  <a:schemeClr val="tx2"/>
                </a:solidFill>
                <a:latin typeface="+mn-lt"/>
                <a:ea typeface="+mn-ea"/>
                <a:cs typeface="+mn-cs"/>
              </a:rPr>
              <a:t>Its dynamic, taking in the other person, just as they are, a real openness to the other person</a:t>
            </a:r>
          </a:p>
        </p:txBody>
      </p:sp>
      <p:grpSp>
        <p:nvGrpSpPr>
          <p:cNvPr id="24"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25"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60190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C16E987E-8481-4545-F9A1-DBB1B74135DB}"/>
              </a:ext>
            </a:extLst>
          </p:cNvPr>
          <p:cNvPicPr>
            <a:picLocks noGrp="1" noChangeAspect="1"/>
          </p:cNvPicPr>
          <p:nvPr>
            <p:ph type="pic" idx="1"/>
          </p:nvPr>
        </p:nvPicPr>
        <p:blipFill rotWithShape="1">
          <a:blip r:embed="rId2"/>
          <a:srcRect b="5436"/>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D73388-13EA-16AF-AA97-71BD61D33614}"/>
              </a:ext>
            </a:extLst>
          </p:cNvPr>
          <p:cNvSpPr>
            <a:spLocks noGrp="1"/>
          </p:cNvSpPr>
          <p:nvPr>
            <p:ph type="title"/>
          </p:nvPr>
        </p:nvSpPr>
        <p:spPr>
          <a:xfrm>
            <a:off x="838200" y="365125"/>
            <a:ext cx="3822189" cy="1899912"/>
          </a:xfrm>
        </p:spPr>
        <p:txBody>
          <a:bodyPr vert="horz" lIns="91440" tIns="45720" rIns="91440" bIns="45720" rtlCol="0" anchor="ctr">
            <a:normAutofit fontScale="90000"/>
          </a:bodyPr>
          <a:lstStyle/>
          <a:p>
            <a:pPr algn="ctr"/>
            <a:r>
              <a:rPr lang="en-US" sz="4800" b="1" dirty="0"/>
              <a:t>Catching emotions in your </a:t>
            </a:r>
            <a:r>
              <a:rPr lang="en-US" sz="4800" b="1"/>
              <a:t>skills practice </a:t>
            </a:r>
            <a:endParaRPr lang="en-US"/>
          </a:p>
        </p:txBody>
      </p:sp>
      <p:sp>
        <p:nvSpPr>
          <p:cNvPr id="4" name="Text Placeholder 3">
            <a:extLst>
              <a:ext uri="{FF2B5EF4-FFF2-40B4-BE49-F238E27FC236}">
                <a16:creationId xmlns:a16="http://schemas.microsoft.com/office/drawing/2014/main" id="{2C4894FC-B3C7-4FFC-8DA9-86EF0158BD6E}"/>
              </a:ext>
            </a:extLst>
          </p:cNvPr>
          <p:cNvSpPr>
            <a:spLocks noGrp="1"/>
          </p:cNvSpPr>
          <p:nvPr>
            <p:ph type="body" sz="half" idx="2"/>
          </p:nvPr>
        </p:nvSpPr>
        <p:spPr>
          <a:xfrm>
            <a:off x="838200" y="2144427"/>
            <a:ext cx="4026104" cy="4032536"/>
          </a:xfrm>
        </p:spPr>
        <p:txBody>
          <a:bodyPr vert="horz" lIns="91440" tIns="45720" rIns="91440" bIns="45720" rtlCol="0" anchor="t">
            <a:normAutofit/>
          </a:bodyPr>
          <a:lstStyle/>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r>
              <a:rPr lang="en-US" sz="2000"/>
              <a:t>Learning to catch the moments of awareness</a:t>
            </a:r>
            <a:endParaRPr lang="en-US" sz="2000" dirty="0">
              <a:cs typeface="Calibri"/>
            </a:endParaRP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r>
              <a:rPr lang="en-US" sz="2000"/>
              <a:t>Inviting the client to stay with the emotions, sitting with discomfort</a:t>
            </a:r>
            <a:endParaRPr lang="en-US" sz="2000" dirty="0">
              <a:cs typeface="Calibri"/>
            </a:endParaRP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r>
              <a:rPr lang="en-US" sz="2000"/>
              <a:t>Present moment awareness </a:t>
            </a:r>
            <a:endParaRPr lang="en-US" sz="2000" dirty="0">
              <a:cs typeface="Calibri"/>
            </a:endParaRP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r>
              <a:rPr lang="en-US" sz="2000"/>
              <a:t>Understanding the clients relationship with their emotions</a:t>
            </a:r>
            <a:r>
              <a:rPr lang="en-US" sz="1700" dirty="0"/>
              <a:t> </a:t>
            </a:r>
            <a:endParaRPr lang="en-US" sz="1700" dirty="0">
              <a:cs typeface="Calibri"/>
            </a:endParaRPr>
          </a:p>
          <a:p>
            <a:pPr indent="-228600">
              <a:buFont typeface="Arial" panose="020B0604020202020204" pitchFamily="34" charset="0"/>
              <a:buChar char="•"/>
            </a:pPr>
            <a:endParaRPr lang="en-US" sz="1700"/>
          </a:p>
        </p:txBody>
      </p:sp>
    </p:spTree>
    <p:extLst>
      <p:ext uri="{BB962C8B-B14F-4D97-AF65-F5344CB8AC3E}">
        <p14:creationId xmlns:p14="http://schemas.microsoft.com/office/powerpoint/2010/main" val="1552631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DBA9EE45-4AAE-E085-0979-BAE1C410474D}"/>
              </a:ext>
            </a:extLst>
          </p:cNvPr>
          <p:cNvPicPr>
            <a:picLocks noChangeAspect="1"/>
          </p:cNvPicPr>
          <p:nvPr/>
        </p:nvPicPr>
        <p:blipFill rotWithShape="1">
          <a:blip r:embed="rId2"/>
          <a:srcRect l="1333"/>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ACB051B-4EB0-1DB8-424B-7BE421313520}"/>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Early relational experiences</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33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ACF5A-45D3-CD2A-CA96-6E1F9EE303D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Relational Contact between baby and father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Viral video of baby talking to his dad will melt your heart">
            <a:hlinkClick r:id="" action="ppaction://media"/>
            <a:extLst>
              <a:ext uri="{FF2B5EF4-FFF2-40B4-BE49-F238E27FC236}">
                <a16:creationId xmlns:a16="http://schemas.microsoft.com/office/drawing/2014/main" id="{0C6E48B6-7370-D605-D700-E081DA4E2367}"/>
              </a:ext>
            </a:extLst>
          </p:cNvPr>
          <p:cNvPicPr>
            <a:picLocks noGrp="1" noRot="1" noChangeAspect="1"/>
          </p:cNvPicPr>
          <p:nvPr>
            <p:ph idx="1"/>
            <a:videoFile r:link="rId1"/>
          </p:nvPr>
        </p:nvPicPr>
        <p:blipFill>
          <a:blip r:embed="rId3"/>
          <a:stretch>
            <a:fillRect/>
          </a:stretch>
        </p:blipFill>
        <p:spPr>
          <a:xfrm>
            <a:off x="4654296" y="709803"/>
            <a:ext cx="7214616" cy="5410962"/>
          </a:xfrm>
          <a:prstGeom prst="rect">
            <a:avLst/>
          </a:prstGeom>
        </p:spPr>
      </p:pic>
    </p:spTree>
    <p:extLst>
      <p:ext uri="{BB962C8B-B14F-4D97-AF65-F5344CB8AC3E}">
        <p14:creationId xmlns:p14="http://schemas.microsoft.com/office/powerpoint/2010/main" val="945605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E1A11-323E-3173-BD92-99C1D90FCBE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The Still Face Experiment...</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till Face Experiment  Dr  Edward Tronick">
            <a:hlinkClick r:id="" action="ppaction://media"/>
            <a:extLst>
              <a:ext uri="{FF2B5EF4-FFF2-40B4-BE49-F238E27FC236}">
                <a16:creationId xmlns:a16="http://schemas.microsoft.com/office/drawing/2014/main" id="{4D0D5859-7166-FF12-76D2-9C9E6F77E56F}"/>
              </a:ext>
            </a:extLst>
          </p:cNvPr>
          <p:cNvPicPr>
            <a:picLocks noGrp="1" noRot="1" noChangeAspect="1"/>
          </p:cNvPicPr>
          <p:nvPr>
            <p:ph idx="1"/>
            <a:videoFile r:link="rId1"/>
          </p:nvPr>
        </p:nvPicPr>
        <p:blipFill>
          <a:blip r:embed="rId3"/>
          <a:stretch>
            <a:fillRect/>
          </a:stretch>
        </p:blipFill>
        <p:spPr>
          <a:xfrm>
            <a:off x="4654296" y="709803"/>
            <a:ext cx="7214616" cy="5410962"/>
          </a:xfrm>
          <a:prstGeom prst="rect">
            <a:avLst/>
          </a:prstGeom>
        </p:spPr>
      </p:pic>
    </p:spTree>
    <p:extLst>
      <p:ext uri="{BB962C8B-B14F-4D97-AF65-F5344CB8AC3E}">
        <p14:creationId xmlns:p14="http://schemas.microsoft.com/office/powerpoint/2010/main" val="4067545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0EF73-E090-19EF-642C-9877671DA916}"/>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pPr algn="r"/>
            <a:r>
              <a:rPr lang="en-US" sz="5400"/>
              <a:t>For next week...</a:t>
            </a:r>
          </a:p>
        </p:txBody>
      </p:sp>
      <p:pic>
        <p:nvPicPr>
          <p:cNvPr id="5" name="Picture 4" descr="Red marker on a calendar">
            <a:extLst>
              <a:ext uri="{FF2B5EF4-FFF2-40B4-BE49-F238E27FC236}">
                <a16:creationId xmlns:a16="http://schemas.microsoft.com/office/drawing/2014/main" id="{1E5A430F-FF31-F12A-5100-9C465732C643}"/>
              </a:ext>
            </a:extLst>
          </p:cNvPr>
          <p:cNvPicPr>
            <a:picLocks noChangeAspect="1"/>
          </p:cNvPicPr>
          <p:nvPr/>
        </p:nvPicPr>
        <p:blipFill rotWithShape="1">
          <a:blip r:embed="rId2"/>
          <a:srcRect l="9439" r="17302" b="-3"/>
          <a:stretch/>
        </p:blipFill>
        <p:spPr>
          <a:xfrm>
            <a:off x="4654297" y="10"/>
            <a:ext cx="7537704" cy="6857990"/>
          </a:xfrm>
          <a:prstGeom prst="rect">
            <a:avLst/>
          </a:prstGeom>
        </p:spPr>
      </p:pic>
    </p:spTree>
    <p:extLst>
      <p:ext uri="{BB962C8B-B14F-4D97-AF65-F5344CB8AC3E}">
        <p14:creationId xmlns:p14="http://schemas.microsoft.com/office/powerpoint/2010/main" val="2028232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7C5157B-D6AA-AE95-C1ED-6563F22F389E}"/>
              </a:ext>
            </a:extLst>
          </p:cNvPr>
          <p:cNvSpPr>
            <a:spLocks noGrp="1"/>
          </p:cNvSpPr>
          <p:nvPr>
            <p:ph type="title"/>
          </p:nvPr>
        </p:nvSpPr>
        <p:spPr>
          <a:xfrm>
            <a:off x="1179226" y="1594707"/>
            <a:ext cx="9833548" cy="1325563"/>
          </a:xfrm>
        </p:spPr>
        <p:txBody>
          <a:bodyPr anchor="b">
            <a:normAutofit/>
          </a:bodyPr>
          <a:lstStyle/>
          <a:p>
            <a:pPr algn="ctr"/>
            <a:r>
              <a:rPr lang="en-GB" b="1">
                <a:solidFill>
                  <a:schemeClr val="tx2"/>
                </a:solidFill>
                <a:cs typeface="Calibri Light"/>
              </a:rPr>
              <a:t>Personal Reflection...</a:t>
            </a:r>
            <a:endParaRPr lang="en-GB" b="1">
              <a:solidFill>
                <a:schemeClr val="tx2"/>
              </a:solidFil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5FB6364-0934-729F-69F4-BE80B7E5CBCE}"/>
              </a:ext>
            </a:extLst>
          </p:cNvPr>
          <p:cNvSpPr>
            <a:spLocks noGrp="1"/>
          </p:cNvSpPr>
          <p:nvPr>
            <p:ph idx="1"/>
          </p:nvPr>
        </p:nvSpPr>
        <p:spPr>
          <a:xfrm>
            <a:off x="1179226" y="3329677"/>
            <a:ext cx="10080393" cy="3133409"/>
          </a:xfrm>
        </p:spPr>
        <p:txBody>
          <a:bodyPr vert="horz" lIns="91440" tIns="45720" rIns="91440" bIns="45720" rtlCol="0" anchor="t">
            <a:noAutofit/>
          </a:bodyPr>
          <a:lstStyle/>
          <a:p>
            <a:pPr marL="0" indent="0">
              <a:buNone/>
            </a:pPr>
            <a:r>
              <a:rPr lang="en-GB" sz="2000">
                <a:solidFill>
                  <a:schemeClr val="tx2"/>
                </a:solidFill>
                <a:cs typeface="Calibri" panose="020F0502020204030204"/>
              </a:rPr>
              <a:t>How do you feel when people get close, where is too close?</a:t>
            </a:r>
            <a:endParaRPr lang="en-GB" sz="2000" dirty="0">
              <a:solidFill>
                <a:schemeClr val="tx2"/>
              </a:solidFill>
              <a:cs typeface="Calibri" panose="020F0502020204030204"/>
            </a:endParaRPr>
          </a:p>
          <a:p>
            <a:pPr marL="0" indent="0">
              <a:buNone/>
            </a:pPr>
            <a:endParaRPr lang="en-GB" sz="2000" dirty="0">
              <a:solidFill>
                <a:schemeClr val="tx2"/>
              </a:solidFill>
              <a:cs typeface="Calibri" panose="020F0502020204030204"/>
            </a:endParaRPr>
          </a:p>
          <a:p>
            <a:pPr marL="0" indent="0">
              <a:buNone/>
            </a:pPr>
            <a:r>
              <a:rPr lang="en-GB" sz="2000">
                <a:solidFill>
                  <a:schemeClr val="tx2"/>
                </a:solidFill>
                <a:cs typeface="Calibri" panose="020F0502020204030204"/>
              </a:rPr>
              <a:t>and</a:t>
            </a:r>
            <a:endParaRPr lang="en-GB" sz="2000" dirty="0">
              <a:solidFill>
                <a:schemeClr val="tx2"/>
              </a:solidFill>
              <a:cs typeface="Calibri" panose="020F0502020204030204"/>
            </a:endParaRPr>
          </a:p>
          <a:p>
            <a:pPr marL="0" indent="0">
              <a:buNone/>
            </a:pPr>
            <a:endParaRPr lang="en-GB" sz="2000" dirty="0">
              <a:solidFill>
                <a:schemeClr val="tx2"/>
              </a:solidFill>
              <a:cs typeface="Calibri" panose="020F0502020204030204"/>
            </a:endParaRPr>
          </a:p>
          <a:p>
            <a:pPr marL="0" indent="0">
              <a:buNone/>
            </a:pPr>
            <a:r>
              <a:rPr lang="en-GB" sz="2000">
                <a:solidFill>
                  <a:schemeClr val="tx2"/>
                </a:solidFill>
                <a:cs typeface="Calibri"/>
              </a:rPr>
              <a:t>What interrupts you making genuine and close contact with others?</a:t>
            </a:r>
          </a:p>
          <a:p>
            <a:pPr marL="0" indent="0">
              <a:buNone/>
            </a:pPr>
            <a:endParaRPr lang="en-GB" sz="2000" dirty="0">
              <a:solidFill>
                <a:schemeClr val="tx2"/>
              </a:solidFill>
              <a:cs typeface="Calibri" panose="020F0502020204030204"/>
            </a:endParaRPr>
          </a:p>
          <a:p>
            <a:pPr marL="0" indent="0">
              <a:buNone/>
            </a:pPr>
            <a:endParaRPr lang="en-GB" sz="2000" dirty="0">
              <a:solidFill>
                <a:schemeClr val="tx2"/>
              </a:solidFill>
              <a:cs typeface="Calibri" panose="020F0502020204030204"/>
            </a:endParaRPr>
          </a:p>
          <a:p>
            <a:pPr marL="0" indent="0">
              <a:buNone/>
            </a:pPr>
            <a:endParaRPr lang="en-GB" sz="1500">
              <a:solidFill>
                <a:schemeClr val="tx2"/>
              </a:solidFill>
              <a:cs typeface="Calibri" panose="020F0502020204030204"/>
            </a:endParaRPr>
          </a:p>
          <a:p>
            <a:pPr marL="0" indent="0">
              <a:buNone/>
            </a:pPr>
            <a:endParaRPr lang="en-GB" sz="1500">
              <a:solidFill>
                <a:schemeClr val="tx2"/>
              </a:solidFill>
              <a:cs typeface="Calibri" panose="020F0502020204030204"/>
            </a:endParaRPr>
          </a:p>
          <a:p>
            <a:pPr marL="0" indent="0">
              <a:buNone/>
            </a:pPr>
            <a:endParaRPr lang="en-GB" sz="1500">
              <a:solidFill>
                <a:schemeClr val="tx2"/>
              </a:solidFill>
              <a:cs typeface="Calibri" panose="020F0502020204030204"/>
            </a:endParaRPr>
          </a:p>
          <a:p>
            <a:pPr marL="0" indent="0">
              <a:buNone/>
            </a:pPr>
            <a:endParaRPr lang="en-GB" sz="1500">
              <a:solidFill>
                <a:schemeClr val="tx2"/>
              </a:solidFill>
              <a:cs typeface="Calibri" panose="020F0502020204030204"/>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52513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A49FC-24ED-A820-A57A-7EE0CD34AAAA}"/>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4600" kern="1200">
                <a:latin typeface="+mj-lt"/>
                <a:ea typeface="+mj-ea"/>
                <a:cs typeface="+mj-cs"/>
              </a:rPr>
              <a:t>Gestalt</a:t>
            </a:r>
            <a:r>
              <a:rPr lang="en-US" sz="4600"/>
              <a:t> Theory and the </a:t>
            </a:r>
            <a:r>
              <a:rPr lang="en-US" sz="4600" kern="1200">
                <a:latin typeface="+mj-lt"/>
                <a:ea typeface="+mj-ea"/>
                <a:cs typeface="+mj-cs"/>
              </a:rPr>
              <a:t>Interruptions to contact </a:t>
            </a:r>
            <a:endParaRPr lang="en-US">
              <a:ea typeface="+mj-ea"/>
              <a:cs typeface="+mj-cs"/>
            </a:endParaRP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D7A1635-A8AA-8279-B3DB-A70DC81B78EA}"/>
              </a:ext>
            </a:extLst>
          </p:cNvPr>
          <p:cNvPicPr>
            <a:picLocks noGrp="1" noChangeAspect="1"/>
          </p:cNvPicPr>
          <p:nvPr>
            <p:ph idx="1"/>
          </p:nvPr>
        </p:nvPicPr>
        <p:blipFill rotWithShape="1">
          <a:blip r:embed="rId2"/>
          <a:srcRect r="331" b="1"/>
          <a:stretch/>
        </p:blipFill>
        <p:spPr>
          <a:xfrm>
            <a:off x="5205199" y="640080"/>
            <a:ext cx="6112809" cy="5550408"/>
          </a:xfrm>
          <a:prstGeom prst="rect">
            <a:avLst/>
          </a:prstGeom>
        </p:spPr>
      </p:pic>
    </p:spTree>
    <p:extLst>
      <p:ext uri="{BB962C8B-B14F-4D97-AF65-F5344CB8AC3E}">
        <p14:creationId xmlns:p14="http://schemas.microsoft.com/office/powerpoint/2010/main" val="18922149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Framing Therapeutic Practice (ECPR7001) Relational Depth</vt:lpstr>
      <vt:lpstr>A word of saftey...</vt:lpstr>
      <vt:lpstr>Self-care – Support is fundamental to health</vt:lpstr>
      <vt:lpstr>Using lines, shapes and colours capture how you are feeling in this present moment </vt:lpstr>
      <vt:lpstr>Relational Depth is...</vt:lpstr>
      <vt:lpstr>Pause for reflection exercise...</vt:lpstr>
      <vt:lpstr>Mick Cooper suggests It's like knocking on a client's door...</vt:lpstr>
      <vt:lpstr>Things to wonder about for yourself...</vt:lpstr>
      <vt:lpstr>Thinking about clients...</vt:lpstr>
      <vt:lpstr>Interpersonal Boundaries...</vt:lpstr>
      <vt:lpstr>Personal development group...</vt:lpstr>
      <vt:lpstr>Reflective exercise (Mick Cooper)... </vt:lpstr>
      <vt:lpstr>Being in the here and now </vt:lpstr>
      <vt:lpstr>Catching emotions in your skills practice </vt:lpstr>
      <vt:lpstr>Early relational experiences</vt:lpstr>
      <vt:lpstr>Relational Contact between baby and father </vt:lpstr>
      <vt:lpstr>The Still Face Experiment...</vt:lpstr>
      <vt:lpstr>For next week...</vt:lpstr>
      <vt:lpstr>Personal Reflection...</vt:lpstr>
      <vt:lpstr>Gestalt Theory and the Interruptions to contact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514</cp:revision>
  <dcterms:created xsi:type="dcterms:W3CDTF">2022-11-06T07:42:34Z</dcterms:created>
  <dcterms:modified xsi:type="dcterms:W3CDTF">2022-11-07T19:55:26Z</dcterms:modified>
</cp:coreProperties>
</file>