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3"/>
  </p:notesMasterIdLst>
  <p:handoutMasterIdLst>
    <p:handoutMasterId r:id="rId14"/>
  </p:handoutMasterIdLst>
  <p:sldIdLst>
    <p:sldId id="256" r:id="rId4"/>
    <p:sldId id="317" r:id="rId5"/>
    <p:sldId id="331" r:id="rId6"/>
    <p:sldId id="319" r:id="rId7"/>
    <p:sldId id="320" r:id="rId8"/>
    <p:sldId id="323" r:id="rId9"/>
    <p:sldId id="324" r:id="rId10"/>
    <p:sldId id="335" r:id="rId11"/>
    <p:sldId id="268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037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1680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04.65116" units="1/cm"/>
          <inkml:channelProperty channel="Y" name="resolution" value="55.95855" units="1/cm"/>
          <inkml:channelProperty channel="T" name="resolution" value="1" units="1/dev"/>
        </inkml:channelProperties>
      </inkml:inkSource>
      <inkml:timestamp xml:id="ts0" timeString="2016-10-08T21:03:13.86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3048 7947 0,'0'18'156,"-18"0"-125,0 0-31,18 18 16,-18 37 0,18-55-16,-18 0 15,18 55 1,-18-19-16,-1-18 15,19 1-15,-18 17 0,0-18 0,18 1 16,-18 17-16,0 37 16,0-55-16,0 19 0,-19 35 15,19-53-15,0-1 16,0 0-16,0 19 0,-19 53 16,1-35-1,18-37-15,0 1 0,0-1 0,0 36 16,-19 1-1,19-55-15,0 18 0,18-17 16,-18 17-16,18-18 16,-36-18 15</inkml:trace>
  <inkml:trace contextRef="#ctx0" brushRef="#br0" timeOffset="971.1886">3030 8219 0,'-36'0'79,"36"-18"-48,18-1 63,18 19-79,-18 0 1,55 0-16,-19 0 0,-17 0 15,90 0 1,-73-18-16,19 18 0,-1 0 16,19-18-16,-18 18 0,17-18 0,1 18 15,0 0-15,-1-18 0,1 18 0,0 0 16,217-18 0,-271 18-1,-1 0-15,-18 0 16,0 0-16</inkml:trace>
  <inkml:trace contextRef="#ctx0" brushRef="#br0" timeOffset="2362.5158">2976 8872 0,'-18'0'16,"-1"0"15,38 0 125,89 0-140,-53 0 0,308 0-1,-291 0-15,1 0 16,-1 0-16,436-18 47,-471 18-47,-19 0 0,18 0 0,-18 0 15,-36 0 17,-36 0-17</inkml:trace>
  <inkml:trace contextRef="#ctx0" brushRef="#br0" timeOffset="3597.0728">4645 9235 0,'0'0'0,"-18"0"16,-19 0-1,1-18 1,18 18-16,0 0 15,0 0-15,-19 0 16,19 0-16,0 0 16,0 18-1,-18-18-15,-1 18 0,1 0 16,18-18-16,0 18 0,0-18 16,-19 18-16,19 0 0,0 1 15,0-1-15,-18 0 16,-1 0-16,19 0 0,-18 18 15,18-36-15,18 19 16,-36 17-16,17-18 16,19 0-16,-18 0 15,109 73 32,-55-91-47,1 18 16,-1-18-16,0 18 0,19-18 15,-19 0-15,18 0 0,-17 18 0,17-18 16,0 0-16,-17 0 0,-1 0 16,18 0-16,-17 0 15,-1-18-15,0 18 0,-18 0 0,19 0 16,-19-18-16,0 18 0,18-18 16,-36-18 15,0 18-31,0-1 0,0 1 15,0-18 1,0 18-16,0 0 16,0 0-1,-18-1-15,18 1 0,-18 18 16,0-18 0,0 18-16,0 0 0,-1 0 0,-35-18 15,18 18-15,-19 0 16,19 0-16,0 0 0,-19 0 15,19 0-15,-18 0 0,17 0 0,19 18 16,-18-18-16,18 0 0,0 0 16,-19 0-16</inkml:trace>
  <inkml:trace contextRef="#ctx0" brushRef="#br0" timeOffset="4264.5451">5443 9452 0,'18'-18'63,"19"36"-47,-19 1-16,0-1 15,0 0-15,-18 0 16,18-18-16,0 18 0,-18 0 0,18-18 15,-18 18-15,19-18 16,-19 19-16,-19 17 16,-17-18-1,18-18 1,0 0-16,-37 0 16,37 0-1,0 0-15,0 0 16,0-36 15,36-19 0,0 37-31,0 0 0,19-18 16,-1 18-16,-18-1 16,18-17-16</inkml:trace>
  <inkml:trace contextRef="#ctx0" brushRef="#br0" timeOffset="5487.1895">7548 8781 0,'18'-18'16,"-18"36"78,-55 55-79,55-55 1,-54 91 0,54-55-16,-18-18 0,18 19 0,-18-1 15,18-17-15,-18 71 16,-37 19-16,55-90 16,-18-1-16,0 0 0,0 1 15,18-19-15,-18 18 0,18-18 16,-19 18-16,19-17 0,-18-1 15,18 0-15,-18-18 0,18 18 16</inkml:trace>
  <inkml:trace contextRef="#ctx0" brushRef="#br0" timeOffset="5927.0534">6804 9271 0,'18'-18'31,"18"18"-31,1 0 16,-1 18-16,0-18 0,0 0 15,91 0-15,-72 18 0,17-18 16,19 0-16,-18 0 0,17 0 16,74 0-16,-74-18 0,1 18 15,72-18-15,-90 18 16,0 0-16</inkml:trace>
  <inkml:trace contextRef="#ctx0" brushRef="#br0" timeOffset="6779.0851">8183 8872 0,'0'0'0,"0"18"62,0 0-62,0 0 16,-18 0-16,-1 1 0,1 35 16,0-18-16,-18 1 0,0 53 15,-1-53-15,-90 289 47,109-308-47,18 0 16,-18 1-16,0 17 0,0-18 15,0 0-15,-1 0 32,1-18-32,18 18 15,0-36 48,18 0-48,19 0-15,-19 0 16,18 0-16,-18 18 0,19-18 16,-19-1-16,18 1 0,55-36 15,-73 54-15,36-36 16,-36 36-16,19-19 15,-19 19-15,18 0 16,19 0-16,-19 0 0,-18 0 16,18-18-16,1 18 0,-1 0 15,-18 0-15,18 0 0,-18 0 0,1 0 16,-1 18-16,0 19 16,-18-19-16,18-18 15,-18 36-15,0-18 0,0 19 16,0-19-1,0 0-15,-18 0 16,0 18 15</inkml:trace>
  <inkml:trace contextRef="#ctx0" brushRef="#br0" timeOffset="7127.3351">8981 9525 0,'0'18'0,"18"-18"46,0 0-14,37-36-1</inkml:trace>
  <inkml:trace contextRef="#ctx0" brushRef="#br0" timeOffset="7485.0898">9181 9434 0,'0'0'0,"36"-36"16,-36 18-1,-18 18 17,-19 0-17,19 0-15,0 0 0,-18 18 16,18-18-16,-37 18 16,37 0-16,-18 0 0,18 1 15,-19-1-15,19 0 0,-36 36 16,36-36-16,-19 1 15,19-1-15,0 0 0,18 0 0,-18 0 16,0-18-16,18 36 0,0-17 16,0-1-16,18 0 15,18 0-15,19 0 16,-19 0-16,0 0 16,91 1-1,-36-1-15,-55-18 0,19 18 16,-19-18-16,18 0 15,-17 0-15,-1 0 0,37 0 16,-37 0-16,55-18 31</inkml:trace>
  <inkml:trace contextRef="#ctx0" brushRef="#br0" timeOffset="8584.8684">12192 8745 0,'-18'-18'0,"0"18"0,0-18 16,36 18 46,0 0-46,0 18 31,-54 18-16,18-18-31,18 18 0,-18-17 16,0-1-16,18 18 0,-19-18 15,1 18-15,0 1 0,0-1 0,0-18 16,18 37-16,-18-19 0,-37 73 16,55-73-1,-36 55-15,18-55 16,0 0-16,0 1 0,18-1 0,-19 0 15,-17 37 1,0-19-16,36-18 0,-18-17 16,0 17-16,-1-18 0,1 18 15,0-18-15,18 1 0,-18-1 0,0 0 16,18 0-16,-18-18 16,18 18-16</inkml:trace>
  <inkml:trace contextRef="#ctx0" brushRef="#br0" timeOffset="9677.1459">12864 9035 0,'-19'0'15,"1"-18"1,55 18 15,-37-36 32,18-37-48,0 55-15,18 0 16,-18 0-16,0 0 0,1 18 16,-1-19-16,18 1 15,-18 0-15,0 18 16,0 0-16,1-18 0,17 18 0,-18 0 16,18 0-16,-18 0 0,19 0 15,-19 0-15,18 0 0,0 0 0,19 0 16,-19 18-16,0-18 15,1 18-15,-1 0 0,-18 1 16,18-1-16,-17 0 0,17 0 16,-18 0-16,-18 18 0,0-17 0,18 17 15,-18-18-15,-18 18 0,-18 1 16,-1 17-16,-17-18 0,0 19 16,-1-1-16,-108 55 0,72-55 15,0 1-15,-108 54 16,108-73-16,-598 236 47,671-272-47,-19 18 15,55-36 63,1 18-62,17-18-16,-18 0 16,36 0-16,-35 18 0,35-18 15,-18 18-15,91-37 16,-54 37-16,-1-18 0,1 18 16,18 0-16,-1-18 0,92 18 15,-91 0-15,-19 0 0,19 0 16,-19 0-16,1 0 0,54 18 15,-73-18-15,-17 0 0,17 18 16,-18-18-16,1 0 0,-19 18 16,18-18-16,-18 0 0,0 19 15,19-19-15,-19 0 16</inkml:trace>
  <inkml:trace contextRef="#ctx0" brushRef="#br0" timeOffset="10565.2813">16746 9289 0,'0'-36'32,"-18"18"-17,-18 18 1,18 0-16,-1 0 31,1 0-31,-18 0 16,0 0-1,18 0-15,-37 0 16,19 0-16,0 18 0,-1-18 16,1 0-16,0 18 0,-19-18 0,19 0 15,0 18-15,-1 0 0,1-18 16,0 18-16,0 1 0,-1-1 0,-17 18 16,36-18-1,0 0-15,-19 0 0,19 19 0,18-19 0,-54 181 63,72-162-63,0-19 0,0 0 0,18-18 15,-17 18-15,17 0 16,0 0-16,0-18 0,19 0 0,-19 19 16,91-19-16,-72 0 0,-1 0 15,109-19 1,-108 19-16,-19-18 15,18 0-15</inkml:trace>
  <inkml:trace contextRef="#ctx0" brushRef="#br0" timeOffset="11141.6877">17018 9471 0,'-36'-19'15,"18"38"17,0 35-17,-19-18 1,37 1-16,-18-37 16,18 36-16,0 18 15,0-36-15,18 1 16,1 17-16,-1-36 15,36 18-15,-18 0 16,-17 0-16,17-18 0,-18 0 16,36 0-16,-17 0 15,-1 0-15,18-18 16,-17 18-16,-19-18 0,0 18 16,0-18-16,0 0 0,19 0 15,-37-1-15,18 1 0,0-18 16,-18 18-16,0 0 15,0 0-15,0-1 0,0-17 16,0 18-16,-18 0 0,0 0 16,-1 0-16,-17 18 0,-327 0 31</inkml:trace>
  <inkml:trace contextRef="#ctx0" brushRef="#br0" timeOffset="11765.7304">18071 8817 0,'0'0'0,"18"0"31,0 19 0,-18 17-15,0-18-1,0 0-15,-18 37 0,0-19 16,18 0-16,-19 0 0,19 1 16,0 17-16,-18-18 0,18 19 0,-18-19 15,18 19-15,-18-19 0,18 55 16,-36-19-16,36-36 15,-18 1-15,18-19 0,-19 0 16,19 0-16,-18 18 0,18-17 16,0-1-16,-18-18 15</inkml:trace>
  <inkml:trace contextRef="#ctx0" brushRef="#br0" timeOffset="12457.7243">18560 9307 0,'19'0'62,"-19"37"-46,0-19-16,0 18 16,-19-18-16,1 18 15,18 1-15,0-1 0,-18-18 16,18 18-16,0-17 16,0-1-16,-18 0 0,18 0 15,0 0-15,0 0 16,18 0 15,0-18-15,0 0-16,37 0 15,-37-18-15,18 18 16,1-36-16,-1 36 16,-18-18-16,0 0 0,18 0 15,-17 18-15,-1-19 0,0 1 16,18 0-16,-18 0 0,0 0 0,-18 0 15,19 18-15,-1-18 0,0 18 16,-18 36 31,0-18-31,-18 0-16,18 18 0,0-17 15,0-1-15,-18 0 0,18 0 16,0 18-16,0-18 15,0 1-15,0-1 0,0 0 16</inkml:trace>
  <inkml:trace contextRef="#ctx0" brushRef="#br0" timeOffset="12834.502">19486 9507 0,'0'18'16,"0"0"0,0 0-16,-55 37 15,55-37 1,-18 0-16,-18 73 31,18-73-15,18 18-1</inkml:trace>
  <inkml:trace contextRef="#ctx0" brushRef="#br0" timeOffset="13344.3538">19322 9779 0,'0'-18'0,"0"0"0,0 54 16,19-163 0,126-54 30,-127 162-46,54-17 16,-53 36-16,-1-18 0,0 18 16,0 0-16,18 18 15,-18-18-15,1 36 16,-19-17-16,0-1 0,18 18 0,-18-18 16,0 18-16,0 19 15,0-37-15,0 0 0,-18 0 16,-1 19-16,19-19 0,0 0 15,-18 18 1,0-36 0,18-18 15,0 0-15,0-18-1,36 17-15,37-35 16,-55 36-16,254-109 62,-235 109-62,-19 18 0,0 18 16,-18 0 0,0 0-16,0 0 0,0 0 15,0 1-15,-18-1 0,18 18 16,-18-18-16,18 0 0,0 0 0,-19 1 15,1-1-15,18 18 16,0 0 0,-18-36-16</inkml:trace>
  <inkml:trace contextRef="#ctx0" brushRef="#br0" timeOffset="14006.8759">20629 9525 0,'18'18'15,"-18"0"1,-36 37 0,36-37-1,-19 0-15,1 0 0,18 0 16,-18 0-16,18 1 0,0-1 0,-18 0 16,18 0-16,-18 0 15,18 0 1,0-36 15,0 0-15,18-36-1,0 35-15,0 1 16,-18 0-16,18-18 16,1 18-16,-1 0 15,0-1-15,18 1 0,-18 0 16,37-18-1,-37 18-15,0 0 0,36-1 16,-35 1-16,-1 18 0,18 0 16,-18 0-16,0 0 0,0-18 0,1 18 15,-1 0-15,18 0 0,-18 0 16,91 200 31,-109-182-47,0 18 0,0-18 15,0 0-15,0 1 16,-18 17-16,0-18 0,18 0 16,-18 0-16,18 0 15,-19 1 1</inkml:trace>
  <inkml:trace contextRef="#ctx0" brushRef="#br0" timeOffset="15503.5305">11684 10795 0,'-36'0'31,"36"-18"-31,-18 18 16,0-18 0,0 18-1,-1 0-15,-17 0 16,18 0-16,0 0 0,-18-18 15,17 18-15,-17 0 0,-18 0 0,17 0 16,-17 0-16,0 18 0,-1-18 16,-17 0-16,-55 18 0,72 0 15,1-18-15,-1 18 16,1-18-16,18 18 0,-1-18 0,-35 18 16,54 1-16,-1-19 15,1 18-15,18 0 0,18 18 16,37 0-1,-19-17-15,-18-19 16,37 36-16,-19-36 0,0 18 16,1 0-16,17-18 0,0 18 15,1-18-15,-1 0 0,1 18 16,362 1 15,-363-19-31,-17 0 0,-1 0 16,18 18-1,-35-18-15,-1 0 0,-18 18 0,18 0 16,-18 0 15,-36 0-31,17 0 0,1 1 0,0-19 16,-18 18-16,18 0 0,-19-18 16,1 18-16,0 0 0,-19-18 0,1 18 15,0-18-15,-1 18 0,1-18 16,-1 0-16,1 0 0,-109 0 15,108 0-15,19 0 16,-19 0-16,19 0 0,-36-18 16,35 18-16,-35-36 15,35 18-15,1 18 0,-36-36 16,17 17-16</inkml:trace>
  <inkml:trace contextRef="#ctx0" brushRef="#br0" timeOffset="16405.1742">12283 11013 0,'18'0'15,"0"0"32,0 18-31,19 18-1,-1 0-15,0-17 16,-18-1-16,-18 0 0,37 0 16,-1 36-16,-18-35 0,0-1 15,19 0-15,-19 0 16,0-18-16,0 18 16,55-18-1,-19-36 1,-36 18-1,18 18-15,-17-18 0,-1-1 0,0 1 16,0 0-16,145-145 47,-145 127-31,1 36-16,-1-37 15,-18 19-15,18 18 63,-36 36-48,0 1-15,18-19 16,-19 36-16,19-17 0,-18-1 16,0 0-16,0 0 0,18-17 15,-36 53-15,36-36 0,-37 55 16,19-55-1,0 1-15,0-19 0,0 18 0,0 0 16,-19 19-16,37-37 16,0 0-16,0 0 0,-18 0 15,18 1-15,0-1 32</inkml:trace>
  <inkml:trace contextRef="#ctx0" brushRef="#br0" timeOffset="17122.6825">14605 10976 0,'0'-18'15,"0"0"1,-18 0-16,-18 0 15,-19 0 1,19 18-16,0 0 0,0 0 16,-19 0-16,19 0 0,-19 0 0,-17 0 15,17 0-15,-17 0 0,-55 18 16,72-18-16,19 0 16,-36 18-16,35-18 0,19 18 15,0-18-15,0 0 16,18 18-16,-18 37 31,18-37-15,127 18 15,127 0-15,-200-36-1,-18 0-15,182 37 16,-182-37-1,19 18-15,-19-18 0,0 18 0,19 0 16,-19 18 0,-36-17-16,18-1 0,-18 0 15,0 18 1,0-18-16,-36 0 0,-18 1 16,35-1-16,-17-18 15,18 18-15,-18-18 0,18 0 0,-55 0 16,55 18-16,-18-18 15,-19 0-15,19 0 16,-37-36-16,37 36 16,-37-18-16,37 18 15,0 0-15,-19-19 0,19 19 0,-18-18 16</inkml:trace>
  <inkml:trace contextRef="#ctx0" brushRef="#br0" timeOffset="17564.5005">15258 10686 0,'19'0'31,"-1"-18"-15,-18 36-1,0 37 1,0-19-1,0 0-15,0 0 0,0 1 0,0-1 16,0 0-16,0 1 0,0-1 16,0 0-16,0 0 0,0 19 15,0 17-15,0-35 0,0 17 16,0-18-16,0 1 0,0 17 16,0-36-16,0 19 31,-37-37-16</inkml:trace>
  <inkml:trace contextRef="#ctx0" brushRef="#br0" timeOffset="17883.2234">14841 11230 0,'0'0'0,"18"0"16,19 0-1,-19 0-15,18 0 16,0-18-16,1 18 0,-19 0 0,18 0 16,18-18-16,-35 18 15,17-18-15,18 0 0</inkml:trace>
  <inkml:trace contextRef="#ctx0" brushRef="#br0" timeOffset="18588.227">15603 11249 0,'0'18'15,"36"-18"17,-17-18-32,53-1 15,-36 19 1,-17 0-16,17 0 0,0 0 0,37-18 16,-37 18-16,18-18 15,-17 18-15,-1-18 0,0 18 16,1-18-16,-19 18 0,0-18 15,0 18-15,18-37 16,-18 37-16,-18-18 0,19 0 0,-19 0 16,0-18-1,-37-1 1,19 37-16,-18-18 0,0 18 16,-19-18-1,19 18-15,18 0 0,-19 0 0,19 0 16,0 0-16,0 18 0,-18 19 15,18-37-15,-73 272 63,91-236-63,0-18 0,18 0 0,0 19 16,0-19-16,19 0 0,-19 0 15,18 0-15,-18-18 0,18 18 0,1-18 16,17 0-16,-18 0 0,19 0 15,36 0-15,-37-18 0,19 18 16,-19-18-16,0 18 0,1-18 16</inkml:trace>
  <inkml:trace contextRef="#ctx0" brushRef="#br0" timeOffset="19568.9218">16801 11140 0,'36'-37'31,"0"37"-31,-18-18 16,-18 36 0,0 1-1,0-1 1,0 18-16,0-18 0,0 0 15,0 37-15,0-37 16,0 0-16,0 0 0,0 0 0,-18 19 16,18-19-1,-18 0-15,18 0 16,-18-18 0,0 0 15,0-18-31,-1 0 15,19 0-15,-18-19 16,18 19-16,-18-36 16,18 36-16,0-1 15,0-17-15,18 0 0,19 0 16,-19 17-16,0 1 16,36 0-16,-36 0 15,37 18 1,-37 0-16,0 18 15,18 0-15,-36 0 0,37 37 16,-19-37-16,0 0 16,0 37-16,0-37 15,0 54-15,-18-35 16,19 53 46,-19-126-15,54-37-15,-18 55-32,1-36 15,-1 36-15,0-19 0,37-17 16,-19 18-16,-18 18 15,73-55-15,-72 55 16,-19 18-16,0-18 31,-18 90-15,0-17 0,0-1-16,0-18 0,0-17 15,0 17-15,0-18 0,0 18 0,0-18 16,0 19-16,0-19 15,0 18-15,0-18 16,0 19 0,0-19-16,-36 18 15,17-18 1,1 0-16,0 0 0,18 1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1680" max="192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04.65116" units="1/cm"/>
          <inkml:channelProperty channel="Y" name="resolution" value="55.95855" units="1/cm"/>
          <inkml:channelProperty channel="T" name="resolution" value="1" units="1/dev"/>
        </inkml:channelProperties>
      </inkml:inkSource>
      <inkml:timestamp xml:id="ts0" timeString="2016-10-08T21:04:24.73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16474 7312 0,'-36'18'187,"36"0"-171,0 0-16,-18-18 0,18 18 16,-19 0-1,1-18-15,18 37 16,-54 90 15,36-109-15,18 0-16,-18 36 15,18-36-15,-19 1 0,19 17 16,0 0-16,-18-18 16,18 0-16,0 19 0,0-1 15,0-18-15,0 37 16,0-37-16,0 0 0,0 18 15,0-18-15,0 19 16,0-19-16,0 0 0,0 18 16,-18-18-1,0 0-15,18 1 16,0-1 31</inkml:trace>
  <inkml:trace contextRef="#ctx0" brushRef="#br0" timeOffset="1251.6156">16982 7493 0,'-18'18'63,"-127"55"-1,127-55-62,-19 0 16,19 0-16,0 0 0,0 0 16,-18 1-16,17-1 0,1 0 0,-36 36 15,36-36 1,-37 55-1,37-55-15,18 0 0,-18 0 16,18 19-16,0-1 16,0 0-16,0 1 15,18-1-15,-18-18 16,0 0-16,36 18 16,-17 1-1,-1-37-15,18 18 16,-18 0-16,0 0 0,0-18 15,19 18-15,-19-18 16,0 0-16,18 0 16,1 18-16,253-145 62,-272 127-46,18-18-16,-18 0 0,1 0 15,-1 18-15,18-36 0,-18 36 16,-18-18-16,18-1 16,0-17-16,-18 18 15,0-36-15,0 17 16,0-17 0,-36-1-16,36 37 0,0 0 15,-18 0-15,0-18 16,0 18-16,0-1 15,-1 19-15,1-18 16,0 18 0,0 0 15</inkml:trace>
  <inkml:trace contextRef="#ctx0" brushRef="#br0" timeOffset="2392.4389">17744 7874 0,'18'0'234,"73"18"-218,-55-18-16,0 0 15,19 18-15,-19-18 0,19 0 16,-19 0-16,18 0 0,-17 0 15,17 0-15,-18 0 0,19 0 0,-19 0 16,18 0-16,-35 0 16,17 0-16</inkml:trace>
  <inkml:trace contextRef="#ctx0" brushRef="#br0" timeOffset="2976.8427">18161 7656 0,'0'73'31,"0"-37"-16,0-18-15,0 19 16,0-19-16,0 18 0,0 18 16,0-17-16,-18-19 15,0 18-15,18 0 0,0 1 0,-18-19 16,18 18-16,-18 19 16,18-37-16,0 0 0,0 0 15,-18 0-15,18 0 0,0 0 16,0 19-1,-19-37-15</inkml:trace>
  <inkml:trace contextRef="#ctx0" brushRef="#br0" timeOffset="3880.4882">19159 7511 0,'0'36'63,"0"-17"-63,-36 89 31,18-89-31,18 17 0,-18 18 16,-1-36-16,19 19 0,-18 17 15,18-36-15,-18 19 0,18-1 16,0 18 0,-18-17-16,18 17 0,0-36 15,0 18-15,-18 1 16,18-19 15</inkml:trace>
  <inkml:trace contextRef="#ctx0" brushRef="#br0" timeOffset="4560.9698">19849 7584 0,'-37'36'46,"19"-18"-46,18 0 0,-36 37 16,0-19-16,17-18 0,-17 55 16,0-19-1,18-36-15,18 19 0,-18-19 16,-1 18-16,19-18 0,-18 0 16,18 0-16,-18 1 0,18-1 0,0 18 15,-18-36-15,18 36 16,0-18-16,0 19 15,0-1 1,18-36 15,55-18-15,-37 0-16,-18 0 16,18 18-16,1-19 0,-1 1 0,-18 0 15,18 0-15,-17 18 0,-1-36 16,0 18-16,0-1 0,0-17 15,0-18-15,-18 17 0,0 1 16,0 0-16,-18 0 0,0 17 16,-18-17-16,18 0 0,-1 18 15,-17-19-15,18 19 0,0 0 0,-18 18 16,-1-18-16,19 0 16,-18 18-16,0 0 15,17 0-15,1 0 0,0 0 16,-36 18-16</inkml:trace>
  <inkml:trace contextRef="#ctx0" brushRef="#br0" timeOffset="5588.7083">20357 7928 0,'18'0'31,"0"0"-31,18 0 16,55-18-1,-73 18-15,36-18 16,37 18-16,-55 0 16,-17-18-16,17 18 0,0 0 15,-18 0-15,37 0 16,-19-18-16,-18 18 15,0 0-15,0 0 16</inkml:trace>
  <inkml:trace contextRef="#ctx0" brushRef="#br0" timeOffset="6007.4988">20375 8164 0,'54'0'31,"-108"0"-31,126 0 0,-35 0 16,17 0-16,-18 0 0,1 0 15,-19 0-15,18 0 0,145-18 31,-108 18-15,-55 0-16,18 0 16,-17-18-16,-1 18 15,18 0 1</inkml:trace>
  <inkml:trace contextRef="#ctx0" brushRef="#br0" timeOffset="7189.6374">21536 7693 0,'0'-19'47,"18"1"-32,18 0 1,-18 18-16,-18-18 16,19 18-16,17-18 0,-18 18 15,0-18-15,0 18 16,37-18-1,-1-1-15,-36 19 0,0 0 16,37-18-16,-37 18 16,18 0-16,-18 0 0,1 0 0,-1 0 15,36 18-15,-36-18 16,0 19-16,1-19 0,-1 18 16,0 0-16,18 18 15,-36-18-15,0 0 16,-36 73-1,18-55-15,-55 37 16,37-55-16,0 0 16,-1 19-16,1-19 0,-18 18 0,17-18 15,1 18-15,-91 37 16,91-37-16,-1-18 16,1 1-16,18-1 0,0 0 15,-18 0-15,17-18 0,1 18 16,0 0-1,18-54 79,36 36-94,-36-18 16,37 0-16,-1 18 0,0-18 15,-18 18-15,19-19 0,-1 19 0,0-18 16,1 0-16,53 18 16,-53-18-16,-1 18 15,-18 0-15,0 0 0,0 0 16,0 0-16,1 0 0,17 18 16,-18 0-16,0-18 15,0 18-15,19-18 16,-19 19-16,18-1 15</inkml:trace>
  <inkml:trace contextRef="#ctx0" brushRef="#br0" timeOffset="7765.1793">22570 7584 0,'-18'36'0,"-37"18"16,37-35-16,0-1 15,0 0-15,0 18 0,0-18 16,0 0-16,-1 19 0,1-19 16,0 0-16,18 0 0,-18 0 0,18 19 15,-36 35 1,36-54-16,0 37 15,0-37-15,18 0 0,18 0 16,0 18-16,91-17 31,-90-19-31,-1 0 0,0 0 0,1-19 16,-1 19-16,18-18 16,19-18-16,-55 18 0,18 0 15,1-55-15,-1-36 16,-36 73-16,0 0 15,-36-55-15,17 55 16,1 18-16,0-19 0,-18 19 0,-37-36 16,55 54-16,-18-18 15,-55-1-15,55 19 16,0-18-16,-1 18 0,1 0 0,0 37 16</inkml:trace>
  <inkml:trace contextRef="#ctx0" brushRef="#br0" timeOffset="8316.6102">23495 7892 0,'0'18'16,"-18"0"-16,-18 19 15,36-1-15,-18-18 16,0 18-16,-19 37 16,19-37-16,0 1 0,0 17 0,-18-18 15,17 1-15,1-1 0,-18 18 16,18-17-16,-18-1 0,17-18 16,1 18-16,-18 19 0,-18-1 46</inkml:trace>
  <inkml:trace contextRef="#ctx0" brushRef="#br0" timeOffset="8846.492">23622 7765 0,'18'0'16,"1"-18"-1,17 18-15,-18 0 16,18-18-16,1 18 16,-19 0-1,0 18-15,0 0 16,36 37-1,-35-37 1,-1 36 0,-18-18-1,-18-17-15,-1-1 0,1 0 0,-18 0 16,18 18-16,0-18 0,-19 1 16,19-1-16,-36 0 15,18 0-15,-55 18 16,55-36-16,17 18 0,-17 1 15,0-19-15,18 18 0,0-18 16,-1 18-16,1-18 0,0 0 16</inkml:trace>
  <inkml:trace contextRef="#ctx0" brushRef="#br0" timeOffset="9289.3016">24511 7765 0,'-18'0'31,"-18"36"-16,18-17 1,-37-1-16,19 0 0,-18 36 16,35-36-16,-17 1 15,-36 17-15,35 0 0,1-18 16,18 0-16,-18 1 0,17-1 16,-17 0-16,18 0 0,0 0 15,0 18-15,0-17 0</inkml:trace>
  <inkml:trace contextRef="#ctx0" brushRef="#br0" timeOffset="9664.1276">24058 7783 0,'18'37'0,"0"17"15,0 0 1,-18-35-16,18 17 15,-18 18-15,18-36 16,-18 19-16,19-1 0,-19-18 0,18 18 16,-18-17-16,18 17 0,-18-18 15,18 18-15,0 1 16,-18-19-16,18 0 0,-18 0 16,18 0-1</inkml:trace>
  <inkml:trace contextRef="#ctx0" brushRef="#br0" timeOffset="45480.1936">15313 9162 0,'36'-18'203,"19"-55"-156,-37 55-32,54-54 32,-54 54-31,1 18-1,-1 0 1,0-19 0,18 19-1,-18 0 1,0 0-16,1 0 16,-1 0-1,18 37 16,-18-19-15,-18 0-16,18 0 0,0 18 16,-18 19-1,19-37-15,-19 0 0,0 18 16,0 1-16,0-19 16,0 0-16,0 0 0,0 18 15,-19-17-15,1-19 16,0 36-16,18-18 0,-54 0 15,17 0-15,19 0 16,-18 1-16,18 17 0,-18-18 0,17 0 16,-17 0-16,18 0 0,0-18 15,0 19-15,0-1 0,-19 0 16,1 0-16,18 0 16,0 0-1,0-36 63,18 0-31,18 0 0,18 18-31,-18 0-1,18-18-15,-17 18 0,17 0 16,0 0-16,19-18 0,-19 18 16,18 0-16,1 0 0,-1-19 0,37 19 15,-37 0-15,1 0 16,-19 0-16,-18 0 0,18 0 0,1 0 15,-19 0-15,0 0 16</inkml:trace>
  <inkml:trace contextRef="#ctx0" brushRef="#br0" timeOffset="46289.2168">16274 9090 0,'-18'0'16,"0"0"-16,18 18 31,-36 36-15,18-36-1,-37 19 1,37-19-16,0 0 0,0 0 0,0 18 16,0-18-16,-1 1 0,1-1 0,0 0 15,18 0-15,-36 145 47,36-126-47,18-1 16,0-18-16,-18 18 15,18-36-15,19 37 16,-19-37-16,0 0 16,18 0-16,0 0 15,1 0-15,-19 0 0,18 0 16,37-19-16,-37 19 16,18-18-16,-17 18 0,-19-18 15,36-18-15,-36 36 16,1-18-16,-1 0 0,-18-1 15,18 19-15,0-18 0,0-36 16,-18 36-16,0-19 0,0 19 16,0-18-16,18-37 15,-18 37-15,0 18 0,0-18 16,-18 18-16,0-1 0,-18 1 16,-37 0-16,19 18 0,17 0 15,-17-18-15,18 18 0,-37 0 0</inkml:trace>
  <inkml:trace contextRef="#ctx0" brushRef="#br0" timeOffset="47418.0212">17599 9217 0,'-18'18'15,"0"0"17,-1 0-17,-180 218 48,126-164-48,37-35-15,-18-1 16,35-18-16,-17 0 0,18 0 16,0-18-16,0 19 0,0-1 15</inkml:trace>
  <inkml:trace contextRef="#ctx0" brushRef="#br0" timeOffset="47924.3742">17182 9108 0,'0'0'0,"18"18"15,18 18 1,-36-18-16,18 0 0,0 19 0,0-19 16,19 0-16,-1 36 15,-18-35-15,0 17 16,-18-18-16,18 18 0,1-18 0,-1 19 15,0-19-15,0 18 0,109 164 47,-109-182-47,-18 0 16,18 0-16,-18 0 16</inkml:trace>
  <inkml:trace contextRef="#ctx0" brushRef="#br0" timeOffset="50577.8789">18379 9090 0,'0'18'109,"0"0"-77,0 36-17,0-17 1,0-1-16,0-18 0,0 55 16,0-55-16,-18 18 0,0 0 15,0 1-15,-1 35 16,1-54-16,0 19 0,18-19 15,-18 36-15,18-36 0,0 0 16,-18 1-16,-37 71 31,55-72 1</inkml:trace>
  <inkml:trace contextRef="#ctx0" brushRef="#br0" timeOffset="51571.631">18760 9217 0,'-18'-19'16,"18"1"31,18 0-32,0 0-15,0 0 16,19 0-16,-1 0 16,-18-1-16,18 19 15,-18 0-15,1-18 0,-1 18 0,0 0 16,0 0-16,18 18 31,-36 19-15,0-1-16,0-18 0,0 37 15,0-19-15,0 0 16,-18 0-16,18-17 0,-18 17 0,-36 36 16,17-35-16,-17 17 15,18-18-15,-1-17 0,1-1 16,-37 18-16,55-18 16,0 0-16,-18-18 0,18 0 15,0 18-15,-1-18 16,1 0-1,36-18 79,37-18-63,-37 36-31,0 0 0,0-18 16,19 18-16,-19 0 0,0-18 0,18 18 16,-18 0-16,37 0 15,-37 0-15,0 0 0,0 0 16,0 0-16,37 18 0,-37-18 16,18 18-16,-18-18 15,0 0-15,37 18 0,-37-18 16,0 0-16,0 0 0,0 0 15,1 0 1</inkml:trace>
  <inkml:trace contextRef="#ctx0" brushRef="#br0" timeOffset="52140.0345">19468 9380 0,'36'0'63,"0"-18"-48,0 18-15,-17 0 0,-1 0 16,18-18-16,0 18 16,19-19-16,-19 19 0,0 0 15,-18-18-15,19 18 0,-1 0 16,-18 0-16</inkml:trace>
  <inkml:trace contextRef="#ctx0" brushRef="#br0" timeOffset="52508.8013">19377 9652 0,'0'18'32,"54"-36"-17,1 18 1,-37-18-16,18 18 0,-18 0 15,0 0-15,37-18 0,-19 18 16,-18-18-16,19 18 0,17 0 16,-18 0-16,1-19 15,17 19-15,-36 0 0,0 0 16,19 0-16</inkml:trace>
  <inkml:trace contextRef="#ctx0" brushRef="#br0" timeOffset="53913.7971">20574 9144 0,'-18'-18'16,"18"0"30,0-19-30,18 37 0,-18-18-1,37 0-15,-19 0 16,0 0-16,18 0 16,-18 18-16,0-18 15,55-1 16,-55 19-31,18 0 16,37 19 0,-55-1-1,0 0-15,0-18 0,1 18 16,-1 18-16,0-36 0,-18 55 16,0-37-16,0 18 0,0-18 15,0 19-15,-18-1 0,18 0 16,-37 19-16,-17-1 15,18-36-15,-1 18 16,-35 19-16,-37-1 16,55-36-16,-1 1 0,1 17 15,-1-18-15,19 0 16,-55 18-16,73-36 0,-36 19 16,36-1-16,-1-18 31,38-18 16,17-19-16,0 19-31,-18 18 0,0-18 0,1 18 16,17-18-16,-18 18 0,36-18 15,-35 18-15,-1 0 0,0-18 16,18 18-16,-18 0 15,182 36 17,-164-36-32,0 0 15,1 0-15,17 18 16,-36-18-16,19 0 0,-19 0 16,0 0-16,0 0 0,0 0 15</inkml:trace>
  <inkml:trace contextRef="#ctx0" brushRef="#br0" timeOffset="54434.1652">21445 9108 0,'-18'0'15,"18"54"1,-18-36 0,-18 19-16,36-1 15,-55 0-15,37-18 16,0 0-16,0 1 0,-19 17 0,19-18 16,-18 0-16,18 0 0,-18 19 15,17-37-15,-17 18 16,18 0-16,36-18 47,37 0-32,17-18-15,-54 18 16,19 0-16,-1-18 16,0 18-16,-18 0 0,19 0 0,-19-19 15,0 19-15,0 0 0,0 0 0</inkml:trace>
  <inkml:trace contextRef="#ctx0" brushRef="#br0" timeOffset="54816.9392">21518 9071 0,'0'19'0,"-18"-1"0,18 18 16,-19-18-16,19 18 0,0 1 0,-18-1 15,0 18-15,18-17 0,-18-1 16,18 18-16,-18-17 0,0 17 16,-73 218 31,73-254-47,18 1 0,0 17 15,0-18 1</inkml:trace>
  <inkml:trace contextRef="#ctx0" brushRef="#br0" timeOffset="55367.3323">22135 9162 0,'-19'18'16,"1"0"0,-18 19-16,18-19 15,0 18-15,0-18 0,-1 0 16,-53 73 0,54-55-16,0-17 0,-1 17 15,1-18-15,0 0 0,18 18 0,-18 1 16,18-19-16,0 0 15,0 0-15,18 0 0,0-18 16,0 18 0,37-18-1,-19-18-15,19 0 0,-19 0 16,0 0-16,0 0 0,19-19 16,-19 19-16,-18-18 0,55-55 15,-73 55-15,-91-218 47,55 236-47,0 0 0,-1 18 16,1 0-16,-37 0 15</inkml:trace>
  <inkml:trace contextRef="#ctx0" brushRef="#br0" timeOffset="55703.0681">22715 9670 0,'-54'109'31,"36"-73"-31,-1 1 0,1-1 0,0 0 15,0 0-15,0-17 0,0 17 0,0 0 16,-1-18-16</inkml:trace>
  <inkml:trace contextRef="#ctx0" brushRef="#br0" timeOffset="56144.382">22788 9434 0,'0'-18'15,"0"0"-15,18 0 16,0 18-16,0-18 0,0 18 0,0-18 16,37-1-1,-37 19-15,18 0 16,-18 0 0,1 19-16,17-1 15,-36 0-15,18 18 16,-18-18-16,0 19 15,0-1-15,-18-18 0,0 0 16,-37 18-16,37-17 0,0-1 16,-36 18-16,17-36 15,-90 54 17</inkml:trace>
  <inkml:trace contextRef="#ctx0" brushRef="#br0" timeOffset="56666.7575">23749 9325 0,'-36'-18'31,"18"36"-15,-18 1-16,17-1 16,1-18-16,-36 36 15,36-18-15,-19 0 0,1 0 0,0 1 16,0-1-16,-1 0 0,19 0 16,-18 0-16,0 0 15,17 0-15,1-18 0,0 19 16</inkml:trace>
  <inkml:trace contextRef="#ctx0" brushRef="#br0" timeOffset="57079.6488">23386 9253 0,'0'18'15,"0"0"-15,19 0 0,-1 37 16,-18-37-16,18 18 0,0 19 15,0-19 1,0 0-16,-18-18 0,18 0 0,-18 1 16,0-1-16,19 0 0,-19 18 15,0-18-15,18 0 0,0 73 32,0-73-32,-18 0 15,18-18-15,-18-18 31</inkml:trace>
  <inkml:trace contextRef="#ctx0" brushRef="#br0" timeOffset="61083.5">25183 11503 0</inkml:trace>
  <inkml:trace contextRef="#ctx0" brushRef="#br0" timeOffset="96842.784">3665 13988 0,'-72'-36'187,"35"36"-187,-90-18 47,109 18-47,-18 0 0,0-18 16,17 18-16,-17 0 16,18 0-16,0 0 0,0 0 15,-19 18 32,-17 36-31,36-36-16,0 19 15,18-19-15,-18 0 0,-1 18 16,1 0 0,18-17-16,0-1 15,0 0-15,0 18 16,37-18-1,-19 0-15,0 19 16,0-37-16,36 18 16,-35 0-16,17 0 15,0-18-15,-18 18 16,0-18-16,19 0 16,-19 0-1,18-18-15,-18 0 0,-18 0 16,37 0-16,-19 0 15,18-1-15,-18 19 16,0-36-16,19 18 16,-37 0-16,18-18 15,0 17-15,0 1 16,0-18 0,0 18-1,-18 36 110,-36 36-109,36-35-1,-18 35 1,0-18-16,18 1 0,-18-1 0,-1 0 16,19 0-16,-18 1 0,18-1 0,-18 0 15,0 19-15,18-37 16,0 0-16,0 0 0,0 0 16,-18 0-16,18 1 31,0 17 0,0-18-15,-18 0-16,18 18 15,0-17 17</inkml:trace>
  <inkml:trace contextRef="#ctx0" brushRef="#br0" timeOffset="97728.9173">4754 14043 0,'-18'18'31,"-1"-18"-31,1 18 16,-18 0 0,18-18-16,-18 18 0,17-18 15,1 0-15,0 18 0,0-18 16,0 18-16,0-18 15,0 19-15,-19-19 16,19 18 0,-163 91 15,163-91-15,-1 0-16,-35 36 15,18-17 1,36-19-16,-18 0 0,18 0 15,-19 0-15,19 0 16,0 0-16,0 19 16,0-1-16,0-18 15,19 18-15,-19-17 16,0-1-16,18-18 0,0 18 16,36 0-16,-36-18 15,1 0-15,17 0 0,0 0 0,-18 0 16,55 0-16,-37-18 15,-18 18-15,55-18 16,-55 0-16,36-1 16,-35 1-16,-1 0 0,-18 0 0,18 0 15,-18 0-15,0 0 0,0-37 16,-36-36 0,17 73-16,1-18 15,0 18-15,0 0 0,-18 0 16,-55 18-1,73 0-15,-18 0 0,-1 18 0,1 0 16,-18 0-16,17 0 0,-17 18 16,36-17-16,-19 17 15</inkml:trace>
  <inkml:trace contextRef="#ctx0" brushRef="#br0" timeOffset="98402.3939">5244 14206 0,'-19'18'47,"1"0"-32,-18 0 1,18 0-16,0 1 0,0-19 16,18 36-16,-19-18 0,-17 55 15,18-19 1,18-18-16,-18 1 15,18-1-15,0 0 16,18 0-16,18-17 16,-18-1-16,1 0 15,17-18-15,-18 18 0,18-18 0,-18 0 16,1 0-16,17 0 0,-18 0 16,18-18-16,-18-18 0,19-1 15,-19 19 1,18-54-16,-18 35 15,-18-17-15,0 36 16,0 0-16,0-19 0,0 19 0,0-18 16,-36 0-16,18-1 15,0 19-15,-19 0 16,19 0-16,-18 0 16,0 18-16,-19 0 0</inkml:trace>
  <inkml:trace contextRef="#ctx0" brushRef="#br0" timeOffset="99596.2679">6241 14478 0,'19'18'219,"35"-18"-188,-18 0-31,-18 0 0,73 0 15,0 0 1,-55 0-16,37 0 16,-37 0-16,0 0 0,1 0 15,35 0 1,-36 0-16,-17 0 0,-1 0 16,0 0-16,0 0 0,18 0 15,-18 0-15,1 0 31,-1 0 1,18-18-17</inkml:trace>
  <inkml:trace contextRef="#ctx0" brushRef="#br0" timeOffset="103952.8659">7802 14170 0,'-18'0'172,"18"-37"-141,0 19-31,36 0 16,0 0 15,0 0-31,-17 18 16,17-18-1,91-1 17,-109 19-17,0 0-15,0 0 16,19 0-16,-37 37 62,0-1-46,0-18 0,0 18-16,0 1 15,0-19-15,-19 0 0,1 0 16,0 18-16,0-17 0,0-1 0,-18 0 16,-1 18-16,19-18 0,-18 0 15,0 19-15,-1-19 0,1 0 16,-18 36-16,35-35 0,-17-1 15,18 0-15,0-18 0,-18 36 16,-1-18 0,19-18-16,0 18 0,-36 1 47,72-19 31,0-19-47,0 19-31,18-18 0,-18 18 16,19-18-16,-1 0 15,-18 18-15,0-18 16,0 18-16,19-18 15,-19 18-15,36 0 16,-36 0 0,19 0-16,-1 0 0,0 0 0,1 0 15,35 0-15,-17 0 16,17 0-16,-36 0 0,1 0 16,-19 0-16,0 0 0,18 0 15,-18-18-15</inkml:trace>
  <inkml:trace contextRef="#ctx0" brushRef="#br0" timeOffset="104679.3834">8800 14151 0,'-19'19'63,"-53"71"-48,54-72-15,-37 19 16,37-19-16,-18 0 15,-37 55-15,55-55 16,-54 36 0,53-36-1,1-18-15,0 18 0,0 1 16,0-19 0,36 18 30,55-18-30,-55 0-16,91-18 16,-1-1-1,-71 19-15,-1 0 16,37-18 0,-37 18-16,0 0 0,-18-18 15,0 18 1</inkml:trace>
  <inkml:trace contextRef="#ctx0" brushRef="#br0" timeOffset="105121.7">8981 14151 0,'-18'73'15,"0"-37"1,18 1-16,0-1 0,-18 0 0,-1 0 16,19-17-16,-18 17 0,18 0 15,-36 0-15,36 1 16,-18-19-16,0 54 16,0-35-16,-1-1 15,19-18-15,-18 18 16,18-17-16,0-1 15,-18 0-15</inkml:trace>
  <inkml:trace contextRef="#ctx0" brushRef="#br0" timeOffset="105789.6733">9616 14206 0,'-18'18'15,"-37"73"17,37-73-32,0 18 0,-18 37 15,18-55-15,0 18 16,18-18-16,-37 55 16,37-55-16,0 0 15,-18 0-15,18 0 0,0 1 16,0 17-1,18-36-15,19 18 16,-19 0-16,0-18 16,0 0-16,0 0 0,0 0 15,0 0-15,1 0 0,17 0 16,-18-18-16,18 0 0,-18 18 0,19-18 16,-1 0-16,-18-1 0,18 1 15,1 18-15,-19-18 0,18-18 16,19 0-16,-37 17 0,0 1 15,18-163 17,-72 163-17,0-19-15,-37 1 16,37 18-16,-55 0 16,55 18-16,-73 0 15,54 0-15,1 0 0,0 18 0</inkml:trace>
  <inkml:trace contextRef="#ctx0" brushRef="#br0" timeOffset="108004.7592">10759 14405 0,'36'0'125,"37"0"-109,-55 0-16,91 0 16,-91 0-1,18 0-15,1 0 0,-1 0 0,0 0 16,0 0-16,1 0 0,-1 0 15,18 0-15,-35 0 0,-1 0 16,0 0-16,0 0 0,18 0 16</inkml:trace>
  <inkml:trace contextRef="#ctx0" brushRef="#br0" timeOffset="108570.1499">10886 14732 0,'18'0'31,"18"0"-15,1 0-16,-19 0 16,0 0-16,18 0 15,-18 0-15,1 0 0,17 0 16,0 0-16,-18 0 0,19-18 15,-1 18-15,0 0 0,-18 0 0,19 0 16,-19 0-16,18 0 0,0-18 16,-18 18-16,1 0 15,-1 0 17</inkml:trace>
  <inkml:trace contextRef="#ctx0" brushRef="#br0" timeOffset="110483.0098">12047 14097 0,'18'0'78,"0"0"15,55-18-77,-55 18-16,0 0 16,19 0-16,-1 0 0,0 0 0,37-18 15,-19 18-15,1 0 0,-1 0 16,0 0-16,1 0 0,54-18 16,-19 18-1,-53 0-15,-1-19 0,0 19 0,-18 0 16,1 0-16,-1 0 0,0 0 15,0 0 1,0 37 31,-72 53-16,54-71-31,-18 17 0,-1-18 16,-17 36-1,0 37-15,18-55 16,0-17-16,-19 53 16,-17 1-1,54-55-15,-18 0 16,18 0-16,-18 0 0,-1 0 16,19 1-16,0-1 0,-18-18 0,18 18 15,-18 0 1</inkml:trace>
  <inkml:trace contextRef="#ctx0" brushRef="#br0" timeOffset="111501.2374">13553 14206 0,'-18'-18'31,"0"-19"-15,90-17 46,-54 54-62,1 0 0,17-18 16,0 0-16,0 18 16,-17 0-1,35 0 16,-54 18-31,18 0 0,0-18 16,-18 18-16,18 0 0,-18 0 16,19 1-16,-19-1 0,0 0 15,0 18-15,0 19 0,0-19 16,-19 0-16,-17 19 16,0-37-16,0 0 0,17 18 15,-17-18-15,0 0 0,0 1 0,-37 17 16,37-18-16,-1 0 15,19 0-15,-18-18 0,-37 37 16,19-19 0,36-18-16,-18 18 0,17-18 15,1 0 1,0 18-16,0-18 16,36-18 30,381-55 33,-362 73-79,53 0 15,-35 0-15,-19 18 0,91-18 16,-91 19-1,1-19-15,-1 0 0,0 0 0,0 18 16,1-18-16,-19 0 0,18 0 0,-18 0 16</inkml:trace>
  <inkml:trace contextRef="#ctx0" brushRef="#br0" timeOffset="112072.6446">14750 14151 0,'-36'0'16,"36"19"0,-36-1-16,18 0 0,0 0 15,-37 36-15,37-17 16,-18-1-16,18 0 0,-1 1 15,1-1-15,-36 36 16,36 92 15,36-146-31,0-18 16,0 18-16,18 0 16,-17-18-16,35 18 15,-18-18-15,-18 0 0,37-18 16,-37 18-16,36-36 15,-35 18-15,17 18 0,0-37 16,-18 19-16,0-36 16,1 36-16,-19-19 0,0 1 15,0 0-15,0-73 16,-19 73-16,1-1 16,0 19-16,0 0 15,-36 0-15,35 0 16,-17 0-16,0 18 0,18-18 0,-19 18 15,1 0-15,0 0 0,-19 0 16</inkml:trace>
  <inkml:trace contextRef="#ctx0" brushRef="#br0" timeOffset="112652.5576">15349 14460 0,'0'18'47,"0"36"-32,0-17-15,0-1 0,0 0 16,0 1-16,-36 53 16,18-53-16,18 17 0,-55 19 15,37-37-15,0 0 0,18 0 16,-18-17-16,0-1 0,18 0 16,-18 0-1</inkml:trace>
  <inkml:trace contextRef="#ctx0" brushRef="#br0" timeOffset="113100.4458">15476 14333 0,'0'-18'15,"0"0"-15,18-1 16,0 19-16,1-18 0,-1 18 15,0 0 1,18 0-16,-18 0 16,37 0-16,-19 18 15,0 19 1,-18-19-16,-18 0 0,19 18 16,-19-18-16,0 1 0,0-1 15,-19 36-15,1-36 16,-36 37-16,18-37 15,17 0-15,-17 0 0,18 0 0,-18-18 16,18 18-16,-19 1 0,19-19 16,-73 18-16</inkml:trace>
  <inkml:trace contextRef="#ctx0" brushRef="#br0" timeOffset="113535.7562">16383 14260 0,'-36'37'16,"18"-19"-16,-37 36 16,37-36-16,-18 0 0,18 1 15,-18-1-15,17 0 0,-17 0 16,18 0-16,0 0 0,0-18 16,18 18-16,-18-18 0,-1 19 0,19-1 15,-18 0-15</inkml:trace>
  <inkml:trace contextRef="#ctx0" brushRef="#br0" timeOffset="114082.2076">16057 14242 0,'18'0'32,"0"36"-17,0-36-15,0 37 16,0-19-16,1 0 0,-19 0 16,18 0-16,18 37 15,-18-1 1,0-36-16,0 0 0,19 37 15,-19-37-15,18 0 0,0 37 16,-17-37-16,-1 0 16,-18 0-16,18 0 0,0-18 0,-18 18 15,18 0-15,18 37 32</inkml:trace>
  <inkml:trace contextRef="#ctx0" brushRef="#br0" timeOffset="132077.4164">3339 16873 0,'-19'18'218,"92"-18"-171,0 18-47,108-18 47,-145 0-47,-18 18 16,19-18-16,-19 0 0,0 0 15,36 0-15,-17 0 16,-19 0-16,18 0 16,-18 0-16,0 0 15,1 0 1,35 0 46,-36 0-15,-54 37-31,18-19-1,0 0-15,-1 0 16,1 0-16,-18 0 0,18 0 0,0 19 16,-19-19-16,19 0 0,-18 18 15,0-18-15,18 19 0,-19-19 0,19 0 16,-36 18-16,36 1 16,-1-19-16,1 0 15,0 0-15,18 0 0,-18 0 16,0 0-1,0 19-15,0-19 16,-1 0 0,1 0-16,0 0 15,0 0-15,18 1 0,-36 17 16,18 0-16</inkml:trace>
  <inkml:trace contextRef="#ctx0" brushRef="#br0" timeOffset="133109.3812">4409 17163 0,'0'-18'63,"0"0"-48,0 0 1,18-37 0,0 55-16,0-18 15,19 0-15,-19 0 16,0 18-16,18-18 16,1 0-1,-19 36 16,-18 18-15,18-36 0,-18 36-16,0-18 0,18 19 15,-18-19-15,0 18 0,0 19 16,-18-37-16,0 18 16,-19-18-16,1 0 0,18 19 0,-18-19 15,-1 18-15,1-18 0,18 0 16,-18 0-16,18 1 0,-1-19 0,-35 36 15,36-36-15,0 18 16,0-18-16,-255 109 31,255-109-15,-18 18-16,18-18 0,0 0 16,54 0 30,18-18-14,-17 0-32,-19 18 0,18 0 15,-18-18-15,37 18 0,-19 0 16,18-19-16,1 19 0,-1 0 0,1 0 16,108-18-1,-109 18-15,1 0 0,72 0 16,-91 0-16,55 0 15,-73 0 1,0 0-16,0 18 0,0-18 0,19 0 16,-19 0-1</inkml:trace>
  <inkml:trace contextRef="#ctx0" brushRef="#br0" timeOffset="133763.8758">5552 17018 0,'-18'0'16,"0"18"-1,-19 0-15,19 0 0,0-18 16,-18 19-16,0 17 16,-1-18-16,-17 18 15,36 1-15,0-19 0,-19 0 0,19 0 16,0 55 0,18-1-1,18-54-15,0 19 16,0-37-16,1 18 0,-1 18 15,0-36-15,-18 18 16,36 0-16,19-18 16,-37 0-16,0 0 15,18 0-15,0 0 0,1 0 0,-1-18 16,0 18-16,1-18 0,-1 18 0,-18-18 16,18 0-16,1 0 0,-19-1 15,18-17-15,-36 18 16,18 0-16,-18 0 0,0-19 0,0 1 15,0 18-15,-18-55 16,0 37-16,18 18 0,-18 0 16,0-18-16,-19 17 0,-17 1 15,-73 0 1,72 0-16,1 18 0,-19 0 16,-17 0-16</inkml:trace>
  <inkml:trace contextRef="#ctx0" brushRef="#br0" timeOffset="135228.9175">6731 17345 0,'18'18'109,"37"-18"-93,54 0-1,54 0 1,-109 0-16,-17 0 15,-1-18-15,18 18 0,-17 0 0,-1 0 16,0 0-16,1 0 16,17 0-16,-36 0 0,37 0 15,-19 0-15,-18 0 0,0 0 16,0 0-16,19 0 0,-19 0 16,0 0-16,0 0 0,0 0 0,0 0 15,0 18-15,1-18 16</inkml:trace>
  <inkml:trace contextRef="#ctx0" brushRef="#br0" timeOffset="135820.3468">7366 17000 0,'-18'-36'47,"-36"36"15,17 0-62</inkml:trace>
  <inkml:trace contextRef="#ctx0" brushRef="#br0" timeOffset="137990.6853">7330 16982 0,'0'18'47,"-18"0"78,18 0-109,-18-18-1,18 18-15,-18 0 16,18 1 0,-19-19-1,19 18 1,19 0 15,-1-18 16,0 0 0,0-18-47,18 0 31,-18-1 16,-54-17 31,18 18-62,0 0-1,0 18 1,18-18 0,-37 36 31,19 0-16,-36 18 16,54-18-47,0 1 62,0-1-15,18-18-47,0 18 16,37-18 15,-37 0-15,18 0 15,-18-18-31,0 18 0,0-37 15,1 37 1,-19-18 0,0 0-16,18 0 15,-18 0 17,-18 18-1,-1 0 0,-17 18-15,18-18-1</inkml:trace>
  <inkml:trace contextRef="#ctx0" brushRef="#br0" timeOffset="139338.2623">7384 17635 0,'0'-18'47,"-36"36"0,18-18-16,0 18-15,0-18-1,0 0-15,-1 36 31,1-36-31,18 18 16,0 1 15,0-1 1,0 0-1,37-18 0,-19 0-15,0-18 15,18-37 0,-18 55-31,-18-18 16,0-18 15,-18 18-15,0 18-1,0 0 17,-37 18-17,37 0-15,0-18 16,-18 18-1</inkml:trace>
  <inkml:trace contextRef="#ctx0" brushRef="#br0" timeOffset="142333.3926">8854 16927 0,'0'18'140,"0"55"-124,0 18 15,0-73-31,0 36 16,0-17-16,-36 17 0,36-18 15,0-18-15,-18 19 0,18-19 16,-19 18-16,19-18 0,0 0 0,-18 1 16,18 17-16,0-18 0,-18 0 15,18 37 1,-54 35 15,54-72-31,-18 19 16,-1-19-1,19 0-15,-18 0 16,18 0 0,-18 0-16</inkml:trace>
  <inkml:trace contextRef="#ctx0" brushRef="#br0" timeOffset="143333.1044">9326 17145 0,'-18'-18'16,"18"0"15,18 0 0,0-1-31,0 19 16,0-18-16,0 18 0,0-18 0,1 18 16,180-36 15,-181 36-15,0 0-1,1 0-15,-19 36 16,0 19-1,18-37-15,-18 0 16,0 18-16,0-18 0,0 19 0,0 17 16,-18-36-16,18 0 15,-37 37-15,1-19 0,-164 91 32,182-109-17,-18 0-15,0 0 0,-1 1 0,19-19 16,-36 36-16,36-36 0,-37 18 15,37-18 1,18 18 47,18-36-32,55 18-16,-37-18-15,73 0 16,-73 18-16,73 0 16,327 0 31,-400 0-47,0 0 0,-18 0 0,0 0 15,19 0-15,-19 0 16</inkml:trace>
  <inkml:trace contextRef="#ctx0" brushRef="#br0" timeOffset="144381.358">11031 17399 0,'36'0'16,"-17"0"-1,17 0 1,0 0 0,-18 0-16,19-18 0,-19 18 15,18 0-15,-18-18 0,18 18 16,1 0-16,-19-18 0,18 18 0,-18 0 15,0 0-15,1 0 16,-1 0 0</inkml:trace>
  <inkml:trace contextRef="#ctx0" brushRef="#br0" timeOffset="144865.288">11049 17689 0,'0'0'0,"18"0"16,55 0-1,-19-18 1,-17 18 0,-19 0-16,18 0 0,-18-18 0,55 18 15,-37 0-15,0-18 0,-17 18 16,17 0-16,-18 0 0,0 0 15,0 0-15,19 0 16,-37-18-16</inkml:trace>
  <inkml:trace contextRef="#ctx0" brushRef="#br0" timeOffset="146423.3094">13154 16909 0,'0'-18'32,"-18"18"-17,0 0 16,-19 0-15,19 18-16,-218 73 47,164-55-31,35-18-16,-35 19 15,36-1-15,-37 36 16,55-53-16,0 17 15,-37 109 1,55-127-16,0 18 16,0 1-16,0 17 15,0-18-15,18-17 16,-18 17-16,19-18 16,17 18-16,-18 1 15,18-37-15,-18 18 0,1 0 16,-1-18-16,18 18 0,-18-18 15,18 18-15,-17-18 0,17 0 0,-18 0 16,55 0 0,-19 0-16,-18 0 0,-18-18 15,19 18-15,-1-18 0,37 0 16,35-37 0,-89 55-16,17-18 0,18-18 15,-17-37 1,-37 55-16,0-36 15,-19 36-15,1-1 16,-18 1-16,18 0 0,-55-18 16,37 36-16,0-18 0,-19 18 15,19 0-15,0 0 16,-19 0-16,19 0 16,-37 18-16,37 0 15,0 0-15,-37 18 0,37-17 16,-18-1-16</inkml:trace>
  <inkml:trace contextRef="#ctx0" brushRef="#br0" timeOffset="147401.5092">14079 17018 0,'-72'36'31,"35"1"-15,19-19-16,-18 0 0,18 0 15,0 18-15,-1-18 0,1 1 0,-18 53 16,36-36-16,-18-17 16,18 17-16,0-18 0,0 36 15,0-35-15,0 17 16,18-18-16,0 0 0,-18 0 0,18 37 16,0-37-16,1 0 15,-1 0-15,0-18 16,36 0-16,-36 0 15,37-18-15,-37 18 16,55-36-16,-37 36 0,0-18 16,0-1-16,1 1 0,-1 0 15,0 0-15,37 0 16,-55 0-16,36-19 16,-35 19-16,-1 0 0,18-36 15,-36 36-15,18-1 16,0-17-16,-18 18 0,18-18 0,-18-19 15,0 19-15,0 18 16,-18 0-16,0-19 0,0 19 0,0 0 16,0 0-16,-345-36 47,308 54-47,-17 36 15</inkml:trace>
  <inkml:trace contextRef="#ctx0" brushRef="#br0" timeOffset="147971.4408">15168 17363 0,'0'36'32,"-37"0"-17,37 1-15,-18-19 16,0 54-16,0-35 16,-18 17-16,18-18 15,18 1-15,-19-1 0,1 0 0,0 37 16,0-55-16,0 18 15,18-18-15,-18 0 0,18 1 0,0-1 16,-18 0 0</inkml:trace>
  <inkml:trace contextRef="#ctx0" brushRef="#br0" timeOffset="148443.7724">15041 17181 0,'127'-36'32,"-73"36"-17,19 127 32,-73-109-47,0 55 0,0-55 16,0 18-16,0 0 0,0-17 15,-18 17-15,18-18 0,-19 18 16,1-18-16,0 1 0,0-1 16,-18 0-16,18 0 0,-1-18 0,-17 18 15,0-18 1,18 0-16,0 0 0,-1 0 15,-17-18-15</inkml:trace>
  <inkml:trace contextRef="#ctx0" brushRef="#br0" timeOffset="148842.5622">15821 17163 0,'-18'0'47,"-19"55"-31,19-37-16,0 0 0,0 0 15,-18 18-15,18-18 0,-19 19 16,19-1-16,-18 0 15,-19 1 1,37-1-16</inkml:trace>
  <inkml:trace contextRef="#ctx0" brushRef="#br0" timeOffset="149256.8505">15567 17145 0,'18'18'16,"109"127"15,-91-108-15,-18-19-16,1 0 0,17 18 15,-18-18-15,0 0 16,-18 1-16,18-1 0,0 0 0,19 18 47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91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960.g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Grid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2: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vertically (columns) and horizontally (rows)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  <a:p>
            <a:r>
              <a:rPr lang="en-GB" dirty="0"/>
              <a:t>Alignment is about organising information to create order.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2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Google:</a:t>
            </a:r>
          </a:p>
          <a:p>
            <a:pPr lvl="1"/>
            <a:r>
              <a:rPr lang="en-GB" dirty="0"/>
              <a:t>C.R.A.P. Design</a:t>
            </a:r>
          </a:p>
          <a:p>
            <a:pPr marL="685800" lvl="2" indent="0">
              <a:buNone/>
            </a:pPr>
            <a:r>
              <a:rPr lang="en-GB" i="1" dirty="0"/>
              <a:t>Alignment is the “A” of C.R.A.P. Design</a:t>
            </a:r>
          </a:p>
          <a:p>
            <a:pPr lvl="1"/>
            <a:r>
              <a:rPr lang="en-GB" dirty="0"/>
              <a:t>Principles of Visual Design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441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The 960 Grid System</a:t>
            </a:r>
            <a:r>
              <a:rPr lang="en-GB" dirty="0"/>
              <a:t> is one of the popular grid systems used in web design.</a:t>
            </a:r>
          </a:p>
          <a:p>
            <a:r>
              <a:rPr lang="en-GB" dirty="0"/>
              <a:t>It is called the 960 grid system because the grid has a total width of 960px.</a:t>
            </a:r>
          </a:p>
          <a:p>
            <a:r>
              <a:rPr lang="en-GB" dirty="0"/>
              <a:t>960 was chosen simply for the fact that 960 is divisible by a lot of numbers between 1 and 16 without leaving a remainder.</a:t>
            </a:r>
          </a:p>
          <a:p>
            <a:r>
              <a:rPr lang="en-GB" dirty="0"/>
              <a:t>There are two versions:</a:t>
            </a:r>
          </a:p>
          <a:p>
            <a:pPr lvl="1"/>
            <a:r>
              <a:rPr lang="en-GB" dirty="0"/>
              <a:t>12 columns</a:t>
            </a:r>
          </a:p>
          <a:p>
            <a:pPr lvl="1"/>
            <a:r>
              <a:rPr lang="en-GB" dirty="0"/>
              <a:t>16 columns</a:t>
            </a:r>
          </a:p>
        </p:txBody>
      </p:sp>
    </p:spTree>
    <p:extLst>
      <p:ext uri="{BB962C8B-B14F-4D97-AF65-F5344CB8AC3E}">
        <p14:creationId xmlns:p14="http://schemas.microsoft.com/office/powerpoint/2010/main" val="230167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margin of 10px on either side, giving a total margin of 20px.</a:t>
            </a:r>
          </a:p>
          <a:p>
            <a:r>
              <a:rPr lang="en-GB" dirty="0"/>
              <a:t>The margin is also known as the gutter.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389530"/>
            <a:chOff x="-108520" y="4365104"/>
            <a:chExt cx="9318735" cy="2389530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567105" y="5694302"/>
                <a:ext cx="189840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Margin (aka gutter)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Margin (aka gutter)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Margin (aka gutter)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1248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width of each column in the 960 grid system?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/>
              <p14:cNvContentPartPr/>
              <p14:nvPr/>
            </p14:nvContentPartPr>
            <p14:xfrm>
              <a:off x="882000" y="2860920"/>
              <a:ext cx="6740640" cy="1378440"/>
            </p14:xfrm>
          </p:contentPart>
        </mc:Choice>
        <mc:Fallback>
          <p:pic>
            <p:nvPicPr>
              <p:cNvPr id="4" name="Ink 3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72640" y="2851560"/>
                <a:ext cx="6759360" cy="1397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47614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margin of 10px on each side.</a:t>
            </a:r>
          </a:p>
          <a:p>
            <a:r>
              <a:rPr lang="en-GB" dirty="0"/>
              <a:t>Total margin for each column:</a:t>
            </a:r>
          </a:p>
          <a:p>
            <a:r>
              <a:rPr lang="en-GB" dirty="0"/>
              <a:t>Total margin of all columns:</a:t>
            </a:r>
          </a:p>
          <a:p>
            <a:r>
              <a:rPr lang="en-GB" b="1" dirty="0"/>
              <a:t>The grid has a width of 960px.</a:t>
            </a:r>
          </a:p>
          <a:p>
            <a:r>
              <a:rPr lang="en-GB" dirty="0"/>
              <a:t>Total column width without margins = </a:t>
            </a:r>
          </a:p>
          <a:p>
            <a:r>
              <a:rPr lang="en-GB" dirty="0"/>
              <a:t>Grid width minus total margin width:</a:t>
            </a:r>
          </a:p>
          <a:p>
            <a:endParaRPr lang="en-GB" dirty="0"/>
          </a:p>
          <a:p>
            <a:r>
              <a:rPr lang="en-GB" dirty="0"/>
              <a:t>One column width: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5" name="Ink 4"/>
              <p14:cNvContentPartPr/>
              <p14:nvPr/>
            </p14:nvContentPartPr>
            <p14:xfrm>
              <a:off x="1097280" y="2632320"/>
              <a:ext cx="7968960" cy="3853800"/>
            </p14:xfrm>
          </p:contentPart>
        </mc:Choice>
        <mc:Fallback>
          <p:pic>
            <p:nvPicPr>
              <p:cNvPr id="5" name="Ink 4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87920" y="2622960"/>
                <a:ext cx="7987680" cy="3872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3268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Grid systems are versatile and adaptable to varying combination of rows and columns.</a:t>
            </a:r>
          </a:p>
          <a:p>
            <a:r>
              <a:rPr lang="en-GB" dirty="0"/>
              <a:t>This also makes them ideal for achieving a responsive design.</a:t>
            </a:r>
          </a:p>
          <a:p>
            <a:r>
              <a:rPr lang="en-GB" dirty="0"/>
              <a:t>Let’s have a look.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class on Wednesday.</a:t>
            </a:r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9797</TotalTime>
  <Words>375</Words>
  <Application>Microsoft Office PowerPoint</Application>
  <PresentationFormat>On-screen Show (4:3)</PresentationFormat>
  <Paragraphs>54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Cambria</vt:lpstr>
      <vt:lpstr>Wingdings</vt:lpstr>
      <vt:lpstr>Wingdings 2</vt:lpstr>
      <vt:lpstr>Median</vt:lpstr>
      <vt:lpstr>Grid Systems</vt:lpstr>
      <vt:lpstr>Grid Systems</vt:lpstr>
      <vt:lpstr>Exercise</vt:lpstr>
      <vt:lpstr>960 Grid System</vt:lpstr>
      <vt:lpstr>The 12-Column 960 Grid System</vt:lpstr>
      <vt:lpstr>Question</vt:lpstr>
      <vt:lpstr>Question Solution</vt:lpstr>
      <vt:lpstr>Grid Systems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1376</cp:revision>
  <cp:lastPrinted>2014-09-29T16:21:25Z</cp:lastPrinted>
  <dcterms:created xsi:type="dcterms:W3CDTF">2013-09-18T07:00:31Z</dcterms:created>
  <dcterms:modified xsi:type="dcterms:W3CDTF">2016-10-09T15:50:00Z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