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31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</p:sldIdLst>
  <p:sldSz cx="13004800" cy="9753600"/>
  <p:notesSz cx="13004800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686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75360" y="3023616"/>
            <a:ext cx="11054080" cy="20482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50720" y="5462016"/>
            <a:ext cx="9103360" cy="243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50240" y="2243328"/>
            <a:ext cx="5657088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697472" y="2243328"/>
            <a:ext cx="5657088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32274" y="4430777"/>
            <a:ext cx="9416487" cy="2363724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2274" y="6794496"/>
            <a:ext cx="9416487" cy="276999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76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753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630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507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384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261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138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015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0240" y="9070848"/>
            <a:ext cx="2991104" cy="276999"/>
          </a:xfrm>
        </p:spPr>
        <p:txBody>
          <a:bodyPr/>
          <a:lstStyle/>
          <a:p>
            <a:fld id="{6056E028-AFB9-4362-888A-540A32032FD4}" type="datetime1">
              <a:rPr lang="en-GB" smtClean="0"/>
              <a:pPr/>
              <a:t>16/05/2021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21632" y="9070848"/>
            <a:ext cx="4161536" cy="27699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30848" y="9340851"/>
            <a:ext cx="330834" cy="276999"/>
          </a:xfrm>
        </p:spPr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10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7988" y="461568"/>
            <a:ext cx="10588823" cy="20656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52500" y="2634233"/>
            <a:ext cx="11099800" cy="620140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421632" y="9070848"/>
            <a:ext cx="4161536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50240" y="9070848"/>
            <a:ext cx="2991104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30848" y="9340851"/>
            <a:ext cx="330834" cy="254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18" Type="http://schemas.openxmlformats.org/officeDocument/2006/relationships/image" Target="../media/image60.png"/><Relationship Id="rId3" Type="http://schemas.openxmlformats.org/officeDocument/2006/relationships/image" Target="../media/image45.png"/><Relationship Id="rId21" Type="http://schemas.openxmlformats.org/officeDocument/2006/relationships/image" Target="../media/image63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17" Type="http://schemas.openxmlformats.org/officeDocument/2006/relationships/image" Target="../media/image59.png"/><Relationship Id="rId2" Type="http://schemas.openxmlformats.org/officeDocument/2006/relationships/image" Target="../media/image44.png"/><Relationship Id="rId16" Type="http://schemas.openxmlformats.org/officeDocument/2006/relationships/image" Target="../media/image58.png"/><Relationship Id="rId20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png"/><Relationship Id="rId10" Type="http://schemas.openxmlformats.org/officeDocument/2006/relationships/image" Target="../media/image52.png"/><Relationship Id="rId19" Type="http://schemas.openxmlformats.org/officeDocument/2006/relationships/image" Target="../media/image61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56.png"/><Relationship Id="rId22" Type="http://schemas.openxmlformats.org/officeDocument/2006/relationships/image" Target="../media/image64.png"/></Relationships>
</file>

<file path=ppt/slides/_rels/slide4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6.png"/><Relationship Id="rId18" Type="http://schemas.openxmlformats.org/officeDocument/2006/relationships/image" Target="../media/image81.png"/><Relationship Id="rId26" Type="http://schemas.openxmlformats.org/officeDocument/2006/relationships/image" Target="../media/image89.png"/><Relationship Id="rId3" Type="http://schemas.openxmlformats.org/officeDocument/2006/relationships/image" Target="../media/image66.png"/><Relationship Id="rId21" Type="http://schemas.openxmlformats.org/officeDocument/2006/relationships/image" Target="../media/image84.png"/><Relationship Id="rId34" Type="http://schemas.openxmlformats.org/officeDocument/2006/relationships/image" Target="../media/image97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17" Type="http://schemas.openxmlformats.org/officeDocument/2006/relationships/image" Target="../media/image80.png"/><Relationship Id="rId25" Type="http://schemas.openxmlformats.org/officeDocument/2006/relationships/image" Target="../media/image88.png"/><Relationship Id="rId33" Type="http://schemas.openxmlformats.org/officeDocument/2006/relationships/image" Target="../media/image96.png"/><Relationship Id="rId2" Type="http://schemas.openxmlformats.org/officeDocument/2006/relationships/image" Target="../media/image65.png"/><Relationship Id="rId16" Type="http://schemas.openxmlformats.org/officeDocument/2006/relationships/image" Target="../media/image79.png"/><Relationship Id="rId20" Type="http://schemas.openxmlformats.org/officeDocument/2006/relationships/image" Target="../media/image83.png"/><Relationship Id="rId29" Type="http://schemas.openxmlformats.org/officeDocument/2006/relationships/image" Target="../media/image9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24" Type="http://schemas.openxmlformats.org/officeDocument/2006/relationships/image" Target="../media/image87.png"/><Relationship Id="rId32" Type="http://schemas.openxmlformats.org/officeDocument/2006/relationships/image" Target="../media/image95.png"/><Relationship Id="rId5" Type="http://schemas.openxmlformats.org/officeDocument/2006/relationships/image" Target="../media/image68.png"/><Relationship Id="rId15" Type="http://schemas.openxmlformats.org/officeDocument/2006/relationships/image" Target="../media/image78.png"/><Relationship Id="rId23" Type="http://schemas.openxmlformats.org/officeDocument/2006/relationships/image" Target="../media/image86.png"/><Relationship Id="rId28" Type="http://schemas.openxmlformats.org/officeDocument/2006/relationships/image" Target="../media/image91.png"/><Relationship Id="rId10" Type="http://schemas.openxmlformats.org/officeDocument/2006/relationships/image" Target="../media/image73.png"/><Relationship Id="rId19" Type="http://schemas.openxmlformats.org/officeDocument/2006/relationships/image" Target="../media/image82.png"/><Relationship Id="rId31" Type="http://schemas.openxmlformats.org/officeDocument/2006/relationships/image" Target="../media/image94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image" Target="../media/image77.png"/><Relationship Id="rId22" Type="http://schemas.openxmlformats.org/officeDocument/2006/relationships/image" Target="../media/image85.png"/><Relationship Id="rId27" Type="http://schemas.openxmlformats.org/officeDocument/2006/relationships/image" Target="../media/image90.png"/><Relationship Id="rId30" Type="http://schemas.openxmlformats.org/officeDocument/2006/relationships/image" Target="../media/image93.png"/><Relationship Id="rId35" Type="http://schemas.openxmlformats.org/officeDocument/2006/relationships/image" Target="../media/image98.png"/><Relationship Id="rId8" Type="http://schemas.openxmlformats.org/officeDocument/2006/relationships/image" Target="../media/image71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989637" y="7849454"/>
            <a:ext cx="9016418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284416" y="7982031"/>
            <a:ext cx="1715534" cy="2400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 defTabSz="487695">
              <a:defRPr/>
            </a:pPr>
            <a:r>
              <a:rPr lang="en-US" sz="960" dirty="0">
                <a:solidFill>
                  <a:srgbClr val="313133"/>
                </a:solidFill>
                <a:latin typeface="Arial"/>
                <a:cs typeface="Arial"/>
              </a:rPr>
              <a:t>© University of South Wales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63410" y="2177144"/>
            <a:ext cx="5220336" cy="2784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87695">
              <a:defRPr/>
            </a:pPr>
            <a:r>
              <a:rPr lang="en-US" sz="3413" dirty="0">
                <a:solidFill>
                  <a:prstClr val="black"/>
                </a:solidFill>
                <a:latin typeface="Arial"/>
                <a:cs typeface="Arial"/>
              </a:rPr>
              <a:t>Research Methods for Business</a:t>
            </a:r>
          </a:p>
          <a:p>
            <a:pPr defTabSz="487695">
              <a:defRPr/>
            </a:pPr>
            <a:r>
              <a:rPr lang="en-US" sz="3413" dirty="0">
                <a:solidFill>
                  <a:prstClr val="black"/>
                </a:solidFill>
                <a:latin typeface="Arial"/>
                <a:cs typeface="Arial"/>
              </a:rPr>
              <a:t>Lecture 7 – </a:t>
            </a:r>
            <a:r>
              <a:rPr lang="en-US" sz="3413" dirty="0">
                <a:latin typeface="Arial"/>
                <a:cs typeface="Arial"/>
              </a:rPr>
              <a:t>Descriptive </a:t>
            </a:r>
            <a:r>
              <a:rPr lang="en-US" sz="3413">
                <a:latin typeface="Arial"/>
                <a:cs typeface="Arial"/>
              </a:rPr>
              <a:t>Statistics</a:t>
            </a:r>
            <a:r>
              <a:rPr lang="en-US" sz="3413">
                <a:solidFill>
                  <a:prstClr val="white"/>
                </a:solidFill>
                <a:latin typeface="Arial"/>
                <a:cs typeface="Arial"/>
              </a:rPr>
              <a:t>ive</a:t>
            </a:r>
            <a:r>
              <a:rPr lang="en-US" sz="3413" dirty="0">
                <a:solidFill>
                  <a:prstClr val="white"/>
                </a:solidFill>
                <a:latin typeface="Arial"/>
                <a:cs typeface="Arial"/>
              </a:rPr>
              <a:t> techniques</a:t>
            </a:r>
            <a:endParaRPr lang="en-GB" sz="3413" dirty="0">
              <a:solidFill>
                <a:prstClr val="white"/>
              </a:solidFill>
              <a:latin typeface="Arial"/>
              <a:cs typeface="Arial"/>
            </a:endParaRPr>
          </a:p>
          <a:p>
            <a:pPr defTabSz="487695">
              <a:defRPr/>
            </a:pPr>
            <a:endParaRPr lang="en-US" sz="3840" dirty="0">
              <a:solidFill>
                <a:srgbClr val="313133"/>
              </a:solidFill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57203" y="5978173"/>
            <a:ext cx="7563409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87695">
              <a:defRPr/>
            </a:pPr>
            <a:endParaRPr lang="en-GB" sz="3840" dirty="0">
              <a:latin typeface="Century Gothic" panose="020B0502020202020204"/>
            </a:endParaRPr>
          </a:p>
          <a:p>
            <a:pPr algn="ctr" defTabSz="487695">
              <a:defRPr/>
            </a:pPr>
            <a:r>
              <a:rPr lang="en-GB" sz="2560" dirty="0">
                <a:latin typeface="Arial"/>
                <a:cs typeface="Arial"/>
              </a:rPr>
              <a:t>Stuart Milligan </a:t>
            </a:r>
          </a:p>
          <a:p>
            <a:pPr algn="ctr" defTabSz="487695">
              <a:defRPr/>
            </a:pPr>
            <a:r>
              <a:rPr lang="en-GB" sz="2560" dirty="0">
                <a:latin typeface="Arial"/>
                <a:cs typeface="Arial"/>
              </a:rPr>
              <a:t>s.milligan@uwtsd.ac.uk</a:t>
            </a:r>
          </a:p>
        </p:txBody>
      </p:sp>
    </p:spTree>
    <p:extLst>
      <p:ext uri="{BB962C8B-B14F-4D97-AF65-F5344CB8AC3E}">
        <p14:creationId xmlns:p14="http://schemas.microsoft.com/office/powerpoint/2010/main" val="3412348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03907" y="871219"/>
            <a:ext cx="939736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80" dirty="0"/>
              <a:t>Descriptive</a:t>
            </a:r>
            <a:r>
              <a:rPr sz="8000" spc="-50" dirty="0"/>
              <a:t> </a:t>
            </a:r>
            <a:r>
              <a:rPr sz="8000" spc="40" dirty="0"/>
              <a:t>statistics</a:t>
            </a:r>
            <a:endParaRPr sz="8000"/>
          </a:p>
        </p:txBody>
      </p:sp>
      <p:sp>
        <p:nvSpPr>
          <p:cNvPr id="3" name="object 3"/>
          <p:cNvSpPr/>
          <p:nvPr/>
        </p:nvSpPr>
        <p:spPr>
          <a:xfrm>
            <a:off x="2967509" y="2748658"/>
            <a:ext cx="7234365" cy="43709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376172" y="7749400"/>
            <a:ext cx="10316210" cy="1120140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59"/>
              </a:spcBef>
            </a:pPr>
            <a:r>
              <a:rPr sz="3600" spc="-70" dirty="0">
                <a:latin typeface="Arial"/>
                <a:cs typeface="Arial"/>
              </a:rPr>
              <a:t>The </a:t>
            </a:r>
            <a:r>
              <a:rPr sz="3600" spc="55" dirty="0">
                <a:latin typeface="Arial"/>
                <a:cs typeface="Arial"/>
              </a:rPr>
              <a:t>purpose </a:t>
            </a:r>
            <a:r>
              <a:rPr sz="3600" spc="-5" dirty="0">
                <a:latin typeface="Arial"/>
                <a:cs typeface="Arial"/>
              </a:rPr>
              <a:t>is </a:t>
            </a:r>
            <a:r>
              <a:rPr sz="3600" dirty="0">
                <a:latin typeface="Arial"/>
                <a:cs typeface="Arial"/>
              </a:rPr>
              <a:t>to </a:t>
            </a:r>
            <a:r>
              <a:rPr sz="3600" spc="20" dirty="0">
                <a:latin typeface="Arial"/>
                <a:cs typeface="Arial"/>
              </a:rPr>
              <a:t>organise </a:t>
            </a:r>
            <a:r>
              <a:rPr sz="3600" spc="65" dirty="0">
                <a:latin typeface="Arial"/>
                <a:cs typeface="Arial"/>
              </a:rPr>
              <a:t>and </a:t>
            </a:r>
            <a:r>
              <a:rPr sz="3600" dirty="0">
                <a:latin typeface="Arial"/>
                <a:cs typeface="Arial"/>
              </a:rPr>
              <a:t>to </a:t>
            </a:r>
            <a:r>
              <a:rPr sz="3600" spc="-5" dirty="0">
                <a:latin typeface="Arial"/>
                <a:cs typeface="Arial"/>
              </a:rPr>
              <a:t>summarise</a:t>
            </a:r>
            <a:r>
              <a:rPr sz="3600" spc="-45" dirty="0">
                <a:latin typeface="Arial"/>
                <a:cs typeface="Arial"/>
              </a:rPr>
              <a:t> </a:t>
            </a:r>
            <a:r>
              <a:rPr sz="3600" spc="45" dirty="0">
                <a:latin typeface="Arial"/>
                <a:cs typeface="Arial"/>
              </a:rPr>
              <a:t>data  </a:t>
            </a:r>
            <a:r>
              <a:rPr sz="3600" spc="-5" dirty="0">
                <a:latin typeface="Arial"/>
                <a:cs typeface="Arial"/>
              </a:rPr>
              <a:t>so </a:t>
            </a:r>
            <a:r>
              <a:rPr sz="3600" dirty="0">
                <a:latin typeface="Arial"/>
                <a:cs typeface="Arial"/>
              </a:rPr>
              <a:t>that the </a:t>
            </a:r>
            <a:r>
              <a:rPr sz="3600" spc="45" dirty="0">
                <a:latin typeface="Arial"/>
                <a:cs typeface="Arial"/>
              </a:rPr>
              <a:t>data </a:t>
            </a:r>
            <a:r>
              <a:rPr sz="3600" spc="-25" dirty="0">
                <a:latin typeface="Arial"/>
                <a:cs typeface="Arial"/>
              </a:rPr>
              <a:t>are </a:t>
            </a:r>
            <a:r>
              <a:rPr sz="3600" spc="-20" dirty="0">
                <a:latin typeface="Arial"/>
                <a:cs typeface="Arial"/>
              </a:rPr>
              <a:t>more </a:t>
            </a:r>
            <a:r>
              <a:rPr sz="3600" spc="15" dirty="0">
                <a:latin typeface="Arial"/>
                <a:cs typeface="Arial"/>
              </a:rPr>
              <a:t>readily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spc="60" dirty="0">
                <a:latin typeface="Arial"/>
                <a:cs typeface="Arial"/>
              </a:rPr>
              <a:t>comprehended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</a:t>
            </a:fld>
            <a:endParaRPr spc="-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54803" y="871219"/>
            <a:ext cx="36957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890" dirty="0"/>
              <a:t>V</a:t>
            </a:r>
            <a:r>
              <a:rPr sz="8000" spc="60" dirty="0"/>
              <a:t>ariable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1871414" y="6994182"/>
            <a:ext cx="5308600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dirty="0">
                <a:latin typeface="Arial"/>
                <a:cs typeface="Arial"/>
              </a:rPr>
              <a:t>is </a:t>
            </a:r>
            <a:r>
              <a:rPr sz="3550" spc="5" dirty="0">
                <a:latin typeface="Arial"/>
                <a:cs typeface="Arial"/>
              </a:rPr>
              <a:t>the value of the</a:t>
            </a:r>
            <a:r>
              <a:rPr sz="3550" spc="-90" dirty="0">
                <a:latin typeface="Arial"/>
                <a:cs typeface="Arial"/>
              </a:rPr>
              <a:t> </a:t>
            </a:r>
            <a:r>
              <a:rPr sz="3550" spc="30" dirty="0">
                <a:latin typeface="Arial"/>
                <a:cs typeface="Arial"/>
              </a:rPr>
              <a:t>variable</a:t>
            </a:r>
            <a:endParaRPr sz="35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86963" y="6994182"/>
            <a:ext cx="3169920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spc="55" dirty="0">
                <a:latin typeface="Arial"/>
                <a:cs typeface="Arial"/>
              </a:rPr>
              <a:t>observed </a:t>
            </a:r>
            <a:r>
              <a:rPr sz="3550" dirty="0">
                <a:latin typeface="Arial"/>
                <a:cs typeface="Arial"/>
              </a:rPr>
              <a:t>in</a:t>
            </a:r>
            <a:r>
              <a:rPr sz="3550" spc="-135" dirty="0">
                <a:latin typeface="Arial"/>
                <a:cs typeface="Arial"/>
              </a:rPr>
              <a:t> </a:t>
            </a:r>
            <a:r>
              <a:rPr sz="3550" spc="5" dirty="0">
                <a:latin typeface="Arial"/>
                <a:cs typeface="Arial"/>
              </a:rPr>
              <a:t>the</a:t>
            </a:r>
            <a:endParaRPr sz="3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7847621"/>
            <a:ext cx="2491105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spc="5" dirty="0">
                <a:latin typeface="Arial"/>
                <a:cs typeface="Arial"/>
              </a:rPr>
              <a:t>entity or</a:t>
            </a:r>
            <a:r>
              <a:rPr sz="3550" spc="-95" dirty="0">
                <a:latin typeface="Arial"/>
                <a:cs typeface="Arial"/>
              </a:rPr>
              <a:t> </a:t>
            </a:r>
            <a:r>
              <a:rPr sz="3550" spc="5" dirty="0">
                <a:latin typeface="Arial"/>
                <a:cs typeface="Arial"/>
              </a:rPr>
              <a:t>unit</a:t>
            </a:r>
            <a:endParaRPr sz="35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11048" y="7847621"/>
            <a:ext cx="805815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spc="70" dirty="0">
                <a:latin typeface="Arial"/>
                <a:cs typeface="Arial"/>
              </a:rPr>
              <a:t>and</a:t>
            </a:r>
            <a:endParaRPr sz="35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997571" y="7847621"/>
            <a:ext cx="6012815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dirty="0">
                <a:latin typeface="Arial"/>
                <a:cs typeface="Arial"/>
              </a:rPr>
              <a:t>is </a:t>
            </a:r>
            <a:r>
              <a:rPr sz="3550" spc="5" dirty="0">
                <a:latin typeface="Arial"/>
                <a:cs typeface="Arial"/>
              </a:rPr>
              <a:t>the </a:t>
            </a:r>
            <a:r>
              <a:rPr sz="3550" spc="40" dirty="0">
                <a:latin typeface="Arial"/>
                <a:cs typeface="Arial"/>
              </a:rPr>
              <a:t>number </a:t>
            </a:r>
            <a:r>
              <a:rPr sz="3550" spc="5" dirty="0">
                <a:latin typeface="Arial"/>
                <a:cs typeface="Arial"/>
              </a:rPr>
              <a:t>of</a:t>
            </a:r>
            <a:r>
              <a:rPr sz="3550" spc="-95" dirty="0">
                <a:latin typeface="Arial"/>
                <a:cs typeface="Arial"/>
              </a:rPr>
              <a:t> </a:t>
            </a:r>
            <a:r>
              <a:rPr sz="3550" spc="20" dirty="0">
                <a:latin typeface="Arial"/>
                <a:cs typeface="Arial"/>
              </a:rPr>
              <a:t>observations</a:t>
            </a:r>
            <a:endParaRPr sz="35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30602" y="2742350"/>
            <a:ext cx="7211059" cy="1208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5"/>
              </a:spcBef>
            </a:pPr>
            <a:r>
              <a:rPr sz="5550" i="1" spc="-5" dirty="0">
                <a:latin typeface="Times New Roman"/>
                <a:cs typeface="Times New Roman"/>
              </a:rPr>
              <a:t>X</a:t>
            </a:r>
            <a:r>
              <a:rPr sz="5550" i="1" spc="175" dirty="0">
                <a:latin typeface="Times New Roman"/>
                <a:cs typeface="Times New Roman"/>
              </a:rPr>
              <a:t> </a:t>
            </a:r>
            <a:r>
              <a:rPr sz="5550" spc="-5" dirty="0">
                <a:latin typeface="Symbol"/>
                <a:cs typeface="Symbol"/>
              </a:rPr>
              <a:t></a:t>
            </a:r>
            <a:r>
              <a:rPr sz="5550" spc="-290" dirty="0">
                <a:latin typeface="Times New Roman"/>
                <a:cs typeface="Times New Roman"/>
              </a:rPr>
              <a:t> </a:t>
            </a:r>
            <a:r>
              <a:rPr sz="11625" spc="-1125" baseline="-2867" dirty="0">
                <a:latin typeface="Symbol"/>
                <a:cs typeface="Symbol"/>
              </a:rPr>
              <a:t></a:t>
            </a:r>
            <a:r>
              <a:rPr sz="5550" i="1" spc="-215" dirty="0">
                <a:latin typeface="Times New Roman"/>
                <a:cs typeface="Times New Roman"/>
              </a:rPr>
              <a:t>x</a:t>
            </a:r>
            <a:r>
              <a:rPr sz="4800" spc="254" baseline="-24305" dirty="0">
                <a:latin typeface="Times New Roman"/>
                <a:cs typeface="Times New Roman"/>
              </a:rPr>
              <a:t>1</a:t>
            </a:r>
            <a:r>
              <a:rPr sz="5550" spc="-5" dirty="0">
                <a:latin typeface="Times New Roman"/>
                <a:cs typeface="Times New Roman"/>
              </a:rPr>
              <a:t>,</a:t>
            </a:r>
            <a:r>
              <a:rPr sz="5550" spc="-20" dirty="0">
                <a:latin typeface="Times New Roman"/>
                <a:cs typeface="Times New Roman"/>
              </a:rPr>
              <a:t> </a:t>
            </a:r>
            <a:r>
              <a:rPr sz="5550" i="1" spc="60" dirty="0">
                <a:latin typeface="Times New Roman"/>
                <a:cs typeface="Times New Roman"/>
              </a:rPr>
              <a:t>x</a:t>
            </a:r>
            <a:r>
              <a:rPr sz="4800" baseline="-24305" dirty="0">
                <a:latin typeface="Times New Roman"/>
                <a:cs typeface="Times New Roman"/>
              </a:rPr>
              <a:t>2</a:t>
            </a:r>
            <a:r>
              <a:rPr sz="4800" spc="-532" baseline="-24305" dirty="0">
                <a:latin typeface="Times New Roman"/>
                <a:cs typeface="Times New Roman"/>
              </a:rPr>
              <a:t> </a:t>
            </a:r>
            <a:r>
              <a:rPr sz="5550" spc="555" dirty="0">
                <a:latin typeface="Times New Roman"/>
                <a:cs typeface="Times New Roman"/>
              </a:rPr>
              <a:t>,</a:t>
            </a:r>
            <a:r>
              <a:rPr sz="5550" spc="550" dirty="0">
                <a:latin typeface="Arial"/>
                <a:cs typeface="Arial"/>
              </a:rPr>
              <a:t>…</a:t>
            </a:r>
            <a:r>
              <a:rPr sz="5550" spc="-5" dirty="0">
                <a:latin typeface="Times New Roman"/>
                <a:cs typeface="Times New Roman"/>
              </a:rPr>
              <a:t>,</a:t>
            </a:r>
            <a:r>
              <a:rPr sz="5550" spc="-625" dirty="0">
                <a:latin typeface="Times New Roman"/>
                <a:cs typeface="Times New Roman"/>
              </a:rPr>
              <a:t> </a:t>
            </a:r>
            <a:r>
              <a:rPr sz="5550" i="1" spc="-15" dirty="0">
                <a:latin typeface="Times New Roman"/>
                <a:cs typeface="Times New Roman"/>
              </a:rPr>
              <a:t>x</a:t>
            </a:r>
            <a:r>
              <a:rPr sz="4800" i="1" baseline="-24305" dirty="0">
                <a:latin typeface="Times New Roman"/>
                <a:cs typeface="Times New Roman"/>
              </a:rPr>
              <a:t>i</a:t>
            </a:r>
            <a:r>
              <a:rPr sz="4800" i="1" spc="209" baseline="-24305" dirty="0">
                <a:latin typeface="Times New Roman"/>
                <a:cs typeface="Times New Roman"/>
              </a:rPr>
              <a:t> </a:t>
            </a:r>
            <a:r>
              <a:rPr sz="5550" spc="555" dirty="0">
                <a:latin typeface="Times New Roman"/>
                <a:cs typeface="Times New Roman"/>
              </a:rPr>
              <a:t>,</a:t>
            </a:r>
            <a:r>
              <a:rPr sz="5550" spc="550" dirty="0">
                <a:latin typeface="Arial"/>
                <a:cs typeface="Arial"/>
              </a:rPr>
              <a:t>…</a:t>
            </a:r>
            <a:r>
              <a:rPr sz="5550" spc="-5" dirty="0">
                <a:latin typeface="Times New Roman"/>
                <a:cs typeface="Times New Roman"/>
              </a:rPr>
              <a:t>,</a:t>
            </a:r>
            <a:r>
              <a:rPr sz="5550" spc="-625" dirty="0">
                <a:latin typeface="Times New Roman"/>
                <a:cs typeface="Times New Roman"/>
              </a:rPr>
              <a:t> </a:t>
            </a:r>
            <a:r>
              <a:rPr sz="5550" i="1" spc="175" dirty="0">
                <a:latin typeface="Times New Roman"/>
                <a:cs typeface="Times New Roman"/>
              </a:rPr>
              <a:t>x</a:t>
            </a:r>
            <a:r>
              <a:rPr sz="4800" i="1" baseline="-24305" dirty="0">
                <a:latin typeface="Times New Roman"/>
                <a:cs typeface="Times New Roman"/>
              </a:rPr>
              <a:t>N</a:t>
            </a:r>
            <a:r>
              <a:rPr sz="4800" i="1" spc="30" baseline="-24305" dirty="0">
                <a:latin typeface="Times New Roman"/>
                <a:cs typeface="Times New Roman"/>
              </a:rPr>
              <a:t> </a:t>
            </a:r>
            <a:r>
              <a:rPr sz="11625" spc="-1589" baseline="-2867" dirty="0">
                <a:latin typeface="Symbol"/>
                <a:cs typeface="Symbol"/>
              </a:rPr>
              <a:t></a:t>
            </a:r>
            <a:endParaRPr sz="11625" baseline="-2867">
              <a:latin typeface="Symbol"/>
              <a:cs typeface="Symbo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61125" y="4756150"/>
            <a:ext cx="127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dirty="0">
                <a:latin typeface="Times New Roman"/>
                <a:cs typeface="Times New Roman"/>
              </a:rPr>
              <a:t>N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88924" y="4644108"/>
            <a:ext cx="1122045" cy="93789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950" i="1" spc="20" dirty="0">
                <a:latin typeface="Times New Roman"/>
                <a:cs typeface="Times New Roman"/>
              </a:rPr>
              <a:t>X</a:t>
            </a:r>
            <a:r>
              <a:rPr sz="5950" i="1" spc="105" dirty="0">
                <a:latin typeface="Times New Roman"/>
                <a:cs typeface="Times New Roman"/>
              </a:rPr>
              <a:t> </a:t>
            </a:r>
            <a:r>
              <a:rPr sz="5950" spc="20" dirty="0">
                <a:latin typeface="Symbol"/>
                <a:cs typeface="Symbol"/>
              </a:rPr>
              <a:t></a:t>
            </a:r>
            <a:endParaRPr sz="5950">
              <a:latin typeface="Symbol"/>
              <a:cs typeface="Symbo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44326" y="4644108"/>
            <a:ext cx="363220" cy="93789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950" i="1" spc="15" dirty="0">
                <a:latin typeface="Times New Roman"/>
                <a:cs typeface="Times New Roman"/>
              </a:rPr>
              <a:t>x</a:t>
            </a:r>
            <a:endParaRPr sz="595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80951" y="5154986"/>
            <a:ext cx="147955" cy="5530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450" i="1" dirty="0">
                <a:latin typeface="Times New Roman"/>
                <a:cs typeface="Times New Roman"/>
              </a:rPr>
              <a:t>i</a:t>
            </a:r>
            <a:endParaRPr sz="345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36417" y="4395406"/>
            <a:ext cx="1341120" cy="1303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962660" algn="l"/>
              </a:tabLst>
            </a:pPr>
            <a:r>
              <a:rPr sz="8350" spc="-1135" dirty="0">
                <a:latin typeface="Symbol"/>
                <a:cs typeface="Symbol"/>
              </a:rPr>
              <a:t></a:t>
            </a:r>
            <a:r>
              <a:rPr sz="8350" spc="-1135" dirty="0">
                <a:latin typeface="Times New Roman"/>
                <a:cs typeface="Times New Roman"/>
              </a:rPr>
              <a:t>	</a:t>
            </a:r>
            <a:r>
              <a:rPr sz="8350" spc="-1135" dirty="0">
                <a:latin typeface="Symbol"/>
                <a:cs typeface="Symbol"/>
              </a:rPr>
              <a:t></a:t>
            </a:r>
            <a:endParaRPr sz="8350">
              <a:latin typeface="Symbol"/>
              <a:cs typeface="Symbo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45293" y="5253995"/>
            <a:ext cx="615950" cy="5530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450" i="1" spc="175" dirty="0">
                <a:latin typeface="Times New Roman"/>
                <a:cs typeface="Times New Roman"/>
              </a:rPr>
              <a:t>i</a:t>
            </a:r>
            <a:r>
              <a:rPr sz="3450" spc="-120" dirty="0">
                <a:latin typeface="Symbol"/>
                <a:cs typeface="Symbol"/>
              </a:rPr>
              <a:t></a:t>
            </a:r>
            <a:r>
              <a:rPr sz="3450" spc="5" dirty="0">
                <a:latin typeface="Times New Roman"/>
                <a:cs typeface="Times New Roman"/>
              </a:rPr>
              <a:t>1</a:t>
            </a:r>
            <a:endParaRPr sz="345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71035" y="4501545"/>
            <a:ext cx="318770" cy="5530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450" i="1" spc="5" dirty="0">
                <a:latin typeface="Times New Roman"/>
                <a:cs typeface="Times New Roman"/>
              </a:rPr>
              <a:t>N</a:t>
            </a:r>
            <a:endParaRPr sz="345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30301" y="6747066"/>
            <a:ext cx="475615" cy="8197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200" i="1" spc="-5" dirty="0">
                <a:latin typeface="Times New Roman"/>
                <a:cs typeface="Times New Roman"/>
              </a:rPr>
              <a:t>x</a:t>
            </a:r>
            <a:r>
              <a:rPr sz="4500" i="1" spc="-7" baseline="-24074" dirty="0">
                <a:latin typeface="Times New Roman"/>
                <a:cs typeface="Times New Roman"/>
              </a:rPr>
              <a:t>i</a:t>
            </a:r>
            <a:endParaRPr sz="4500" baseline="-24074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917303" y="6726021"/>
            <a:ext cx="915859" cy="12126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488279" y="6793510"/>
            <a:ext cx="438150" cy="8356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5300" i="1" spc="5" dirty="0">
                <a:latin typeface="Times New Roman"/>
                <a:cs typeface="Times New Roman"/>
              </a:rPr>
              <a:t>X</a:t>
            </a:r>
            <a:endParaRPr sz="53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233373" y="6829806"/>
            <a:ext cx="985156" cy="100511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549865" y="7723961"/>
            <a:ext cx="647700" cy="100511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3748528" y="7687666"/>
            <a:ext cx="1990725" cy="8356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  <a:tabLst>
                <a:tab pos="1527175" algn="l"/>
              </a:tabLst>
            </a:pPr>
            <a:r>
              <a:rPr sz="5300" i="1" dirty="0">
                <a:latin typeface="Times New Roman"/>
                <a:cs typeface="Times New Roman"/>
              </a:rPr>
              <a:t>i	</a:t>
            </a:r>
            <a:r>
              <a:rPr sz="5300" i="1" spc="5" dirty="0">
                <a:latin typeface="Times New Roman"/>
                <a:cs typeface="Times New Roman"/>
              </a:rPr>
              <a:t>N</a:t>
            </a:r>
            <a:endParaRPr sz="53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022596" y="7723961"/>
            <a:ext cx="985156" cy="10051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</a:t>
            </a:fld>
            <a:endParaRPr spc="-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05607" y="871219"/>
            <a:ext cx="759396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dirty="0"/>
              <a:t>A </a:t>
            </a:r>
            <a:r>
              <a:rPr sz="8000" spc="-5" dirty="0"/>
              <a:t>useful</a:t>
            </a:r>
            <a:r>
              <a:rPr sz="8000" spc="-40" dirty="0"/>
              <a:t> </a:t>
            </a:r>
            <a:r>
              <a:rPr sz="8000" spc="-5" dirty="0"/>
              <a:t>notation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5512558" y="5859712"/>
            <a:ext cx="962025" cy="8629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5500" i="1" spc="275" dirty="0">
                <a:latin typeface="Times New Roman"/>
                <a:cs typeface="Times New Roman"/>
              </a:rPr>
              <a:t>i</a:t>
            </a:r>
            <a:r>
              <a:rPr sz="5500" spc="-200" dirty="0">
                <a:latin typeface="Symbol"/>
                <a:cs typeface="Symbol"/>
              </a:rPr>
              <a:t></a:t>
            </a:r>
            <a:r>
              <a:rPr sz="5500" spc="-5" dirty="0">
                <a:latin typeface="Times New Roman"/>
                <a:cs typeface="Times New Roman"/>
              </a:rPr>
              <a:t>1</a:t>
            </a:r>
            <a:endParaRPr sz="55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10501" y="3405843"/>
            <a:ext cx="490855" cy="8629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5500" i="1" spc="-10" dirty="0">
                <a:latin typeface="Times New Roman"/>
                <a:cs typeface="Times New Roman"/>
              </a:rPr>
              <a:t>N</a:t>
            </a:r>
            <a:endParaRPr sz="55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70363" y="3584940"/>
            <a:ext cx="2303145" cy="2197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1375" baseline="-7407" dirty="0">
                <a:latin typeface="Symbol"/>
                <a:cs typeface="Symbol"/>
              </a:rPr>
              <a:t></a:t>
            </a:r>
            <a:r>
              <a:rPr sz="21375" spc="-3015" baseline="-7407" dirty="0">
                <a:latin typeface="Times New Roman"/>
                <a:cs typeface="Times New Roman"/>
              </a:rPr>
              <a:t> </a:t>
            </a:r>
            <a:r>
              <a:rPr sz="9500" i="1" spc="-10" dirty="0">
                <a:latin typeface="Times New Roman"/>
                <a:cs typeface="Times New Roman"/>
              </a:rPr>
              <a:t>x</a:t>
            </a:r>
            <a:r>
              <a:rPr sz="8250" i="1" spc="-15" baseline="-24242" dirty="0">
                <a:latin typeface="Times New Roman"/>
                <a:cs typeface="Times New Roman"/>
              </a:rPr>
              <a:t>i</a:t>
            </a:r>
            <a:endParaRPr sz="8250" baseline="-24242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3640" y="3614420"/>
            <a:ext cx="555752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46710">
              <a:lnSpc>
                <a:spcPct val="100000"/>
              </a:lnSpc>
              <a:spcBef>
                <a:spcPts val="100"/>
              </a:spcBef>
            </a:pPr>
            <a:r>
              <a:rPr sz="8000" spc="30" dirty="0"/>
              <a:t>Frequency  </a:t>
            </a:r>
            <a:r>
              <a:rPr sz="8000" spc="65" dirty="0"/>
              <a:t>distributions</a:t>
            </a:r>
            <a:endParaRPr sz="8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6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93311" y="871219"/>
            <a:ext cx="521843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40" dirty="0"/>
              <a:t>Histograms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45502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4479544"/>
            <a:ext cx="10467975" cy="166623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dirty="0">
                <a:latin typeface="Arial"/>
                <a:cs typeface="Arial"/>
              </a:rPr>
              <a:t>A </a:t>
            </a:r>
            <a:r>
              <a:rPr sz="3600" spc="75" dirty="0">
                <a:latin typeface="Arial"/>
                <a:cs typeface="Arial"/>
              </a:rPr>
              <a:t>graph </a:t>
            </a:r>
            <a:r>
              <a:rPr sz="3600" spc="45" dirty="0">
                <a:latin typeface="Arial"/>
                <a:cs typeface="Arial"/>
              </a:rPr>
              <a:t>plotting </a:t>
            </a:r>
            <a:r>
              <a:rPr sz="3600" spc="-5" dirty="0">
                <a:latin typeface="Arial"/>
                <a:cs typeface="Arial"/>
              </a:rPr>
              <a:t>values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15" dirty="0">
                <a:latin typeface="Arial"/>
                <a:cs typeface="Arial"/>
              </a:rPr>
              <a:t>observations </a:t>
            </a:r>
            <a:r>
              <a:rPr sz="3600" spc="-5" dirty="0">
                <a:latin typeface="Arial"/>
                <a:cs typeface="Arial"/>
              </a:rPr>
              <a:t>on </a:t>
            </a:r>
            <a:r>
              <a:rPr sz="3600" dirty="0">
                <a:latin typeface="Arial"/>
                <a:cs typeface="Arial"/>
              </a:rPr>
              <a:t>the  </a:t>
            </a:r>
            <a:r>
              <a:rPr sz="3600" spc="-5" dirty="0">
                <a:latin typeface="Arial"/>
                <a:cs typeface="Arial"/>
              </a:rPr>
              <a:t>horizontal </a:t>
            </a:r>
            <a:r>
              <a:rPr sz="3600" dirty="0">
                <a:latin typeface="Arial"/>
                <a:cs typeface="Arial"/>
              </a:rPr>
              <a:t>axis, </a:t>
            </a:r>
            <a:r>
              <a:rPr sz="3600" spc="-5" dirty="0">
                <a:latin typeface="Arial"/>
                <a:cs typeface="Arial"/>
              </a:rPr>
              <a:t>with a </a:t>
            </a:r>
            <a:r>
              <a:rPr sz="3600" spc="65" dirty="0">
                <a:latin typeface="Arial"/>
                <a:cs typeface="Arial"/>
              </a:rPr>
              <a:t>bar </a:t>
            </a:r>
            <a:r>
              <a:rPr sz="3600" spc="25" dirty="0">
                <a:latin typeface="Arial"/>
                <a:cs typeface="Arial"/>
              </a:rPr>
              <a:t>showing </a:t>
            </a:r>
            <a:r>
              <a:rPr sz="3600" spc="-5" dirty="0">
                <a:latin typeface="Arial"/>
                <a:cs typeface="Arial"/>
              </a:rPr>
              <a:t>how many</a:t>
            </a:r>
            <a:r>
              <a:rPr sz="3600" spc="-5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times  </a:t>
            </a:r>
            <a:r>
              <a:rPr sz="3600" spc="50" dirty="0">
                <a:latin typeface="Arial"/>
                <a:cs typeface="Arial"/>
              </a:rPr>
              <a:t>each </a:t>
            </a:r>
            <a:r>
              <a:rPr sz="3600" spc="-5" dirty="0">
                <a:latin typeface="Arial"/>
                <a:cs typeface="Arial"/>
              </a:rPr>
              <a:t>value </a:t>
            </a:r>
            <a:r>
              <a:rPr sz="3600" spc="65" dirty="0">
                <a:latin typeface="Arial"/>
                <a:cs typeface="Arial"/>
              </a:rPr>
              <a:t>occurred </a:t>
            </a:r>
            <a:r>
              <a:rPr sz="3600" spc="-5" dirty="0">
                <a:latin typeface="Arial"/>
                <a:cs typeface="Arial"/>
              </a:rPr>
              <a:t>in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45" dirty="0">
                <a:latin typeface="Arial"/>
                <a:cs typeface="Arial"/>
              </a:rPr>
              <a:t>data</a:t>
            </a:r>
            <a:r>
              <a:rPr sz="3600" spc="-114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set.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76473" y="1918535"/>
            <a:ext cx="6465490" cy="55591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7</a:t>
            </a:fld>
            <a:endParaRPr spc="-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37152" y="871219"/>
            <a:ext cx="47307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Bar</a:t>
            </a:r>
            <a:r>
              <a:rPr sz="8000" spc="-70" dirty="0"/>
              <a:t> </a:t>
            </a:r>
            <a:r>
              <a:rPr sz="8000" spc="95" dirty="0"/>
              <a:t>charts</a:t>
            </a:r>
            <a:endParaRPr sz="8000"/>
          </a:p>
        </p:txBody>
      </p:sp>
      <p:sp>
        <p:nvSpPr>
          <p:cNvPr id="3" name="object 3"/>
          <p:cNvSpPr/>
          <p:nvPr/>
        </p:nvSpPr>
        <p:spPr>
          <a:xfrm>
            <a:off x="2870857" y="3143010"/>
            <a:ext cx="6788525" cy="52424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8</a:t>
            </a:fld>
            <a:endParaRPr spc="-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1927" y="871219"/>
            <a:ext cx="1060132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/>
              <a:t>The </a:t>
            </a:r>
            <a:r>
              <a:rPr sz="8000" spc="20" dirty="0"/>
              <a:t>Normal</a:t>
            </a:r>
            <a:r>
              <a:rPr sz="8000" spc="105" dirty="0"/>
              <a:t> </a:t>
            </a:r>
            <a:r>
              <a:rPr sz="8000" spc="70" dirty="0"/>
              <a:t>distribution</a:t>
            </a:r>
            <a:endParaRPr sz="8000"/>
          </a:p>
        </p:txBody>
      </p:sp>
      <p:sp>
        <p:nvSpPr>
          <p:cNvPr id="3" name="object 3"/>
          <p:cNvSpPr/>
          <p:nvPr/>
        </p:nvSpPr>
        <p:spPr>
          <a:xfrm>
            <a:off x="2372979" y="3003592"/>
            <a:ext cx="8151817" cy="47769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04391" y="8080984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9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1648891" y="8027327"/>
            <a:ext cx="205803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latin typeface="Arial"/>
                <a:cs typeface="Arial"/>
              </a:rPr>
              <a:t>Bell</a:t>
            </a:r>
            <a:r>
              <a:rPr sz="3000" spc="-50" dirty="0">
                <a:latin typeface="Arial"/>
                <a:cs typeface="Arial"/>
              </a:rPr>
              <a:t> </a:t>
            </a:r>
            <a:r>
              <a:rPr sz="3000" spc="50" dirty="0">
                <a:latin typeface="Arial"/>
                <a:cs typeface="Arial"/>
              </a:rPr>
              <a:t>shaped</a:t>
            </a:r>
            <a:endParaRPr sz="3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04391" y="8919185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48891" y="8865528"/>
            <a:ext cx="524192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latin typeface="Arial"/>
                <a:cs typeface="Arial"/>
              </a:rPr>
              <a:t>Symmetrical </a:t>
            </a:r>
            <a:r>
              <a:rPr sz="3000" spc="15" dirty="0">
                <a:latin typeface="Arial"/>
                <a:cs typeface="Arial"/>
              </a:rPr>
              <a:t>around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spc="15" dirty="0">
                <a:latin typeface="Arial"/>
                <a:cs typeface="Arial"/>
              </a:rPr>
              <a:t>centre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10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81527" y="3614420"/>
            <a:ext cx="6842125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8685" marR="5080" indent="-896619">
              <a:lnSpc>
                <a:spcPct val="100000"/>
              </a:lnSpc>
              <a:spcBef>
                <a:spcPts val="100"/>
              </a:spcBef>
            </a:pPr>
            <a:r>
              <a:rPr sz="8000" spc="-150" dirty="0"/>
              <a:t>The </a:t>
            </a:r>
            <a:r>
              <a:rPr sz="8000" spc="50" dirty="0"/>
              <a:t>centre </a:t>
            </a:r>
            <a:r>
              <a:rPr sz="8000" dirty="0"/>
              <a:t>of </a:t>
            </a:r>
            <a:r>
              <a:rPr sz="8000" spc="-5" dirty="0"/>
              <a:t>a  </a:t>
            </a:r>
            <a:r>
              <a:rPr sz="8000" spc="70" dirty="0"/>
              <a:t>distribution</a:t>
            </a:r>
            <a:endParaRPr sz="8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1006" y="499059"/>
            <a:ext cx="10942955" cy="1013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450" dirty="0"/>
              <a:t>Measures </a:t>
            </a:r>
            <a:r>
              <a:rPr sz="6450" spc="10" dirty="0"/>
              <a:t>of </a:t>
            </a:r>
            <a:r>
              <a:rPr sz="6450" spc="60" dirty="0"/>
              <a:t>central</a:t>
            </a:r>
            <a:r>
              <a:rPr sz="6450" spc="-15" dirty="0"/>
              <a:t> </a:t>
            </a:r>
            <a:r>
              <a:rPr sz="6450" spc="100" dirty="0"/>
              <a:t>tendency</a:t>
            </a:r>
            <a:endParaRPr sz="6450"/>
          </a:p>
        </p:txBody>
      </p:sp>
      <p:sp>
        <p:nvSpPr>
          <p:cNvPr id="3" name="object 3"/>
          <p:cNvSpPr txBox="1"/>
          <p:nvPr/>
        </p:nvSpPr>
        <p:spPr>
          <a:xfrm>
            <a:off x="990600" y="2746882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2676143"/>
            <a:ext cx="93757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0" dirty="0">
                <a:latin typeface="Arial"/>
                <a:cs typeface="Arial"/>
              </a:rPr>
              <a:t>The </a:t>
            </a:r>
            <a:r>
              <a:rPr sz="3600" spc="25" dirty="0">
                <a:latin typeface="Arial"/>
                <a:cs typeface="Arial"/>
              </a:rPr>
              <a:t>“first-moment” </a:t>
            </a:r>
            <a:r>
              <a:rPr sz="3600" spc="20" dirty="0">
                <a:latin typeface="Arial"/>
                <a:cs typeface="Arial"/>
              </a:rPr>
              <a:t>statistics </a:t>
            </a:r>
            <a:r>
              <a:rPr sz="3600" dirty="0">
                <a:latin typeface="Arial"/>
                <a:cs typeface="Arial"/>
              </a:rPr>
              <a:t>of the</a:t>
            </a:r>
            <a:r>
              <a:rPr sz="3600" spc="20" dirty="0">
                <a:latin typeface="Arial"/>
                <a:cs typeface="Arial"/>
              </a:rPr>
              <a:t> </a:t>
            </a:r>
            <a:r>
              <a:rPr sz="3600" spc="30" dirty="0">
                <a:latin typeface="Arial"/>
                <a:cs typeface="Arial"/>
              </a:rPr>
              <a:t>distribution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37501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3679444"/>
            <a:ext cx="9715500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45" dirty="0">
                <a:latin typeface="Arial"/>
                <a:cs typeface="Arial"/>
              </a:rPr>
              <a:t>Describe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45" dirty="0">
                <a:latin typeface="Arial"/>
                <a:cs typeface="Arial"/>
              </a:rPr>
              <a:t>data </a:t>
            </a:r>
            <a:r>
              <a:rPr sz="3600" spc="-5" dirty="0">
                <a:latin typeface="Arial"/>
                <a:cs typeface="Arial"/>
              </a:rPr>
              <a:t>in </a:t>
            </a:r>
            <a:r>
              <a:rPr sz="3600" spc="10" dirty="0">
                <a:latin typeface="Arial"/>
                <a:cs typeface="Arial"/>
              </a:rPr>
              <a:t>terms </a:t>
            </a:r>
            <a:r>
              <a:rPr sz="3600" dirty="0">
                <a:latin typeface="Arial"/>
                <a:cs typeface="Arial"/>
              </a:rPr>
              <a:t>of the </a:t>
            </a:r>
            <a:r>
              <a:rPr sz="3600" spc="20" dirty="0">
                <a:latin typeface="Arial"/>
                <a:cs typeface="Arial"/>
              </a:rPr>
              <a:t>position </a:t>
            </a:r>
            <a:r>
              <a:rPr sz="3600" dirty="0">
                <a:latin typeface="Arial"/>
                <a:cs typeface="Arial"/>
              </a:rPr>
              <a:t>of</a:t>
            </a:r>
            <a:r>
              <a:rPr sz="3600" spc="-11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the  </a:t>
            </a:r>
            <a:r>
              <a:rPr sz="3600" spc="25" dirty="0">
                <a:latin typeface="Arial"/>
                <a:cs typeface="Arial"/>
              </a:rPr>
              <a:t>central </a:t>
            </a:r>
            <a:r>
              <a:rPr sz="3600" spc="35" dirty="0">
                <a:latin typeface="Arial"/>
                <a:cs typeface="Arial"/>
              </a:rPr>
              <a:t>point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-5" dirty="0">
                <a:latin typeface="Arial"/>
                <a:cs typeface="Arial"/>
              </a:rPr>
              <a:t>a </a:t>
            </a:r>
            <a:r>
              <a:rPr sz="3600" spc="35" dirty="0">
                <a:latin typeface="Arial"/>
                <a:cs typeface="Arial"/>
              </a:rPr>
              <a:t>frequency</a:t>
            </a:r>
            <a:r>
              <a:rPr sz="3600" spc="-55" dirty="0">
                <a:latin typeface="Arial"/>
                <a:cs typeface="Arial"/>
              </a:rPr>
              <a:t> </a:t>
            </a:r>
            <a:r>
              <a:rPr sz="3600" spc="30" dirty="0">
                <a:latin typeface="Arial"/>
                <a:cs typeface="Arial"/>
              </a:rPr>
              <a:t>distribution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52995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35100" y="5228844"/>
            <a:ext cx="747140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5" dirty="0">
                <a:latin typeface="Arial"/>
                <a:cs typeface="Arial"/>
              </a:rPr>
              <a:t>Three </a:t>
            </a:r>
            <a:r>
              <a:rPr sz="3600" spc="-10" dirty="0">
                <a:latin typeface="Arial"/>
                <a:cs typeface="Arial"/>
              </a:rPr>
              <a:t>measures </a:t>
            </a:r>
            <a:r>
              <a:rPr sz="3600" spc="-25" dirty="0">
                <a:latin typeface="Arial"/>
                <a:cs typeface="Arial"/>
              </a:rPr>
              <a:t>are </a:t>
            </a:r>
            <a:r>
              <a:rPr sz="3600" spc="20" dirty="0">
                <a:latin typeface="Arial"/>
                <a:cs typeface="Arial"/>
              </a:rPr>
              <a:t>commonly</a:t>
            </a:r>
            <a:r>
              <a:rPr sz="3600" spc="75" dirty="0">
                <a:latin typeface="Arial"/>
                <a:cs typeface="Arial"/>
              </a:rPr>
              <a:t> </a:t>
            </a:r>
            <a:r>
              <a:rPr sz="3600" spc="45" dirty="0">
                <a:latin typeface="Arial"/>
                <a:cs typeface="Arial"/>
              </a:rPr>
              <a:t>used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62144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9600" y="6160782"/>
            <a:ext cx="72180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Mode</a:t>
            </a:r>
            <a:r>
              <a:rPr sz="3000" spc="-5" dirty="0">
                <a:latin typeface="Arial"/>
                <a:cs typeface="Arial"/>
              </a:rPr>
              <a:t>: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-5" dirty="0">
                <a:latin typeface="Arial"/>
                <a:cs typeface="Arial"/>
              </a:rPr>
              <a:t>value </a:t>
            </a:r>
            <a:r>
              <a:rPr sz="3000" dirty="0">
                <a:latin typeface="Arial"/>
                <a:cs typeface="Arial"/>
              </a:rPr>
              <a:t>most </a:t>
            </a:r>
            <a:r>
              <a:rPr sz="3000" spc="10" dirty="0">
                <a:latin typeface="Arial"/>
                <a:cs typeface="Arial"/>
              </a:rPr>
              <a:t>frequently</a:t>
            </a:r>
            <a:r>
              <a:rPr sz="3000" spc="-35" dirty="0">
                <a:latin typeface="Arial"/>
                <a:cs typeface="Arial"/>
              </a:rPr>
              <a:t> </a:t>
            </a:r>
            <a:r>
              <a:rPr sz="3000" spc="40" dirty="0">
                <a:latin typeface="Arial"/>
                <a:cs typeface="Arial"/>
              </a:rPr>
              <a:t>observed</a:t>
            </a:r>
            <a:endParaRPr sz="3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35100" y="7052640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79600" y="6998982"/>
            <a:ext cx="85026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Median</a:t>
            </a:r>
            <a:r>
              <a:rPr sz="3000" spc="-5" dirty="0">
                <a:latin typeface="Arial"/>
                <a:cs typeface="Arial"/>
              </a:rPr>
              <a:t>: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20" dirty="0">
                <a:latin typeface="Arial"/>
                <a:cs typeface="Arial"/>
              </a:rPr>
              <a:t>central </a:t>
            </a:r>
            <a:r>
              <a:rPr sz="3000" spc="-5" dirty="0">
                <a:latin typeface="Arial"/>
                <a:cs typeface="Arial"/>
              </a:rPr>
              <a:t>value in </a:t>
            </a:r>
            <a:r>
              <a:rPr sz="3000" spc="30" dirty="0">
                <a:latin typeface="Arial"/>
                <a:cs typeface="Arial"/>
              </a:rPr>
              <a:t>ordered</a:t>
            </a:r>
            <a:r>
              <a:rPr sz="3000" spc="20" dirty="0">
                <a:latin typeface="Arial"/>
                <a:cs typeface="Arial"/>
              </a:rPr>
              <a:t> </a:t>
            </a:r>
            <a:r>
              <a:rPr sz="3000" spc="10" dirty="0">
                <a:latin typeface="Arial"/>
                <a:cs typeface="Arial"/>
              </a:rPr>
              <a:t>observations</a:t>
            </a:r>
            <a:endParaRPr sz="3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35100" y="7890840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879600" y="7837182"/>
            <a:ext cx="915098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Mean</a:t>
            </a:r>
            <a:r>
              <a:rPr sz="3000" spc="-5" dirty="0">
                <a:latin typeface="Arial"/>
                <a:cs typeface="Arial"/>
              </a:rPr>
              <a:t>: </a:t>
            </a:r>
            <a:r>
              <a:rPr sz="3000" dirty="0">
                <a:latin typeface="Arial"/>
                <a:cs typeface="Arial"/>
              </a:rPr>
              <a:t>the sum of the </a:t>
            </a:r>
            <a:r>
              <a:rPr sz="3000" spc="-5" dirty="0">
                <a:latin typeface="Arial"/>
                <a:cs typeface="Arial"/>
              </a:rPr>
              <a:t>values </a:t>
            </a:r>
            <a:r>
              <a:rPr sz="3000" dirty="0">
                <a:latin typeface="Arial"/>
                <a:cs typeface="Arial"/>
              </a:rPr>
              <a:t>of </a:t>
            </a:r>
            <a:r>
              <a:rPr sz="3000" spc="-5" dirty="0">
                <a:latin typeface="Arial"/>
                <a:cs typeface="Arial"/>
              </a:rPr>
              <a:t>a </a:t>
            </a:r>
            <a:r>
              <a:rPr sz="3000" dirty="0">
                <a:latin typeface="Arial"/>
                <a:cs typeface="Arial"/>
              </a:rPr>
              <a:t>set of </a:t>
            </a:r>
            <a:r>
              <a:rPr sz="3000" spc="10" dirty="0">
                <a:latin typeface="Arial"/>
                <a:cs typeface="Arial"/>
              </a:rPr>
              <a:t>observations  </a:t>
            </a:r>
            <a:r>
              <a:rPr sz="3000" spc="70" dirty="0">
                <a:latin typeface="Arial"/>
                <a:cs typeface="Arial"/>
              </a:rPr>
              <a:t>divided </a:t>
            </a:r>
            <a:r>
              <a:rPr sz="3000" spc="80" dirty="0">
                <a:latin typeface="Arial"/>
                <a:cs typeface="Arial"/>
              </a:rPr>
              <a:t>by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25" dirty="0">
                <a:latin typeface="Arial"/>
                <a:cs typeface="Arial"/>
              </a:rPr>
              <a:t>number </a:t>
            </a:r>
            <a:r>
              <a:rPr sz="3000" dirty="0">
                <a:latin typeface="Arial"/>
                <a:cs typeface="Arial"/>
              </a:rPr>
              <a:t>of </a:t>
            </a:r>
            <a:r>
              <a:rPr sz="3000" spc="10" dirty="0">
                <a:latin typeface="Arial"/>
                <a:cs typeface="Arial"/>
              </a:rPr>
              <a:t>observations </a:t>
            </a:r>
            <a:r>
              <a:rPr sz="3000" dirty="0">
                <a:latin typeface="Arial"/>
                <a:cs typeface="Arial"/>
              </a:rPr>
              <a:t>(the</a:t>
            </a:r>
            <a:r>
              <a:rPr sz="3000" spc="-215" dirty="0">
                <a:latin typeface="Arial"/>
                <a:cs typeface="Arial"/>
              </a:rPr>
              <a:t> </a:t>
            </a:r>
            <a:r>
              <a:rPr sz="3000" spc="15" dirty="0">
                <a:latin typeface="Arial"/>
                <a:cs typeface="Arial"/>
              </a:rPr>
              <a:t>‘average’)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3339" y="871219"/>
            <a:ext cx="78181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Central</a:t>
            </a:r>
            <a:r>
              <a:rPr sz="8000" spc="-65" dirty="0"/>
              <a:t> </a:t>
            </a:r>
            <a:r>
              <a:rPr sz="8000" spc="110" dirty="0"/>
              <a:t>tendency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5863932" y="2897419"/>
            <a:ext cx="2606040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Central</a:t>
            </a:r>
            <a:r>
              <a:rPr sz="2350" spc="-60" dirty="0">
                <a:latin typeface="Verdana"/>
                <a:cs typeface="Verdana"/>
              </a:rPr>
              <a:t> </a:t>
            </a:r>
            <a:r>
              <a:rPr sz="2350" spc="-40" dirty="0">
                <a:latin typeface="Verdana"/>
                <a:cs typeface="Verdana"/>
              </a:rPr>
              <a:t>Tendency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136900" y="3638553"/>
            <a:ext cx="8020050" cy="4235450"/>
          </a:xfrm>
          <a:custGeom>
            <a:avLst/>
            <a:gdLst/>
            <a:ahLst/>
            <a:cxnLst/>
            <a:rect l="l" t="t" r="r" b="b"/>
            <a:pathLst>
              <a:path w="8020050" h="4235450">
                <a:moveTo>
                  <a:pt x="31750" y="4203696"/>
                </a:moveTo>
                <a:lnTo>
                  <a:pt x="31750" y="0"/>
                </a:lnTo>
              </a:path>
              <a:path w="8020050" h="4235450">
                <a:moveTo>
                  <a:pt x="38100" y="4203696"/>
                </a:moveTo>
                <a:lnTo>
                  <a:pt x="0" y="4203696"/>
                </a:lnTo>
              </a:path>
              <a:path w="8020050" h="4235450">
                <a:moveTo>
                  <a:pt x="38100" y="0"/>
                </a:moveTo>
                <a:lnTo>
                  <a:pt x="0" y="0"/>
                </a:lnTo>
              </a:path>
              <a:path w="8020050" h="4235450">
                <a:moveTo>
                  <a:pt x="31750" y="4203696"/>
                </a:moveTo>
                <a:lnTo>
                  <a:pt x="8020050" y="4203696"/>
                </a:lnTo>
              </a:path>
              <a:path w="8020050" h="4235450">
                <a:moveTo>
                  <a:pt x="31750" y="4197346"/>
                </a:moveTo>
                <a:lnTo>
                  <a:pt x="31750" y="4235446"/>
                </a:lnTo>
              </a:path>
              <a:path w="8020050" h="4235450">
                <a:moveTo>
                  <a:pt x="2038350" y="4197346"/>
                </a:moveTo>
                <a:lnTo>
                  <a:pt x="2038350" y="4235446"/>
                </a:lnTo>
              </a:path>
              <a:path w="8020050" h="4235450">
                <a:moveTo>
                  <a:pt x="4032250" y="4197346"/>
                </a:moveTo>
                <a:lnTo>
                  <a:pt x="4032250" y="4235446"/>
                </a:lnTo>
              </a:path>
              <a:path w="8020050" h="4235450">
                <a:moveTo>
                  <a:pt x="6026150" y="4197346"/>
                </a:moveTo>
                <a:lnTo>
                  <a:pt x="6026150" y="4235446"/>
                </a:lnTo>
              </a:path>
              <a:path w="8020050" h="4235450">
                <a:moveTo>
                  <a:pt x="8020050" y="4197346"/>
                </a:moveTo>
                <a:lnTo>
                  <a:pt x="8020050" y="423544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640094" y="4305238"/>
            <a:ext cx="387985" cy="2867025"/>
          </a:xfrm>
          <a:prstGeom prst="rect">
            <a:avLst/>
          </a:prstGeom>
        </p:spPr>
        <p:txBody>
          <a:bodyPr vert="vert270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350" spc="-15" dirty="0">
                <a:latin typeface="Verdana"/>
                <a:cs typeface="Verdana"/>
              </a:rPr>
              <a:t>Relative</a:t>
            </a:r>
            <a:r>
              <a:rPr sz="2350" spc="-65" dirty="0">
                <a:latin typeface="Verdana"/>
                <a:cs typeface="Verdana"/>
              </a:rPr>
              <a:t> </a:t>
            </a:r>
            <a:r>
              <a:rPr sz="2350" spc="-5" dirty="0">
                <a:latin typeface="Verdana"/>
                <a:cs typeface="Verdana"/>
              </a:rPr>
              <a:t>Frequency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99144" y="7649328"/>
            <a:ext cx="702310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0.00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99144" y="3449869"/>
            <a:ext cx="702310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0.10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31825" y="7819759"/>
            <a:ext cx="870585" cy="1143000"/>
          </a:xfrm>
          <a:prstGeom prst="rect">
            <a:avLst/>
          </a:prstGeom>
        </p:spPr>
        <p:txBody>
          <a:bodyPr vert="horz" wrap="square" lIns="0" tIns="2133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80"/>
              </a:spcBef>
            </a:pPr>
            <a:r>
              <a:rPr sz="2350" spc="-10" dirty="0">
                <a:latin typeface="Verdana"/>
                <a:cs typeface="Verdana"/>
              </a:rPr>
              <a:t>25</a:t>
            </a:r>
            <a:endParaRPr sz="235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1580"/>
              </a:spcBef>
            </a:pPr>
            <a:r>
              <a:rPr sz="2350" spc="-5" dirty="0">
                <a:latin typeface="Verdana"/>
                <a:cs typeface="Verdana"/>
              </a:rPr>
              <a:t>Sc</a:t>
            </a:r>
            <a:r>
              <a:rPr sz="2350" spc="-10" dirty="0">
                <a:latin typeface="Verdana"/>
                <a:cs typeface="Verdana"/>
              </a:rPr>
              <a:t>o</a:t>
            </a:r>
            <a:r>
              <a:rPr sz="2350" spc="-5" dirty="0">
                <a:latin typeface="Verdana"/>
                <a:cs typeface="Verdana"/>
              </a:rPr>
              <a:t>re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63925" y="8020929"/>
            <a:ext cx="215265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5" dirty="0">
                <a:latin typeface="Verdana"/>
                <a:cs typeface="Verdana"/>
              </a:rPr>
              <a:t>0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66919" y="8020929"/>
            <a:ext cx="404495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13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962390" y="8020929"/>
            <a:ext cx="404495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38</a:t>
            </a:r>
            <a:endParaRPr sz="2350">
              <a:latin typeface="Verdana"/>
              <a:cs typeface="Verdan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960125" y="8020929"/>
            <a:ext cx="404495" cy="383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350" spc="-10" dirty="0">
                <a:latin typeface="Verdana"/>
                <a:cs typeface="Verdana"/>
              </a:rPr>
              <a:t>50</a:t>
            </a:r>
            <a:endParaRPr sz="2350">
              <a:latin typeface="Verdana"/>
              <a:cs typeface="Verdan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313109" y="4469736"/>
            <a:ext cx="7867650" cy="3390265"/>
            <a:chOff x="3313109" y="4469736"/>
            <a:chExt cx="7867650" cy="3390265"/>
          </a:xfrm>
        </p:grpSpPr>
        <p:sp>
          <p:nvSpPr>
            <p:cNvPr id="14" name="object 14"/>
            <p:cNvSpPr/>
            <p:nvPr/>
          </p:nvSpPr>
          <p:spPr>
            <a:xfrm>
              <a:off x="3331171" y="7833347"/>
              <a:ext cx="1758314" cy="8255"/>
            </a:xfrm>
            <a:custGeom>
              <a:avLst/>
              <a:gdLst/>
              <a:ahLst/>
              <a:cxnLst/>
              <a:rect l="l" t="t" r="r" b="b"/>
              <a:pathLst>
                <a:path w="1758314" h="8254">
                  <a:moveTo>
                    <a:pt x="-18062" y="4048"/>
                  </a:moveTo>
                  <a:lnTo>
                    <a:pt x="1776072" y="4048"/>
                  </a:lnTo>
                </a:path>
              </a:pathLst>
            </a:custGeom>
            <a:ln w="44221">
              <a:solidFill>
                <a:srgbClr val="DD2D3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089182" y="4487799"/>
              <a:ext cx="6073140" cy="3349625"/>
            </a:xfrm>
            <a:custGeom>
              <a:avLst/>
              <a:gdLst/>
              <a:ahLst/>
              <a:cxnLst/>
              <a:rect l="l" t="t" r="r" b="b"/>
              <a:pathLst>
                <a:path w="6073140" h="3349625">
                  <a:moveTo>
                    <a:pt x="0" y="3345548"/>
                  </a:moveTo>
                  <a:lnTo>
                    <a:pt x="48542" y="3344321"/>
                  </a:lnTo>
                  <a:lnTo>
                    <a:pt x="97420" y="3342954"/>
                  </a:lnTo>
                  <a:lnTo>
                    <a:pt x="146567" y="3341331"/>
                  </a:lnTo>
                  <a:lnTo>
                    <a:pt x="195916" y="3339335"/>
                  </a:lnTo>
                  <a:lnTo>
                    <a:pt x="245402" y="3336853"/>
                  </a:lnTo>
                  <a:lnTo>
                    <a:pt x="294958" y="3333767"/>
                  </a:lnTo>
                  <a:lnTo>
                    <a:pt x="344517" y="3329964"/>
                  </a:lnTo>
                  <a:lnTo>
                    <a:pt x="394013" y="3325326"/>
                  </a:lnTo>
                  <a:lnTo>
                    <a:pt x="443380" y="3319740"/>
                  </a:lnTo>
                  <a:lnTo>
                    <a:pt x="492552" y="3313088"/>
                  </a:lnTo>
                  <a:lnTo>
                    <a:pt x="541461" y="3305256"/>
                  </a:lnTo>
                  <a:lnTo>
                    <a:pt x="590042" y="3296129"/>
                  </a:lnTo>
                  <a:lnTo>
                    <a:pt x="638228" y="3285590"/>
                  </a:lnTo>
                  <a:lnTo>
                    <a:pt x="685953" y="3273525"/>
                  </a:lnTo>
                  <a:lnTo>
                    <a:pt x="733150" y="3259817"/>
                  </a:lnTo>
                  <a:lnTo>
                    <a:pt x="779753" y="3244352"/>
                  </a:lnTo>
                  <a:lnTo>
                    <a:pt x="825697" y="3227014"/>
                  </a:lnTo>
                  <a:lnTo>
                    <a:pt x="870913" y="3207687"/>
                  </a:lnTo>
                  <a:lnTo>
                    <a:pt x="915336" y="3186255"/>
                  </a:lnTo>
                  <a:lnTo>
                    <a:pt x="958900" y="3162604"/>
                  </a:lnTo>
                </a:path>
                <a:path w="6073140" h="3349625">
                  <a:moveTo>
                    <a:pt x="958900" y="3162604"/>
                  </a:moveTo>
                  <a:lnTo>
                    <a:pt x="1000880" y="3137207"/>
                  </a:lnTo>
                  <a:lnTo>
                    <a:pt x="1041512" y="3110161"/>
                  </a:lnTo>
                  <a:lnTo>
                    <a:pt x="1080836" y="3081550"/>
                  </a:lnTo>
                  <a:lnTo>
                    <a:pt x="1118891" y="3051458"/>
                  </a:lnTo>
                  <a:lnTo>
                    <a:pt x="1155717" y="3019969"/>
                  </a:lnTo>
                  <a:lnTo>
                    <a:pt x="1191354" y="2987167"/>
                  </a:lnTo>
                  <a:lnTo>
                    <a:pt x="1225840" y="2953137"/>
                  </a:lnTo>
                  <a:lnTo>
                    <a:pt x="1259216" y="2917962"/>
                  </a:lnTo>
                  <a:lnTo>
                    <a:pt x="1291521" y="2881727"/>
                  </a:lnTo>
                  <a:lnTo>
                    <a:pt x="1322794" y="2844515"/>
                  </a:lnTo>
                  <a:lnTo>
                    <a:pt x="1353076" y="2806411"/>
                  </a:lnTo>
                  <a:lnTo>
                    <a:pt x="1382405" y="2767499"/>
                  </a:lnTo>
                  <a:lnTo>
                    <a:pt x="1410821" y="2727863"/>
                  </a:lnTo>
                  <a:lnTo>
                    <a:pt x="1438363" y="2687586"/>
                  </a:lnTo>
                </a:path>
                <a:path w="6073140" h="3349625">
                  <a:moveTo>
                    <a:pt x="1438363" y="2687586"/>
                  </a:moveTo>
                  <a:lnTo>
                    <a:pt x="1465866" y="2645762"/>
                  </a:lnTo>
                  <a:lnTo>
                    <a:pt x="1492705" y="2603597"/>
                  </a:lnTo>
                  <a:lnTo>
                    <a:pt x="1518906" y="2561102"/>
                  </a:lnTo>
                  <a:lnTo>
                    <a:pt x="1544491" y="2518291"/>
                  </a:lnTo>
                  <a:lnTo>
                    <a:pt x="1569484" y="2475174"/>
                  </a:lnTo>
                  <a:lnTo>
                    <a:pt x="1593909" y="2431765"/>
                  </a:lnTo>
                  <a:lnTo>
                    <a:pt x="1617790" y="2388076"/>
                  </a:lnTo>
                  <a:lnTo>
                    <a:pt x="1641149" y="2344120"/>
                  </a:lnTo>
                  <a:lnTo>
                    <a:pt x="1664011" y="2299908"/>
                  </a:lnTo>
                  <a:lnTo>
                    <a:pt x="1686399" y="2255452"/>
                  </a:lnTo>
                  <a:lnTo>
                    <a:pt x="1708337" y="2210766"/>
                  </a:lnTo>
                  <a:lnTo>
                    <a:pt x="1729848" y="2165861"/>
                  </a:lnTo>
                  <a:lnTo>
                    <a:pt x="1750956" y="2120749"/>
                  </a:lnTo>
                  <a:lnTo>
                    <a:pt x="1771685" y="2075444"/>
                  </a:lnTo>
                  <a:lnTo>
                    <a:pt x="1792057" y="2029957"/>
                  </a:lnTo>
                  <a:lnTo>
                    <a:pt x="1812098" y="1984300"/>
                  </a:lnTo>
                  <a:lnTo>
                    <a:pt x="1831830" y="1938486"/>
                  </a:lnTo>
                  <a:lnTo>
                    <a:pt x="1851276" y="1892528"/>
                  </a:lnTo>
                  <a:lnTo>
                    <a:pt x="1870461" y="1846436"/>
                  </a:lnTo>
                  <a:lnTo>
                    <a:pt x="1889409" y="1800225"/>
                  </a:lnTo>
                  <a:lnTo>
                    <a:pt x="1908142" y="1753905"/>
                  </a:lnTo>
                  <a:lnTo>
                    <a:pt x="1926684" y="1707490"/>
                  </a:lnTo>
                  <a:lnTo>
                    <a:pt x="1945059" y="1660991"/>
                  </a:lnTo>
                  <a:lnTo>
                    <a:pt x="1963291" y="1614421"/>
                  </a:lnTo>
                  <a:lnTo>
                    <a:pt x="1981402" y="1567793"/>
                  </a:lnTo>
                  <a:lnTo>
                    <a:pt x="1999418" y="1521117"/>
                  </a:lnTo>
                  <a:lnTo>
                    <a:pt x="2017360" y="1474408"/>
                  </a:lnTo>
                  <a:lnTo>
                    <a:pt x="2035254" y="1427677"/>
                  </a:lnTo>
                  <a:lnTo>
                    <a:pt x="2053122" y="1380935"/>
                  </a:lnTo>
                  <a:lnTo>
                    <a:pt x="2070988" y="1334197"/>
                  </a:lnTo>
                  <a:lnTo>
                    <a:pt x="2088876" y="1287473"/>
                  </a:lnTo>
                  <a:lnTo>
                    <a:pt x="2106809" y="1240777"/>
                  </a:lnTo>
                  <a:lnTo>
                    <a:pt x="2124810" y="1194120"/>
                  </a:lnTo>
                  <a:lnTo>
                    <a:pt x="2142905" y="1147515"/>
                  </a:lnTo>
                  <a:lnTo>
                    <a:pt x="2161115" y="1100974"/>
                  </a:lnTo>
                  <a:lnTo>
                    <a:pt x="2179465" y="1054510"/>
                  </a:lnTo>
                  <a:lnTo>
                    <a:pt x="2197978" y="1008134"/>
                  </a:lnTo>
                  <a:lnTo>
                    <a:pt x="2216678" y="961859"/>
                  </a:lnTo>
                  <a:lnTo>
                    <a:pt x="2235588" y="915698"/>
                  </a:lnTo>
                  <a:lnTo>
                    <a:pt x="2254732" y="869662"/>
                  </a:lnTo>
                  <a:lnTo>
                    <a:pt x="2274134" y="823764"/>
                  </a:lnTo>
                  <a:lnTo>
                    <a:pt x="2293817" y="778016"/>
                  </a:lnTo>
                  <a:lnTo>
                    <a:pt x="2313805" y="732430"/>
                  </a:lnTo>
                  <a:lnTo>
                    <a:pt x="2334122" y="687019"/>
                  </a:lnTo>
                  <a:lnTo>
                    <a:pt x="2354790" y="641795"/>
                  </a:lnTo>
                  <a:lnTo>
                    <a:pt x="2375834" y="596771"/>
                  </a:lnTo>
                  <a:lnTo>
                    <a:pt x="2397277" y="551958"/>
                  </a:lnTo>
                </a:path>
                <a:path w="6073140" h="3349625">
                  <a:moveTo>
                    <a:pt x="2397277" y="551958"/>
                  </a:moveTo>
                  <a:lnTo>
                    <a:pt x="2411721" y="521629"/>
                  </a:lnTo>
                  <a:lnTo>
                    <a:pt x="2427910" y="487202"/>
                  </a:lnTo>
                  <a:lnTo>
                    <a:pt x="2445838" y="449441"/>
                  </a:lnTo>
                  <a:lnTo>
                    <a:pt x="2465501" y="409114"/>
                  </a:lnTo>
                  <a:lnTo>
                    <a:pt x="2486894" y="366987"/>
                  </a:lnTo>
                  <a:lnTo>
                    <a:pt x="2510011" y="323825"/>
                  </a:lnTo>
                  <a:lnTo>
                    <a:pt x="2534848" y="280397"/>
                  </a:lnTo>
                  <a:lnTo>
                    <a:pt x="2561401" y="237467"/>
                  </a:lnTo>
                  <a:lnTo>
                    <a:pt x="2589663" y="195803"/>
                  </a:lnTo>
                  <a:lnTo>
                    <a:pt x="2619630" y="156170"/>
                  </a:lnTo>
                  <a:lnTo>
                    <a:pt x="2651297" y="119335"/>
                  </a:lnTo>
                  <a:lnTo>
                    <a:pt x="2684660" y="86065"/>
                  </a:lnTo>
                  <a:lnTo>
                    <a:pt x="2719712" y="57125"/>
                  </a:lnTo>
                  <a:lnTo>
                    <a:pt x="2756451" y="33282"/>
                  </a:lnTo>
                  <a:lnTo>
                    <a:pt x="2794869" y="15303"/>
                  </a:lnTo>
                  <a:lnTo>
                    <a:pt x="2834963" y="3953"/>
                  </a:lnTo>
                  <a:lnTo>
                    <a:pt x="2876727" y="0"/>
                  </a:lnTo>
                </a:path>
                <a:path w="6073140" h="3349625">
                  <a:moveTo>
                    <a:pt x="2876727" y="0"/>
                  </a:moveTo>
                  <a:lnTo>
                    <a:pt x="2918492" y="3953"/>
                  </a:lnTo>
                  <a:lnTo>
                    <a:pt x="2958586" y="15303"/>
                  </a:lnTo>
                  <a:lnTo>
                    <a:pt x="2997004" y="33282"/>
                  </a:lnTo>
                  <a:lnTo>
                    <a:pt x="3033742" y="57125"/>
                  </a:lnTo>
                  <a:lnTo>
                    <a:pt x="3068795" y="86065"/>
                  </a:lnTo>
                  <a:lnTo>
                    <a:pt x="3102158" y="119335"/>
                  </a:lnTo>
                  <a:lnTo>
                    <a:pt x="3133826" y="156170"/>
                  </a:lnTo>
                  <a:lnTo>
                    <a:pt x="3163793" y="195803"/>
                  </a:lnTo>
                  <a:lnTo>
                    <a:pt x="3192056" y="237467"/>
                  </a:lnTo>
                  <a:lnTo>
                    <a:pt x="3218609" y="280397"/>
                  </a:lnTo>
                  <a:lnTo>
                    <a:pt x="3243447" y="323825"/>
                  </a:lnTo>
                  <a:lnTo>
                    <a:pt x="3266565" y="366987"/>
                  </a:lnTo>
                  <a:lnTo>
                    <a:pt x="3287959" y="409114"/>
                  </a:lnTo>
                  <a:lnTo>
                    <a:pt x="3307624" y="449441"/>
                  </a:lnTo>
                  <a:lnTo>
                    <a:pt x="3325553" y="487202"/>
                  </a:lnTo>
                  <a:lnTo>
                    <a:pt x="3341744" y="521629"/>
                  </a:lnTo>
                  <a:lnTo>
                    <a:pt x="3356190" y="551958"/>
                  </a:lnTo>
                </a:path>
                <a:path w="6073140" h="3349625">
                  <a:moveTo>
                    <a:pt x="3356190" y="551958"/>
                  </a:moveTo>
                  <a:lnTo>
                    <a:pt x="3377968" y="597491"/>
                  </a:lnTo>
                  <a:lnTo>
                    <a:pt x="3399317" y="643224"/>
                  </a:lnTo>
                  <a:lnTo>
                    <a:pt x="3420266" y="689145"/>
                  </a:lnTo>
                  <a:lnTo>
                    <a:pt x="3440842" y="735239"/>
                  </a:lnTo>
                  <a:lnTo>
                    <a:pt x="3461072" y="781494"/>
                  </a:lnTo>
                  <a:lnTo>
                    <a:pt x="3480985" y="827896"/>
                  </a:lnTo>
                  <a:lnTo>
                    <a:pt x="3500608" y="874431"/>
                  </a:lnTo>
                  <a:lnTo>
                    <a:pt x="3519968" y="921087"/>
                  </a:lnTo>
                  <a:lnTo>
                    <a:pt x="3539093" y="967850"/>
                  </a:lnTo>
                  <a:lnTo>
                    <a:pt x="3558011" y="1014707"/>
                  </a:lnTo>
                  <a:lnTo>
                    <a:pt x="3576749" y="1061644"/>
                  </a:lnTo>
                  <a:lnTo>
                    <a:pt x="3595334" y="1108648"/>
                  </a:lnTo>
                  <a:lnTo>
                    <a:pt x="3613795" y="1155706"/>
                  </a:lnTo>
                  <a:lnTo>
                    <a:pt x="3632159" y="1202804"/>
                  </a:lnTo>
                  <a:lnTo>
                    <a:pt x="3650453" y="1249929"/>
                  </a:lnTo>
                  <a:lnTo>
                    <a:pt x="3668706" y="1297068"/>
                  </a:lnTo>
                  <a:lnTo>
                    <a:pt x="3686944" y="1344207"/>
                  </a:lnTo>
                  <a:lnTo>
                    <a:pt x="3705195" y="1391334"/>
                  </a:lnTo>
                  <a:lnTo>
                    <a:pt x="3723487" y="1438433"/>
                  </a:lnTo>
                  <a:lnTo>
                    <a:pt x="3741848" y="1485494"/>
                  </a:lnTo>
                  <a:lnTo>
                    <a:pt x="3760304" y="1532501"/>
                  </a:lnTo>
                  <a:lnTo>
                    <a:pt x="3778884" y="1579441"/>
                  </a:lnTo>
                  <a:lnTo>
                    <a:pt x="3797615" y="1626302"/>
                  </a:lnTo>
                  <a:lnTo>
                    <a:pt x="3816525" y="1673070"/>
                  </a:lnTo>
                  <a:lnTo>
                    <a:pt x="3835641" y="1719732"/>
                  </a:lnTo>
                </a:path>
                <a:path w="6073140" h="3349625">
                  <a:moveTo>
                    <a:pt x="3835641" y="1719732"/>
                  </a:moveTo>
                  <a:lnTo>
                    <a:pt x="3855127" y="1766852"/>
                  </a:lnTo>
                  <a:lnTo>
                    <a:pt x="3874763" y="1814044"/>
                  </a:lnTo>
                  <a:lnTo>
                    <a:pt x="3894572" y="1861274"/>
                  </a:lnTo>
                  <a:lnTo>
                    <a:pt x="3914582" y="1908509"/>
                  </a:lnTo>
                  <a:lnTo>
                    <a:pt x="3934818" y="1955717"/>
                  </a:lnTo>
                  <a:lnTo>
                    <a:pt x="3955306" y="2002864"/>
                  </a:lnTo>
                  <a:lnTo>
                    <a:pt x="3976071" y="2049919"/>
                  </a:lnTo>
                  <a:lnTo>
                    <a:pt x="3997140" y="2096848"/>
                  </a:lnTo>
                  <a:lnTo>
                    <a:pt x="4018537" y="2143618"/>
                  </a:lnTo>
                  <a:lnTo>
                    <a:pt x="4040290" y="2190197"/>
                  </a:lnTo>
                  <a:lnTo>
                    <a:pt x="4062422" y="2236552"/>
                  </a:lnTo>
                  <a:lnTo>
                    <a:pt x="4084962" y="2282649"/>
                  </a:lnTo>
                  <a:lnTo>
                    <a:pt x="4107933" y="2328457"/>
                  </a:lnTo>
                  <a:lnTo>
                    <a:pt x="4131362" y="2373941"/>
                  </a:lnTo>
                  <a:lnTo>
                    <a:pt x="4155274" y="2419070"/>
                  </a:lnTo>
                </a:path>
                <a:path w="6073140" h="3349625">
                  <a:moveTo>
                    <a:pt x="4155274" y="2419070"/>
                  </a:moveTo>
                  <a:lnTo>
                    <a:pt x="4185251" y="2473580"/>
                  </a:lnTo>
                  <a:lnTo>
                    <a:pt x="4215381" y="2525904"/>
                  </a:lnTo>
                  <a:lnTo>
                    <a:pt x="4245681" y="2576086"/>
                  </a:lnTo>
                  <a:lnTo>
                    <a:pt x="4276169" y="2624173"/>
                  </a:lnTo>
                  <a:lnTo>
                    <a:pt x="4306864" y="2670208"/>
                  </a:lnTo>
                  <a:lnTo>
                    <a:pt x="4337783" y="2714238"/>
                  </a:lnTo>
                  <a:lnTo>
                    <a:pt x="4368943" y="2756307"/>
                  </a:lnTo>
                  <a:lnTo>
                    <a:pt x="4400362" y="2796461"/>
                  </a:lnTo>
                  <a:lnTo>
                    <a:pt x="4432058" y="2834744"/>
                  </a:lnTo>
                  <a:lnTo>
                    <a:pt x="4464049" y="2871201"/>
                  </a:lnTo>
                  <a:lnTo>
                    <a:pt x="4496352" y="2905878"/>
                  </a:lnTo>
                  <a:lnTo>
                    <a:pt x="4528985" y="2938820"/>
                  </a:lnTo>
                  <a:lnTo>
                    <a:pt x="4561966" y="2970072"/>
                  </a:lnTo>
                  <a:lnTo>
                    <a:pt x="4595313" y="2999679"/>
                  </a:lnTo>
                  <a:lnTo>
                    <a:pt x="4629043" y="3027686"/>
                  </a:lnTo>
                  <a:lnTo>
                    <a:pt x="4663174" y="3054138"/>
                  </a:lnTo>
                  <a:lnTo>
                    <a:pt x="4697723" y="3079081"/>
                  </a:lnTo>
                  <a:lnTo>
                    <a:pt x="4732709" y="3102559"/>
                  </a:lnTo>
                  <a:lnTo>
                    <a:pt x="4768149" y="3124617"/>
                  </a:lnTo>
                  <a:lnTo>
                    <a:pt x="4804061" y="3145301"/>
                  </a:lnTo>
                  <a:lnTo>
                    <a:pt x="4840463" y="3164656"/>
                  </a:lnTo>
                  <a:lnTo>
                    <a:pt x="4877372" y="3182726"/>
                  </a:lnTo>
                  <a:lnTo>
                    <a:pt x="4914805" y="3199558"/>
                  </a:lnTo>
                  <a:lnTo>
                    <a:pt x="4952782" y="3215195"/>
                  </a:lnTo>
                  <a:lnTo>
                    <a:pt x="4991319" y="3229684"/>
                  </a:lnTo>
                  <a:lnTo>
                    <a:pt x="5030434" y="3243068"/>
                  </a:lnTo>
                  <a:lnTo>
                    <a:pt x="5070145" y="3255394"/>
                  </a:lnTo>
                  <a:lnTo>
                    <a:pt x="5110470" y="3266707"/>
                  </a:lnTo>
                  <a:lnTo>
                    <a:pt x="5151426" y="3277051"/>
                  </a:lnTo>
                  <a:lnTo>
                    <a:pt x="5193030" y="3286471"/>
                  </a:lnTo>
                  <a:lnTo>
                    <a:pt x="5235302" y="3295014"/>
                  </a:lnTo>
                  <a:lnTo>
                    <a:pt x="5278258" y="3302723"/>
                  </a:lnTo>
                  <a:lnTo>
                    <a:pt x="5321917" y="3309644"/>
                  </a:lnTo>
                  <a:lnTo>
                    <a:pt x="5366295" y="3315822"/>
                  </a:lnTo>
                  <a:lnTo>
                    <a:pt x="5411411" y="3321302"/>
                  </a:lnTo>
                  <a:lnTo>
                    <a:pt x="5457282" y="3326130"/>
                  </a:lnTo>
                  <a:lnTo>
                    <a:pt x="5503926" y="3330350"/>
                  </a:lnTo>
                  <a:lnTo>
                    <a:pt x="5551361" y="3334007"/>
                  </a:lnTo>
                  <a:lnTo>
                    <a:pt x="5599604" y="3337147"/>
                  </a:lnTo>
                  <a:lnTo>
                    <a:pt x="5648674" y="3339814"/>
                  </a:lnTo>
                  <a:lnTo>
                    <a:pt x="5698588" y="3342054"/>
                  </a:lnTo>
                  <a:lnTo>
                    <a:pt x="5749363" y="3343912"/>
                  </a:lnTo>
                  <a:lnTo>
                    <a:pt x="5801018" y="3345433"/>
                  </a:lnTo>
                  <a:lnTo>
                    <a:pt x="5853569" y="3346662"/>
                  </a:lnTo>
                  <a:lnTo>
                    <a:pt x="5907036" y="3347645"/>
                  </a:lnTo>
                  <a:lnTo>
                    <a:pt x="5961435" y="3348425"/>
                  </a:lnTo>
                  <a:lnTo>
                    <a:pt x="6016784" y="3349049"/>
                  </a:lnTo>
                  <a:lnTo>
                    <a:pt x="6073101" y="3349561"/>
                  </a:lnTo>
                </a:path>
              </a:pathLst>
            </a:custGeom>
            <a:ln w="36124">
              <a:solidFill>
                <a:srgbClr val="DD2D3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331171" y="4487799"/>
              <a:ext cx="6073140" cy="3348354"/>
            </a:xfrm>
            <a:custGeom>
              <a:avLst/>
              <a:gdLst/>
              <a:ahLst/>
              <a:cxnLst/>
              <a:rect l="l" t="t" r="r" b="b"/>
              <a:pathLst>
                <a:path w="6073140" h="3348354">
                  <a:moveTo>
                    <a:pt x="0" y="3348240"/>
                  </a:moveTo>
                  <a:lnTo>
                    <a:pt x="48674" y="3347511"/>
                  </a:lnTo>
                  <a:lnTo>
                    <a:pt x="97774" y="3346882"/>
                  </a:lnTo>
                  <a:lnTo>
                    <a:pt x="147238" y="3346243"/>
                  </a:lnTo>
                  <a:lnTo>
                    <a:pt x="197006" y="3345484"/>
                  </a:lnTo>
                  <a:lnTo>
                    <a:pt x="247015" y="3344495"/>
                  </a:lnTo>
                  <a:lnTo>
                    <a:pt x="297205" y="3343168"/>
                  </a:lnTo>
                  <a:lnTo>
                    <a:pt x="347515" y="3341393"/>
                  </a:lnTo>
                  <a:lnTo>
                    <a:pt x="397883" y="3339059"/>
                  </a:lnTo>
                  <a:lnTo>
                    <a:pt x="448247" y="3336058"/>
                  </a:lnTo>
                  <a:lnTo>
                    <a:pt x="498548" y="3332280"/>
                  </a:lnTo>
                  <a:lnTo>
                    <a:pt x="548722" y="3327616"/>
                  </a:lnTo>
                  <a:lnTo>
                    <a:pt x="598710" y="3321955"/>
                  </a:lnTo>
                  <a:lnTo>
                    <a:pt x="648450" y="3315188"/>
                  </a:lnTo>
                  <a:lnTo>
                    <a:pt x="697881" y="3307207"/>
                  </a:lnTo>
                  <a:lnTo>
                    <a:pt x="746941" y="3297900"/>
                  </a:lnTo>
                  <a:lnTo>
                    <a:pt x="795569" y="3287159"/>
                  </a:lnTo>
                  <a:lnTo>
                    <a:pt x="843704" y="3274874"/>
                  </a:lnTo>
                  <a:lnTo>
                    <a:pt x="891285" y="3260935"/>
                  </a:lnTo>
                  <a:lnTo>
                    <a:pt x="938250" y="3245233"/>
                  </a:lnTo>
                  <a:lnTo>
                    <a:pt x="984538" y="3227659"/>
                  </a:lnTo>
                  <a:lnTo>
                    <a:pt x="1030089" y="3208102"/>
                  </a:lnTo>
                  <a:lnTo>
                    <a:pt x="1074839" y="3186454"/>
                  </a:lnTo>
                  <a:lnTo>
                    <a:pt x="1118730" y="3162604"/>
                  </a:lnTo>
                </a:path>
                <a:path w="6073140" h="3348354">
                  <a:moveTo>
                    <a:pt x="1118730" y="3162604"/>
                  </a:moveTo>
                  <a:lnTo>
                    <a:pt x="1159852" y="3137891"/>
                  </a:lnTo>
                  <a:lnTo>
                    <a:pt x="1199875" y="3111737"/>
                  </a:lnTo>
                  <a:lnTo>
                    <a:pt x="1238823" y="3084192"/>
                  </a:lnTo>
                  <a:lnTo>
                    <a:pt x="1276722" y="3055304"/>
                  </a:lnTo>
                  <a:lnTo>
                    <a:pt x="1313596" y="3025122"/>
                  </a:lnTo>
                  <a:lnTo>
                    <a:pt x="1349472" y="2993695"/>
                  </a:lnTo>
                  <a:lnTo>
                    <a:pt x="1384373" y="2961072"/>
                  </a:lnTo>
                  <a:lnTo>
                    <a:pt x="1418326" y="2927302"/>
                  </a:lnTo>
                  <a:lnTo>
                    <a:pt x="1451355" y="2892434"/>
                  </a:lnTo>
                  <a:lnTo>
                    <a:pt x="1483486" y="2856517"/>
                  </a:lnTo>
                  <a:lnTo>
                    <a:pt x="1514743" y="2819600"/>
                  </a:lnTo>
                  <a:lnTo>
                    <a:pt x="1545153" y="2781731"/>
                  </a:lnTo>
                  <a:lnTo>
                    <a:pt x="1574739" y="2742959"/>
                  </a:lnTo>
                  <a:lnTo>
                    <a:pt x="1603527" y="2703334"/>
                  </a:lnTo>
                  <a:lnTo>
                    <a:pt x="1631543" y="2662904"/>
                  </a:lnTo>
                  <a:lnTo>
                    <a:pt x="1658811" y="2621718"/>
                  </a:lnTo>
                  <a:lnTo>
                    <a:pt x="1685357" y="2579826"/>
                  </a:lnTo>
                  <a:lnTo>
                    <a:pt x="1711206" y="2537275"/>
                  </a:lnTo>
                  <a:lnTo>
                    <a:pt x="1736382" y="2494116"/>
                  </a:lnTo>
                  <a:lnTo>
                    <a:pt x="1760911" y="2450396"/>
                  </a:lnTo>
                  <a:lnTo>
                    <a:pt x="1784819" y="2406165"/>
                  </a:lnTo>
                  <a:lnTo>
                    <a:pt x="1808130" y="2361471"/>
                  </a:lnTo>
                  <a:lnTo>
                    <a:pt x="1830870" y="2316364"/>
                  </a:lnTo>
                  <a:lnTo>
                    <a:pt x="1853063" y="2270893"/>
                  </a:lnTo>
                  <a:lnTo>
                    <a:pt x="1874735" y="2225106"/>
                  </a:lnTo>
                  <a:lnTo>
                    <a:pt x="1895911" y="2179052"/>
                  </a:lnTo>
                  <a:lnTo>
                    <a:pt x="1916616" y="2132781"/>
                  </a:lnTo>
                  <a:lnTo>
                    <a:pt x="1936875" y="2086340"/>
                  </a:lnTo>
                  <a:lnTo>
                    <a:pt x="1956714" y="2039779"/>
                  </a:lnTo>
                  <a:lnTo>
                    <a:pt x="1976158" y="1993148"/>
                  </a:lnTo>
                  <a:lnTo>
                    <a:pt x="1995231" y="1946494"/>
                  </a:lnTo>
                  <a:lnTo>
                    <a:pt x="2013959" y="1899867"/>
                  </a:lnTo>
                  <a:lnTo>
                    <a:pt x="2032367" y="1853315"/>
                  </a:lnTo>
                  <a:lnTo>
                    <a:pt x="2050480" y="1806889"/>
                  </a:lnTo>
                  <a:lnTo>
                    <a:pt x="2068323" y="1760635"/>
                  </a:lnTo>
                  <a:lnTo>
                    <a:pt x="2085922" y="1714604"/>
                  </a:lnTo>
                  <a:lnTo>
                    <a:pt x="2103302" y="1668844"/>
                  </a:lnTo>
                  <a:lnTo>
                    <a:pt x="2120487" y="1623404"/>
                  </a:lnTo>
                  <a:lnTo>
                    <a:pt x="2137504" y="1578334"/>
                  </a:lnTo>
                  <a:lnTo>
                    <a:pt x="2154376" y="1533681"/>
                  </a:lnTo>
                  <a:lnTo>
                    <a:pt x="2171130" y="1489495"/>
                  </a:lnTo>
                  <a:lnTo>
                    <a:pt x="2187790" y="1445825"/>
                  </a:lnTo>
                  <a:lnTo>
                    <a:pt x="2204382" y="1402720"/>
                  </a:lnTo>
                  <a:lnTo>
                    <a:pt x="2220930" y="1360228"/>
                  </a:lnTo>
                  <a:lnTo>
                    <a:pt x="2237460" y="1318399"/>
                  </a:lnTo>
                </a:path>
                <a:path w="6073140" h="3348354">
                  <a:moveTo>
                    <a:pt x="2237460" y="1318399"/>
                  </a:moveTo>
                  <a:lnTo>
                    <a:pt x="2255819" y="1271974"/>
                  </a:lnTo>
                  <a:lnTo>
                    <a:pt x="2274059" y="1225257"/>
                  </a:lnTo>
                  <a:lnTo>
                    <a:pt x="2292228" y="1178293"/>
                  </a:lnTo>
                  <a:lnTo>
                    <a:pt x="2310376" y="1131128"/>
                  </a:lnTo>
                  <a:lnTo>
                    <a:pt x="2328552" y="1083808"/>
                  </a:lnTo>
                  <a:lnTo>
                    <a:pt x="2346807" y="1036378"/>
                  </a:lnTo>
                  <a:lnTo>
                    <a:pt x="2365189" y="988884"/>
                  </a:lnTo>
                  <a:lnTo>
                    <a:pt x="2383747" y="941373"/>
                  </a:lnTo>
                  <a:lnTo>
                    <a:pt x="2402532" y="893888"/>
                  </a:lnTo>
                  <a:lnTo>
                    <a:pt x="2421591" y="846477"/>
                  </a:lnTo>
                  <a:lnTo>
                    <a:pt x="2440976" y="799186"/>
                  </a:lnTo>
                  <a:lnTo>
                    <a:pt x="2460735" y="752059"/>
                  </a:lnTo>
                  <a:lnTo>
                    <a:pt x="2480918" y="705142"/>
                  </a:lnTo>
                  <a:lnTo>
                    <a:pt x="2501573" y="658482"/>
                  </a:lnTo>
                  <a:lnTo>
                    <a:pt x="2522751" y="612123"/>
                  </a:lnTo>
                  <a:lnTo>
                    <a:pt x="2544501" y="566113"/>
                  </a:lnTo>
                  <a:lnTo>
                    <a:pt x="2566872" y="520495"/>
                  </a:lnTo>
                  <a:lnTo>
                    <a:pt x="2589914" y="475317"/>
                  </a:lnTo>
                  <a:lnTo>
                    <a:pt x="2613676" y="430624"/>
                  </a:lnTo>
                  <a:lnTo>
                    <a:pt x="2638207" y="386461"/>
                  </a:lnTo>
                  <a:lnTo>
                    <a:pt x="2663557" y="342874"/>
                  </a:lnTo>
                  <a:lnTo>
                    <a:pt x="2689775" y="299910"/>
                  </a:lnTo>
                  <a:lnTo>
                    <a:pt x="2716911" y="257613"/>
                  </a:lnTo>
                </a:path>
                <a:path w="6073140" h="3348354">
                  <a:moveTo>
                    <a:pt x="2716911" y="257613"/>
                  </a:moveTo>
                  <a:lnTo>
                    <a:pt x="2739477" y="224000"/>
                  </a:lnTo>
                  <a:lnTo>
                    <a:pt x="2765757" y="187161"/>
                  </a:lnTo>
                  <a:lnTo>
                    <a:pt x="2795546" y="149012"/>
                  </a:lnTo>
                  <a:lnTo>
                    <a:pt x="2828640" y="111470"/>
                  </a:lnTo>
                  <a:lnTo>
                    <a:pt x="2864836" y="76455"/>
                  </a:lnTo>
                  <a:lnTo>
                    <a:pt x="2903930" y="45882"/>
                  </a:lnTo>
                  <a:lnTo>
                    <a:pt x="2945717" y="21670"/>
                  </a:lnTo>
                  <a:lnTo>
                    <a:pt x="2989994" y="5737"/>
                  </a:lnTo>
                  <a:lnTo>
                    <a:pt x="3036557" y="0"/>
                  </a:lnTo>
                </a:path>
                <a:path w="6073140" h="3348354">
                  <a:moveTo>
                    <a:pt x="3036557" y="0"/>
                  </a:moveTo>
                  <a:lnTo>
                    <a:pt x="3107359" y="13093"/>
                  </a:lnTo>
                  <a:lnTo>
                    <a:pt x="3176124" y="49862"/>
                  </a:lnTo>
                  <a:lnTo>
                    <a:pt x="3209619" y="75948"/>
                  </a:lnTo>
                  <a:lnTo>
                    <a:pt x="3242457" y="106540"/>
                  </a:lnTo>
                  <a:lnTo>
                    <a:pt x="3274589" y="141167"/>
                  </a:lnTo>
                  <a:lnTo>
                    <a:pt x="3305964" y="179358"/>
                  </a:lnTo>
                  <a:lnTo>
                    <a:pt x="3336533" y="220642"/>
                  </a:lnTo>
                  <a:lnTo>
                    <a:pt x="3366248" y="264549"/>
                  </a:lnTo>
                  <a:lnTo>
                    <a:pt x="3395059" y="310607"/>
                  </a:lnTo>
                  <a:lnTo>
                    <a:pt x="3422916" y="358345"/>
                  </a:lnTo>
                  <a:lnTo>
                    <a:pt x="3449771" y="407293"/>
                  </a:lnTo>
                  <a:lnTo>
                    <a:pt x="3475573" y="456980"/>
                  </a:lnTo>
                  <a:lnTo>
                    <a:pt x="3500273" y="506934"/>
                  </a:lnTo>
                  <a:lnTo>
                    <a:pt x="3523822" y="556685"/>
                  </a:lnTo>
                  <a:lnTo>
                    <a:pt x="3546171" y="605762"/>
                  </a:lnTo>
                  <a:lnTo>
                    <a:pt x="3567270" y="653693"/>
                  </a:lnTo>
                  <a:lnTo>
                    <a:pt x="3587070" y="700009"/>
                  </a:lnTo>
                  <a:lnTo>
                    <a:pt x="3605522" y="744237"/>
                  </a:lnTo>
                  <a:lnTo>
                    <a:pt x="3622575" y="785907"/>
                  </a:lnTo>
                  <a:lnTo>
                    <a:pt x="3638182" y="824549"/>
                  </a:lnTo>
                  <a:lnTo>
                    <a:pt x="3652292" y="859690"/>
                  </a:lnTo>
                  <a:lnTo>
                    <a:pt x="3664855" y="890861"/>
                  </a:lnTo>
                  <a:lnTo>
                    <a:pt x="3675824" y="917590"/>
                  </a:lnTo>
                </a:path>
                <a:path w="6073140" h="3348354">
                  <a:moveTo>
                    <a:pt x="3675824" y="917590"/>
                  </a:moveTo>
                  <a:lnTo>
                    <a:pt x="3694501" y="962801"/>
                  </a:lnTo>
                  <a:lnTo>
                    <a:pt x="3712974" y="1008325"/>
                  </a:lnTo>
                  <a:lnTo>
                    <a:pt x="3731268" y="1054137"/>
                  </a:lnTo>
                  <a:lnTo>
                    <a:pt x="3749408" y="1100215"/>
                  </a:lnTo>
                  <a:lnTo>
                    <a:pt x="3767419" y="1146536"/>
                  </a:lnTo>
                  <a:lnTo>
                    <a:pt x="3785326" y="1193077"/>
                  </a:lnTo>
                  <a:lnTo>
                    <a:pt x="3803154" y="1239815"/>
                  </a:lnTo>
                  <a:lnTo>
                    <a:pt x="3820928" y="1286727"/>
                  </a:lnTo>
                  <a:lnTo>
                    <a:pt x="3838672" y="1333789"/>
                  </a:lnTo>
                  <a:lnTo>
                    <a:pt x="3856412" y="1380980"/>
                  </a:lnTo>
                  <a:lnTo>
                    <a:pt x="3874173" y="1428275"/>
                  </a:lnTo>
                  <a:lnTo>
                    <a:pt x="3891979" y="1475652"/>
                  </a:lnTo>
                  <a:lnTo>
                    <a:pt x="3909855" y="1523087"/>
                  </a:lnTo>
                  <a:lnTo>
                    <a:pt x="3927826" y="1570559"/>
                  </a:lnTo>
                  <a:lnTo>
                    <a:pt x="3945917" y="1618043"/>
                  </a:lnTo>
                  <a:lnTo>
                    <a:pt x="3964153" y="1665518"/>
                  </a:lnTo>
                  <a:lnTo>
                    <a:pt x="3982559" y="1712959"/>
                  </a:lnTo>
                  <a:lnTo>
                    <a:pt x="4001160" y="1760343"/>
                  </a:lnTo>
                  <a:lnTo>
                    <a:pt x="4019980" y="1807649"/>
                  </a:lnTo>
                  <a:lnTo>
                    <a:pt x="4039046" y="1854852"/>
                  </a:lnTo>
                  <a:lnTo>
                    <a:pt x="4058380" y="1901930"/>
                  </a:lnTo>
                  <a:lnTo>
                    <a:pt x="4078009" y="1948859"/>
                  </a:lnTo>
                  <a:lnTo>
                    <a:pt x="4097957" y="1995618"/>
                  </a:lnTo>
                  <a:lnTo>
                    <a:pt x="4118250" y="2042182"/>
                  </a:lnTo>
                  <a:lnTo>
                    <a:pt x="4138912" y="2088528"/>
                  </a:lnTo>
                  <a:lnTo>
                    <a:pt x="4159967" y="2134635"/>
                  </a:lnTo>
                  <a:lnTo>
                    <a:pt x="4181442" y="2180478"/>
                  </a:lnTo>
                  <a:lnTo>
                    <a:pt x="4203360" y="2226035"/>
                  </a:lnTo>
                  <a:lnTo>
                    <a:pt x="4225747" y="2271282"/>
                  </a:lnTo>
                  <a:lnTo>
                    <a:pt x="4248628" y="2316197"/>
                  </a:lnTo>
                  <a:lnTo>
                    <a:pt x="4272027" y="2360757"/>
                  </a:lnTo>
                  <a:lnTo>
                    <a:pt x="4295970" y="2404938"/>
                  </a:lnTo>
                  <a:lnTo>
                    <a:pt x="4320481" y="2448718"/>
                  </a:lnTo>
                  <a:lnTo>
                    <a:pt x="4345586" y="2492073"/>
                  </a:lnTo>
                  <a:lnTo>
                    <a:pt x="4371308" y="2534982"/>
                  </a:lnTo>
                  <a:lnTo>
                    <a:pt x="4397674" y="2577419"/>
                  </a:lnTo>
                  <a:lnTo>
                    <a:pt x="4424707" y="2619364"/>
                  </a:lnTo>
                  <a:lnTo>
                    <a:pt x="4452434" y="2660791"/>
                  </a:lnTo>
                  <a:lnTo>
                    <a:pt x="4480878" y="2701680"/>
                  </a:lnTo>
                  <a:lnTo>
                    <a:pt x="4510065" y="2742006"/>
                  </a:lnTo>
                  <a:lnTo>
                    <a:pt x="4540019" y="2781746"/>
                  </a:lnTo>
                  <a:lnTo>
                    <a:pt x="4570766" y="2820878"/>
                  </a:lnTo>
                  <a:lnTo>
                    <a:pt x="4602331" y="2859379"/>
                  </a:lnTo>
                  <a:lnTo>
                    <a:pt x="4634738" y="2897225"/>
                  </a:lnTo>
                </a:path>
                <a:path w="6073140" h="3348354">
                  <a:moveTo>
                    <a:pt x="4634738" y="2897225"/>
                  </a:moveTo>
                  <a:lnTo>
                    <a:pt x="4670368" y="2936202"/>
                  </a:lnTo>
                  <a:lnTo>
                    <a:pt x="4706905" y="2972836"/>
                  </a:lnTo>
                  <a:lnTo>
                    <a:pt x="4744317" y="3007199"/>
                  </a:lnTo>
                  <a:lnTo>
                    <a:pt x="4782574" y="3039365"/>
                  </a:lnTo>
                  <a:lnTo>
                    <a:pt x="4821645" y="3069409"/>
                  </a:lnTo>
                  <a:lnTo>
                    <a:pt x="4861501" y="3097405"/>
                  </a:lnTo>
                  <a:lnTo>
                    <a:pt x="4902110" y="3123426"/>
                  </a:lnTo>
                  <a:lnTo>
                    <a:pt x="4943442" y="3147545"/>
                  </a:lnTo>
                  <a:lnTo>
                    <a:pt x="4985467" y="3169838"/>
                  </a:lnTo>
                  <a:lnTo>
                    <a:pt x="5028154" y="3190378"/>
                  </a:lnTo>
                  <a:lnTo>
                    <a:pt x="5071473" y="3209239"/>
                  </a:lnTo>
                  <a:lnTo>
                    <a:pt x="5115393" y="3226494"/>
                  </a:lnTo>
                  <a:lnTo>
                    <a:pt x="5159883" y="3242217"/>
                  </a:lnTo>
                  <a:lnTo>
                    <a:pt x="5204914" y="3256483"/>
                  </a:lnTo>
                  <a:lnTo>
                    <a:pt x="5250454" y="3269366"/>
                  </a:lnTo>
                  <a:lnTo>
                    <a:pt x="5296474" y="3280938"/>
                  </a:lnTo>
                  <a:lnTo>
                    <a:pt x="5342943" y="3291275"/>
                  </a:lnTo>
                  <a:lnTo>
                    <a:pt x="5389830" y="3300449"/>
                  </a:lnTo>
                  <a:lnTo>
                    <a:pt x="5437104" y="3308535"/>
                  </a:lnTo>
                  <a:lnTo>
                    <a:pt x="5484736" y="3315607"/>
                  </a:lnTo>
                  <a:lnTo>
                    <a:pt x="5532695" y="3321738"/>
                  </a:lnTo>
                  <a:lnTo>
                    <a:pt x="5580951" y="3327003"/>
                  </a:lnTo>
                  <a:lnTo>
                    <a:pt x="5629472" y="3331475"/>
                  </a:lnTo>
                  <a:lnTo>
                    <a:pt x="5678229" y="3335228"/>
                  </a:lnTo>
                  <a:lnTo>
                    <a:pt x="5727190" y="3338336"/>
                  </a:lnTo>
                  <a:lnTo>
                    <a:pt x="5776327" y="3340873"/>
                  </a:lnTo>
                  <a:lnTo>
                    <a:pt x="5825607" y="3342913"/>
                  </a:lnTo>
                  <a:lnTo>
                    <a:pt x="5875000" y="3344530"/>
                  </a:lnTo>
                  <a:lnTo>
                    <a:pt x="5924477" y="3345797"/>
                  </a:lnTo>
                  <a:lnTo>
                    <a:pt x="5974007" y="3346788"/>
                  </a:lnTo>
                  <a:lnTo>
                    <a:pt x="6023558" y="3347578"/>
                  </a:lnTo>
                  <a:lnTo>
                    <a:pt x="6073101" y="3348240"/>
                  </a:lnTo>
                </a:path>
              </a:pathLst>
            </a:custGeom>
            <a:ln w="36124">
              <a:solidFill>
                <a:srgbClr val="63AA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9404274" y="7836039"/>
              <a:ext cx="1758314" cy="4445"/>
            </a:xfrm>
            <a:custGeom>
              <a:avLst/>
              <a:gdLst/>
              <a:ahLst/>
              <a:cxnLst/>
              <a:rect l="l" t="t" r="r" b="b"/>
              <a:pathLst>
                <a:path w="1758315" h="4445">
                  <a:moveTo>
                    <a:pt x="-18062" y="2025"/>
                  </a:moveTo>
                  <a:lnTo>
                    <a:pt x="1776072" y="2025"/>
                  </a:lnTo>
                </a:path>
              </a:pathLst>
            </a:custGeom>
            <a:ln w="40176">
              <a:solidFill>
                <a:srgbClr val="63AA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12</a:t>
            </a:fld>
            <a:endParaRPr spc="-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13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02684" y="871219"/>
            <a:ext cx="45999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>
                <a:solidFill>
                  <a:srgbClr val="C82506"/>
                </a:solidFill>
              </a:rPr>
              <a:t>The</a:t>
            </a:r>
            <a:r>
              <a:rPr sz="8000" spc="-75" dirty="0">
                <a:solidFill>
                  <a:srgbClr val="C82506"/>
                </a:solidFill>
              </a:rPr>
              <a:t> </a:t>
            </a:r>
            <a:r>
              <a:rPr sz="8000" spc="105" dirty="0">
                <a:solidFill>
                  <a:srgbClr val="C82506"/>
                </a:solidFill>
              </a:rPr>
              <a:t>mode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2950629"/>
            <a:ext cx="230504" cy="5168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spc="49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21536" y="2871596"/>
            <a:ext cx="1421765" cy="680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300" spc="55" dirty="0">
                <a:latin typeface="Arial"/>
                <a:cs typeface="Arial"/>
              </a:rPr>
              <a:t>Mode</a:t>
            </a:r>
            <a:endParaRPr sz="43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3973423"/>
            <a:ext cx="142875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spc="5" dirty="0">
                <a:latin typeface="Arial"/>
                <a:cs typeface="Arial"/>
              </a:rPr>
              <a:t>-</a:t>
            </a:r>
            <a:endParaRPr sz="27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83320" y="3905122"/>
            <a:ext cx="5127625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spc="-70" dirty="0">
                <a:latin typeface="Arial"/>
                <a:cs typeface="Arial"/>
              </a:rPr>
              <a:t>The </a:t>
            </a:r>
            <a:r>
              <a:rPr sz="3700" dirty="0">
                <a:latin typeface="Arial"/>
                <a:cs typeface="Arial"/>
              </a:rPr>
              <a:t>most </a:t>
            </a:r>
            <a:r>
              <a:rPr sz="3700" spc="15" dirty="0">
                <a:latin typeface="Arial"/>
                <a:cs typeface="Arial"/>
              </a:rPr>
              <a:t>frequent</a:t>
            </a:r>
            <a:r>
              <a:rPr sz="3700" dirty="0">
                <a:latin typeface="Arial"/>
                <a:cs typeface="Arial"/>
              </a:rPr>
              <a:t> </a:t>
            </a:r>
            <a:r>
              <a:rPr sz="3700" spc="25" dirty="0">
                <a:latin typeface="Arial"/>
                <a:cs typeface="Arial"/>
              </a:rPr>
              <a:t>score</a:t>
            </a:r>
            <a:endParaRPr sz="3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5008029"/>
            <a:ext cx="230504" cy="5168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spc="49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21536" y="4928996"/>
            <a:ext cx="2028189" cy="680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300" spc="30" dirty="0">
                <a:latin typeface="Arial"/>
                <a:cs typeface="Arial"/>
              </a:rPr>
              <a:t>Bimodal</a:t>
            </a:r>
            <a:endParaRPr sz="43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6030823"/>
            <a:ext cx="142875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spc="5" dirty="0">
                <a:latin typeface="Arial"/>
                <a:cs typeface="Arial"/>
              </a:rPr>
              <a:t>-</a:t>
            </a:r>
            <a:endParaRPr sz="27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983320" y="5962522"/>
            <a:ext cx="3942079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spc="30" dirty="0">
                <a:latin typeface="Arial"/>
                <a:cs typeface="Arial"/>
              </a:rPr>
              <a:t>Having </a:t>
            </a:r>
            <a:r>
              <a:rPr sz="3700" dirty="0">
                <a:latin typeface="Arial"/>
                <a:cs typeface="Arial"/>
              </a:rPr>
              <a:t>two</a:t>
            </a:r>
            <a:r>
              <a:rPr sz="3700" spc="-105" dirty="0">
                <a:latin typeface="Arial"/>
                <a:cs typeface="Arial"/>
              </a:rPr>
              <a:t> </a:t>
            </a:r>
            <a:r>
              <a:rPr sz="3700" spc="40" dirty="0">
                <a:latin typeface="Arial"/>
                <a:cs typeface="Arial"/>
              </a:rPr>
              <a:t>modes</a:t>
            </a:r>
            <a:endParaRPr sz="3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0600" y="7065429"/>
            <a:ext cx="230504" cy="5168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spc="49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21536" y="6986396"/>
            <a:ext cx="2695575" cy="680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300" spc="20" dirty="0">
                <a:latin typeface="Arial"/>
                <a:cs typeface="Arial"/>
              </a:rPr>
              <a:t>Multimodal</a:t>
            </a:r>
            <a:endParaRPr sz="43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35100" y="8088223"/>
            <a:ext cx="142875" cy="4483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spc="5" dirty="0">
                <a:latin typeface="Arial"/>
                <a:cs typeface="Arial"/>
              </a:rPr>
              <a:t>-</a:t>
            </a:r>
            <a:endParaRPr sz="27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83320" y="8019925"/>
            <a:ext cx="4725670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spc="30" dirty="0">
                <a:latin typeface="Arial"/>
                <a:cs typeface="Arial"/>
              </a:rPr>
              <a:t>Having </a:t>
            </a:r>
            <a:r>
              <a:rPr sz="3700" spc="-5" dirty="0">
                <a:latin typeface="Arial"/>
                <a:cs typeface="Arial"/>
              </a:rPr>
              <a:t>several</a:t>
            </a:r>
            <a:r>
              <a:rPr sz="3700" spc="-75" dirty="0">
                <a:latin typeface="Arial"/>
                <a:cs typeface="Arial"/>
              </a:rPr>
              <a:t> </a:t>
            </a:r>
            <a:r>
              <a:rPr sz="3700" spc="40" dirty="0">
                <a:latin typeface="Arial"/>
                <a:cs typeface="Arial"/>
              </a:rPr>
              <a:t>modes</a:t>
            </a:r>
            <a:endParaRPr sz="3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2922905" marR="5080" indent="-2252980">
              <a:lnSpc>
                <a:spcPts val="8000"/>
              </a:lnSpc>
              <a:spcBef>
                <a:spcPts val="420"/>
              </a:spcBef>
            </a:pPr>
            <a:r>
              <a:rPr spc="60" dirty="0"/>
              <a:t>Bimodal </a:t>
            </a:r>
            <a:r>
              <a:rPr spc="130" dirty="0"/>
              <a:t>and</a:t>
            </a:r>
            <a:r>
              <a:rPr spc="-114" dirty="0"/>
              <a:t> </a:t>
            </a:r>
            <a:r>
              <a:rPr spc="45" dirty="0"/>
              <a:t>Multimodal  </a:t>
            </a:r>
            <a:r>
              <a:rPr spc="35" dirty="0"/>
              <a:t>Distributions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53283" y="7221532"/>
            <a:ext cx="381635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spc="10" dirty="0">
                <a:solidFill>
                  <a:srgbClr val="010000"/>
                </a:solidFill>
                <a:latin typeface="Arial"/>
                <a:cs typeface="Arial"/>
              </a:rPr>
              <a:t>Score</a:t>
            </a:r>
            <a:endParaRPr sz="10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43791" y="5037429"/>
            <a:ext cx="207010" cy="669290"/>
          </a:xfrm>
          <a:prstGeom prst="rect">
            <a:avLst/>
          </a:prstGeom>
        </p:spPr>
        <p:txBody>
          <a:bodyPr vert="vert270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50" dirty="0">
                <a:solidFill>
                  <a:srgbClr val="010000"/>
                </a:solidFill>
                <a:latin typeface="Arial"/>
                <a:cs typeface="Arial"/>
              </a:rPr>
              <a:t>Frequency</a:t>
            </a:r>
            <a:endParaRPr sz="10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011032" y="6880704"/>
            <a:ext cx="90805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81074" y="6343222"/>
            <a:ext cx="220979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500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816084" y="5805834"/>
            <a:ext cx="285750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1000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6084" y="5268470"/>
            <a:ext cx="285750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1500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16084" y="4730988"/>
            <a:ext cx="285750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2000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16084" y="4193623"/>
            <a:ext cx="285750" cy="165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2500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156597" y="3465955"/>
            <a:ext cx="4244340" cy="3504565"/>
            <a:chOff x="3156597" y="3465955"/>
            <a:chExt cx="4244340" cy="3504565"/>
          </a:xfrm>
        </p:grpSpPr>
        <p:sp>
          <p:nvSpPr>
            <p:cNvPr id="12" name="object 12"/>
            <p:cNvSpPr/>
            <p:nvPr/>
          </p:nvSpPr>
          <p:spPr>
            <a:xfrm>
              <a:off x="3158820" y="6968236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158820" y="6430873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158820" y="5893397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158820" y="5356022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158820" y="4818659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158820" y="4281182"/>
              <a:ext cx="42545" cy="0"/>
            </a:xfrm>
            <a:custGeom>
              <a:avLst/>
              <a:gdLst/>
              <a:ahLst/>
              <a:cxnLst/>
              <a:rect l="l" t="t" r="r" b="b"/>
              <a:pathLst>
                <a:path w="42544">
                  <a:moveTo>
                    <a:pt x="0" y="0"/>
                  </a:moveTo>
                  <a:lnTo>
                    <a:pt x="42080" y="0"/>
                  </a:lnTo>
                </a:path>
              </a:pathLst>
            </a:custGeom>
            <a:ln w="4182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200908" y="3471301"/>
              <a:ext cx="4194175" cy="196215"/>
            </a:xfrm>
            <a:custGeom>
              <a:avLst/>
              <a:gdLst/>
              <a:ahLst/>
              <a:cxnLst/>
              <a:rect l="l" t="t" r="r" b="b"/>
              <a:pathLst>
                <a:path w="4194175" h="196214">
                  <a:moveTo>
                    <a:pt x="4194060" y="0"/>
                  </a:moveTo>
                  <a:lnTo>
                    <a:pt x="0" y="0"/>
                  </a:lnTo>
                  <a:lnTo>
                    <a:pt x="0" y="195874"/>
                  </a:lnTo>
                  <a:lnTo>
                    <a:pt x="4194060" y="195874"/>
                  </a:lnTo>
                  <a:lnTo>
                    <a:pt x="4194060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200913" y="3471352"/>
              <a:ext cx="4194175" cy="196215"/>
            </a:xfrm>
            <a:custGeom>
              <a:avLst/>
              <a:gdLst/>
              <a:ahLst/>
              <a:cxnLst/>
              <a:rect l="l" t="t" r="r" b="b"/>
              <a:pathLst>
                <a:path w="4194175" h="196214">
                  <a:moveTo>
                    <a:pt x="0" y="195867"/>
                  </a:moveTo>
                  <a:lnTo>
                    <a:pt x="4194066" y="195867"/>
                  </a:lnTo>
                  <a:lnTo>
                    <a:pt x="4194066" y="0"/>
                  </a:lnTo>
                  <a:lnTo>
                    <a:pt x="0" y="0"/>
                  </a:lnTo>
                  <a:lnTo>
                    <a:pt x="0" y="195867"/>
                  </a:lnTo>
                  <a:close/>
                </a:path>
              </a:pathLst>
            </a:custGeom>
            <a:ln w="1032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68581" y="3444243"/>
            <a:ext cx="659130" cy="2362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350" spc="15" dirty="0">
                <a:solidFill>
                  <a:srgbClr val="010000"/>
                </a:solidFill>
                <a:latin typeface="Arial"/>
                <a:cs typeface="Arial"/>
              </a:rPr>
              <a:t>Bimodal</a:t>
            </a:r>
            <a:endParaRPr sz="135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195749" y="2669209"/>
            <a:ext cx="9706610" cy="4498340"/>
            <a:chOff x="3195749" y="2669209"/>
            <a:chExt cx="9706610" cy="4498340"/>
          </a:xfrm>
        </p:grpSpPr>
        <p:sp>
          <p:nvSpPr>
            <p:cNvPr id="22" name="object 22"/>
            <p:cNvSpPr/>
            <p:nvPr/>
          </p:nvSpPr>
          <p:spPr>
            <a:xfrm>
              <a:off x="3200908" y="3667201"/>
              <a:ext cx="4194175" cy="3458845"/>
            </a:xfrm>
            <a:custGeom>
              <a:avLst/>
              <a:gdLst/>
              <a:ahLst/>
              <a:cxnLst/>
              <a:rect l="l" t="t" r="r" b="b"/>
              <a:pathLst>
                <a:path w="4194175" h="3458845">
                  <a:moveTo>
                    <a:pt x="4194060" y="0"/>
                  </a:moveTo>
                  <a:lnTo>
                    <a:pt x="0" y="0"/>
                  </a:lnTo>
                  <a:lnTo>
                    <a:pt x="0" y="3458248"/>
                  </a:lnTo>
                  <a:lnTo>
                    <a:pt x="4194060" y="3458248"/>
                  </a:lnTo>
                  <a:lnTo>
                    <a:pt x="41940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200908" y="6965654"/>
              <a:ext cx="4194175" cy="5715"/>
            </a:xfrm>
            <a:custGeom>
              <a:avLst/>
              <a:gdLst/>
              <a:ahLst/>
              <a:cxnLst/>
              <a:rect l="l" t="t" r="r" b="b"/>
              <a:pathLst>
                <a:path w="4194175" h="5715">
                  <a:moveTo>
                    <a:pt x="0" y="0"/>
                  </a:moveTo>
                  <a:lnTo>
                    <a:pt x="928611" y="0"/>
                  </a:lnTo>
                </a:path>
                <a:path w="4194175" h="5715">
                  <a:moveTo>
                    <a:pt x="3265553" y="0"/>
                  </a:moveTo>
                  <a:lnTo>
                    <a:pt x="4194066" y="0"/>
                  </a:lnTo>
                </a:path>
                <a:path w="4194175" h="5715">
                  <a:moveTo>
                    <a:pt x="0" y="5163"/>
                  </a:moveTo>
                  <a:lnTo>
                    <a:pt x="4194066" y="5163"/>
                  </a:lnTo>
                </a:path>
              </a:pathLst>
            </a:custGeom>
            <a:ln w="516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200908" y="6699554"/>
              <a:ext cx="929005" cy="0"/>
            </a:xfrm>
            <a:custGeom>
              <a:avLst/>
              <a:gdLst/>
              <a:ahLst/>
              <a:cxnLst/>
              <a:rect l="l" t="t" r="r" b="b"/>
              <a:pathLst>
                <a:path w="929004">
                  <a:moveTo>
                    <a:pt x="0" y="0"/>
                  </a:moveTo>
                  <a:lnTo>
                    <a:pt x="928611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220411" y="6698046"/>
              <a:ext cx="1174750" cy="5715"/>
            </a:xfrm>
            <a:custGeom>
              <a:avLst/>
              <a:gdLst/>
              <a:ahLst/>
              <a:cxnLst/>
              <a:rect l="l" t="t" r="r" b="b"/>
              <a:pathLst>
                <a:path w="1174750" h="5715">
                  <a:moveTo>
                    <a:pt x="0" y="5163"/>
                  </a:moveTo>
                  <a:lnTo>
                    <a:pt x="1174563" y="5163"/>
                  </a:lnTo>
                </a:path>
                <a:path w="1174750" h="5715">
                  <a:moveTo>
                    <a:pt x="0" y="0"/>
                  </a:moveTo>
                  <a:lnTo>
                    <a:pt x="1174563" y="0"/>
                  </a:lnTo>
                </a:path>
              </a:pathLst>
            </a:custGeom>
            <a:ln w="31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200908" y="4012488"/>
              <a:ext cx="4194175" cy="2418715"/>
            </a:xfrm>
            <a:custGeom>
              <a:avLst/>
              <a:gdLst/>
              <a:ahLst/>
              <a:cxnLst/>
              <a:rect l="l" t="t" r="r" b="b"/>
              <a:pathLst>
                <a:path w="4194175" h="2418715">
                  <a:moveTo>
                    <a:pt x="0" y="2418384"/>
                  </a:moveTo>
                  <a:lnTo>
                    <a:pt x="1051623" y="2418384"/>
                  </a:lnTo>
                </a:path>
                <a:path w="4194175" h="2418715">
                  <a:moveTo>
                    <a:pt x="3019503" y="2418384"/>
                  </a:moveTo>
                  <a:lnTo>
                    <a:pt x="4194066" y="2418384"/>
                  </a:lnTo>
                </a:path>
                <a:path w="4194175" h="2418715">
                  <a:moveTo>
                    <a:pt x="0" y="2149589"/>
                  </a:moveTo>
                  <a:lnTo>
                    <a:pt x="1174546" y="2149589"/>
                  </a:lnTo>
                </a:path>
                <a:path w="4194175" h="2418715">
                  <a:moveTo>
                    <a:pt x="2896491" y="2149589"/>
                  </a:moveTo>
                  <a:lnTo>
                    <a:pt x="4194066" y="2149589"/>
                  </a:lnTo>
                </a:path>
                <a:path w="4194175" h="2418715">
                  <a:moveTo>
                    <a:pt x="0" y="1880907"/>
                  </a:moveTo>
                  <a:lnTo>
                    <a:pt x="1174546" y="1880907"/>
                  </a:lnTo>
                </a:path>
                <a:path w="4194175" h="2418715">
                  <a:moveTo>
                    <a:pt x="1912533" y="1880907"/>
                  </a:moveTo>
                  <a:lnTo>
                    <a:pt x="2158568" y="1880907"/>
                  </a:lnTo>
                </a:path>
                <a:path w="4194175" h="2418715">
                  <a:moveTo>
                    <a:pt x="2896491" y="1880907"/>
                  </a:moveTo>
                  <a:lnTo>
                    <a:pt x="4194066" y="1880907"/>
                  </a:lnTo>
                </a:path>
                <a:path w="4194175" h="2418715">
                  <a:moveTo>
                    <a:pt x="0" y="1612213"/>
                  </a:moveTo>
                  <a:lnTo>
                    <a:pt x="1174546" y="1612213"/>
                  </a:lnTo>
                </a:path>
                <a:path w="4194175" h="2418715">
                  <a:moveTo>
                    <a:pt x="1912533" y="1612213"/>
                  </a:moveTo>
                  <a:lnTo>
                    <a:pt x="2158568" y="1612213"/>
                  </a:lnTo>
                </a:path>
                <a:path w="4194175" h="2418715">
                  <a:moveTo>
                    <a:pt x="2896491" y="1612213"/>
                  </a:moveTo>
                  <a:lnTo>
                    <a:pt x="4194066" y="1612213"/>
                  </a:lnTo>
                </a:path>
                <a:path w="4194175" h="2418715">
                  <a:moveTo>
                    <a:pt x="0" y="1343533"/>
                  </a:moveTo>
                  <a:lnTo>
                    <a:pt x="1297559" y="1343533"/>
                  </a:lnTo>
                </a:path>
                <a:path w="4194175" h="2418715">
                  <a:moveTo>
                    <a:pt x="1789520" y="1343533"/>
                  </a:moveTo>
                  <a:lnTo>
                    <a:pt x="2281491" y="1343533"/>
                  </a:lnTo>
                </a:path>
                <a:path w="4194175" h="2418715">
                  <a:moveTo>
                    <a:pt x="2773567" y="1343533"/>
                  </a:moveTo>
                  <a:lnTo>
                    <a:pt x="4194066" y="1343533"/>
                  </a:lnTo>
                </a:path>
                <a:path w="4194175" h="2418715">
                  <a:moveTo>
                    <a:pt x="0" y="1074851"/>
                  </a:moveTo>
                  <a:lnTo>
                    <a:pt x="1297559" y="1074851"/>
                  </a:lnTo>
                </a:path>
                <a:path w="4194175" h="2418715">
                  <a:moveTo>
                    <a:pt x="1789520" y="1074851"/>
                  </a:moveTo>
                  <a:lnTo>
                    <a:pt x="2281491" y="1074851"/>
                  </a:lnTo>
                </a:path>
                <a:path w="4194175" h="2418715">
                  <a:moveTo>
                    <a:pt x="2773567" y="1074851"/>
                  </a:moveTo>
                  <a:lnTo>
                    <a:pt x="4194066" y="1074851"/>
                  </a:lnTo>
                </a:path>
                <a:path w="4194175" h="2418715">
                  <a:moveTo>
                    <a:pt x="0" y="806170"/>
                  </a:moveTo>
                  <a:lnTo>
                    <a:pt x="1297559" y="806170"/>
                  </a:lnTo>
                </a:path>
                <a:path w="4194175" h="2418715">
                  <a:moveTo>
                    <a:pt x="1789520" y="806170"/>
                  </a:moveTo>
                  <a:lnTo>
                    <a:pt x="2281491" y="806170"/>
                  </a:lnTo>
                </a:path>
                <a:path w="4194175" h="2418715">
                  <a:moveTo>
                    <a:pt x="2773567" y="806170"/>
                  </a:moveTo>
                  <a:lnTo>
                    <a:pt x="4194066" y="806170"/>
                  </a:lnTo>
                </a:path>
                <a:path w="4194175" h="2418715">
                  <a:moveTo>
                    <a:pt x="0" y="537400"/>
                  </a:moveTo>
                  <a:lnTo>
                    <a:pt x="1420571" y="537400"/>
                  </a:lnTo>
                </a:path>
                <a:path w="4194175" h="2418715">
                  <a:moveTo>
                    <a:pt x="1789520" y="537400"/>
                  </a:moveTo>
                  <a:lnTo>
                    <a:pt x="2281491" y="537400"/>
                  </a:lnTo>
                </a:path>
                <a:path w="4194175" h="2418715">
                  <a:moveTo>
                    <a:pt x="2773567" y="537400"/>
                  </a:moveTo>
                  <a:lnTo>
                    <a:pt x="4194066" y="537400"/>
                  </a:lnTo>
                </a:path>
                <a:path w="4194175" h="2418715">
                  <a:moveTo>
                    <a:pt x="0" y="268693"/>
                  </a:moveTo>
                  <a:lnTo>
                    <a:pt x="1420571" y="268693"/>
                  </a:lnTo>
                </a:path>
                <a:path w="4194175" h="2418715">
                  <a:moveTo>
                    <a:pt x="1666597" y="268693"/>
                  </a:moveTo>
                  <a:lnTo>
                    <a:pt x="2404503" y="268693"/>
                  </a:lnTo>
                </a:path>
                <a:path w="4194175" h="2418715">
                  <a:moveTo>
                    <a:pt x="2650530" y="268693"/>
                  </a:moveTo>
                  <a:lnTo>
                    <a:pt x="4194066" y="268693"/>
                  </a:lnTo>
                </a:path>
                <a:path w="4194175" h="2418715">
                  <a:moveTo>
                    <a:pt x="0" y="0"/>
                  </a:moveTo>
                  <a:lnTo>
                    <a:pt x="1420571" y="0"/>
                  </a:lnTo>
                </a:path>
                <a:path w="4194175" h="2418715">
                  <a:moveTo>
                    <a:pt x="1666597" y="0"/>
                  </a:moveTo>
                  <a:lnTo>
                    <a:pt x="2404503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728426" y="4008846"/>
              <a:ext cx="1666875" cy="5715"/>
            </a:xfrm>
            <a:custGeom>
              <a:avLst/>
              <a:gdLst/>
              <a:ahLst/>
              <a:cxnLst/>
              <a:rect l="l" t="t" r="r" b="b"/>
              <a:pathLst>
                <a:path w="1666875" h="5714">
                  <a:moveTo>
                    <a:pt x="0" y="5163"/>
                  </a:moveTo>
                  <a:lnTo>
                    <a:pt x="1666548" y="5163"/>
                  </a:lnTo>
                </a:path>
                <a:path w="1666875" h="5714">
                  <a:moveTo>
                    <a:pt x="0" y="0"/>
                  </a:moveTo>
                  <a:lnTo>
                    <a:pt x="1666548" y="0"/>
                  </a:lnTo>
                </a:path>
              </a:pathLst>
            </a:custGeom>
            <a:ln w="72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200908" y="3743807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066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268586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51452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76057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006507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25253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498466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74449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990426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23646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48239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728423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597435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22040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46634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712368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6958393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720434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3200908" y="6967190"/>
              <a:ext cx="4194175" cy="2540"/>
            </a:xfrm>
            <a:custGeom>
              <a:avLst/>
              <a:gdLst/>
              <a:ahLst/>
              <a:cxnLst/>
              <a:rect l="l" t="t" r="r" b="b"/>
              <a:pathLst>
                <a:path w="4194175" h="2540">
                  <a:moveTo>
                    <a:pt x="0" y="0"/>
                  </a:moveTo>
                  <a:lnTo>
                    <a:pt x="928611" y="0"/>
                  </a:lnTo>
                </a:path>
                <a:path w="4194175" h="2540">
                  <a:moveTo>
                    <a:pt x="3265553" y="0"/>
                  </a:moveTo>
                  <a:lnTo>
                    <a:pt x="4194066" y="0"/>
                  </a:lnTo>
                </a:path>
                <a:path w="4194175" h="2540">
                  <a:moveTo>
                    <a:pt x="0" y="2091"/>
                  </a:moveTo>
                  <a:lnTo>
                    <a:pt x="4194066" y="2091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3200908" y="4281182"/>
              <a:ext cx="4194175" cy="2150110"/>
            </a:xfrm>
            <a:custGeom>
              <a:avLst/>
              <a:gdLst/>
              <a:ahLst/>
              <a:cxnLst/>
              <a:rect l="l" t="t" r="r" b="b"/>
              <a:pathLst>
                <a:path w="4194175" h="2150110">
                  <a:moveTo>
                    <a:pt x="0" y="2149691"/>
                  </a:moveTo>
                  <a:lnTo>
                    <a:pt x="1051623" y="2149691"/>
                  </a:lnTo>
                </a:path>
                <a:path w="4194175" h="2150110">
                  <a:moveTo>
                    <a:pt x="3019503" y="2149691"/>
                  </a:moveTo>
                  <a:lnTo>
                    <a:pt x="4194066" y="2149691"/>
                  </a:lnTo>
                </a:path>
                <a:path w="4194175" h="2150110">
                  <a:moveTo>
                    <a:pt x="0" y="1612214"/>
                  </a:moveTo>
                  <a:lnTo>
                    <a:pt x="1174546" y="1612214"/>
                  </a:lnTo>
                </a:path>
                <a:path w="4194175" h="2150110">
                  <a:moveTo>
                    <a:pt x="1912533" y="1612214"/>
                  </a:moveTo>
                  <a:lnTo>
                    <a:pt x="2158568" y="1612214"/>
                  </a:lnTo>
                </a:path>
                <a:path w="4194175" h="2150110">
                  <a:moveTo>
                    <a:pt x="2896491" y="1612214"/>
                  </a:moveTo>
                  <a:lnTo>
                    <a:pt x="4194066" y="1612214"/>
                  </a:lnTo>
                </a:path>
                <a:path w="4194175" h="2150110">
                  <a:moveTo>
                    <a:pt x="0" y="1074839"/>
                  </a:moveTo>
                  <a:lnTo>
                    <a:pt x="1297559" y="1074839"/>
                  </a:lnTo>
                </a:path>
                <a:path w="4194175" h="2150110">
                  <a:moveTo>
                    <a:pt x="1789520" y="1074839"/>
                  </a:moveTo>
                  <a:lnTo>
                    <a:pt x="2281491" y="1074839"/>
                  </a:lnTo>
                </a:path>
                <a:path w="4194175" h="2150110">
                  <a:moveTo>
                    <a:pt x="2773567" y="1074839"/>
                  </a:moveTo>
                  <a:lnTo>
                    <a:pt x="4194066" y="1074839"/>
                  </a:lnTo>
                </a:path>
                <a:path w="4194175" h="2150110">
                  <a:moveTo>
                    <a:pt x="0" y="537477"/>
                  </a:moveTo>
                  <a:lnTo>
                    <a:pt x="1297559" y="537477"/>
                  </a:lnTo>
                </a:path>
                <a:path w="4194175" h="2150110">
                  <a:moveTo>
                    <a:pt x="1789520" y="537477"/>
                  </a:moveTo>
                  <a:lnTo>
                    <a:pt x="2281491" y="537477"/>
                  </a:lnTo>
                </a:path>
                <a:path w="4194175" h="2150110">
                  <a:moveTo>
                    <a:pt x="2773567" y="537477"/>
                  </a:moveTo>
                  <a:lnTo>
                    <a:pt x="4194066" y="537477"/>
                  </a:lnTo>
                </a:path>
                <a:path w="4194175" h="2150110">
                  <a:moveTo>
                    <a:pt x="0" y="0"/>
                  </a:moveTo>
                  <a:lnTo>
                    <a:pt x="1420571" y="0"/>
                  </a:lnTo>
                </a:path>
                <a:path w="4194175" h="2150110">
                  <a:moveTo>
                    <a:pt x="1666597" y="0"/>
                  </a:moveTo>
                  <a:lnTo>
                    <a:pt x="2404503" y="0"/>
                  </a:lnTo>
                </a:path>
                <a:path w="4194175" h="2150110">
                  <a:moveTo>
                    <a:pt x="2650530" y="0"/>
                  </a:moveTo>
                  <a:lnTo>
                    <a:pt x="4194066" y="0"/>
                  </a:lnTo>
                </a:path>
              </a:pathLst>
            </a:custGeom>
            <a:ln w="4182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376057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25253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74449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523646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5728423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622040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6712368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720434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3391522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122974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3391509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3514521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123012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3514521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3637534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123012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637534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89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3760571" y="6965009"/>
              <a:ext cx="123189" cy="3810"/>
            </a:xfrm>
            <a:custGeom>
              <a:avLst/>
              <a:gdLst/>
              <a:ahLst/>
              <a:cxnLst/>
              <a:rect l="l" t="t" r="r" b="b"/>
              <a:pathLst>
                <a:path w="123189" h="3809">
                  <a:moveTo>
                    <a:pt x="123014" y="0"/>
                  </a:moveTo>
                  <a:lnTo>
                    <a:pt x="0" y="0"/>
                  </a:lnTo>
                  <a:lnTo>
                    <a:pt x="0" y="3225"/>
                  </a:lnTo>
                  <a:lnTo>
                    <a:pt x="123014" y="322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3760581" y="6965056"/>
              <a:ext cx="123189" cy="3810"/>
            </a:xfrm>
            <a:custGeom>
              <a:avLst/>
              <a:gdLst/>
              <a:ahLst/>
              <a:cxnLst/>
              <a:rect l="l" t="t" r="r" b="b"/>
              <a:pathLst>
                <a:path w="123189" h="3809">
                  <a:moveTo>
                    <a:pt x="0" y="3225"/>
                  </a:moveTo>
                  <a:lnTo>
                    <a:pt x="122991" y="3225"/>
                  </a:lnTo>
                  <a:lnTo>
                    <a:pt x="122991" y="0"/>
                  </a:lnTo>
                  <a:lnTo>
                    <a:pt x="0" y="0"/>
                  </a:lnTo>
                  <a:lnTo>
                    <a:pt x="0" y="3225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3883469" y="6953140"/>
              <a:ext cx="123189" cy="15240"/>
            </a:xfrm>
            <a:custGeom>
              <a:avLst/>
              <a:gdLst/>
              <a:ahLst/>
              <a:cxnLst/>
              <a:rect l="l" t="t" r="r" b="b"/>
              <a:pathLst>
                <a:path w="123189" h="15240">
                  <a:moveTo>
                    <a:pt x="123014" y="0"/>
                  </a:moveTo>
                  <a:lnTo>
                    <a:pt x="0" y="0"/>
                  </a:lnTo>
                  <a:lnTo>
                    <a:pt x="0" y="15095"/>
                  </a:lnTo>
                  <a:lnTo>
                    <a:pt x="123014" y="1509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3878313" y="6948029"/>
              <a:ext cx="133350" cy="33020"/>
            </a:xfrm>
            <a:custGeom>
              <a:avLst/>
              <a:gdLst/>
              <a:ahLst/>
              <a:cxnLst/>
              <a:rect l="l" t="t" r="r" b="b"/>
              <a:pathLst>
                <a:path w="133350" h="33020">
                  <a:moveTo>
                    <a:pt x="133337" y="0"/>
                  </a:moveTo>
                  <a:lnTo>
                    <a:pt x="0" y="0"/>
                  </a:lnTo>
                  <a:lnTo>
                    <a:pt x="0" y="12712"/>
                  </a:lnTo>
                  <a:lnTo>
                    <a:pt x="0" y="20205"/>
                  </a:lnTo>
                  <a:lnTo>
                    <a:pt x="0" y="32918"/>
                  </a:lnTo>
                  <a:lnTo>
                    <a:pt x="133337" y="32918"/>
                  </a:lnTo>
                  <a:lnTo>
                    <a:pt x="133337" y="20205"/>
                  </a:lnTo>
                  <a:lnTo>
                    <a:pt x="133337" y="12712"/>
                  </a:lnTo>
                  <a:lnTo>
                    <a:pt x="133337" y="0"/>
                  </a:lnTo>
                  <a:close/>
                </a:path>
              </a:pathLst>
            </a:custGeom>
            <a:solidFill>
              <a:srgbClr val="3456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4006507" y="6877995"/>
              <a:ext cx="123189" cy="90805"/>
            </a:xfrm>
            <a:custGeom>
              <a:avLst/>
              <a:gdLst/>
              <a:ahLst/>
              <a:cxnLst/>
              <a:rect l="l" t="t" r="r" b="b"/>
              <a:pathLst>
                <a:path w="123189" h="90804">
                  <a:moveTo>
                    <a:pt x="123014" y="0"/>
                  </a:moveTo>
                  <a:lnTo>
                    <a:pt x="0" y="0"/>
                  </a:lnTo>
                  <a:lnTo>
                    <a:pt x="0" y="90240"/>
                  </a:lnTo>
                  <a:lnTo>
                    <a:pt x="123014" y="90240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4006516" y="6878041"/>
              <a:ext cx="123189" cy="90805"/>
            </a:xfrm>
            <a:custGeom>
              <a:avLst/>
              <a:gdLst/>
              <a:ahLst/>
              <a:cxnLst/>
              <a:rect l="l" t="t" r="r" b="b"/>
              <a:pathLst>
                <a:path w="123189" h="90804">
                  <a:moveTo>
                    <a:pt x="0" y="90240"/>
                  </a:moveTo>
                  <a:lnTo>
                    <a:pt x="123014" y="90240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90240"/>
                  </a:lnTo>
                  <a:close/>
                </a:path>
              </a:pathLst>
            </a:custGeom>
            <a:ln w="1032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4129519" y="6680181"/>
              <a:ext cx="123189" cy="288290"/>
            </a:xfrm>
            <a:custGeom>
              <a:avLst/>
              <a:gdLst/>
              <a:ahLst/>
              <a:cxnLst/>
              <a:rect l="l" t="t" r="r" b="b"/>
              <a:pathLst>
                <a:path w="123189" h="288290">
                  <a:moveTo>
                    <a:pt x="123014" y="0"/>
                  </a:moveTo>
                  <a:lnTo>
                    <a:pt x="0" y="0"/>
                  </a:lnTo>
                  <a:lnTo>
                    <a:pt x="0" y="288053"/>
                  </a:lnTo>
                  <a:lnTo>
                    <a:pt x="123014" y="288053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129531" y="6680229"/>
              <a:ext cx="123189" cy="288290"/>
            </a:xfrm>
            <a:custGeom>
              <a:avLst/>
              <a:gdLst/>
              <a:ahLst/>
              <a:cxnLst/>
              <a:rect l="l" t="t" r="r" b="b"/>
              <a:pathLst>
                <a:path w="123189" h="288290">
                  <a:moveTo>
                    <a:pt x="0" y="288052"/>
                  </a:moveTo>
                  <a:lnTo>
                    <a:pt x="123014" y="28805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88052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252531" y="6245999"/>
              <a:ext cx="123189" cy="722630"/>
            </a:xfrm>
            <a:custGeom>
              <a:avLst/>
              <a:gdLst/>
              <a:ahLst/>
              <a:cxnLst/>
              <a:rect l="l" t="t" r="r" b="b"/>
              <a:pathLst>
                <a:path w="123189" h="722629">
                  <a:moveTo>
                    <a:pt x="123014" y="0"/>
                  </a:moveTo>
                  <a:lnTo>
                    <a:pt x="0" y="0"/>
                  </a:lnTo>
                  <a:lnTo>
                    <a:pt x="0" y="722236"/>
                  </a:lnTo>
                  <a:lnTo>
                    <a:pt x="123014" y="722236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252545" y="6246047"/>
              <a:ext cx="123189" cy="722630"/>
            </a:xfrm>
            <a:custGeom>
              <a:avLst/>
              <a:gdLst/>
              <a:ahLst/>
              <a:cxnLst/>
              <a:rect l="l" t="t" r="r" b="b"/>
              <a:pathLst>
                <a:path w="123189" h="722629">
                  <a:moveTo>
                    <a:pt x="0" y="722234"/>
                  </a:moveTo>
                  <a:lnTo>
                    <a:pt x="123014" y="722234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722234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375454" y="5494654"/>
              <a:ext cx="123189" cy="1473835"/>
            </a:xfrm>
            <a:custGeom>
              <a:avLst/>
              <a:gdLst/>
              <a:ahLst/>
              <a:cxnLst/>
              <a:rect l="l" t="t" r="r" b="b"/>
              <a:pathLst>
                <a:path w="123189" h="1473834">
                  <a:moveTo>
                    <a:pt x="123014" y="0"/>
                  </a:moveTo>
                  <a:lnTo>
                    <a:pt x="0" y="0"/>
                  </a:lnTo>
                  <a:lnTo>
                    <a:pt x="0" y="1473581"/>
                  </a:lnTo>
                  <a:lnTo>
                    <a:pt x="123014" y="1473581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375466" y="5494699"/>
              <a:ext cx="123189" cy="1473835"/>
            </a:xfrm>
            <a:custGeom>
              <a:avLst/>
              <a:gdLst/>
              <a:ahLst/>
              <a:cxnLst/>
              <a:rect l="l" t="t" r="r" b="b"/>
              <a:pathLst>
                <a:path w="123189" h="1473834">
                  <a:moveTo>
                    <a:pt x="0" y="1473582"/>
                  </a:moveTo>
                  <a:lnTo>
                    <a:pt x="123014" y="147358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473582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498467" y="4589690"/>
              <a:ext cx="123189" cy="2378710"/>
            </a:xfrm>
            <a:custGeom>
              <a:avLst/>
              <a:gdLst/>
              <a:ahLst/>
              <a:cxnLst/>
              <a:rect l="l" t="t" r="r" b="b"/>
              <a:pathLst>
                <a:path w="123189" h="2378709">
                  <a:moveTo>
                    <a:pt x="123014" y="0"/>
                  </a:moveTo>
                  <a:lnTo>
                    <a:pt x="0" y="0"/>
                  </a:lnTo>
                  <a:lnTo>
                    <a:pt x="0" y="2378544"/>
                  </a:lnTo>
                  <a:lnTo>
                    <a:pt x="123014" y="237854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498481" y="4589745"/>
              <a:ext cx="123189" cy="2378710"/>
            </a:xfrm>
            <a:custGeom>
              <a:avLst/>
              <a:gdLst/>
              <a:ahLst/>
              <a:cxnLst/>
              <a:rect l="l" t="t" r="r" b="b"/>
              <a:pathLst>
                <a:path w="123189" h="2378709">
                  <a:moveTo>
                    <a:pt x="0" y="2378536"/>
                  </a:moveTo>
                  <a:lnTo>
                    <a:pt x="123014" y="2378536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378536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621479" y="3941521"/>
              <a:ext cx="123189" cy="3027045"/>
            </a:xfrm>
            <a:custGeom>
              <a:avLst/>
              <a:gdLst/>
              <a:ahLst/>
              <a:cxnLst/>
              <a:rect l="l" t="t" r="r" b="b"/>
              <a:pathLst>
                <a:path w="123189" h="3027045">
                  <a:moveTo>
                    <a:pt x="123014" y="0"/>
                  </a:moveTo>
                  <a:lnTo>
                    <a:pt x="0" y="0"/>
                  </a:lnTo>
                  <a:lnTo>
                    <a:pt x="0" y="3026714"/>
                  </a:lnTo>
                  <a:lnTo>
                    <a:pt x="123014" y="302671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621495" y="3941580"/>
              <a:ext cx="123189" cy="3027045"/>
            </a:xfrm>
            <a:custGeom>
              <a:avLst/>
              <a:gdLst/>
              <a:ahLst/>
              <a:cxnLst/>
              <a:rect l="l" t="t" r="r" b="b"/>
              <a:pathLst>
                <a:path w="123189" h="3027045">
                  <a:moveTo>
                    <a:pt x="0" y="3026701"/>
                  </a:moveTo>
                  <a:lnTo>
                    <a:pt x="123014" y="302670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3026701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744491" y="3824414"/>
              <a:ext cx="123189" cy="3143885"/>
            </a:xfrm>
            <a:custGeom>
              <a:avLst/>
              <a:gdLst/>
              <a:ahLst/>
              <a:cxnLst/>
              <a:rect l="l" t="t" r="r" b="b"/>
              <a:pathLst>
                <a:path w="123189" h="3143884">
                  <a:moveTo>
                    <a:pt x="123014" y="0"/>
                  </a:moveTo>
                  <a:lnTo>
                    <a:pt x="0" y="0"/>
                  </a:lnTo>
                  <a:lnTo>
                    <a:pt x="0" y="3143821"/>
                  </a:lnTo>
                  <a:lnTo>
                    <a:pt x="123014" y="3143821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744510" y="3824471"/>
              <a:ext cx="123189" cy="3143885"/>
            </a:xfrm>
            <a:custGeom>
              <a:avLst/>
              <a:gdLst/>
              <a:ahLst/>
              <a:cxnLst/>
              <a:rect l="l" t="t" r="r" b="b"/>
              <a:pathLst>
                <a:path w="123189" h="3143884">
                  <a:moveTo>
                    <a:pt x="0" y="3143810"/>
                  </a:moveTo>
                  <a:lnTo>
                    <a:pt x="123014" y="3143810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3143810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867414" y="4532731"/>
              <a:ext cx="123189" cy="2435860"/>
            </a:xfrm>
            <a:custGeom>
              <a:avLst/>
              <a:gdLst/>
              <a:ahLst/>
              <a:cxnLst/>
              <a:rect l="l" t="t" r="r" b="b"/>
              <a:pathLst>
                <a:path w="123189" h="2435859">
                  <a:moveTo>
                    <a:pt x="123014" y="0"/>
                  </a:moveTo>
                  <a:lnTo>
                    <a:pt x="0" y="0"/>
                  </a:lnTo>
                  <a:lnTo>
                    <a:pt x="0" y="2435504"/>
                  </a:lnTo>
                  <a:lnTo>
                    <a:pt x="123014" y="243550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867431" y="4532780"/>
              <a:ext cx="123189" cy="2435860"/>
            </a:xfrm>
            <a:custGeom>
              <a:avLst/>
              <a:gdLst/>
              <a:ahLst/>
              <a:cxnLst/>
              <a:rect l="l" t="t" r="r" b="b"/>
              <a:pathLst>
                <a:path w="123189" h="2435859">
                  <a:moveTo>
                    <a:pt x="0" y="2435501"/>
                  </a:moveTo>
                  <a:lnTo>
                    <a:pt x="123014" y="243550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435501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990426" y="5412981"/>
              <a:ext cx="123189" cy="1555750"/>
            </a:xfrm>
            <a:custGeom>
              <a:avLst/>
              <a:gdLst/>
              <a:ahLst/>
              <a:cxnLst/>
              <a:rect l="l" t="t" r="r" b="b"/>
              <a:pathLst>
                <a:path w="123189" h="1555750">
                  <a:moveTo>
                    <a:pt x="123014" y="0"/>
                  </a:moveTo>
                  <a:lnTo>
                    <a:pt x="0" y="0"/>
                  </a:lnTo>
                  <a:lnTo>
                    <a:pt x="0" y="1555254"/>
                  </a:lnTo>
                  <a:lnTo>
                    <a:pt x="123014" y="155525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990445" y="5413036"/>
              <a:ext cx="123189" cy="1555750"/>
            </a:xfrm>
            <a:custGeom>
              <a:avLst/>
              <a:gdLst/>
              <a:ahLst/>
              <a:cxnLst/>
              <a:rect l="l" t="t" r="r" b="b"/>
              <a:pathLst>
                <a:path w="123189" h="1555750">
                  <a:moveTo>
                    <a:pt x="0" y="1555245"/>
                  </a:moveTo>
                  <a:lnTo>
                    <a:pt x="123014" y="155524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555245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5113451" y="5990168"/>
              <a:ext cx="123189" cy="978535"/>
            </a:xfrm>
            <a:custGeom>
              <a:avLst/>
              <a:gdLst/>
              <a:ahLst/>
              <a:cxnLst/>
              <a:rect l="l" t="t" r="r" b="b"/>
              <a:pathLst>
                <a:path w="123189" h="978534">
                  <a:moveTo>
                    <a:pt x="123014" y="0"/>
                  </a:moveTo>
                  <a:lnTo>
                    <a:pt x="0" y="0"/>
                  </a:lnTo>
                  <a:lnTo>
                    <a:pt x="0" y="978067"/>
                  </a:lnTo>
                  <a:lnTo>
                    <a:pt x="123014" y="97806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5113460" y="5990216"/>
              <a:ext cx="123189" cy="978535"/>
            </a:xfrm>
            <a:custGeom>
              <a:avLst/>
              <a:gdLst/>
              <a:ahLst/>
              <a:cxnLst/>
              <a:rect l="l" t="t" r="r" b="b"/>
              <a:pathLst>
                <a:path w="123189" h="978534">
                  <a:moveTo>
                    <a:pt x="0" y="978065"/>
                  </a:moveTo>
                  <a:lnTo>
                    <a:pt x="123014" y="97806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978065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5236464" y="5985868"/>
              <a:ext cx="123189" cy="982980"/>
            </a:xfrm>
            <a:custGeom>
              <a:avLst/>
              <a:gdLst/>
              <a:ahLst/>
              <a:cxnLst/>
              <a:rect l="l" t="t" r="r" b="b"/>
              <a:pathLst>
                <a:path w="123189" h="982979">
                  <a:moveTo>
                    <a:pt x="123014" y="0"/>
                  </a:moveTo>
                  <a:lnTo>
                    <a:pt x="0" y="0"/>
                  </a:lnTo>
                  <a:lnTo>
                    <a:pt x="0" y="982367"/>
                  </a:lnTo>
                  <a:lnTo>
                    <a:pt x="123014" y="98236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5236475" y="5985917"/>
              <a:ext cx="123189" cy="982980"/>
            </a:xfrm>
            <a:custGeom>
              <a:avLst/>
              <a:gdLst/>
              <a:ahLst/>
              <a:cxnLst/>
              <a:rect l="l" t="t" r="r" b="b"/>
              <a:pathLst>
                <a:path w="123189" h="982979">
                  <a:moveTo>
                    <a:pt x="0" y="982364"/>
                  </a:moveTo>
                  <a:lnTo>
                    <a:pt x="123014" y="982364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982364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5359476" y="5388241"/>
              <a:ext cx="123189" cy="1580515"/>
            </a:xfrm>
            <a:custGeom>
              <a:avLst/>
              <a:gdLst/>
              <a:ahLst/>
              <a:cxnLst/>
              <a:rect l="l" t="t" r="r" b="b"/>
              <a:pathLst>
                <a:path w="123189" h="1580515">
                  <a:moveTo>
                    <a:pt x="123014" y="0"/>
                  </a:moveTo>
                  <a:lnTo>
                    <a:pt x="0" y="0"/>
                  </a:lnTo>
                  <a:lnTo>
                    <a:pt x="0" y="1579994"/>
                  </a:lnTo>
                  <a:lnTo>
                    <a:pt x="123014" y="157999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5359489" y="5388292"/>
              <a:ext cx="123189" cy="1580515"/>
            </a:xfrm>
            <a:custGeom>
              <a:avLst/>
              <a:gdLst/>
              <a:ahLst/>
              <a:cxnLst/>
              <a:rect l="l" t="t" r="r" b="b"/>
              <a:pathLst>
                <a:path w="123189" h="1580515">
                  <a:moveTo>
                    <a:pt x="0" y="1579989"/>
                  </a:moveTo>
                  <a:lnTo>
                    <a:pt x="123014" y="1579989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579989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5482399" y="4482210"/>
              <a:ext cx="123189" cy="2486025"/>
            </a:xfrm>
            <a:custGeom>
              <a:avLst/>
              <a:gdLst/>
              <a:ahLst/>
              <a:cxnLst/>
              <a:rect l="l" t="t" r="r" b="b"/>
              <a:pathLst>
                <a:path w="123189" h="2486025">
                  <a:moveTo>
                    <a:pt x="123014" y="0"/>
                  </a:moveTo>
                  <a:lnTo>
                    <a:pt x="0" y="0"/>
                  </a:lnTo>
                  <a:lnTo>
                    <a:pt x="0" y="2486025"/>
                  </a:lnTo>
                  <a:lnTo>
                    <a:pt x="123014" y="248602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5482410" y="4482263"/>
              <a:ext cx="123189" cy="2486025"/>
            </a:xfrm>
            <a:custGeom>
              <a:avLst/>
              <a:gdLst/>
              <a:ahLst/>
              <a:cxnLst/>
              <a:rect l="l" t="t" r="r" b="b"/>
              <a:pathLst>
                <a:path w="123189" h="2486025">
                  <a:moveTo>
                    <a:pt x="0" y="2486018"/>
                  </a:moveTo>
                  <a:lnTo>
                    <a:pt x="123014" y="2486018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486018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5605411" y="3861993"/>
              <a:ext cx="123189" cy="3106420"/>
            </a:xfrm>
            <a:custGeom>
              <a:avLst/>
              <a:gdLst/>
              <a:ahLst/>
              <a:cxnLst/>
              <a:rect l="l" t="t" r="r" b="b"/>
              <a:pathLst>
                <a:path w="123189" h="3106420">
                  <a:moveTo>
                    <a:pt x="123014" y="0"/>
                  </a:moveTo>
                  <a:lnTo>
                    <a:pt x="0" y="0"/>
                  </a:lnTo>
                  <a:lnTo>
                    <a:pt x="0" y="3106242"/>
                  </a:lnTo>
                  <a:lnTo>
                    <a:pt x="123014" y="3106242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5605425" y="3862043"/>
              <a:ext cx="123189" cy="3106420"/>
            </a:xfrm>
            <a:custGeom>
              <a:avLst/>
              <a:gdLst/>
              <a:ahLst/>
              <a:cxnLst/>
              <a:rect l="l" t="t" r="r" b="b"/>
              <a:pathLst>
                <a:path w="123189" h="3106420">
                  <a:moveTo>
                    <a:pt x="0" y="3106238"/>
                  </a:moveTo>
                  <a:lnTo>
                    <a:pt x="123014" y="3106238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3106238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5728423" y="4010367"/>
              <a:ext cx="123189" cy="2958465"/>
            </a:xfrm>
            <a:custGeom>
              <a:avLst/>
              <a:gdLst/>
              <a:ahLst/>
              <a:cxnLst/>
              <a:rect l="l" t="t" r="r" b="b"/>
              <a:pathLst>
                <a:path w="123189" h="2958465">
                  <a:moveTo>
                    <a:pt x="123014" y="0"/>
                  </a:moveTo>
                  <a:lnTo>
                    <a:pt x="0" y="0"/>
                  </a:lnTo>
                  <a:lnTo>
                    <a:pt x="0" y="2957868"/>
                  </a:lnTo>
                  <a:lnTo>
                    <a:pt x="123014" y="2957868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5728439" y="4010416"/>
              <a:ext cx="123189" cy="2958465"/>
            </a:xfrm>
            <a:custGeom>
              <a:avLst/>
              <a:gdLst/>
              <a:ahLst/>
              <a:cxnLst/>
              <a:rect l="l" t="t" r="r" b="b"/>
              <a:pathLst>
                <a:path w="123189" h="2958465">
                  <a:moveTo>
                    <a:pt x="0" y="2957865"/>
                  </a:moveTo>
                  <a:lnTo>
                    <a:pt x="123014" y="295786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957865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5851461" y="4476762"/>
              <a:ext cx="123189" cy="2491740"/>
            </a:xfrm>
            <a:custGeom>
              <a:avLst/>
              <a:gdLst/>
              <a:ahLst/>
              <a:cxnLst/>
              <a:rect l="l" t="t" r="r" b="b"/>
              <a:pathLst>
                <a:path w="123189" h="2491740">
                  <a:moveTo>
                    <a:pt x="123014" y="0"/>
                  </a:moveTo>
                  <a:lnTo>
                    <a:pt x="0" y="0"/>
                  </a:lnTo>
                  <a:lnTo>
                    <a:pt x="0" y="2491473"/>
                  </a:lnTo>
                  <a:lnTo>
                    <a:pt x="123014" y="2491473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5851477" y="4476819"/>
              <a:ext cx="123189" cy="2491740"/>
            </a:xfrm>
            <a:custGeom>
              <a:avLst/>
              <a:gdLst/>
              <a:ahLst/>
              <a:cxnLst/>
              <a:rect l="l" t="t" r="r" b="b"/>
              <a:pathLst>
                <a:path w="123189" h="2491740">
                  <a:moveTo>
                    <a:pt x="0" y="2491462"/>
                  </a:moveTo>
                  <a:lnTo>
                    <a:pt x="123014" y="249146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491462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5974384" y="5478487"/>
              <a:ext cx="123189" cy="1490345"/>
            </a:xfrm>
            <a:custGeom>
              <a:avLst/>
              <a:gdLst/>
              <a:ahLst/>
              <a:cxnLst/>
              <a:rect l="l" t="t" r="r" b="b"/>
              <a:pathLst>
                <a:path w="123189" h="1490345">
                  <a:moveTo>
                    <a:pt x="123014" y="0"/>
                  </a:moveTo>
                  <a:lnTo>
                    <a:pt x="0" y="0"/>
                  </a:lnTo>
                  <a:lnTo>
                    <a:pt x="0" y="1489748"/>
                  </a:lnTo>
                  <a:lnTo>
                    <a:pt x="123014" y="1489748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5974398" y="5478530"/>
              <a:ext cx="123189" cy="1490345"/>
            </a:xfrm>
            <a:custGeom>
              <a:avLst/>
              <a:gdLst/>
              <a:ahLst/>
              <a:cxnLst/>
              <a:rect l="l" t="t" r="r" b="b"/>
              <a:pathLst>
                <a:path w="123189" h="1490345">
                  <a:moveTo>
                    <a:pt x="0" y="1489751"/>
                  </a:moveTo>
                  <a:lnTo>
                    <a:pt x="123014" y="148975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489751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6097397" y="6297590"/>
              <a:ext cx="123189" cy="671195"/>
            </a:xfrm>
            <a:custGeom>
              <a:avLst/>
              <a:gdLst/>
              <a:ahLst/>
              <a:cxnLst/>
              <a:rect l="l" t="t" r="r" b="b"/>
              <a:pathLst>
                <a:path w="123189" h="671195">
                  <a:moveTo>
                    <a:pt x="123014" y="0"/>
                  </a:moveTo>
                  <a:lnTo>
                    <a:pt x="0" y="0"/>
                  </a:lnTo>
                  <a:lnTo>
                    <a:pt x="0" y="670645"/>
                  </a:lnTo>
                  <a:lnTo>
                    <a:pt x="123014" y="67064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6097413" y="6297639"/>
              <a:ext cx="123189" cy="671195"/>
            </a:xfrm>
            <a:custGeom>
              <a:avLst/>
              <a:gdLst/>
              <a:ahLst/>
              <a:cxnLst/>
              <a:rect l="l" t="t" r="r" b="b"/>
              <a:pathLst>
                <a:path w="123189" h="671195">
                  <a:moveTo>
                    <a:pt x="0" y="670642"/>
                  </a:moveTo>
                  <a:lnTo>
                    <a:pt x="123014" y="67064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670642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220409" y="6701702"/>
              <a:ext cx="123189" cy="266700"/>
            </a:xfrm>
            <a:custGeom>
              <a:avLst/>
              <a:gdLst/>
              <a:ahLst/>
              <a:cxnLst/>
              <a:rect l="l" t="t" r="r" b="b"/>
              <a:pathLst>
                <a:path w="123189" h="266700">
                  <a:moveTo>
                    <a:pt x="123014" y="0"/>
                  </a:moveTo>
                  <a:lnTo>
                    <a:pt x="0" y="0"/>
                  </a:lnTo>
                  <a:lnTo>
                    <a:pt x="0" y="266533"/>
                  </a:lnTo>
                  <a:lnTo>
                    <a:pt x="123014" y="266533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220451" y="6701749"/>
              <a:ext cx="123189" cy="266700"/>
            </a:xfrm>
            <a:custGeom>
              <a:avLst/>
              <a:gdLst/>
              <a:ahLst/>
              <a:cxnLst/>
              <a:rect l="l" t="t" r="r" b="b"/>
              <a:pathLst>
                <a:path w="123189" h="266700">
                  <a:moveTo>
                    <a:pt x="0" y="266532"/>
                  </a:moveTo>
                  <a:lnTo>
                    <a:pt x="123014" y="26653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66532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6343446" y="6891920"/>
              <a:ext cx="123189" cy="76835"/>
            </a:xfrm>
            <a:custGeom>
              <a:avLst/>
              <a:gdLst/>
              <a:ahLst/>
              <a:cxnLst/>
              <a:rect l="l" t="t" r="r" b="b"/>
              <a:pathLst>
                <a:path w="123189" h="76834">
                  <a:moveTo>
                    <a:pt x="123014" y="0"/>
                  </a:moveTo>
                  <a:lnTo>
                    <a:pt x="0" y="0"/>
                  </a:lnTo>
                  <a:lnTo>
                    <a:pt x="0" y="76314"/>
                  </a:lnTo>
                  <a:lnTo>
                    <a:pt x="123014" y="7631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343465" y="6891967"/>
              <a:ext cx="123189" cy="76835"/>
            </a:xfrm>
            <a:custGeom>
              <a:avLst/>
              <a:gdLst/>
              <a:ahLst/>
              <a:cxnLst/>
              <a:rect l="l" t="t" r="r" b="b"/>
              <a:pathLst>
                <a:path w="123189" h="76834">
                  <a:moveTo>
                    <a:pt x="0" y="76314"/>
                  </a:moveTo>
                  <a:lnTo>
                    <a:pt x="122991" y="76314"/>
                  </a:lnTo>
                  <a:lnTo>
                    <a:pt x="122991" y="0"/>
                  </a:lnTo>
                  <a:lnTo>
                    <a:pt x="0" y="0"/>
                  </a:lnTo>
                  <a:lnTo>
                    <a:pt x="0" y="76314"/>
                  </a:lnTo>
                  <a:close/>
                </a:path>
              </a:pathLst>
            </a:custGeom>
            <a:ln w="1032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466344" y="6946691"/>
              <a:ext cx="123189" cy="21590"/>
            </a:xfrm>
            <a:custGeom>
              <a:avLst/>
              <a:gdLst/>
              <a:ahLst/>
              <a:cxnLst/>
              <a:rect l="l" t="t" r="r" b="b"/>
              <a:pathLst>
                <a:path w="123190" h="21590">
                  <a:moveTo>
                    <a:pt x="123014" y="0"/>
                  </a:moveTo>
                  <a:lnTo>
                    <a:pt x="0" y="0"/>
                  </a:lnTo>
                  <a:lnTo>
                    <a:pt x="0" y="21544"/>
                  </a:lnTo>
                  <a:lnTo>
                    <a:pt x="123014" y="2154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466386" y="6946761"/>
              <a:ext cx="123189" cy="21590"/>
            </a:xfrm>
            <a:custGeom>
              <a:avLst/>
              <a:gdLst/>
              <a:ahLst/>
              <a:cxnLst/>
              <a:rect l="l" t="t" r="r" b="b"/>
              <a:pathLst>
                <a:path w="123190" h="21590">
                  <a:moveTo>
                    <a:pt x="0" y="21520"/>
                  </a:moveTo>
                  <a:lnTo>
                    <a:pt x="122991" y="21520"/>
                  </a:lnTo>
                  <a:lnTo>
                    <a:pt x="122991" y="0"/>
                  </a:lnTo>
                  <a:lnTo>
                    <a:pt x="0" y="0"/>
                  </a:lnTo>
                  <a:lnTo>
                    <a:pt x="0" y="2152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589382" y="6963934"/>
              <a:ext cx="123189" cy="4445"/>
            </a:xfrm>
            <a:custGeom>
              <a:avLst/>
              <a:gdLst/>
              <a:ahLst/>
              <a:cxnLst/>
              <a:rect l="l" t="t" r="r" b="b"/>
              <a:pathLst>
                <a:path w="123190" h="4445">
                  <a:moveTo>
                    <a:pt x="123014" y="0"/>
                  </a:moveTo>
                  <a:lnTo>
                    <a:pt x="0" y="0"/>
                  </a:lnTo>
                  <a:lnTo>
                    <a:pt x="0" y="4301"/>
                  </a:lnTo>
                  <a:lnTo>
                    <a:pt x="123014" y="4301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589401" y="6964004"/>
              <a:ext cx="123189" cy="4445"/>
            </a:xfrm>
            <a:custGeom>
              <a:avLst/>
              <a:gdLst/>
              <a:ahLst/>
              <a:cxnLst/>
              <a:rect l="l" t="t" r="r" b="b"/>
              <a:pathLst>
                <a:path w="123190" h="4445">
                  <a:moveTo>
                    <a:pt x="0" y="4276"/>
                  </a:moveTo>
                  <a:lnTo>
                    <a:pt x="123014" y="4276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4276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712394" y="6967160"/>
              <a:ext cx="123189" cy="1270"/>
            </a:xfrm>
            <a:custGeom>
              <a:avLst/>
              <a:gdLst/>
              <a:ahLst/>
              <a:cxnLst/>
              <a:rect l="l" t="t" r="r" b="b"/>
              <a:pathLst>
                <a:path w="123190" h="1270">
                  <a:moveTo>
                    <a:pt x="122990" y="0"/>
                  </a:moveTo>
                  <a:lnTo>
                    <a:pt x="0" y="0"/>
                  </a:lnTo>
                  <a:lnTo>
                    <a:pt x="0" y="1075"/>
                  </a:lnTo>
                  <a:lnTo>
                    <a:pt x="122990" y="1075"/>
                  </a:lnTo>
                  <a:lnTo>
                    <a:pt x="122990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712415" y="6967206"/>
              <a:ext cx="123189" cy="1270"/>
            </a:xfrm>
            <a:custGeom>
              <a:avLst/>
              <a:gdLst/>
              <a:ahLst/>
              <a:cxnLst/>
              <a:rect l="l" t="t" r="r" b="b"/>
              <a:pathLst>
                <a:path w="123190" h="1270">
                  <a:moveTo>
                    <a:pt x="0" y="1075"/>
                  </a:moveTo>
                  <a:lnTo>
                    <a:pt x="123014" y="107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075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835381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123012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835406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958419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123024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958418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0" y="0"/>
                  </a:moveTo>
                  <a:lnTo>
                    <a:pt x="123015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7081342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122999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7081342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3200914" y="3667243"/>
              <a:ext cx="4194175" cy="3458845"/>
            </a:xfrm>
            <a:custGeom>
              <a:avLst/>
              <a:gdLst/>
              <a:ahLst/>
              <a:cxnLst/>
              <a:rect l="l" t="t" r="r" b="b"/>
              <a:pathLst>
                <a:path w="4194175" h="3458845">
                  <a:moveTo>
                    <a:pt x="0" y="3458242"/>
                  </a:moveTo>
                  <a:lnTo>
                    <a:pt x="4194066" y="3458242"/>
                  </a:lnTo>
                  <a:lnTo>
                    <a:pt x="4194066" y="0"/>
                  </a:lnTo>
                  <a:lnTo>
                    <a:pt x="0" y="0"/>
                  </a:lnTo>
                  <a:lnTo>
                    <a:pt x="0" y="3458242"/>
                  </a:lnTo>
                  <a:close/>
                </a:path>
              </a:pathLst>
            </a:custGeom>
            <a:ln w="10329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3760571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4252531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4744491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5236464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5728423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220409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712368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7204341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7430020" y="3471301"/>
              <a:ext cx="4194175" cy="196215"/>
            </a:xfrm>
            <a:custGeom>
              <a:avLst/>
              <a:gdLst/>
              <a:ahLst/>
              <a:cxnLst/>
              <a:rect l="l" t="t" r="r" b="b"/>
              <a:pathLst>
                <a:path w="4194175" h="196214">
                  <a:moveTo>
                    <a:pt x="4194060" y="0"/>
                  </a:moveTo>
                  <a:lnTo>
                    <a:pt x="0" y="0"/>
                  </a:lnTo>
                  <a:lnTo>
                    <a:pt x="0" y="195874"/>
                  </a:lnTo>
                  <a:lnTo>
                    <a:pt x="4194060" y="195874"/>
                  </a:lnTo>
                  <a:lnTo>
                    <a:pt x="4194060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7430047" y="3471352"/>
              <a:ext cx="4194175" cy="196215"/>
            </a:xfrm>
            <a:custGeom>
              <a:avLst/>
              <a:gdLst/>
              <a:ahLst/>
              <a:cxnLst/>
              <a:rect l="l" t="t" r="r" b="b"/>
              <a:pathLst>
                <a:path w="4194175" h="196214">
                  <a:moveTo>
                    <a:pt x="0" y="195867"/>
                  </a:moveTo>
                  <a:lnTo>
                    <a:pt x="4194066" y="195867"/>
                  </a:lnTo>
                  <a:lnTo>
                    <a:pt x="4194066" y="0"/>
                  </a:lnTo>
                  <a:lnTo>
                    <a:pt x="0" y="0"/>
                  </a:lnTo>
                  <a:lnTo>
                    <a:pt x="0" y="195867"/>
                  </a:lnTo>
                  <a:close/>
                </a:path>
              </a:pathLst>
            </a:custGeom>
            <a:ln w="1032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7430020" y="3667201"/>
              <a:ext cx="4194175" cy="3458845"/>
            </a:xfrm>
            <a:custGeom>
              <a:avLst/>
              <a:gdLst/>
              <a:ahLst/>
              <a:cxnLst/>
              <a:rect l="l" t="t" r="r" b="b"/>
              <a:pathLst>
                <a:path w="4194175" h="3458845">
                  <a:moveTo>
                    <a:pt x="4194060" y="0"/>
                  </a:moveTo>
                  <a:lnTo>
                    <a:pt x="0" y="0"/>
                  </a:lnTo>
                  <a:lnTo>
                    <a:pt x="0" y="3458248"/>
                  </a:lnTo>
                  <a:lnTo>
                    <a:pt x="4194060" y="3458248"/>
                  </a:lnTo>
                  <a:lnTo>
                    <a:pt x="41940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7430020" y="6965654"/>
              <a:ext cx="4194175" cy="5715"/>
            </a:xfrm>
            <a:custGeom>
              <a:avLst/>
              <a:gdLst/>
              <a:ahLst/>
              <a:cxnLst/>
              <a:rect l="l" t="t" r="r" b="b"/>
              <a:pathLst>
                <a:path w="4194175" h="5715">
                  <a:moveTo>
                    <a:pt x="0" y="0"/>
                  </a:moveTo>
                  <a:lnTo>
                    <a:pt x="682688" y="0"/>
                  </a:lnTo>
                </a:path>
                <a:path w="4194175" h="5715">
                  <a:moveTo>
                    <a:pt x="3388552" y="0"/>
                  </a:moveTo>
                  <a:lnTo>
                    <a:pt x="4194160" y="0"/>
                  </a:lnTo>
                </a:path>
                <a:path w="4194175" h="5715">
                  <a:moveTo>
                    <a:pt x="0" y="5163"/>
                  </a:moveTo>
                  <a:lnTo>
                    <a:pt x="4194160" y="5163"/>
                  </a:lnTo>
                </a:path>
              </a:pathLst>
            </a:custGeom>
            <a:ln w="516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7430020" y="4818659"/>
              <a:ext cx="4194175" cy="1881505"/>
            </a:xfrm>
            <a:custGeom>
              <a:avLst/>
              <a:gdLst/>
              <a:ahLst/>
              <a:cxnLst/>
              <a:rect l="l" t="t" r="r" b="b"/>
              <a:pathLst>
                <a:path w="4194175" h="1881504">
                  <a:moveTo>
                    <a:pt x="0" y="1880895"/>
                  </a:moveTo>
                  <a:lnTo>
                    <a:pt x="805599" y="1880895"/>
                  </a:lnTo>
                </a:path>
                <a:path w="4194175" h="1881504">
                  <a:moveTo>
                    <a:pt x="3265540" y="1880895"/>
                  </a:moveTo>
                  <a:lnTo>
                    <a:pt x="4194160" y="1880895"/>
                  </a:lnTo>
                </a:path>
                <a:path w="4194175" h="1881504">
                  <a:moveTo>
                    <a:pt x="0" y="1612214"/>
                  </a:moveTo>
                  <a:lnTo>
                    <a:pt x="928624" y="1612214"/>
                  </a:lnTo>
                </a:path>
                <a:path w="4194175" h="1881504">
                  <a:moveTo>
                    <a:pt x="3142528" y="1612214"/>
                  </a:moveTo>
                  <a:lnTo>
                    <a:pt x="4194160" y="1612214"/>
                  </a:lnTo>
                </a:path>
                <a:path w="4194175" h="1881504">
                  <a:moveTo>
                    <a:pt x="0" y="1343418"/>
                  </a:moveTo>
                  <a:lnTo>
                    <a:pt x="928624" y="1343418"/>
                  </a:lnTo>
                </a:path>
                <a:path w="4194175" h="1881504">
                  <a:moveTo>
                    <a:pt x="3142528" y="1343418"/>
                  </a:moveTo>
                  <a:lnTo>
                    <a:pt x="4194160" y="1343418"/>
                  </a:lnTo>
                </a:path>
                <a:path w="4194175" h="1881504">
                  <a:moveTo>
                    <a:pt x="0" y="1074737"/>
                  </a:moveTo>
                  <a:lnTo>
                    <a:pt x="1051636" y="1074737"/>
                  </a:lnTo>
                </a:path>
                <a:path w="4194175" h="1881504">
                  <a:moveTo>
                    <a:pt x="3019516" y="1074737"/>
                  </a:moveTo>
                  <a:lnTo>
                    <a:pt x="4194160" y="1074737"/>
                  </a:lnTo>
                </a:path>
                <a:path w="4194175" h="1881504">
                  <a:moveTo>
                    <a:pt x="0" y="806043"/>
                  </a:moveTo>
                  <a:lnTo>
                    <a:pt x="1051636" y="806043"/>
                  </a:lnTo>
                </a:path>
                <a:path w="4194175" h="1881504">
                  <a:moveTo>
                    <a:pt x="3019516" y="806043"/>
                  </a:moveTo>
                  <a:lnTo>
                    <a:pt x="4194160" y="806043"/>
                  </a:lnTo>
                </a:path>
                <a:path w="4194175" h="1881504">
                  <a:moveTo>
                    <a:pt x="0" y="537362"/>
                  </a:moveTo>
                  <a:lnTo>
                    <a:pt x="1051636" y="537362"/>
                  </a:lnTo>
                </a:path>
                <a:path w="4194175" h="1881504">
                  <a:moveTo>
                    <a:pt x="1543598" y="537362"/>
                  </a:moveTo>
                  <a:lnTo>
                    <a:pt x="1789646" y="537362"/>
                  </a:lnTo>
                </a:path>
                <a:path w="4194175" h="1881504">
                  <a:moveTo>
                    <a:pt x="2281608" y="537362"/>
                  </a:moveTo>
                  <a:lnTo>
                    <a:pt x="2527541" y="537362"/>
                  </a:lnTo>
                </a:path>
                <a:path w="4194175" h="1881504">
                  <a:moveTo>
                    <a:pt x="2896592" y="537362"/>
                  </a:moveTo>
                  <a:lnTo>
                    <a:pt x="4194160" y="537362"/>
                  </a:lnTo>
                </a:path>
                <a:path w="4194175" h="1881504">
                  <a:moveTo>
                    <a:pt x="0" y="268681"/>
                  </a:moveTo>
                  <a:lnTo>
                    <a:pt x="1174648" y="268681"/>
                  </a:lnTo>
                </a:path>
                <a:path w="4194175" h="1881504">
                  <a:moveTo>
                    <a:pt x="1420675" y="268681"/>
                  </a:moveTo>
                  <a:lnTo>
                    <a:pt x="1912569" y="268681"/>
                  </a:lnTo>
                </a:path>
                <a:path w="4194175" h="1881504">
                  <a:moveTo>
                    <a:pt x="2158595" y="268681"/>
                  </a:moveTo>
                  <a:lnTo>
                    <a:pt x="2650566" y="268681"/>
                  </a:lnTo>
                </a:path>
                <a:path w="4194175" h="1881504">
                  <a:moveTo>
                    <a:pt x="2896592" y="268681"/>
                  </a:moveTo>
                  <a:lnTo>
                    <a:pt x="4194160" y="268681"/>
                  </a:lnTo>
                </a:path>
                <a:path w="4194175" h="1881504">
                  <a:moveTo>
                    <a:pt x="0" y="0"/>
                  </a:moveTo>
                  <a:lnTo>
                    <a:pt x="1912569" y="0"/>
                  </a:lnTo>
                </a:path>
                <a:path w="4194175" h="1881504">
                  <a:moveTo>
                    <a:pt x="2035583" y="0"/>
                  </a:moveTo>
                  <a:lnTo>
                    <a:pt x="4194160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7430020" y="4549889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160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7430020" y="4281182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160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7430020" y="4012488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160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7430020" y="3743807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160" y="0"/>
                  </a:lnTo>
                </a:path>
              </a:pathLst>
            </a:custGeom>
            <a:ln w="103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749772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774365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7989697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823561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8481657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8727706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8973642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9219666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9465602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9711638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995756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10203598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10449535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10695559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1094149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11187518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1143345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1033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7430020" y="6967190"/>
              <a:ext cx="4194175" cy="2540"/>
            </a:xfrm>
            <a:custGeom>
              <a:avLst/>
              <a:gdLst/>
              <a:ahLst/>
              <a:cxnLst/>
              <a:rect l="l" t="t" r="r" b="b"/>
              <a:pathLst>
                <a:path w="4194175" h="2540">
                  <a:moveTo>
                    <a:pt x="0" y="0"/>
                  </a:moveTo>
                  <a:lnTo>
                    <a:pt x="682688" y="0"/>
                  </a:lnTo>
                </a:path>
                <a:path w="4194175" h="2540">
                  <a:moveTo>
                    <a:pt x="3388552" y="0"/>
                  </a:moveTo>
                  <a:lnTo>
                    <a:pt x="4194160" y="0"/>
                  </a:lnTo>
                </a:path>
                <a:path w="4194175" h="2540">
                  <a:moveTo>
                    <a:pt x="0" y="2091"/>
                  </a:moveTo>
                  <a:lnTo>
                    <a:pt x="4194160" y="2091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7430020" y="4818659"/>
              <a:ext cx="4194175" cy="1612265"/>
            </a:xfrm>
            <a:custGeom>
              <a:avLst/>
              <a:gdLst/>
              <a:ahLst/>
              <a:cxnLst/>
              <a:rect l="l" t="t" r="r" b="b"/>
              <a:pathLst>
                <a:path w="4194175" h="1612264">
                  <a:moveTo>
                    <a:pt x="0" y="1612214"/>
                  </a:moveTo>
                  <a:lnTo>
                    <a:pt x="928624" y="1612214"/>
                  </a:lnTo>
                </a:path>
                <a:path w="4194175" h="1612264">
                  <a:moveTo>
                    <a:pt x="3142528" y="1612214"/>
                  </a:moveTo>
                  <a:lnTo>
                    <a:pt x="4194160" y="1612214"/>
                  </a:lnTo>
                </a:path>
                <a:path w="4194175" h="1612264">
                  <a:moveTo>
                    <a:pt x="0" y="1074737"/>
                  </a:moveTo>
                  <a:lnTo>
                    <a:pt x="1051636" y="1074737"/>
                  </a:lnTo>
                </a:path>
                <a:path w="4194175" h="1612264">
                  <a:moveTo>
                    <a:pt x="3019516" y="1074737"/>
                  </a:moveTo>
                  <a:lnTo>
                    <a:pt x="4194160" y="1074737"/>
                  </a:lnTo>
                </a:path>
                <a:path w="4194175" h="1612264">
                  <a:moveTo>
                    <a:pt x="0" y="537362"/>
                  </a:moveTo>
                  <a:lnTo>
                    <a:pt x="1051636" y="537362"/>
                  </a:lnTo>
                </a:path>
                <a:path w="4194175" h="1612264">
                  <a:moveTo>
                    <a:pt x="1543598" y="537362"/>
                  </a:moveTo>
                  <a:lnTo>
                    <a:pt x="1789646" y="537362"/>
                  </a:lnTo>
                </a:path>
                <a:path w="4194175" h="1612264">
                  <a:moveTo>
                    <a:pt x="2281608" y="537362"/>
                  </a:moveTo>
                  <a:lnTo>
                    <a:pt x="2527541" y="537362"/>
                  </a:lnTo>
                </a:path>
                <a:path w="4194175" h="1612264">
                  <a:moveTo>
                    <a:pt x="2896592" y="537362"/>
                  </a:moveTo>
                  <a:lnTo>
                    <a:pt x="4194160" y="537362"/>
                  </a:lnTo>
                </a:path>
                <a:path w="4194175" h="1612264">
                  <a:moveTo>
                    <a:pt x="0" y="0"/>
                  </a:moveTo>
                  <a:lnTo>
                    <a:pt x="1912569" y="0"/>
                  </a:lnTo>
                </a:path>
                <a:path w="4194175" h="1612264">
                  <a:moveTo>
                    <a:pt x="2035583" y="0"/>
                  </a:moveTo>
                  <a:lnTo>
                    <a:pt x="4194160" y="0"/>
                  </a:lnTo>
                </a:path>
              </a:pathLst>
            </a:custGeom>
            <a:ln w="4182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7430020" y="4281182"/>
              <a:ext cx="4194175" cy="0"/>
            </a:xfrm>
            <a:custGeom>
              <a:avLst/>
              <a:gdLst/>
              <a:ahLst/>
              <a:cxnLst/>
              <a:rect l="l" t="t" r="r" b="b"/>
              <a:pathLst>
                <a:path w="4194175">
                  <a:moveTo>
                    <a:pt x="0" y="0"/>
                  </a:moveTo>
                  <a:lnTo>
                    <a:pt x="4194160" y="0"/>
                  </a:lnTo>
                </a:path>
              </a:pathLst>
            </a:custGeom>
            <a:ln w="4182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7989697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8481657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8973642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9465602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9957561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10449535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1094149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11433454" y="3667206"/>
              <a:ext cx="0" cy="3458845"/>
            </a:xfrm>
            <a:custGeom>
              <a:avLst/>
              <a:gdLst/>
              <a:ahLst/>
              <a:cxnLst/>
              <a:rect l="l" t="t" r="r" b="b"/>
              <a:pathLst>
                <a:path h="3458845">
                  <a:moveTo>
                    <a:pt x="0" y="3458242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620736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123024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7620736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0" y="0"/>
                  </a:moveTo>
                  <a:lnTo>
                    <a:pt x="123014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7743659" y="6966085"/>
              <a:ext cx="123189" cy="2540"/>
            </a:xfrm>
            <a:custGeom>
              <a:avLst/>
              <a:gdLst/>
              <a:ahLst/>
              <a:cxnLst/>
              <a:rect l="l" t="t" r="r" b="b"/>
              <a:pathLst>
                <a:path w="123190" h="2540">
                  <a:moveTo>
                    <a:pt x="123014" y="0"/>
                  </a:moveTo>
                  <a:lnTo>
                    <a:pt x="0" y="0"/>
                  </a:lnTo>
                  <a:lnTo>
                    <a:pt x="0" y="2150"/>
                  </a:lnTo>
                  <a:lnTo>
                    <a:pt x="123014" y="2150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7743685" y="6966131"/>
              <a:ext cx="123189" cy="2540"/>
            </a:xfrm>
            <a:custGeom>
              <a:avLst/>
              <a:gdLst/>
              <a:ahLst/>
              <a:cxnLst/>
              <a:rect l="l" t="t" r="r" b="b"/>
              <a:pathLst>
                <a:path w="123190" h="2540">
                  <a:moveTo>
                    <a:pt x="0" y="2150"/>
                  </a:moveTo>
                  <a:lnTo>
                    <a:pt x="123014" y="2150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15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7866684" y="6956436"/>
              <a:ext cx="123189" cy="12065"/>
            </a:xfrm>
            <a:custGeom>
              <a:avLst/>
              <a:gdLst/>
              <a:ahLst/>
              <a:cxnLst/>
              <a:rect l="l" t="t" r="r" b="b"/>
              <a:pathLst>
                <a:path w="123190" h="12065">
                  <a:moveTo>
                    <a:pt x="123014" y="0"/>
                  </a:moveTo>
                  <a:lnTo>
                    <a:pt x="0" y="0"/>
                  </a:lnTo>
                  <a:lnTo>
                    <a:pt x="0" y="11799"/>
                  </a:lnTo>
                  <a:lnTo>
                    <a:pt x="123014" y="11799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7861529" y="6951344"/>
              <a:ext cx="133350" cy="28575"/>
            </a:xfrm>
            <a:custGeom>
              <a:avLst/>
              <a:gdLst/>
              <a:ahLst/>
              <a:cxnLst/>
              <a:rect l="l" t="t" r="r" b="b"/>
              <a:pathLst>
                <a:path w="133350" h="28575">
                  <a:moveTo>
                    <a:pt x="133337" y="0"/>
                  </a:moveTo>
                  <a:lnTo>
                    <a:pt x="0" y="0"/>
                  </a:lnTo>
                  <a:lnTo>
                    <a:pt x="0" y="11049"/>
                  </a:lnTo>
                  <a:lnTo>
                    <a:pt x="0" y="16891"/>
                  </a:lnTo>
                  <a:lnTo>
                    <a:pt x="0" y="27952"/>
                  </a:lnTo>
                  <a:lnTo>
                    <a:pt x="133337" y="27952"/>
                  </a:lnTo>
                  <a:lnTo>
                    <a:pt x="133337" y="16891"/>
                  </a:lnTo>
                  <a:lnTo>
                    <a:pt x="133337" y="11049"/>
                  </a:lnTo>
                  <a:lnTo>
                    <a:pt x="133337" y="0"/>
                  </a:lnTo>
                  <a:close/>
                </a:path>
              </a:pathLst>
            </a:custGeom>
            <a:solidFill>
              <a:srgbClr val="3456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7989697" y="6916641"/>
              <a:ext cx="123189" cy="52069"/>
            </a:xfrm>
            <a:custGeom>
              <a:avLst/>
              <a:gdLst/>
              <a:ahLst/>
              <a:cxnLst/>
              <a:rect l="l" t="t" r="r" b="b"/>
              <a:pathLst>
                <a:path w="123190" h="52070">
                  <a:moveTo>
                    <a:pt x="123014" y="0"/>
                  </a:moveTo>
                  <a:lnTo>
                    <a:pt x="0" y="0"/>
                  </a:lnTo>
                  <a:lnTo>
                    <a:pt x="0" y="51594"/>
                  </a:lnTo>
                  <a:lnTo>
                    <a:pt x="123014" y="5159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7989714" y="6916688"/>
              <a:ext cx="123189" cy="52069"/>
            </a:xfrm>
            <a:custGeom>
              <a:avLst/>
              <a:gdLst/>
              <a:ahLst/>
              <a:cxnLst/>
              <a:rect l="l" t="t" r="r" b="b"/>
              <a:pathLst>
                <a:path w="123190" h="52070">
                  <a:moveTo>
                    <a:pt x="0" y="51593"/>
                  </a:moveTo>
                  <a:lnTo>
                    <a:pt x="123014" y="51593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51593"/>
                  </a:lnTo>
                  <a:close/>
                </a:path>
              </a:pathLst>
            </a:custGeom>
            <a:ln w="1032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8112709" y="6793015"/>
              <a:ext cx="123189" cy="175260"/>
            </a:xfrm>
            <a:custGeom>
              <a:avLst/>
              <a:gdLst/>
              <a:ahLst/>
              <a:cxnLst/>
              <a:rect l="l" t="t" r="r" b="b"/>
              <a:pathLst>
                <a:path w="123190" h="175259">
                  <a:moveTo>
                    <a:pt x="123014" y="0"/>
                  </a:moveTo>
                  <a:lnTo>
                    <a:pt x="0" y="0"/>
                  </a:lnTo>
                  <a:lnTo>
                    <a:pt x="0" y="175220"/>
                  </a:lnTo>
                  <a:lnTo>
                    <a:pt x="123014" y="175220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112728" y="6793062"/>
              <a:ext cx="123189" cy="175260"/>
            </a:xfrm>
            <a:custGeom>
              <a:avLst/>
              <a:gdLst/>
              <a:ahLst/>
              <a:cxnLst/>
              <a:rect l="l" t="t" r="r" b="b"/>
              <a:pathLst>
                <a:path w="123190" h="175259">
                  <a:moveTo>
                    <a:pt x="0" y="175219"/>
                  </a:moveTo>
                  <a:lnTo>
                    <a:pt x="123014" y="175219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75219"/>
                  </a:lnTo>
                  <a:close/>
                </a:path>
              </a:pathLst>
            </a:custGeom>
            <a:ln w="1033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235619" y="6463090"/>
              <a:ext cx="123189" cy="505459"/>
            </a:xfrm>
            <a:custGeom>
              <a:avLst/>
              <a:gdLst/>
              <a:ahLst/>
              <a:cxnLst/>
              <a:rect l="l" t="t" r="r" b="b"/>
              <a:pathLst>
                <a:path w="123190" h="505459">
                  <a:moveTo>
                    <a:pt x="123016" y="0"/>
                  </a:moveTo>
                  <a:lnTo>
                    <a:pt x="0" y="0"/>
                  </a:lnTo>
                  <a:lnTo>
                    <a:pt x="0" y="505145"/>
                  </a:lnTo>
                  <a:lnTo>
                    <a:pt x="123016" y="505145"/>
                  </a:lnTo>
                  <a:lnTo>
                    <a:pt x="12301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235650" y="6463138"/>
              <a:ext cx="123189" cy="505459"/>
            </a:xfrm>
            <a:custGeom>
              <a:avLst/>
              <a:gdLst/>
              <a:ahLst/>
              <a:cxnLst/>
              <a:rect l="l" t="t" r="r" b="b"/>
              <a:pathLst>
                <a:path w="123190" h="505459">
                  <a:moveTo>
                    <a:pt x="0" y="505143"/>
                  </a:moveTo>
                  <a:lnTo>
                    <a:pt x="123016" y="505143"/>
                  </a:lnTo>
                  <a:lnTo>
                    <a:pt x="123016" y="0"/>
                  </a:lnTo>
                  <a:lnTo>
                    <a:pt x="0" y="0"/>
                  </a:lnTo>
                  <a:lnTo>
                    <a:pt x="0" y="505143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358644" y="5963297"/>
              <a:ext cx="123189" cy="1005205"/>
            </a:xfrm>
            <a:custGeom>
              <a:avLst/>
              <a:gdLst/>
              <a:ahLst/>
              <a:cxnLst/>
              <a:rect l="l" t="t" r="r" b="b"/>
              <a:pathLst>
                <a:path w="123190" h="1005204">
                  <a:moveTo>
                    <a:pt x="123014" y="0"/>
                  </a:moveTo>
                  <a:lnTo>
                    <a:pt x="0" y="0"/>
                  </a:lnTo>
                  <a:lnTo>
                    <a:pt x="0" y="1004938"/>
                  </a:lnTo>
                  <a:lnTo>
                    <a:pt x="123014" y="1004938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358664" y="5963345"/>
              <a:ext cx="123189" cy="1005205"/>
            </a:xfrm>
            <a:custGeom>
              <a:avLst/>
              <a:gdLst/>
              <a:ahLst/>
              <a:cxnLst/>
              <a:rect l="l" t="t" r="r" b="b"/>
              <a:pathLst>
                <a:path w="123190" h="1005204">
                  <a:moveTo>
                    <a:pt x="0" y="1004936"/>
                  </a:moveTo>
                  <a:lnTo>
                    <a:pt x="123014" y="1004936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004936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481657" y="5327027"/>
              <a:ext cx="123189" cy="1641475"/>
            </a:xfrm>
            <a:custGeom>
              <a:avLst/>
              <a:gdLst/>
              <a:ahLst/>
              <a:cxnLst/>
              <a:rect l="l" t="t" r="r" b="b"/>
              <a:pathLst>
                <a:path w="123190" h="1641475">
                  <a:moveTo>
                    <a:pt x="123014" y="0"/>
                  </a:moveTo>
                  <a:lnTo>
                    <a:pt x="0" y="0"/>
                  </a:lnTo>
                  <a:lnTo>
                    <a:pt x="0" y="1641208"/>
                  </a:lnTo>
                  <a:lnTo>
                    <a:pt x="123014" y="1641208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481679" y="5327074"/>
              <a:ext cx="123189" cy="1641475"/>
            </a:xfrm>
            <a:custGeom>
              <a:avLst/>
              <a:gdLst/>
              <a:ahLst/>
              <a:cxnLst/>
              <a:rect l="l" t="t" r="r" b="b"/>
              <a:pathLst>
                <a:path w="123190" h="1641475">
                  <a:moveTo>
                    <a:pt x="0" y="1641207"/>
                  </a:moveTo>
                  <a:lnTo>
                    <a:pt x="123014" y="1641207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641207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604669" y="5006720"/>
              <a:ext cx="123189" cy="1961514"/>
            </a:xfrm>
            <a:custGeom>
              <a:avLst/>
              <a:gdLst/>
              <a:ahLst/>
              <a:cxnLst/>
              <a:rect l="l" t="t" r="r" b="b"/>
              <a:pathLst>
                <a:path w="123190" h="1961515">
                  <a:moveTo>
                    <a:pt x="123014" y="0"/>
                  </a:moveTo>
                  <a:lnTo>
                    <a:pt x="0" y="0"/>
                  </a:lnTo>
                  <a:lnTo>
                    <a:pt x="0" y="1961514"/>
                  </a:lnTo>
                  <a:lnTo>
                    <a:pt x="123014" y="196151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604693" y="5006776"/>
              <a:ext cx="123189" cy="1961514"/>
            </a:xfrm>
            <a:custGeom>
              <a:avLst/>
              <a:gdLst/>
              <a:ahLst/>
              <a:cxnLst/>
              <a:rect l="l" t="t" r="r" b="b"/>
              <a:pathLst>
                <a:path w="123190" h="1961515">
                  <a:moveTo>
                    <a:pt x="0" y="1961504"/>
                  </a:moveTo>
                  <a:lnTo>
                    <a:pt x="123014" y="1961504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961504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8727681" y="4824006"/>
              <a:ext cx="123189" cy="2144395"/>
            </a:xfrm>
            <a:custGeom>
              <a:avLst/>
              <a:gdLst/>
              <a:ahLst/>
              <a:cxnLst/>
              <a:rect l="l" t="t" r="r" b="b"/>
              <a:pathLst>
                <a:path w="123190" h="2144395">
                  <a:moveTo>
                    <a:pt x="123014" y="0"/>
                  </a:moveTo>
                  <a:lnTo>
                    <a:pt x="0" y="0"/>
                  </a:lnTo>
                  <a:lnTo>
                    <a:pt x="0" y="2144229"/>
                  </a:lnTo>
                  <a:lnTo>
                    <a:pt x="123014" y="2144229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8727731" y="4824057"/>
              <a:ext cx="123189" cy="2144395"/>
            </a:xfrm>
            <a:custGeom>
              <a:avLst/>
              <a:gdLst/>
              <a:ahLst/>
              <a:cxnLst/>
              <a:rect l="l" t="t" r="r" b="b"/>
              <a:pathLst>
                <a:path w="123190" h="2144395">
                  <a:moveTo>
                    <a:pt x="0" y="2144224"/>
                  </a:moveTo>
                  <a:lnTo>
                    <a:pt x="123014" y="2144224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144224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8850604" y="5207673"/>
              <a:ext cx="123189" cy="1760855"/>
            </a:xfrm>
            <a:custGeom>
              <a:avLst/>
              <a:gdLst/>
              <a:ahLst/>
              <a:cxnLst/>
              <a:rect l="l" t="t" r="r" b="b"/>
              <a:pathLst>
                <a:path w="123190" h="1760854">
                  <a:moveTo>
                    <a:pt x="123014" y="0"/>
                  </a:moveTo>
                  <a:lnTo>
                    <a:pt x="0" y="0"/>
                  </a:lnTo>
                  <a:lnTo>
                    <a:pt x="0" y="1760562"/>
                  </a:lnTo>
                  <a:lnTo>
                    <a:pt x="123014" y="1760562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8850629" y="5207722"/>
              <a:ext cx="123189" cy="1760855"/>
            </a:xfrm>
            <a:custGeom>
              <a:avLst/>
              <a:gdLst/>
              <a:ahLst/>
              <a:cxnLst/>
              <a:rect l="l" t="t" r="r" b="b"/>
              <a:pathLst>
                <a:path w="123190" h="1760854">
                  <a:moveTo>
                    <a:pt x="0" y="1760559"/>
                  </a:moveTo>
                  <a:lnTo>
                    <a:pt x="123014" y="1760559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760559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8973616" y="5501081"/>
              <a:ext cx="123189" cy="1467485"/>
            </a:xfrm>
            <a:custGeom>
              <a:avLst/>
              <a:gdLst/>
              <a:ahLst/>
              <a:cxnLst/>
              <a:rect l="l" t="t" r="r" b="b"/>
              <a:pathLst>
                <a:path w="123190" h="1467484">
                  <a:moveTo>
                    <a:pt x="123014" y="0"/>
                  </a:moveTo>
                  <a:lnTo>
                    <a:pt x="0" y="0"/>
                  </a:lnTo>
                  <a:lnTo>
                    <a:pt x="0" y="1467154"/>
                  </a:lnTo>
                  <a:lnTo>
                    <a:pt x="123014" y="146715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8973667" y="5501125"/>
              <a:ext cx="123189" cy="1467485"/>
            </a:xfrm>
            <a:custGeom>
              <a:avLst/>
              <a:gdLst/>
              <a:ahLst/>
              <a:cxnLst/>
              <a:rect l="l" t="t" r="r" b="b"/>
              <a:pathLst>
                <a:path w="123190" h="1467484">
                  <a:moveTo>
                    <a:pt x="0" y="1467156"/>
                  </a:moveTo>
                  <a:lnTo>
                    <a:pt x="122991" y="1467156"/>
                  </a:lnTo>
                  <a:lnTo>
                    <a:pt x="122991" y="0"/>
                  </a:lnTo>
                  <a:lnTo>
                    <a:pt x="0" y="0"/>
                  </a:lnTo>
                  <a:lnTo>
                    <a:pt x="0" y="1467156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9096629" y="5533389"/>
              <a:ext cx="123189" cy="1435100"/>
            </a:xfrm>
            <a:custGeom>
              <a:avLst/>
              <a:gdLst/>
              <a:ahLst/>
              <a:cxnLst/>
              <a:rect l="l" t="t" r="r" b="b"/>
              <a:pathLst>
                <a:path w="123190" h="1435100">
                  <a:moveTo>
                    <a:pt x="123014" y="0"/>
                  </a:moveTo>
                  <a:lnTo>
                    <a:pt x="0" y="0"/>
                  </a:lnTo>
                  <a:lnTo>
                    <a:pt x="0" y="1434846"/>
                  </a:lnTo>
                  <a:lnTo>
                    <a:pt x="123014" y="1434846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9096658" y="5533440"/>
              <a:ext cx="123189" cy="1435100"/>
            </a:xfrm>
            <a:custGeom>
              <a:avLst/>
              <a:gdLst/>
              <a:ahLst/>
              <a:cxnLst/>
              <a:rect l="l" t="t" r="r" b="b"/>
              <a:pathLst>
                <a:path w="123190" h="1435100">
                  <a:moveTo>
                    <a:pt x="0" y="1434841"/>
                  </a:moveTo>
                  <a:lnTo>
                    <a:pt x="123014" y="143484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434841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9219666" y="5129212"/>
              <a:ext cx="123189" cy="1839595"/>
            </a:xfrm>
            <a:custGeom>
              <a:avLst/>
              <a:gdLst/>
              <a:ahLst/>
              <a:cxnLst/>
              <a:rect l="l" t="t" r="r" b="b"/>
              <a:pathLst>
                <a:path w="123190" h="1839595">
                  <a:moveTo>
                    <a:pt x="123014" y="0"/>
                  </a:moveTo>
                  <a:lnTo>
                    <a:pt x="0" y="0"/>
                  </a:lnTo>
                  <a:lnTo>
                    <a:pt x="0" y="1839023"/>
                  </a:lnTo>
                  <a:lnTo>
                    <a:pt x="123014" y="1839023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9219696" y="5129259"/>
              <a:ext cx="123189" cy="1839595"/>
            </a:xfrm>
            <a:custGeom>
              <a:avLst/>
              <a:gdLst/>
              <a:ahLst/>
              <a:cxnLst/>
              <a:rect l="l" t="t" r="r" b="b"/>
              <a:pathLst>
                <a:path w="123190" h="1839595">
                  <a:moveTo>
                    <a:pt x="0" y="1839021"/>
                  </a:moveTo>
                  <a:lnTo>
                    <a:pt x="123014" y="183902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839021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9342589" y="4772418"/>
              <a:ext cx="123189" cy="2195830"/>
            </a:xfrm>
            <a:custGeom>
              <a:avLst/>
              <a:gdLst/>
              <a:ahLst/>
              <a:cxnLst/>
              <a:rect l="l" t="t" r="r" b="b"/>
              <a:pathLst>
                <a:path w="123190" h="2195829">
                  <a:moveTo>
                    <a:pt x="123014" y="0"/>
                  </a:moveTo>
                  <a:lnTo>
                    <a:pt x="0" y="0"/>
                  </a:lnTo>
                  <a:lnTo>
                    <a:pt x="0" y="2195817"/>
                  </a:lnTo>
                  <a:lnTo>
                    <a:pt x="123014" y="219581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9342617" y="4772465"/>
              <a:ext cx="123189" cy="2195830"/>
            </a:xfrm>
            <a:custGeom>
              <a:avLst/>
              <a:gdLst/>
              <a:ahLst/>
              <a:cxnLst/>
              <a:rect l="l" t="t" r="r" b="b"/>
              <a:pathLst>
                <a:path w="123190" h="2195829">
                  <a:moveTo>
                    <a:pt x="0" y="2195816"/>
                  </a:moveTo>
                  <a:lnTo>
                    <a:pt x="123014" y="2195816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195816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9465602" y="4931486"/>
              <a:ext cx="123189" cy="2037080"/>
            </a:xfrm>
            <a:custGeom>
              <a:avLst/>
              <a:gdLst/>
              <a:ahLst/>
              <a:cxnLst/>
              <a:rect l="l" t="t" r="r" b="b"/>
              <a:pathLst>
                <a:path w="123190" h="2037079">
                  <a:moveTo>
                    <a:pt x="123014" y="0"/>
                  </a:moveTo>
                  <a:lnTo>
                    <a:pt x="0" y="0"/>
                  </a:lnTo>
                  <a:lnTo>
                    <a:pt x="0" y="2036749"/>
                  </a:lnTo>
                  <a:lnTo>
                    <a:pt x="123014" y="2036749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9465631" y="4931539"/>
              <a:ext cx="123189" cy="2037080"/>
            </a:xfrm>
            <a:custGeom>
              <a:avLst/>
              <a:gdLst/>
              <a:ahLst/>
              <a:cxnLst/>
              <a:rect l="l" t="t" r="r" b="b"/>
              <a:pathLst>
                <a:path w="123190" h="2037079">
                  <a:moveTo>
                    <a:pt x="0" y="2036742"/>
                  </a:moveTo>
                  <a:lnTo>
                    <a:pt x="123014" y="203674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036742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9588614" y="5205526"/>
              <a:ext cx="123189" cy="1762760"/>
            </a:xfrm>
            <a:custGeom>
              <a:avLst/>
              <a:gdLst/>
              <a:ahLst/>
              <a:cxnLst/>
              <a:rect l="l" t="t" r="r" b="b"/>
              <a:pathLst>
                <a:path w="123190" h="1762759">
                  <a:moveTo>
                    <a:pt x="123014" y="0"/>
                  </a:moveTo>
                  <a:lnTo>
                    <a:pt x="0" y="0"/>
                  </a:lnTo>
                  <a:lnTo>
                    <a:pt x="0" y="1762709"/>
                  </a:lnTo>
                  <a:lnTo>
                    <a:pt x="123014" y="1762709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9588646" y="5205572"/>
              <a:ext cx="123189" cy="1762760"/>
            </a:xfrm>
            <a:custGeom>
              <a:avLst/>
              <a:gdLst/>
              <a:ahLst/>
              <a:cxnLst/>
              <a:rect l="l" t="t" r="r" b="b"/>
              <a:pathLst>
                <a:path w="123190" h="1762759">
                  <a:moveTo>
                    <a:pt x="0" y="1762709"/>
                  </a:moveTo>
                  <a:lnTo>
                    <a:pt x="123014" y="1762709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762709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9711638" y="5552668"/>
              <a:ext cx="123189" cy="1416050"/>
            </a:xfrm>
            <a:custGeom>
              <a:avLst/>
              <a:gdLst/>
              <a:ahLst/>
              <a:cxnLst/>
              <a:rect l="l" t="t" r="r" b="b"/>
              <a:pathLst>
                <a:path w="123190" h="1416050">
                  <a:moveTo>
                    <a:pt x="123014" y="0"/>
                  </a:moveTo>
                  <a:lnTo>
                    <a:pt x="0" y="0"/>
                  </a:lnTo>
                  <a:lnTo>
                    <a:pt x="0" y="1415567"/>
                  </a:lnTo>
                  <a:lnTo>
                    <a:pt x="123014" y="141556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9711660" y="5552716"/>
              <a:ext cx="123189" cy="1416050"/>
            </a:xfrm>
            <a:custGeom>
              <a:avLst/>
              <a:gdLst/>
              <a:ahLst/>
              <a:cxnLst/>
              <a:rect l="l" t="t" r="r" b="b"/>
              <a:pathLst>
                <a:path w="123190" h="1416050">
                  <a:moveTo>
                    <a:pt x="0" y="1415565"/>
                  </a:moveTo>
                  <a:lnTo>
                    <a:pt x="123014" y="141556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415565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9834550" y="5425820"/>
              <a:ext cx="123189" cy="1542415"/>
            </a:xfrm>
            <a:custGeom>
              <a:avLst/>
              <a:gdLst/>
              <a:ahLst/>
              <a:cxnLst/>
              <a:rect l="l" t="t" r="r" b="b"/>
              <a:pathLst>
                <a:path w="123190" h="1542415">
                  <a:moveTo>
                    <a:pt x="123014" y="0"/>
                  </a:moveTo>
                  <a:lnTo>
                    <a:pt x="0" y="0"/>
                  </a:lnTo>
                  <a:lnTo>
                    <a:pt x="0" y="1542414"/>
                  </a:lnTo>
                  <a:lnTo>
                    <a:pt x="123014" y="154241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9834581" y="5425864"/>
              <a:ext cx="123189" cy="1542415"/>
            </a:xfrm>
            <a:custGeom>
              <a:avLst/>
              <a:gdLst/>
              <a:ahLst/>
              <a:cxnLst/>
              <a:rect l="l" t="t" r="r" b="b"/>
              <a:pathLst>
                <a:path w="123190" h="1542415">
                  <a:moveTo>
                    <a:pt x="0" y="1542417"/>
                  </a:moveTo>
                  <a:lnTo>
                    <a:pt x="123014" y="1542417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542417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9957561" y="5179720"/>
              <a:ext cx="123189" cy="1788795"/>
            </a:xfrm>
            <a:custGeom>
              <a:avLst/>
              <a:gdLst/>
              <a:ahLst/>
              <a:cxnLst/>
              <a:rect l="l" t="t" r="r" b="b"/>
              <a:pathLst>
                <a:path w="123190" h="1788795">
                  <a:moveTo>
                    <a:pt x="123014" y="0"/>
                  </a:moveTo>
                  <a:lnTo>
                    <a:pt x="0" y="0"/>
                  </a:lnTo>
                  <a:lnTo>
                    <a:pt x="0" y="1788515"/>
                  </a:lnTo>
                  <a:lnTo>
                    <a:pt x="123014" y="178851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9957596" y="5179776"/>
              <a:ext cx="123189" cy="1788795"/>
            </a:xfrm>
            <a:custGeom>
              <a:avLst/>
              <a:gdLst/>
              <a:ahLst/>
              <a:cxnLst/>
              <a:rect l="l" t="t" r="r" b="b"/>
              <a:pathLst>
                <a:path w="123190" h="1788795">
                  <a:moveTo>
                    <a:pt x="0" y="1788505"/>
                  </a:moveTo>
                  <a:lnTo>
                    <a:pt x="123014" y="178850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788505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10080587" y="4831511"/>
              <a:ext cx="123189" cy="2136775"/>
            </a:xfrm>
            <a:custGeom>
              <a:avLst/>
              <a:gdLst/>
              <a:ahLst/>
              <a:cxnLst/>
              <a:rect l="l" t="t" r="r" b="b"/>
              <a:pathLst>
                <a:path w="123190" h="2136775">
                  <a:moveTo>
                    <a:pt x="123014" y="0"/>
                  </a:moveTo>
                  <a:lnTo>
                    <a:pt x="0" y="0"/>
                  </a:lnTo>
                  <a:lnTo>
                    <a:pt x="0" y="2136724"/>
                  </a:lnTo>
                  <a:lnTo>
                    <a:pt x="123014" y="2136724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10080611" y="4831557"/>
              <a:ext cx="123189" cy="2136775"/>
            </a:xfrm>
            <a:custGeom>
              <a:avLst/>
              <a:gdLst/>
              <a:ahLst/>
              <a:cxnLst/>
              <a:rect l="l" t="t" r="r" b="b"/>
              <a:pathLst>
                <a:path w="123190" h="2136775">
                  <a:moveTo>
                    <a:pt x="0" y="2136724"/>
                  </a:moveTo>
                  <a:lnTo>
                    <a:pt x="123014" y="2136724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136724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10203598" y="4944338"/>
              <a:ext cx="123189" cy="2024380"/>
            </a:xfrm>
            <a:custGeom>
              <a:avLst/>
              <a:gdLst/>
              <a:ahLst/>
              <a:cxnLst/>
              <a:rect l="l" t="t" r="r" b="b"/>
              <a:pathLst>
                <a:path w="123190" h="2024379">
                  <a:moveTo>
                    <a:pt x="123014" y="0"/>
                  </a:moveTo>
                  <a:lnTo>
                    <a:pt x="0" y="0"/>
                  </a:lnTo>
                  <a:lnTo>
                    <a:pt x="0" y="2023897"/>
                  </a:lnTo>
                  <a:lnTo>
                    <a:pt x="123014" y="202389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10203625" y="4944390"/>
              <a:ext cx="123189" cy="2024380"/>
            </a:xfrm>
            <a:custGeom>
              <a:avLst/>
              <a:gdLst/>
              <a:ahLst/>
              <a:cxnLst/>
              <a:rect l="l" t="t" r="r" b="b"/>
              <a:pathLst>
                <a:path w="123190" h="2024379">
                  <a:moveTo>
                    <a:pt x="0" y="2023891"/>
                  </a:moveTo>
                  <a:lnTo>
                    <a:pt x="123014" y="2023891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023891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10326522" y="5361368"/>
              <a:ext cx="123189" cy="1607185"/>
            </a:xfrm>
            <a:custGeom>
              <a:avLst/>
              <a:gdLst/>
              <a:ahLst/>
              <a:cxnLst/>
              <a:rect l="l" t="t" r="r" b="b"/>
              <a:pathLst>
                <a:path w="123190" h="1607184">
                  <a:moveTo>
                    <a:pt x="123014" y="0"/>
                  </a:moveTo>
                  <a:lnTo>
                    <a:pt x="0" y="0"/>
                  </a:lnTo>
                  <a:lnTo>
                    <a:pt x="0" y="1606867"/>
                  </a:lnTo>
                  <a:lnTo>
                    <a:pt x="123014" y="1606867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10326546" y="5361421"/>
              <a:ext cx="123189" cy="1607185"/>
            </a:xfrm>
            <a:custGeom>
              <a:avLst/>
              <a:gdLst/>
              <a:ahLst/>
              <a:cxnLst/>
              <a:rect l="l" t="t" r="r" b="b"/>
              <a:pathLst>
                <a:path w="123190" h="1607184">
                  <a:moveTo>
                    <a:pt x="0" y="1606860"/>
                  </a:moveTo>
                  <a:lnTo>
                    <a:pt x="123014" y="1606860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606860"/>
                  </a:lnTo>
                  <a:close/>
                </a:path>
              </a:pathLst>
            </a:custGeom>
            <a:ln w="1033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10449535" y="5953554"/>
              <a:ext cx="123189" cy="1014730"/>
            </a:xfrm>
            <a:custGeom>
              <a:avLst/>
              <a:gdLst/>
              <a:ahLst/>
              <a:cxnLst/>
              <a:rect l="l" t="t" r="r" b="b"/>
              <a:pathLst>
                <a:path w="123190" h="1014729">
                  <a:moveTo>
                    <a:pt x="123014" y="0"/>
                  </a:moveTo>
                  <a:lnTo>
                    <a:pt x="0" y="0"/>
                  </a:lnTo>
                  <a:lnTo>
                    <a:pt x="0" y="1014681"/>
                  </a:lnTo>
                  <a:lnTo>
                    <a:pt x="123014" y="1014681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10449561" y="5953602"/>
              <a:ext cx="123189" cy="1014730"/>
            </a:xfrm>
            <a:custGeom>
              <a:avLst/>
              <a:gdLst/>
              <a:ahLst/>
              <a:cxnLst/>
              <a:rect l="l" t="t" r="r" b="b"/>
              <a:pathLst>
                <a:path w="123190" h="1014729">
                  <a:moveTo>
                    <a:pt x="0" y="1014679"/>
                  </a:moveTo>
                  <a:lnTo>
                    <a:pt x="123014" y="1014679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014679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10572546" y="6486737"/>
              <a:ext cx="123189" cy="481965"/>
            </a:xfrm>
            <a:custGeom>
              <a:avLst/>
              <a:gdLst/>
              <a:ahLst/>
              <a:cxnLst/>
              <a:rect l="l" t="t" r="r" b="b"/>
              <a:pathLst>
                <a:path w="123190" h="481965">
                  <a:moveTo>
                    <a:pt x="123014" y="0"/>
                  </a:moveTo>
                  <a:lnTo>
                    <a:pt x="0" y="0"/>
                  </a:lnTo>
                  <a:lnTo>
                    <a:pt x="0" y="481498"/>
                  </a:lnTo>
                  <a:lnTo>
                    <a:pt x="123014" y="481498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10572575" y="6486784"/>
              <a:ext cx="123189" cy="481965"/>
            </a:xfrm>
            <a:custGeom>
              <a:avLst/>
              <a:gdLst/>
              <a:ahLst/>
              <a:cxnLst/>
              <a:rect l="l" t="t" r="r" b="b"/>
              <a:pathLst>
                <a:path w="123190" h="481965">
                  <a:moveTo>
                    <a:pt x="0" y="481497"/>
                  </a:moveTo>
                  <a:lnTo>
                    <a:pt x="123014" y="481497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481497"/>
                  </a:lnTo>
                  <a:close/>
                </a:path>
              </a:pathLst>
            </a:custGeom>
            <a:ln w="1033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10695558" y="6784439"/>
              <a:ext cx="123189" cy="184150"/>
            </a:xfrm>
            <a:custGeom>
              <a:avLst/>
              <a:gdLst/>
              <a:ahLst/>
              <a:cxnLst/>
              <a:rect l="l" t="t" r="r" b="b"/>
              <a:pathLst>
                <a:path w="123190" h="184150">
                  <a:moveTo>
                    <a:pt x="123014" y="0"/>
                  </a:moveTo>
                  <a:lnTo>
                    <a:pt x="0" y="0"/>
                  </a:lnTo>
                  <a:lnTo>
                    <a:pt x="0" y="183796"/>
                  </a:lnTo>
                  <a:lnTo>
                    <a:pt x="123014" y="183796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10695590" y="6784484"/>
              <a:ext cx="123189" cy="184150"/>
            </a:xfrm>
            <a:custGeom>
              <a:avLst/>
              <a:gdLst/>
              <a:ahLst/>
              <a:cxnLst/>
              <a:rect l="l" t="t" r="r" b="b"/>
              <a:pathLst>
                <a:path w="123190" h="184150">
                  <a:moveTo>
                    <a:pt x="0" y="183797"/>
                  </a:moveTo>
                  <a:lnTo>
                    <a:pt x="123014" y="183797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83797"/>
                  </a:lnTo>
                  <a:close/>
                </a:path>
              </a:pathLst>
            </a:custGeom>
            <a:ln w="1033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10818571" y="6928420"/>
              <a:ext cx="123189" cy="40005"/>
            </a:xfrm>
            <a:custGeom>
              <a:avLst/>
              <a:gdLst/>
              <a:ahLst/>
              <a:cxnLst/>
              <a:rect l="l" t="t" r="r" b="b"/>
              <a:pathLst>
                <a:path w="123190" h="40004">
                  <a:moveTo>
                    <a:pt x="123014" y="0"/>
                  </a:moveTo>
                  <a:lnTo>
                    <a:pt x="0" y="0"/>
                  </a:lnTo>
                  <a:lnTo>
                    <a:pt x="0" y="39815"/>
                  </a:lnTo>
                  <a:lnTo>
                    <a:pt x="123014" y="3981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10818604" y="6928466"/>
              <a:ext cx="123189" cy="40005"/>
            </a:xfrm>
            <a:custGeom>
              <a:avLst/>
              <a:gdLst/>
              <a:ahLst/>
              <a:cxnLst/>
              <a:rect l="l" t="t" r="r" b="b"/>
              <a:pathLst>
                <a:path w="123190" h="40004">
                  <a:moveTo>
                    <a:pt x="0" y="39815"/>
                  </a:moveTo>
                  <a:lnTo>
                    <a:pt x="123014" y="3981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39815"/>
                  </a:lnTo>
                  <a:close/>
                </a:path>
              </a:pathLst>
            </a:custGeom>
            <a:ln w="1032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10941494" y="6955360"/>
              <a:ext cx="123189" cy="13335"/>
            </a:xfrm>
            <a:custGeom>
              <a:avLst/>
              <a:gdLst/>
              <a:ahLst/>
              <a:cxnLst/>
              <a:rect l="l" t="t" r="r" b="b"/>
              <a:pathLst>
                <a:path w="123190" h="13334">
                  <a:moveTo>
                    <a:pt x="123014" y="0"/>
                  </a:moveTo>
                  <a:lnTo>
                    <a:pt x="0" y="0"/>
                  </a:lnTo>
                  <a:lnTo>
                    <a:pt x="0" y="12875"/>
                  </a:lnTo>
                  <a:lnTo>
                    <a:pt x="123014" y="1287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10941525" y="6955429"/>
              <a:ext cx="123189" cy="13335"/>
            </a:xfrm>
            <a:custGeom>
              <a:avLst/>
              <a:gdLst/>
              <a:ahLst/>
              <a:cxnLst/>
              <a:rect l="l" t="t" r="r" b="b"/>
              <a:pathLst>
                <a:path w="123190" h="13334">
                  <a:moveTo>
                    <a:pt x="0" y="12852"/>
                  </a:moveTo>
                  <a:lnTo>
                    <a:pt x="123014" y="12852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2852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11064506" y="6966085"/>
              <a:ext cx="123189" cy="2540"/>
            </a:xfrm>
            <a:custGeom>
              <a:avLst/>
              <a:gdLst/>
              <a:ahLst/>
              <a:cxnLst/>
              <a:rect l="l" t="t" r="r" b="b"/>
              <a:pathLst>
                <a:path w="123190" h="2540">
                  <a:moveTo>
                    <a:pt x="123014" y="0"/>
                  </a:moveTo>
                  <a:lnTo>
                    <a:pt x="0" y="0"/>
                  </a:lnTo>
                  <a:lnTo>
                    <a:pt x="0" y="2150"/>
                  </a:lnTo>
                  <a:lnTo>
                    <a:pt x="123014" y="2150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11064540" y="6966131"/>
              <a:ext cx="123189" cy="2540"/>
            </a:xfrm>
            <a:custGeom>
              <a:avLst/>
              <a:gdLst/>
              <a:ahLst/>
              <a:cxnLst/>
              <a:rect l="l" t="t" r="r" b="b"/>
              <a:pathLst>
                <a:path w="123190" h="2540">
                  <a:moveTo>
                    <a:pt x="0" y="2150"/>
                  </a:moveTo>
                  <a:lnTo>
                    <a:pt x="123014" y="2150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215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11187518" y="6967160"/>
              <a:ext cx="123189" cy="1270"/>
            </a:xfrm>
            <a:custGeom>
              <a:avLst/>
              <a:gdLst/>
              <a:ahLst/>
              <a:cxnLst/>
              <a:rect l="l" t="t" r="r" b="b"/>
              <a:pathLst>
                <a:path w="123190" h="1270">
                  <a:moveTo>
                    <a:pt x="123014" y="0"/>
                  </a:moveTo>
                  <a:lnTo>
                    <a:pt x="0" y="0"/>
                  </a:lnTo>
                  <a:lnTo>
                    <a:pt x="0" y="1075"/>
                  </a:lnTo>
                  <a:lnTo>
                    <a:pt x="123014" y="1075"/>
                  </a:lnTo>
                  <a:lnTo>
                    <a:pt x="123014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11187555" y="6967206"/>
              <a:ext cx="123189" cy="1270"/>
            </a:xfrm>
            <a:custGeom>
              <a:avLst/>
              <a:gdLst/>
              <a:ahLst/>
              <a:cxnLst/>
              <a:rect l="l" t="t" r="r" b="b"/>
              <a:pathLst>
                <a:path w="123190" h="1270">
                  <a:moveTo>
                    <a:pt x="0" y="1075"/>
                  </a:moveTo>
                  <a:lnTo>
                    <a:pt x="123014" y="1075"/>
                  </a:lnTo>
                  <a:lnTo>
                    <a:pt x="123014" y="0"/>
                  </a:lnTo>
                  <a:lnTo>
                    <a:pt x="0" y="0"/>
                  </a:lnTo>
                  <a:lnTo>
                    <a:pt x="0" y="1075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11310556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123012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11310531" y="6968236"/>
              <a:ext cx="123189" cy="0"/>
            </a:xfrm>
            <a:custGeom>
              <a:avLst/>
              <a:gdLst/>
              <a:ahLst/>
              <a:cxnLst/>
              <a:rect l="l" t="t" r="r" b="b"/>
              <a:pathLst>
                <a:path w="123190">
                  <a:moveTo>
                    <a:pt x="0" y="0"/>
                  </a:moveTo>
                  <a:lnTo>
                    <a:pt x="123015" y="0"/>
                  </a:lnTo>
                  <a:lnTo>
                    <a:pt x="0" y="0"/>
                  </a:lnTo>
                  <a:close/>
                </a:path>
              </a:pathLst>
            </a:custGeom>
            <a:ln w="103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430047" y="3667243"/>
              <a:ext cx="4194175" cy="3458845"/>
            </a:xfrm>
            <a:custGeom>
              <a:avLst/>
              <a:gdLst/>
              <a:ahLst/>
              <a:cxnLst/>
              <a:rect l="l" t="t" r="r" b="b"/>
              <a:pathLst>
                <a:path w="4194175" h="3458845">
                  <a:moveTo>
                    <a:pt x="0" y="3458242"/>
                  </a:moveTo>
                  <a:lnTo>
                    <a:pt x="4194066" y="3458242"/>
                  </a:lnTo>
                  <a:lnTo>
                    <a:pt x="4194066" y="0"/>
                  </a:lnTo>
                  <a:lnTo>
                    <a:pt x="0" y="0"/>
                  </a:lnTo>
                  <a:lnTo>
                    <a:pt x="0" y="3458242"/>
                  </a:lnTo>
                  <a:close/>
                </a:path>
              </a:pathLst>
            </a:custGeom>
            <a:ln w="10329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989697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8481657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8973642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9465602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9957561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10449535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10941494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11433454" y="7125440"/>
              <a:ext cx="0" cy="42545"/>
            </a:xfrm>
            <a:custGeom>
              <a:avLst/>
              <a:gdLst/>
              <a:ahLst/>
              <a:cxnLst/>
              <a:rect l="l" t="t" r="r" b="b"/>
              <a:pathLst>
                <a:path h="42545">
                  <a:moveTo>
                    <a:pt x="0" y="42058"/>
                  </a:moveTo>
                  <a:lnTo>
                    <a:pt x="0" y="0"/>
                  </a:lnTo>
                </a:path>
              </a:pathLst>
            </a:custGeom>
            <a:ln w="4184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9083840" y="2669209"/>
              <a:ext cx="3817937" cy="214710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9118599" y="2679699"/>
              <a:ext cx="3746499" cy="207310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7" name="object 237"/>
          <p:cNvSpPr txBox="1"/>
          <p:nvPr/>
        </p:nvSpPr>
        <p:spPr>
          <a:xfrm>
            <a:off x="1073661" y="3370695"/>
            <a:ext cx="1047750" cy="60769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1800" b="1" spc="-28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800" b="1" spc="-245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C04A6A"/>
                </a:solidFill>
                <a:latin typeface="Arial"/>
                <a:cs typeface="Arial"/>
              </a:rPr>
              <a:t>1.6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5"/>
              </a:spcBef>
            </a:pPr>
            <a:r>
              <a:rPr sz="1650" spc="-114" dirty="0">
                <a:solidFill>
                  <a:srgbClr val="231F20"/>
                </a:solidFill>
                <a:latin typeface="Trebuchet MS"/>
                <a:cs typeface="Trebuchet MS"/>
              </a:rPr>
              <a:t>Examples </a:t>
            </a:r>
            <a:r>
              <a:rPr sz="1650" spc="-135" dirty="0">
                <a:solidFill>
                  <a:srgbClr val="231F20"/>
                </a:solidFill>
                <a:latin typeface="Trebuchet MS"/>
                <a:cs typeface="Trebuchet MS"/>
              </a:rPr>
              <a:t>of</a:t>
            </a:r>
            <a:endParaRPr sz="1650">
              <a:latin typeface="Trebuchet MS"/>
              <a:cs typeface="Trebuchet MS"/>
            </a:endParaRPr>
          </a:p>
        </p:txBody>
      </p:sp>
      <p:sp>
        <p:nvSpPr>
          <p:cNvPr id="242" name="object 2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14</a:t>
            </a:fld>
            <a:endParaRPr spc="-5" dirty="0"/>
          </a:p>
        </p:txBody>
      </p:sp>
      <p:sp>
        <p:nvSpPr>
          <p:cNvPr id="238" name="object 238"/>
          <p:cNvSpPr txBox="1"/>
          <p:nvPr/>
        </p:nvSpPr>
        <p:spPr>
          <a:xfrm>
            <a:off x="1073661" y="3952760"/>
            <a:ext cx="1255395" cy="11474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1500"/>
              </a:lnSpc>
              <a:spcBef>
                <a:spcPts val="95"/>
              </a:spcBef>
            </a:pPr>
            <a:r>
              <a:rPr sz="1650" spc="-130" dirty="0">
                <a:solidFill>
                  <a:srgbClr val="231F20"/>
                </a:solidFill>
                <a:latin typeface="Trebuchet MS"/>
                <a:cs typeface="Trebuchet MS"/>
              </a:rPr>
              <a:t>bimodal </a:t>
            </a:r>
            <a:r>
              <a:rPr sz="1650" spc="-145" dirty="0">
                <a:solidFill>
                  <a:srgbClr val="231F20"/>
                </a:solidFill>
                <a:latin typeface="Trebuchet MS"/>
                <a:cs typeface="Trebuchet MS"/>
              </a:rPr>
              <a:t>(left)  </a:t>
            </a:r>
            <a:r>
              <a:rPr sz="1650" spc="-130" dirty="0">
                <a:solidFill>
                  <a:srgbClr val="231F20"/>
                </a:solidFill>
                <a:latin typeface="Trebuchet MS"/>
                <a:cs typeface="Trebuchet MS"/>
              </a:rPr>
              <a:t>and</a:t>
            </a:r>
            <a:r>
              <a:rPr sz="1650" spc="-17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45" dirty="0">
                <a:solidFill>
                  <a:srgbClr val="231F20"/>
                </a:solidFill>
                <a:latin typeface="Trebuchet MS"/>
                <a:cs typeface="Trebuchet MS"/>
              </a:rPr>
              <a:t>multimodal </a:t>
            </a:r>
            <a:r>
              <a:rPr sz="1650" spc="-9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25" dirty="0">
                <a:solidFill>
                  <a:srgbClr val="231F20"/>
                </a:solidFill>
                <a:latin typeface="Trebuchet MS"/>
                <a:cs typeface="Trebuchet MS"/>
              </a:rPr>
              <a:t>(right)  </a:t>
            </a:r>
            <a:r>
              <a:rPr sz="1650" spc="-120" dirty="0">
                <a:solidFill>
                  <a:srgbClr val="231F20"/>
                </a:solidFill>
                <a:latin typeface="Trebuchet MS"/>
                <a:cs typeface="Trebuchet MS"/>
              </a:rPr>
              <a:t>distributions</a:t>
            </a:r>
            <a:endParaRPr sz="1650">
              <a:latin typeface="Trebuchet MS"/>
              <a:cs typeface="Trebuchet MS"/>
            </a:endParaRPr>
          </a:p>
        </p:txBody>
      </p:sp>
      <p:sp>
        <p:nvSpPr>
          <p:cNvPr id="239" name="object 239"/>
          <p:cNvSpPr txBox="1"/>
          <p:nvPr/>
        </p:nvSpPr>
        <p:spPr>
          <a:xfrm>
            <a:off x="933066" y="8726113"/>
            <a:ext cx="917575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-10" dirty="0">
                <a:latin typeface="Arial"/>
                <a:cs typeface="Arial"/>
              </a:rPr>
              <a:t>Source: </a:t>
            </a:r>
            <a:r>
              <a:rPr sz="2300" spc="30" dirty="0">
                <a:latin typeface="Arial"/>
                <a:cs typeface="Arial"/>
              </a:rPr>
              <a:t>Andy </a:t>
            </a:r>
            <a:r>
              <a:rPr sz="2300" spc="-5" dirty="0">
                <a:latin typeface="Arial"/>
                <a:cs typeface="Arial"/>
              </a:rPr>
              <a:t>Field, </a:t>
            </a:r>
            <a:r>
              <a:rPr sz="2300" spc="20" dirty="0">
                <a:latin typeface="Arial"/>
                <a:cs typeface="Arial"/>
              </a:rPr>
              <a:t>Discovering </a:t>
            </a:r>
            <a:r>
              <a:rPr sz="2300" spc="10" dirty="0">
                <a:latin typeface="Arial"/>
                <a:cs typeface="Arial"/>
              </a:rPr>
              <a:t>statistics </a:t>
            </a:r>
            <a:r>
              <a:rPr sz="2300" spc="25" dirty="0">
                <a:latin typeface="Arial"/>
                <a:cs typeface="Arial"/>
              </a:rPr>
              <a:t>using </a:t>
            </a:r>
            <a:r>
              <a:rPr sz="2300" spc="-130" dirty="0">
                <a:latin typeface="Arial"/>
                <a:cs typeface="Arial"/>
              </a:rPr>
              <a:t>SPSS </a:t>
            </a:r>
            <a:r>
              <a:rPr sz="2300" spc="10" dirty="0">
                <a:latin typeface="Arial"/>
                <a:cs typeface="Arial"/>
              </a:rPr>
              <a:t>statistics.</a:t>
            </a:r>
            <a:r>
              <a:rPr sz="2300" spc="125" dirty="0">
                <a:latin typeface="Arial"/>
                <a:cs typeface="Arial"/>
              </a:rPr>
              <a:t> </a:t>
            </a:r>
            <a:r>
              <a:rPr sz="2300" spc="-5" dirty="0">
                <a:latin typeface="Arial"/>
                <a:cs typeface="Arial"/>
              </a:rPr>
              <a:t>Sage.</a:t>
            </a:r>
            <a:endParaRPr sz="2300">
              <a:latin typeface="Arial"/>
              <a:cs typeface="Arial"/>
            </a:endParaRPr>
          </a:p>
        </p:txBody>
      </p:sp>
      <p:sp>
        <p:nvSpPr>
          <p:cNvPr id="240" name="object 240"/>
          <p:cNvSpPr txBox="1"/>
          <p:nvPr/>
        </p:nvSpPr>
        <p:spPr>
          <a:xfrm>
            <a:off x="9387675" y="2937243"/>
            <a:ext cx="32105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Arial"/>
                <a:cs typeface="Arial"/>
              </a:rPr>
              <a:t>Can </a:t>
            </a:r>
            <a:r>
              <a:rPr sz="2400" spc="65" dirty="0">
                <a:latin typeface="Arial"/>
                <a:cs typeface="Arial"/>
              </a:rPr>
              <a:t>be </a:t>
            </a:r>
            <a:r>
              <a:rPr sz="2400" spc="25" dirty="0">
                <a:latin typeface="Arial"/>
                <a:cs typeface="Arial"/>
              </a:rPr>
              <a:t>influenced </a:t>
            </a:r>
            <a:r>
              <a:rPr sz="2400" spc="65" dirty="0">
                <a:latin typeface="Arial"/>
                <a:cs typeface="Arial"/>
              </a:rPr>
              <a:t>by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</a:t>
            </a:r>
            <a:endParaRPr sz="2400">
              <a:latin typeface="Arial"/>
              <a:cs typeface="Arial"/>
            </a:endParaRPr>
          </a:p>
        </p:txBody>
      </p:sp>
      <p:sp>
        <p:nvSpPr>
          <p:cNvPr id="241" name="object 241"/>
          <p:cNvSpPr txBox="1"/>
          <p:nvPr/>
        </p:nvSpPr>
        <p:spPr>
          <a:xfrm>
            <a:off x="9090690" y="3314672"/>
            <a:ext cx="34563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340" dirty="0">
                <a:solidFill>
                  <a:srgbClr val="010000"/>
                </a:solidFill>
                <a:latin typeface="Arial"/>
                <a:cs typeface="Arial"/>
              </a:rPr>
              <a:t>Multi</a:t>
            </a:r>
            <a:r>
              <a:rPr sz="3600" spc="-509" baseline="1157" dirty="0">
                <a:latin typeface="Arial"/>
                <a:cs typeface="Arial"/>
              </a:rPr>
              <a:t>s</a:t>
            </a:r>
            <a:r>
              <a:rPr sz="1350" spc="-340" dirty="0">
                <a:solidFill>
                  <a:srgbClr val="010000"/>
                </a:solidFill>
                <a:latin typeface="Arial"/>
                <a:cs typeface="Arial"/>
              </a:rPr>
              <a:t>m</a:t>
            </a:r>
            <a:r>
              <a:rPr sz="3600" spc="-509" baseline="1157" dirty="0">
                <a:latin typeface="Arial"/>
                <a:cs typeface="Arial"/>
              </a:rPr>
              <a:t>m</a:t>
            </a:r>
            <a:r>
              <a:rPr sz="1350" spc="-340" dirty="0">
                <a:solidFill>
                  <a:srgbClr val="010000"/>
                </a:solidFill>
                <a:latin typeface="Arial"/>
                <a:cs typeface="Arial"/>
              </a:rPr>
              <a:t>oda</a:t>
            </a:r>
            <a:r>
              <a:rPr sz="3600" spc="-509" baseline="1157" dirty="0">
                <a:latin typeface="Arial"/>
                <a:cs typeface="Arial"/>
              </a:rPr>
              <a:t>a</a:t>
            </a:r>
            <a:r>
              <a:rPr sz="1350" spc="-340" dirty="0">
                <a:solidFill>
                  <a:srgbClr val="010000"/>
                </a:solidFill>
                <a:latin typeface="Arial"/>
                <a:cs typeface="Arial"/>
              </a:rPr>
              <a:t>l </a:t>
            </a:r>
            <a:r>
              <a:rPr sz="3600" spc="-7" baseline="1157" dirty="0">
                <a:latin typeface="Arial"/>
                <a:cs typeface="Arial"/>
              </a:rPr>
              <a:t>ll </a:t>
            </a:r>
            <a:r>
              <a:rPr sz="3600" spc="30" baseline="1157" dirty="0">
                <a:latin typeface="Arial"/>
                <a:cs typeface="Arial"/>
              </a:rPr>
              <a:t>number </a:t>
            </a:r>
            <a:r>
              <a:rPr sz="3600" baseline="1157" dirty="0">
                <a:latin typeface="Arial"/>
                <a:cs typeface="Arial"/>
              </a:rPr>
              <a:t>of</a:t>
            </a:r>
            <a:r>
              <a:rPr sz="3600" spc="-97" baseline="1157" dirty="0">
                <a:latin typeface="Arial"/>
                <a:cs typeface="Arial"/>
              </a:rPr>
              <a:t> </a:t>
            </a:r>
            <a:r>
              <a:rPr sz="3600" spc="37" baseline="1157" dirty="0">
                <a:latin typeface="Arial"/>
                <a:cs typeface="Arial"/>
              </a:rPr>
              <a:t>cases</a:t>
            </a:r>
            <a:endParaRPr sz="3600" baseline="1157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68400" y="2977057"/>
            <a:ext cx="137160" cy="2933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50" spc="260" dirty="0">
                <a:latin typeface="Arial"/>
                <a:cs typeface="Arial"/>
              </a:rPr>
              <a:t>•</a:t>
            </a:r>
            <a:endParaRPr sz="17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57325" y="2923768"/>
            <a:ext cx="7529830" cy="3822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350" spc="35" dirty="0">
                <a:latin typeface="Arial"/>
                <a:cs typeface="Arial"/>
              </a:rPr>
              <a:t>Middle </a:t>
            </a:r>
            <a:r>
              <a:rPr sz="2350" spc="10" dirty="0">
                <a:latin typeface="Arial"/>
                <a:cs typeface="Arial"/>
              </a:rPr>
              <a:t>score </a:t>
            </a:r>
            <a:r>
              <a:rPr sz="2350" spc="-5" dirty="0">
                <a:latin typeface="Arial"/>
                <a:cs typeface="Arial"/>
              </a:rPr>
              <a:t>of the </a:t>
            </a:r>
            <a:r>
              <a:rPr sz="2350" spc="15" dirty="0">
                <a:latin typeface="Arial"/>
                <a:cs typeface="Arial"/>
              </a:rPr>
              <a:t>distribution </a:t>
            </a:r>
            <a:r>
              <a:rPr sz="2350" spc="-10" dirty="0">
                <a:latin typeface="Arial"/>
                <a:cs typeface="Arial"/>
              </a:rPr>
              <a:t>when </a:t>
            </a:r>
            <a:r>
              <a:rPr sz="2350" spc="5" dirty="0">
                <a:latin typeface="Arial"/>
                <a:cs typeface="Arial"/>
              </a:rPr>
              <a:t>scores </a:t>
            </a:r>
            <a:r>
              <a:rPr sz="2350" spc="-20" dirty="0">
                <a:latin typeface="Arial"/>
                <a:cs typeface="Arial"/>
              </a:rPr>
              <a:t>are</a:t>
            </a:r>
            <a:r>
              <a:rPr sz="2350" spc="-65" dirty="0">
                <a:latin typeface="Arial"/>
                <a:cs typeface="Arial"/>
              </a:rPr>
              <a:t> </a:t>
            </a:r>
            <a:r>
              <a:rPr sz="2350" spc="15" dirty="0">
                <a:latin typeface="Arial"/>
                <a:cs typeface="Arial"/>
              </a:rPr>
              <a:t>ordered</a:t>
            </a:r>
            <a:endParaRPr sz="23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12900" y="7253109"/>
            <a:ext cx="87630" cy="248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450" dirty="0">
                <a:latin typeface="Arial"/>
                <a:cs typeface="Arial"/>
              </a:rPr>
              <a:t>-</a:t>
            </a:r>
            <a:endParaRPr sz="14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01825" y="7215060"/>
            <a:ext cx="5586095" cy="32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spc="-5" dirty="0">
                <a:latin typeface="Arial"/>
                <a:cs typeface="Arial"/>
              </a:rPr>
              <a:t>Example: </a:t>
            </a:r>
            <a:r>
              <a:rPr sz="1950" spc="15" dirty="0">
                <a:latin typeface="Arial"/>
                <a:cs typeface="Arial"/>
              </a:rPr>
              <a:t>Number </a:t>
            </a:r>
            <a:r>
              <a:rPr sz="1950" dirty="0">
                <a:latin typeface="Arial"/>
                <a:cs typeface="Arial"/>
              </a:rPr>
              <a:t>of </a:t>
            </a:r>
            <a:r>
              <a:rPr sz="1950" spc="15" dirty="0">
                <a:latin typeface="Arial"/>
                <a:cs typeface="Arial"/>
              </a:rPr>
              <a:t>friends </a:t>
            </a:r>
            <a:r>
              <a:rPr sz="1950" dirty="0">
                <a:latin typeface="Arial"/>
                <a:cs typeface="Arial"/>
              </a:rPr>
              <a:t>of </a:t>
            </a:r>
            <a:r>
              <a:rPr sz="1950" spc="-5" dirty="0">
                <a:latin typeface="Arial"/>
                <a:cs typeface="Arial"/>
              </a:rPr>
              <a:t>11 </a:t>
            </a:r>
            <a:r>
              <a:rPr sz="1950" spc="10" dirty="0">
                <a:latin typeface="Arial"/>
                <a:cs typeface="Arial"/>
              </a:rPr>
              <a:t>Facebook</a:t>
            </a:r>
            <a:r>
              <a:rPr sz="1950" spc="-5" dirty="0">
                <a:latin typeface="Arial"/>
                <a:cs typeface="Arial"/>
              </a:rPr>
              <a:t> users</a:t>
            </a:r>
            <a:endParaRPr sz="19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12900" y="7792859"/>
            <a:ext cx="87630" cy="248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450" dirty="0">
                <a:latin typeface="Arial"/>
                <a:cs typeface="Arial"/>
              </a:rPr>
              <a:t>-</a:t>
            </a:r>
            <a:endParaRPr sz="14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901825" y="7754810"/>
            <a:ext cx="4175760" cy="32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spc="-15" dirty="0">
                <a:latin typeface="Arial"/>
                <a:cs typeface="Arial"/>
              </a:rPr>
              <a:t>Position </a:t>
            </a:r>
            <a:r>
              <a:rPr sz="1950" dirty="0">
                <a:latin typeface="Arial"/>
                <a:cs typeface="Arial"/>
              </a:rPr>
              <a:t>of the </a:t>
            </a:r>
            <a:r>
              <a:rPr sz="1950" spc="35" dirty="0">
                <a:latin typeface="Arial"/>
                <a:cs typeface="Arial"/>
              </a:rPr>
              <a:t>middle </a:t>
            </a:r>
            <a:r>
              <a:rPr sz="1950" spc="10" dirty="0">
                <a:latin typeface="Arial"/>
                <a:cs typeface="Arial"/>
              </a:rPr>
              <a:t>score: </a:t>
            </a:r>
            <a:r>
              <a:rPr sz="1950" spc="-5" dirty="0">
                <a:latin typeface="Arial"/>
                <a:cs typeface="Arial"/>
              </a:rPr>
              <a:t>(n </a:t>
            </a:r>
            <a:r>
              <a:rPr sz="1950" spc="145" dirty="0">
                <a:latin typeface="Arial"/>
                <a:cs typeface="Arial"/>
              </a:rPr>
              <a:t>+</a:t>
            </a:r>
            <a:r>
              <a:rPr sz="1950" spc="-90" dirty="0">
                <a:latin typeface="Arial"/>
                <a:cs typeface="Arial"/>
              </a:rPr>
              <a:t> </a:t>
            </a:r>
            <a:r>
              <a:rPr sz="1950" dirty="0">
                <a:latin typeface="Arial"/>
                <a:cs typeface="Arial"/>
              </a:rPr>
              <a:t>1)/2</a:t>
            </a:r>
            <a:endParaRPr sz="19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12900" y="8332613"/>
            <a:ext cx="87630" cy="248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450" dirty="0">
                <a:latin typeface="Arial"/>
                <a:cs typeface="Arial"/>
              </a:rPr>
              <a:t>-</a:t>
            </a:r>
            <a:endParaRPr sz="14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01825" y="8294561"/>
            <a:ext cx="4444365" cy="32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spc="-15" dirty="0">
                <a:latin typeface="Arial"/>
                <a:cs typeface="Arial"/>
              </a:rPr>
              <a:t>Relatively </a:t>
            </a:r>
            <a:r>
              <a:rPr sz="1950" spc="15" dirty="0">
                <a:latin typeface="Arial"/>
                <a:cs typeface="Arial"/>
              </a:rPr>
              <a:t>unaffected </a:t>
            </a:r>
            <a:r>
              <a:rPr sz="1950" spc="50" dirty="0">
                <a:latin typeface="Arial"/>
                <a:cs typeface="Arial"/>
              </a:rPr>
              <a:t>by </a:t>
            </a:r>
            <a:r>
              <a:rPr sz="1950" spc="-10" dirty="0">
                <a:latin typeface="Arial"/>
                <a:cs typeface="Arial"/>
              </a:rPr>
              <a:t>extreme</a:t>
            </a:r>
            <a:r>
              <a:rPr sz="1950" spc="-40" dirty="0">
                <a:latin typeface="Arial"/>
                <a:cs typeface="Arial"/>
              </a:rPr>
              <a:t> </a:t>
            </a:r>
            <a:r>
              <a:rPr sz="1950" spc="10" dirty="0">
                <a:latin typeface="Arial"/>
                <a:cs typeface="Arial"/>
              </a:rPr>
              <a:t>scores</a:t>
            </a:r>
            <a:endParaRPr sz="19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57400" y="8870086"/>
            <a:ext cx="95250" cy="2038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150" spc="15" dirty="0">
                <a:latin typeface="Klaudia"/>
                <a:cs typeface="Klaudia"/>
              </a:rPr>
              <a:t>‣</a:t>
            </a:r>
            <a:endParaRPr sz="1150">
              <a:latin typeface="Klaudia"/>
              <a:cs typeface="Klaud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46325" y="8844433"/>
            <a:ext cx="6714490" cy="2635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spc="15" dirty="0">
                <a:latin typeface="Arial"/>
                <a:cs typeface="Arial"/>
              </a:rPr>
              <a:t>Changes </a:t>
            </a:r>
            <a:r>
              <a:rPr sz="1550" spc="-5" dirty="0">
                <a:latin typeface="Arial"/>
                <a:cs typeface="Arial"/>
              </a:rPr>
              <a:t>from </a:t>
            </a:r>
            <a:r>
              <a:rPr sz="1550" spc="5" dirty="0">
                <a:latin typeface="Arial"/>
                <a:cs typeface="Arial"/>
              </a:rPr>
              <a:t>98 </a:t>
            </a:r>
            <a:r>
              <a:rPr sz="1550" dirty="0">
                <a:latin typeface="Arial"/>
                <a:cs typeface="Arial"/>
              </a:rPr>
              <a:t>to </a:t>
            </a:r>
            <a:r>
              <a:rPr sz="1550" spc="15" dirty="0">
                <a:latin typeface="Arial"/>
                <a:cs typeface="Arial"/>
              </a:rPr>
              <a:t>(93+98)/2 </a:t>
            </a:r>
            <a:r>
              <a:rPr sz="1550" spc="120" dirty="0">
                <a:latin typeface="Arial"/>
                <a:cs typeface="Arial"/>
              </a:rPr>
              <a:t>= </a:t>
            </a:r>
            <a:r>
              <a:rPr sz="1550" dirty="0">
                <a:latin typeface="Arial"/>
                <a:cs typeface="Arial"/>
              </a:rPr>
              <a:t>95.5 </a:t>
            </a:r>
            <a:r>
              <a:rPr sz="1550" spc="5" dirty="0">
                <a:latin typeface="Arial"/>
                <a:cs typeface="Arial"/>
              </a:rPr>
              <a:t>when </a:t>
            </a:r>
            <a:r>
              <a:rPr sz="1550" spc="10" dirty="0">
                <a:latin typeface="Arial"/>
                <a:cs typeface="Arial"/>
              </a:rPr>
              <a:t>removing </a:t>
            </a:r>
            <a:r>
              <a:rPr sz="1550" dirty="0">
                <a:latin typeface="Arial"/>
                <a:cs typeface="Arial"/>
              </a:rPr>
              <a:t>the extreme </a:t>
            </a:r>
            <a:r>
              <a:rPr sz="1550" spc="30" dirty="0">
                <a:latin typeface="Arial"/>
                <a:cs typeface="Arial"/>
              </a:rPr>
              <a:t>top</a:t>
            </a:r>
            <a:r>
              <a:rPr sz="1550" spc="-125" dirty="0">
                <a:latin typeface="Arial"/>
                <a:cs typeface="Arial"/>
              </a:rPr>
              <a:t> </a:t>
            </a:r>
            <a:r>
              <a:rPr sz="1550" spc="15" dirty="0">
                <a:latin typeface="Arial"/>
                <a:cs typeface="Arial"/>
              </a:rPr>
              <a:t>score</a:t>
            </a:r>
            <a:endParaRPr sz="155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807459" y="871219"/>
            <a:ext cx="53898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>
                <a:solidFill>
                  <a:srgbClr val="C82506"/>
                </a:solidFill>
              </a:rPr>
              <a:t>The</a:t>
            </a:r>
            <a:r>
              <a:rPr sz="8000" spc="-75" dirty="0">
                <a:solidFill>
                  <a:srgbClr val="C82506"/>
                </a:solidFill>
              </a:rPr>
              <a:t> </a:t>
            </a:r>
            <a:r>
              <a:rPr sz="8000" spc="70" dirty="0">
                <a:solidFill>
                  <a:srgbClr val="C82506"/>
                </a:solidFill>
              </a:rPr>
              <a:t>median</a:t>
            </a:r>
            <a:endParaRPr sz="8000"/>
          </a:p>
        </p:txBody>
      </p:sp>
      <p:grpSp>
        <p:nvGrpSpPr>
          <p:cNvPr id="13" name="object 13"/>
          <p:cNvGrpSpPr/>
          <p:nvPr/>
        </p:nvGrpSpPr>
        <p:grpSpPr>
          <a:xfrm>
            <a:off x="2372426" y="3903384"/>
            <a:ext cx="6350000" cy="2038350"/>
            <a:chOff x="2372426" y="3903384"/>
            <a:chExt cx="6350000" cy="2038350"/>
          </a:xfrm>
        </p:grpSpPr>
        <p:sp>
          <p:nvSpPr>
            <p:cNvPr id="14" name="object 14"/>
            <p:cNvSpPr/>
            <p:nvPr/>
          </p:nvSpPr>
          <p:spPr>
            <a:xfrm>
              <a:off x="4915128" y="5043878"/>
              <a:ext cx="897371" cy="897371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040854" y="5124173"/>
              <a:ext cx="638175" cy="638810"/>
            </a:xfrm>
            <a:custGeom>
              <a:avLst/>
              <a:gdLst/>
              <a:ahLst/>
              <a:cxnLst/>
              <a:rect l="l" t="t" r="r" b="b"/>
              <a:pathLst>
                <a:path w="638175" h="638810">
                  <a:moveTo>
                    <a:pt x="341363" y="0"/>
                  </a:moveTo>
                  <a:lnTo>
                    <a:pt x="296745" y="0"/>
                  </a:lnTo>
                  <a:lnTo>
                    <a:pt x="252477" y="6194"/>
                  </a:lnTo>
                  <a:lnTo>
                    <a:pt x="209260" y="18584"/>
                  </a:lnTo>
                  <a:lnTo>
                    <a:pt x="167792" y="37169"/>
                  </a:lnTo>
                  <a:lnTo>
                    <a:pt x="128773" y="61948"/>
                  </a:lnTo>
                  <a:lnTo>
                    <a:pt x="92904" y="92923"/>
                  </a:lnTo>
                  <a:lnTo>
                    <a:pt x="61936" y="128802"/>
                  </a:lnTo>
                  <a:lnTo>
                    <a:pt x="37161" y="167831"/>
                  </a:lnTo>
                  <a:lnTo>
                    <a:pt x="18580" y="209309"/>
                  </a:lnTo>
                  <a:lnTo>
                    <a:pt x="6193" y="252537"/>
                  </a:lnTo>
                  <a:lnTo>
                    <a:pt x="0" y="296815"/>
                  </a:lnTo>
                  <a:lnTo>
                    <a:pt x="0" y="341442"/>
                  </a:lnTo>
                  <a:lnTo>
                    <a:pt x="6193" y="385720"/>
                  </a:lnTo>
                  <a:lnTo>
                    <a:pt x="18580" y="428948"/>
                  </a:lnTo>
                  <a:lnTo>
                    <a:pt x="37161" y="470426"/>
                  </a:lnTo>
                  <a:lnTo>
                    <a:pt x="61936" y="509455"/>
                  </a:lnTo>
                  <a:lnTo>
                    <a:pt x="92904" y="545335"/>
                  </a:lnTo>
                  <a:lnTo>
                    <a:pt x="128773" y="576312"/>
                  </a:lnTo>
                  <a:lnTo>
                    <a:pt x="167792" y="601094"/>
                  </a:lnTo>
                  <a:lnTo>
                    <a:pt x="209260" y="619681"/>
                  </a:lnTo>
                  <a:lnTo>
                    <a:pt x="252477" y="632072"/>
                  </a:lnTo>
                  <a:lnTo>
                    <a:pt x="296745" y="638267"/>
                  </a:lnTo>
                  <a:lnTo>
                    <a:pt x="341363" y="638267"/>
                  </a:lnTo>
                  <a:lnTo>
                    <a:pt x="385632" y="632072"/>
                  </a:lnTo>
                  <a:lnTo>
                    <a:pt x="428851" y="619681"/>
                  </a:lnTo>
                  <a:lnTo>
                    <a:pt x="470321" y="601094"/>
                  </a:lnTo>
                  <a:lnTo>
                    <a:pt x="509342" y="576312"/>
                  </a:lnTo>
                  <a:lnTo>
                    <a:pt x="545214" y="545335"/>
                  </a:lnTo>
                  <a:lnTo>
                    <a:pt x="576179" y="509455"/>
                  </a:lnTo>
                  <a:lnTo>
                    <a:pt x="600951" y="470426"/>
                  </a:lnTo>
                  <a:lnTo>
                    <a:pt x="619530" y="428948"/>
                  </a:lnTo>
                  <a:lnTo>
                    <a:pt x="631916" y="385720"/>
                  </a:lnTo>
                  <a:lnTo>
                    <a:pt x="638109" y="341442"/>
                  </a:lnTo>
                  <a:lnTo>
                    <a:pt x="638109" y="296815"/>
                  </a:lnTo>
                  <a:lnTo>
                    <a:pt x="631916" y="252537"/>
                  </a:lnTo>
                  <a:lnTo>
                    <a:pt x="619530" y="209309"/>
                  </a:lnTo>
                  <a:lnTo>
                    <a:pt x="600951" y="167831"/>
                  </a:lnTo>
                  <a:lnTo>
                    <a:pt x="576179" y="128802"/>
                  </a:lnTo>
                  <a:lnTo>
                    <a:pt x="545214" y="92923"/>
                  </a:lnTo>
                  <a:lnTo>
                    <a:pt x="509342" y="61948"/>
                  </a:lnTo>
                  <a:lnTo>
                    <a:pt x="470321" y="37169"/>
                  </a:lnTo>
                  <a:lnTo>
                    <a:pt x="428851" y="18584"/>
                  </a:lnTo>
                  <a:lnTo>
                    <a:pt x="385632" y="6194"/>
                  </a:lnTo>
                  <a:lnTo>
                    <a:pt x="341363" y="0"/>
                  </a:lnTo>
                  <a:close/>
                </a:path>
              </a:pathLst>
            </a:custGeom>
            <a:solidFill>
              <a:srgbClr val="AB1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040860" y="5124172"/>
              <a:ext cx="638175" cy="638810"/>
            </a:xfrm>
            <a:custGeom>
              <a:avLst/>
              <a:gdLst/>
              <a:ahLst/>
              <a:cxnLst/>
              <a:rect l="l" t="t" r="r" b="b"/>
              <a:pathLst>
                <a:path w="638175" h="638810">
                  <a:moveTo>
                    <a:pt x="545206" y="92921"/>
                  </a:moveTo>
                  <a:lnTo>
                    <a:pt x="576174" y="128803"/>
                  </a:lnTo>
                  <a:lnTo>
                    <a:pt x="600948" y="167834"/>
                  </a:lnTo>
                  <a:lnTo>
                    <a:pt x="619529" y="209314"/>
                  </a:lnTo>
                  <a:lnTo>
                    <a:pt x="631917" y="252544"/>
                  </a:lnTo>
                  <a:lnTo>
                    <a:pt x="638110" y="296823"/>
                  </a:lnTo>
                  <a:lnTo>
                    <a:pt x="638110" y="341451"/>
                  </a:lnTo>
                  <a:lnTo>
                    <a:pt x="631917" y="385730"/>
                  </a:lnTo>
                  <a:lnTo>
                    <a:pt x="619529" y="428958"/>
                  </a:lnTo>
                  <a:lnTo>
                    <a:pt x="600948" y="470436"/>
                  </a:lnTo>
                  <a:lnTo>
                    <a:pt x="576174" y="509465"/>
                  </a:lnTo>
                  <a:lnTo>
                    <a:pt x="545206" y="545345"/>
                  </a:lnTo>
                  <a:lnTo>
                    <a:pt x="509336" y="576318"/>
                  </a:lnTo>
                  <a:lnTo>
                    <a:pt x="470317" y="601097"/>
                  </a:lnTo>
                  <a:lnTo>
                    <a:pt x="428849" y="619682"/>
                  </a:lnTo>
                  <a:lnTo>
                    <a:pt x="385631" y="632071"/>
                  </a:lnTo>
                  <a:lnTo>
                    <a:pt x="341364" y="638266"/>
                  </a:lnTo>
                  <a:lnTo>
                    <a:pt x="296746" y="638266"/>
                  </a:lnTo>
                  <a:lnTo>
                    <a:pt x="252478" y="632071"/>
                  </a:lnTo>
                  <a:lnTo>
                    <a:pt x="209259" y="619682"/>
                  </a:lnTo>
                  <a:lnTo>
                    <a:pt x="167789" y="601097"/>
                  </a:lnTo>
                  <a:lnTo>
                    <a:pt x="128768" y="576318"/>
                  </a:lnTo>
                  <a:lnTo>
                    <a:pt x="92896" y="545345"/>
                  </a:lnTo>
                  <a:lnTo>
                    <a:pt x="61930" y="509465"/>
                  </a:lnTo>
                  <a:lnTo>
                    <a:pt x="37158" y="470436"/>
                  </a:lnTo>
                  <a:lnTo>
                    <a:pt x="18579" y="428958"/>
                  </a:lnTo>
                  <a:lnTo>
                    <a:pt x="6193" y="385730"/>
                  </a:lnTo>
                  <a:lnTo>
                    <a:pt x="0" y="341451"/>
                  </a:lnTo>
                  <a:lnTo>
                    <a:pt x="0" y="296823"/>
                  </a:lnTo>
                  <a:lnTo>
                    <a:pt x="6193" y="252544"/>
                  </a:lnTo>
                  <a:lnTo>
                    <a:pt x="18579" y="209314"/>
                  </a:lnTo>
                  <a:lnTo>
                    <a:pt x="37158" y="167834"/>
                  </a:lnTo>
                  <a:lnTo>
                    <a:pt x="61930" y="128803"/>
                  </a:lnTo>
                  <a:lnTo>
                    <a:pt x="92896" y="92921"/>
                  </a:lnTo>
                  <a:lnTo>
                    <a:pt x="128768" y="61947"/>
                  </a:lnTo>
                  <a:lnTo>
                    <a:pt x="167789" y="37168"/>
                  </a:lnTo>
                  <a:lnTo>
                    <a:pt x="209259" y="18584"/>
                  </a:lnTo>
                  <a:lnTo>
                    <a:pt x="252478" y="6194"/>
                  </a:lnTo>
                  <a:lnTo>
                    <a:pt x="296746" y="0"/>
                  </a:lnTo>
                  <a:lnTo>
                    <a:pt x="341364" y="0"/>
                  </a:lnTo>
                  <a:lnTo>
                    <a:pt x="385631" y="6194"/>
                  </a:lnTo>
                  <a:lnTo>
                    <a:pt x="428849" y="18584"/>
                  </a:lnTo>
                  <a:lnTo>
                    <a:pt x="470317" y="37168"/>
                  </a:lnTo>
                  <a:lnTo>
                    <a:pt x="509336" y="61947"/>
                  </a:lnTo>
                  <a:lnTo>
                    <a:pt x="545206" y="92921"/>
                  </a:lnTo>
                </a:path>
              </a:pathLst>
            </a:custGeom>
            <a:ln w="22718">
              <a:solidFill>
                <a:srgbClr val="7B0C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378141" y="3994259"/>
              <a:ext cx="1530350" cy="1280160"/>
            </a:xfrm>
            <a:custGeom>
              <a:avLst/>
              <a:gdLst/>
              <a:ahLst/>
              <a:cxnLst/>
              <a:rect l="l" t="t" r="r" b="b"/>
              <a:pathLst>
                <a:path w="1530350" h="1280160">
                  <a:moveTo>
                    <a:pt x="0" y="0"/>
                  </a:moveTo>
                  <a:lnTo>
                    <a:pt x="1530156" y="1279982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854625" y="5220558"/>
              <a:ext cx="102925" cy="9580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860904" y="4023145"/>
              <a:ext cx="0" cy="1194435"/>
            </a:xfrm>
            <a:custGeom>
              <a:avLst/>
              <a:gdLst/>
              <a:ahLst/>
              <a:cxnLst/>
              <a:rect l="l" t="t" r="r" b="b"/>
              <a:pathLst>
                <a:path h="1194435">
                  <a:moveTo>
                    <a:pt x="0" y="0"/>
                  </a:moveTo>
                  <a:lnTo>
                    <a:pt x="0" y="1194118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821147" y="5177507"/>
              <a:ext cx="79514" cy="10223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644685" y="3995554"/>
              <a:ext cx="2131060" cy="1287145"/>
            </a:xfrm>
            <a:custGeom>
              <a:avLst/>
              <a:gdLst/>
              <a:ahLst/>
              <a:cxnLst/>
              <a:rect l="l" t="t" r="r" b="b"/>
              <a:pathLst>
                <a:path w="2131060" h="1287145">
                  <a:moveTo>
                    <a:pt x="0" y="0"/>
                  </a:moveTo>
                  <a:lnTo>
                    <a:pt x="2130907" y="1287150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723125" y="5230236"/>
              <a:ext cx="106764" cy="8752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317715" y="3941235"/>
              <a:ext cx="4267835" cy="1412240"/>
            </a:xfrm>
            <a:custGeom>
              <a:avLst/>
              <a:gdLst/>
              <a:ahLst/>
              <a:cxnLst/>
              <a:rect l="l" t="t" r="r" b="b"/>
              <a:pathLst>
                <a:path w="4267834" h="1412239">
                  <a:moveTo>
                    <a:pt x="0" y="0"/>
                  </a:moveTo>
                  <a:lnTo>
                    <a:pt x="4267619" y="1411714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8536604" y="5304207"/>
              <a:ext cx="108332" cy="7607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454410" y="3909099"/>
              <a:ext cx="6262370" cy="1482725"/>
            </a:xfrm>
            <a:custGeom>
              <a:avLst/>
              <a:gdLst/>
              <a:ahLst/>
              <a:cxnLst/>
              <a:rect l="l" t="t" r="r" b="b"/>
              <a:pathLst>
                <a:path w="6262370" h="1482725">
                  <a:moveTo>
                    <a:pt x="6262133" y="0"/>
                  </a:moveTo>
                  <a:lnTo>
                    <a:pt x="0" y="1482539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393463" y="5344941"/>
              <a:ext cx="107638" cy="77685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735164" y="4023145"/>
              <a:ext cx="0" cy="1194435"/>
            </a:xfrm>
            <a:custGeom>
              <a:avLst/>
              <a:gdLst/>
              <a:ahLst/>
              <a:cxnLst/>
              <a:rect l="l" t="t" r="r" b="b"/>
              <a:pathLst>
                <a:path h="1194435">
                  <a:moveTo>
                    <a:pt x="0" y="0"/>
                  </a:moveTo>
                  <a:lnTo>
                    <a:pt x="0" y="1194118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695407" y="5177507"/>
              <a:ext cx="79514" cy="10223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687759" y="3994259"/>
              <a:ext cx="1530350" cy="1280160"/>
            </a:xfrm>
            <a:custGeom>
              <a:avLst/>
              <a:gdLst/>
              <a:ahLst/>
              <a:cxnLst/>
              <a:rect l="l" t="t" r="r" b="b"/>
              <a:pathLst>
                <a:path w="1530350" h="1280160">
                  <a:moveTo>
                    <a:pt x="1530167" y="0"/>
                  </a:moveTo>
                  <a:lnTo>
                    <a:pt x="0" y="1279982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638517" y="5220558"/>
              <a:ext cx="102925" cy="95803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189566" y="4023145"/>
              <a:ext cx="1077595" cy="1214120"/>
            </a:xfrm>
            <a:custGeom>
              <a:avLst/>
              <a:gdLst/>
              <a:ahLst/>
              <a:cxnLst/>
              <a:rect l="l" t="t" r="r" b="b"/>
              <a:pathLst>
                <a:path w="1077595" h="1214120">
                  <a:moveTo>
                    <a:pt x="0" y="0"/>
                  </a:moveTo>
                  <a:lnTo>
                    <a:pt x="1077346" y="1213872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213127" y="5183232"/>
              <a:ext cx="97166" cy="101948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837390" y="4023145"/>
              <a:ext cx="500380" cy="1200150"/>
            </a:xfrm>
            <a:custGeom>
              <a:avLst/>
              <a:gdLst/>
              <a:ahLst/>
              <a:cxnLst/>
              <a:rect l="l" t="t" r="r" b="b"/>
              <a:pathLst>
                <a:path w="500379" h="1200150">
                  <a:moveTo>
                    <a:pt x="499972" y="0"/>
                  </a:moveTo>
                  <a:lnTo>
                    <a:pt x="0" y="1200139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809866" y="5173043"/>
              <a:ext cx="77764" cy="108354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629310" y="4023145"/>
              <a:ext cx="970915" cy="1111885"/>
            </a:xfrm>
            <a:custGeom>
              <a:avLst/>
              <a:gdLst/>
              <a:ahLst/>
              <a:cxnLst/>
              <a:rect l="l" t="t" r="r" b="b"/>
              <a:pathLst>
                <a:path w="970915" h="1111885">
                  <a:moveTo>
                    <a:pt x="970457" y="0"/>
                  </a:moveTo>
                  <a:lnTo>
                    <a:pt x="0" y="1111594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586282" y="5080977"/>
              <a:ext cx="96791" cy="102220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8154267" y="4023145"/>
              <a:ext cx="0" cy="1194435"/>
            </a:xfrm>
            <a:custGeom>
              <a:avLst/>
              <a:gdLst/>
              <a:ahLst/>
              <a:cxnLst/>
              <a:rect l="l" t="t" r="r" b="b"/>
              <a:pathLst>
                <a:path h="1194435">
                  <a:moveTo>
                    <a:pt x="0" y="0"/>
                  </a:moveTo>
                  <a:lnTo>
                    <a:pt x="0" y="1194118"/>
                  </a:lnTo>
                </a:path>
              </a:pathLst>
            </a:custGeom>
            <a:ln w="11359">
              <a:solidFill>
                <a:srgbClr val="424579"/>
              </a:solidFill>
              <a:prstDash val="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114510" y="5177507"/>
              <a:ext cx="79514" cy="10223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2098491" y="3720781"/>
            <a:ext cx="7723505" cy="2711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636905" algn="l"/>
                <a:tab pos="1165225" algn="l"/>
                <a:tab pos="1838325" algn="l"/>
                <a:tab pos="2511425" algn="l"/>
                <a:tab pos="3136265" algn="l"/>
                <a:tab pos="3777615" algn="l"/>
                <a:tab pos="4504690" algn="l"/>
                <a:tab pos="5118100" algn="l"/>
                <a:tab pos="5873750" algn="l"/>
                <a:tab pos="6634480" algn="l"/>
                <a:tab pos="7282180" algn="l"/>
              </a:tabLst>
            </a:pPr>
            <a:r>
              <a:rPr sz="1600" spc="5" dirty="0">
                <a:latin typeface="Arial"/>
                <a:cs typeface="Arial"/>
              </a:rPr>
              <a:t>57	40	103	234	93	53	116	98	108	121	22	</a:t>
            </a:r>
            <a:r>
              <a:rPr sz="1600" spc="-5" dirty="0">
                <a:latin typeface="Arial"/>
                <a:cs typeface="Arial"/>
              </a:rPr>
              <a:t>Data</a:t>
            </a:r>
            <a:endParaRPr sz="16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098491" y="5288609"/>
            <a:ext cx="8526780" cy="2711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636905" algn="l"/>
                <a:tab pos="1261745" algn="l"/>
                <a:tab pos="1886585" algn="l"/>
                <a:tab pos="2511425" algn="l"/>
                <a:tab pos="3136265" algn="l"/>
                <a:tab pos="3761104" algn="l"/>
                <a:tab pos="4465320" algn="l"/>
                <a:tab pos="5169535" algn="l"/>
                <a:tab pos="5873750" algn="l"/>
                <a:tab pos="6577965" algn="l"/>
                <a:tab pos="7282180" algn="l"/>
              </a:tabLst>
            </a:pPr>
            <a:r>
              <a:rPr sz="1600" spc="5" dirty="0">
                <a:latin typeface="Arial"/>
                <a:cs typeface="Arial"/>
              </a:rPr>
              <a:t>22	40	53	57	93	</a:t>
            </a:r>
            <a:r>
              <a:rPr sz="1600" spc="5" dirty="0">
                <a:solidFill>
                  <a:srgbClr val="FFFFFF"/>
                </a:solidFill>
                <a:latin typeface="Arial"/>
                <a:cs typeface="Arial"/>
              </a:rPr>
              <a:t>98	</a:t>
            </a:r>
            <a:r>
              <a:rPr sz="1600" spc="5" dirty="0">
                <a:latin typeface="Arial"/>
                <a:cs typeface="Arial"/>
              </a:rPr>
              <a:t>103	108	116	121	234	</a:t>
            </a:r>
            <a:r>
              <a:rPr sz="1600" dirty="0">
                <a:latin typeface="Arial"/>
                <a:cs typeface="Arial"/>
              </a:rPr>
              <a:t>Ordered</a:t>
            </a:r>
            <a:r>
              <a:rPr sz="1600" spc="-70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Data</a:t>
            </a:r>
            <a:endParaRPr sz="16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9136946" y="3640008"/>
            <a:ext cx="158085" cy="470948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9136946" y="5207832"/>
            <a:ext cx="158085" cy="47094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3" name="object 43"/>
          <p:cNvGrpSpPr/>
          <p:nvPr/>
        </p:nvGrpSpPr>
        <p:grpSpPr>
          <a:xfrm>
            <a:off x="5307665" y="5774578"/>
            <a:ext cx="104775" cy="605155"/>
            <a:chOff x="5307665" y="5774578"/>
            <a:chExt cx="104775" cy="605155"/>
          </a:xfrm>
        </p:grpSpPr>
        <p:sp>
          <p:nvSpPr>
            <p:cNvPr id="44" name="object 44"/>
            <p:cNvSpPr/>
            <p:nvPr/>
          </p:nvSpPr>
          <p:spPr>
            <a:xfrm>
              <a:off x="5359917" y="5774578"/>
              <a:ext cx="0" cy="525145"/>
            </a:xfrm>
            <a:custGeom>
              <a:avLst/>
              <a:gdLst/>
              <a:ahLst/>
              <a:cxnLst/>
              <a:rect l="l" t="t" r="r" b="b"/>
              <a:pathLst>
                <a:path h="525145">
                  <a:moveTo>
                    <a:pt x="0" y="0"/>
                  </a:moveTo>
                  <a:lnTo>
                    <a:pt x="0" y="525065"/>
                  </a:lnTo>
                </a:path>
              </a:pathLst>
            </a:custGeom>
            <a:ln w="22718">
              <a:solidFill>
                <a:srgbClr val="7B0C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5307665" y="6247391"/>
              <a:ext cx="104504" cy="131766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6" name="object 46"/>
          <p:cNvSpPr txBox="1"/>
          <p:nvPr/>
        </p:nvSpPr>
        <p:spPr>
          <a:xfrm>
            <a:off x="5000756" y="6398259"/>
            <a:ext cx="703580" cy="2711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600" spc="15" dirty="0">
                <a:solidFill>
                  <a:srgbClr val="7B0C00"/>
                </a:solidFill>
                <a:latin typeface="Arial"/>
                <a:cs typeface="Arial"/>
              </a:rPr>
              <a:t>Median</a:t>
            </a:r>
            <a:endParaRPr sz="1600">
              <a:latin typeface="Arial"/>
              <a:cs typeface="Arial"/>
            </a:endParaRPr>
          </a:p>
        </p:txBody>
      </p:sp>
      <p:sp>
        <p:nvSpPr>
          <p:cNvPr id="47" name="object 4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15</a:t>
            </a:fld>
            <a:endParaRPr spc="-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30623" y="871219"/>
            <a:ext cx="454406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>
                <a:solidFill>
                  <a:srgbClr val="C82506"/>
                </a:solidFill>
              </a:rPr>
              <a:t>The</a:t>
            </a:r>
            <a:r>
              <a:rPr sz="8000" spc="-75" dirty="0">
                <a:solidFill>
                  <a:srgbClr val="C82506"/>
                </a:solidFill>
              </a:rPr>
              <a:t> </a:t>
            </a:r>
            <a:r>
              <a:rPr sz="8000" spc="-5" dirty="0">
                <a:solidFill>
                  <a:srgbClr val="C82506"/>
                </a:solidFill>
              </a:rPr>
              <a:t>mean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2689313"/>
            <a:ext cx="151130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spc="300" dirty="0">
                <a:latin typeface="Arial"/>
                <a:cs typeface="Arial"/>
              </a:rPr>
              <a:t>•</a:t>
            </a:r>
            <a:endParaRPr sz="19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15085" y="2631135"/>
            <a:ext cx="7693025" cy="42608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spc="-35" dirty="0">
                <a:latin typeface="Arial"/>
                <a:cs typeface="Arial"/>
              </a:rPr>
              <a:t>The </a:t>
            </a:r>
            <a:r>
              <a:rPr sz="2600" spc="15" dirty="0">
                <a:latin typeface="Arial"/>
                <a:cs typeface="Arial"/>
              </a:rPr>
              <a:t>sum </a:t>
            </a:r>
            <a:r>
              <a:rPr sz="2600" spc="10" dirty="0">
                <a:latin typeface="Arial"/>
                <a:cs typeface="Arial"/>
              </a:rPr>
              <a:t>of </a:t>
            </a:r>
            <a:r>
              <a:rPr sz="2600" spc="25" dirty="0">
                <a:latin typeface="Arial"/>
                <a:cs typeface="Arial"/>
              </a:rPr>
              <a:t>scores </a:t>
            </a:r>
            <a:r>
              <a:rPr sz="2600" spc="70" dirty="0">
                <a:latin typeface="Arial"/>
                <a:cs typeface="Arial"/>
              </a:rPr>
              <a:t>divided </a:t>
            </a:r>
            <a:r>
              <a:rPr sz="2600" spc="85" dirty="0">
                <a:latin typeface="Arial"/>
                <a:cs typeface="Arial"/>
              </a:rPr>
              <a:t>by </a:t>
            </a:r>
            <a:r>
              <a:rPr sz="2600" spc="10" dirty="0">
                <a:latin typeface="Arial"/>
                <a:cs typeface="Arial"/>
              </a:rPr>
              <a:t>the </a:t>
            </a:r>
            <a:r>
              <a:rPr sz="2600" spc="35" dirty="0">
                <a:latin typeface="Arial"/>
                <a:cs typeface="Arial"/>
              </a:rPr>
              <a:t>number </a:t>
            </a:r>
            <a:r>
              <a:rPr sz="2600" spc="10" dirty="0">
                <a:latin typeface="Arial"/>
                <a:cs typeface="Arial"/>
              </a:rPr>
              <a:t>of</a:t>
            </a:r>
            <a:r>
              <a:rPr sz="2600" spc="-125" dirty="0">
                <a:latin typeface="Arial"/>
                <a:cs typeface="Arial"/>
              </a:rPr>
              <a:t> </a:t>
            </a:r>
            <a:r>
              <a:rPr sz="2600" spc="25" dirty="0">
                <a:latin typeface="Arial"/>
                <a:cs typeface="Arial"/>
              </a:rPr>
              <a:t>scores</a:t>
            </a:r>
            <a:endParaRPr sz="2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7054050"/>
            <a:ext cx="151130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spc="300" dirty="0">
                <a:latin typeface="Arial"/>
                <a:cs typeface="Arial"/>
              </a:rPr>
              <a:t>•</a:t>
            </a:r>
            <a:endParaRPr sz="19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15085" y="6995871"/>
            <a:ext cx="6697980" cy="42608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spc="10" dirty="0">
                <a:latin typeface="Arial"/>
                <a:cs typeface="Arial"/>
              </a:rPr>
              <a:t>Con: </a:t>
            </a:r>
            <a:r>
              <a:rPr sz="2600" spc="5" dirty="0">
                <a:latin typeface="Arial"/>
                <a:cs typeface="Arial"/>
              </a:rPr>
              <a:t>It </a:t>
            </a:r>
            <a:r>
              <a:rPr sz="2600" spc="60" dirty="0">
                <a:latin typeface="Arial"/>
                <a:cs typeface="Arial"/>
              </a:rPr>
              <a:t>can </a:t>
            </a:r>
            <a:r>
              <a:rPr sz="2600" spc="85" dirty="0">
                <a:latin typeface="Arial"/>
                <a:cs typeface="Arial"/>
              </a:rPr>
              <a:t>be </a:t>
            </a:r>
            <a:r>
              <a:rPr sz="2600" spc="40" dirty="0">
                <a:latin typeface="Arial"/>
                <a:cs typeface="Arial"/>
              </a:rPr>
              <a:t>influenced </a:t>
            </a:r>
            <a:r>
              <a:rPr sz="2600" spc="85" dirty="0">
                <a:latin typeface="Arial"/>
                <a:cs typeface="Arial"/>
              </a:rPr>
              <a:t>by </a:t>
            </a:r>
            <a:r>
              <a:rPr sz="2600" spc="5" dirty="0">
                <a:latin typeface="Arial"/>
                <a:cs typeface="Arial"/>
              </a:rPr>
              <a:t>extreme</a:t>
            </a:r>
            <a:r>
              <a:rPr sz="2600" spc="-260" dirty="0">
                <a:latin typeface="Arial"/>
                <a:cs typeface="Arial"/>
              </a:rPr>
              <a:t> </a:t>
            </a:r>
            <a:r>
              <a:rPr sz="2600" spc="10" dirty="0">
                <a:latin typeface="Arial"/>
                <a:cs typeface="Arial"/>
              </a:rPr>
              <a:t>values.</a:t>
            </a:r>
            <a:endParaRPr sz="2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7720038"/>
            <a:ext cx="95250" cy="2762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650" spc="-5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9585" y="7672616"/>
            <a:ext cx="6652259" cy="3594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200" spc="-5" dirty="0">
                <a:latin typeface="Arial"/>
                <a:cs typeface="Arial"/>
              </a:rPr>
              <a:t>It </a:t>
            </a:r>
            <a:r>
              <a:rPr sz="2200" spc="35" dirty="0">
                <a:latin typeface="Arial"/>
                <a:cs typeface="Arial"/>
              </a:rPr>
              <a:t>drops </a:t>
            </a:r>
            <a:r>
              <a:rPr sz="2200" spc="-5" dirty="0">
                <a:latin typeface="Arial"/>
                <a:cs typeface="Arial"/>
              </a:rPr>
              <a:t>to 81.1 </a:t>
            </a:r>
            <a:r>
              <a:rPr sz="2200" spc="-10" dirty="0">
                <a:latin typeface="Arial"/>
                <a:cs typeface="Arial"/>
              </a:rPr>
              <a:t>when </a:t>
            </a:r>
            <a:r>
              <a:rPr sz="2200" spc="50" dirty="0">
                <a:latin typeface="Arial"/>
                <a:cs typeface="Arial"/>
              </a:rPr>
              <a:t>dropping </a:t>
            </a:r>
            <a:r>
              <a:rPr sz="2200" spc="-5" dirty="0">
                <a:latin typeface="Arial"/>
                <a:cs typeface="Arial"/>
              </a:rPr>
              <a:t>the </a:t>
            </a:r>
            <a:r>
              <a:rPr sz="2200" spc="35" dirty="0">
                <a:latin typeface="Arial"/>
                <a:cs typeface="Arial"/>
              </a:rPr>
              <a:t>top </a:t>
            </a:r>
            <a:r>
              <a:rPr sz="2200" spc="-15" dirty="0">
                <a:latin typeface="Arial"/>
                <a:cs typeface="Arial"/>
              </a:rPr>
              <a:t>extreme</a:t>
            </a:r>
            <a:r>
              <a:rPr sz="2200" spc="-175" dirty="0">
                <a:latin typeface="Arial"/>
                <a:cs typeface="Arial"/>
              </a:rPr>
              <a:t> </a:t>
            </a:r>
            <a:r>
              <a:rPr sz="2200" spc="10" dirty="0">
                <a:latin typeface="Arial"/>
                <a:cs typeface="Arial"/>
              </a:rPr>
              <a:t>score</a:t>
            </a:r>
            <a:endParaRPr sz="2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8389833"/>
            <a:ext cx="151130" cy="3263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950" spc="300" dirty="0">
                <a:latin typeface="Arial"/>
                <a:cs typeface="Arial"/>
              </a:rPr>
              <a:t>•</a:t>
            </a:r>
            <a:endParaRPr sz="19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15085" y="8331653"/>
            <a:ext cx="3760470" cy="42608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spc="-40" dirty="0">
                <a:latin typeface="Arial"/>
                <a:cs typeface="Arial"/>
              </a:rPr>
              <a:t>Pro: </a:t>
            </a:r>
            <a:r>
              <a:rPr sz="2600" spc="5" dirty="0">
                <a:latin typeface="Arial"/>
                <a:cs typeface="Arial"/>
              </a:rPr>
              <a:t>It </a:t>
            </a:r>
            <a:r>
              <a:rPr sz="2600" spc="10" dirty="0">
                <a:latin typeface="Arial"/>
                <a:cs typeface="Arial"/>
              </a:rPr>
              <a:t>uses </a:t>
            </a:r>
            <a:r>
              <a:rPr sz="2600" spc="5" dirty="0">
                <a:latin typeface="Arial"/>
                <a:cs typeface="Arial"/>
              </a:rPr>
              <a:t>all </a:t>
            </a:r>
            <a:r>
              <a:rPr sz="2600" spc="10" dirty="0">
                <a:latin typeface="Arial"/>
                <a:cs typeface="Arial"/>
              </a:rPr>
              <a:t>the</a:t>
            </a:r>
            <a:r>
              <a:rPr sz="2600" spc="30" dirty="0">
                <a:latin typeface="Arial"/>
                <a:cs typeface="Arial"/>
              </a:rPr>
              <a:t> </a:t>
            </a:r>
            <a:r>
              <a:rPr sz="2600" spc="25" dirty="0">
                <a:latin typeface="Arial"/>
                <a:cs typeface="Arial"/>
              </a:rPr>
              <a:t>scores</a:t>
            </a:r>
            <a:endParaRPr sz="26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392953" y="4064241"/>
            <a:ext cx="144145" cy="0"/>
          </a:xfrm>
          <a:custGeom>
            <a:avLst/>
            <a:gdLst/>
            <a:ahLst/>
            <a:cxnLst/>
            <a:rect l="l" t="t" r="r" b="b"/>
            <a:pathLst>
              <a:path w="144145">
                <a:moveTo>
                  <a:pt x="0" y="0"/>
                </a:moveTo>
                <a:lnTo>
                  <a:pt x="144021" y="0"/>
                </a:lnTo>
              </a:path>
            </a:pathLst>
          </a:custGeom>
          <a:ln w="14488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905156" y="4248975"/>
            <a:ext cx="964565" cy="0"/>
          </a:xfrm>
          <a:custGeom>
            <a:avLst/>
            <a:gdLst/>
            <a:ahLst/>
            <a:cxnLst/>
            <a:rect l="l" t="t" r="r" b="b"/>
            <a:pathLst>
              <a:path w="964565">
                <a:moveTo>
                  <a:pt x="0" y="0"/>
                </a:moveTo>
                <a:lnTo>
                  <a:pt x="964024" y="0"/>
                </a:lnTo>
              </a:path>
            </a:pathLst>
          </a:custGeom>
          <a:ln w="14488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6314559" y="3580744"/>
            <a:ext cx="1377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i="1" spc="80" dirty="0">
                <a:solidFill>
                  <a:srgbClr val="0C050D"/>
                </a:solidFill>
                <a:latin typeface="Times New Roman"/>
                <a:cs typeface="Times New Roman"/>
              </a:rPr>
              <a:t>n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566458" y="3720125"/>
            <a:ext cx="283845" cy="3733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r>
              <a:rPr sz="2250" i="1" spc="90" dirty="0">
                <a:solidFill>
                  <a:srgbClr val="0C050D"/>
                </a:solidFill>
                <a:latin typeface="Times New Roman"/>
                <a:cs typeface="Times New Roman"/>
              </a:rPr>
              <a:t>x</a:t>
            </a:r>
            <a:r>
              <a:rPr sz="2400" i="1" spc="135" baseline="-20833" dirty="0">
                <a:solidFill>
                  <a:srgbClr val="0C050D"/>
                </a:solidFill>
                <a:latin typeface="Times New Roman"/>
                <a:cs typeface="Times New Roman"/>
              </a:rPr>
              <a:t>i</a:t>
            </a:r>
            <a:endParaRPr sz="2400" baseline="-20833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346943" y="4023517"/>
            <a:ext cx="474345" cy="3733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250" i="1" spc="60" dirty="0">
                <a:solidFill>
                  <a:srgbClr val="0C050D"/>
                </a:solidFill>
                <a:latin typeface="Times New Roman"/>
                <a:cs typeface="Times New Roman"/>
              </a:rPr>
              <a:t>X</a:t>
            </a:r>
            <a:r>
              <a:rPr sz="2250" i="1" spc="20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250" spc="1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250">
              <a:latin typeface="Symbol"/>
              <a:cs typeface="Symbo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97478" y="4247222"/>
            <a:ext cx="186055" cy="3733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250" i="1" spc="135" dirty="0">
                <a:solidFill>
                  <a:srgbClr val="0C050D"/>
                </a:solidFill>
                <a:latin typeface="Times New Roman"/>
                <a:cs typeface="Times New Roman"/>
              </a:rPr>
              <a:t>n</a:t>
            </a:r>
            <a:endParaRPr sz="225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314559" y="3987238"/>
            <a:ext cx="31940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i="1" spc="114" dirty="0">
                <a:solidFill>
                  <a:srgbClr val="0C050D"/>
                </a:solidFill>
                <a:latin typeface="Times New Roman"/>
                <a:cs typeface="Times New Roman"/>
              </a:rPr>
              <a:t>i</a:t>
            </a:r>
            <a:r>
              <a:rPr sz="1600" spc="-2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600" spc="40" dirty="0">
                <a:solidFill>
                  <a:srgbClr val="0C050D"/>
                </a:solidFill>
                <a:latin typeface="Trebuchet MS"/>
                <a:cs typeface="Trebuchet MS"/>
              </a:rPr>
              <a:t>1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13142" y="3587003"/>
            <a:ext cx="395605" cy="651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100" spc="480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endParaRPr sz="4100">
              <a:latin typeface="Symbol"/>
              <a:cs typeface="Symbo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893781" y="4658081"/>
            <a:ext cx="132080" cy="2565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500" i="1" spc="-50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endParaRPr sz="1500">
              <a:latin typeface="Georgia"/>
              <a:cs typeface="Georgi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742276" y="4571329"/>
            <a:ext cx="7582534" cy="1360805"/>
          </a:xfrm>
          <a:prstGeom prst="rect">
            <a:avLst/>
          </a:prstGeom>
        </p:spPr>
        <p:txBody>
          <a:bodyPr vert="horz" wrap="square" lIns="0" tIns="13716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80"/>
              </a:spcBef>
            </a:pPr>
            <a:r>
              <a:rPr sz="5850" spc="660" baseline="-10683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r>
              <a:rPr sz="2150" i="1" spc="40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2250" i="1" spc="-37" baseline="-22222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2250" i="1" baseline="-22222" dirty="0">
                <a:solidFill>
                  <a:srgbClr val="0C050D"/>
                </a:solidFill>
                <a:latin typeface="Georgia"/>
                <a:cs typeface="Georgia"/>
              </a:rPr>
              <a:t>  </a:t>
            </a:r>
            <a:r>
              <a:rPr sz="2250" i="1" spc="-277" baseline="-22222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150" spc="114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2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2</a:t>
            </a:r>
            <a:r>
              <a:rPr sz="2150" spc="-204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4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0</a:t>
            </a:r>
            <a:r>
              <a:rPr sz="2150" spc="-24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5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3</a:t>
            </a:r>
            <a:r>
              <a:rPr sz="2150" spc="-34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5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7</a:t>
            </a:r>
            <a:r>
              <a:rPr sz="2150" spc="-17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9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3</a:t>
            </a:r>
            <a:r>
              <a:rPr sz="2150" spc="-335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5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9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8</a:t>
            </a:r>
            <a:r>
              <a:rPr sz="2150" spc="-335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22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10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3</a:t>
            </a:r>
            <a:r>
              <a:rPr sz="2150" spc="-33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22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10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8</a:t>
            </a:r>
            <a:r>
              <a:rPr sz="2150" spc="-33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229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11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6</a:t>
            </a:r>
            <a:r>
              <a:rPr sz="2150" spc="-225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229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12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1</a:t>
            </a:r>
            <a:r>
              <a:rPr sz="2150" spc="-325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</a:t>
            </a:r>
            <a:r>
              <a:rPr sz="2150" spc="-6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75" dirty="0">
                <a:solidFill>
                  <a:srgbClr val="0C050D"/>
                </a:solidFill>
                <a:latin typeface="Trebuchet MS"/>
                <a:cs typeface="Trebuchet MS"/>
              </a:rPr>
              <a:t>234</a:t>
            </a:r>
            <a:endParaRPr sz="2150">
              <a:latin typeface="Trebuchet MS"/>
              <a:cs typeface="Trebuchet MS"/>
            </a:endParaRPr>
          </a:p>
          <a:p>
            <a:pPr marL="81915">
              <a:lnSpc>
                <a:spcPct val="100000"/>
              </a:lnSpc>
              <a:spcBef>
                <a:spcPts val="400"/>
              </a:spcBef>
            </a:pPr>
            <a:r>
              <a:rPr sz="1500" i="1" spc="40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1500" spc="4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500" spc="40" dirty="0">
                <a:solidFill>
                  <a:srgbClr val="0C050D"/>
                </a:solidFill>
                <a:latin typeface="Trebuchet MS"/>
                <a:cs typeface="Trebuchet MS"/>
              </a:rPr>
              <a:t>1</a:t>
            </a:r>
            <a:endParaRPr sz="1500">
              <a:latin typeface="Trebuchet MS"/>
              <a:cs typeface="Trebuchet MS"/>
            </a:endParaRPr>
          </a:p>
          <a:p>
            <a:pPr marL="713740">
              <a:lnSpc>
                <a:spcPct val="100000"/>
              </a:lnSpc>
              <a:spcBef>
                <a:spcPts val="60"/>
              </a:spcBef>
            </a:pPr>
            <a:r>
              <a:rPr sz="2150" spc="-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150" spc="-6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150" spc="65" dirty="0">
                <a:solidFill>
                  <a:srgbClr val="0C050D"/>
                </a:solidFill>
                <a:latin typeface="Trebuchet MS"/>
                <a:cs typeface="Trebuchet MS"/>
              </a:rPr>
              <a:t>1045</a:t>
            </a:r>
            <a:endParaRPr sz="2150">
              <a:latin typeface="Trebuchet MS"/>
              <a:cs typeface="Trebuchet MS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850930" y="6273304"/>
            <a:ext cx="128270" cy="0"/>
          </a:xfrm>
          <a:custGeom>
            <a:avLst/>
            <a:gdLst/>
            <a:ahLst/>
            <a:cxnLst/>
            <a:rect l="l" t="t" r="r" b="b"/>
            <a:pathLst>
              <a:path w="128270">
                <a:moveTo>
                  <a:pt x="0" y="0"/>
                </a:moveTo>
                <a:lnTo>
                  <a:pt x="127769" y="0"/>
                </a:lnTo>
              </a:path>
            </a:pathLst>
          </a:custGeom>
          <a:ln w="12734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305323" y="6435674"/>
            <a:ext cx="855344" cy="0"/>
          </a:xfrm>
          <a:custGeom>
            <a:avLst/>
            <a:gdLst/>
            <a:ahLst/>
            <a:cxnLst/>
            <a:rect l="l" t="t" r="r" b="b"/>
            <a:pathLst>
              <a:path w="855345">
                <a:moveTo>
                  <a:pt x="0" y="0"/>
                </a:moveTo>
                <a:lnTo>
                  <a:pt x="855238" y="0"/>
                </a:lnTo>
              </a:path>
            </a:pathLst>
          </a:custGeom>
          <a:ln w="12734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667144" y="5846706"/>
            <a:ext cx="12509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i="1" spc="80" dirty="0">
                <a:solidFill>
                  <a:srgbClr val="0C050D"/>
                </a:solidFill>
                <a:latin typeface="Times New Roman"/>
                <a:cs typeface="Times New Roman"/>
              </a:rPr>
              <a:t>n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16</a:t>
            </a:fld>
            <a:endParaRPr spc="-5" dirty="0"/>
          </a:p>
        </p:txBody>
      </p:sp>
      <p:sp>
        <p:nvSpPr>
          <p:cNvPr id="24" name="object 24"/>
          <p:cNvSpPr txBox="1"/>
          <p:nvPr/>
        </p:nvSpPr>
        <p:spPr>
          <a:xfrm>
            <a:off x="5887700" y="5969318"/>
            <a:ext cx="26035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2000" i="1" spc="80" dirty="0">
                <a:solidFill>
                  <a:srgbClr val="0C050D"/>
                </a:solidFill>
                <a:latin typeface="Times New Roman"/>
                <a:cs typeface="Times New Roman"/>
              </a:rPr>
              <a:t>x</a:t>
            </a:r>
            <a:r>
              <a:rPr sz="2100" i="1" spc="120" baseline="-21825" dirty="0">
                <a:solidFill>
                  <a:srgbClr val="0C050D"/>
                </a:solidFill>
                <a:latin typeface="Times New Roman"/>
                <a:cs typeface="Times New Roman"/>
              </a:rPr>
              <a:t>i</a:t>
            </a:r>
            <a:endParaRPr sz="2100" baseline="-21825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651939" y="6432618"/>
            <a:ext cx="125984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59485" algn="l"/>
              </a:tabLst>
            </a:pPr>
            <a:r>
              <a:rPr sz="2000" i="1" spc="114" dirty="0">
                <a:solidFill>
                  <a:srgbClr val="0C050D"/>
                </a:solidFill>
                <a:latin typeface="Times New Roman"/>
                <a:cs typeface="Times New Roman"/>
              </a:rPr>
              <a:t>n	</a:t>
            </a:r>
            <a:r>
              <a:rPr sz="2000" spc="265" dirty="0">
                <a:solidFill>
                  <a:srgbClr val="0C050D"/>
                </a:solidFill>
                <a:latin typeface="Georgia"/>
                <a:cs typeface="Georgia"/>
              </a:rPr>
              <a:t>11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667144" y="6204025"/>
            <a:ext cx="28638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i="1" spc="110" dirty="0">
                <a:solidFill>
                  <a:srgbClr val="0C050D"/>
                </a:solidFill>
                <a:latin typeface="Times New Roman"/>
                <a:cs typeface="Times New Roman"/>
              </a:rPr>
              <a:t>i</a:t>
            </a:r>
            <a:r>
              <a:rPr sz="1400" spc="-1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400" spc="180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1400">
              <a:latin typeface="Georgia"/>
              <a:cs typeface="Georgi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456121" y="6114880"/>
            <a:ext cx="6000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6740" algn="l"/>
              </a:tabLst>
            </a:pPr>
            <a:r>
              <a:rPr sz="1400" i="1" u="heavy" spc="40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Times New Roman"/>
                <a:cs typeface="Times New Roman"/>
              </a:rPr>
              <a:t> 	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204697" y="6069594"/>
            <a:ext cx="146431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3000" spc="7" baseline="-36111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3000" spc="7" baseline="-36111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000" spc="55" dirty="0">
                <a:solidFill>
                  <a:srgbClr val="0C050D"/>
                </a:solidFill>
                <a:latin typeface="Georgia"/>
                <a:cs typeface="Georgia"/>
              </a:rPr>
              <a:t>1045 </a:t>
            </a:r>
            <a:r>
              <a:rPr sz="3000" spc="7" baseline="-36111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3000" spc="494" baseline="-36111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000" spc="44" baseline="-36111" dirty="0">
                <a:solidFill>
                  <a:srgbClr val="0C050D"/>
                </a:solidFill>
                <a:latin typeface="Georgia"/>
                <a:cs typeface="Georgia"/>
              </a:rPr>
              <a:t>95</a:t>
            </a:r>
            <a:endParaRPr sz="3000" baseline="-36111">
              <a:latin typeface="Georgia"/>
              <a:cs typeface="Georgi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808667" y="6235938"/>
            <a:ext cx="42418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i="1" spc="50" dirty="0">
                <a:solidFill>
                  <a:srgbClr val="0C050D"/>
                </a:solidFill>
                <a:latin typeface="Times New Roman"/>
                <a:cs typeface="Times New Roman"/>
              </a:rPr>
              <a:t>X</a:t>
            </a:r>
            <a:r>
              <a:rPr sz="2000" i="1" spc="17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000">
              <a:latin typeface="Symbol"/>
              <a:cs typeface="Symbo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10973" y="5852310"/>
            <a:ext cx="353695" cy="5759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600" spc="450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endParaRPr sz="3600">
              <a:latin typeface="Symbol"/>
              <a:cs typeface="Symbo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02355" y="3614420"/>
            <a:ext cx="6800215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7730" marR="5080" indent="-875665">
              <a:lnSpc>
                <a:spcPct val="100000"/>
              </a:lnSpc>
              <a:spcBef>
                <a:spcPts val="100"/>
              </a:spcBef>
            </a:pPr>
            <a:r>
              <a:rPr sz="8000" spc="40" dirty="0"/>
              <a:t>Dispersion </a:t>
            </a:r>
            <a:r>
              <a:rPr sz="8000" spc="-5" dirty="0"/>
              <a:t>in</a:t>
            </a:r>
            <a:r>
              <a:rPr sz="8000" spc="-100" dirty="0"/>
              <a:t> </a:t>
            </a:r>
            <a:r>
              <a:rPr sz="8000" spc="-5" dirty="0"/>
              <a:t>a  </a:t>
            </a:r>
            <a:r>
              <a:rPr sz="8000" spc="70" dirty="0"/>
              <a:t>distribution</a:t>
            </a:r>
            <a:endParaRPr sz="80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18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1767" y="871219"/>
            <a:ext cx="106216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20" dirty="0"/>
              <a:t>Measures </a:t>
            </a:r>
            <a:r>
              <a:rPr sz="8000" dirty="0"/>
              <a:t>of</a:t>
            </a:r>
            <a:r>
              <a:rPr sz="8000" spc="-50" dirty="0"/>
              <a:t> </a:t>
            </a:r>
            <a:r>
              <a:rPr sz="8000" spc="85" dirty="0"/>
              <a:t>dispersion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30643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2993644"/>
            <a:ext cx="10366375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15" dirty="0">
                <a:latin typeface="Arial"/>
                <a:cs typeface="Arial"/>
              </a:rPr>
              <a:t>Characterise </a:t>
            </a:r>
            <a:r>
              <a:rPr sz="3600" spc="45" dirty="0">
                <a:latin typeface="Arial"/>
                <a:cs typeface="Arial"/>
              </a:rPr>
              <a:t>data </a:t>
            </a:r>
            <a:r>
              <a:rPr sz="3600" spc="-5" dirty="0">
                <a:latin typeface="Arial"/>
                <a:cs typeface="Arial"/>
              </a:rPr>
              <a:t>in </a:t>
            </a:r>
            <a:r>
              <a:rPr sz="3600" spc="10" dirty="0">
                <a:latin typeface="Arial"/>
                <a:cs typeface="Arial"/>
              </a:rPr>
              <a:t>terms </a:t>
            </a:r>
            <a:r>
              <a:rPr sz="3600" dirty="0">
                <a:latin typeface="Arial"/>
                <a:cs typeface="Arial"/>
              </a:rPr>
              <a:t>of its</a:t>
            </a:r>
            <a:r>
              <a:rPr sz="3600" spc="-70" dirty="0">
                <a:latin typeface="Arial"/>
                <a:cs typeface="Arial"/>
              </a:rPr>
              <a:t> </a:t>
            </a:r>
            <a:r>
              <a:rPr sz="3600" spc="40" dirty="0">
                <a:latin typeface="Arial"/>
                <a:cs typeface="Arial"/>
              </a:rPr>
              <a:t>dispersion/spread  </a:t>
            </a:r>
            <a:r>
              <a:rPr sz="3600" spc="20" dirty="0">
                <a:latin typeface="Arial"/>
                <a:cs typeface="Arial"/>
              </a:rPr>
              <a:t>around </a:t>
            </a:r>
            <a:r>
              <a:rPr sz="3600" dirty="0">
                <a:latin typeface="Arial"/>
                <a:cs typeface="Arial"/>
              </a:rPr>
              <a:t>its </a:t>
            </a:r>
            <a:r>
              <a:rPr sz="3600" spc="25" dirty="0">
                <a:latin typeface="Arial"/>
                <a:cs typeface="Arial"/>
              </a:rPr>
              <a:t>central</a:t>
            </a:r>
            <a:r>
              <a:rPr sz="3600" spc="-25" dirty="0">
                <a:latin typeface="Arial"/>
                <a:cs typeface="Arial"/>
              </a:rPr>
              <a:t> </a:t>
            </a:r>
            <a:r>
              <a:rPr sz="3600" spc="35" dirty="0">
                <a:latin typeface="Arial"/>
                <a:cs typeface="Arial"/>
              </a:rPr>
              <a:t>point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6137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4543044"/>
            <a:ext cx="55308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>
                <a:latin typeface="Arial"/>
                <a:cs typeface="Arial"/>
              </a:rPr>
              <a:t>Measures </a:t>
            </a:r>
            <a:r>
              <a:rPr sz="3600" spc="20" dirty="0">
                <a:latin typeface="Arial"/>
                <a:cs typeface="Arial"/>
              </a:rPr>
              <a:t>commonly</a:t>
            </a:r>
            <a:r>
              <a:rPr sz="3600" spc="-15" dirty="0">
                <a:latin typeface="Arial"/>
                <a:cs typeface="Arial"/>
              </a:rPr>
              <a:t> </a:t>
            </a:r>
            <a:r>
              <a:rPr sz="3600" spc="35" dirty="0">
                <a:latin typeface="Arial"/>
                <a:cs typeface="Arial"/>
              </a:rPr>
              <a:t>used: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55286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b="1" dirty="0">
                <a:solidFill>
                  <a:srgbClr val="C82506"/>
                </a:solidFill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9600" y="5474982"/>
            <a:ext cx="11899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dirty="0">
                <a:solidFill>
                  <a:srgbClr val="C82506"/>
                </a:solidFill>
                <a:latin typeface="Arial"/>
                <a:cs typeface="Arial"/>
              </a:rPr>
              <a:t>Range</a:t>
            </a:r>
            <a:endParaRPr sz="3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63668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b="1" dirty="0">
                <a:solidFill>
                  <a:srgbClr val="C82506"/>
                </a:solidFill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9600" y="6313182"/>
            <a:ext cx="3370579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Interquartile</a:t>
            </a:r>
            <a:r>
              <a:rPr sz="3000" b="1" spc="-45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range</a:t>
            </a:r>
            <a:endParaRPr sz="3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35100" y="72050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b="1" dirty="0">
                <a:solidFill>
                  <a:srgbClr val="C82506"/>
                </a:solidFill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79600" y="7151382"/>
            <a:ext cx="58705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The "second-moment" statistics</a:t>
            </a:r>
            <a:endParaRPr sz="3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79600" y="8043227"/>
            <a:ext cx="21590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b="1" spc="-254" dirty="0">
                <a:solidFill>
                  <a:srgbClr val="C82506"/>
                </a:solidFill>
                <a:latin typeface="Arial"/>
                <a:cs typeface="Arial"/>
              </a:rPr>
              <a:t>‣</a:t>
            </a:r>
            <a:endParaRPr sz="22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35225" y="7989582"/>
            <a:ext cx="586994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 dirty="0">
                <a:solidFill>
                  <a:srgbClr val="C82506"/>
                </a:solidFill>
                <a:latin typeface="Arial"/>
                <a:cs typeface="Arial"/>
              </a:rPr>
              <a:t>Variance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and standard</a:t>
            </a:r>
            <a:r>
              <a:rPr sz="3000" b="1" spc="1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deviation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54783" y="871219"/>
            <a:ext cx="90957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45" dirty="0"/>
              <a:t>Spread </a:t>
            </a:r>
            <a:r>
              <a:rPr sz="8000" spc="-5" dirty="0"/>
              <a:t>or</a:t>
            </a:r>
            <a:r>
              <a:rPr sz="8000" spc="-80" dirty="0"/>
              <a:t> </a:t>
            </a:r>
            <a:r>
              <a:rPr sz="8000" spc="35" dirty="0"/>
              <a:t>variability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6238608" y="2900146"/>
            <a:ext cx="15392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 dirty="0">
                <a:latin typeface="Verdana"/>
                <a:cs typeface="Verdana"/>
              </a:rPr>
              <a:t>Variability</a:t>
            </a:r>
            <a:endParaRPr sz="2400">
              <a:latin typeface="Verdana"/>
              <a:cs typeface="Verdan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092450" y="3644901"/>
            <a:ext cx="7797800" cy="3873500"/>
            <a:chOff x="3092450" y="3644901"/>
            <a:chExt cx="7797800" cy="3873500"/>
          </a:xfrm>
        </p:grpSpPr>
        <p:sp>
          <p:nvSpPr>
            <p:cNvPr id="5" name="object 5"/>
            <p:cNvSpPr/>
            <p:nvPr/>
          </p:nvSpPr>
          <p:spPr>
            <a:xfrm>
              <a:off x="3098800" y="3651251"/>
              <a:ext cx="7778750" cy="3822700"/>
            </a:xfrm>
            <a:custGeom>
              <a:avLst/>
              <a:gdLst/>
              <a:ahLst/>
              <a:cxnLst/>
              <a:rect l="l" t="t" r="r" b="b"/>
              <a:pathLst>
                <a:path w="7778750" h="3822700">
                  <a:moveTo>
                    <a:pt x="31750" y="3822698"/>
                  </a:moveTo>
                  <a:lnTo>
                    <a:pt x="31750" y="0"/>
                  </a:lnTo>
                </a:path>
                <a:path w="7778750" h="3822700">
                  <a:moveTo>
                    <a:pt x="38100" y="3822698"/>
                  </a:moveTo>
                  <a:lnTo>
                    <a:pt x="0" y="3822698"/>
                  </a:lnTo>
                </a:path>
                <a:path w="7778750" h="3822700">
                  <a:moveTo>
                    <a:pt x="38100" y="0"/>
                  </a:moveTo>
                  <a:lnTo>
                    <a:pt x="0" y="0"/>
                  </a:lnTo>
                </a:path>
                <a:path w="7778750" h="3822700">
                  <a:moveTo>
                    <a:pt x="31750" y="3822698"/>
                  </a:moveTo>
                  <a:lnTo>
                    <a:pt x="7778737" y="382269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24200" y="7493000"/>
              <a:ext cx="7759700" cy="0"/>
            </a:xfrm>
            <a:custGeom>
              <a:avLst/>
              <a:gdLst/>
              <a:ahLst/>
              <a:cxnLst/>
              <a:rect l="l" t="t" r="r" b="b"/>
              <a:pathLst>
                <a:path w="7759700">
                  <a:moveTo>
                    <a:pt x="0" y="0"/>
                  </a:moveTo>
                  <a:lnTo>
                    <a:pt x="12700" y="0"/>
                  </a:lnTo>
                </a:path>
                <a:path w="7759700">
                  <a:moveTo>
                    <a:pt x="1943087" y="0"/>
                  </a:moveTo>
                  <a:lnTo>
                    <a:pt x="1955787" y="0"/>
                  </a:lnTo>
                </a:path>
                <a:path w="7759700">
                  <a:moveTo>
                    <a:pt x="3873487" y="0"/>
                  </a:moveTo>
                  <a:lnTo>
                    <a:pt x="3886187" y="0"/>
                  </a:lnTo>
                </a:path>
                <a:path w="7759700">
                  <a:moveTo>
                    <a:pt x="5816587" y="0"/>
                  </a:moveTo>
                  <a:lnTo>
                    <a:pt x="5829287" y="0"/>
                  </a:lnTo>
                </a:path>
                <a:path w="7759700">
                  <a:moveTo>
                    <a:pt x="7746987" y="0"/>
                  </a:moveTo>
                  <a:lnTo>
                    <a:pt x="7759687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575017" y="4096261"/>
            <a:ext cx="396240" cy="2931795"/>
          </a:xfrm>
          <a:prstGeom prst="rect">
            <a:avLst/>
          </a:prstGeom>
        </p:spPr>
        <p:txBody>
          <a:bodyPr vert="vert270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400" spc="-15" dirty="0">
                <a:latin typeface="Verdana"/>
                <a:cs typeface="Verdana"/>
              </a:rPr>
              <a:t>Relative</a:t>
            </a:r>
            <a:r>
              <a:rPr sz="2400" spc="-35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Frequency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42312" y="7276845"/>
            <a:ext cx="7175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0.00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42312" y="3452596"/>
            <a:ext cx="7175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0.10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563283" y="7459522"/>
            <a:ext cx="889635" cy="1143000"/>
          </a:xfrm>
          <a:prstGeom prst="rect">
            <a:avLst/>
          </a:prstGeom>
        </p:spPr>
        <p:txBody>
          <a:bodyPr vert="horz" wrap="square" lIns="0" tIns="2057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20"/>
              </a:spcBef>
            </a:pPr>
            <a:r>
              <a:rPr sz="2400" spc="-5" dirty="0">
                <a:latin typeface="Verdana"/>
                <a:cs typeface="Verdana"/>
              </a:rPr>
              <a:t>25</a:t>
            </a:r>
            <a:endParaRPr sz="24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1520"/>
              </a:spcBef>
            </a:pPr>
            <a:r>
              <a:rPr sz="2400" dirty="0">
                <a:latin typeface="Verdana"/>
                <a:cs typeface="Verdana"/>
              </a:rPr>
              <a:t>Sc</a:t>
            </a:r>
            <a:r>
              <a:rPr sz="2400" spc="-5" dirty="0">
                <a:latin typeface="Verdana"/>
                <a:cs typeface="Verdana"/>
              </a:rPr>
              <a:t>o</a:t>
            </a:r>
            <a:r>
              <a:rPr sz="2400" dirty="0">
                <a:latin typeface="Verdana"/>
                <a:cs typeface="Verdana"/>
              </a:rPr>
              <a:t>re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24428" y="7652562"/>
            <a:ext cx="2197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Verdana"/>
                <a:cs typeface="Verdana"/>
              </a:rPr>
              <a:t>0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64480" y="7652562"/>
            <a:ext cx="41338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13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38336" y="7652562"/>
            <a:ext cx="41338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38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675264" y="7652562"/>
            <a:ext cx="41338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50</a:t>
            </a:r>
            <a:endParaRPr sz="2400">
              <a:latin typeface="Verdana"/>
              <a:cs typeface="Verdan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270907" y="3641988"/>
            <a:ext cx="7689215" cy="3940175"/>
            <a:chOff x="3270907" y="3641988"/>
            <a:chExt cx="7689215" cy="3940175"/>
          </a:xfrm>
        </p:grpSpPr>
        <p:sp>
          <p:nvSpPr>
            <p:cNvPr id="16" name="object 16"/>
            <p:cNvSpPr/>
            <p:nvPr/>
          </p:nvSpPr>
          <p:spPr>
            <a:xfrm>
              <a:off x="3276600" y="5549900"/>
              <a:ext cx="7683500" cy="199390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288969" y="5567121"/>
              <a:ext cx="7593330" cy="1892935"/>
            </a:xfrm>
            <a:custGeom>
              <a:avLst/>
              <a:gdLst/>
              <a:ahLst/>
              <a:cxnLst/>
              <a:rect l="l" t="t" r="r" b="b"/>
              <a:pathLst>
                <a:path w="7593330" h="1892934">
                  <a:moveTo>
                    <a:pt x="0" y="1885886"/>
                  </a:moveTo>
                  <a:lnTo>
                    <a:pt x="51802" y="1882521"/>
                  </a:lnTo>
                  <a:lnTo>
                    <a:pt x="103267" y="1878725"/>
                  </a:lnTo>
                  <a:lnTo>
                    <a:pt x="154397" y="1874484"/>
                  </a:lnTo>
                  <a:lnTo>
                    <a:pt x="205198" y="1869787"/>
                  </a:lnTo>
                  <a:lnTo>
                    <a:pt x="255673" y="1864621"/>
                  </a:lnTo>
                  <a:lnTo>
                    <a:pt x="305827" y="1858974"/>
                  </a:lnTo>
                  <a:lnTo>
                    <a:pt x="355663" y="1852833"/>
                  </a:lnTo>
                  <a:lnTo>
                    <a:pt x="405186" y="1846187"/>
                  </a:lnTo>
                  <a:lnTo>
                    <a:pt x="454400" y="1839022"/>
                  </a:lnTo>
                  <a:lnTo>
                    <a:pt x="503309" y="1831327"/>
                  </a:lnTo>
                  <a:lnTo>
                    <a:pt x="551917" y="1823089"/>
                  </a:lnTo>
                  <a:lnTo>
                    <a:pt x="600229" y="1814296"/>
                  </a:lnTo>
                  <a:lnTo>
                    <a:pt x="648248" y="1804936"/>
                  </a:lnTo>
                  <a:lnTo>
                    <a:pt x="695979" y="1794996"/>
                  </a:lnTo>
                  <a:lnTo>
                    <a:pt x="743426" y="1784464"/>
                  </a:lnTo>
                  <a:lnTo>
                    <a:pt x="790592" y="1773327"/>
                  </a:lnTo>
                  <a:lnTo>
                    <a:pt x="837483" y="1761573"/>
                  </a:lnTo>
                  <a:lnTo>
                    <a:pt x="884102" y="1749191"/>
                  </a:lnTo>
                  <a:lnTo>
                    <a:pt x="930453" y="1736167"/>
                  </a:lnTo>
                  <a:lnTo>
                    <a:pt x="976541" y="1722489"/>
                  </a:lnTo>
                  <a:lnTo>
                    <a:pt x="1022370" y="1708146"/>
                  </a:lnTo>
                  <a:lnTo>
                    <a:pt x="1067943" y="1693124"/>
                  </a:lnTo>
                  <a:lnTo>
                    <a:pt x="1113266" y="1677411"/>
                  </a:lnTo>
                  <a:lnTo>
                    <a:pt x="1158342" y="1660995"/>
                  </a:lnTo>
                  <a:lnTo>
                    <a:pt x="1203175" y="1643864"/>
                  </a:lnTo>
                  <a:lnTo>
                    <a:pt x="1247769" y="1626005"/>
                  </a:lnTo>
                  <a:lnTo>
                    <a:pt x="1292129" y="1607406"/>
                  </a:lnTo>
                  <a:lnTo>
                    <a:pt x="1336259" y="1588055"/>
                  </a:lnTo>
                  <a:lnTo>
                    <a:pt x="1380163" y="1567939"/>
                  </a:lnTo>
                  <a:lnTo>
                    <a:pt x="1423845" y="1547046"/>
                  </a:lnTo>
                  <a:lnTo>
                    <a:pt x="1467309" y="1525364"/>
                  </a:lnTo>
                  <a:lnTo>
                    <a:pt x="1510559" y="1502881"/>
                  </a:lnTo>
                  <a:lnTo>
                    <a:pt x="1553600" y="1479583"/>
                  </a:lnTo>
                  <a:lnTo>
                    <a:pt x="1596435" y="1455459"/>
                  </a:lnTo>
                  <a:lnTo>
                    <a:pt x="1639070" y="1430496"/>
                  </a:lnTo>
                  <a:lnTo>
                    <a:pt x="1681507" y="1404683"/>
                  </a:lnTo>
                  <a:lnTo>
                    <a:pt x="1723752" y="1378006"/>
                  </a:lnTo>
                  <a:lnTo>
                    <a:pt x="1765807" y="1350454"/>
                  </a:lnTo>
                  <a:lnTo>
                    <a:pt x="1807678" y="1322013"/>
                  </a:lnTo>
                  <a:lnTo>
                    <a:pt x="1849369" y="1292673"/>
                  </a:lnTo>
                  <a:lnTo>
                    <a:pt x="1890883" y="1262419"/>
                  </a:lnTo>
                  <a:lnTo>
                    <a:pt x="1932225" y="1231241"/>
                  </a:lnTo>
                  <a:lnTo>
                    <a:pt x="1973400" y="1199126"/>
                  </a:lnTo>
                  <a:lnTo>
                    <a:pt x="2014410" y="1166061"/>
                  </a:lnTo>
                </a:path>
                <a:path w="7593330" h="1892934">
                  <a:moveTo>
                    <a:pt x="2014410" y="1166061"/>
                  </a:moveTo>
                  <a:lnTo>
                    <a:pt x="2046116" y="1139629"/>
                  </a:lnTo>
                  <a:lnTo>
                    <a:pt x="2078235" y="1112013"/>
                  </a:lnTo>
                  <a:lnTo>
                    <a:pt x="2110763" y="1083299"/>
                  </a:lnTo>
                  <a:lnTo>
                    <a:pt x="2143692" y="1053571"/>
                  </a:lnTo>
                  <a:lnTo>
                    <a:pt x="2177017" y="1022912"/>
                  </a:lnTo>
                  <a:lnTo>
                    <a:pt x="2210731" y="991408"/>
                  </a:lnTo>
                  <a:lnTo>
                    <a:pt x="2244828" y="959141"/>
                  </a:lnTo>
                  <a:lnTo>
                    <a:pt x="2279302" y="926198"/>
                  </a:lnTo>
                  <a:lnTo>
                    <a:pt x="2314146" y="892661"/>
                  </a:lnTo>
                  <a:lnTo>
                    <a:pt x="2349355" y="858616"/>
                  </a:lnTo>
                  <a:lnTo>
                    <a:pt x="2384921" y="824146"/>
                  </a:lnTo>
                  <a:lnTo>
                    <a:pt x="2420840" y="789336"/>
                  </a:lnTo>
                  <a:lnTo>
                    <a:pt x="2457105" y="754270"/>
                  </a:lnTo>
                  <a:lnTo>
                    <a:pt x="2493709" y="719032"/>
                  </a:lnTo>
                  <a:lnTo>
                    <a:pt x="2530646" y="683707"/>
                  </a:lnTo>
                  <a:lnTo>
                    <a:pt x="2567911" y="648378"/>
                  </a:lnTo>
                  <a:lnTo>
                    <a:pt x="2605496" y="613131"/>
                  </a:lnTo>
                  <a:lnTo>
                    <a:pt x="2643396" y="578049"/>
                  </a:lnTo>
                  <a:lnTo>
                    <a:pt x="2681605" y="543216"/>
                  </a:lnTo>
                  <a:lnTo>
                    <a:pt x="2720116" y="508718"/>
                  </a:lnTo>
                  <a:lnTo>
                    <a:pt x="2758922" y="474637"/>
                  </a:lnTo>
                  <a:lnTo>
                    <a:pt x="2798019" y="441059"/>
                  </a:lnTo>
                  <a:lnTo>
                    <a:pt x="2837399" y="408067"/>
                  </a:lnTo>
                  <a:lnTo>
                    <a:pt x="2877057" y="375747"/>
                  </a:lnTo>
                  <a:lnTo>
                    <a:pt x="2916986" y="344181"/>
                  </a:lnTo>
                  <a:lnTo>
                    <a:pt x="2957180" y="313456"/>
                  </a:lnTo>
                  <a:lnTo>
                    <a:pt x="2997633" y="283653"/>
                  </a:lnTo>
                  <a:lnTo>
                    <a:pt x="3038338" y="254859"/>
                  </a:lnTo>
                  <a:lnTo>
                    <a:pt x="3079290" y="227157"/>
                  </a:lnTo>
                  <a:lnTo>
                    <a:pt x="3120481" y="200632"/>
                  </a:lnTo>
                  <a:lnTo>
                    <a:pt x="3161907" y="175367"/>
                  </a:lnTo>
                  <a:lnTo>
                    <a:pt x="3203560" y="151448"/>
                  </a:lnTo>
                  <a:lnTo>
                    <a:pt x="3245435" y="128957"/>
                  </a:lnTo>
                  <a:lnTo>
                    <a:pt x="3287526" y="107981"/>
                  </a:lnTo>
                  <a:lnTo>
                    <a:pt x="3329825" y="88602"/>
                  </a:lnTo>
                  <a:lnTo>
                    <a:pt x="3372327" y="70905"/>
                  </a:lnTo>
                  <a:lnTo>
                    <a:pt x="3415026" y="54975"/>
                  </a:lnTo>
                  <a:lnTo>
                    <a:pt x="3457915" y="40895"/>
                  </a:lnTo>
                  <a:lnTo>
                    <a:pt x="3500989" y="28750"/>
                  </a:lnTo>
                  <a:lnTo>
                    <a:pt x="3544240" y="18625"/>
                  </a:lnTo>
                  <a:lnTo>
                    <a:pt x="3587664" y="10603"/>
                  </a:lnTo>
                  <a:lnTo>
                    <a:pt x="3631253" y="4768"/>
                  </a:lnTo>
                  <a:lnTo>
                    <a:pt x="3675001" y="1206"/>
                  </a:lnTo>
                  <a:lnTo>
                    <a:pt x="3718902" y="0"/>
                  </a:lnTo>
                </a:path>
                <a:path w="7593330" h="1892934">
                  <a:moveTo>
                    <a:pt x="3718902" y="0"/>
                  </a:moveTo>
                  <a:lnTo>
                    <a:pt x="3761859" y="1160"/>
                  </a:lnTo>
                  <a:lnTo>
                    <a:pt x="3804723" y="4592"/>
                  </a:lnTo>
                  <a:lnTo>
                    <a:pt x="3847488" y="10217"/>
                  </a:lnTo>
                  <a:lnTo>
                    <a:pt x="3890148" y="17959"/>
                  </a:lnTo>
                  <a:lnTo>
                    <a:pt x="3932699" y="27741"/>
                  </a:lnTo>
                  <a:lnTo>
                    <a:pt x="3975134" y="39486"/>
                  </a:lnTo>
                  <a:lnTo>
                    <a:pt x="4017448" y="53117"/>
                  </a:lnTo>
                  <a:lnTo>
                    <a:pt x="4059635" y="68558"/>
                  </a:lnTo>
                  <a:lnTo>
                    <a:pt x="4101689" y="85731"/>
                  </a:lnTo>
                  <a:lnTo>
                    <a:pt x="4143605" y="104561"/>
                  </a:lnTo>
                  <a:lnTo>
                    <a:pt x="4185377" y="124969"/>
                  </a:lnTo>
                  <a:lnTo>
                    <a:pt x="4227000" y="146880"/>
                  </a:lnTo>
                  <a:lnTo>
                    <a:pt x="4268468" y="170216"/>
                  </a:lnTo>
                  <a:lnTo>
                    <a:pt x="4309775" y="194900"/>
                  </a:lnTo>
                  <a:lnTo>
                    <a:pt x="4350916" y="220856"/>
                  </a:lnTo>
                  <a:lnTo>
                    <a:pt x="4391885" y="248007"/>
                  </a:lnTo>
                  <a:lnTo>
                    <a:pt x="4432676" y="276276"/>
                  </a:lnTo>
                  <a:lnTo>
                    <a:pt x="4473284" y="305586"/>
                  </a:lnTo>
                  <a:lnTo>
                    <a:pt x="4513703" y="335860"/>
                  </a:lnTo>
                  <a:lnTo>
                    <a:pt x="4553928" y="367022"/>
                  </a:lnTo>
                  <a:lnTo>
                    <a:pt x="4593952" y="398995"/>
                  </a:lnTo>
                  <a:lnTo>
                    <a:pt x="4633771" y="431701"/>
                  </a:lnTo>
                  <a:lnTo>
                    <a:pt x="4673378" y="465065"/>
                  </a:lnTo>
                  <a:lnTo>
                    <a:pt x="4712768" y="499008"/>
                  </a:lnTo>
                  <a:lnTo>
                    <a:pt x="4751935" y="533455"/>
                  </a:lnTo>
                  <a:lnTo>
                    <a:pt x="4790874" y="568328"/>
                  </a:lnTo>
                  <a:lnTo>
                    <a:pt x="4829580" y="603551"/>
                  </a:lnTo>
                  <a:lnTo>
                    <a:pt x="4868045" y="639047"/>
                  </a:lnTo>
                  <a:lnTo>
                    <a:pt x="4906265" y="674739"/>
                  </a:lnTo>
                  <a:lnTo>
                    <a:pt x="4944235" y="710550"/>
                  </a:lnTo>
                  <a:lnTo>
                    <a:pt x="4981948" y="746403"/>
                  </a:lnTo>
                  <a:lnTo>
                    <a:pt x="5019398" y="782222"/>
                  </a:lnTo>
                  <a:lnTo>
                    <a:pt x="5056581" y="817929"/>
                  </a:lnTo>
                  <a:lnTo>
                    <a:pt x="5093491" y="853449"/>
                  </a:lnTo>
                  <a:lnTo>
                    <a:pt x="5130121" y="888703"/>
                  </a:lnTo>
                  <a:lnTo>
                    <a:pt x="5166467" y="923615"/>
                  </a:lnTo>
                  <a:lnTo>
                    <a:pt x="5202523" y="958109"/>
                  </a:lnTo>
                  <a:lnTo>
                    <a:pt x="5238282" y="992107"/>
                  </a:lnTo>
                  <a:lnTo>
                    <a:pt x="5273740" y="1025533"/>
                  </a:lnTo>
                  <a:lnTo>
                    <a:pt x="5308891" y="1058309"/>
                  </a:lnTo>
                  <a:lnTo>
                    <a:pt x="5343729" y="1090360"/>
                  </a:lnTo>
                  <a:lnTo>
                    <a:pt x="5378248" y="1121608"/>
                  </a:lnTo>
                  <a:lnTo>
                    <a:pt x="5412443" y="1151976"/>
                  </a:lnTo>
                  <a:lnTo>
                    <a:pt x="5446309" y="1181388"/>
                  </a:lnTo>
                  <a:lnTo>
                    <a:pt x="5479839" y="1209766"/>
                  </a:lnTo>
                  <a:lnTo>
                    <a:pt x="5513028" y="1237034"/>
                  </a:lnTo>
                  <a:lnTo>
                    <a:pt x="5545870" y="1263115"/>
                  </a:lnTo>
                  <a:lnTo>
                    <a:pt x="5578360" y="1287932"/>
                  </a:lnTo>
                </a:path>
                <a:path w="7593330" h="1892934">
                  <a:moveTo>
                    <a:pt x="5578360" y="1287932"/>
                  </a:moveTo>
                  <a:lnTo>
                    <a:pt x="5620622" y="1318914"/>
                  </a:lnTo>
                  <a:lnTo>
                    <a:pt x="5663109" y="1348841"/>
                  </a:lnTo>
                  <a:lnTo>
                    <a:pt x="5705821" y="1377731"/>
                  </a:lnTo>
                  <a:lnTo>
                    <a:pt x="5748757" y="1405602"/>
                  </a:lnTo>
                  <a:lnTo>
                    <a:pt x="5791917" y="1432473"/>
                  </a:lnTo>
                  <a:lnTo>
                    <a:pt x="5835300" y="1458362"/>
                  </a:lnTo>
                  <a:lnTo>
                    <a:pt x="5878905" y="1483287"/>
                  </a:lnTo>
                  <a:lnTo>
                    <a:pt x="5922733" y="1507266"/>
                  </a:lnTo>
                  <a:lnTo>
                    <a:pt x="5966782" y="1530318"/>
                  </a:lnTo>
                  <a:lnTo>
                    <a:pt x="6011053" y="1552460"/>
                  </a:lnTo>
                  <a:lnTo>
                    <a:pt x="6055544" y="1573712"/>
                  </a:lnTo>
                  <a:lnTo>
                    <a:pt x="6100255" y="1594091"/>
                  </a:lnTo>
                  <a:lnTo>
                    <a:pt x="6145186" y="1613616"/>
                  </a:lnTo>
                  <a:lnTo>
                    <a:pt x="6190336" y="1632305"/>
                  </a:lnTo>
                  <a:lnTo>
                    <a:pt x="6235705" y="1650176"/>
                  </a:lnTo>
                  <a:lnTo>
                    <a:pt x="6281291" y="1667247"/>
                  </a:lnTo>
                  <a:lnTo>
                    <a:pt x="6327096" y="1683537"/>
                  </a:lnTo>
                  <a:lnTo>
                    <a:pt x="6373117" y="1699063"/>
                  </a:lnTo>
                  <a:lnTo>
                    <a:pt x="6419356" y="1713845"/>
                  </a:lnTo>
                  <a:lnTo>
                    <a:pt x="6465810" y="1727900"/>
                  </a:lnTo>
                  <a:lnTo>
                    <a:pt x="6512480" y="1741247"/>
                  </a:lnTo>
                  <a:lnTo>
                    <a:pt x="6559365" y="1753904"/>
                  </a:lnTo>
                  <a:lnTo>
                    <a:pt x="6606465" y="1765889"/>
                  </a:lnTo>
                  <a:lnTo>
                    <a:pt x="6653779" y="1777221"/>
                  </a:lnTo>
                  <a:lnTo>
                    <a:pt x="6701306" y="1787917"/>
                  </a:lnTo>
                  <a:lnTo>
                    <a:pt x="6749047" y="1797996"/>
                  </a:lnTo>
                  <a:lnTo>
                    <a:pt x="6797000" y="1807476"/>
                  </a:lnTo>
                  <a:lnTo>
                    <a:pt x="6845166" y="1816376"/>
                  </a:lnTo>
                  <a:lnTo>
                    <a:pt x="6893542" y="1824713"/>
                  </a:lnTo>
                  <a:lnTo>
                    <a:pt x="6942131" y="1832506"/>
                  </a:lnTo>
                  <a:lnTo>
                    <a:pt x="6990929" y="1839774"/>
                  </a:lnTo>
                  <a:lnTo>
                    <a:pt x="7039938" y="1846534"/>
                  </a:lnTo>
                  <a:lnTo>
                    <a:pt x="7089156" y="1852804"/>
                  </a:lnTo>
                  <a:lnTo>
                    <a:pt x="7138584" y="1858604"/>
                  </a:lnTo>
                  <a:lnTo>
                    <a:pt x="7188220" y="1863951"/>
                  </a:lnTo>
                  <a:lnTo>
                    <a:pt x="7238064" y="1868863"/>
                  </a:lnTo>
                  <a:lnTo>
                    <a:pt x="7288116" y="1873360"/>
                  </a:lnTo>
                  <a:lnTo>
                    <a:pt x="7338375" y="1877458"/>
                  </a:lnTo>
                  <a:lnTo>
                    <a:pt x="7388840" y="1881176"/>
                  </a:lnTo>
                  <a:lnTo>
                    <a:pt x="7439512" y="1884533"/>
                  </a:lnTo>
                  <a:lnTo>
                    <a:pt x="7490389" y="1887546"/>
                  </a:lnTo>
                  <a:lnTo>
                    <a:pt x="7541471" y="1890235"/>
                  </a:lnTo>
                  <a:lnTo>
                    <a:pt x="7592758" y="1892617"/>
                  </a:lnTo>
                </a:path>
              </a:pathLst>
            </a:custGeom>
            <a:ln w="36124">
              <a:solidFill>
                <a:srgbClr val="DD2D3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276600" y="3644900"/>
              <a:ext cx="7683500" cy="39370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288969" y="7470812"/>
              <a:ext cx="1395095" cy="6350"/>
            </a:xfrm>
            <a:custGeom>
              <a:avLst/>
              <a:gdLst/>
              <a:ahLst/>
              <a:cxnLst/>
              <a:rect l="l" t="t" r="r" b="b"/>
              <a:pathLst>
                <a:path w="1395095" h="6350">
                  <a:moveTo>
                    <a:pt x="-18062" y="2885"/>
                  </a:moveTo>
                  <a:lnTo>
                    <a:pt x="1412649" y="2885"/>
                  </a:lnTo>
                </a:path>
              </a:pathLst>
            </a:custGeom>
            <a:ln w="41895">
              <a:solidFill>
                <a:srgbClr val="63AA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683556" y="3660051"/>
              <a:ext cx="4958715" cy="3816350"/>
            </a:xfrm>
            <a:custGeom>
              <a:avLst/>
              <a:gdLst/>
              <a:ahLst/>
              <a:cxnLst/>
              <a:rect l="l" t="t" r="r" b="b"/>
              <a:pathLst>
                <a:path w="4958715" h="3816350">
                  <a:moveTo>
                    <a:pt x="0" y="3810762"/>
                  </a:moveTo>
                  <a:lnTo>
                    <a:pt x="49080" y="3809649"/>
                  </a:lnTo>
                  <a:lnTo>
                    <a:pt x="98774" y="3808380"/>
                  </a:lnTo>
                  <a:lnTo>
                    <a:pt x="148933" y="3806726"/>
                  </a:lnTo>
                  <a:lnTo>
                    <a:pt x="199406" y="3804460"/>
                  </a:lnTo>
                  <a:lnTo>
                    <a:pt x="250041" y="3801352"/>
                  </a:lnTo>
                  <a:lnTo>
                    <a:pt x="300690" y="3797177"/>
                  </a:lnTo>
                  <a:lnTo>
                    <a:pt x="351200" y="3791706"/>
                  </a:lnTo>
                  <a:lnTo>
                    <a:pt x="401423" y="3784711"/>
                  </a:lnTo>
                  <a:lnTo>
                    <a:pt x="451207" y="3775964"/>
                  </a:lnTo>
                  <a:lnTo>
                    <a:pt x="500401" y="3765237"/>
                  </a:lnTo>
                  <a:lnTo>
                    <a:pt x="548857" y="3752303"/>
                  </a:lnTo>
                  <a:lnTo>
                    <a:pt x="596422" y="3736934"/>
                  </a:lnTo>
                  <a:lnTo>
                    <a:pt x="642947" y="3718902"/>
                  </a:lnTo>
                  <a:lnTo>
                    <a:pt x="688282" y="3697980"/>
                  </a:lnTo>
                  <a:lnTo>
                    <a:pt x="732274" y="3673938"/>
                  </a:lnTo>
                  <a:lnTo>
                    <a:pt x="774776" y="3646551"/>
                  </a:lnTo>
                </a:path>
                <a:path w="4958715" h="3816350">
                  <a:moveTo>
                    <a:pt x="774776" y="3646551"/>
                  </a:moveTo>
                  <a:lnTo>
                    <a:pt x="815921" y="3615959"/>
                  </a:lnTo>
                  <a:lnTo>
                    <a:pt x="855035" y="3583240"/>
                  </a:lnTo>
                  <a:lnTo>
                    <a:pt x="892208" y="3548548"/>
                  </a:lnTo>
                  <a:lnTo>
                    <a:pt x="927529" y="3512042"/>
                  </a:lnTo>
                  <a:lnTo>
                    <a:pt x="961088" y="3473876"/>
                  </a:lnTo>
                  <a:lnTo>
                    <a:pt x="992975" y="3434208"/>
                  </a:lnTo>
                  <a:lnTo>
                    <a:pt x="1023279" y="3393193"/>
                  </a:lnTo>
                  <a:lnTo>
                    <a:pt x="1052091" y="3350988"/>
                  </a:lnTo>
                  <a:lnTo>
                    <a:pt x="1079501" y="3307750"/>
                  </a:lnTo>
                  <a:lnTo>
                    <a:pt x="1105597" y="3263634"/>
                  </a:lnTo>
                  <a:lnTo>
                    <a:pt x="1130471" y="3218798"/>
                  </a:lnTo>
                  <a:lnTo>
                    <a:pt x="1154211" y="3173397"/>
                  </a:lnTo>
                  <a:lnTo>
                    <a:pt x="1176907" y="3127588"/>
                  </a:lnTo>
                  <a:lnTo>
                    <a:pt x="1198650" y="3081527"/>
                  </a:lnTo>
                  <a:lnTo>
                    <a:pt x="1219529" y="3035370"/>
                  </a:lnTo>
                  <a:lnTo>
                    <a:pt x="1239634" y="2989275"/>
                  </a:lnTo>
                </a:path>
                <a:path w="4958715" h="3816350">
                  <a:moveTo>
                    <a:pt x="1239634" y="2989275"/>
                  </a:moveTo>
                  <a:lnTo>
                    <a:pt x="1259233" y="2942935"/>
                  </a:lnTo>
                  <a:lnTo>
                    <a:pt x="1278335" y="2896434"/>
                  </a:lnTo>
                  <a:lnTo>
                    <a:pt x="1296959" y="2849779"/>
                  </a:lnTo>
                  <a:lnTo>
                    <a:pt x="1315122" y="2802975"/>
                  </a:lnTo>
                  <a:lnTo>
                    <a:pt x="1332843" y="2756028"/>
                  </a:lnTo>
                  <a:lnTo>
                    <a:pt x="1350139" y="2708943"/>
                  </a:lnTo>
                  <a:lnTo>
                    <a:pt x="1367029" y="2661727"/>
                  </a:lnTo>
                  <a:lnTo>
                    <a:pt x="1383529" y="2614385"/>
                  </a:lnTo>
                  <a:lnTo>
                    <a:pt x="1399659" y="2566923"/>
                  </a:lnTo>
                  <a:lnTo>
                    <a:pt x="1415436" y="2519348"/>
                  </a:lnTo>
                  <a:lnTo>
                    <a:pt x="1430878" y="2471664"/>
                  </a:lnTo>
                  <a:lnTo>
                    <a:pt x="1446002" y="2423877"/>
                  </a:lnTo>
                  <a:lnTo>
                    <a:pt x="1460828" y="2375994"/>
                  </a:lnTo>
                  <a:lnTo>
                    <a:pt x="1475372" y="2328021"/>
                  </a:lnTo>
                  <a:lnTo>
                    <a:pt x="1489653" y="2279962"/>
                  </a:lnTo>
                  <a:lnTo>
                    <a:pt x="1503689" y="2231824"/>
                  </a:lnTo>
                  <a:lnTo>
                    <a:pt x="1517497" y="2183612"/>
                  </a:lnTo>
                  <a:lnTo>
                    <a:pt x="1531096" y="2135334"/>
                  </a:lnTo>
                  <a:lnTo>
                    <a:pt x="1544503" y="2086993"/>
                  </a:lnTo>
                  <a:lnTo>
                    <a:pt x="1557737" y="2038596"/>
                  </a:lnTo>
                  <a:lnTo>
                    <a:pt x="1570815" y="1990150"/>
                  </a:lnTo>
                  <a:lnTo>
                    <a:pt x="1583755" y="1941659"/>
                  </a:lnTo>
                  <a:lnTo>
                    <a:pt x="1596575" y="1893129"/>
                  </a:lnTo>
                  <a:lnTo>
                    <a:pt x="1609294" y="1844567"/>
                  </a:lnTo>
                  <a:lnTo>
                    <a:pt x="1621928" y="1795978"/>
                  </a:lnTo>
                  <a:lnTo>
                    <a:pt x="1634497" y="1747368"/>
                  </a:lnTo>
                  <a:lnTo>
                    <a:pt x="1647017" y="1698742"/>
                  </a:lnTo>
                  <a:lnTo>
                    <a:pt x="1659507" y="1650107"/>
                  </a:lnTo>
                  <a:lnTo>
                    <a:pt x="1671985" y="1601469"/>
                  </a:lnTo>
                  <a:lnTo>
                    <a:pt x="1684469" y="1552833"/>
                  </a:lnTo>
                  <a:lnTo>
                    <a:pt x="1696976" y="1504204"/>
                  </a:lnTo>
                  <a:lnTo>
                    <a:pt x="1709525" y="1455590"/>
                  </a:lnTo>
                  <a:lnTo>
                    <a:pt x="1722133" y="1406995"/>
                  </a:lnTo>
                  <a:lnTo>
                    <a:pt x="1734819" y="1358426"/>
                  </a:lnTo>
                  <a:lnTo>
                    <a:pt x="1747600" y="1309888"/>
                  </a:lnTo>
                  <a:lnTo>
                    <a:pt x="1760495" y="1261387"/>
                  </a:lnTo>
                  <a:lnTo>
                    <a:pt x="1773520" y="1212929"/>
                  </a:lnTo>
                  <a:lnTo>
                    <a:pt x="1786695" y="1164519"/>
                  </a:lnTo>
                  <a:lnTo>
                    <a:pt x="1800037" y="1116164"/>
                  </a:lnTo>
                  <a:lnTo>
                    <a:pt x="1813564" y="1067869"/>
                  </a:lnTo>
                  <a:lnTo>
                    <a:pt x="1827294" y="1019641"/>
                  </a:lnTo>
                  <a:lnTo>
                    <a:pt x="1841245" y="971484"/>
                  </a:lnTo>
                  <a:lnTo>
                    <a:pt x="1855434" y="923405"/>
                  </a:lnTo>
                  <a:lnTo>
                    <a:pt x="1869881" y="875410"/>
                  </a:lnTo>
                  <a:lnTo>
                    <a:pt x="1884602" y="827504"/>
                  </a:lnTo>
                  <a:lnTo>
                    <a:pt x="1899615" y="779694"/>
                  </a:lnTo>
                  <a:lnTo>
                    <a:pt x="1914939" y="731984"/>
                  </a:lnTo>
                  <a:lnTo>
                    <a:pt x="1930592" y="684381"/>
                  </a:lnTo>
                  <a:lnTo>
                    <a:pt x="1946591" y="636891"/>
                  </a:lnTo>
                  <a:lnTo>
                    <a:pt x="1962954" y="589519"/>
                  </a:lnTo>
                  <a:lnTo>
                    <a:pt x="1979700" y="542271"/>
                  </a:lnTo>
                  <a:lnTo>
                    <a:pt x="1996846" y="495154"/>
                  </a:lnTo>
                  <a:lnTo>
                    <a:pt x="2014410" y="448172"/>
                  </a:lnTo>
                </a:path>
                <a:path w="4958715" h="3816350">
                  <a:moveTo>
                    <a:pt x="2014410" y="448172"/>
                  </a:moveTo>
                  <a:lnTo>
                    <a:pt x="2032946" y="399249"/>
                  </a:lnTo>
                  <a:lnTo>
                    <a:pt x="2051885" y="350310"/>
                  </a:lnTo>
                  <a:lnTo>
                    <a:pt x="2071705" y="301696"/>
                  </a:lnTo>
                  <a:lnTo>
                    <a:pt x="2092884" y="253751"/>
                  </a:lnTo>
                  <a:lnTo>
                    <a:pt x="2115901" y="206817"/>
                  </a:lnTo>
                  <a:lnTo>
                    <a:pt x="2141234" y="161235"/>
                  </a:lnTo>
                  <a:lnTo>
                    <a:pt x="2169363" y="117348"/>
                  </a:lnTo>
                </a:path>
                <a:path w="4958715" h="3816350">
                  <a:moveTo>
                    <a:pt x="2169363" y="117348"/>
                  </a:moveTo>
                  <a:lnTo>
                    <a:pt x="2200011" y="76530"/>
                  </a:lnTo>
                  <a:lnTo>
                    <a:pt x="2236362" y="38690"/>
                  </a:lnTo>
                  <a:lnTo>
                    <a:pt x="2277951" y="10841"/>
                  </a:lnTo>
                  <a:lnTo>
                    <a:pt x="2324315" y="0"/>
                  </a:lnTo>
                </a:path>
                <a:path w="4958715" h="3816350">
                  <a:moveTo>
                    <a:pt x="2324315" y="0"/>
                  </a:moveTo>
                  <a:lnTo>
                    <a:pt x="2382109" y="17802"/>
                  </a:lnTo>
                  <a:lnTo>
                    <a:pt x="2438690" y="67121"/>
                  </a:lnTo>
                  <a:lnTo>
                    <a:pt x="2466318" y="101683"/>
                  </a:lnTo>
                  <a:lnTo>
                    <a:pt x="2493395" y="141824"/>
                  </a:lnTo>
                  <a:lnTo>
                    <a:pt x="2519838" y="186779"/>
                  </a:lnTo>
                  <a:lnTo>
                    <a:pt x="2545563" y="235779"/>
                  </a:lnTo>
                  <a:lnTo>
                    <a:pt x="2570489" y="288059"/>
                  </a:lnTo>
                  <a:lnTo>
                    <a:pt x="2594533" y="342853"/>
                  </a:lnTo>
                  <a:lnTo>
                    <a:pt x="2617611" y="399393"/>
                  </a:lnTo>
                  <a:lnTo>
                    <a:pt x="2639642" y="456913"/>
                  </a:lnTo>
                  <a:lnTo>
                    <a:pt x="2660543" y="514646"/>
                  </a:lnTo>
                  <a:lnTo>
                    <a:pt x="2680230" y="571826"/>
                  </a:lnTo>
                  <a:lnTo>
                    <a:pt x="2698621" y="627687"/>
                  </a:lnTo>
                  <a:lnTo>
                    <a:pt x="2715633" y="681462"/>
                  </a:lnTo>
                  <a:lnTo>
                    <a:pt x="2731185" y="732383"/>
                  </a:lnTo>
                  <a:lnTo>
                    <a:pt x="2745192" y="779685"/>
                  </a:lnTo>
                  <a:lnTo>
                    <a:pt x="2757573" y="822601"/>
                  </a:lnTo>
                  <a:lnTo>
                    <a:pt x="2768244" y="860365"/>
                  </a:lnTo>
                  <a:lnTo>
                    <a:pt x="2784127" y="917369"/>
                  </a:lnTo>
                  <a:lnTo>
                    <a:pt x="2789174" y="935075"/>
                  </a:lnTo>
                </a:path>
                <a:path w="4958715" h="3816350">
                  <a:moveTo>
                    <a:pt x="2789174" y="935075"/>
                  </a:moveTo>
                  <a:lnTo>
                    <a:pt x="2802817" y="981943"/>
                  </a:lnTo>
                  <a:lnTo>
                    <a:pt x="2816227" y="1029029"/>
                  </a:lnTo>
                  <a:lnTo>
                    <a:pt x="2829424" y="1076320"/>
                  </a:lnTo>
                  <a:lnTo>
                    <a:pt x="2842427" y="1123804"/>
                  </a:lnTo>
                  <a:lnTo>
                    <a:pt x="2855254" y="1171469"/>
                  </a:lnTo>
                  <a:lnTo>
                    <a:pt x="2867926" y="1219300"/>
                  </a:lnTo>
                  <a:lnTo>
                    <a:pt x="2880461" y="1267287"/>
                  </a:lnTo>
                  <a:lnTo>
                    <a:pt x="2892879" y="1315415"/>
                  </a:lnTo>
                  <a:lnTo>
                    <a:pt x="2905199" y="1363673"/>
                  </a:lnTo>
                  <a:lnTo>
                    <a:pt x="2917440" y="1412049"/>
                  </a:lnTo>
                  <a:lnTo>
                    <a:pt x="2929622" y="1460528"/>
                  </a:lnTo>
                  <a:lnTo>
                    <a:pt x="2941764" y="1509099"/>
                  </a:lnTo>
                  <a:lnTo>
                    <a:pt x="2953885" y="1557749"/>
                  </a:lnTo>
                  <a:lnTo>
                    <a:pt x="2966005" y="1606466"/>
                  </a:lnTo>
                  <a:lnTo>
                    <a:pt x="2978142" y="1655236"/>
                  </a:lnTo>
                  <a:lnTo>
                    <a:pt x="2990317" y="1704048"/>
                  </a:lnTo>
                  <a:lnTo>
                    <a:pt x="3002547" y="1752888"/>
                  </a:lnTo>
                  <a:lnTo>
                    <a:pt x="3014853" y="1801744"/>
                  </a:lnTo>
                  <a:lnTo>
                    <a:pt x="3027255" y="1850603"/>
                  </a:lnTo>
                  <a:lnTo>
                    <a:pt x="3039770" y="1899453"/>
                  </a:lnTo>
                  <a:lnTo>
                    <a:pt x="3052419" y="1948281"/>
                  </a:lnTo>
                  <a:lnTo>
                    <a:pt x="3065220" y="1997074"/>
                  </a:lnTo>
                  <a:lnTo>
                    <a:pt x="3078194" y="2045820"/>
                  </a:lnTo>
                  <a:lnTo>
                    <a:pt x="3091358" y="2094506"/>
                  </a:lnTo>
                  <a:lnTo>
                    <a:pt x="3104734" y="2143120"/>
                  </a:lnTo>
                  <a:lnTo>
                    <a:pt x="3118339" y="2191648"/>
                  </a:lnTo>
                  <a:lnTo>
                    <a:pt x="3132193" y="2240079"/>
                  </a:lnTo>
                  <a:lnTo>
                    <a:pt x="3146316" y="2288399"/>
                  </a:lnTo>
                  <a:lnTo>
                    <a:pt x="3160726" y="2336596"/>
                  </a:lnTo>
                  <a:lnTo>
                    <a:pt x="3175443" y="2384658"/>
                  </a:lnTo>
                  <a:lnTo>
                    <a:pt x="3190487" y="2432571"/>
                  </a:lnTo>
                  <a:lnTo>
                    <a:pt x="3205876" y="2480323"/>
                  </a:lnTo>
                  <a:lnTo>
                    <a:pt x="3221630" y="2527902"/>
                  </a:lnTo>
                  <a:lnTo>
                    <a:pt x="3237768" y="2575295"/>
                  </a:lnTo>
                  <a:lnTo>
                    <a:pt x="3254310" y="2622489"/>
                  </a:lnTo>
                  <a:lnTo>
                    <a:pt x="3271274" y="2669471"/>
                  </a:lnTo>
                  <a:lnTo>
                    <a:pt x="3288680" y="2716229"/>
                  </a:lnTo>
                  <a:lnTo>
                    <a:pt x="3306547" y="2762751"/>
                  </a:lnTo>
                  <a:lnTo>
                    <a:pt x="3324895" y="2809023"/>
                  </a:lnTo>
                  <a:lnTo>
                    <a:pt x="3343743" y="2855033"/>
                  </a:lnTo>
                  <a:lnTo>
                    <a:pt x="3363110" y="2900769"/>
                  </a:lnTo>
                  <a:lnTo>
                    <a:pt x="3383015" y="2946217"/>
                  </a:lnTo>
                  <a:lnTo>
                    <a:pt x="3403477" y="2991366"/>
                  </a:lnTo>
                  <a:lnTo>
                    <a:pt x="3424517" y="3036202"/>
                  </a:lnTo>
                  <a:lnTo>
                    <a:pt x="3446153" y="3080713"/>
                  </a:lnTo>
                  <a:lnTo>
                    <a:pt x="3468404" y="3124886"/>
                  </a:lnTo>
                  <a:lnTo>
                    <a:pt x="3491290" y="3168708"/>
                  </a:lnTo>
                  <a:lnTo>
                    <a:pt x="3514830" y="3212168"/>
                  </a:lnTo>
                  <a:lnTo>
                    <a:pt x="3539044" y="3255252"/>
                  </a:lnTo>
                  <a:lnTo>
                    <a:pt x="3563950" y="3297948"/>
                  </a:lnTo>
                </a:path>
                <a:path w="4958715" h="3816350">
                  <a:moveTo>
                    <a:pt x="3563950" y="3297948"/>
                  </a:moveTo>
                  <a:lnTo>
                    <a:pt x="3590467" y="3340935"/>
                  </a:lnTo>
                  <a:lnTo>
                    <a:pt x="3618276" y="3382686"/>
                  </a:lnTo>
                  <a:lnTo>
                    <a:pt x="3647445" y="3423085"/>
                  </a:lnTo>
                  <a:lnTo>
                    <a:pt x="3678041" y="3462017"/>
                  </a:lnTo>
                  <a:lnTo>
                    <a:pt x="3710133" y="3499365"/>
                  </a:lnTo>
                  <a:lnTo>
                    <a:pt x="3743788" y="3535012"/>
                  </a:lnTo>
                  <a:lnTo>
                    <a:pt x="3779072" y="3568844"/>
                  </a:lnTo>
                  <a:lnTo>
                    <a:pt x="3816055" y="3600744"/>
                  </a:lnTo>
                  <a:lnTo>
                    <a:pt x="3854804" y="3630595"/>
                  </a:lnTo>
                  <a:lnTo>
                    <a:pt x="3895386" y="3658282"/>
                  </a:lnTo>
                  <a:lnTo>
                    <a:pt x="3937869" y="3683688"/>
                  </a:lnTo>
                  <a:lnTo>
                    <a:pt x="3982320" y="3706698"/>
                  </a:lnTo>
                  <a:lnTo>
                    <a:pt x="4028808" y="3727196"/>
                  </a:lnTo>
                </a:path>
                <a:path w="4958715" h="3816350">
                  <a:moveTo>
                    <a:pt x="4028808" y="3727196"/>
                  </a:moveTo>
                  <a:lnTo>
                    <a:pt x="4074137" y="3744136"/>
                  </a:lnTo>
                  <a:lnTo>
                    <a:pt x="4120406" y="3758835"/>
                  </a:lnTo>
                  <a:lnTo>
                    <a:pt x="4167519" y="3771445"/>
                  </a:lnTo>
                  <a:lnTo>
                    <a:pt x="4215381" y="3782120"/>
                  </a:lnTo>
                  <a:lnTo>
                    <a:pt x="4263898" y="3791011"/>
                  </a:lnTo>
                  <a:lnTo>
                    <a:pt x="4312974" y="3798272"/>
                  </a:lnTo>
                  <a:lnTo>
                    <a:pt x="4362513" y="3804054"/>
                  </a:lnTo>
                  <a:lnTo>
                    <a:pt x="4412421" y="3808511"/>
                  </a:lnTo>
                  <a:lnTo>
                    <a:pt x="4462603" y="3811795"/>
                  </a:lnTo>
                  <a:lnTo>
                    <a:pt x="4512963" y="3814058"/>
                  </a:lnTo>
                  <a:lnTo>
                    <a:pt x="4563407" y="3815453"/>
                  </a:lnTo>
                  <a:lnTo>
                    <a:pt x="4613838" y="3816133"/>
                  </a:lnTo>
                  <a:lnTo>
                    <a:pt x="4664163" y="3816251"/>
                  </a:lnTo>
                  <a:lnTo>
                    <a:pt x="4714286" y="3815958"/>
                  </a:lnTo>
                  <a:lnTo>
                    <a:pt x="4764111" y="3815408"/>
                  </a:lnTo>
                  <a:lnTo>
                    <a:pt x="4813544" y="3814753"/>
                  </a:lnTo>
                  <a:lnTo>
                    <a:pt x="4862489" y="3814145"/>
                  </a:lnTo>
                  <a:lnTo>
                    <a:pt x="4910852" y="3813737"/>
                  </a:lnTo>
                  <a:lnTo>
                    <a:pt x="4958537" y="3813683"/>
                  </a:lnTo>
                </a:path>
              </a:pathLst>
            </a:custGeom>
            <a:ln w="36124">
              <a:solidFill>
                <a:srgbClr val="63AA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642094" y="7473734"/>
              <a:ext cx="1240155" cy="1270"/>
            </a:xfrm>
            <a:custGeom>
              <a:avLst/>
              <a:gdLst/>
              <a:ahLst/>
              <a:cxnLst/>
              <a:rect l="l" t="t" r="r" b="b"/>
              <a:pathLst>
                <a:path w="1240154" h="1270">
                  <a:moveTo>
                    <a:pt x="-18062" y="404"/>
                  </a:moveTo>
                  <a:lnTo>
                    <a:pt x="1257696" y="404"/>
                  </a:lnTo>
                </a:path>
              </a:pathLst>
            </a:custGeom>
            <a:ln w="36933">
              <a:solidFill>
                <a:srgbClr val="63AAF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19</a:t>
            </a:fld>
            <a:endParaRPr spc="-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20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74235" y="871219"/>
            <a:ext cx="465645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>
                <a:solidFill>
                  <a:srgbClr val="C82506"/>
                </a:solidFill>
              </a:rPr>
              <a:t>The</a:t>
            </a:r>
            <a:r>
              <a:rPr sz="8000" spc="-80" dirty="0">
                <a:solidFill>
                  <a:srgbClr val="C82506"/>
                </a:solidFill>
              </a:rPr>
              <a:t> </a:t>
            </a:r>
            <a:r>
              <a:rPr sz="8000" spc="85" dirty="0">
                <a:solidFill>
                  <a:srgbClr val="C82506"/>
                </a:solidFill>
              </a:rPr>
              <a:t>range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44486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4377944"/>
            <a:ext cx="95123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0" dirty="0">
                <a:latin typeface="Arial"/>
                <a:cs typeface="Arial"/>
              </a:rPr>
              <a:t>The </a:t>
            </a:r>
            <a:r>
              <a:rPr sz="3600" spc="-5" dirty="0">
                <a:latin typeface="Arial"/>
                <a:cs typeface="Arial"/>
              </a:rPr>
              <a:t>smallest </a:t>
            </a:r>
            <a:r>
              <a:rPr sz="3600" spc="25" dirty="0">
                <a:latin typeface="Arial"/>
                <a:cs typeface="Arial"/>
              </a:rPr>
              <a:t>score </a:t>
            </a:r>
            <a:r>
              <a:rPr sz="3600" spc="55" dirty="0">
                <a:latin typeface="Arial"/>
                <a:cs typeface="Arial"/>
              </a:rPr>
              <a:t>subtracted </a:t>
            </a:r>
            <a:r>
              <a:rPr sz="3600" spc="-20" dirty="0">
                <a:latin typeface="Arial"/>
                <a:cs typeface="Arial"/>
              </a:rPr>
              <a:t>from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55" dirty="0">
                <a:latin typeface="Arial"/>
                <a:cs typeface="Arial"/>
              </a:rPr>
              <a:t> </a:t>
            </a:r>
            <a:r>
              <a:rPr sz="3600" spc="25" dirty="0">
                <a:latin typeface="Arial"/>
                <a:cs typeface="Arial"/>
              </a:rPr>
              <a:t>largest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53635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9600" y="5309870"/>
            <a:ext cx="100990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spc="-55" dirty="0">
                <a:latin typeface="Arial"/>
                <a:cs typeface="Arial"/>
              </a:rPr>
              <a:t>For </a:t>
            </a:r>
            <a:r>
              <a:rPr sz="3000" spc="-5" dirty="0">
                <a:latin typeface="Arial"/>
                <a:cs typeface="Arial"/>
              </a:rPr>
              <a:t>our </a:t>
            </a:r>
            <a:r>
              <a:rPr sz="3000" spc="20" dirty="0">
                <a:latin typeface="Arial"/>
                <a:cs typeface="Arial"/>
              </a:rPr>
              <a:t>Facebook friends </a:t>
            </a:r>
            <a:r>
              <a:rPr sz="3000" spc="40" dirty="0">
                <a:latin typeface="Arial"/>
                <a:cs typeface="Arial"/>
              </a:rPr>
              <a:t>data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20" dirty="0">
                <a:latin typeface="Arial"/>
                <a:cs typeface="Arial"/>
              </a:rPr>
              <a:t>highest score </a:t>
            </a:r>
            <a:r>
              <a:rPr sz="3000" spc="-5" dirty="0">
                <a:latin typeface="Arial"/>
                <a:cs typeface="Arial"/>
              </a:rPr>
              <a:t>is 234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spc="50" dirty="0">
                <a:latin typeface="Arial"/>
                <a:cs typeface="Arial"/>
              </a:rPr>
              <a:t>and  </a:t>
            </a:r>
            <a:r>
              <a:rPr sz="3000" spc="-5" dirty="0">
                <a:latin typeface="Arial"/>
                <a:cs typeface="Arial"/>
              </a:rPr>
              <a:t>the lowest is </a:t>
            </a:r>
            <a:r>
              <a:rPr sz="3000" dirty="0">
                <a:latin typeface="Arial"/>
                <a:cs typeface="Arial"/>
              </a:rPr>
              <a:t>22; </a:t>
            </a:r>
            <a:r>
              <a:rPr sz="3000" spc="-15" dirty="0">
                <a:latin typeface="Arial"/>
                <a:cs typeface="Arial"/>
              </a:rPr>
              <a:t>therefore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30" dirty="0">
                <a:latin typeface="Arial"/>
                <a:cs typeface="Arial"/>
              </a:rPr>
              <a:t>range </a:t>
            </a:r>
            <a:r>
              <a:rPr sz="3000" dirty="0">
                <a:latin typeface="Arial"/>
                <a:cs typeface="Arial"/>
              </a:rPr>
              <a:t>is: </a:t>
            </a:r>
            <a:r>
              <a:rPr sz="3000" spc="-5" dirty="0">
                <a:latin typeface="Arial"/>
                <a:cs typeface="Arial"/>
              </a:rPr>
              <a:t>234 </a:t>
            </a:r>
            <a:r>
              <a:rPr sz="3000" spc="75" dirty="0">
                <a:latin typeface="Arial"/>
                <a:cs typeface="Arial"/>
              </a:rPr>
              <a:t>−22 </a:t>
            </a:r>
            <a:r>
              <a:rPr sz="3000" spc="225" dirty="0">
                <a:latin typeface="Arial"/>
                <a:cs typeface="Arial"/>
              </a:rPr>
              <a:t>=</a:t>
            </a:r>
            <a:r>
              <a:rPr sz="3000" spc="-60" dirty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212</a:t>
            </a:r>
            <a:endParaRPr sz="3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658927"/>
            <a:ext cx="16827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spc="33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61020" y="6605269"/>
            <a:ext cx="584898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25" dirty="0">
                <a:latin typeface="Arial"/>
                <a:cs typeface="Arial"/>
              </a:rPr>
              <a:t>Highly </a:t>
            </a:r>
            <a:r>
              <a:rPr sz="3000" spc="30" dirty="0">
                <a:latin typeface="Arial"/>
                <a:cs typeface="Arial"/>
              </a:rPr>
              <a:t>affected </a:t>
            </a:r>
            <a:r>
              <a:rPr sz="3000" spc="80" dirty="0">
                <a:latin typeface="Arial"/>
                <a:cs typeface="Arial"/>
              </a:rPr>
              <a:t>by </a:t>
            </a:r>
            <a:r>
              <a:rPr sz="3000" spc="-10" dirty="0">
                <a:latin typeface="Arial"/>
                <a:cs typeface="Arial"/>
              </a:rPr>
              <a:t>extreme</a:t>
            </a:r>
            <a:r>
              <a:rPr sz="3000" spc="-145" dirty="0">
                <a:latin typeface="Arial"/>
                <a:cs typeface="Arial"/>
              </a:rPr>
              <a:t> </a:t>
            </a:r>
            <a:r>
              <a:rPr sz="3000" spc="15" dirty="0">
                <a:latin typeface="Arial"/>
                <a:cs typeface="Arial"/>
              </a:rPr>
              <a:t>scores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1400" y="871219"/>
            <a:ext cx="83820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30" dirty="0">
                <a:solidFill>
                  <a:srgbClr val="C82506"/>
                </a:solidFill>
              </a:rPr>
              <a:t>Interquartile</a:t>
            </a:r>
            <a:r>
              <a:rPr sz="8000" spc="-50" dirty="0">
                <a:solidFill>
                  <a:srgbClr val="C82506"/>
                </a:solidFill>
              </a:rPr>
              <a:t> </a:t>
            </a:r>
            <a:r>
              <a:rPr sz="8000" spc="85" dirty="0">
                <a:solidFill>
                  <a:srgbClr val="C82506"/>
                </a:solidFill>
              </a:rPr>
              <a:t>range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2754896"/>
            <a:ext cx="147320" cy="3181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900" spc="290" dirty="0">
                <a:latin typeface="Arial"/>
                <a:cs typeface="Arial"/>
              </a:rPr>
              <a:t>•</a:t>
            </a:r>
            <a:endParaRPr sz="19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06194" y="2705887"/>
            <a:ext cx="10622280" cy="415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550" b="1" dirty="0">
                <a:latin typeface="Arial"/>
                <a:cs typeface="Arial"/>
              </a:rPr>
              <a:t>Quartiles</a:t>
            </a:r>
            <a:r>
              <a:rPr sz="2550" dirty="0">
                <a:latin typeface="Arial"/>
                <a:cs typeface="Arial"/>
              </a:rPr>
              <a:t>: </a:t>
            </a:r>
            <a:r>
              <a:rPr sz="2550" spc="-45" dirty="0">
                <a:latin typeface="Arial"/>
                <a:cs typeface="Arial"/>
              </a:rPr>
              <a:t>The </a:t>
            </a:r>
            <a:r>
              <a:rPr sz="2550" spc="-10" dirty="0">
                <a:latin typeface="Arial"/>
                <a:cs typeface="Arial"/>
              </a:rPr>
              <a:t>three </a:t>
            </a:r>
            <a:r>
              <a:rPr sz="2550" dirty="0">
                <a:latin typeface="Arial"/>
                <a:cs typeface="Arial"/>
              </a:rPr>
              <a:t>values that </a:t>
            </a:r>
            <a:r>
              <a:rPr sz="2550" spc="30" dirty="0">
                <a:latin typeface="Arial"/>
                <a:cs typeface="Arial"/>
              </a:rPr>
              <a:t>split </a:t>
            </a:r>
            <a:r>
              <a:rPr sz="2550" dirty="0">
                <a:latin typeface="Arial"/>
                <a:cs typeface="Arial"/>
              </a:rPr>
              <a:t>the </a:t>
            </a:r>
            <a:r>
              <a:rPr sz="2550" spc="30" dirty="0">
                <a:latin typeface="Arial"/>
                <a:cs typeface="Arial"/>
              </a:rPr>
              <a:t>sorted </a:t>
            </a:r>
            <a:r>
              <a:rPr sz="2550" spc="35" dirty="0">
                <a:latin typeface="Arial"/>
                <a:cs typeface="Arial"/>
              </a:rPr>
              <a:t>data </a:t>
            </a:r>
            <a:r>
              <a:rPr sz="2550" dirty="0">
                <a:latin typeface="Arial"/>
                <a:cs typeface="Arial"/>
              </a:rPr>
              <a:t>into four </a:t>
            </a:r>
            <a:r>
              <a:rPr sz="2550" spc="30" dirty="0">
                <a:latin typeface="Arial"/>
                <a:cs typeface="Arial"/>
              </a:rPr>
              <a:t>equal</a:t>
            </a:r>
            <a:r>
              <a:rPr sz="2550" spc="-5" dirty="0">
                <a:latin typeface="Arial"/>
                <a:cs typeface="Arial"/>
              </a:rPr>
              <a:t> </a:t>
            </a:r>
            <a:r>
              <a:rPr sz="2550" spc="35" dirty="0">
                <a:latin typeface="Arial"/>
                <a:cs typeface="Arial"/>
              </a:rPr>
              <a:t>parts</a:t>
            </a:r>
            <a:endParaRPr sz="2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3405517"/>
            <a:ext cx="933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latin typeface="Arial"/>
                <a:cs typeface="Arial"/>
              </a:rPr>
              <a:t>-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750695" y="3360445"/>
            <a:ext cx="401256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spc="35" dirty="0">
                <a:latin typeface="Arial"/>
                <a:cs typeface="Arial"/>
              </a:rPr>
              <a:t>Second </a:t>
            </a:r>
            <a:r>
              <a:rPr sz="2100" spc="15" dirty="0">
                <a:latin typeface="Arial"/>
                <a:cs typeface="Arial"/>
              </a:rPr>
              <a:t>Quartile </a:t>
            </a:r>
            <a:r>
              <a:rPr sz="2100" spc="175" dirty="0">
                <a:latin typeface="Arial"/>
                <a:cs typeface="Arial"/>
              </a:rPr>
              <a:t>= </a:t>
            </a:r>
            <a:r>
              <a:rPr sz="2100" spc="35" dirty="0">
                <a:latin typeface="Arial"/>
                <a:cs typeface="Arial"/>
              </a:rPr>
              <a:t>median</a:t>
            </a:r>
            <a:r>
              <a:rPr sz="2100" spc="-265" dirty="0">
                <a:latin typeface="Arial"/>
                <a:cs typeface="Arial"/>
              </a:rPr>
              <a:t> </a:t>
            </a:r>
            <a:r>
              <a:rPr sz="2100" spc="15" dirty="0">
                <a:latin typeface="Arial"/>
                <a:cs typeface="Arial"/>
              </a:rPr>
              <a:t>(50%)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3993527"/>
            <a:ext cx="933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latin typeface="Arial"/>
                <a:cs typeface="Arial"/>
              </a:rPr>
              <a:t>-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0695" y="3948455"/>
            <a:ext cx="674878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1881505" algn="l"/>
              </a:tabLst>
            </a:pPr>
            <a:r>
              <a:rPr sz="2100" spc="15" dirty="0">
                <a:latin typeface="Arial"/>
                <a:cs typeface="Arial"/>
              </a:rPr>
              <a:t>Lower</a:t>
            </a:r>
            <a:r>
              <a:rPr sz="2100" spc="5" dirty="0">
                <a:latin typeface="Arial"/>
                <a:cs typeface="Arial"/>
              </a:rPr>
              <a:t> </a:t>
            </a:r>
            <a:r>
              <a:rPr sz="2100" spc="30" dirty="0">
                <a:latin typeface="Arial"/>
                <a:cs typeface="Arial"/>
              </a:rPr>
              <a:t>quartile	</a:t>
            </a:r>
            <a:r>
              <a:rPr sz="2100" spc="175" dirty="0">
                <a:latin typeface="Arial"/>
                <a:cs typeface="Arial"/>
              </a:rPr>
              <a:t>= </a:t>
            </a:r>
            <a:r>
              <a:rPr sz="2100" spc="35" dirty="0">
                <a:latin typeface="Arial"/>
                <a:cs typeface="Arial"/>
              </a:rPr>
              <a:t>median </a:t>
            </a:r>
            <a:r>
              <a:rPr sz="2100" spc="10" dirty="0">
                <a:latin typeface="Arial"/>
                <a:cs typeface="Arial"/>
              </a:rPr>
              <a:t>of lower half of the </a:t>
            </a:r>
            <a:r>
              <a:rPr sz="2100" spc="40" dirty="0">
                <a:latin typeface="Arial"/>
                <a:cs typeface="Arial"/>
              </a:rPr>
              <a:t>data</a:t>
            </a:r>
            <a:r>
              <a:rPr sz="2100" spc="-240" dirty="0">
                <a:latin typeface="Arial"/>
                <a:cs typeface="Arial"/>
              </a:rPr>
              <a:t> </a:t>
            </a:r>
            <a:r>
              <a:rPr sz="2100" spc="15" dirty="0">
                <a:latin typeface="Arial"/>
                <a:cs typeface="Arial"/>
              </a:rPr>
              <a:t>(25%)</a:t>
            </a:r>
            <a:endParaRPr sz="21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4581537"/>
            <a:ext cx="933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latin typeface="Arial"/>
                <a:cs typeface="Arial"/>
              </a:rPr>
              <a:t>-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50695" y="4536465"/>
            <a:ext cx="677862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spc="60" dirty="0">
                <a:latin typeface="Arial"/>
                <a:cs typeface="Arial"/>
              </a:rPr>
              <a:t>Upper </a:t>
            </a:r>
            <a:r>
              <a:rPr sz="2100" spc="30" dirty="0">
                <a:latin typeface="Arial"/>
                <a:cs typeface="Arial"/>
              </a:rPr>
              <a:t>quartile </a:t>
            </a:r>
            <a:r>
              <a:rPr sz="2100" spc="175" dirty="0">
                <a:latin typeface="Arial"/>
                <a:cs typeface="Arial"/>
              </a:rPr>
              <a:t>= </a:t>
            </a:r>
            <a:r>
              <a:rPr sz="2100" spc="35" dirty="0">
                <a:latin typeface="Arial"/>
                <a:cs typeface="Arial"/>
              </a:rPr>
              <a:t>median </a:t>
            </a:r>
            <a:r>
              <a:rPr sz="2100" spc="10" dirty="0">
                <a:latin typeface="Arial"/>
                <a:cs typeface="Arial"/>
              </a:rPr>
              <a:t>of </a:t>
            </a:r>
            <a:r>
              <a:rPr sz="2100" spc="60" dirty="0">
                <a:latin typeface="Arial"/>
                <a:cs typeface="Arial"/>
              </a:rPr>
              <a:t>upper </a:t>
            </a:r>
            <a:r>
              <a:rPr sz="2100" spc="10" dirty="0">
                <a:latin typeface="Arial"/>
                <a:cs typeface="Arial"/>
              </a:rPr>
              <a:t>half of the </a:t>
            </a:r>
            <a:r>
              <a:rPr sz="2100" spc="40" dirty="0">
                <a:latin typeface="Arial"/>
                <a:cs typeface="Arial"/>
              </a:rPr>
              <a:t>data</a:t>
            </a:r>
            <a:r>
              <a:rPr sz="2100" spc="-365" dirty="0">
                <a:latin typeface="Arial"/>
                <a:cs typeface="Arial"/>
              </a:rPr>
              <a:t> </a:t>
            </a:r>
            <a:r>
              <a:rPr sz="2100" spc="15" dirty="0">
                <a:latin typeface="Arial"/>
                <a:cs typeface="Arial"/>
              </a:rPr>
              <a:t>(75%)</a:t>
            </a:r>
            <a:endParaRPr sz="21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0600" y="7688465"/>
            <a:ext cx="147320" cy="3181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900" spc="290" dirty="0">
                <a:latin typeface="Arial"/>
                <a:cs typeface="Arial"/>
              </a:rPr>
              <a:t>•</a:t>
            </a:r>
            <a:endParaRPr sz="1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06194" y="7639456"/>
            <a:ext cx="10535920" cy="415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550" spc="-45" dirty="0">
                <a:latin typeface="Arial"/>
                <a:cs typeface="Arial"/>
              </a:rPr>
              <a:t>The </a:t>
            </a:r>
            <a:r>
              <a:rPr sz="2550" spc="20" dirty="0">
                <a:latin typeface="Arial"/>
                <a:cs typeface="Arial"/>
              </a:rPr>
              <a:t>difference between </a:t>
            </a:r>
            <a:r>
              <a:rPr sz="2550" dirty="0">
                <a:latin typeface="Arial"/>
                <a:cs typeface="Arial"/>
              </a:rPr>
              <a:t>the </a:t>
            </a:r>
            <a:r>
              <a:rPr sz="2550" spc="55" dirty="0">
                <a:latin typeface="Arial"/>
                <a:cs typeface="Arial"/>
              </a:rPr>
              <a:t>upper </a:t>
            </a:r>
            <a:r>
              <a:rPr sz="2550" spc="45" dirty="0">
                <a:latin typeface="Arial"/>
                <a:cs typeface="Arial"/>
              </a:rPr>
              <a:t>and </a:t>
            </a:r>
            <a:r>
              <a:rPr sz="2550" dirty="0">
                <a:latin typeface="Arial"/>
                <a:cs typeface="Arial"/>
              </a:rPr>
              <a:t>lower </a:t>
            </a:r>
            <a:r>
              <a:rPr sz="2550" spc="25" dirty="0">
                <a:latin typeface="Arial"/>
                <a:cs typeface="Arial"/>
              </a:rPr>
              <a:t>quartile </a:t>
            </a:r>
            <a:r>
              <a:rPr sz="2550" spc="30" dirty="0">
                <a:latin typeface="Arial"/>
                <a:cs typeface="Arial"/>
              </a:rPr>
              <a:t>(e.g. </a:t>
            </a:r>
            <a:r>
              <a:rPr sz="2550" dirty="0">
                <a:latin typeface="Arial"/>
                <a:cs typeface="Arial"/>
              </a:rPr>
              <a:t>116 - 53 </a:t>
            </a:r>
            <a:r>
              <a:rPr sz="2550" spc="195" dirty="0">
                <a:latin typeface="Arial"/>
                <a:cs typeface="Arial"/>
              </a:rPr>
              <a:t>=</a:t>
            </a:r>
            <a:r>
              <a:rPr sz="2550" spc="-13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63)</a:t>
            </a:r>
            <a:endParaRPr sz="25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90600" y="8406782"/>
            <a:ext cx="147320" cy="3181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900" spc="290" dirty="0">
                <a:latin typeface="Arial"/>
                <a:cs typeface="Arial"/>
              </a:rPr>
              <a:t>•</a:t>
            </a:r>
            <a:endParaRPr sz="1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06194" y="8357764"/>
            <a:ext cx="9330055" cy="415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550" dirty="0">
                <a:latin typeface="Arial"/>
                <a:cs typeface="Arial"/>
              </a:rPr>
              <a:t>It </a:t>
            </a:r>
            <a:r>
              <a:rPr sz="2550" spc="-10" dirty="0">
                <a:latin typeface="Arial"/>
                <a:cs typeface="Arial"/>
              </a:rPr>
              <a:t>isn’t </a:t>
            </a:r>
            <a:r>
              <a:rPr sz="2550" spc="30" dirty="0">
                <a:latin typeface="Arial"/>
                <a:cs typeface="Arial"/>
              </a:rPr>
              <a:t>affected </a:t>
            </a:r>
            <a:r>
              <a:rPr sz="2550" spc="70" dirty="0">
                <a:latin typeface="Arial"/>
                <a:cs typeface="Arial"/>
              </a:rPr>
              <a:t>by </a:t>
            </a:r>
            <a:r>
              <a:rPr sz="2550" spc="-5" dirty="0">
                <a:latin typeface="Arial"/>
                <a:cs typeface="Arial"/>
              </a:rPr>
              <a:t>extreme </a:t>
            </a:r>
            <a:r>
              <a:rPr sz="2550" spc="15" dirty="0">
                <a:latin typeface="Arial"/>
                <a:cs typeface="Arial"/>
              </a:rPr>
              <a:t>scores, </a:t>
            </a:r>
            <a:r>
              <a:rPr sz="2550" spc="45" dirty="0">
                <a:latin typeface="Arial"/>
                <a:cs typeface="Arial"/>
              </a:rPr>
              <a:t>but </a:t>
            </a:r>
            <a:r>
              <a:rPr sz="2550" dirty="0">
                <a:latin typeface="Arial"/>
                <a:cs typeface="Arial"/>
              </a:rPr>
              <a:t>a lot of </a:t>
            </a:r>
            <a:r>
              <a:rPr sz="2550" spc="35" dirty="0">
                <a:latin typeface="Arial"/>
                <a:cs typeface="Arial"/>
              </a:rPr>
              <a:t>data </a:t>
            </a:r>
            <a:r>
              <a:rPr sz="2550" dirty="0">
                <a:latin typeface="Arial"/>
                <a:cs typeface="Arial"/>
              </a:rPr>
              <a:t>is lost</a:t>
            </a:r>
            <a:r>
              <a:rPr sz="2550" spc="-165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(50%).</a:t>
            </a:r>
            <a:endParaRPr sz="255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330634" y="6280683"/>
            <a:ext cx="3384550" cy="625475"/>
            <a:chOff x="5330634" y="6280683"/>
            <a:chExt cx="3384550" cy="625475"/>
          </a:xfrm>
        </p:grpSpPr>
        <p:sp>
          <p:nvSpPr>
            <p:cNvPr id="16" name="object 16"/>
            <p:cNvSpPr/>
            <p:nvPr/>
          </p:nvSpPr>
          <p:spPr>
            <a:xfrm>
              <a:off x="8090217" y="6280683"/>
              <a:ext cx="624649" cy="62547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177205" y="6336106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222626" y="0"/>
                  </a:moveTo>
                  <a:lnTo>
                    <a:pt x="180104" y="4081"/>
                  </a:lnTo>
                  <a:lnTo>
                    <a:pt x="138850" y="16325"/>
                  </a:lnTo>
                  <a:lnTo>
                    <a:pt x="100129" y="36733"/>
                  </a:lnTo>
                  <a:lnTo>
                    <a:pt x="65208" y="65303"/>
                  </a:lnTo>
                  <a:lnTo>
                    <a:pt x="36679" y="100283"/>
                  </a:lnTo>
                  <a:lnTo>
                    <a:pt x="16302" y="139067"/>
                  </a:lnTo>
                  <a:lnTo>
                    <a:pt x="4075" y="180386"/>
                  </a:lnTo>
                  <a:lnTo>
                    <a:pt x="0" y="222972"/>
                  </a:lnTo>
                  <a:lnTo>
                    <a:pt x="4075" y="265557"/>
                  </a:lnTo>
                  <a:lnTo>
                    <a:pt x="16302" y="306874"/>
                  </a:lnTo>
                  <a:lnTo>
                    <a:pt x="36679" y="345655"/>
                  </a:lnTo>
                  <a:lnTo>
                    <a:pt x="65208" y="380631"/>
                  </a:lnTo>
                  <a:lnTo>
                    <a:pt x="100129" y="409206"/>
                  </a:lnTo>
                  <a:lnTo>
                    <a:pt x="138850" y="429616"/>
                  </a:lnTo>
                  <a:lnTo>
                    <a:pt x="180104" y="441862"/>
                  </a:lnTo>
                  <a:lnTo>
                    <a:pt x="222626" y="445944"/>
                  </a:lnTo>
                  <a:lnTo>
                    <a:pt x="265148" y="441862"/>
                  </a:lnTo>
                  <a:lnTo>
                    <a:pt x="306404" y="429616"/>
                  </a:lnTo>
                  <a:lnTo>
                    <a:pt x="345128" y="409206"/>
                  </a:lnTo>
                  <a:lnTo>
                    <a:pt x="380053" y="380631"/>
                  </a:lnTo>
                  <a:lnTo>
                    <a:pt x="408582" y="345655"/>
                  </a:lnTo>
                  <a:lnTo>
                    <a:pt x="428959" y="306874"/>
                  </a:lnTo>
                  <a:lnTo>
                    <a:pt x="441186" y="265557"/>
                  </a:lnTo>
                  <a:lnTo>
                    <a:pt x="445262" y="222972"/>
                  </a:lnTo>
                  <a:lnTo>
                    <a:pt x="441186" y="180386"/>
                  </a:lnTo>
                  <a:lnTo>
                    <a:pt x="428959" y="139067"/>
                  </a:lnTo>
                  <a:lnTo>
                    <a:pt x="408582" y="100283"/>
                  </a:lnTo>
                  <a:lnTo>
                    <a:pt x="380053" y="65303"/>
                  </a:lnTo>
                  <a:lnTo>
                    <a:pt x="345128" y="36733"/>
                  </a:lnTo>
                  <a:lnTo>
                    <a:pt x="306404" y="16325"/>
                  </a:lnTo>
                  <a:lnTo>
                    <a:pt x="265148" y="4081"/>
                  </a:lnTo>
                  <a:lnTo>
                    <a:pt x="222626" y="0"/>
                  </a:lnTo>
                  <a:close/>
                </a:path>
              </a:pathLst>
            </a:custGeom>
            <a:solidFill>
              <a:srgbClr val="B83F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177206" y="6336102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380053" y="65306"/>
                  </a:moveTo>
                  <a:lnTo>
                    <a:pt x="408582" y="100284"/>
                  </a:lnTo>
                  <a:lnTo>
                    <a:pt x="428961" y="139066"/>
                  </a:lnTo>
                  <a:lnTo>
                    <a:pt x="441188" y="180385"/>
                  </a:lnTo>
                  <a:lnTo>
                    <a:pt x="445263" y="222971"/>
                  </a:lnTo>
                  <a:lnTo>
                    <a:pt x="441188" y="265558"/>
                  </a:lnTo>
                  <a:lnTo>
                    <a:pt x="428961" y="306876"/>
                  </a:lnTo>
                  <a:lnTo>
                    <a:pt x="408582" y="345658"/>
                  </a:lnTo>
                  <a:lnTo>
                    <a:pt x="380053" y="380636"/>
                  </a:lnTo>
                  <a:lnTo>
                    <a:pt x="345127" y="409208"/>
                  </a:lnTo>
                  <a:lnTo>
                    <a:pt x="306402" y="429616"/>
                  </a:lnTo>
                  <a:lnTo>
                    <a:pt x="265147" y="441861"/>
                  </a:lnTo>
                  <a:lnTo>
                    <a:pt x="222625" y="445943"/>
                  </a:lnTo>
                  <a:lnTo>
                    <a:pt x="180105" y="441861"/>
                  </a:lnTo>
                  <a:lnTo>
                    <a:pt x="138851" y="429616"/>
                  </a:lnTo>
                  <a:lnTo>
                    <a:pt x="100131" y="409208"/>
                  </a:lnTo>
                  <a:lnTo>
                    <a:pt x="65210" y="380636"/>
                  </a:lnTo>
                  <a:lnTo>
                    <a:pt x="36680" y="345658"/>
                  </a:lnTo>
                  <a:lnTo>
                    <a:pt x="16302" y="306876"/>
                  </a:lnTo>
                  <a:lnTo>
                    <a:pt x="4075" y="265558"/>
                  </a:lnTo>
                  <a:lnTo>
                    <a:pt x="0" y="222971"/>
                  </a:lnTo>
                  <a:lnTo>
                    <a:pt x="4075" y="180385"/>
                  </a:lnTo>
                  <a:lnTo>
                    <a:pt x="16302" y="139066"/>
                  </a:lnTo>
                  <a:lnTo>
                    <a:pt x="36680" y="100284"/>
                  </a:lnTo>
                  <a:lnTo>
                    <a:pt x="65210" y="65306"/>
                  </a:lnTo>
                  <a:lnTo>
                    <a:pt x="100131" y="36734"/>
                  </a:lnTo>
                  <a:lnTo>
                    <a:pt x="138851" y="16326"/>
                  </a:lnTo>
                  <a:lnTo>
                    <a:pt x="180105" y="4081"/>
                  </a:lnTo>
                  <a:lnTo>
                    <a:pt x="222625" y="0"/>
                  </a:lnTo>
                  <a:lnTo>
                    <a:pt x="265147" y="4081"/>
                  </a:lnTo>
                  <a:lnTo>
                    <a:pt x="306402" y="16326"/>
                  </a:lnTo>
                  <a:lnTo>
                    <a:pt x="345127" y="36734"/>
                  </a:lnTo>
                  <a:lnTo>
                    <a:pt x="380053" y="65306"/>
                  </a:lnTo>
                </a:path>
              </a:pathLst>
            </a:custGeom>
            <a:ln w="1583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30634" y="6280683"/>
              <a:ext cx="624649" cy="62547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417607" y="6336106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222632" y="0"/>
                  </a:moveTo>
                  <a:lnTo>
                    <a:pt x="180110" y="4081"/>
                  </a:lnTo>
                  <a:lnTo>
                    <a:pt x="138853" y="16325"/>
                  </a:lnTo>
                  <a:lnTo>
                    <a:pt x="100127" y="36733"/>
                  </a:lnTo>
                  <a:lnTo>
                    <a:pt x="65198" y="65303"/>
                  </a:lnTo>
                  <a:lnTo>
                    <a:pt x="36674" y="100283"/>
                  </a:lnTo>
                  <a:lnTo>
                    <a:pt x="16299" y="139067"/>
                  </a:lnTo>
                  <a:lnTo>
                    <a:pt x="4074" y="180386"/>
                  </a:lnTo>
                  <a:lnTo>
                    <a:pt x="0" y="222972"/>
                  </a:lnTo>
                  <a:lnTo>
                    <a:pt x="4074" y="265557"/>
                  </a:lnTo>
                  <a:lnTo>
                    <a:pt x="16299" y="306874"/>
                  </a:lnTo>
                  <a:lnTo>
                    <a:pt x="36674" y="345655"/>
                  </a:lnTo>
                  <a:lnTo>
                    <a:pt x="65198" y="380631"/>
                  </a:lnTo>
                  <a:lnTo>
                    <a:pt x="100127" y="409206"/>
                  </a:lnTo>
                  <a:lnTo>
                    <a:pt x="138853" y="429616"/>
                  </a:lnTo>
                  <a:lnTo>
                    <a:pt x="180110" y="441862"/>
                  </a:lnTo>
                  <a:lnTo>
                    <a:pt x="222632" y="445944"/>
                  </a:lnTo>
                  <a:lnTo>
                    <a:pt x="265154" y="441862"/>
                  </a:lnTo>
                  <a:lnTo>
                    <a:pt x="306409" y="429616"/>
                  </a:lnTo>
                  <a:lnTo>
                    <a:pt x="345132" y="409206"/>
                  </a:lnTo>
                  <a:lnTo>
                    <a:pt x="380057" y="380631"/>
                  </a:lnTo>
                  <a:lnTo>
                    <a:pt x="408589" y="345655"/>
                  </a:lnTo>
                  <a:lnTo>
                    <a:pt x="428970" y="306874"/>
                  </a:lnTo>
                  <a:lnTo>
                    <a:pt x="441198" y="265557"/>
                  </a:lnTo>
                  <a:lnTo>
                    <a:pt x="445274" y="222972"/>
                  </a:lnTo>
                  <a:lnTo>
                    <a:pt x="441198" y="180386"/>
                  </a:lnTo>
                  <a:lnTo>
                    <a:pt x="428970" y="139067"/>
                  </a:lnTo>
                  <a:lnTo>
                    <a:pt x="408589" y="100283"/>
                  </a:lnTo>
                  <a:lnTo>
                    <a:pt x="380057" y="65303"/>
                  </a:lnTo>
                  <a:lnTo>
                    <a:pt x="345132" y="36733"/>
                  </a:lnTo>
                  <a:lnTo>
                    <a:pt x="306409" y="16325"/>
                  </a:lnTo>
                  <a:lnTo>
                    <a:pt x="265154" y="4081"/>
                  </a:lnTo>
                  <a:lnTo>
                    <a:pt x="222632" y="0"/>
                  </a:lnTo>
                  <a:close/>
                </a:path>
              </a:pathLst>
            </a:custGeom>
            <a:solidFill>
              <a:srgbClr val="B83F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417606" y="6336102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380057" y="65306"/>
                  </a:moveTo>
                  <a:lnTo>
                    <a:pt x="408587" y="100284"/>
                  </a:lnTo>
                  <a:lnTo>
                    <a:pt x="428965" y="139066"/>
                  </a:lnTo>
                  <a:lnTo>
                    <a:pt x="441192" y="180385"/>
                  </a:lnTo>
                  <a:lnTo>
                    <a:pt x="445268" y="222971"/>
                  </a:lnTo>
                  <a:lnTo>
                    <a:pt x="441192" y="265558"/>
                  </a:lnTo>
                  <a:lnTo>
                    <a:pt x="428965" y="306876"/>
                  </a:lnTo>
                  <a:lnTo>
                    <a:pt x="408587" y="345658"/>
                  </a:lnTo>
                  <a:lnTo>
                    <a:pt x="380057" y="380636"/>
                  </a:lnTo>
                  <a:lnTo>
                    <a:pt x="345131" y="409208"/>
                  </a:lnTo>
                  <a:lnTo>
                    <a:pt x="306406" y="429616"/>
                  </a:lnTo>
                  <a:lnTo>
                    <a:pt x="265150" y="441861"/>
                  </a:lnTo>
                  <a:lnTo>
                    <a:pt x="222627" y="445943"/>
                  </a:lnTo>
                  <a:lnTo>
                    <a:pt x="180105" y="441861"/>
                  </a:lnTo>
                  <a:lnTo>
                    <a:pt x="138848" y="429616"/>
                  </a:lnTo>
                  <a:lnTo>
                    <a:pt x="100124" y="409208"/>
                  </a:lnTo>
                  <a:lnTo>
                    <a:pt x="65198" y="380636"/>
                  </a:lnTo>
                  <a:lnTo>
                    <a:pt x="36673" y="345658"/>
                  </a:lnTo>
                  <a:lnTo>
                    <a:pt x="16299" y="306876"/>
                  </a:lnTo>
                  <a:lnTo>
                    <a:pt x="4074" y="265558"/>
                  </a:lnTo>
                  <a:lnTo>
                    <a:pt x="0" y="222971"/>
                  </a:lnTo>
                  <a:lnTo>
                    <a:pt x="4074" y="180385"/>
                  </a:lnTo>
                  <a:lnTo>
                    <a:pt x="16299" y="139066"/>
                  </a:lnTo>
                  <a:lnTo>
                    <a:pt x="36673" y="100284"/>
                  </a:lnTo>
                  <a:lnTo>
                    <a:pt x="65198" y="65306"/>
                  </a:lnTo>
                  <a:lnTo>
                    <a:pt x="100124" y="36734"/>
                  </a:lnTo>
                  <a:lnTo>
                    <a:pt x="138848" y="16326"/>
                  </a:lnTo>
                  <a:lnTo>
                    <a:pt x="180105" y="4081"/>
                  </a:lnTo>
                  <a:lnTo>
                    <a:pt x="222627" y="0"/>
                  </a:lnTo>
                  <a:lnTo>
                    <a:pt x="265150" y="4081"/>
                  </a:lnTo>
                  <a:lnTo>
                    <a:pt x="306406" y="16326"/>
                  </a:lnTo>
                  <a:lnTo>
                    <a:pt x="345131" y="36734"/>
                  </a:lnTo>
                  <a:lnTo>
                    <a:pt x="380057" y="65306"/>
                  </a:lnTo>
                </a:path>
              </a:pathLst>
            </a:custGeom>
            <a:ln w="1583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6635305" y="6280683"/>
            <a:ext cx="624840" cy="625475"/>
            <a:chOff x="6635305" y="6280683"/>
            <a:chExt cx="624840" cy="625475"/>
          </a:xfrm>
        </p:grpSpPr>
        <p:sp>
          <p:nvSpPr>
            <p:cNvPr id="23" name="object 23"/>
            <p:cNvSpPr/>
            <p:nvPr/>
          </p:nvSpPr>
          <p:spPr>
            <a:xfrm>
              <a:off x="6635305" y="6280683"/>
              <a:ext cx="624662" cy="62547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722275" y="6336106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222619" y="0"/>
                  </a:moveTo>
                  <a:lnTo>
                    <a:pt x="180096" y="4081"/>
                  </a:lnTo>
                  <a:lnTo>
                    <a:pt x="138838" y="16325"/>
                  </a:lnTo>
                  <a:lnTo>
                    <a:pt x="100114" y="36733"/>
                  </a:lnTo>
                  <a:lnTo>
                    <a:pt x="65189" y="65303"/>
                  </a:lnTo>
                  <a:lnTo>
                    <a:pt x="36668" y="100283"/>
                  </a:lnTo>
                  <a:lnTo>
                    <a:pt x="16297" y="139067"/>
                  </a:lnTo>
                  <a:lnTo>
                    <a:pt x="4074" y="180386"/>
                  </a:lnTo>
                  <a:lnTo>
                    <a:pt x="0" y="222972"/>
                  </a:lnTo>
                  <a:lnTo>
                    <a:pt x="4074" y="265557"/>
                  </a:lnTo>
                  <a:lnTo>
                    <a:pt x="16297" y="306874"/>
                  </a:lnTo>
                  <a:lnTo>
                    <a:pt x="36668" y="345655"/>
                  </a:lnTo>
                  <a:lnTo>
                    <a:pt x="65189" y="380631"/>
                  </a:lnTo>
                  <a:lnTo>
                    <a:pt x="100114" y="409206"/>
                  </a:lnTo>
                  <a:lnTo>
                    <a:pt x="138838" y="429616"/>
                  </a:lnTo>
                  <a:lnTo>
                    <a:pt x="180096" y="441862"/>
                  </a:lnTo>
                  <a:lnTo>
                    <a:pt x="222619" y="445944"/>
                  </a:lnTo>
                  <a:lnTo>
                    <a:pt x="265144" y="441862"/>
                  </a:lnTo>
                  <a:lnTo>
                    <a:pt x="306403" y="429616"/>
                  </a:lnTo>
                  <a:lnTo>
                    <a:pt x="345130" y="409206"/>
                  </a:lnTo>
                  <a:lnTo>
                    <a:pt x="380060" y="380631"/>
                  </a:lnTo>
                  <a:lnTo>
                    <a:pt x="408592" y="345655"/>
                  </a:lnTo>
                  <a:lnTo>
                    <a:pt x="428973" y="306874"/>
                  </a:lnTo>
                  <a:lnTo>
                    <a:pt x="441201" y="265557"/>
                  </a:lnTo>
                  <a:lnTo>
                    <a:pt x="445277" y="222972"/>
                  </a:lnTo>
                  <a:lnTo>
                    <a:pt x="441201" y="180386"/>
                  </a:lnTo>
                  <a:lnTo>
                    <a:pt x="428973" y="139067"/>
                  </a:lnTo>
                  <a:lnTo>
                    <a:pt x="408592" y="100283"/>
                  </a:lnTo>
                  <a:lnTo>
                    <a:pt x="380060" y="65303"/>
                  </a:lnTo>
                  <a:lnTo>
                    <a:pt x="345130" y="36733"/>
                  </a:lnTo>
                  <a:lnTo>
                    <a:pt x="306403" y="16325"/>
                  </a:lnTo>
                  <a:lnTo>
                    <a:pt x="265144" y="4081"/>
                  </a:lnTo>
                  <a:lnTo>
                    <a:pt x="222619" y="0"/>
                  </a:lnTo>
                  <a:close/>
                </a:path>
              </a:pathLst>
            </a:custGeom>
            <a:solidFill>
              <a:srgbClr val="B83F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722273" y="6336102"/>
              <a:ext cx="445770" cy="446405"/>
            </a:xfrm>
            <a:custGeom>
              <a:avLst/>
              <a:gdLst/>
              <a:ahLst/>
              <a:cxnLst/>
              <a:rect l="l" t="t" r="r" b="b"/>
              <a:pathLst>
                <a:path w="445770" h="446404">
                  <a:moveTo>
                    <a:pt x="380061" y="65306"/>
                  </a:moveTo>
                  <a:lnTo>
                    <a:pt x="408591" y="100284"/>
                  </a:lnTo>
                  <a:lnTo>
                    <a:pt x="428969" y="139066"/>
                  </a:lnTo>
                  <a:lnTo>
                    <a:pt x="441196" y="180385"/>
                  </a:lnTo>
                  <a:lnTo>
                    <a:pt x="445272" y="222971"/>
                  </a:lnTo>
                  <a:lnTo>
                    <a:pt x="441196" y="265558"/>
                  </a:lnTo>
                  <a:lnTo>
                    <a:pt x="428969" y="306876"/>
                  </a:lnTo>
                  <a:lnTo>
                    <a:pt x="408591" y="345658"/>
                  </a:lnTo>
                  <a:lnTo>
                    <a:pt x="380061" y="380636"/>
                  </a:lnTo>
                  <a:lnTo>
                    <a:pt x="345129" y="409208"/>
                  </a:lnTo>
                  <a:lnTo>
                    <a:pt x="306401" y="429616"/>
                  </a:lnTo>
                  <a:lnTo>
                    <a:pt x="265141" y="441861"/>
                  </a:lnTo>
                  <a:lnTo>
                    <a:pt x="222617" y="445943"/>
                  </a:lnTo>
                  <a:lnTo>
                    <a:pt x="180093" y="441861"/>
                  </a:lnTo>
                  <a:lnTo>
                    <a:pt x="138836" y="429616"/>
                  </a:lnTo>
                  <a:lnTo>
                    <a:pt x="100111" y="409208"/>
                  </a:lnTo>
                  <a:lnTo>
                    <a:pt x="65185" y="380636"/>
                  </a:lnTo>
                  <a:lnTo>
                    <a:pt x="36666" y="345658"/>
                  </a:lnTo>
                  <a:lnTo>
                    <a:pt x="16296" y="306876"/>
                  </a:lnTo>
                  <a:lnTo>
                    <a:pt x="4074" y="265558"/>
                  </a:lnTo>
                  <a:lnTo>
                    <a:pt x="0" y="222971"/>
                  </a:lnTo>
                  <a:lnTo>
                    <a:pt x="4074" y="180385"/>
                  </a:lnTo>
                  <a:lnTo>
                    <a:pt x="16296" y="139066"/>
                  </a:lnTo>
                  <a:lnTo>
                    <a:pt x="36666" y="100284"/>
                  </a:lnTo>
                  <a:lnTo>
                    <a:pt x="65185" y="65306"/>
                  </a:lnTo>
                  <a:lnTo>
                    <a:pt x="100111" y="36734"/>
                  </a:lnTo>
                  <a:lnTo>
                    <a:pt x="138836" y="16326"/>
                  </a:lnTo>
                  <a:lnTo>
                    <a:pt x="180093" y="4081"/>
                  </a:lnTo>
                  <a:lnTo>
                    <a:pt x="222617" y="0"/>
                  </a:lnTo>
                  <a:lnTo>
                    <a:pt x="265141" y="4081"/>
                  </a:lnTo>
                  <a:lnTo>
                    <a:pt x="306401" y="16326"/>
                  </a:lnTo>
                  <a:lnTo>
                    <a:pt x="345129" y="36734"/>
                  </a:lnTo>
                  <a:lnTo>
                    <a:pt x="380061" y="65306"/>
                  </a:lnTo>
                </a:path>
              </a:pathLst>
            </a:custGeom>
            <a:ln w="1583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4670792" y="6447397"/>
            <a:ext cx="5942965" cy="1968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  <a:tabLst>
                <a:tab pos="447040" algn="l"/>
                <a:tab pos="882015" algn="l"/>
                <a:tab pos="1316990" algn="l"/>
                <a:tab pos="1751964" algn="l"/>
                <a:tab pos="2186940" algn="l"/>
                <a:tab pos="2621915" algn="l"/>
                <a:tab pos="3112135" algn="l"/>
                <a:tab pos="3602354" algn="l"/>
                <a:tab pos="4092575" algn="l"/>
                <a:tab pos="4582795" algn="l"/>
                <a:tab pos="5073015" algn="l"/>
              </a:tabLst>
            </a:pPr>
            <a:r>
              <a:rPr sz="1100" spc="10" dirty="0">
                <a:solidFill>
                  <a:srgbClr val="010000"/>
                </a:solidFill>
                <a:latin typeface="Arial"/>
                <a:cs typeface="Arial"/>
              </a:rPr>
              <a:t>22	40	</a:t>
            </a:r>
            <a:r>
              <a:rPr sz="1100" spc="10" dirty="0">
                <a:solidFill>
                  <a:srgbClr val="FFFFFF"/>
                </a:solidFill>
                <a:latin typeface="Arial"/>
                <a:cs typeface="Arial"/>
              </a:rPr>
              <a:t>53	</a:t>
            </a:r>
            <a:r>
              <a:rPr sz="1100" spc="10" dirty="0">
                <a:solidFill>
                  <a:srgbClr val="010000"/>
                </a:solidFill>
                <a:latin typeface="Arial"/>
                <a:cs typeface="Arial"/>
              </a:rPr>
              <a:t>57	93	</a:t>
            </a:r>
            <a:r>
              <a:rPr sz="1100" spc="10" dirty="0">
                <a:solidFill>
                  <a:srgbClr val="FFFFFF"/>
                </a:solidFill>
                <a:latin typeface="Arial"/>
                <a:cs typeface="Arial"/>
              </a:rPr>
              <a:t>98	</a:t>
            </a:r>
            <a:r>
              <a:rPr sz="1100" spc="10" dirty="0">
                <a:solidFill>
                  <a:srgbClr val="010000"/>
                </a:solidFill>
                <a:latin typeface="Arial"/>
                <a:cs typeface="Arial"/>
              </a:rPr>
              <a:t>103	108	</a:t>
            </a:r>
            <a:r>
              <a:rPr sz="1100" spc="10" dirty="0">
                <a:solidFill>
                  <a:srgbClr val="FFFFFF"/>
                </a:solidFill>
                <a:latin typeface="Arial"/>
                <a:cs typeface="Arial"/>
              </a:rPr>
              <a:t>116	</a:t>
            </a:r>
            <a:r>
              <a:rPr sz="1100" spc="10" dirty="0">
                <a:solidFill>
                  <a:srgbClr val="010000"/>
                </a:solidFill>
                <a:latin typeface="Arial"/>
                <a:cs typeface="Arial"/>
              </a:rPr>
              <a:t>121	234	</a:t>
            </a: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Ordered</a:t>
            </a:r>
            <a:r>
              <a:rPr sz="1100" spc="-6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Data</a:t>
            </a:r>
            <a:endParaRPr sz="11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9574117" y="6394960"/>
            <a:ext cx="110035" cy="3282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8" name="object 28"/>
          <p:cNvGrpSpPr/>
          <p:nvPr/>
        </p:nvGrpSpPr>
        <p:grpSpPr>
          <a:xfrm>
            <a:off x="6908790" y="6808189"/>
            <a:ext cx="73025" cy="334645"/>
            <a:chOff x="6908790" y="6808189"/>
            <a:chExt cx="73025" cy="334645"/>
          </a:xfrm>
        </p:grpSpPr>
        <p:sp>
          <p:nvSpPr>
            <p:cNvPr id="29" name="object 29"/>
            <p:cNvSpPr/>
            <p:nvPr/>
          </p:nvSpPr>
          <p:spPr>
            <a:xfrm>
              <a:off x="6945147" y="6863613"/>
              <a:ext cx="635" cy="271145"/>
            </a:xfrm>
            <a:custGeom>
              <a:avLst/>
              <a:gdLst/>
              <a:ahLst/>
              <a:cxnLst/>
              <a:rect l="l" t="t" r="r" b="b"/>
              <a:pathLst>
                <a:path w="634" h="271145">
                  <a:moveTo>
                    <a:pt x="0" y="0"/>
                  </a:moveTo>
                  <a:lnTo>
                    <a:pt x="214" y="270965"/>
                  </a:lnTo>
                </a:path>
              </a:pathLst>
            </a:custGeom>
            <a:ln w="1582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908790" y="6808189"/>
              <a:ext cx="72752" cy="9185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6378588" y="7125812"/>
            <a:ext cx="1125220" cy="37084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 indent="313690">
              <a:lnSpc>
                <a:spcPct val="103899"/>
              </a:lnSpc>
              <a:spcBef>
                <a:spcPts val="70"/>
              </a:spcBef>
            </a:pPr>
            <a:r>
              <a:rPr sz="1100" spc="15" dirty="0">
                <a:solidFill>
                  <a:srgbClr val="010000"/>
                </a:solidFill>
                <a:latin typeface="Arial"/>
                <a:cs typeface="Arial"/>
              </a:rPr>
              <a:t>Median  </a:t>
            </a: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(Second</a:t>
            </a:r>
            <a:r>
              <a:rPr sz="1100" spc="-5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010000"/>
                </a:solidFill>
                <a:latin typeface="Arial"/>
                <a:cs typeface="Arial"/>
              </a:rPr>
              <a:t>Quartile)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603850" y="6800289"/>
            <a:ext cx="73025" cy="429895"/>
            <a:chOff x="5603850" y="6800289"/>
            <a:chExt cx="73025" cy="429895"/>
          </a:xfrm>
        </p:grpSpPr>
        <p:sp>
          <p:nvSpPr>
            <p:cNvPr id="33" name="object 33"/>
            <p:cNvSpPr/>
            <p:nvPr/>
          </p:nvSpPr>
          <p:spPr>
            <a:xfrm>
              <a:off x="5640234" y="6855688"/>
              <a:ext cx="0" cy="366395"/>
            </a:xfrm>
            <a:custGeom>
              <a:avLst/>
              <a:gdLst/>
              <a:ahLst/>
              <a:cxnLst/>
              <a:rect l="l" t="t" r="r" b="b"/>
              <a:pathLst>
                <a:path h="366395">
                  <a:moveTo>
                    <a:pt x="0" y="0"/>
                  </a:moveTo>
                  <a:lnTo>
                    <a:pt x="0" y="365977"/>
                  </a:lnTo>
                </a:path>
              </a:pathLst>
            </a:custGeom>
            <a:ln w="1582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603850" y="6800289"/>
              <a:ext cx="72768" cy="9184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5157066" y="7212903"/>
            <a:ext cx="953135" cy="1968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100" spc="15" dirty="0">
                <a:solidFill>
                  <a:srgbClr val="010000"/>
                </a:solidFill>
                <a:latin typeface="Arial"/>
                <a:cs typeface="Arial"/>
              </a:rPr>
              <a:t>Lower</a:t>
            </a:r>
            <a:r>
              <a:rPr sz="1100" spc="-5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Quartile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8363446" y="6800289"/>
            <a:ext cx="73025" cy="429895"/>
            <a:chOff x="8363446" y="6800289"/>
            <a:chExt cx="73025" cy="429895"/>
          </a:xfrm>
        </p:grpSpPr>
        <p:sp>
          <p:nvSpPr>
            <p:cNvPr id="37" name="object 37"/>
            <p:cNvSpPr/>
            <p:nvPr/>
          </p:nvSpPr>
          <p:spPr>
            <a:xfrm>
              <a:off x="8399831" y="6855688"/>
              <a:ext cx="0" cy="366395"/>
            </a:xfrm>
            <a:custGeom>
              <a:avLst/>
              <a:gdLst/>
              <a:ahLst/>
              <a:cxnLst/>
              <a:rect l="l" t="t" r="r" b="b"/>
              <a:pathLst>
                <a:path h="366395">
                  <a:moveTo>
                    <a:pt x="0" y="0"/>
                  </a:moveTo>
                  <a:lnTo>
                    <a:pt x="0" y="365977"/>
                  </a:lnTo>
                </a:path>
              </a:pathLst>
            </a:custGeom>
            <a:ln w="1582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8363446" y="6800289"/>
              <a:ext cx="72768" cy="9184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7916653" y="7212903"/>
            <a:ext cx="956310" cy="1968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100" spc="20" dirty="0">
                <a:solidFill>
                  <a:srgbClr val="010000"/>
                </a:solidFill>
                <a:latin typeface="Arial"/>
                <a:cs typeface="Arial"/>
              </a:rPr>
              <a:t>Upper</a:t>
            </a:r>
            <a:r>
              <a:rPr sz="1100" spc="-5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Quartile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5602002" y="5817289"/>
            <a:ext cx="2836545" cy="492759"/>
            <a:chOff x="5602002" y="5817289"/>
            <a:chExt cx="2836545" cy="492759"/>
          </a:xfrm>
        </p:grpSpPr>
        <p:sp>
          <p:nvSpPr>
            <p:cNvPr id="41" name="object 41"/>
            <p:cNvSpPr/>
            <p:nvPr/>
          </p:nvSpPr>
          <p:spPr>
            <a:xfrm>
              <a:off x="8401532" y="5854005"/>
              <a:ext cx="2540" cy="400685"/>
            </a:xfrm>
            <a:custGeom>
              <a:avLst/>
              <a:gdLst/>
              <a:ahLst/>
              <a:cxnLst/>
              <a:rect l="l" t="t" r="r" b="b"/>
              <a:pathLst>
                <a:path w="2540" h="400685">
                  <a:moveTo>
                    <a:pt x="0" y="400553"/>
                  </a:moveTo>
                  <a:lnTo>
                    <a:pt x="2245" y="0"/>
                  </a:lnTo>
                </a:path>
              </a:pathLst>
            </a:custGeom>
            <a:ln w="1582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8365310" y="6217994"/>
              <a:ext cx="72752" cy="9198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5636287" y="5853691"/>
              <a:ext cx="2540" cy="401320"/>
            </a:xfrm>
            <a:custGeom>
              <a:avLst/>
              <a:gdLst/>
              <a:ahLst/>
              <a:cxnLst/>
              <a:rect l="l" t="t" r="r" b="b"/>
              <a:pathLst>
                <a:path w="2539" h="401320">
                  <a:moveTo>
                    <a:pt x="2245" y="400867"/>
                  </a:moveTo>
                  <a:lnTo>
                    <a:pt x="0" y="0"/>
                  </a:lnTo>
                </a:path>
              </a:pathLst>
            </a:custGeom>
            <a:ln w="1582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5602002" y="6217994"/>
              <a:ext cx="72752" cy="91989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5709818" y="5853696"/>
              <a:ext cx="2620645" cy="635"/>
            </a:xfrm>
            <a:custGeom>
              <a:avLst/>
              <a:gdLst/>
              <a:ahLst/>
              <a:cxnLst/>
              <a:rect l="l" t="t" r="r" b="b"/>
              <a:pathLst>
                <a:path w="2620645" h="635">
                  <a:moveTo>
                    <a:pt x="0" y="0"/>
                  </a:moveTo>
                  <a:lnTo>
                    <a:pt x="2620405" y="297"/>
                  </a:lnTo>
                </a:path>
              </a:pathLst>
            </a:custGeom>
            <a:ln w="1584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8293849" y="5817577"/>
              <a:ext cx="91749" cy="7283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5654466" y="5817289"/>
              <a:ext cx="91749" cy="72830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6461736" y="5556139"/>
            <a:ext cx="1230630" cy="1968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100" spc="5" dirty="0">
                <a:solidFill>
                  <a:srgbClr val="010000"/>
                </a:solidFill>
                <a:latin typeface="Arial"/>
                <a:cs typeface="Arial"/>
              </a:rPr>
              <a:t>Interquartile</a:t>
            </a:r>
            <a:r>
              <a:rPr sz="1100" spc="-1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010000"/>
                </a:solidFill>
                <a:latin typeface="Arial"/>
                <a:cs typeface="Arial"/>
              </a:rPr>
              <a:t>Range</a:t>
            </a:r>
            <a:endParaRPr sz="1100">
              <a:latin typeface="Arial"/>
              <a:cs typeface="Arial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21</a:t>
            </a:fld>
            <a:endParaRPr spc="-5" dirty="0"/>
          </a:p>
        </p:txBody>
      </p:sp>
      <p:sp>
        <p:nvSpPr>
          <p:cNvPr id="49" name="object 49"/>
          <p:cNvSpPr txBox="1"/>
          <p:nvPr/>
        </p:nvSpPr>
        <p:spPr>
          <a:xfrm>
            <a:off x="11007135" y="5508738"/>
            <a:ext cx="901065" cy="1033144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z="1300" b="1" spc="-220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300" b="1" spc="-145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300" b="1" spc="-45" dirty="0">
                <a:solidFill>
                  <a:srgbClr val="C04A6A"/>
                </a:solidFill>
                <a:latin typeface="Arial"/>
                <a:cs typeface="Arial"/>
              </a:rPr>
              <a:t>1.9</a:t>
            </a:r>
            <a:endParaRPr sz="1300">
              <a:latin typeface="Arial"/>
              <a:cs typeface="Arial"/>
            </a:endParaRPr>
          </a:p>
          <a:p>
            <a:pPr marL="12700" marR="5080">
              <a:lnSpc>
                <a:spcPts val="1560"/>
              </a:lnSpc>
              <a:spcBef>
                <a:spcPts val="55"/>
              </a:spcBef>
            </a:pPr>
            <a:r>
              <a:rPr sz="1150" spc="-85" dirty="0">
                <a:solidFill>
                  <a:srgbClr val="231F20"/>
                </a:solidFill>
                <a:latin typeface="Trebuchet MS"/>
                <a:cs typeface="Trebuchet MS"/>
              </a:rPr>
              <a:t>Calculating  </a:t>
            </a:r>
            <a:r>
              <a:rPr sz="1150" spc="-80" dirty="0">
                <a:solidFill>
                  <a:srgbClr val="231F20"/>
                </a:solidFill>
                <a:latin typeface="Trebuchet MS"/>
                <a:cs typeface="Trebuchet MS"/>
              </a:rPr>
              <a:t>quartiles </a:t>
            </a:r>
            <a:r>
              <a:rPr sz="1150" spc="-85" dirty="0">
                <a:solidFill>
                  <a:srgbClr val="231F20"/>
                </a:solidFill>
                <a:latin typeface="Trebuchet MS"/>
                <a:cs typeface="Trebuchet MS"/>
              </a:rPr>
              <a:t>and  </a:t>
            </a:r>
            <a:r>
              <a:rPr sz="1150" spc="-120" dirty="0">
                <a:solidFill>
                  <a:srgbClr val="231F20"/>
                </a:solidFill>
                <a:latin typeface="Trebuchet MS"/>
                <a:cs typeface="Trebuchet MS"/>
              </a:rPr>
              <a:t>the </a:t>
            </a:r>
            <a:r>
              <a:rPr sz="1150" spc="-105" dirty="0">
                <a:solidFill>
                  <a:srgbClr val="231F20"/>
                </a:solidFill>
                <a:latin typeface="Trebuchet MS"/>
                <a:cs typeface="Trebuchet MS"/>
              </a:rPr>
              <a:t>interquartile  </a:t>
            </a:r>
            <a:r>
              <a:rPr sz="1150" spc="-85" dirty="0">
                <a:solidFill>
                  <a:srgbClr val="231F20"/>
                </a:solidFill>
                <a:latin typeface="Trebuchet MS"/>
                <a:cs typeface="Trebuchet MS"/>
              </a:rPr>
              <a:t>range</a:t>
            </a:r>
            <a:endParaRPr sz="11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3908" y="871219"/>
            <a:ext cx="431736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55" dirty="0"/>
              <a:t>Deviance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397243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901694"/>
            <a:ext cx="10124440" cy="166623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just">
              <a:lnSpc>
                <a:spcPts val="4300"/>
              </a:lnSpc>
              <a:spcBef>
                <a:spcPts val="260"/>
              </a:spcBef>
            </a:pPr>
            <a:r>
              <a:rPr sz="3600" spc="-135" dirty="0">
                <a:latin typeface="Arial"/>
                <a:cs typeface="Arial"/>
              </a:rPr>
              <a:t>We </a:t>
            </a:r>
            <a:r>
              <a:rPr sz="3600" spc="65" dirty="0">
                <a:latin typeface="Arial"/>
                <a:cs typeface="Arial"/>
              </a:rPr>
              <a:t>can </a:t>
            </a:r>
            <a:r>
              <a:rPr sz="3600" spc="40" dirty="0">
                <a:latin typeface="Arial"/>
                <a:cs typeface="Arial"/>
              </a:rPr>
              <a:t>calculate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50" dirty="0">
                <a:latin typeface="Arial"/>
                <a:cs typeface="Arial"/>
              </a:rPr>
              <a:t>spread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20" dirty="0">
                <a:latin typeface="Arial"/>
                <a:cs typeface="Arial"/>
              </a:rPr>
              <a:t>scores </a:t>
            </a:r>
            <a:r>
              <a:rPr sz="3600" spc="95" dirty="0">
                <a:latin typeface="Arial"/>
                <a:cs typeface="Arial"/>
              </a:rPr>
              <a:t>by</a:t>
            </a:r>
            <a:r>
              <a:rPr sz="3600" spc="-20" dirty="0">
                <a:latin typeface="Arial"/>
                <a:cs typeface="Arial"/>
              </a:rPr>
              <a:t> </a:t>
            </a:r>
            <a:r>
              <a:rPr sz="3600" spc="25" dirty="0">
                <a:latin typeface="Arial"/>
                <a:cs typeface="Arial"/>
              </a:rPr>
              <a:t>looking  </a:t>
            </a:r>
            <a:r>
              <a:rPr sz="3600" dirty="0">
                <a:latin typeface="Arial"/>
                <a:cs typeface="Arial"/>
              </a:rPr>
              <a:t>at </a:t>
            </a:r>
            <a:r>
              <a:rPr sz="3600" spc="-5" dirty="0">
                <a:latin typeface="Arial"/>
                <a:cs typeface="Arial"/>
              </a:rPr>
              <a:t>how </a:t>
            </a:r>
            <a:r>
              <a:rPr sz="3600" spc="5" dirty="0">
                <a:latin typeface="Arial"/>
                <a:cs typeface="Arial"/>
              </a:rPr>
              <a:t>different </a:t>
            </a:r>
            <a:r>
              <a:rPr sz="3600" spc="50" dirty="0">
                <a:latin typeface="Arial"/>
                <a:cs typeface="Arial"/>
              </a:rPr>
              <a:t>each </a:t>
            </a:r>
            <a:r>
              <a:rPr sz="3600" spc="25" dirty="0">
                <a:latin typeface="Arial"/>
                <a:cs typeface="Arial"/>
              </a:rPr>
              <a:t>score </a:t>
            </a:r>
            <a:r>
              <a:rPr sz="3600" spc="-5" dirty="0">
                <a:latin typeface="Arial"/>
                <a:cs typeface="Arial"/>
              </a:rPr>
              <a:t>is </a:t>
            </a:r>
            <a:r>
              <a:rPr sz="3600" spc="-20" dirty="0">
                <a:latin typeface="Arial"/>
                <a:cs typeface="Arial"/>
              </a:rPr>
              <a:t>from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20" dirty="0">
                <a:latin typeface="Arial"/>
                <a:cs typeface="Arial"/>
              </a:rPr>
              <a:t>centre </a:t>
            </a:r>
            <a:r>
              <a:rPr sz="3600" dirty="0">
                <a:latin typeface="Arial"/>
                <a:cs typeface="Arial"/>
              </a:rPr>
              <a:t>of</a:t>
            </a:r>
            <a:r>
              <a:rPr sz="3600" spc="-80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a  </a:t>
            </a:r>
            <a:r>
              <a:rPr sz="3600" spc="30" dirty="0">
                <a:latin typeface="Arial"/>
                <a:cs typeface="Arial"/>
              </a:rPr>
              <a:t>distribution </a:t>
            </a:r>
            <a:r>
              <a:rPr sz="3600" spc="45" dirty="0">
                <a:latin typeface="Arial"/>
                <a:cs typeface="Arial"/>
              </a:rPr>
              <a:t>e.g.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-80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mean: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988375" y="6534327"/>
            <a:ext cx="224790" cy="0"/>
          </a:xfrm>
          <a:custGeom>
            <a:avLst/>
            <a:gdLst/>
            <a:ahLst/>
            <a:cxnLst/>
            <a:rect l="l" t="t" r="r" b="b"/>
            <a:pathLst>
              <a:path w="224790">
                <a:moveTo>
                  <a:pt x="0" y="0"/>
                </a:moveTo>
                <a:lnTo>
                  <a:pt x="224339" y="0"/>
                </a:lnTo>
              </a:path>
            </a:pathLst>
          </a:custGeom>
          <a:ln w="22026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82350" y="6368857"/>
            <a:ext cx="3361690" cy="5543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14"/>
              </a:spcBef>
              <a:tabLst>
                <a:tab pos="2731135" algn="l"/>
              </a:tabLst>
            </a:pPr>
            <a:r>
              <a:rPr sz="3450" spc="-80" dirty="0">
                <a:solidFill>
                  <a:srgbClr val="0C050D"/>
                </a:solidFill>
                <a:latin typeface="Trebuchet MS"/>
                <a:cs typeface="Trebuchet MS"/>
              </a:rPr>
              <a:t>deviance</a:t>
            </a:r>
            <a:r>
              <a:rPr sz="3450" spc="-100" dirty="0">
                <a:solidFill>
                  <a:srgbClr val="0C050D"/>
                </a:solidFill>
                <a:latin typeface="Trebuchet MS"/>
                <a:cs typeface="Trebuchet MS"/>
              </a:rPr>
              <a:t> </a:t>
            </a:r>
            <a:r>
              <a:rPr sz="3450" spc="4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3450" spc="39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450" i="1" spc="35" dirty="0">
                <a:solidFill>
                  <a:srgbClr val="0C050D"/>
                </a:solidFill>
                <a:latin typeface="Trebuchet MS"/>
                <a:cs typeface="Trebuchet MS"/>
              </a:rPr>
              <a:t>x</a:t>
            </a:r>
            <a:r>
              <a:rPr sz="3600" i="1" spc="52" baseline="-21990" dirty="0">
                <a:solidFill>
                  <a:srgbClr val="0C050D"/>
                </a:solidFill>
                <a:latin typeface="Trebuchet MS"/>
                <a:cs typeface="Trebuchet MS"/>
              </a:rPr>
              <a:t>i	</a:t>
            </a:r>
            <a:r>
              <a:rPr sz="3450" spc="4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3450" spc="-1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450" i="1" spc="65" dirty="0">
                <a:solidFill>
                  <a:srgbClr val="0C050D"/>
                </a:solidFill>
                <a:latin typeface="Trebuchet MS"/>
                <a:cs typeface="Trebuchet MS"/>
              </a:rPr>
              <a:t>x</a:t>
            </a:r>
            <a:endParaRPr sz="345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513698" y="7672184"/>
            <a:ext cx="201930" cy="0"/>
          </a:xfrm>
          <a:custGeom>
            <a:avLst/>
            <a:gdLst/>
            <a:ahLst/>
            <a:cxnLst/>
            <a:rect l="l" t="t" r="r" b="b"/>
            <a:pathLst>
              <a:path w="201929">
                <a:moveTo>
                  <a:pt x="0" y="0"/>
                </a:moveTo>
                <a:lnTo>
                  <a:pt x="201723" y="0"/>
                </a:lnTo>
              </a:path>
            </a:pathLst>
          </a:custGeom>
          <a:ln w="19912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246504" y="7146749"/>
            <a:ext cx="182880" cy="3600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i="1" spc="-65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endParaRPr sz="2200">
              <a:latin typeface="Georgia"/>
              <a:cs typeface="Georgia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22</a:t>
            </a:fld>
            <a:endParaRPr spc="-5" dirty="0"/>
          </a:p>
        </p:txBody>
      </p:sp>
      <p:sp>
        <p:nvSpPr>
          <p:cNvPr id="9" name="object 9"/>
          <p:cNvSpPr txBox="1"/>
          <p:nvPr/>
        </p:nvSpPr>
        <p:spPr>
          <a:xfrm>
            <a:off x="4170043" y="7021076"/>
            <a:ext cx="4735830" cy="1472565"/>
          </a:xfrm>
          <a:prstGeom prst="rect">
            <a:avLst/>
          </a:prstGeom>
        </p:spPr>
        <p:txBody>
          <a:bodyPr vert="horz" wrap="square" lIns="0" tIns="1936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25"/>
              </a:spcBef>
              <a:tabLst>
                <a:tab pos="4006850" algn="l"/>
              </a:tabLst>
            </a:pPr>
            <a:r>
              <a:rPr sz="3100" spc="20" dirty="0">
                <a:solidFill>
                  <a:srgbClr val="0C050D"/>
                </a:solidFill>
                <a:latin typeface="Georgia"/>
                <a:cs typeface="Georgia"/>
              </a:rPr>
              <a:t>t</a:t>
            </a:r>
            <a:r>
              <a:rPr sz="3100" spc="55" dirty="0">
                <a:solidFill>
                  <a:srgbClr val="0C050D"/>
                </a:solidFill>
                <a:latin typeface="Georgia"/>
                <a:cs typeface="Georgia"/>
              </a:rPr>
              <a:t>o</a:t>
            </a:r>
            <a:r>
              <a:rPr sz="3100" spc="-50" dirty="0">
                <a:solidFill>
                  <a:srgbClr val="0C050D"/>
                </a:solidFill>
                <a:latin typeface="Georgia"/>
                <a:cs typeface="Georgia"/>
              </a:rPr>
              <a:t>t</a:t>
            </a:r>
            <a:r>
              <a:rPr sz="3100" spc="-60" dirty="0">
                <a:solidFill>
                  <a:srgbClr val="0C050D"/>
                </a:solidFill>
                <a:latin typeface="Georgia"/>
                <a:cs typeface="Georgia"/>
              </a:rPr>
              <a:t>a</a:t>
            </a:r>
            <a:r>
              <a:rPr sz="3100" spc="-5" dirty="0">
                <a:solidFill>
                  <a:srgbClr val="0C050D"/>
                </a:solidFill>
                <a:latin typeface="Georgia"/>
                <a:cs typeface="Georgia"/>
              </a:rPr>
              <a:t>l</a:t>
            </a:r>
            <a:r>
              <a:rPr sz="3100" spc="15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3100" spc="-5" dirty="0">
                <a:solidFill>
                  <a:srgbClr val="0C050D"/>
                </a:solidFill>
                <a:latin typeface="Georgia"/>
                <a:cs typeface="Georgia"/>
              </a:rPr>
              <a:t>d</a:t>
            </a:r>
            <a:r>
              <a:rPr sz="3100" spc="-20" dirty="0">
                <a:solidFill>
                  <a:srgbClr val="0C050D"/>
                </a:solidFill>
                <a:latin typeface="Georgia"/>
                <a:cs typeface="Georgia"/>
              </a:rPr>
              <a:t>e</a:t>
            </a:r>
            <a:r>
              <a:rPr sz="3100" spc="-5" dirty="0">
                <a:solidFill>
                  <a:srgbClr val="0C050D"/>
                </a:solidFill>
                <a:latin typeface="Georgia"/>
                <a:cs typeface="Georgia"/>
              </a:rPr>
              <a:t>v</a:t>
            </a:r>
            <a:r>
              <a:rPr sz="3100" spc="-20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3100" spc="-70" dirty="0">
                <a:solidFill>
                  <a:srgbClr val="0C050D"/>
                </a:solidFill>
                <a:latin typeface="Georgia"/>
                <a:cs typeface="Georgia"/>
              </a:rPr>
              <a:t>a</a:t>
            </a:r>
            <a:r>
              <a:rPr sz="3100" spc="-60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r>
              <a:rPr sz="3100" spc="-25" dirty="0">
                <a:solidFill>
                  <a:srgbClr val="0C050D"/>
                </a:solidFill>
                <a:latin typeface="Georgia"/>
                <a:cs typeface="Georgia"/>
              </a:rPr>
              <a:t>c</a:t>
            </a:r>
            <a:r>
              <a:rPr sz="3100" spc="-30" dirty="0">
                <a:solidFill>
                  <a:srgbClr val="0C050D"/>
                </a:solidFill>
                <a:latin typeface="Georgia"/>
                <a:cs typeface="Georgia"/>
              </a:rPr>
              <a:t>e</a:t>
            </a:r>
            <a:r>
              <a:rPr sz="3100" spc="10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3100" spc="4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3100" spc="20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8475" spc="989" baseline="-10324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r>
              <a:rPr sz="3100" spc="85" dirty="0">
                <a:solidFill>
                  <a:srgbClr val="0C050D"/>
                </a:solidFill>
                <a:latin typeface="Georgia"/>
                <a:cs typeface="Georgia"/>
              </a:rPr>
              <a:t>(</a:t>
            </a:r>
            <a:r>
              <a:rPr sz="3100" i="1" spc="100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3300" i="1" spc="-44" baseline="-21464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3300" i="1" baseline="-21464" dirty="0">
                <a:solidFill>
                  <a:srgbClr val="0C050D"/>
                </a:solidFill>
                <a:latin typeface="Georgia"/>
                <a:cs typeface="Georgia"/>
              </a:rPr>
              <a:t>	</a:t>
            </a:r>
            <a:r>
              <a:rPr sz="3100" spc="40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3100" spc="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100" i="1" spc="245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3100" spc="-105" dirty="0">
                <a:solidFill>
                  <a:srgbClr val="0C050D"/>
                </a:solidFill>
                <a:latin typeface="Georgia"/>
                <a:cs typeface="Georgia"/>
              </a:rPr>
              <a:t>)</a:t>
            </a:r>
            <a:endParaRPr sz="3100">
              <a:latin typeface="Georgia"/>
              <a:cs typeface="Georgia"/>
            </a:endParaRPr>
          </a:p>
          <a:p>
            <a:pPr marL="2967990">
              <a:lnSpc>
                <a:spcPct val="100000"/>
              </a:lnSpc>
              <a:spcBef>
                <a:spcPts val="550"/>
              </a:spcBef>
            </a:pPr>
            <a:r>
              <a:rPr sz="2200" i="1" spc="-30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2200" i="1" spc="-37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200" spc="14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200" spc="145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22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13071" y="871219"/>
            <a:ext cx="397891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60" dirty="0"/>
              <a:t>Variance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1217023" y="2880321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61528" y="2809582"/>
            <a:ext cx="56997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0" dirty="0">
                <a:latin typeface="Arial"/>
                <a:cs typeface="Arial"/>
              </a:rPr>
              <a:t>Sum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45" dirty="0">
                <a:latin typeface="Arial"/>
                <a:cs typeface="Arial"/>
              </a:rPr>
              <a:t>squared </a:t>
            </a:r>
            <a:r>
              <a:rPr sz="3600" spc="-15" dirty="0">
                <a:latin typeface="Arial"/>
                <a:cs typeface="Arial"/>
              </a:rPr>
              <a:t>errors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spc="-85" dirty="0">
                <a:latin typeface="Arial"/>
                <a:cs typeface="Arial"/>
              </a:rPr>
              <a:t>(SS):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1528" y="3795166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61528" y="5471566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06028" y="5417908"/>
            <a:ext cx="9773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60" dirty="0">
                <a:latin typeface="Arial"/>
                <a:cs typeface="Arial"/>
              </a:rPr>
              <a:t>It’s </a:t>
            </a:r>
            <a:r>
              <a:rPr sz="3000" spc="-5" dirty="0">
                <a:latin typeface="Arial"/>
                <a:cs typeface="Arial"/>
              </a:rPr>
              <a:t>size is </a:t>
            </a:r>
            <a:r>
              <a:rPr sz="3000" spc="50" dirty="0">
                <a:latin typeface="Arial"/>
                <a:cs typeface="Arial"/>
              </a:rPr>
              <a:t>dependent </a:t>
            </a:r>
            <a:r>
              <a:rPr sz="3000" spc="-5" dirty="0">
                <a:latin typeface="Arial"/>
                <a:cs typeface="Arial"/>
              </a:rPr>
              <a:t>on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25" dirty="0">
                <a:latin typeface="Arial"/>
                <a:cs typeface="Arial"/>
              </a:rPr>
              <a:t>number </a:t>
            </a:r>
            <a:r>
              <a:rPr sz="3000" dirty="0">
                <a:latin typeface="Arial"/>
                <a:cs typeface="Arial"/>
              </a:rPr>
              <a:t>of </a:t>
            </a:r>
            <a:r>
              <a:rPr sz="3000" spc="15" dirty="0">
                <a:latin typeface="Arial"/>
                <a:cs typeface="Arial"/>
              </a:rPr>
              <a:t>scores </a:t>
            </a:r>
            <a:r>
              <a:rPr sz="3000" spc="-5" dirty="0">
                <a:latin typeface="Arial"/>
                <a:cs typeface="Arial"/>
              </a:rPr>
              <a:t>in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30" dirty="0">
                <a:latin typeface="Arial"/>
                <a:cs typeface="Arial"/>
              </a:rPr>
              <a:t> </a:t>
            </a:r>
            <a:r>
              <a:rPr sz="3000" spc="40" dirty="0">
                <a:latin typeface="Arial"/>
                <a:cs typeface="Arial"/>
              </a:rPr>
              <a:t>data</a:t>
            </a:r>
            <a:endParaRPr sz="3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17023" y="6398221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661528" y="6327482"/>
            <a:ext cx="1804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30" dirty="0">
                <a:latin typeface="Arial"/>
                <a:cs typeface="Arial"/>
              </a:rPr>
              <a:t>Variance</a:t>
            </a:r>
            <a:endParaRPr sz="3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61528" y="7313066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080628" y="7147106"/>
            <a:ext cx="3393440" cy="1501140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85"/>
              </a:spcBef>
            </a:pPr>
            <a:r>
              <a:rPr sz="3000" spc="15" dirty="0">
                <a:latin typeface="Arial"/>
                <a:cs typeface="Arial"/>
              </a:rPr>
              <a:t>Average</a:t>
            </a:r>
            <a:r>
              <a:rPr sz="3000" spc="-75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dispersion</a:t>
            </a:r>
            <a:endParaRPr sz="3000">
              <a:latin typeface="Arial"/>
              <a:cs typeface="Arial"/>
            </a:endParaRPr>
          </a:p>
          <a:p>
            <a:pPr marL="1358265" algn="ctr">
              <a:lnSpc>
                <a:spcPct val="100000"/>
              </a:lnSpc>
              <a:spcBef>
                <a:spcPts val="1425"/>
              </a:spcBef>
            </a:pPr>
            <a:r>
              <a:rPr sz="2450" spc="-50" dirty="0">
                <a:solidFill>
                  <a:srgbClr val="0C050D"/>
                </a:solidFill>
                <a:latin typeface="Georgia"/>
                <a:cs typeface="Georgia"/>
              </a:rPr>
              <a:t>v</a:t>
            </a:r>
            <a:r>
              <a:rPr sz="2450" spc="-30" dirty="0">
                <a:solidFill>
                  <a:srgbClr val="0C050D"/>
                </a:solidFill>
                <a:latin typeface="Georgia"/>
                <a:cs typeface="Georgia"/>
              </a:rPr>
              <a:t>a</a:t>
            </a:r>
            <a:r>
              <a:rPr sz="2450" spc="-25" dirty="0">
                <a:solidFill>
                  <a:srgbClr val="0C050D"/>
                </a:solidFill>
                <a:latin typeface="Georgia"/>
                <a:cs typeface="Georgia"/>
              </a:rPr>
              <a:t>r</a:t>
            </a:r>
            <a:r>
              <a:rPr sz="2450" spc="-15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2450" spc="-60" dirty="0">
                <a:solidFill>
                  <a:srgbClr val="0C050D"/>
                </a:solidFill>
                <a:latin typeface="Georgia"/>
                <a:cs typeface="Georgia"/>
              </a:rPr>
              <a:t>a</a:t>
            </a:r>
            <a:r>
              <a:rPr sz="2450" spc="-50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r>
              <a:rPr sz="2450" spc="-40" dirty="0">
                <a:solidFill>
                  <a:srgbClr val="0C050D"/>
                </a:solidFill>
                <a:latin typeface="Georgia"/>
                <a:cs typeface="Georgia"/>
              </a:rPr>
              <a:t>c</a:t>
            </a:r>
            <a:r>
              <a:rPr sz="2450" spc="-20" dirty="0">
                <a:solidFill>
                  <a:srgbClr val="0C050D"/>
                </a:solidFill>
                <a:latin typeface="Georgia"/>
                <a:cs typeface="Georgia"/>
              </a:rPr>
              <a:t>e</a:t>
            </a:r>
            <a:r>
              <a:rPr sz="2450" spc="-23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7125" spc="-892" baseline="-5847" dirty="0">
                <a:solidFill>
                  <a:srgbClr val="0C050D"/>
                </a:solidFill>
                <a:latin typeface="Symbol"/>
                <a:cs typeface="Symbol"/>
              </a:rPr>
              <a:t></a:t>
            </a:r>
            <a:r>
              <a:rPr sz="2450" i="1" spc="-275" dirty="0">
                <a:solidFill>
                  <a:srgbClr val="0C050D"/>
                </a:solidFill>
                <a:latin typeface="Arial"/>
                <a:cs typeface="Arial"/>
              </a:rPr>
              <a:t>s</a:t>
            </a:r>
            <a:r>
              <a:rPr sz="2550" spc="30" baseline="35947" dirty="0">
                <a:solidFill>
                  <a:srgbClr val="0C050D"/>
                </a:solidFill>
                <a:latin typeface="Georgia"/>
                <a:cs typeface="Georgia"/>
              </a:rPr>
              <a:t>2</a:t>
            </a:r>
            <a:r>
              <a:rPr sz="2550" spc="-52" baseline="35947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7125" spc="-1275" baseline="-5847" dirty="0">
                <a:solidFill>
                  <a:srgbClr val="0C050D"/>
                </a:solidFill>
                <a:latin typeface="Symbol"/>
                <a:cs typeface="Symbol"/>
              </a:rPr>
              <a:t></a:t>
            </a:r>
            <a:r>
              <a:rPr sz="7125" spc="-690" baseline="-5847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450">
              <a:latin typeface="Symbol"/>
              <a:cs typeface="Symbo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31833" y="4652467"/>
            <a:ext cx="152400" cy="0"/>
          </a:xfrm>
          <a:custGeom>
            <a:avLst/>
            <a:gdLst/>
            <a:ahLst/>
            <a:cxnLst/>
            <a:rect l="l" t="t" r="r" b="b"/>
            <a:pathLst>
              <a:path w="152400">
                <a:moveTo>
                  <a:pt x="0" y="0"/>
                </a:moveTo>
                <a:lnTo>
                  <a:pt x="151788" y="0"/>
                </a:lnTo>
              </a:path>
            </a:pathLst>
          </a:custGeom>
          <a:ln w="15280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075155" y="4246288"/>
            <a:ext cx="14414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i="1" spc="-45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endParaRPr sz="1650">
              <a:latin typeface="Georgia"/>
              <a:cs typeface="Georg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080628" y="3678794"/>
            <a:ext cx="10121265" cy="160718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90"/>
              </a:spcBef>
            </a:pPr>
            <a:r>
              <a:rPr sz="3000" spc="-105" dirty="0">
                <a:latin typeface="Arial"/>
                <a:cs typeface="Arial"/>
              </a:rPr>
              <a:t>Total </a:t>
            </a:r>
            <a:r>
              <a:rPr sz="3000" spc="25" dirty="0">
                <a:latin typeface="Arial"/>
                <a:cs typeface="Arial"/>
              </a:rPr>
              <a:t>dispersion, </a:t>
            </a:r>
            <a:r>
              <a:rPr sz="3000" spc="-5" dirty="0">
                <a:latin typeface="Arial"/>
                <a:cs typeface="Arial"/>
              </a:rPr>
              <a:t>or </a:t>
            </a:r>
            <a:r>
              <a:rPr sz="3000" dirty="0">
                <a:latin typeface="Arial"/>
                <a:cs typeface="Arial"/>
              </a:rPr>
              <a:t>total </a:t>
            </a:r>
            <a:r>
              <a:rPr sz="3000" spc="40" dirty="0">
                <a:latin typeface="Arial"/>
                <a:cs typeface="Arial"/>
              </a:rPr>
              <a:t>deviance </a:t>
            </a:r>
            <a:r>
              <a:rPr sz="3000" dirty="0">
                <a:latin typeface="Arial"/>
                <a:cs typeface="Arial"/>
              </a:rPr>
              <a:t>of </a:t>
            </a:r>
            <a:r>
              <a:rPr sz="3000" spc="15" dirty="0">
                <a:latin typeface="Arial"/>
                <a:cs typeface="Arial"/>
              </a:rPr>
              <a:t>scores </a:t>
            </a:r>
            <a:r>
              <a:rPr sz="3000" spc="-15" dirty="0">
                <a:latin typeface="Arial"/>
                <a:cs typeface="Arial"/>
              </a:rPr>
              <a:t>from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90" dirty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mean:</a:t>
            </a:r>
            <a:endParaRPr sz="3000">
              <a:latin typeface="Arial"/>
              <a:cs typeface="Arial"/>
            </a:endParaRPr>
          </a:p>
          <a:p>
            <a:pPr marR="662305" algn="ctr">
              <a:lnSpc>
                <a:spcPct val="100000"/>
              </a:lnSpc>
              <a:spcBef>
                <a:spcPts val="745"/>
              </a:spcBef>
            </a:pPr>
            <a:r>
              <a:rPr sz="2400" spc="-95" dirty="0">
                <a:solidFill>
                  <a:srgbClr val="0C050D"/>
                </a:solidFill>
                <a:latin typeface="Georgia"/>
                <a:cs typeface="Georgia"/>
              </a:rPr>
              <a:t>su</a:t>
            </a:r>
            <a:r>
              <a:rPr sz="2400" spc="-175" dirty="0">
                <a:solidFill>
                  <a:srgbClr val="0C050D"/>
                </a:solidFill>
                <a:latin typeface="Georgia"/>
                <a:cs typeface="Georgia"/>
              </a:rPr>
              <a:t>m</a:t>
            </a:r>
            <a:r>
              <a:rPr sz="2400" spc="10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50" dirty="0">
                <a:solidFill>
                  <a:srgbClr val="0C050D"/>
                </a:solidFill>
                <a:latin typeface="Georgia"/>
                <a:cs typeface="Georgia"/>
              </a:rPr>
              <a:t>o</a:t>
            </a:r>
            <a:r>
              <a:rPr sz="2400" spc="15" dirty="0">
                <a:solidFill>
                  <a:srgbClr val="0C050D"/>
                </a:solidFill>
                <a:latin typeface="Georgia"/>
                <a:cs typeface="Georgia"/>
              </a:rPr>
              <a:t>f</a:t>
            </a:r>
            <a:r>
              <a:rPr sz="2400" spc="7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-70" dirty="0">
                <a:solidFill>
                  <a:srgbClr val="0C050D"/>
                </a:solidFill>
                <a:latin typeface="Georgia"/>
                <a:cs typeface="Georgia"/>
              </a:rPr>
              <a:t>square</a:t>
            </a:r>
            <a:r>
              <a:rPr sz="2400" spc="-85" dirty="0">
                <a:solidFill>
                  <a:srgbClr val="0C050D"/>
                </a:solidFill>
                <a:latin typeface="Georgia"/>
                <a:cs typeface="Georgia"/>
              </a:rPr>
              <a:t>d</a:t>
            </a:r>
            <a:r>
              <a:rPr sz="2400" spc="10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-55" dirty="0">
                <a:solidFill>
                  <a:srgbClr val="0C050D"/>
                </a:solidFill>
                <a:latin typeface="Georgia"/>
                <a:cs typeface="Georgia"/>
              </a:rPr>
              <a:t>errors</a:t>
            </a:r>
            <a:r>
              <a:rPr sz="2400" spc="-16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-140" dirty="0">
                <a:solidFill>
                  <a:srgbClr val="0C050D"/>
                </a:solidFill>
                <a:latin typeface="Georgia"/>
                <a:cs typeface="Georgia"/>
              </a:rPr>
              <a:t>(S</a:t>
            </a:r>
            <a:r>
              <a:rPr sz="2400" spc="-195" dirty="0">
                <a:solidFill>
                  <a:srgbClr val="0C050D"/>
                </a:solidFill>
                <a:latin typeface="Georgia"/>
                <a:cs typeface="Georgia"/>
              </a:rPr>
              <a:t>S</a:t>
            </a:r>
            <a:r>
              <a:rPr sz="2400" spc="-105" dirty="0">
                <a:solidFill>
                  <a:srgbClr val="0C050D"/>
                </a:solidFill>
                <a:latin typeface="Georgia"/>
                <a:cs typeface="Georgia"/>
              </a:rPr>
              <a:t>)</a:t>
            </a:r>
            <a:r>
              <a:rPr sz="2400" spc="-1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400" spc="13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6450" spc="712" baseline="-10335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r>
              <a:rPr sz="2400" spc="30" dirty="0">
                <a:solidFill>
                  <a:srgbClr val="0C050D"/>
                </a:solidFill>
                <a:latin typeface="Georgia"/>
                <a:cs typeface="Georgia"/>
              </a:rPr>
              <a:t>(</a:t>
            </a:r>
            <a:r>
              <a:rPr sz="2400" i="1" spc="40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2475" i="1" spc="-30" baseline="-21885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2475" i="1" baseline="-2188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75" i="1" spc="97" baseline="-2188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400" spc="2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00" i="1" spc="160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2400" spc="-175" dirty="0">
                <a:solidFill>
                  <a:srgbClr val="0C050D"/>
                </a:solidFill>
                <a:latin typeface="Georgia"/>
                <a:cs typeface="Georgia"/>
              </a:rPr>
              <a:t>)</a:t>
            </a:r>
            <a:r>
              <a:rPr sz="2475" spc="7" baseline="37037" dirty="0">
                <a:solidFill>
                  <a:srgbClr val="0C050D"/>
                </a:solidFill>
                <a:latin typeface="Georgia"/>
                <a:cs typeface="Georgia"/>
              </a:rPr>
              <a:t>2</a:t>
            </a:r>
            <a:endParaRPr sz="2475" baseline="37037">
              <a:latin typeface="Georgia"/>
              <a:cs typeface="Georgia"/>
            </a:endParaRPr>
          </a:p>
          <a:p>
            <a:pPr marL="2021205" algn="ctr">
              <a:lnSpc>
                <a:spcPct val="100000"/>
              </a:lnSpc>
              <a:spcBef>
                <a:spcPts val="470"/>
              </a:spcBef>
            </a:pPr>
            <a:r>
              <a:rPr sz="1650" i="1" spc="-20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1650" i="1" spc="-280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1650" spc="11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650" spc="110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1650">
              <a:latin typeface="Georgia"/>
              <a:cs typeface="Georgia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87829" y="7981315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521" y="0"/>
                </a:lnTo>
              </a:path>
            </a:pathLst>
          </a:custGeom>
          <a:ln w="15662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691769" y="8430641"/>
            <a:ext cx="1948180" cy="0"/>
          </a:xfrm>
          <a:custGeom>
            <a:avLst/>
            <a:gdLst/>
            <a:ahLst/>
            <a:cxnLst/>
            <a:rect l="l" t="t" r="r" b="b"/>
            <a:pathLst>
              <a:path w="1948179">
                <a:moveTo>
                  <a:pt x="0" y="0"/>
                </a:moveTo>
                <a:lnTo>
                  <a:pt x="1947839" y="0"/>
                </a:lnTo>
              </a:path>
            </a:pathLst>
          </a:custGeom>
          <a:ln w="15662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7143766" y="8148890"/>
            <a:ext cx="349250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i="1" spc="245" dirty="0">
                <a:solidFill>
                  <a:srgbClr val="0C050D"/>
                </a:solidFill>
                <a:latin typeface="Arial"/>
                <a:cs typeface="Arial"/>
              </a:rPr>
              <a:t>i</a:t>
            </a:r>
            <a:r>
              <a:rPr sz="1700" spc="1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700" spc="240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1700">
              <a:latin typeface="Georgia"/>
              <a:cs typeface="Georgia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23</a:t>
            </a:fld>
            <a:endParaRPr spc="-5" dirty="0"/>
          </a:p>
        </p:txBody>
      </p:sp>
      <p:sp>
        <p:nvSpPr>
          <p:cNvPr id="18" name="object 18"/>
          <p:cNvSpPr txBox="1"/>
          <p:nvPr/>
        </p:nvSpPr>
        <p:spPr>
          <a:xfrm>
            <a:off x="7418541" y="7859940"/>
            <a:ext cx="1201420" cy="4013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4"/>
              </a:spcBef>
            </a:pPr>
            <a:r>
              <a:rPr sz="2450" spc="80" dirty="0">
                <a:solidFill>
                  <a:srgbClr val="0C050D"/>
                </a:solidFill>
                <a:latin typeface="Georgia"/>
                <a:cs typeface="Georgia"/>
              </a:rPr>
              <a:t>(</a:t>
            </a:r>
            <a:r>
              <a:rPr sz="2450" i="1" spc="80" dirty="0">
                <a:solidFill>
                  <a:srgbClr val="0C050D"/>
                </a:solidFill>
                <a:latin typeface="Arial"/>
                <a:cs typeface="Arial"/>
              </a:rPr>
              <a:t>x</a:t>
            </a:r>
            <a:r>
              <a:rPr sz="2550" i="1" spc="120" baseline="-21241" dirty="0">
                <a:solidFill>
                  <a:srgbClr val="0C050D"/>
                </a:solidFill>
                <a:latin typeface="Arial"/>
                <a:cs typeface="Arial"/>
              </a:rPr>
              <a:t>i </a:t>
            </a: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450" spc="-25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50" i="1" spc="20" dirty="0">
                <a:solidFill>
                  <a:srgbClr val="0C050D"/>
                </a:solidFill>
                <a:latin typeface="Arial"/>
                <a:cs typeface="Arial"/>
              </a:rPr>
              <a:t>x</a:t>
            </a:r>
            <a:r>
              <a:rPr sz="2450" spc="20" dirty="0">
                <a:solidFill>
                  <a:srgbClr val="0C050D"/>
                </a:solidFill>
                <a:latin typeface="Georgia"/>
                <a:cs typeface="Georgia"/>
              </a:rPr>
              <a:t>)</a:t>
            </a:r>
            <a:r>
              <a:rPr sz="2550" spc="30" baseline="35947" dirty="0">
                <a:solidFill>
                  <a:srgbClr val="0C050D"/>
                </a:solidFill>
                <a:latin typeface="Georgia"/>
                <a:cs typeface="Georgia"/>
              </a:rPr>
              <a:t>2</a:t>
            </a:r>
            <a:endParaRPr sz="2550" baseline="35947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398623" y="8187921"/>
            <a:ext cx="200025" cy="4013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450">
              <a:latin typeface="Symbol"/>
              <a:cs typeface="Symbo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728878" y="8187921"/>
            <a:ext cx="200025" cy="4013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450">
              <a:latin typeface="Symbol"/>
              <a:cs typeface="Symbo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150493" y="8187921"/>
            <a:ext cx="1273175" cy="4013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450" spc="8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50" spc="25" dirty="0">
                <a:solidFill>
                  <a:srgbClr val="0C050D"/>
                </a:solidFill>
                <a:latin typeface="Georgia"/>
                <a:cs typeface="Georgia"/>
              </a:rPr>
              <a:t>3224.6</a:t>
            </a:r>
            <a:endParaRPr sz="2450">
              <a:latin typeface="Georgia"/>
              <a:cs typeface="Georg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526849" y="7912850"/>
            <a:ext cx="796290" cy="91821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0"/>
              </a:spcBef>
              <a:tabLst>
                <a:tab pos="241300" algn="l"/>
                <a:tab pos="782320" algn="l"/>
              </a:tabLst>
            </a:pPr>
            <a:r>
              <a:rPr sz="2450" u="heavy" spc="100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Georgia"/>
                <a:cs typeface="Georgia"/>
              </a:rPr>
              <a:t> 	</a:t>
            </a:r>
            <a:r>
              <a:rPr sz="2450" u="heavy" spc="-130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Georgia"/>
                <a:cs typeface="Georgia"/>
              </a:rPr>
              <a:t>SS	</a:t>
            </a:r>
            <a:endParaRPr sz="2450">
              <a:latin typeface="Georgia"/>
              <a:cs typeface="Georgia"/>
            </a:endParaRPr>
          </a:p>
          <a:p>
            <a:pPr marL="49530">
              <a:lnSpc>
                <a:spcPct val="100000"/>
              </a:lnSpc>
              <a:spcBef>
                <a:spcPts val="575"/>
              </a:spcBef>
            </a:pPr>
            <a:r>
              <a:rPr sz="2450" i="1" spc="204" dirty="0">
                <a:solidFill>
                  <a:srgbClr val="0C050D"/>
                </a:solidFill>
                <a:latin typeface="Arial"/>
                <a:cs typeface="Arial"/>
              </a:rPr>
              <a:t>N</a:t>
            </a:r>
            <a:r>
              <a:rPr sz="2450" i="1" spc="-385" dirty="0">
                <a:solidFill>
                  <a:srgbClr val="0C050D"/>
                </a:solidFill>
                <a:latin typeface="Arial"/>
                <a:cs typeface="Arial"/>
              </a:rPr>
              <a:t> </a:t>
            </a: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450" spc="2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50" spc="335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2450">
              <a:latin typeface="Georgia"/>
              <a:cs typeface="Georgi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305616" y="8429725"/>
            <a:ext cx="759460" cy="4013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450" i="1" spc="204" dirty="0">
                <a:solidFill>
                  <a:srgbClr val="0C050D"/>
                </a:solidFill>
                <a:latin typeface="Arial"/>
                <a:cs typeface="Arial"/>
              </a:rPr>
              <a:t>N</a:t>
            </a:r>
            <a:r>
              <a:rPr sz="2450" i="1" spc="-375" dirty="0">
                <a:solidFill>
                  <a:srgbClr val="0C050D"/>
                </a:solidFill>
                <a:latin typeface="Arial"/>
                <a:cs typeface="Arial"/>
              </a:rPr>
              <a:t> </a:t>
            </a:r>
            <a:r>
              <a:rPr sz="2450" spc="2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450" spc="2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450" spc="335" dirty="0">
                <a:solidFill>
                  <a:srgbClr val="0C050D"/>
                </a:solidFill>
                <a:latin typeface="Georgia"/>
                <a:cs typeface="Georgia"/>
              </a:rPr>
              <a:t>1</a:t>
            </a:r>
            <a:endParaRPr sz="2450">
              <a:latin typeface="Georgia"/>
              <a:cs typeface="Georgi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701873" y="7716029"/>
            <a:ext cx="432434" cy="7023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4400" spc="600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endParaRPr sz="4400">
              <a:latin typeface="Symbol"/>
              <a:cs typeface="Symbo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031051" y="7912850"/>
            <a:ext cx="1028700" cy="91821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70"/>
              </a:spcBef>
            </a:pPr>
            <a:r>
              <a:rPr sz="2450" u="heavy" spc="25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Georgia"/>
                <a:cs typeface="Georgia"/>
              </a:rPr>
              <a:t>32,</a:t>
            </a:r>
            <a:r>
              <a:rPr sz="2450" u="heavy" spc="-415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Georgia"/>
                <a:cs typeface="Georgia"/>
              </a:rPr>
              <a:t> </a:t>
            </a:r>
            <a:r>
              <a:rPr sz="2450" u="heavy" spc="15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Georgia"/>
                <a:cs typeface="Georgia"/>
              </a:rPr>
              <a:t>246</a:t>
            </a:r>
            <a:endParaRPr sz="2450">
              <a:latin typeface="Georgia"/>
              <a:cs typeface="Georgia"/>
            </a:endParaRPr>
          </a:p>
          <a:p>
            <a:pPr marR="15875" algn="ctr">
              <a:lnSpc>
                <a:spcPct val="100000"/>
              </a:lnSpc>
              <a:spcBef>
                <a:spcPts val="575"/>
              </a:spcBef>
            </a:pPr>
            <a:r>
              <a:rPr sz="2450" spc="114" dirty="0">
                <a:solidFill>
                  <a:srgbClr val="0C050D"/>
                </a:solidFill>
                <a:latin typeface="Georgia"/>
                <a:cs typeface="Georgia"/>
              </a:rPr>
              <a:t>10</a:t>
            </a:r>
            <a:endParaRPr sz="245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7767" y="871219"/>
            <a:ext cx="85896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35" dirty="0">
                <a:solidFill>
                  <a:srgbClr val="C82506"/>
                </a:solidFill>
              </a:rPr>
              <a:t>Standard</a:t>
            </a:r>
            <a:r>
              <a:rPr sz="8000" spc="-70" dirty="0">
                <a:solidFill>
                  <a:srgbClr val="C82506"/>
                </a:solidFill>
              </a:rPr>
              <a:t> </a:t>
            </a:r>
            <a:r>
              <a:rPr sz="8000" spc="45" dirty="0">
                <a:solidFill>
                  <a:srgbClr val="C82506"/>
                </a:solidFill>
              </a:rPr>
              <a:t>deviation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868680" y="2877057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13180" y="2806319"/>
            <a:ext cx="96907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0" dirty="0">
                <a:latin typeface="Arial"/>
                <a:cs typeface="Arial"/>
              </a:rPr>
              <a:t>The </a:t>
            </a:r>
            <a:r>
              <a:rPr sz="3600" spc="20" dirty="0">
                <a:latin typeface="Arial"/>
                <a:cs typeface="Arial"/>
              </a:rPr>
              <a:t>variance </a:t>
            </a:r>
            <a:r>
              <a:rPr sz="3600" spc="35" dirty="0">
                <a:latin typeface="Arial"/>
                <a:cs typeface="Arial"/>
              </a:rPr>
              <a:t>gives </a:t>
            </a:r>
            <a:r>
              <a:rPr sz="3600" spc="-5" dirty="0">
                <a:latin typeface="Arial"/>
                <a:cs typeface="Arial"/>
              </a:rPr>
              <a:t>a </a:t>
            </a:r>
            <a:r>
              <a:rPr sz="3600" spc="-10" dirty="0">
                <a:latin typeface="Arial"/>
                <a:cs typeface="Arial"/>
              </a:rPr>
              <a:t>measure </a:t>
            </a:r>
            <a:r>
              <a:rPr sz="3600" spc="-5" dirty="0">
                <a:latin typeface="Arial"/>
                <a:cs typeface="Arial"/>
              </a:rPr>
              <a:t>in units</a:t>
            </a:r>
            <a:r>
              <a:rPr sz="3600" spc="55" dirty="0">
                <a:latin typeface="Arial"/>
                <a:cs typeface="Arial"/>
              </a:rPr>
              <a:t> </a:t>
            </a:r>
            <a:r>
              <a:rPr sz="3600" spc="40" dirty="0">
                <a:latin typeface="Arial"/>
                <a:cs typeface="Arial"/>
              </a:rPr>
              <a:t>squared.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68680" y="388035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13180" y="3809619"/>
            <a:ext cx="10233025" cy="112077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dirty="0">
                <a:latin typeface="Arial"/>
                <a:cs typeface="Arial"/>
              </a:rPr>
              <a:t>In </a:t>
            </a:r>
            <a:r>
              <a:rPr sz="3600" spc="-5" dirty="0">
                <a:latin typeface="Arial"/>
                <a:cs typeface="Arial"/>
              </a:rPr>
              <a:t>the </a:t>
            </a:r>
            <a:r>
              <a:rPr sz="3600" spc="20" dirty="0">
                <a:latin typeface="Arial"/>
                <a:cs typeface="Arial"/>
              </a:rPr>
              <a:t>Facebook example,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25" dirty="0">
                <a:latin typeface="Arial"/>
                <a:cs typeface="Arial"/>
              </a:rPr>
              <a:t>average </a:t>
            </a:r>
            <a:r>
              <a:rPr sz="3600" spc="-15" dirty="0">
                <a:latin typeface="Arial"/>
                <a:cs typeface="Arial"/>
              </a:rPr>
              <a:t>error </a:t>
            </a:r>
            <a:r>
              <a:rPr sz="3600" spc="-5" dirty="0">
                <a:latin typeface="Arial"/>
                <a:cs typeface="Arial"/>
              </a:rPr>
              <a:t>in</a:t>
            </a:r>
            <a:r>
              <a:rPr sz="3600" spc="-2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the  </a:t>
            </a:r>
            <a:r>
              <a:rPr sz="3600" spc="45" dirty="0">
                <a:latin typeface="Arial"/>
                <a:cs typeface="Arial"/>
              </a:rPr>
              <a:t>data </a:t>
            </a:r>
            <a:r>
              <a:rPr sz="3600" spc="-5" dirty="0">
                <a:latin typeface="Arial"/>
                <a:cs typeface="Arial"/>
              </a:rPr>
              <a:t>was 3224.6 </a:t>
            </a:r>
            <a:r>
              <a:rPr sz="3600" b="1" spc="-5" dirty="0">
                <a:latin typeface="Arial"/>
                <a:cs typeface="Arial"/>
              </a:rPr>
              <a:t>friends</a:t>
            </a:r>
            <a:r>
              <a:rPr sz="3600" b="1" spc="-3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squared</a:t>
            </a:r>
            <a:r>
              <a:rPr sz="3600" spc="-5" dirty="0">
                <a:latin typeface="Arial"/>
                <a:cs typeface="Arial"/>
              </a:rPr>
              <a:t>.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68680" y="5429770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13180" y="5359031"/>
            <a:ext cx="10342245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-50" dirty="0">
                <a:latin typeface="Arial"/>
                <a:cs typeface="Arial"/>
              </a:rPr>
              <a:t>This </a:t>
            </a:r>
            <a:r>
              <a:rPr sz="3600" spc="45" dirty="0">
                <a:latin typeface="Arial"/>
                <a:cs typeface="Arial"/>
              </a:rPr>
              <a:t>problem </a:t>
            </a:r>
            <a:r>
              <a:rPr sz="3600" spc="-5" dirty="0">
                <a:latin typeface="Arial"/>
                <a:cs typeface="Arial"/>
              </a:rPr>
              <a:t>is </a:t>
            </a:r>
            <a:r>
              <a:rPr sz="3600" spc="30" dirty="0">
                <a:latin typeface="Arial"/>
                <a:cs typeface="Arial"/>
              </a:rPr>
              <a:t>solved </a:t>
            </a:r>
            <a:r>
              <a:rPr sz="3600" spc="95" dirty="0">
                <a:latin typeface="Arial"/>
                <a:cs typeface="Arial"/>
              </a:rPr>
              <a:t>by </a:t>
            </a:r>
            <a:r>
              <a:rPr sz="3600" spc="30" dirty="0">
                <a:latin typeface="Arial"/>
                <a:cs typeface="Arial"/>
              </a:rPr>
              <a:t>taking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20" dirty="0">
                <a:latin typeface="Arial"/>
                <a:cs typeface="Arial"/>
              </a:rPr>
              <a:t>square </a:t>
            </a:r>
            <a:r>
              <a:rPr sz="3600" spc="-20" dirty="0">
                <a:latin typeface="Arial"/>
                <a:cs typeface="Arial"/>
              </a:rPr>
              <a:t>root</a:t>
            </a:r>
            <a:r>
              <a:rPr sz="3600" spc="-18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of  the </a:t>
            </a:r>
            <a:r>
              <a:rPr sz="3600" spc="20" dirty="0">
                <a:latin typeface="Arial"/>
                <a:cs typeface="Arial"/>
              </a:rPr>
              <a:t>variance, </a:t>
            </a:r>
            <a:r>
              <a:rPr sz="3600" spc="-5" dirty="0">
                <a:latin typeface="Arial"/>
                <a:cs typeface="Arial"/>
              </a:rPr>
              <a:t>known as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40" dirty="0">
                <a:latin typeface="Arial"/>
                <a:cs typeface="Arial"/>
              </a:rPr>
              <a:t>standard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spc="15" dirty="0">
                <a:latin typeface="Arial"/>
                <a:cs typeface="Arial"/>
              </a:rPr>
              <a:t>deviation: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627346" y="6901929"/>
            <a:ext cx="1999614" cy="984885"/>
            <a:chOff x="4627346" y="6901929"/>
            <a:chExt cx="1999614" cy="984885"/>
          </a:xfrm>
        </p:grpSpPr>
        <p:sp>
          <p:nvSpPr>
            <p:cNvPr id="10" name="object 10"/>
            <p:cNvSpPr/>
            <p:nvPr/>
          </p:nvSpPr>
          <p:spPr>
            <a:xfrm>
              <a:off x="6189116" y="7163866"/>
              <a:ext cx="145415" cy="0"/>
            </a:xfrm>
            <a:custGeom>
              <a:avLst/>
              <a:gdLst/>
              <a:ahLst/>
              <a:cxnLst/>
              <a:rect l="l" t="t" r="r" b="b"/>
              <a:pathLst>
                <a:path w="145414">
                  <a:moveTo>
                    <a:pt x="0" y="0"/>
                  </a:moveTo>
                  <a:lnTo>
                    <a:pt x="145178" y="0"/>
                  </a:lnTo>
                </a:path>
              </a:pathLst>
            </a:custGeom>
            <a:ln w="14344">
              <a:solidFill>
                <a:srgbClr val="0C05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824374" y="7562291"/>
              <a:ext cx="1773555" cy="0"/>
            </a:xfrm>
            <a:custGeom>
              <a:avLst/>
              <a:gdLst/>
              <a:ahLst/>
              <a:cxnLst/>
              <a:rect l="l" t="t" r="r" b="b"/>
              <a:pathLst>
                <a:path w="1773554">
                  <a:moveTo>
                    <a:pt x="0" y="0"/>
                  </a:moveTo>
                  <a:lnTo>
                    <a:pt x="1773075" y="0"/>
                  </a:lnTo>
                </a:path>
              </a:pathLst>
            </a:custGeom>
            <a:ln w="14344">
              <a:solidFill>
                <a:srgbClr val="0C05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31131" y="6909039"/>
              <a:ext cx="1995805" cy="977265"/>
            </a:xfrm>
            <a:custGeom>
              <a:avLst/>
              <a:gdLst/>
              <a:ahLst/>
              <a:cxnLst/>
              <a:rect l="l" t="t" r="r" b="b"/>
              <a:pathLst>
                <a:path w="1995804" h="977265">
                  <a:moveTo>
                    <a:pt x="0" y="654140"/>
                  </a:moveTo>
                  <a:lnTo>
                    <a:pt x="28107" y="606603"/>
                  </a:lnTo>
                  <a:lnTo>
                    <a:pt x="98916" y="977140"/>
                  </a:lnTo>
                  <a:lnTo>
                    <a:pt x="176933" y="0"/>
                  </a:lnTo>
                  <a:lnTo>
                    <a:pt x="1995366" y="0"/>
                  </a:lnTo>
                </a:path>
              </a:pathLst>
            </a:custGeom>
            <a:ln w="3175">
              <a:solidFill>
                <a:srgbClr val="0C05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27346" y="6901929"/>
              <a:ext cx="1998980" cy="984885"/>
            </a:xfrm>
            <a:custGeom>
              <a:avLst/>
              <a:gdLst/>
              <a:ahLst/>
              <a:cxnLst/>
              <a:rect l="l" t="t" r="r" b="b"/>
              <a:pathLst>
                <a:path w="1998979" h="984884">
                  <a:moveTo>
                    <a:pt x="1998929" y="0"/>
                  </a:moveTo>
                  <a:lnTo>
                    <a:pt x="174218" y="0"/>
                  </a:lnTo>
                  <a:lnTo>
                    <a:pt x="101600" y="904481"/>
                  </a:lnTo>
                  <a:lnTo>
                    <a:pt x="39928" y="591311"/>
                  </a:lnTo>
                  <a:lnTo>
                    <a:pt x="0" y="659510"/>
                  </a:lnTo>
                  <a:lnTo>
                    <a:pt x="8166" y="664006"/>
                  </a:lnTo>
                  <a:lnTo>
                    <a:pt x="23583" y="636193"/>
                  </a:lnTo>
                  <a:lnTo>
                    <a:pt x="95275" y="984326"/>
                  </a:lnTo>
                  <a:lnTo>
                    <a:pt x="109791" y="984326"/>
                  </a:lnTo>
                  <a:lnTo>
                    <a:pt x="186918" y="14363"/>
                  </a:lnTo>
                  <a:lnTo>
                    <a:pt x="1998929" y="14363"/>
                  </a:lnTo>
                  <a:lnTo>
                    <a:pt x="1998929" y="0"/>
                  </a:lnTo>
                  <a:close/>
                </a:path>
              </a:pathLst>
            </a:custGeom>
            <a:solidFill>
              <a:srgbClr val="0C05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180033" y="7338812"/>
            <a:ext cx="368300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i="1" spc="-135" dirty="0">
                <a:solidFill>
                  <a:srgbClr val="0C050D"/>
                </a:solidFill>
                <a:latin typeface="Georgia"/>
                <a:cs typeface="Georgia"/>
              </a:rPr>
              <a:t>s</a:t>
            </a:r>
            <a:r>
              <a:rPr sz="2250" i="1" spc="-2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2250" spc="2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2250">
              <a:latin typeface="Symbol"/>
              <a:cs typeface="Symbo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32414" y="6914318"/>
            <a:ext cx="398145" cy="6457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50" spc="535" dirty="0">
                <a:solidFill>
                  <a:srgbClr val="0C050D"/>
                </a:solidFill>
                <a:latin typeface="Symbol"/>
                <a:cs typeface="Symbol"/>
              </a:rPr>
              <a:t></a:t>
            </a:r>
            <a:endParaRPr sz="4050">
              <a:latin typeface="Symbol"/>
              <a:cs typeface="Symbo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237094" y="6908028"/>
            <a:ext cx="138430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-25" dirty="0">
                <a:solidFill>
                  <a:srgbClr val="0C050D"/>
                </a:solidFill>
                <a:latin typeface="Georgia"/>
                <a:cs typeface="Georgia"/>
              </a:rPr>
              <a:t>n</a:t>
            </a:r>
            <a:endParaRPr sz="1550">
              <a:latin typeface="Georgia"/>
              <a:cs typeface="Georg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237094" y="7310822"/>
            <a:ext cx="321945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-10" dirty="0">
                <a:solidFill>
                  <a:srgbClr val="0C050D"/>
                </a:solidFill>
                <a:latin typeface="Georgia"/>
                <a:cs typeface="Georgia"/>
              </a:rPr>
              <a:t>i</a:t>
            </a:r>
            <a:r>
              <a:rPr sz="1550" i="1" spc="-305" dirty="0">
                <a:solidFill>
                  <a:srgbClr val="0C050D"/>
                </a:solidFill>
                <a:latin typeface="Georgia"/>
                <a:cs typeface="Georgia"/>
              </a:rPr>
              <a:t> </a:t>
            </a:r>
            <a:r>
              <a:rPr sz="1550" spc="4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1550" spc="45" dirty="0">
                <a:solidFill>
                  <a:srgbClr val="0C050D"/>
                </a:solidFill>
                <a:latin typeface="Trebuchet MS"/>
                <a:cs typeface="Trebuchet MS"/>
              </a:rPr>
              <a:t>1</a:t>
            </a:r>
            <a:endParaRPr sz="155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486639" y="7046232"/>
            <a:ext cx="1101725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2250" spc="35" dirty="0">
                <a:solidFill>
                  <a:srgbClr val="0C050D"/>
                </a:solidFill>
                <a:latin typeface="Trebuchet MS"/>
                <a:cs typeface="Trebuchet MS"/>
              </a:rPr>
              <a:t>(</a:t>
            </a:r>
            <a:r>
              <a:rPr sz="2250" i="1" spc="35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2325" i="1" spc="52" baseline="-21505" dirty="0">
                <a:solidFill>
                  <a:srgbClr val="0C050D"/>
                </a:solidFill>
                <a:latin typeface="Georgia"/>
                <a:cs typeface="Georgia"/>
              </a:rPr>
              <a:t>i </a:t>
            </a:r>
            <a:r>
              <a:rPr sz="2250" spc="20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250" spc="-7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250" i="1" spc="40" dirty="0">
                <a:solidFill>
                  <a:srgbClr val="0C050D"/>
                </a:solidFill>
                <a:latin typeface="Georgia"/>
                <a:cs typeface="Georgia"/>
              </a:rPr>
              <a:t>x</a:t>
            </a:r>
            <a:r>
              <a:rPr sz="2250" spc="40" dirty="0">
                <a:solidFill>
                  <a:srgbClr val="0C050D"/>
                </a:solidFill>
                <a:latin typeface="Trebuchet MS"/>
                <a:cs typeface="Trebuchet MS"/>
              </a:rPr>
              <a:t>)</a:t>
            </a:r>
            <a:r>
              <a:rPr sz="2325" spc="60" baseline="35842" dirty="0">
                <a:solidFill>
                  <a:srgbClr val="0C050D"/>
                </a:solidFill>
                <a:latin typeface="Trebuchet MS"/>
                <a:cs typeface="Trebuchet MS"/>
              </a:rPr>
              <a:t>2</a:t>
            </a:r>
            <a:endParaRPr sz="2325" baseline="35842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379518" y="7557616"/>
            <a:ext cx="697865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i="1" spc="80" dirty="0">
                <a:solidFill>
                  <a:srgbClr val="0C050D"/>
                </a:solidFill>
                <a:latin typeface="Georgia"/>
                <a:cs typeface="Georgia"/>
              </a:rPr>
              <a:t>N </a:t>
            </a:r>
            <a:r>
              <a:rPr sz="2250" spc="20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2250" spc="-31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2250" spc="90" dirty="0">
                <a:solidFill>
                  <a:srgbClr val="0C050D"/>
                </a:solidFill>
                <a:latin typeface="Trebuchet MS"/>
                <a:cs typeface="Trebuchet MS"/>
              </a:rPr>
              <a:t>1</a:t>
            </a:r>
            <a:endParaRPr sz="2250">
              <a:latin typeface="Trebuchet MS"/>
              <a:cs typeface="Trebuchet MS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633709" y="8095716"/>
            <a:ext cx="1097280" cy="327025"/>
            <a:chOff x="4633709" y="8095716"/>
            <a:chExt cx="1097280" cy="327025"/>
          </a:xfrm>
        </p:grpSpPr>
        <p:sp>
          <p:nvSpPr>
            <p:cNvPr id="21" name="object 21"/>
            <p:cNvSpPr/>
            <p:nvPr/>
          </p:nvSpPr>
          <p:spPr>
            <a:xfrm>
              <a:off x="4635500" y="8102696"/>
              <a:ext cx="1095375" cy="319405"/>
            </a:xfrm>
            <a:custGeom>
              <a:avLst/>
              <a:gdLst/>
              <a:ahLst/>
              <a:cxnLst/>
              <a:rect l="l" t="t" r="r" b="b"/>
              <a:pathLst>
                <a:path w="1095375" h="319404">
                  <a:moveTo>
                    <a:pt x="0" y="215955"/>
                  </a:moveTo>
                  <a:lnTo>
                    <a:pt x="29941" y="198583"/>
                  </a:lnTo>
                  <a:lnTo>
                    <a:pt x="100720" y="319372"/>
                  </a:lnTo>
                  <a:lnTo>
                    <a:pt x="177857" y="0"/>
                  </a:lnTo>
                  <a:lnTo>
                    <a:pt x="1095237" y="0"/>
                  </a:lnTo>
                </a:path>
              </a:pathLst>
            </a:custGeom>
            <a:ln w="3175">
              <a:solidFill>
                <a:srgbClr val="0C05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633709" y="8095716"/>
              <a:ext cx="1097280" cy="327025"/>
            </a:xfrm>
            <a:custGeom>
              <a:avLst/>
              <a:gdLst/>
              <a:ahLst/>
              <a:cxnLst/>
              <a:rect l="l" t="t" r="r" b="b"/>
              <a:pathLst>
                <a:path w="1097279" h="327025">
                  <a:moveTo>
                    <a:pt x="1097026" y="0"/>
                  </a:moveTo>
                  <a:lnTo>
                    <a:pt x="174218" y="0"/>
                  </a:lnTo>
                  <a:lnTo>
                    <a:pt x="102527" y="296494"/>
                  </a:lnTo>
                  <a:lnTo>
                    <a:pt x="39928" y="196761"/>
                  </a:lnTo>
                  <a:lnTo>
                    <a:pt x="0" y="219621"/>
                  </a:lnTo>
                  <a:lnTo>
                    <a:pt x="4533" y="227863"/>
                  </a:lnTo>
                  <a:lnTo>
                    <a:pt x="24485" y="215963"/>
                  </a:lnTo>
                  <a:lnTo>
                    <a:pt x="95275" y="326694"/>
                  </a:lnTo>
                  <a:lnTo>
                    <a:pt x="109791" y="326694"/>
                  </a:lnTo>
                  <a:lnTo>
                    <a:pt x="185115" y="14655"/>
                  </a:lnTo>
                  <a:lnTo>
                    <a:pt x="1097026" y="14655"/>
                  </a:lnTo>
                  <a:lnTo>
                    <a:pt x="1097026" y="0"/>
                  </a:lnTo>
                  <a:close/>
                </a:path>
              </a:pathLst>
            </a:custGeom>
            <a:solidFill>
              <a:srgbClr val="0C05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364260" y="7900180"/>
            <a:ext cx="1367790" cy="109283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5"/>
              </a:spcBef>
              <a:tabLst>
                <a:tab pos="456565" algn="l"/>
              </a:tabLst>
            </a:pPr>
            <a:r>
              <a:rPr sz="2300" spc="-1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300" spc="-10" dirty="0">
                <a:solidFill>
                  <a:srgbClr val="0C050D"/>
                </a:solidFill>
                <a:latin typeface="Times New Roman"/>
                <a:cs typeface="Times New Roman"/>
              </a:rPr>
              <a:t>	</a:t>
            </a:r>
            <a:r>
              <a:rPr sz="2300" spc="25" dirty="0">
                <a:solidFill>
                  <a:srgbClr val="0C050D"/>
                </a:solidFill>
                <a:latin typeface="Trebuchet MS"/>
                <a:cs typeface="Trebuchet MS"/>
              </a:rPr>
              <a:t>3224.6</a:t>
            </a:r>
            <a:endParaRPr sz="2300">
              <a:latin typeface="Trebuchet MS"/>
              <a:cs typeface="Trebuchet MS"/>
            </a:endParaRPr>
          </a:p>
          <a:p>
            <a:pPr marL="93345">
              <a:lnSpc>
                <a:spcPct val="100000"/>
              </a:lnSpc>
              <a:spcBef>
                <a:spcPts val="1435"/>
              </a:spcBef>
            </a:pPr>
            <a:r>
              <a:rPr sz="2300" dirty="0">
                <a:latin typeface="Times New Roman"/>
                <a:cs typeface="Times New Roman"/>
              </a:rPr>
              <a:t>=</a:t>
            </a:r>
            <a:r>
              <a:rPr sz="2300" spc="-20" dirty="0">
                <a:latin typeface="Times New Roman"/>
                <a:cs typeface="Times New Roman"/>
              </a:rPr>
              <a:t> </a:t>
            </a:r>
            <a:r>
              <a:rPr sz="2300" dirty="0">
                <a:latin typeface="Times New Roman"/>
                <a:cs typeface="Times New Roman"/>
              </a:rPr>
              <a:t>56.79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24</a:t>
            </a:fld>
            <a:endParaRPr spc="-5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310" y="896010"/>
            <a:ext cx="1099820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750" spc="-105" dirty="0"/>
              <a:t>Same </a:t>
            </a:r>
            <a:r>
              <a:rPr sz="7750" spc="5" dirty="0"/>
              <a:t>mean, </a:t>
            </a:r>
            <a:r>
              <a:rPr sz="7750" spc="20" dirty="0"/>
              <a:t>different </a:t>
            </a:r>
            <a:r>
              <a:rPr sz="7750" spc="-215" dirty="0"/>
              <a:t>SD</a:t>
            </a:r>
            <a:endParaRPr sz="7750"/>
          </a:p>
        </p:txBody>
      </p:sp>
      <p:sp>
        <p:nvSpPr>
          <p:cNvPr id="3" name="object 3"/>
          <p:cNvSpPr txBox="1"/>
          <p:nvPr/>
        </p:nvSpPr>
        <p:spPr>
          <a:xfrm>
            <a:off x="3024190" y="3315032"/>
            <a:ext cx="1870075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dirty="0">
                <a:solidFill>
                  <a:srgbClr val="010000"/>
                </a:solidFill>
                <a:latin typeface="Arial"/>
                <a:cs typeface="Arial"/>
              </a:rPr>
              <a:t>Standard </a:t>
            </a:r>
            <a:r>
              <a:rPr sz="1250" spc="-5" dirty="0">
                <a:solidFill>
                  <a:srgbClr val="010000"/>
                </a:solidFill>
                <a:latin typeface="Arial"/>
                <a:cs typeface="Arial"/>
              </a:rPr>
              <a:t>Deviation </a:t>
            </a:r>
            <a:r>
              <a:rPr sz="1250" spc="15" dirty="0">
                <a:solidFill>
                  <a:srgbClr val="010000"/>
                </a:solidFill>
                <a:latin typeface="Arial"/>
                <a:cs typeface="Arial"/>
              </a:rPr>
              <a:t>=</a:t>
            </a:r>
            <a:r>
              <a:rPr sz="1250" spc="-3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250" spc="-5" dirty="0">
                <a:solidFill>
                  <a:srgbClr val="010000"/>
                </a:solidFill>
                <a:latin typeface="Arial"/>
                <a:cs typeface="Arial"/>
              </a:rPr>
              <a:t>0.55</a:t>
            </a:r>
            <a:endParaRPr sz="12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61864" y="3315032"/>
            <a:ext cx="1870075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dirty="0">
                <a:solidFill>
                  <a:srgbClr val="010000"/>
                </a:solidFill>
                <a:latin typeface="Arial"/>
                <a:cs typeface="Arial"/>
              </a:rPr>
              <a:t>Standard </a:t>
            </a:r>
            <a:r>
              <a:rPr sz="1250" spc="-5" dirty="0">
                <a:solidFill>
                  <a:srgbClr val="010000"/>
                </a:solidFill>
                <a:latin typeface="Arial"/>
                <a:cs typeface="Arial"/>
              </a:rPr>
              <a:t>Deviation </a:t>
            </a:r>
            <a:r>
              <a:rPr sz="1250" spc="15" dirty="0">
                <a:solidFill>
                  <a:srgbClr val="010000"/>
                </a:solidFill>
                <a:latin typeface="Arial"/>
                <a:cs typeface="Arial"/>
              </a:rPr>
              <a:t>=</a:t>
            </a:r>
            <a:r>
              <a:rPr sz="1250" spc="-3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250" spc="-5" dirty="0">
                <a:solidFill>
                  <a:srgbClr val="010000"/>
                </a:solidFill>
                <a:latin typeface="Arial"/>
                <a:cs typeface="Arial"/>
              </a:rPr>
              <a:t>1.82</a:t>
            </a:r>
            <a:endParaRPr sz="12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11260" y="6974302"/>
            <a:ext cx="421640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Lecture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36592" y="4918702"/>
            <a:ext cx="215900" cy="929005"/>
          </a:xfrm>
          <a:prstGeom prst="rect">
            <a:avLst/>
          </a:prstGeom>
        </p:spPr>
        <p:txBody>
          <a:bodyPr vert="vert270" wrap="square" lIns="0" tIns="311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Rating </a:t>
            </a:r>
            <a:r>
              <a:rPr sz="900" spc="10" dirty="0">
                <a:solidFill>
                  <a:srgbClr val="010000"/>
                </a:solidFill>
                <a:latin typeface="Arial"/>
                <a:cs typeface="Arial"/>
              </a:rPr>
              <a:t>of</a:t>
            </a:r>
            <a:r>
              <a:rPr sz="900" spc="-7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Lecture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700279" y="6609534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00279" y="5949742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00279" y="5289928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3</a:t>
            </a:r>
            <a:endParaRPr sz="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00279" y="4630136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4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00279" y="3970344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5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828647" y="3740958"/>
            <a:ext cx="4044950" cy="2948940"/>
            <a:chOff x="1828647" y="3740958"/>
            <a:chExt cx="4044950" cy="2948940"/>
          </a:xfrm>
        </p:grpSpPr>
        <p:sp>
          <p:nvSpPr>
            <p:cNvPr id="13" name="object 13"/>
            <p:cNvSpPr/>
            <p:nvPr/>
          </p:nvSpPr>
          <p:spPr>
            <a:xfrm>
              <a:off x="1830552" y="6687400"/>
              <a:ext cx="36830" cy="0"/>
            </a:xfrm>
            <a:custGeom>
              <a:avLst/>
              <a:gdLst/>
              <a:ahLst/>
              <a:cxnLst/>
              <a:rect l="l" t="t" r="r" b="b"/>
              <a:pathLst>
                <a:path w="36830">
                  <a:moveTo>
                    <a:pt x="0" y="0"/>
                  </a:moveTo>
                  <a:lnTo>
                    <a:pt x="36623" y="0"/>
                  </a:lnTo>
                </a:path>
              </a:pathLst>
            </a:custGeom>
            <a:ln w="364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830552" y="6027597"/>
              <a:ext cx="36830" cy="0"/>
            </a:xfrm>
            <a:custGeom>
              <a:avLst/>
              <a:gdLst/>
              <a:ahLst/>
              <a:cxnLst/>
              <a:rect l="l" t="t" r="r" b="b"/>
              <a:pathLst>
                <a:path w="36830">
                  <a:moveTo>
                    <a:pt x="0" y="0"/>
                  </a:moveTo>
                  <a:lnTo>
                    <a:pt x="36623" y="0"/>
                  </a:lnTo>
                </a:path>
              </a:pathLst>
            </a:custGeom>
            <a:ln w="364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830552" y="5367782"/>
              <a:ext cx="36830" cy="0"/>
            </a:xfrm>
            <a:custGeom>
              <a:avLst/>
              <a:gdLst/>
              <a:ahLst/>
              <a:cxnLst/>
              <a:rect l="l" t="t" r="r" b="b"/>
              <a:pathLst>
                <a:path w="36830">
                  <a:moveTo>
                    <a:pt x="0" y="0"/>
                  </a:moveTo>
                  <a:lnTo>
                    <a:pt x="36623" y="0"/>
                  </a:lnTo>
                </a:path>
              </a:pathLst>
            </a:custGeom>
            <a:ln w="364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830552" y="4707991"/>
              <a:ext cx="36830" cy="0"/>
            </a:xfrm>
            <a:custGeom>
              <a:avLst/>
              <a:gdLst/>
              <a:ahLst/>
              <a:cxnLst/>
              <a:rect l="l" t="t" r="r" b="b"/>
              <a:pathLst>
                <a:path w="36830">
                  <a:moveTo>
                    <a:pt x="0" y="0"/>
                  </a:moveTo>
                  <a:lnTo>
                    <a:pt x="36623" y="0"/>
                  </a:lnTo>
                </a:path>
              </a:pathLst>
            </a:custGeom>
            <a:ln w="364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830552" y="4048176"/>
              <a:ext cx="36830" cy="0"/>
            </a:xfrm>
            <a:custGeom>
              <a:avLst/>
              <a:gdLst/>
              <a:ahLst/>
              <a:cxnLst/>
              <a:rect l="l" t="t" r="r" b="b"/>
              <a:pathLst>
                <a:path w="36830">
                  <a:moveTo>
                    <a:pt x="0" y="0"/>
                  </a:moveTo>
                  <a:lnTo>
                    <a:pt x="36623" y="0"/>
                  </a:lnTo>
                </a:path>
              </a:pathLst>
            </a:custGeom>
            <a:ln w="364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867179" y="3745733"/>
              <a:ext cx="4001770" cy="170815"/>
            </a:xfrm>
            <a:custGeom>
              <a:avLst/>
              <a:gdLst/>
              <a:ahLst/>
              <a:cxnLst/>
              <a:rect l="l" t="t" r="r" b="b"/>
              <a:pathLst>
                <a:path w="4001770" h="170814">
                  <a:moveTo>
                    <a:pt x="4001173" y="0"/>
                  </a:moveTo>
                  <a:lnTo>
                    <a:pt x="0" y="0"/>
                  </a:lnTo>
                  <a:lnTo>
                    <a:pt x="0" y="170489"/>
                  </a:lnTo>
                  <a:lnTo>
                    <a:pt x="4001173" y="170489"/>
                  </a:lnTo>
                  <a:lnTo>
                    <a:pt x="4001173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867187" y="3745720"/>
              <a:ext cx="4001770" cy="170815"/>
            </a:xfrm>
            <a:custGeom>
              <a:avLst/>
              <a:gdLst/>
              <a:ahLst/>
              <a:cxnLst/>
              <a:rect l="l" t="t" r="r" b="b"/>
              <a:pathLst>
                <a:path w="4001770" h="170814">
                  <a:moveTo>
                    <a:pt x="0" y="170490"/>
                  </a:moveTo>
                  <a:lnTo>
                    <a:pt x="4001182" y="170490"/>
                  </a:lnTo>
                  <a:lnTo>
                    <a:pt x="4001182" y="0"/>
                  </a:lnTo>
                  <a:lnTo>
                    <a:pt x="0" y="0"/>
                  </a:lnTo>
                  <a:lnTo>
                    <a:pt x="0" y="170490"/>
                  </a:lnTo>
                  <a:close/>
                </a:path>
              </a:pathLst>
            </a:custGeom>
            <a:ln w="8985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3511624" y="3720497"/>
            <a:ext cx="7124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010000"/>
                </a:solidFill>
                <a:latin typeface="Arial"/>
                <a:cs typeface="Arial"/>
              </a:rPr>
              <a:t>Lecturer</a:t>
            </a:r>
            <a:r>
              <a:rPr sz="1200" spc="-7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010000"/>
                </a:solidFill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862416" y="3911480"/>
            <a:ext cx="4011295" cy="2912745"/>
            <a:chOff x="1862416" y="3911480"/>
            <a:chExt cx="4011295" cy="2912745"/>
          </a:xfrm>
        </p:grpSpPr>
        <p:sp>
          <p:nvSpPr>
            <p:cNvPr id="22" name="object 22"/>
            <p:cNvSpPr/>
            <p:nvPr/>
          </p:nvSpPr>
          <p:spPr>
            <a:xfrm>
              <a:off x="1867179" y="3916248"/>
              <a:ext cx="4001770" cy="2903220"/>
            </a:xfrm>
            <a:custGeom>
              <a:avLst/>
              <a:gdLst/>
              <a:ahLst/>
              <a:cxnLst/>
              <a:rect l="l" t="t" r="r" b="b"/>
              <a:pathLst>
                <a:path w="4001770" h="2903220">
                  <a:moveTo>
                    <a:pt x="4001173" y="0"/>
                  </a:moveTo>
                  <a:lnTo>
                    <a:pt x="0" y="0"/>
                  </a:lnTo>
                  <a:lnTo>
                    <a:pt x="0" y="2903093"/>
                  </a:lnTo>
                  <a:lnTo>
                    <a:pt x="4001173" y="2903093"/>
                  </a:lnTo>
                  <a:lnTo>
                    <a:pt x="4001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867179" y="6687400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867179" y="6357454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867179" y="602759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867179" y="569772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867179" y="5367782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867179" y="5037924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867179" y="470799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867179" y="437812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867179" y="4048175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049132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2503805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295849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3413163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3867861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4322546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777219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231891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568659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867179" y="6687400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1867179" y="602759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1867179" y="5367782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1867179" y="470799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867179" y="4048175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2049132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295849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3867861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777219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568659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1867179" y="5631713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270" y="0"/>
                  </a:lnTo>
                </a:path>
              </a:pathLst>
            </a:custGeom>
            <a:ln w="8985">
              <a:solidFill>
                <a:srgbClr val="A937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object 52"/>
          <p:cNvSpPr txBox="1"/>
          <p:nvPr/>
        </p:nvSpPr>
        <p:spPr>
          <a:xfrm>
            <a:off x="1996850" y="5289904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906185" y="5949674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815497" y="5289904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724830" y="5289904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634167" y="5949674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1862424" y="3740958"/>
            <a:ext cx="8042909" cy="3117215"/>
            <a:chOff x="1862424" y="3740958"/>
            <a:chExt cx="8042909" cy="3117215"/>
          </a:xfrm>
        </p:grpSpPr>
        <p:sp>
          <p:nvSpPr>
            <p:cNvPr id="58" name="object 58"/>
            <p:cNvSpPr/>
            <p:nvPr/>
          </p:nvSpPr>
          <p:spPr>
            <a:xfrm>
              <a:off x="1867186" y="3916232"/>
              <a:ext cx="4001770" cy="2903220"/>
            </a:xfrm>
            <a:custGeom>
              <a:avLst/>
              <a:gdLst/>
              <a:ahLst/>
              <a:cxnLst/>
              <a:rect l="l" t="t" r="r" b="b"/>
              <a:pathLst>
                <a:path w="4001770" h="2903220">
                  <a:moveTo>
                    <a:pt x="0" y="2903098"/>
                  </a:moveTo>
                  <a:lnTo>
                    <a:pt x="4001182" y="2903098"/>
                  </a:lnTo>
                  <a:lnTo>
                    <a:pt x="4001182" y="0"/>
                  </a:lnTo>
                  <a:lnTo>
                    <a:pt x="0" y="0"/>
                  </a:lnTo>
                  <a:lnTo>
                    <a:pt x="0" y="2903098"/>
                  </a:lnTo>
                  <a:close/>
                </a:path>
              </a:pathLst>
            </a:custGeom>
            <a:ln w="898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2049132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2958490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867861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4777219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5686590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5898972" y="3745733"/>
              <a:ext cx="4001770" cy="170815"/>
            </a:xfrm>
            <a:custGeom>
              <a:avLst/>
              <a:gdLst/>
              <a:ahLst/>
              <a:cxnLst/>
              <a:rect l="l" t="t" r="r" b="b"/>
              <a:pathLst>
                <a:path w="4001770" h="170814">
                  <a:moveTo>
                    <a:pt x="4001173" y="0"/>
                  </a:moveTo>
                  <a:lnTo>
                    <a:pt x="0" y="0"/>
                  </a:lnTo>
                  <a:lnTo>
                    <a:pt x="0" y="170489"/>
                  </a:lnTo>
                  <a:lnTo>
                    <a:pt x="4001173" y="170489"/>
                  </a:lnTo>
                  <a:lnTo>
                    <a:pt x="4001173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5898992" y="3745720"/>
              <a:ext cx="4001770" cy="170815"/>
            </a:xfrm>
            <a:custGeom>
              <a:avLst/>
              <a:gdLst/>
              <a:ahLst/>
              <a:cxnLst/>
              <a:rect l="l" t="t" r="r" b="b"/>
              <a:pathLst>
                <a:path w="4001770" h="170814">
                  <a:moveTo>
                    <a:pt x="0" y="170490"/>
                  </a:moveTo>
                  <a:lnTo>
                    <a:pt x="4001182" y="170490"/>
                  </a:lnTo>
                  <a:lnTo>
                    <a:pt x="4001182" y="0"/>
                  </a:lnTo>
                  <a:lnTo>
                    <a:pt x="0" y="0"/>
                  </a:lnTo>
                  <a:lnTo>
                    <a:pt x="0" y="170490"/>
                  </a:lnTo>
                  <a:close/>
                </a:path>
              </a:pathLst>
            </a:custGeom>
            <a:ln w="8985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6" name="object 66"/>
          <p:cNvSpPr txBox="1"/>
          <p:nvPr/>
        </p:nvSpPr>
        <p:spPr>
          <a:xfrm>
            <a:off x="2008127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2917463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3826799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3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736136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4</a:t>
            </a:r>
            <a:endParaRPr sz="80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645472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5</a:t>
            </a:r>
            <a:endParaRPr sz="80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7543363" y="3720497"/>
            <a:ext cx="71247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010000"/>
                </a:solidFill>
                <a:latin typeface="Arial"/>
                <a:cs typeface="Arial"/>
              </a:rPr>
              <a:t>Lecturer</a:t>
            </a:r>
            <a:r>
              <a:rPr sz="1200" spc="-7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010000"/>
                </a:solidFill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72" name="object 72"/>
          <p:cNvGrpSpPr/>
          <p:nvPr/>
        </p:nvGrpSpPr>
        <p:grpSpPr>
          <a:xfrm>
            <a:off x="5894209" y="3911480"/>
            <a:ext cx="4011295" cy="2912745"/>
            <a:chOff x="5894209" y="3911480"/>
            <a:chExt cx="4011295" cy="2912745"/>
          </a:xfrm>
        </p:grpSpPr>
        <p:sp>
          <p:nvSpPr>
            <p:cNvPr id="73" name="object 73"/>
            <p:cNvSpPr/>
            <p:nvPr/>
          </p:nvSpPr>
          <p:spPr>
            <a:xfrm>
              <a:off x="5898997" y="3916248"/>
              <a:ext cx="4001770" cy="2903220"/>
            </a:xfrm>
            <a:custGeom>
              <a:avLst/>
              <a:gdLst/>
              <a:ahLst/>
              <a:cxnLst/>
              <a:rect l="l" t="t" r="r" b="b"/>
              <a:pathLst>
                <a:path w="4001770" h="2903220">
                  <a:moveTo>
                    <a:pt x="4001173" y="0"/>
                  </a:moveTo>
                  <a:lnTo>
                    <a:pt x="0" y="0"/>
                  </a:lnTo>
                  <a:lnTo>
                    <a:pt x="0" y="2903093"/>
                  </a:lnTo>
                  <a:lnTo>
                    <a:pt x="4001173" y="2903093"/>
                  </a:lnTo>
                  <a:lnTo>
                    <a:pt x="4001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5898972" y="6687400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5898972" y="6357454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5898972" y="602759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5898972" y="569772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5898972" y="5367782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5898972" y="5037924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5898972" y="470799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5898972" y="437812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5898972" y="4048175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6080836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6535508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699022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7444891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7899564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835425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8808922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926362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9718294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89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5898972" y="6687400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5898972" y="6027597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5898972" y="5367782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5898972" y="4707991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5898972" y="4048175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364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6080836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6990220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7899564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8808922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9718294" y="3916243"/>
              <a:ext cx="0" cy="2903220"/>
            </a:xfrm>
            <a:custGeom>
              <a:avLst/>
              <a:gdLst/>
              <a:ahLst/>
              <a:cxnLst/>
              <a:rect l="l" t="t" r="r" b="b"/>
              <a:pathLst>
                <a:path h="2903220">
                  <a:moveTo>
                    <a:pt x="0" y="2903098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5898972" y="5631713"/>
              <a:ext cx="4001770" cy="0"/>
            </a:xfrm>
            <a:custGeom>
              <a:avLst/>
              <a:gdLst/>
              <a:ahLst/>
              <a:cxnLst/>
              <a:rect l="l" t="t" r="r" b="b"/>
              <a:pathLst>
                <a:path w="4001770">
                  <a:moveTo>
                    <a:pt x="0" y="0"/>
                  </a:moveTo>
                  <a:lnTo>
                    <a:pt x="4001182" y="0"/>
                  </a:lnTo>
                </a:path>
              </a:pathLst>
            </a:custGeom>
            <a:ln w="8985">
              <a:solidFill>
                <a:srgbClr val="A937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3" name="object 103"/>
          <p:cNvSpPr txBox="1"/>
          <p:nvPr/>
        </p:nvSpPr>
        <p:spPr>
          <a:xfrm>
            <a:off x="6028655" y="4630090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6937967" y="6609510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847303" y="3970342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8756637" y="6609510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9665972" y="5949740"/>
            <a:ext cx="104775" cy="145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750" spc="165" dirty="0">
                <a:solidFill>
                  <a:srgbClr val="3456A6"/>
                </a:solidFill>
                <a:latin typeface="Arial"/>
                <a:cs typeface="Arial"/>
              </a:rPr>
              <a:t>●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108" name="object 108"/>
          <p:cNvGrpSpPr/>
          <p:nvPr/>
        </p:nvGrpSpPr>
        <p:grpSpPr>
          <a:xfrm>
            <a:off x="5894498" y="3911739"/>
            <a:ext cx="4010660" cy="2944495"/>
            <a:chOff x="5894498" y="3911739"/>
            <a:chExt cx="4010660" cy="2944495"/>
          </a:xfrm>
        </p:grpSpPr>
        <p:sp>
          <p:nvSpPr>
            <p:cNvPr id="109" name="object 109"/>
            <p:cNvSpPr/>
            <p:nvPr/>
          </p:nvSpPr>
          <p:spPr>
            <a:xfrm>
              <a:off x="5898992" y="3916232"/>
              <a:ext cx="4001770" cy="2903220"/>
            </a:xfrm>
            <a:custGeom>
              <a:avLst/>
              <a:gdLst/>
              <a:ahLst/>
              <a:cxnLst/>
              <a:rect l="l" t="t" r="r" b="b"/>
              <a:pathLst>
                <a:path w="4001770" h="2903220">
                  <a:moveTo>
                    <a:pt x="0" y="2903098"/>
                  </a:moveTo>
                  <a:lnTo>
                    <a:pt x="4001182" y="2903098"/>
                  </a:lnTo>
                  <a:lnTo>
                    <a:pt x="4001182" y="0"/>
                  </a:lnTo>
                  <a:lnTo>
                    <a:pt x="0" y="0"/>
                  </a:lnTo>
                  <a:lnTo>
                    <a:pt x="0" y="2903098"/>
                  </a:lnTo>
                  <a:close/>
                </a:path>
              </a:pathLst>
            </a:custGeom>
            <a:ln w="898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080836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990220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7899564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8808922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9718294" y="6819340"/>
              <a:ext cx="0" cy="36830"/>
            </a:xfrm>
            <a:custGeom>
              <a:avLst/>
              <a:gdLst/>
              <a:ahLst/>
              <a:cxnLst/>
              <a:rect l="l" t="t" r="r" b="b"/>
              <a:pathLst>
                <a:path h="36829">
                  <a:moveTo>
                    <a:pt x="0" y="36602"/>
                  </a:moveTo>
                  <a:lnTo>
                    <a:pt x="0" y="0"/>
                  </a:lnTo>
                </a:path>
              </a:pathLst>
            </a:custGeom>
            <a:ln w="36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5" name="object 115"/>
          <p:cNvSpPr txBox="1"/>
          <p:nvPr/>
        </p:nvSpPr>
        <p:spPr>
          <a:xfrm>
            <a:off x="6039844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23" name="object 1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25</a:t>
            </a:fld>
            <a:endParaRPr spc="-5" dirty="0"/>
          </a:p>
        </p:txBody>
      </p:sp>
      <p:sp>
        <p:nvSpPr>
          <p:cNvPr id="116" name="object 116"/>
          <p:cNvSpPr txBox="1"/>
          <p:nvPr/>
        </p:nvSpPr>
        <p:spPr>
          <a:xfrm>
            <a:off x="6949201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7858558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3</a:t>
            </a:r>
            <a:endParaRPr sz="80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8767914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4</a:t>
            </a:r>
            <a:endParaRPr sz="80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9677271" y="6875595"/>
            <a:ext cx="825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010000"/>
                </a:solidFill>
                <a:latin typeface="Arial"/>
                <a:cs typeface="Arial"/>
              </a:rPr>
              <a:t>5</a:t>
            </a:r>
            <a:endParaRPr sz="80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10236238" y="3287832"/>
            <a:ext cx="1161415" cy="215455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1700" b="1" spc="-27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700" b="1" spc="-210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700" b="1" spc="-35" dirty="0">
                <a:solidFill>
                  <a:srgbClr val="C04A6A"/>
                </a:solidFill>
                <a:latin typeface="Arial"/>
                <a:cs typeface="Arial"/>
              </a:rPr>
              <a:t>1.10</a:t>
            </a:r>
            <a:endParaRPr sz="1700">
              <a:latin typeface="Arial"/>
              <a:cs typeface="Arial"/>
            </a:endParaRPr>
          </a:p>
          <a:p>
            <a:pPr marL="12700" marR="5080">
              <a:lnSpc>
                <a:spcPts val="2080"/>
              </a:lnSpc>
              <a:spcBef>
                <a:spcPts val="75"/>
              </a:spcBef>
            </a:pPr>
            <a:r>
              <a:rPr sz="1550" spc="-95" dirty="0">
                <a:solidFill>
                  <a:srgbClr val="231F20"/>
                </a:solidFill>
                <a:latin typeface="Trebuchet MS"/>
                <a:cs typeface="Trebuchet MS"/>
              </a:rPr>
              <a:t>Graphs  </a:t>
            </a:r>
            <a:r>
              <a:rPr sz="1550" spc="-130" dirty="0">
                <a:solidFill>
                  <a:srgbClr val="231F20"/>
                </a:solidFill>
                <a:latin typeface="Trebuchet MS"/>
                <a:cs typeface="Trebuchet MS"/>
              </a:rPr>
              <a:t>illustrating </a:t>
            </a:r>
            <a:r>
              <a:rPr sz="1550" spc="-150" dirty="0">
                <a:solidFill>
                  <a:srgbClr val="231F20"/>
                </a:solidFill>
                <a:latin typeface="Trebuchet MS"/>
                <a:cs typeface="Trebuchet MS"/>
              </a:rPr>
              <a:t>data  </a:t>
            </a:r>
            <a:r>
              <a:rPr sz="1550" spc="-175" dirty="0">
                <a:solidFill>
                  <a:srgbClr val="231F20"/>
                </a:solidFill>
                <a:latin typeface="Trebuchet MS"/>
                <a:cs typeface="Trebuchet MS"/>
              </a:rPr>
              <a:t>that </a:t>
            </a:r>
            <a:r>
              <a:rPr sz="1550" spc="-125" dirty="0">
                <a:solidFill>
                  <a:srgbClr val="231F20"/>
                </a:solidFill>
                <a:latin typeface="Trebuchet MS"/>
                <a:cs typeface="Trebuchet MS"/>
              </a:rPr>
              <a:t>have </a:t>
            </a:r>
            <a:r>
              <a:rPr sz="1550" spc="-170" dirty="0">
                <a:solidFill>
                  <a:srgbClr val="231F20"/>
                </a:solidFill>
                <a:latin typeface="Trebuchet MS"/>
                <a:cs typeface="Trebuchet MS"/>
              </a:rPr>
              <a:t>the  </a:t>
            </a:r>
            <a:r>
              <a:rPr sz="1550" spc="-85" dirty="0">
                <a:solidFill>
                  <a:srgbClr val="231F20"/>
                </a:solidFill>
                <a:latin typeface="Trebuchet MS"/>
                <a:cs typeface="Trebuchet MS"/>
              </a:rPr>
              <a:t>same </a:t>
            </a:r>
            <a:r>
              <a:rPr sz="1550" spc="-130" dirty="0">
                <a:solidFill>
                  <a:srgbClr val="231F20"/>
                </a:solidFill>
                <a:latin typeface="Trebuchet MS"/>
                <a:cs typeface="Trebuchet MS"/>
              </a:rPr>
              <a:t>mean  </a:t>
            </a:r>
            <a:r>
              <a:rPr sz="1550" spc="-155" dirty="0">
                <a:solidFill>
                  <a:srgbClr val="231F20"/>
                </a:solidFill>
                <a:latin typeface="Trebuchet MS"/>
                <a:cs typeface="Trebuchet MS"/>
              </a:rPr>
              <a:t>but </a:t>
            </a:r>
            <a:r>
              <a:rPr sz="1550" spc="-160" dirty="0">
                <a:solidFill>
                  <a:srgbClr val="231F20"/>
                </a:solidFill>
                <a:latin typeface="Trebuchet MS"/>
                <a:cs typeface="Trebuchet MS"/>
              </a:rPr>
              <a:t>different  </a:t>
            </a:r>
            <a:r>
              <a:rPr sz="1550" spc="-114" dirty="0">
                <a:solidFill>
                  <a:srgbClr val="231F20"/>
                </a:solidFill>
                <a:latin typeface="Trebuchet MS"/>
                <a:cs typeface="Trebuchet MS"/>
              </a:rPr>
              <a:t>standard  deviations</a:t>
            </a:r>
            <a:endParaRPr sz="1550">
              <a:latin typeface="Trebuchet MS"/>
              <a:cs typeface="Trebuchet MS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1660042" y="8544368"/>
            <a:ext cx="917575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-10" dirty="0">
                <a:latin typeface="Arial"/>
                <a:cs typeface="Arial"/>
              </a:rPr>
              <a:t>Source: </a:t>
            </a:r>
            <a:r>
              <a:rPr sz="2300" spc="30" dirty="0">
                <a:latin typeface="Arial"/>
                <a:cs typeface="Arial"/>
              </a:rPr>
              <a:t>Andy </a:t>
            </a:r>
            <a:r>
              <a:rPr sz="2300" spc="-5" dirty="0">
                <a:latin typeface="Arial"/>
                <a:cs typeface="Arial"/>
              </a:rPr>
              <a:t>Field, </a:t>
            </a:r>
            <a:r>
              <a:rPr sz="2300" spc="20" dirty="0">
                <a:latin typeface="Arial"/>
                <a:cs typeface="Arial"/>
              </a:rPr>
              <a:t>Discovering </a:t>
            </a:r>
            <a:r>
              <a:rPr sz="2300" spc="10" dirty="0">
                <a:latin typeface="Arial"/>
                <a:cs typeface="Arial"/>
              </a:rPr>
              <a:t>statistics </a:t>
            </a:r>
            <a:r>
              <a:rPr sz="2300" spc="25" dirty="0">
                <a:latin typeface="Arial"/>
                <a:cs typeface="Arial"/>
              </a:rPr>
              <a:t>using </a:t>
            </a:r>
            <a:r>
              <a:rPr sz="2300" spc="-130" dirty="0">
                <a:latin typeface="Arial"/>
                <a:cs typeface="Arial"/>
              </a:rPr>
              <a:t>SPSS </a:t>
            </a:r>
            <a:r>
              <a:rPr sz="2300" spc="10" dirty="0">
                <a:latin typeface="Arial"/>
                <a:cs typeface="Arial"/>
              </a:rPr>
              <a:t>statistics.</a:t>
            </a:r>
            <a:r>
              <a:rPr sz="2300" spc="125" dirty="0">
                <a:latin typeface="Arial"/>
                <a:cs typeface="Arial"/>
              </a:rPr>
              <a:t> </a:t>
            </a:r>
            <a:r>
              <a:rPr sz="2300" spc="-5" dirty="0">
                <a:latin typeface="Arial"/>
                <a:cs typeface="Arial"/>
              </a:rPr>
              <a:t>Sage.</a:t>
            </a:r>
            <a:endParaRPr sz="23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10168394" y="7229957"/>
            <a:ext cx="145288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spc="-5" dirty="0">
                <a:latin typeface="Arial"/>
                <a:cs typeface="Arial"/>
              </a:rPr>
              <a:t>Mean </a:t>
            </a:r>
            <a:r>
              <a:rPr sz="2200" spc="165" dirty="0">
                <a:latin typeface="Arial"/>
                <a:cs typeface="Arial"/>
              </a:rPr>
              <a:t>=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2.6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49304" y="6055388"/>
            <a:ext cx="4641850" cy="30607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ts val="994"/>
              </a:lnSpc>
              <a:spcBef>
                <a:spcPts val="130"/>
              </a:spcBef>
              <a:tabLst>
                <a:tab pos="220979" algn="l"/>
              </a:tabLst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0	5</a:t>
            </a:r>
            <a:r>
              <a:rPr sz="900" spc="7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20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25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30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35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40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45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50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55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60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65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70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75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80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85</a:t>
            </a:r>
            <a:r>
              <a:rPr sz="900" spc="8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90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95</a:t>
            </a:r>
            <a:r>
              <a:rPr sz="900" spc="9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100</a:t>
            </a:r>
            <a:endParaRPr sz="900">
              <a:latin typeface="Arial"/>
              <a:cs typeface="Arial"/>
            </a:endParaRPr>
          </a:p>
          <a:p>
            <a:pPr marL="4267835">
              <a:lnSpc>
                <a:spcPts val="1175"/>
              </a:lnSpc>
            </a:pPr>
            <a:r>
              <a:rPr sz="1050" spc="15" dirty="0">
                <a:solidFill>
                  <a:srgbClr val="010000"/>
                </a:solidFill>
                <a:latin typeface="Arial"/>
                <a:cs typeface="Arial"/>
              </a:rPr>
              <a:t>Score</a:t>
            </a:r>
            <a:endParaRPr sz="10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88504" y="3977718"/>
            <a:ext cx="209550" cy="677545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50" spc="15" dirty="0">
                <a:solidFill>
                  <a:srgbClr val="010000"/>
                </a:solidFill>
                <a:latin typeface="Arial"/>
                <a:cs typeface="Arial"/>
              </a:rPr>
              <a:t>Frequency</a:t>
            </a:r>
            <a:endParaRPr sz="10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62889" y="3039531"/>
            <a:ext cx="222885" cy="287401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30"/>
              </a:spcBef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600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5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500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5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400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300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5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200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100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5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041626" y="2405619"/>
            <a:ext cx="4636770" cy="3430904"/>
            <a:chOff x="2041626" y="2405619"/>
            <a:chExt cx="4636770" cy="3430904"/>
          </a:xfrm>
        </p:grpSpPr>
        <p:sp>
          <p:nvSpPr>
            <p:cNvPr id="6" name="object 6"/>
            <p:cNvSpPr/>
            <p:nvPr/>
          </p:nvSpPr>
          <p:spPr>
            <a:xfrm>
              <a:off x="2043849" y="5834303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043849" y="5383288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043849" y="4932273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043849" y="4481347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043849" y="4030332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043849" y="3579316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043849" y="3128301"/>
              <a:ext cx="43180" cy="0"/>
            </a:xfrm>
            <a:custGeom>
              <a:avLst/>
              <a:gdLst/>
              <a:ahLst/>
              <a:cxnLst/>
              <a:rect l="l" t="t" r="r" b="b"/>
              <a:pathLst>
                <a:path w="43180">
                  <a:moveTo>
                    <a:pt x="0" y="0"/>
                  </a:moveTo>
                  <a:lnTo>
                    <a:pt x="42580" y="0"/>
                  </a:lnTo>
                </a:path>
              </a:pathLst>
            </a:custGeom>
            <a:ln w="42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086419" y="2411028"/>
              <a:ext cx="4586605" cy="198755"/>
            </a:xfrm>
            <a:custGeom>
              <a:avLst/>
              <a:gdLst/>
              <a:ahLst/>
              <a:cxnLst/>
              <a:rect l="l" t="t" r="r" b="b"/>
              <a:pathLst>
                <a:path w="4586605" h="198755">
                  <a:moveTo>
                    <a:pt x="4586427" y="0"/>
                  </a:moveTo>
                  <a:lnTo>
                    <a:pt x="0" y="0"/>
                  </a:lnTo>
                  <a:lnTo>
                    <a:pt x="0" y="198401"/>
                  </a:lnTo>
                  <a:lnTo>
                    <a:pt x="4586427" y="198401"/>
                  </a:lnTo>
                  <a:lnTo>
                    <a:pt x="4586427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086449" y="2411016"/>
              <a:ext cx="4586605" cy="198755"/>
            </a:xfrm>
            <a:custGeom>
              <a:avLst/>
              <a:gdLst/>
              <a:ahLst/>
              <a:cxnLst/>
              <a:rect l="l" t="t" r="r" b="b"/>
              <a:pathLst>
                <a:path w="4586605" h="198755">
                  <a:moveTo>
                    <a:pt x="0" y="198402"/>
                  </a:moveTo>
                  <a:lnTo>
                    <a:pt x="4586435" y="198402"/>
                  </a:lnTo>
                  <a:lnTo>
                    <a:pt x="4586435" y="0"/>
                  </a:lnTo>
                  <a:lnTo>
                    <a:pt x="0" y="0"/>
                  </a:lnTo>
                  <a:lnTo>
                    <a:pt x="0" y="198402"/>
                  </a:lnTo>
                  <a:close/>
                </a:path>
              </a:pathLst>
            </a:custGeom>
            <a:ln w="10462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3363597" y="2383723"/>
            <a:ext cx="203263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 dirty="0">
                <a:solidFill>
                  <a:srgbClr val="010000"/>
                </a:solidFill>
                <a:latin typeface="Arial"/>
                <a:cs typeface="Arial"/>
              </a:rPr>
              <a:t>Large Standard</a:t>
            </a:r>
            <a:r>
              <a:rPr sz="1400" spc="-3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010000"/>
                </a:solidFill>
                <a:latin typeface="Arial"/>
                <a:cs typeface="Arial"/>
              </a:rPr>
              <a:t>Deviation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081047" y="2405619"/>
            <a:ext cx="9219565" cy="3627120"/>
            <a:chOff x="2081047" y="2405619"/>
            <a:chExt cx="9219565" cy="3627120"/>
          </a:xfrm>
        </p:grpSpPr>
        <p:sp>
          <p:nvSpPr>
            <p:cNvPr id="17" name="object 17"/>
            <p:cNvSpPr/>
            <p:nvPr/>
          </p:nvSpPr>
          <p:spPr>
            <a:xfrm>
              <a:off x="2086419" y="2609456"/>
              <a:ext cx="4586605" cy="3378835"/>
            </a:xfrm>
            <a:custGeom>
              <a:avLst/>
              <a:gdLst/>
              <a:ahLst/>
              <a:cxnLst/>
              <a:rect l="l" t="t" r="r" b="b"/>
              <a:pathLst>
                <a:path w="4586605" h="3378835">
                  <a:moveTo>
                    <a:pt x="4586427" y="0"/>
                  </a:moveTo>
                  <a:lnTo>
                    <a:pt x="0" y="0"/>
                  </a:lnTo>
                  <a:lnTo>
                    <a:pt x="0" y="3378365"/>
                  </a:lnTo>
                  <a:lnTo>
                    <a:pt x="4586427" y="3378365"/>
                  </a:lnTo>
                  <a:lnTo>
                    <a:pt x="45864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086444" y="5831687"/>
              <a:ext cx="4586605" cy="5715"/>
            </a:xfrm>
            <a:custGeom>
              <a:avLst/>
              <a:gdLst/>
              <a:ahLst/>
              <a:cxnLst/>
              <a:rect l="l" t="t" r="r" b="b"/>
              <a:pathLst>
                <a:path w="4586605" h="5714">
                  <a:moveTo>
                    <a:pt x="0" y="0"/>
                  </a:moveTo>
                  <a:lnTo>
                    <a:pt x="416953" y="0"/>
                  </a:lnTo>
                </a:path>
                <a:path w="4586605" h="5714">
                  <a:moveTo>
                    <a:pt x="4377937" y="0"/>
                  </a:moveTo>
                  <a:lnTo>
                    <a:pt x="4586435" y="0"/>
                  </a:lnTo>
                </a:path>
                <a:path w="4586605" h="5714">
                  <a:moveTo>
                    <a:pt x="0" y="5231"/>
                  </a:moveTo>
                  <a:lnTo>
                    <a:pt x="4586435" y="5231"/>
                  </a:lnTo>
                </a:path>
              </a:pathLst>
            </a:custGeom>
            <a:ln w="523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086444" y="4030332"/>
              <a:ext cx="4586605" cy="1578610"/>
            </a:xfrm>
            <a:custGeom>
              <a:avLst/>
              <a:gdLst/>
              <a:ahLst/>
              <a:cxnLst/>
              <a:rect l="l" t="t" r="r" b="b"/>
              <a:pathLst>
                <a:path w="4586605" h="1578610">
                  <a:moveTo>
                    <a:pt x="0" y="1578457"/>
                  </a:moveTo>
                  <a:lnTo>
                    <a:pt x="208483" y="1578457"/>
                  </a:lnTo>
                </a:path>
                <a:path w="4586605" h="1578610">
                  <a:moveTo>
                    <a:pt x="4377937" y="1578457"/>
                  </a:moveTo>
                  <a:lnTo>
                    <a:pt x="4586435" y="1578457"/>
                  </a:lnTo>
                </a:path>
                <a:path w="4586605" h="1578610">
                  <a:moveTo>
                    <a:pt x="0" y="1352956"/>
                  </a:moveTo>
                  <a:lnTo>
                    <a:pt x="625347" y="1352956"/>
                  </a:lnTo>
                </a:path>
                <a:path w="4586605" h="1578610">
                  <a:moveTo>
                    <a:pt x="4169454" y="1352956"/>
                  </a:moveTo>
                  <a:lnTo>
                    <a:pt x="4586435" y="1352956"/>
                  </a:lnTo>
                </a:path>
                <a:path w="4586605" h="1578610">
                  <a:moveTo>
                    <a:pt x="0" y="1127442"/>
                  </a:moveTo>
                  <a:lnTo>
                    <a:pt x="833843" y="1127442"/>
                  </a:lnTo>
                </a:path>
                <a:path w="4586605" h="1578610">
                  <a:moveTo>
                    <a:pt x="3752551" y="1127442"/>
                  </a:moveTo>
                  <a:lnTo>
                    <a:pt x="4586435" y="1127442"/>
                  </a:lnTo>
                </a:path>
                <a:path w="4586605" h="1578610">
                  <a:moveTo>
                    <a:pt x="0" y="901941"/>
                  </a:moveTo>
                  <a:lnTo>
                    <a:pt x="1042327" y="901941"/>
                  </a:lnTo>
                </a:path>
                <a:path w="4586605" h="1578610">
                  <a:moveTo>
                    <a:pt x="3544068" y="901941"/>
                  </a:moveTo>
                  <a:lnTo>
                    <a:pt x="4586435" y="901941"/>
                  </a:lnTo>
                </a:path>
                <a:path w="4586605" h="1578610">
                  <a:moveTo>
                    <a:pt x="0" y="676427"/>
                  </a:moveTo>
                  <a:lnTo>
                    <a:pt x="1459293" y="676427"/>
                  </a:lnTo>
                </a:path>
                <a:path w="4586605" h="1578610">
                  <a:moveTo>
                    <a:pt x="3335572" y="676427"/>
                  </a:moveTo>
                  <a:lnTo>
                    <a:pt x="4586435" y="676427"/>
                  </a:lnTo>
                </a:path>
                <a:path w="4586605" h="1578610">
                  <a:moveTo>
                    <a:pt x="0" y="451015"/>
                  </a:moveTo>
                  <a:lnTo>
                    <a:pt x="1667802" y="451015"/>
                  </a:lnTo>
                </a:path>
                <a:path w="4586605" h="1578610">
                  <a:moveTo>
                    <a:pt x="3127089" y="451015"/>
                  </a:moveTo>
                  <a:lnTo>
                    <a:pt x="4586435" y="451015"/>
                  </a:lnTo>
                </a:path>
                <a:path w="4586605" h="1578610">
                  <a:moveTo>
                    <a:pt x="0" y="225513"/>
                  </a:moveTo>
                  <a:lnTo>
                    <a:pt x="1667802" y="225513"/>
                  </a:lnTo>
                </a:path>
                <a:path w="4586605" h="1578610">
                  <a:moveTo>
                    <a:pt x="2710122" y="225513"/>
                  </a:moveTo>
                  <a:lnTo>
                    <a:pt x="4586435" y="225513"/>
                  </a:lnTo>
                </a:path>
                <a:path w="4586605" h="1578610">
                  <a:moveTo>
                    <a:pt x="0" y="0"/>
                  </a:moveTo>
                  <a:lnTo>
                    <a:pt x="2084768" y="0"/>
                  </a:lnTo>
                </a:path>
                <a:path w="4586605" h="1578610">
                  <a:moveTo>
                    <a:pt x="2501639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086444" y="3804830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086444" y="3579316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086444" y="3353816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086444" y="3128301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086444" y="2902787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086444" y="2677286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29494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39913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94521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50342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60762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88664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71181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281611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602469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92031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3024606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53483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3128784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323307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219091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333729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344147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155988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354576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364996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948518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75425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385845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48852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396274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4066946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470503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17123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27542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285616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37963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448392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411816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458810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469239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54266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4796586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490087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840352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500508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510927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695991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521356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531776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065768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542206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552623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210111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563054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573474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422115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583904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594321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629585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604742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615171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715249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625590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636019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859527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646440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2086444" y="5833240"/>
              <a:ext cx="4586605" cy="2540"/>
            </a:xfrm>
            <a:custGeom>
              <a:avLst/>
              <a:gdLst/>
              <a:ahLst/>
              <a:cxnLst/>
              <a:rect l="l" t="t" r="r" b="b"/>
              <a:pathLst>
                <a:path w="4586605" h="2539">
                  <a:moveTo>
                    <a:pt x="0" y="0"/>
                  </a:moveTo>
                  <a:lnTo>
                    <a:pt x="416953" y="0"/>
                  </a:lnTo>
                </a:path>
                <a:path w="4586605" h="2539">
                  <a:moveTo>
                    <a:pt x="4377937" y="0"/>
                  </a:moveTo>
                  <a:lnTo>
                    <a:pt x="4586435" y="0"/>
                  </a:lnTo>
                </a:path>
                <a:path w="4586605" h="2539">
                  <a:moveTo>
                    <a:pt x="0" y="2125"/>
                  </a:moveTo>
                  <a:lnTo>
                    <a:pt x="4586435" y="2125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2086444" y="4030332"/>
              <a:ext cx="4586605" cy="1353185"/>
            </a:xfrm>
            <a:custGeom>
              <a:avLst/>
              <a:gdLst/>
              <a:ahLst/>
              <a:cxnLst/>
              <a:rect l="l" t="t" r="r" b="b"/>
              <a:pathLst>
                <a:path w="4586605" h="1353185">
                  <a:moveTo>
                    <a:pt x="0" y="1352956"/>
                  </a:moveTo>
                  <a:lnTo>
                    <a:pt x="625347" y="1352956"/>
                  </a:lnTo>
                </a:path>
                <a:path w="4586605" h="1353185">
                  <a:moveTo>
                    <a:pt x="4169454" y="1352956"/>
                  </a:moveTo>
                  <a:lnTo>
                    <a:pt x="4586435" y="1352956"/>
                  </a:lnTo>
                </a:path>
                <a:path w="4586605" h="1353185">
                  <a:moveTo>
                    <a:pt x="0" y="901941"/>
                  </a:moveTo>
                  <a:lnTo>
                    <a:pt x="1042327" y="901941"/>
                  </a:lnTo>
                </a:path>
                <a:path w="4586605" h="1353185">
                  <a:moveTo>
                    <a:pt x="3544068" y="901941"/>
                  </a:moveTo>
                  <a:lnTo>
                    <a:pt x="4586435" y="901941"/>
                  </a:lnTo>
                </a:path>
                <a:path w="4586605" h="1353185">
                  <a:moveTo>
                    <a:pt x="0" y="451015"/>
                  </a:moveTo>
                  <a:lnTo>
                    <a:pt x="1667802" y="451015"/>
                  </a:lnTo>
                </a:path>
                <a:path w="4586605" h="1353185">
                  <a:moveTo>
                    <a:pt x="3127089" y="451015"/>
                  </a:moveTo>
                  <a:lnTo>
                    <a:pt x="4586435" y="451015"/>
                  </a:lnTo>
                </a:path>
                <a:path w="4586605" h="1353185">
                  <a:moveTo>
                    <a:pt x="0" y="0"/>
                  </a:moveTo>
                  <a:lnTo>
                    <a:pt x="2084768" y="0"/>
                  </a:lnTo>
                </a:path>
                <a:path w="4586605" h="1353185">
                  <a:moveTo>
                    <a:pt x="2501639" y="0"/>
                  </a:moveTo>
                  <a:lnTo>
                    <a:pt x="4586435" y="0"/>
                  </a:lnTo>
                </a:path>
              </a:pathLst>
            </a:custGeom>
            <a:ln w="42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2086444" y="3579316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42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2086444" y="3128301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42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229492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250339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2711792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292028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312877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333726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3545738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375424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396271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171213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37960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58809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796561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5005057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521354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5422036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563051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5839015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6047409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6255880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6464376" y="2609447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2294928" y="5554662"/>
              <a:ext cx="208915" cy="280035"/>
            </a:xfrm>
            <a:custGeom>
              <a:avLst/>
              <a:gdLst/>
              <a:ahLst/>
              <a:cxnLst/>
              <a:rect l="l" t="t" r="r" b="b"/>
              <a:pathLst>
                <a:path w="208914" h="280035">
                  <a:moveTo>
                    <a:pt x="208476" y="0"/>
                  </a:moveTo>
                  <a:lnTo>
                    <a:pt x="0" y="0"/>
                  </a:lnTo>
                  <a:lnTo>
                    <a:pt x="0" y="279641"/>
                  </a:lnTo>
                  <a:lnTo>
                    <a:pt x="208476" y="279641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2294926" y="5554651"/>
              <a:ext cx="208915" cy="280035"/>
            </a:xfrm>
            <a:custGeom>
              <a:avLst/>
              <a:gdLst/>
              <a:ahLst/>
              <a:cxnLst/>
              <a:rect l="l" t="t" r="r" b="b"/>
              <a:pathLst>
                <a:path w="208914" h="280035">
                  <a:moveTo>
                    <a:pt x="0" y="279641"/>
                  </a:moveTo>
                  <a:lnTo>
                    <a:pt x="208477" y="279641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279641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2503398" y="5496092"/>
              <a:ext cx="208915" cy="338455"/>
            </a:xfrm>
            <a:custGeom>
              <a:avLst/>
              <a:gdLst/>
              <a:ahLst/>
              <a:cxnLst/>
              <a:rect l="l" t="t" r="r" b="b"/>
              <a:pathLst>
                <a:path w="208914" h="338454">
                  <a:moveTo>
                    <a:pt x="208476" y="0"/>
                  </a:moveTo>
                  <a:lnTo>
                    <a:pt x="0" y="0"/>
                  </a:lnTo>
                  <a:lnTo>
                    <a:pt x="0" y="338211"/>
                  </a:lnTo>
                  <a:lnTo>
                    <a:pt x="208476" y="338211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2503403" y="5496081"/>
              <a:ext cx="208915" cy="338455"/>
            </a:xfrm>
            <a:custGeom>
              <a:avLst/>
              <a:gdLst/>
              <a:ahLst/>
              <a:cxnLst/>
              <a:rect l="l" t="t" r="r" b="b"/>
              <a:pathLst>
                <a:path w="208914" h="338454">
                  <a:moveTo>
                    <a:pt x="0" y="338212"/>
                  </a:moveTo>
                  <a:lnTo>
                    <a:pt x="208477" y="338212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338212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2711792" y="5211917"/>
              <a:ext cx="208915" cy="622935"/>
            </a:xfrm>
            <a:custGeom>
              <a:avLst/>
              <a:gdLst/>
              <a:ahLst/>
              <a:cxnLst/>
              <a:rect l="l" t="t" r="r" b="b"/>
              <a:pathLst>
                <a:path w="208914" h="622935">
                  <a:moveTo>
                    <a:pt x="208476" y="0"/>
                  </a:moveTo>
                  <a:lnTo>
                    <a:pt x="0" y="0"/>
                  </a:lnTo>
                  <a:lnTo>
                    <a:pt x="0" y="622386"/>
                  </a:lnTo>
                  <a:lnTo>
                    <a:pt x="208476" y="622386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2711793" y="5211905"/>
              <a:ext cx="208915" cy="622935"/>
            </a:xfrm>
            <a:custGeom>
              <a:avLst/>
              <a:gdLst/>
              <a:ahLst/>
              <a:cxnLst/>
              <a:rect l="l" t="t" r="r" b="b"/>
              <a:pathLst>
                <a:path w="208914" h="622935">
                  <a:moveTo>
                    <a:pt x="0" y="622388"/>
                  </a:moveTo>
                  <a:lnTo>
                    <a:pt x="208477" y="622388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622388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2920288" y="5144278"/>
              <a:ext cx="208915" cy="690245"/>
            </a:xfrm>
            <a:custGeom>
              <a:avLst/>
              <a:gdLst/>
              <a:ahLst/>
              <a:cxnLst/>
              <a:rect l="l" t="t" r="r" b="b"/>
              <a:pathLst>
                <a:path w="208914" h="690245">
                  <a:moveTo>
                    <a:pt x="208476" y="0"/>
                  </a:moveTo>
                  <a:lnTo>
                    <a:pt x="0" y="0"/>
                  </a:lnTo>
                  <a:lnTo>
                    <a:pt x="0" y="690025"/>
                  </a:lnTo>
                  <a:lnTo>
                    <a:pt x="208476" y="690025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2920293" y="5144267"/>
              <a:ext cx="208915" cy="690245"/>
            </a:xfrm>
            <a:custGeom>
              <a:avLst/>
              <a:gdLst/>
              <a:ahLst/>
              <a:cxnLst/>
              <a:rect l="l" t="t" r="r" b="b"/>
              <a:pathLst>
                <a:path w="208914" h="690245">
                  <a:moveTo>
                    <a:pt x="0" y="690026"/>
                  </a:moveTo>
                  <a:lnTo>
                    <a:pt x="208477" y="690026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690026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3128772" y="4828539"/>
              <a:ext cx="208915" cy="1005840"/>
            </a:xfrm>
            <a:custGeom>
              <a:avLst/>
              <a:gdLst/>
              <a:ahLst/>
              <a:cxnLst/>
              <a:rect l="l" t="t" r="r" b="b"/>
              <a:pathLst>
                <a:path w="208914" h="1005839">
                  <a:moveTo>
                    <a:pt x="208476" y="0"/>
                  </a:moveTo>
                  <a:lnTo>
                    <a:pt x="0" y="0"/>
                  </a:lnTo>
                  <a:lnTo>
                    <a:pt x="0" y="1005763"/>
                  </a:lnTo>
                  <a:lnTo>
                    <a:pt x="208476" y="100576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3128770" y="4828528"/>
              <a:ext cx="208915" cy="1005840"/>
            </a:xfrm>
            <a:custGeom>
              <a:avLst/>
              <a:gdLst/>
              <a:ahLst/>
              <a:cxnLst/>
              <a:rect l="l" t="t" r="r" b="b"/>
              <a:pathLst>
                <a:path w="208914" h="1005839">
                  <a:moveTo>
                    <a:pt x="0" y="1005765"/>
                  </a:moveTo>
                  <a:lnTo>
                    <a:pt x="208477" y="1005765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005765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3337267" y="4765436"/>
              <a:ext cx="208915" cy="1069340"/>
            </a:xfrm>
            <a:custGeom>
              <a:avLst/>
              <a:gdLst/>
              <a:ahLst/>
              <a:cxnLst/>
              <a:rect l="l" t="t" r="r" b="b"/>
              <a:pathLst>
                <a:path w="208914" h="1069339">
                  <a:moveTo>
                    <a:pt x="208476" y="0"/>
                  </a:moveTo>
                  <a:lnTo>
                    <a:pt x="0" y="0"/>
                  </a:lnTo>
                  <a:lnTo>
                    <a:pt x="0" y="1068867"/>
                  </a:lnTo>
                  <a:lnTo>
                    <a:pt x="208476" y="1068867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3337269" y="4765424"/>
              <a:ext cx="208915" cy="1069340"/>
            </a:xfrm>
            <a:custGeom>
              <a:avLst/>
              <a:gdLst/>
              <a:ahLst/>
              <a:cxnLst/>
              <a:rect l="l" t="t" r="r" b="b"/>
              <a:pathLst>
                <a:path w="208914" h="1069339">
                  <a:moveTo>
                    <a:pt x="0" y="1068869"/>
                  </a:moveTo>
                  <a:lnTo>
                    <a:pt x="208477" y="106886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06886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3545738" y="4557966"/>
              <a:ext cx="208915" cy="1276350"/>
            </a:xfrm>
            <a:custGeom>
              <a:avLst/>
              <a:gdLst/>
              <a:ahLst/>
              <a:cxnLst/>
              <a:rect l="l" t="t" r="r" b="b"/>
              <a:pathLst>
                <a:path w="208914" h="1276350">
                  <a:moveTo>
                    <a:pt x="208476" y="0"/>
                  </a:moveTo>
                  <a:lnTo>
                    <a:pt x="0" y="0"/>
                  </a:lnTo>
                  <a:lnTo>
                    <a:pt x="0" y="1276337"/>
                  </a:lnTo>
                  <a:lnTo>
                    <a:pt x="208476" y="1276337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3545746" y="4557954"/>
              <a:ext cx="208915" cy="1276350"/>
            </a:xfrm>
            <a:custGeom>
              <a:avLst/>
              <a:gdLst/>
              <a:ahLst/>
              <a:cxnLst/>
              <a:rect l="l" t="t" r="r" b="b"/>
              <a:pathLst>
                <a:path w="208914" h="1276350">
                  <a:moveTo>
                    <a:pt x="0" y="1276339"/>
                  </a:moveTo>
                  <a:lnTo>
                    <a:pt x="208477" y="127633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27633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3754247" y="4097972"/>
              <a:ext cx="208915" cy="1736725"/>
            </a:xfrm>
            <a:custGeom>
              <a:avLst/>
              <a:gdLst/>
              <a:ahLst/>
              <a:cxnLst/>
              <a:rect l="l" t="t" r="r" b="b"/>
              <a:pathLst>
                <a:path w="208914" h="1736725">
                  <a:moveTo>
                    <a:pt x="208476" y="0"/>
                  </a:moveTo>
                  <a:lnTo>
                    <a:pt x="0" y="0"/>
                  </a:lnTo>
                  <a:lnTo>
                    <a:pt x="0" y="1736331"/>
                  </a:lnTo>
                  <a:lnTo>
                    <a:pt x="208476" y="1736331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3754245" y="4097958"/>
              <a:ext cx="208915" cy="1736725"/>
            </a:xfrm>
            <a:custGeom>
              <a:avLst/>
              <a:gdLst/>
              <a:ahLst/>
              <a:cxnLst/>
              <a:rect l="l" t="t" r="r" b="b"/>
              <a:pathLst>
                <a:path w="208914" h="1736725">
                  <a:moveTo>
                    <a:pt x="0" y="1736334"/>
                  </a:moveTo>
                  <a:lnTo>
                    <a:pt x="208477" y="1736334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736334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3962717" y="4079951"/>
              <a:ext cx="208915" cy="1754505"/>
            </a:xfrm>
            <a:custGeom>
              <a:avLst/>
              <a:gdLst/>
              <a:ahLst/>
              <a:cxnLst/>
              <a:rect l="l" t="t" r="r" b="b"/>
              <a:pathLst>
                <a:path w="208914" h="1754504">
                  <a:moveTo>
                    <a:pt x="208476" y="0"/>
                  </a:moveTo>
                  <a:lnTo>
                    <a:pt x="0" y="0"/>
                  </a:lnTo>
                  <a:lnTo>
                    <a:pt x="0" y="1754352"/>
                  </a:lnTo>
                  <a:lnTo>
                    <a:pt x="208476" y="1754352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3962723" y="4079931"/>
              <a:ext cx="208915" cy="1754505"/>
            </a:xfrm>
            <a:custGeom>
              <a:avLst/>
              <a:gdLst/>
              <a:ahLst/>
              <a:cxnLst/>
              <a:rect l="l" t="t" r="r" b="b"/>
              <a:pathLst>
                <a:path w="208914" h="1754504">
                  <a:moveTo>
                    <a:pt x="0" y="1754361"/>
                  </a:moveTo>
                  <a:lnTo>
                    <a:pt x="208477" y="1754361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754361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4171213" y="3895064"/>
              <a:ext cx="208915" cy="1939289"/>
            </a:xfrm>
            <a:custGeom>
              <a:avLst/>
              <a:gdLst/>
              <a:ahLst/>
              <a:cxnLst/>
              <a:rect l="l" t="t" r="r" b="b"/>
              <a:pathLst>
                <a:path w="208914" h="1939289">
                  <a:moveTo>
                    <a:pt x="208476" y="0"/>
                  </a:moveTo>
                  <a:lnTo>
                    <a:pt x="0" y="0"/>
                  </a:lnTo>
                  <a:lnTo>
                    <a:pt x="0" y="1939239"/>
                  </a:lnTo>
                  <a:lnTo>
                    <a:pt x="208476" y="1939239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171222" y="3895044"/>
              <a:ext cx="208915" cy="1939289"/>
            </a:xfrm>
            <a:custGeom>
              <a:avLst/>
              <a:gdLst/>
              <a:ahLst/>
              <a:cxnLst/>
              <a:rect l="l" t="t" r="r" b="b"/>
              <a:pathLst>
                <a:path w="208914" h="1939289">
                  <a:moveTo>
                    <a:pt x="0" y="1939249"/>
                  </a:moveTo>
                  <a:lnTo>
                    <a:pt x="208477" y="193924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93924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379607" y="4021264"/>
              <a:ext cx="208915" cy="1813560"/>
            </a:xfrm>
            <a:custGeom>
              <a:avLst/>
              <a:gdLst/>
              <a:ahLst/>
              <a:cxnLst/>
              <a:rect l="l" t="t" r="r" b="b"/>
              <a:pathLst>
                <a:path w="208914" h="1813560">
                  <a:moveTo>
                    <a:pt x="208476" y="0"/>
                  </a:moveTo>
                  <a:lnTo>
                    <a:pt x="0" y="0"/>
                  </a:lnTo>
                  <a:lnTo>
                    <a:pt x="0" y="1813039"/>
                  </a:lnTo>
                  <a:lnTo>
                    <a:pt x="208476" y="1813039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4379612" y="4021252"/>
              <a:ext cx="208915" cy="1813560"/>
            </a:xfrm>
            <a:custGeom>
              <a:avLst/>
              <a:gdLst/>
              <a:ahLst/>
              <a:cxnLst/>
              <a:rect l="l" t="t" r="r" b="b"/>
              <a:pathLst>
                <a:path w="208914" h="1813560">
                  <a:moveTo>
                    <a:pt x="0" y="1813040"/>
                  </a:moveTo>
                  <a:lnTo>
                    <a:pt x="208455" y="1813040"/>
                  </a:lnTo>
                  <a:lnTo>
                    <a:pt x="208455" y="0"/>
                  </a:lnTo>
                  <a:lnTo>
                    <a:pt x="0" y="0"/>
                  </a:lnTo>
                  <a:lnTo>
                    <a:pt x="0" y="1813040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4588090" y="4152112"/>
              <a:ext cx="208915" cy="1682750"/>
            </a:xfrm>
            <a:custGeom>
              <a:avLst/>
              <a:gdLst/>
              <a:ahLst/>
              <a:cxnLst/>
              <a:rect l="l" t="t" r="r" b="b"/>
              <a:pathLst>
                <a:path w="208914" h="1682750">
                  <a:moveTo>
                    <a:pt x="208476" y="0"/>
                  </a:moveTo>
                  <a:lnTo>
                    <a:pt x="0" y="0"/>
                  </a:lnTo>
                  <a:lnTo>
                    <a:pt x="0" y="1682191"/>
                  </a:lnTo>
                  <a:lnTo>
                    <a:pt x="208476" y="1682191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4588089" y="4152103"/>
              <a:ext cx="208915" cy="1682750"/>
            </a:xfrm>
            <a:custGeom>
              <a:avLst/>
              <a:gdLst/>
              <a:ahLst/>
              <a:cxnLst/>
              <a:rect l="l" t="t" r="r" b="b"/>
              <a:pathLst>
                <a:path w="208914" h="1682750">
                  <a:moveTo>
                    <a:pt x="0" y="1682189"/>
                  </a:moveTo>
                  <a:lnTo>
                    <a:pt x="208477" y="168218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68218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4796561" y="4449800"/>
              <a:ext cx="208915" cy="1384935"/>
            </a:xfrm>
            <a:custGeom>
              <a:avLst/>
              <a:gdLst/>
              <a:ahLst/>
              <a:cxnLst/>
              <a:rect l="l" t="t" r="r" b="b"/>
              <a:pathLst>
                <a:path w="208914" h="1384935">
                  <a:moveTo>
                    <a:pt x="208476" y="0"/>
                  </a:moveTo>
                  <a:lnTo>
                    <a:pt x="0" y="0"/>
                  </a:lnTo>
                  <a:lnTo>
                    <a:pt x="0" y="1384503"/>
                  </a:lnTo>
                  <a:lnTo>
                    <a:pt x="208476" y="138450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4796567" y="4449794"/>
              <a:ext cx="208915" cy="1384935"/>
            </a:xfrm>
            <a:custGeom>
              <a:avLst/>
              <a:gdLst/>
              <a:ahLst/>
              <a:cxnLst/>
              <a:rect l="l" t="t" r="r" b="b"/>
              <a:pathLst>
                <a:path w="208914" h="1384935">
                  <a:moveTo>
                    <a:pt x="0" y="1384499"/>
                  </a:moveTo>
                  <a:lnTo>
                    <a:pt x="208477" y="138449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38449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5005057" y="4305439"/>
              <a:ext cx="208915" cy="1529080"/>
            </a:xfrm>
            <a:custGeom>
              <a:avLst/>
              <a:gdLst/>
              <a:ahLst/>
              <a:cxnLst/>
              <a:rect l="l" t="t" r="r" b="b"/>
              <a:pathLst>
                <a:path w="208914" h="1529079">
                  <a:moveTo>
                    <a:pt x="208476" y="0"/>
                  </a:moveTo>
                  <a:lnTo>
                    <a:pt x="0" y="0"/>
                  </a:lnTo>
                  <a:lnTo>
                    <a:pt x="0" y="1528864"/>
                  </a:lnTo>
                  <a:lnTo>
                    <a:pt x="208476" y="1528864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5005066" y="4305428"/>
              <a:ext cx="208915" cy="1529080"/>
            </a:xfrm>
            <a:custGeom>
              <a:avLst/>
              <a:gdLst/>
              <a:ahLst/>
              <a:cxnLst/>
              <a:rect l="l" t="t" r="r" b="b"/>
              <a:pathLst>
                <a:path w="208914" h="1529079">
                  <a:moveTo>
                    <a:pt x="0" y="1528864"/>
                  </a:moveTo>
                  <a:lnTo>
                    <a:pt x="208477" y="1528864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528864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5213540" y="4675216"/>
              <a:ext cx="208915" cy="1159510"/>
            </a:xfrm>
            <a:custGeom>
              <a:avLst/>
              <a:gdLst/>
              <a:ahLst/>
              <a:cxnLst/>
              <a:rect l="l" t="t" r="r" b="b"/>
              <a:pathLst>
                <a:path w="208914" h="1159510">
                  <a:moveTo>
                    <a:pt x="208476" y="0"/>
                  </a:moveTo>
                  <a:lnTo>
                    <a:pt x="0" y="0"/>
                  </a:lnTo>
                  <a:lnTo>
                    <a:pt x="0" y="1159087"/>
                  </a:lnTo>
                  <a:lnTo>
                    <a:pt x="208476" y="1159087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5213543" y="4675203"/>
              <a:ext cx="208915" cy="1159510"/>
            </a:xfrm>
            <a:custGeom>
              <a:avLst/>
              <a:gdLst/>
              <a:ahLst/>
              <a:cxnLst/>
              <a:rect l="l" t="t" r="r" b="b"/>
              <a:pathLst>
                <a:path w="208914" h="1159510">
                  <a:moveTo>
                    <a:pt x="0" y="1159089"/>
                  </a:moveTo>
                  <a:lnTo>
                    <a:pt x="208477" y="1159089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15908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5422036" y="4819559"/>
              <a:ext cx="208915" cy="1015365"/>
            </a:xfrm>
            <a:custGeom>
              <a:avLst/>
              <a:gdLst/>
              <a:ahLst/>
              <a:cxnLst/>
              <a:rect l="l" t="t" r="r" b="b"/>
              <a:pathLst>
                <a:path w="208914" h="1015364">
                  <a:moveTo>
                    <a:pt x="208476" y="0"/>
                  </a:moveTo>
                  <a:lnTo>
                    <a:pt x="0" y="0"/>
                  </a:lnTo>
                  <a:lnTo>
                    <a:pt x="0" y="1014743"/>
                  </a:lnTo>
                  <a:lnTo>
                    <a:pt x="208476" y="101474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5422042" y="4819547"/>
              <a:ext cx="208915" cy="1015365"/>
            </a:xfrm>
            <a:custGeom>
              <a:avLst/>
              <a:gdLst/>
              <a:ahLst/>
              <a:cxnLst/>
              <a:rect l="l" t="t" r="r" b="b"/>
              <a:pathLst>
                <a:path w="208914" h="1015364">
                  <a:moveTo>
                    <a:pt x="0" y="1014745"/>
                  </a:moveTo>
                  <a:lnTo>
                    <a:pt x="208477" y="1014745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014745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5630519" y="5031563"/>
              <a:ext cx="208915" cy="803275"/>
            </a:xfrm>
            <a:custGeom>
              <a:avLst/>
              <a:gdLst/>
              <a:ahLst/>
              <a:cxnLst/>
              <a:rect l="l" t="t" r="r" b="b"/>
              <a:pathLst>
                <a:path w="208914" h="803275">
                  <a:moveTo>
                    <a:pt x="208476" y="0"/>
                  </a:moveTo>
                  <a:lnTo>
                    <a:pt x="0" y="0"/>
                  </a:lnTo>
                  <a:lnTo>
                    <a:pt x="0" y="802740"/>
                  </a:lnTo>
                  <a:lnTo>
                    <a:pt x="208476" y="802740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5630519" y="5031551"/>
              <a:ext cx="208915" cy="803275"/>
            </a:xfrm>
            <a:custGeom>
              <a:avLst/>
              <a:gdLst/>
              <a:ahLst/>
              <a:cxnLst/>
              <a:rect l="l" t="t" r="r" b="b"/>
              <a:pathLst>
                <a:path w="208914" h="803275">
                  <a:moveTo>
                    <a:pt x="0" y="802741"/>
                  </a:moveTo>
                  <a:lnTo>
                    <a:pt x="208477" y="802741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802741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5839015" y="5239033"/>
              <a:ext cx="208915" cy="595630"/>
            </a:xfrm>
            <a:custGeom>
              <a:avLst/>
              <a:gdLst/>
              <a:ahLst/>
              <a:cxnLst/>
              <a:rect l="l" t="t" r="r" b="b"/>
              <a:pathLst>
                <a:path w="208914" h="595629">
                  <a:moveTo>
                    <a:pt x="208498" y="0"/>
                  </a:moveTo>
                  <a:lnTo>
                    <a:pt x="0" y="0"/>
                  </a:lnTo>
                  <a:lnTo>
                    <a:pt x="0" y="595270"/>
                  </a:lnTo>
                  <a:lnTo>
                    <a:pt x="208498" y="595270"/>
                  </a:lnTo>
                  <a:lnTo>
                    <a:pt x="208498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5839019" y="5239021"/>
              <a:ext cx="208915" cy="595630"/>
            </a:xfrm>
            <a:custGeom>
              <a:avLst/>
              <a:gdLst/>
              <a:ahLst/>
              <a:cxnLst/>
              <a:rect l="l" t="t" r="r" b="b"/>
              <a:pathLst>
                <a:path w="208914" h="595629">
                  <a:moveTo>
                    <a:pt x="0" y="595271"/>
                  </a:moveTo>
                  <a:lnTo>
                    <a:pt x="208499" y="595271"/>
                  </a:lnTo>
                  <a:lnTo>
                    <a:pt x="208499" y="0"/>
                  </a:lnTo>
                  <a:lnTo>
                    <a:pt x="0" y="0"/>
                  </a:lnTo>
                  <a:lnTo>
                    <a:pt x="0" y="595271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047422" y="5324697"/>
              <a:ext cx="208915" cy="509905"/>
            </a:xfrm>
            <a:custGeom>
              <a:avLst/>
              <a:gdLst/>
              <a:ahLst/>
              <a:cxnLst/>
              <a:rect l="l" t="t" r="r" b="b"/>
              <a:pathLst>
                <a:path w="208914" h="509904">
                  <a:moveTo>
                    <a:pt x="208476" y="0"/>
                  </a:moveTo>
                  <a:lnTo>
                    <a:pt x="0" y="0"/>
                  </a:lnTo>
                  <a:lnTo>
                    <a:pt x="0" y="509606"/>
                  </a:lnTo>
                  <a:lnTo>
                    <a:pt x="208476" y="509606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047430" y="5324686"/>
              <a:ext cx="208915" cy="509905"/>
            </a:xfrm>
            <a:custGeom>
              <a:avLst/>
              <a:gdLst/>
              <a:ahLst/>
              <a:cxnLst/>
              <a:rect l="l" t="t" r="r" b="b"/>
              <a:pathLst>
                <a:path w="208914" h="509904">
                  <a:moveTo>
                    <a:pt x="0" y="509607"/>
                  </a:moveTo>
                  <a:lnTo>
                    <a:pt x="208477" y="509607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509607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255905" y="5468975"/>
              <a:ext cx="208915" cy="365760"/>
            </a:xfrm>
            <a:custGeom>
              <a:avLst/>
              <a:gdLst/>
              <a:ahLst/>
              <a:cxnLst/>
              <a:rect l="l" t="t" r="r" b="b"/>
              <a:pathLst>
                <a:path w="208914" h="365760">
                  <a:moveTo>
                    <a:pt x="208476" y="0"/>
                  </a:moveTo>
                  <a:lnTo>
                    <a:pt x="0" y="0"/>
                  </a:lnTo>
                  <a:lnTo>
                    <a:pt x="0" y="365328"/>
                  </a:lnTo>
                  <a:lnTo>
                    <a:pt x="208476" y="365328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255908" y="5468964"/>
              <a:ext cx="208915" cy="365760"/>
            </a:xfrm>
            <a:custGeom>
              <a:avLst/>
              <a:gdLst/>
              <a:ahLst/>
              <a:cxnLst/>
              <a:rect l="l" t="t" r="r" b="b"/>
              <a:pathLst>
                <a:path w="208914" h="365760">
                  <a:moveTo>
                    <a:pt x="0" y="365328"/>
                  </a:moveTo>
                  <a:lnTo>
                    <a:pt x="208477" y="365328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365328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2086449" y="2609440"/>
              <a:ext cx="4586605" cy="3378835"/>
            </a:xfrm>
            <a:custGeom>
              <a:avLst/>
              <a:gdLst/>
              <a:ahLst/>
              <a:cxnLst/>
              <a:rect l="l" t="t" r="r" b="b"/>
              <a:pathLst>
                <a:path w="4586605" h="3378835">
                  <a:moveTo>
                    <a:pt x="0" y="3378373"/>
                  </a:moveTo>
                  <a:lnTo>
                    <a:pt x="4586435" y="3378373"/>
                  </a:lnTo>
                  <a:lnTo>
                    <a:pt x="4586435" y="0"/>
                  </a:lnTo>
                  <a:lnTo>
                    <a:pt x="0" y="0"/>
                  </a:lnTo>
                  <a:lnTo>
                    <a:pt x="0" y="3378373"/>
                  </a:lnTo>
                  <a:close/>
                </a:path>
              </a:pathLst>
            </a:custGeom>
            <a:ln w="10461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229492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250339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2711792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292028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312877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333726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354573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375424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396271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4171213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437960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458809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479656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500505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5213540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5422036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563051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5839015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604740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6255880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6464376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708381" y="2411028"/>
              <a:ext cx="4586605" cy="198755"/>
            </a:xfrm>
            <a:custGeom>
              <a:avLst/>
              <a:gdLst/>
              <a:ahLst/>
              <a:cxnLst/>
              <a:rect l="l" t="t" r="r" b="b"/>
              <a:pathLst>
                <a:path w="4586605" h="198755">
                  <a:moveTo>
                    <a:pt x="4586427" y="0"/>
                  </a:moveTo>
                  <a:lnTo>
                    <a:pt x="0" y="0"/>
                  </a:lnTo>
                  <a:lnTo>
                    <a:pt x="0" y="198401"/>
                  </a:lnTo>
                  <a:lnTo>
                    <a:pt x="4586427" y="198401"/>
                  </a:lnTo>
                  <a:lnTo>
                    <a:pt x="4586427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6708382" y="2411016"/>
              <a:ext cx="4586605" cy="198755"/>
            </a:xfrm>
            <a:custGeom>
              <a:avLst/>
              <a:gdLst/>
              <a:ahLst/>
              <a:cxnLst/>
              <a:rect l="l" t="t" r="r" b="b"/>
              <a:pathLst>
                <a:path w="4586605" h="198755">
                  <a:moveTo>
                    <a:pt x="0" y="198402"/>
                  </a:moveTo>
                  <a:lnTo>
                    <a:pt x="4586435" y="198402"/>
                  </a:lnTo>
                  <a:lnTo>
                    <a:pt x="4586435" y="0"/>
                  </a:lnTo>
                  <a:lnTo>
                    <a:pt x="0" y="0"/>
                  </a:lnTo>
                  <a:lnTo>
                    <a:pt x="0" y="198402"/>
                  </a:lnTo>
                  <a:close/>
                </a:path>
              </a:pathLst>
            </a:custGeom>
            <a:ln w="10462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6" name="object 156"/>
          <p:cNvSpPr txBox="1"/>
          <p:nvPr/>
        </p:nvSpPr>
        <p:spPr>
          <a:xfrm>
            <a:off x="7990674" y="2383723"/>
            <a:ext cx="202247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 dirty="0">
                <a:solidFill>
                  <a:srgbClr val="010000"/>
                </a:solidFill>
                <a:latin typeface="Arial"/>
                <a:cs typeface="Arial"/>
              </a:rPr>
              <a:t>Small Standard</a:t>
            </a:r>
            <a:r>
              <a:rPr sz="1400" spc="-3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010000"/>
                </a:solidFill>
                <a:latin typeface="Arial"/>
                <a:cs typeface="Arial"/>
              </a:rPr>
              <a:t>Deviation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57" name="object 157"/>
          <p:cNvGrpSpPr/>
          <p:nvPr/>
        </p:nvGrpSpPr>
        <p:grpSpPr>
          <a:xfrm>
            <a:off x="6703152" y="2604210"/>
            <a:ext cx="4597400" cy="3426460"/>
            <a:chOff x="6703152" y="2604210"/>
            <a:chExt cx="4597400" cy="3426460"/>
          </a:xfrm>
        </p:grpSpPr>
        <p:sp>
          <p:nvSpPr>
            <p:cNvPr id="158" name="object 158"/>
            <p:cNvSpPr/>
            <p:nvPr/>
          </p:nvSpPr>
          <p:spPr>
            <a:xfrm>
              <a:off x="6708381" y="2609456"/>
              <a:ext cx="4586605" cy="3378835"/>
            </a:xfrm>
            <a:custGeom>
              <a:avLst/>
              <a:gdLst/>
              <a:ahLst/>
              <a:cxnLst/>
              <a:rect l="l" t="t" r="r" b="b"/>
              <a:pathLst>
                <a:path w="4586605" h="3378835">
                  <a:moveTo>
                    <a:pt x="4586427" y="0"/>
                  </a:moveTo>
                  <a:lnTo>
                    <a:pt x="0" y="0"/>
                  </a:lnTo>
                  <a:lnTo>
                    <a:pt x="0" y="3378365"/>
                  </a:lnTo>
                  <a:lnTo>
                    <a:pt x="4586427" y="3378365"/>
                  </a:lnTo>
                  <a:lnTo>
                    <a:pt x="45864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6708381" y="5831688"/>
              <a:ext cx="4586605" cy="5715"/>
            </a:xfrm>
            <a:custGeom>
              <a:avLst/>
              <a:gdLst/>
              <a:ahLst/>
              <a:cxnLst/>
              <a:rect l="l" t="t" r="r" b="b"/>
              <a:pathLst>
                <a:path w="4586605" h="5714">
                  <a:moveTo>
                    <a:pt x="0" y="0"/>
                  </a:moveTo>
                  <a:lnTo>
                    <a:pt x="625449" y="0"/>
                  </a:lnTo>
                </a:path>
                <a:path w="4586605" h="5714">
                  <a:moveTo>
                    <a:pt x="4169543" y="0"/>
                  </a:moveTo>
                  <a:lnTo>
                    <a:pt x="4586435" y="0"/>
                  </a:lnTo>
                </a:path>
                <a:path w="4586605" h="5714">
                  <a:moveTo>
                    <a:pt x="0" y="5231"/>
                  </a:moveTo>
                  <a:lnTo>
                    <a:pt x="4586435" y="5231"/>
                  </a:lnTo>
                </a:path>
              </a:pathLst>
            </a:custGeom>
            <a:ln w="523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6708381" y="2902787"/>
              <a:ext cx="4586605" cy="2706370"/>
            </a:xfrm>
            <a:custGeom>
              <a:avLst/>
              <a:gdLst/>
              <a:ahLst/>
              <a:cxnLst/>
              <a:rect l="l" t="t" r="r" b="b"/>
              <a:pathLst>
                <a:path w="4586605" h="2706370">
                  <a:moveTo>
                    <a:pt x="0" y="2706001"/>
                  </a:moveTo>
                  <a:lnTo>
                    <a:pt x="833945" y="2706001"/>
                  </a:lnTo>
                </a:path>
                <a:path w="4586605" h="2706370">
                  <a:moveTo>
                    <a:pt x="3752564" y="2706001"/>
                  </a:moveTo>
                  <a:lnTo>
                    <a:pt x="4586435" y="2706001"/>
                  </a:lnTo>
                </a:path>
                <a:path w="4586605" h="2706370">
                  <a:moveTo>
                    <a:pt x="0" y="2480500"/>
                  </a:moveTo>
                  <a:lnTo>
                    <a:pt x="1042314" y="2480500"/>
                  </a:lnTo>
                </a:path>
                <a:path w="4586605" h="2706370">
                  <a:moveTo>
                    <a:pt x="3544068" y="2480500"/>
                  </a:moveTo>
                  <a:lnTo>
                    <a:pt x="4586435" y="2480500"/>
                  </a:lnTo>
                </a:path>
                <a:path w="4586605" h="2706370">
                  <a:moveTo>
                    <a:pt x="0" y="2254986"/>
                  </a:moveTo>
                  <a:lnTo>
                    <a:pt x="1250810" y="2254986"/>
                  </a:lnTo>
                </a:path>
                <a:path w="4586605" h="2706370">
                  <a:moveTo>
                    <a:pt x="3335585" y="2254986"/>
                  </a:moveTo>
                  <a:lnTo>
                    <a:pt x="4586435" y="2254986"/>
                  </a:lnTo>
                </a:path>
                <a:path w="4586605" h="2706370">
                  <a:moveTo>
                    <a:pt x="0" y="2029485"/>
                  </a:moveTo>
                  <a:lnTo>
                    <a:pt x="1250810" y="2029485"/>
                  </a:lnTo>
                </a:path>
                <a:path w="4586605" h="2706370">
                  <a:moveTo>
                    <a:pt x="3335585" y="2029485"/>
                  </a:moveTo>
                  <a:lnTo>
                    <a:pt x="4586435" y="2029485"/>
                  </a:lnTo>
                </a:path>
                <a:path w="4586605" h="2706370">
                  <a:moveTo>
                    <a:pt x="0" y="1803971"/>
                  </a:moveTo>
                  <a:lnTo>
                    <a:pt x="1459293" y="1803971"/>
                  </a:lnTo>
                </a:path>
                <a:path w="4586605" h="2706370">
                  <a:moveTo>
                    <a:pt x="3127089" y="1803971"/>
                  </a:moveTo>
                  <a:lnTo>
                    <a:pt x="4586435" y="1803971"/>
                  </a:lnTo>
                </a:path>
                <a:path w="4586605" h="2706370">
                  <a:moveTo>
                    <a:pt x="0" y="1578559"/>
                  </a:moveTo>
                  <a:lnTo>
                    <a:pt x="1459293" y="1578559"/>
                  </a:lnTo>
                </a:path>
                <a:path w="4586605" h="2706370">
                  <a:moveTo>
                    <a:pt x="3127089" y="1578559"/>
                  </a:moveTo>
                  <a:lnTo>
                    <a:pt x="4586435" y="1578559"/>
                  </a:lnTo>
                </a:path>
                <a:path w="4586605" h="2706370">
                  <a:moveTo>
                    <a:pt x="0" y="1353058"/>
                  </a:moveTo>
                  <a:lnTo>
                    <a:pt x="1667789" y="1353058"/>
                  </a:lnTo>
                </a:path>
                <a:path w="4586605" h="2706370">
                  <a:moveTo>
                    <a:pt x="2918606" y="1353058"/>
                  </a:moveTo>
                  <a:lnTo>
                    <a:pt x="4586435" y="1353058"/>
                  </a:lnTo>
                </a:path>
                <a:path w="4586605" h="2706370">
                  <a:moveTo>
                    <a:pt x="0" y="1127544"/>
                  </a:moveTo>
                  <a:lnTo>
                    <a:pt x="1667789" y="1127544"/>
                  </a:lnTo>
                </a:path>
                <a:path w="4586605" h="2706370">
                  <a:moveTo>
                    <a:pt x="2918606" y="1127544"/>
                  </a:moveTo>
                  <a:lnTo>
                    <a:pt x="4586435" y="1127544"/>
                  </a:lnTo>
                </a:path>
                <a:path w="4586605" h="2706370">
                  <a:moveTo>
                    <a:pt x="0" y="902043"/>
                  </a:moveTo>
                  <a:lnTo>
                    <a:pt x="1876272" y="902043"/>
                  </a:lnTo>
                </a:path>
                <a:path w="4586605" h="2706370">
                  <a:moveTo>
                    <a:pt x="2918606" y="902043"/>
                  </a:moveTo>
                  <a:lnTo>
                    <a:pt x="4586435" y="902043"/>
                  </a:lnTo>
                </a:path>
                <a:path w="4586605" h="2706370">
                  <a:moveTo>
                    <a:pt x="0" y="676529"/>
                  </a:moveTo>
                  <a:lnTo>
                    <a:pt x="1876272" y="676529"/>
                  </a:lnTo>
                </a:path>
                <a:path w="4586605" h="2706370">
                  <a:moveTo>
                    <a:pt x="2710226" y="676529"/>
                  </a:moveTo>
                  <a:lnTo>
                    <a:pt x="4586435" y="676529"/>
                  </a:lnTo>
                </a:path>
                <a:path w="4586605" h="2706370">
                  <a:moveTo>
                    <a:pt x="0" y="451028"/>
                  </a:moveTo>
                  <a:lnTo>
                    <a:pt x="1876272" y="451028"/>
                  </a:lnTo>
                </a:path>
                <a:path w="4586605" h="2706370">
                  <a:moveTo>
                    <a:pt x="2710226" y="451028"/>
                  </a:moveTo>
                  <a:lnTo>
                    <a:pt x="4586435" y="451028"/>
                  </a:lnTo>
                </a:path>
                <a:path w="4586605" h="2706370">
                  <a:moveTo>
                    <a:pt x="0" y="225513"/>
                  </a:moveTo>
                  <a:lnTo>
                    <a:pt x="2084768" y="225513"/>
                  </a:lnTo>
                </a:path>
                <a:path w="4586605" h="2706370">
                  <a:moveTo>
                    <a:pt x="2501728" y="225513"/>
                  </a:moveTo>
                  <a:lnTo>
                    <a:pt x="4586435" y="225513"/>
                  </a:lnTo>
                </a:path>
                <a:path w="4586605" h="2706370">
                  <a:moveTo>
                    <a:pt x="0" y="0"/>
                  </a:moveTo>
                  <a:lnTo>
                    <a:pt x="2084768" y="0"/>
                  </a:lnTo>
                </a:path>
                <a:path w="4586605" h="2706370">
                  <a:moveTo>
                    <a:pt x="2293269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6708381" y="2677286"/>
              <a:ext cx="4586605" cy="0"/>
            </a:xfrm>
            <a:custGeom>
              <a:avLst/>
              <a:gdLst/>
              <a:ahLst/>
              <a:cxnLst/>
              <a:rect l="l" t="t" r="r" b="b"/>
              <a:pathLst>
                <a:path w="4586605">
                  <a:moveTo>
                    <a:pt x="0" y="0"/>
                  </a:moveTo>
                  <a:lnTo>
                    <a:pt x="4586435" y="0"/>
                  </a:lnTo>
                </a:path>
              </a:pathLst>
            </a:custGeom>
            <a:ln w="10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691685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7021055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12534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7229538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3152681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7333830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743802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3076062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754232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764651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93170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775069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785498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683599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795919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06349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147007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167700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27199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718572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37617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480463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231463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58466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68885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55496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79314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89732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5364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900163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910583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34748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921012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931430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64063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941851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952281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114242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9626993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9731285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1732085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983548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993978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187529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1004397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10148265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728764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10252443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1035664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290467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1046093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10565155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312112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1066944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1077362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224855"/>
                  </a:moveTo>
                  <a:lnTo>
                    <a:pt x="0" y="3378373"/>
                  </a:lnTo>
                </a:path>
                <a:path h="3378835">
                  <a:moveTo>
                    <a:pt x="0" y="0"/>
                  </a:moveTo>
                  <a:lnTo>
                    <a:pt x="0" y="3148147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10877918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10982134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1108631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1045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708381" y="5833241"/>
              <a:ext cx="4586605" cy="2540"/>
            </a:xfrm>
            <a:custGeom>
              <a:avLst/>
              <a:gdLst/>
              <a:ahLst/>
              <a:cxnLst/>
              <a:rect l="l" t="t" r="r" b="b"/>
              <a:pathLst>
                <a:path w="4586605" h="2539">
                  <a:moveTo>
                    <a:pt x="0" y="0"/>
                  </a:moveTo>
                  <a:lnTo>
                    <a:pt x="625449" y="0"/>
                  </a:lnTo>
                </a:path>
                <a:path w="4586605" h="2539">
                  <a:moveTo>
                    <a:pt x="4169543" y="0"/>
                  </a:moveTo>
                  <a:lnTo>
                    <a:pt x="4586435" y="0"/>
                  </a:lnTo>
                </a:path>
                <a:path w="4586605" h="2539">
                  <a:moveTo>
                    <a:pt x="0" y="2125"/>
                  </a:moveTo>
                  <a:lnTo>
                    <a:pt x="4586435" y="2125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708381" y="3128301"/>
              <a:ext cx="4586605" cy="2255520"/>
            </a:xfrm>
            <a:custGeom>
              <a:avLst/>
              <a:gdLst/>
              <a:ahLst/>
              <a:cxnLst/>
              <a:rect l="l" t="t" r="r" b="b"/>
              <a:pathLst>
                <a:path w="4586605" h="2255520">
                  <a:moveTo>
                    <a:pt x="0" y="2254986"/>
                  </a:moveTo>
                  <a:lnTo>
                    <a:pt x="1042314" y="2254986"/>
                  </a:lnTo>
                </a:path>
                <a:path w="4586605" h="2255520">
                  <a:moveTo>
                    <a:pt x="3544068" y="2254986"/>
                  </a:moveTo>
                  <a:lnTo>
                    <a:pt x="4586435" y="2254986"/>
                  </a:lnTo>
                </a:path>
                <a:path w="4586605" h="2255520">
                  <a:moveTo>
                    <a:pt x="0" y="1803971"/>
                  </a:moveTo>
                  <a:lnTo>
                    <a:pt x="1250810" y="1803971"/>
                  </a:lnTo>
                </a:path>
                <a:path w="4586605" h="2255520">
                  <a:moveTo>
                    <a:pt x="3335585" y="1803971"/>
                  </a:moveTo>
                  <a:lnTo>
                    <a:pt x="4586435" y="1803971"/>
                  </a:lnTo>
                </a:path>
                <a:path w="4586605" h="2255520">
                  <a:moveTo>
                    <a:pt x="0" y="1353045"/>
                  </a:moveTo>
                  <a:lnTo>
                    <a:pt x="1459293" y="1353045"/>
                  </a:lnTo>
                </a:path>
                <a:path w="4586605" h="2255520">
                  <a:moveTo>
                    <a:pt x="3127089" y="1353045"/>
                  </a:moveTo>
                  <a:lnTo>
                    <a:pt x="4586435" y="1353045"/>
                  </a:lnTo>
                </a:path>
                <a:path w="4586605" h="2255520">
                  <a:moveTo>
                    <a:pt x="0" y="902030"/>
                  </a:moveTo>
                  <a:lnTo>
                    <a:pt x="1667789" y="902030"/>
                  </a:lnTo>
                </a:path>
                <a:path w="4586605" h="2255520">
                  <a:moveTo>
                    <a:pt x="2918606" y="902030"/>
                  </a:moveTo>
                  <a:lnTo>
                    <a:pt x="4586435" y="902030"/>
                  </a:lnTo>
                </a:path>
                <a:path w="4586605" h="2255520">
                  <a:moveTo>
                    <a:pt x="0" y="451015"/>
                  </a:moveTo>
                  <a:lnTo>
                    <a:pt x="1876272" y="451015"/>
                  </a:lnTo>
                </a:path>
                <a:path w="4586605" h="2255520">
                  <a:moveTo>
                    <a:pt x="2710226" y="451015"/>
                  </a:moveTo>
                  <a:lnTo>
                    <a:pt x="4586435" y="451015"/>
                  </a:lnTo>
                </a:path>
                <a:path w="4586605" h="2255520">
                  <a:moveTo>
                    <a:pt x="0" y="0"/>
                  </a:moveTo>
                  <a:lnTo>
                    <a:pt x="2084768" y="0"/>
                  </a:lnTo>
                </a:path>
                <a:path w="4586605" h="2255520">
                  <a:moveTo>
                    <a:pt x="2501728" y="0"/>
                  </a:moveTo>
                  <a:lnTo>
                    <a:pt x="4586435" y="0"/>
                  </a:lnTo>
                </a:path>
              </a:pathLst>
            </a:custGeom>
            <a:ln w="42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691685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12534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333830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754232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775069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795919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8167700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837617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8584666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879314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900163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921012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9418511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9626993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983548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1004397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10252443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10460939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10669447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10877918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11086312" y="2609448"/>
              <a:ext cx="0" cy="3378835"/>
            </a:xfrm>
            <a:custGeom>
              <a:avLst/>
              <a:gdLst/>
              <a:ahLst/>
              <a:cxnLst/>
              <a:rect l="l" t="t" r="r" b="b"/>
              <a:pathLst>
                <a:path h="3378835">
                  <a:moveTo>
                    <a:pt x="0" y="3378373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6916851" y="5798206"/>
              <a:ext cx="208915" cy="36195"/>
            </a:xfrm>
            <a:custGeom>
              <a:avLst/>
              <a:gdLst/>
              <a:ahLst/>
              <a:cxnLst/>
              <a:rect l="l" t="t" r="r" b="b"/>
              <a:pathLst>
                <a:path w="208915" h="36195">
                  <a:moveTo>
                    <a:pt x="208476" y="0"/>
                  </a:moveTo>
                  <a:lnTo>
                    <a:pt x="0" y="0"/>
                  </a:lnTo>
                  <a:lnTo>
                    <a:pt x="0" y="36096"/>
                  </a:lnTo>
                  <a:lnTo>
                    <a:pt x="208476" y="36096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6916860" y="5798196"/>
              <a:ext cx="208915" cy="36195"/>
            </a:xfrm>
            <a:custGeom>
              <a:avLst/>
              <a:gdLst/>
              <a:ahLst/>
              <a:cxnLst/>
              <a:rect l="l" t="t" r="r" b="b"/>
              <a:pathLst>
                <a:path w="208915" h="36195">
                  <a:moveTo>
                    <a:pt x="0" y="36096"/>
                  </a:moveTo>
                  <a:lnTo>
                    <a:pt x="208477" y="36096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36096"/>
                  </a:lnTo>
                  <a:close/>
                </a:path>
              </a:pathLst>
            </a:custGeom>
            <a:ln w="1046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125347" y="5762129"/>
              <a:ext cx="208915" cy="72390"/>
            </a:xfrm>
            <a:custGeom>
              <a:avLst/>
              <a:gdLst/>
              <a:ahLst/>
              <a:cxnLst/>
              <a:rect l="l" t="t" r="r" b="b"/>
              <a:pathLst>
                <a:path w="208915" h="72389">
                  <a:moveTo>
                    <a:pt x="208476" y="0"/>
                  </a:moveTo>
                  <a:lnTo>
                    <a:pt x="0" y="0"/>
                  </a:lnTo>
                  <a:lnTo>
                    <a:pt x="0" y="72173"/>
                  </a:lnTo>
                  <a:lnTo>
                    <a:pt x="208476" y="7217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125359" y="5762119"/>
              <a:ext cx="208915" cy="72390"/>
            </a:xfrm>
            <a:custGeom>
              <a:avLst/>
              <a:gdLst/>
              <a:ahLst/>
              <a:cxnLst/>
              <a:rect l="l" t="t" r="r" b="b"/>
              <a:pathLst>
                <a:path w="208915" h="72389">
                  <a:moveTo>
                    <a:pt x="0" y="72174"/>
                  </a:moveTo>
                  <a:lnTo>
                    <a:pt x="208477" y="72174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72174"/>
                  </a:lnTo>
                  <a:close/>
                </a:path>
              </a:pathLst>
            </a:custGeom>
            <a:ln w="1046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333831" y="5685510"/>
              <a:ext cx="208915" cy="149225"/>
            </a:xfrm>
            <a:custGeom>
              <a:avLst/>
              <a:gdLst/>
              <a:ahLst/>
              <a:cxnLst/>
              <a:rect l="l" t="t" r="r" b="b"/>
              <a:pathLst>
                <a:path w="208915" h="149225">
                  <a:moveTo>
                    <a:pt x="208476" y="0"/>
                  </a:moveTo>
                  <a:lnTo>
                    <a:pt x="0" y="0"/>
                  </a:lnTo>
                  <a:lnTo>
                    <a:pt x="0" y="148793"/>
                  </a:lnTo>
                  <a:lnTo>
                    <a:pt x="208476" y="14879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7333836" y="5685500"/>
              <a:ext cx="208915" cy="149225"/>
            </a:xfrm>
            <a:custGeom>
              <a:avLst/>
              <a:gdLst/>
              <a:ahLst/>
              <a:cxnLst/>
              <a:rect l="l" t="t" r="r" b="b"/>
              <a:pathLst>
                <a:path w="208915" h="149225">
                  <a:moveTo>
                    <a:pt x="0" y="148792"/>
                  </a:moveTo>
                  <a:lnTo>
                    <a:pt x="208477" y="148792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48792"/>
                  </a:lnTo>
                  <a:close/>
                </a:path>
              </a:pathLst>
            </a:custGeom>
            <a:ln w="1046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7542326" y="5541148"/>
              <a:ext cx="208915" cy="293370"/>
            </a:xfrm>
            <a:custGeom>
              <a:avLst/>
              <a:gdLst/>
              <a:ahLst/>
              <a:cxnLst/>
              <a:rect l="l" t="t" r="r" b="b"/>
              <a:pathLst>
                <a:path w="208915" h="293370">
                  <a:moveTo>
                    <a:pt x="208476" y="0"/>
                  </a:moveTo>
                  <a:lnTo>
                    <a:pt x="0" y="0"/>
                  </a:lnTo>
                  <a:lnTo>
                    <a:pt x="0" y="293155"/>
                  </a:lnTo>
                  <a:lnTo>
                    <a:pt x="208476" y="293155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7542335" y="5541136"/>
              <a:ext cx="208915" cy="293370"/>
            </a:xfrm>
            <a:custGeom>
              <a:avLst/>
              <a:gdLst/>
              <a:ahLst/>
              <a:cxnLst/>
              <a:rect l="l" t="t" r="r" b="b"/>
              <a:pathLst>
                <a:path w="208915" h="293370">
                  <a:moveTo>
                    <a:pt x="0" y="293156"/>
                  </a:moveTo>
                  <a:lnTo>
                    <a:pt x="208455" y="293156"/>
                  </a:lnTo>
                  <a:lnTo>
                    <a:pt x="208455" y="0"/>
                  </a:lnTo>
                  <a:lnTo>
                    <a:pt x="0" y="0"/>
                  </a:lnTo>
                  <a:lnTo>
                    <a:pt x="0" y="293156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7750695" y="5293047"/>
              <a:ext cx="208915" cy="541655"/>
            </a:xfrm>
            <a:custGeom>
              <a:avLst/>
              <a:gdLst/>
              <a:ahLst/>
              <a:cxnLst/>
              <a:rect l="l" t="t" r="r" b="b"/>
              <a:pathLst>
                <a:path w="208915" h="541654">
                  <a:moveTo>
                    <a:pt x="208476" y="0"/>
                  </a:moveTo>
                  <a:lnTo>
                    <a:pt x="0" y="0"/>
                  </a:lnTo>
                  <a:lnTo>
                    <a:pt x="0" y="541256"/>
                  </a:lnTo>
                  <a:lnTo>
                    <a:pt x="208476" y="541256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7750704" y="5293036"/>
              <a:ext cx="208915" cy="541655"/>
            </a:xfrm>
            <a:custGeom>
              <a:avLst/>
              <a:gdLst/>
              <a:ahLst/>
              <a:cxnLst/>
              <a:rect l="l" t="t" r="r" b="b"/>
              <a:pathLst>
                <a:path w="208915" h="541654">
                  <a:moveTo>
                    <a:pt x="0" y="541257"/>
                  </a:moveTo>
                  <a:lnTo>
                    <a:pt x="208477" y="541257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541257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7959191" y="4756455"/>
              <a:ext cx="208915" cy="1078230"/>
            </a:xfrm>
            <a:custGeom>
              <a:avLst/>
              <a:gdLst/>
              <a:ahLst/>
              <a:cxnLst/>
              <a:rect l="l" t="t" r="r" b="b"/>
              <a:pathLst>
                <a:path w="208915" h="1078229">
                  <a:moveTo>
                    <a:pt x="208498" y="0"/>
                  </a:moveTo>
                  <a:lnTo>
                    <a:pt x="0" y="0"/>
                  </a:lnTo>
                  <a:lnTo>
                    <a:pt x="0" y="1077847"/>
                  </a:lnTo>
                  <a:lnTo>
                    <a:pt x="208498" y="1077847"/>
                  </a:lnTo>
                  <a:lnTo>
                    <a:pt x="208498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959203" y="4756443"/>
              <a:ext cx="208915" cy="1078230"/>
            </a:xfrm>
            <a:custGeom>
              <a:avLst/>
              <a:gdLst/>
              <a:ahLst/>
              <a:cxnLst/>
              <a:rect l="l" t="t" r="r" b="b"/>
              <a:pathLst>
                <a:path w="208915" h="1078229">
                  <a:moveTo>
                    <a:pt x="0" y="1077849"/>
                  </a:moveTo>
                  <a:lnTo>
                    <a:pt x="208499" y="1077849"/>
                  </a:lnTo>
                  <a:lnTo>
                    <a:pt x="208499" y="0"/>
                  </a:lnTo>
                  <a:lnTo>
                    <a:pt x="0" y="0"/>
                  </a:lnTo>
                  <a:lnTo>
                    <a:pt x="0" y="107784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8167675" y="4328020"/>
              <a:ext cx="208915" cy="1506855"/>
            </a:xfrm>
            <a:custGeom>
              <a:avLst/>
              <a:gdLst/>
              <a:ahLst/>
              <a:cxnLst/>
              <a:rect l="l" t="t" r="r" b="b"/>
              <a:pathLst>
                <a:path w="208915" h="1506854">
                  <a:moveTo>
                    <a:pt x="208476" y="0"/>
                  </a:moveTo>
                  <a:lnTo>
                    <a:pt x="0" y="0"/>
                  </a:lnTo>
                  <a:lnTo>
                    <a:pt x="0" y="1506283"/>
                  </a:lnTo>
                  <a:lnTo>
                    <a:pt x="208476" y="150628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8167680" y="4328010"/>
              <a:ext cx="208915" cy="1506855"/>
            </a:xfrm>
            <a:custGeom>
              <a:avLst/>
              <a:gdLst/>
              <a:ahLst/>
              <a:cxnLst/>
              <a:rect l="l" t="t" r="r" b="b"/>
              <a:pathLst>
                <a:path w="208915" h="1506854">
                  <a:moveTo>
                    <a:pt x="0" y="1506282"/>
                  </a:moveTo>
                  <a:lnTo>
                    <a:pt x="208477" y="1506282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506282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8376170" y="3840911"/>
              <a:ext cx="208915" cy="1993900"/>
            </a:xfrm>
            <a:custGeom>
              <a:avLst/>
              <a:gdLst/>
              <a:ahLst/>
              <a:cxnLst/>
              <a:rect l="l" t="t" r="r" b="b"/>
              <a:pathLst>
                <a:path w="208915" h="1993900">
                  <a:moveTo>
                    <a:pt x="208476" y="0"/>
                  </a:moveTo>
                  <a:lnTo>
                    <a:pt x="0" y="0"/>
                  </a:lnTo>
                  <a:lnTo>
                    <a:pt x="0" y="1993392"/>
                  </a:lnTo>
                  <a:lnTo>
                    <a:pt x="208476" y="1993392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8376179" y="3840898"/>
              <a:ext cx="208915" cy="1993900"/>
            </a:xfrm>
            <a:custGeom>
              <a:avLst/>
              <a:gdLst/>
              <a:ahLst/>
              <a:cxnLst/>
              <a:rect l="l" t="t" r="r" b="b"/>
              <a:pathLst>
                <a:path w="208915" h="1993900">
                  <a:moveTo>
                    <a:pt x="0" y="1993394"/>
                  </a:moveTo>
                  <a:lnTo>
                    <a:pt x="208477" y="1993394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993394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8584654" y="3164408"/>
              <a:ext cx="208915" cy="2670175"/>
            </a:xfrm>
            <a:custGeom>
              <a:avLst/>
              <a:gdLst/>
              <a:ahLst/>
              <a:cxnLst/>
              <a:rect l="l" t="t" r="r" b="b"/>
              <a:pathLst>
                <a:path w="208915" h="2670175">
                  <a:moveTo>
                    <a:pt x="208476" y="0"/>
                  </a:moveTo>
                  <a:lnTo>
                    <a:pt x="0" y="0"/>
                  </a:lnTo>
                  <a:lnTo>
                    <a:pt x="0" y="2669895"/>
                  </a:lnTo>
                  <a:lnTo>
                    <a:pt x="208476" y="2669895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8584657" y="3164387"/>
              <a:ext cx="208915" cy="2670175"/>
            </a:xfrm>
            <a:custGeom>
              <a:avLst/>
              <a:gdLst/>
              <a:ahLst/>
              <a:cxnLst/>
              <a:rect l="l" t="t" r="r" b="b"/>
              <a:pathLst>
                <a:path w="208915" h="2670175">
                  <a:moveTo>
                    <a:pt x="0" y="2669906"/>
                  </a:moveTo>
                  <a:lnTo>
                    <a:pt x="208477" y="2669906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2669906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8793149" y="2763088"/>
              <a:ext cx="208915" cy="3071495"/>
            </a:xfrm>
            <a:custGeom>
              <a:avLst/>
              <a:gdLst/>
              <a:ahLst/>
              <a:cxnLst/>
              <a:rect l="l" t="t" r="r" b="b"/>
              <a:pathLst>
                <a:path w="208915" h="3071495">
                  <a:moveTo>
                    <a:pt x="208500" y="0"/>
                  </a:moveTo>
                  <a:lnTo>
                    <a:pt x="0" y="0"/>
                  </a:lnTo>
                  <a:lnTo>
                    <a:pt x="0" y="3071215"/>
                  </a:lnTo>
                  <a:lnTo>
                    <a:pt x="208500" y="3071215"/>
                  </a:lnTo>
                  <a:lnTo>
                    <a:pt x="208500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8793156" y="2763070"/>
              <a:ext cx="208915" cy="3071495"/>
            </a:xfrm>
            <a:custGeom>
              <a:avLst/>
              <a:gdLst/>
              <a:ahLst/>
              <a:cxnLst/>
              <a:rect l="l" t="t" r="r" b="b"/>
              <a:pathLst>
                <a:path w="208915" h="3071495">
                  <a:moveTo>
                    <a:pt x="0" y="3071222"/>
                  </a:moveTo>
                  <a:lnTo>
                    <a:pt x="208501" y="3071222"/>
                  </a:lnTo>
                  <a:lnTo>
                    <a:pt x="208501" y="0"/>
                  </a:lnTo>
                  <a:lnTo>
                    <a:pt x="0" y="0"/>
                  </a:lnTo>
                  <a:lnTo>
                    <a:pt x="0" y="3071222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9001633" y="2956928"/>
              <a:ext cx="208915" cy="2877820"/>
            </a:xfrm>
            <a:custGeom>
              <a:avLst/>
              <a:gdLst/>
              <a:ahLst/>
              <a:cxnLst/>
              <a:rect l="l" t="t" r="r" b="b"/>
              <a:pathLst>
                <a:path w="208915" h="2877820">
                  <a:moveTo>
                    <a:pt x="208476" y="0"/>
                  </a:moveTo>
                  <a:lnTo>
                    <a:pt x="0" y="0"/>
                  </a:lnTo>
                  <a:lnTo>
                    <a:pt x="0" y="2877375"/>
                  </a:lnTo>
                  <a:lnTo>
                    <a:pt x="208476" y="2877375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9001633" y="2956917"/>
              <a:ext cx="208915" cy="2877820"/>
            </a:xfrm>
            <a:custGeom>
              <a:avLst/>
              <a:gdLst/>
              <a:ahLst/>
              <a:cxnLst/>
              <a:rect l="l" t="t" r="r" b="b"/>
              <a:pathLst>
                <a:path w="208915" h="2877820">
                  <a:moveTo>
                    <a:pt x="0" y="2877376"/>
                  </a:moveTo>
                  <a:lnTo>
                    <a:pt x="208477" y="2877376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2877376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9210129" y="3250082"/>
              <a:ext cx="208915" cy="2584450"/>
            </a:xfrm>
            <a:custGeom>
              <a:avLst/>
              <a:gdLst/>
              <a:ahLst/>
              <a:cxnLst/>
              <a:rect l="l" t="t" r="r" b="b"/>
              <a:pathLst>
                <a:path w="208915" h="2584450">
                  <a:moveTo>
                    <a:pt x="208479" y="0"/>
                  </a:moveTo>
                  <a:lnTo>
                    <a:pt x="0" y="0"/>
                  </a:lnTo>
                  <a:lnTo>
                    <a:pt x="0" y="2584221"/>
                  </a:lnTo>
                  <a:lnTo>
                    <a:pt x="208479" y="2584221"/>
                  </a:lnTo>
                  <a:lnTo>
                    <a:pt x="20847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9210132" y="3250073"/>
              <a:ext cx="208915" cy="2584450"/>
            </a:xfrm>
            <a:custGeom>
              <a:avLst/>
              <a:gdLst/>
              <a:ahLst/>
              <a:cxnLst/>
              <a:rect l="l" t="t" r="r" b="b"/>
              <a:pathLst>
                <a:path w="208915" h="2584450">
                  <a:moveTo>
                    <a:pt x="0" y="2584219"/>
                  </a:moveTo>
                  <a:lnTo>
                    <a:pt x="208479" y="2584219"/>
                  </a:lnTo>
                  <a:lnTo>
                    <a:pt x="208479" y="0"/>
                  </a:lnTo>
                  <a:lnTo>
                    <a:pt x="0" y="0"/>
                  </a:lnTo>
                  <a:lnTo>
                    <a:pt x="0" y="2584219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9418510" y="3723690"/>
              <a:ext cx="208915" cy="2110740"/>
            </a:xfrm>
            <a:custGeom>
              <a:avLst/>
              <a:gdLst/>
              <a:ahLst/>
              <a:cxnLst/>
              <a:rect l="l" t="t" r="r" b="b"/>
              <a:pathLst>
                <a:path w="208915" h="2110740">
                  <a:moveTo>
                    <a:pt x="208476" y="0"/>
                  </a:moveTo>
                  <a:lnTo>
                    <a:pt x="0" y="0"/>
                  </a:lnTo>
                  <a:lnTo>
                    <a:pt x="0" y="2110613"/>
                  </a:lnTo>
                  <a:lnTo>
                    <a:pt x="208476" y="2110613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9418522" y="3723671"/>
              <a:ext cx="208915" cy="2110740"/>
            </a:xfrm>
            <a:custGeom>
              <a:avLst/>
              <a:gdLst/>
              <a:ahLst/>
              <a:cxnLst/>
              <a:rect l="l" t="t" r="r" b="b"/>
              <a:pathLst>
                <a:path w="208915" h="2110740">
                  <a:moveTo>
                    <a:pt x="0" y="2110622"/>
                  </a:moveTo>
                  <a:lnTo>
                    <a:pt x="208477" y="2110622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2110622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9626993" y="4341533"/>
              <a:ext cx="208915" cy="1492885"/>
            </a:xfrm>
            <a:custGeom>
              <a:avLst/>
              <a:gdLst/>
              <a:ahLst/>
              <a:cxnLst/>
              <a:rect l="l" t="t" r="r" b="b"/>
              <a:pathLst>
                <a:path w="208915" h="1492885">
                  <a:moveTo>
                    <a:pt x="208476" y="0"/>
                  </a:moveTo>
                  <a:lnTo>
                    <a:pt x="0" y="0"/>
                  </a:lnTo>
                  <a:lnTo>
                    <a:pt x="0" y="1492770"/>
                  </a:lnTo>
                  <a:lnTo>
                    <a:pt x="208476" y="1492770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9627000" y="4341525"/>
              <a:ext cx="208915" cy="1492885"/>
            </a:xfrm>
            <a:custGeom>
              <a:avLst/>
              <a:gdLst/>
              <a:ahLst/>
              <a:cxnLst/>
              <a:rect l="l" t="t" r="r" b="b"/>
              <a:pathLst>
                <a:path w="208915" h="1492885">
                  <a:moveTo>
                    <a:pt x="0" y="1492768"/>
                  </a:moveTo>
                  <a:lnTo>
                    <a:pt x="208477" y="1492768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492768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9835489" y="4796977"/>
              <a:ext cx="208915" cy="1037590"/>
            </a:xfrm>
            <a:custGeom>
              <a:avLst/>
              <a:gdLst/>
              <a:ahLst/>
              <a:cxnLst/>
              <a:rect l="l" t="t" r="r" b="b"/>
              <a:pathLst>
                <a:path w="208915" h="1037589">
                  <a:moveTo>
                    <a:pt x="208476" y="0"/>
                  </a:moveTo>
                  <a:lnTo>
                    <a:pt x="0" y="0"/>
                  </a:lnTo>
                  <a:lnTo>
                    <a:pt x="0" y="1037325"/>
                  </a:lnTo>
                  <a:lnTo>
                    <a:pt x="208476" y="1037325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9835499" y="4796965"/>
              <a:ext cx="208915" cy="1037590"/>
            </a:xfrm>
            <a:custGeom>
              <a:avLst/>
              <a:gdLst/>
              <a:ahLst/>
              <a:cxnLst/>
              <a:rect l="l" t="t" r="r" b="b"/>
              <a:pathLst>
                <a:path w="208915" h="1037589">
                  <a:moveTo>
                    <a:pt x="0" y="1037328"/>
                  </a:moveTo>
                  <a:lnTo>
                    <a:pt x="208477" y="1037328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037328"/>
                  </a:lnTo>
                  <a:close/>
                </a:path>
              </a:pathLst>
            </a:custGeom>
            <a:ln w="1045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10043972" y="5338212"/>
              <a:ext cx="208915" cy="496570"/>
            </a:xfrm>
            <a:custGeom>
              <a:avLst/>
              <a:gdLst/>
              <a:ahLst/>
              <a:cxnLst/>
              <a:rect l="l" t="t" r="r" b="b"/>
              <a:pathLst>
                <a:path w="208915" h="496570">
                  <a:moveTo>
                    <a:pt x="208476" y="0"/>
                  </a:moveTo>
                  <a:lnTo>
                    <a:pt x="0" y="0"/>
                  </a:lnTo>
                  <a:lnTo>
                    <a:pt x="0" y="496091"/>
                  </a:lnTo>
                  <a:lnTo>
                    <a:pt x="208476" y="496091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10043976" y="5338200"/>
              <a:ext cx="208915" cy="496570"/>
            </a:xfrm>
            <a:custGeom>
              <a:avLst/>
              <a:gdLst/>
              <a:ahLst/>
              <a:cxnLst/>
              <a:rect l="l" t="t" r="r" b="b"/>
              <a:pathLst>
                <a:path w="208915" h="496570">
                  <a:moveTo>
                    <a:pt x="0" y="496092"/>
                  </a:moveTo>
                  <a:lnTo>
                    <a:pt x="208477" y="496092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496092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10252468" y="5514119"/>
              <a:ext cx="208915" cy="320675"/>
            </a:xfrm>
            <a:custGeom>
              <a:avLst/>
              <a:gdLst/>
              <a:ahLst/>
              <a:cxnLst/>
              <a:rect l="l" t="t" r="r" b="b"/>
              <a:pathLst>
                <a:path w="208915" h="320675">
                  <a:moveTo>
                    <a:pt x="208476" y="0"/>
                  </a:moveTo>
                  <a:lnTo>
                    <a:pt x="0" y="0"/>
                  </a:lnTo>
                  <a:lnTo>
                    <a:pt x="0" y="320184"/>
                  </a:lnTo>
                  <a:lnTo>
                    <a:pt x="208476" y="320184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10252475" y="5514107"/>
              <a:ext cx="208915" cy="320675"/>
            </a:xfrm>
            <a:custGeom>
              <a:avLst/>
              <a:gdLst/>
              <a:ahLst/>
              <a:cxnLst/>
              <a:rect l="l" t="t" r="r" b="b"/>
              <a:pathLst>
                <a:path w="208915" h="320675">
                  <a:moveTo>
                    <a:pt x="0" y="320185"/>
                  </a:moveTo>
                  <a:lnTo>
                    <a:pt x="208477" y="320185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320185"/>
                  </a:lnTo>
                  <a:close/>
                </a:path>
              </a:pathLst>
            </a:custGeom>
            <a:ln w="1046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10460939" y="5730569"/>
              <a:ext cx="208915" cy="104139"/>
            </a:xfrm>
            <a:custGeom>
              <a:avLst/>
              <a:gdLst/>
              <a:ahLst/>
              <a:cxnLst/>
              <a:rect l="l" t="t" r="r" b="b"/>
              <a:pathLst>
                <a:path w="208915" h="104139">
                  <a:moveTo>
                    <a:pt x="208476" y="0"/>
                  </a:moveTo>
                  <a:lnTo>
                    <a:pt x="0" y="0"/>
                  </a:lnTo>
                  <a:lnTo>
                    <a:pt x="0" y="103734"/>
                  </a:lnTo>
                  <a:lnTo>
                    <a:pt x="208476" y="103734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10460952" y="5730558"/>
              <a:ext cx="208915" cy="104139"/>
            </a:xfrm>
            <a:custGeom>
              <a:avLst/>
              <a:gdLst/>
              <a:ahLst/>
              <a:cxnLst/>
              <a:rect l="l" t="t" r="r" b="b"/>
              <a:pathLst>
                <a:path w="208915" h="104139">
                  <a:moveTo>
                    <a:pt x="0" y="103734"/>
                  </a:moveTo>
                  <a:lnTo>
                    <a:pt x="208477" y="103734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103734"/>
                  </a:lnTo>
                  <a:close/>
                </a:path>
              </a:pathLst>
            </a:custGeom>
            <a:ln w="1046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10669447" y="5757595"/>
              <a:ext cx="208915" cy="76835"/>
            </a:xfrm>
            <a:custGeom>
              <a:avLst/>
              <a:gdLst/>
              <a:ahLst/>
              <a:cxnLst/>
              <a:rect l="l" t="t" r="r" b="b"/>
              <a:pathLst>
                <a:path w="208915" h="76835">
                  <a:moveTo>
                    <a:pt x="208476" y="0"/>
                  </a:moveTo>
                  <a:lnTo>
                    <a:pt x="0" y="0"/>
                  </a:lnTo>
                  <a:lnTo>
                    <a:pt x="0" y="76708"/>
                  </a:lnTo>
                  <a:lnTo>
                    <a:pt x="208476" y="76708"/>
                  </a:lnTo>
                  <a:lnTo>
                    <a:pt x="208476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10669430" y="5757585"/>
              <a:ext cx="208915" cy="76835"/>
            </a:xfrm>
            <a:custGeom>
              <a:avLst/>
              <a:gdLst/>
              <a:ahLst/>
              <a:cxnLst/>
              <a:rect l="l" t="t" r="r" b="b"/>
              <a:pathLst>
                <a:path w="208915" h="76835">
                  <a:moveTo>
                    <a:pt x="0" y="76708"/>
                  </a:moveTo>
                  <a:lnTo>
                    <a:pt x="208477" y="76708"/>
                  </a:lnTo>
                  <a:lnTo>
                    <a:pt x="208477" y="0"/>
                  </a:lnTo>
                  <a:lnTo>
                    <a:pt x="0" y="0"/>
                  </a:lnTo>
                  <a:lnTo>
                    <a:pt x="0" y="76708"/>
                  </a:lnTo>
                  <a:close/>
                </a:path>
              </a:pathLst>
            </a:custGeom>
            <a:ln w="1046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10877918" y="5811719"/>
              <a:ext cx="208915" cy="22860"/>
            </a:xfrm>
            <a:custGeom>
              <a:avLst/>
              <a:gdLst/>
              <a:ahLst/>
              <a:cxnLst/>
              <a:rect l="l" t="t" r="r" b="b"/>
              <a:pathLst>
                <a:path w="208915" h="22860">
                  <a:moveTo>
                    <a:pt x="208498" y="0"/>
                  </a:moveTo>
                  <a:lnTo>
                    <a:pt x="0" y="0"/>
                  </a:lnTo>
                  <a:lnTo>
                    <a:pt x="0" y="22584"/>
                  </a:lnTo>
                  <a:lnTo>
                    <a:pt x="208498" y="22584"/>
                  </a:lnTo>
                  <a:lnTo>
                    <a:pt x="208498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10877929" y="5811708"/>
              <a:ext cx="208915" cy="22860"/>
            </a:xfrm>
            <a:custGeom>
              <a:avLst/>
              <a:gdLst/>
              <a:ahLst/>
              <a:cxnLst/>
              <a:rect l="l" t="t" r="r" b="b"/>
              <a:pathLst>
                <a:path w="208915" h="22860">
                  <a:moveTo>
                    <a:pt x="0" y="22584"/>
                  </a:moveTo>
                  <a:lnTo>
                    <a:pt x="208499" y="22584"/>
                  </a:lnTo>
                  <a:lnTo>
                    <a:pt x="208499" y="0"/>
                  </a:lnTo>
                  <a:lnTo>
                    <a:pt x="0" y="0"/>
                  </a:lnTo>
                  <a:lnTo>
                    <a:pt x="0" y="22584"/>
                  </a:lnTo>
                  <a:close/>
                </a:path>
              </a:pathLst>
            </a:custGeom>
            <a:ln w="1046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6708382" y="2609440"/>
              <a:ext cx="4586605" cy="3378835"/>
            </a:xfrm>
            <a:custGeom>
              <a:avLst/>
              <a:gdLst/>
              <a:ahLst/>
              <a:cxnLst/>
              <a:rect l="l" t="t" r="r" b="b"/>
              <a:pathLst>
                <a:path w="4586605" h="3378835">
                  <a:moveTo>
                    <a:pt x="0" y="3378373"/>
                  </a:moveTo>
                  <a:lnTo>
                    <a:pt x="4586435" y="3378373"/>
                  </a:lnTo>
                  <a:lnTo>
                    <a:pt x="4586435" y="0"/>
                  </a:lnTo>
                  <a:lnTo>
                    <a:pt x="0" y="0"/>
                  </a:lnTo>
                  <a:lnTo>
                    <a:pt x="0" y="3378373"/>
                  </a:lnTo>
                  <a:close/>
                </a:path>
              </a:pathLst>
            </a:custGeom>
            <a:ln w="10461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691685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712534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7333830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7542326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7750696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795919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8167700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837617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8584666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879314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9001632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921012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9418511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9626993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983548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10043972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10252443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10460939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10669447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10877918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11086312" y="5987824"/>
              <a:ext cx="0" cy="43180"/>
            </a:xfrm>
            <a:custGeom>
              <a:avLst/>
              <a:gdLst/>
              <a:ahLst/>
              <a:cxnLst/>
              <a:rect l="l" t="t" r="r" b="b"/>
              <a:pathLst>
                <a:path h="43179">
                  <a:moveTo>
                    <a:pt x="0" y="42592"/>
                  </a:moveTo>
                  <a:lnTo>
                    <a:pt x="0" y="0"/>
                  </a:lnTo>
                </a:path>
              </a:pathLst>
            </a:custGeom>
            <a:ln w="424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8" name="object 288"/>
          <p:cNvSpPr txBox="1"/>
          <p:nvPr/>
        </p:nvSpPr>
        <p:spPr>
          <a:xfrm>
            <a:off x="6871233" y="6055388"/>
            <a:ext cx="4326890" cy="1676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220979" algn="l"/>
              </a:tabLst>
            </a:pP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0	5</a:t>
            </a:r>
            <a:r>
              <a:rPr sz="900" spc="7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20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25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30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35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40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45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50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55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60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65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70</a:t>
            </a:r>
            <a:r>
              <a:rPr sz="900" spc="8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75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80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85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90</a:t>
            </a:r>
            <a:r>
              <a:rPr sz="900" spc="9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95</a:t>
            </a:r>
            <a:r>
              <a:rPr sz="900" spc="9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900" spc="15" dirty="0">
                <a:solidFill>
                  <a:srgbClr val="010000"/>
                </a:solidFill>
                <a:latin typeface="Arial"/>
                <a:cs typeface="Arial"/>
              </a:rPr>
              <a:t>100</a:t>
            </a:r>
            <a:endParaRPr sz="900">
              <a:latin typeface="Arial"/>
              <a:cs typeface="Arial"/>
            </a:endParaRPr>
          </a:p>
        </p:txBody>
      </p:sp>
      <p:sp>
        <p:nvSpPr>
          <p:cNvPr id="289" name="object 289"/>
          <p:cNvSpPr txBox="1"/>
          <p:nvPr/>
        </p:nvSpPr>
        <p:spPr>
          <a:xfrm>
            <a:off x="1563987" y="6532915"/>
            <a:ext cx="1090930" cy="2870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700" b="1" spc="-280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700" b="1" spc="-235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700" b="1" spc="-55" dirty="0">
                <a:solidFill>
                  <a:srgbClr val="C04A6A"/>
                </a:solidFill>
                <a:latin typeface="Arial"/>
                <a:cs typeface="Arial"/>
              </a:rPr>
              <a:t>1.11</a:t>
            </a:r>
            <a:endParaRPr sz="1700">
              <a:latin typeface="Arial"/>
              <a:cs typeface="Arial"/>
            </a:endParaRPr>
          </a:p>
        </p:txBody>
      </p:sp>
      <p:sp>
        <p:nvSpPr>
          <p:cNvPr id="290" name="object 290"/>
          <p:cNvSpPr txBox="1"/>
          <p:nvPr/>
        </p:nvSpPr>
        <p:spPr>
          <a:xfrm>
            <a:off x="2825025" y="6554713"/>
            <a:ext cx="5842000" cy="2609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550" spc="-195" dirty="0">
                <a:solidFill>
                  <a:srgbClr val="231F20"/>
                </a:solidFill>
                <a:latin typeface="Arial"/>
                <a:cs typeface="Arial"/>
              </a:rPr>
              <a:t>Two </a:t>
            </a:r>
            <a:r>
              <a:rPr sz="1550" spc="-85" dirty="0">
                <a:solidFill>
                  <a:srgbClr val="231F20"/>
                </a:solidFill>
                <a:latin typeface="Arial"/>
                <a:cs typeface="Arial"/>
              </a:rPr>
              <a:t>distributions </a:t>
            </a:r>
            <a:r>
              <a:rPr sz="1550" spc="-80" dirty="0">
                <a:solidFill>
                  <a:srgbClr val="231F20"/>
                </a:solidFill>
                <a:latin typeface="Arial"/>
                <a:cs typeface="Arial"/>
              </a:rPr>
              <a:t>with </a:t>
            </a:r>
            <a:r>
              <a:rPr sz="1550" spc="-125" dirty="0">
                <a:solidFill>
                  <a:srgbClr val="231F20"/>
                </a:solidFill>
                <a:latin typeface="Arial"/>
                <a:cs typeface="Arial"/>
              </a:rPr>
              <a:t>the </a:t>
            </a:r>
            <a:r>
              <a:rPr sz="1550" spc="-150" dirty="0">
                <a:solidFill>
                  <a:srgbClr val="231F20"/>
                </a:solidFill>
                <a:latin typeface="Arial"/>
                <a:cs typeface="Arial"/>
              </a:rPr>
              <a:t>same </a:t>
            </a:r>
            <a:r>
              <a:rPr sz="1550" spc="-140" dirty="0">
                <a:solidFill>
                  <a:srgbClr val="231F20"/>
                </a:solidFill>
                <a:latin typeface="Arial"/>
                <a:cs typeface="Arial"/>
              </a:rPr>
              <a:t>mean, </a:t>
            </a:r>
            <a:r>
              <a:rPr sz="1550" spc="-105" dirty="0">
                <a:solidFill>
                  <a:srgbClr val="231F20"/>
                </a:solidFill>
                <a:latin typeface="Arial"/>
                <a:cs typeface="Arial"/>
              </a:rPr>
              <a:t>but </a:t>
            </a:r>
            <a:r>
              <a:rPr sz="1550" spc="-120" dirty="0">
                <a:solidFill>
                  <a:srgbClr val="231F20"/>
                </a:solidFill>
                <a:latin typeface="Arial"/>
                <a:cs typeface="Arial"/>
              </a:rPr>
              <a:t>large </a:t>
            </a:r>
            <a:r>
              <a:rPr sz="1550" spc="-15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1550" spc="-100" dirty="0">
                <a:solidFill>
                  <a:srgbClr val="231F20"/>
                </a:solidFill>
                <a:latin typeface="Arial"/>
                <a:cs typeface="Arial"/>
              </a:rPr>
              <a:t>small </a:t>
            </a:r>
            <a:r>
              <a:rPr sz="1550" spc="-120" dirty="0">
                <a:solidFill>
                  <a:srgbClr val="231F20"/>
                </a:solidFill>
                <a:latin typeface="Arial"/>
                <a:cs typeface="Arial"/>
              </a:rPr>
              <a:t>standard</a:t>
            </a:r>
            <a:r>
              <a:rPr sz="1550" spc="-5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1550" spc="-110" dirty="0">
                <a:solidFill>
                  <a:srgbClr val="231F20"/>
                </a:solidFill>
                <a:latin typeface="Arial"/>
                <a:cs typeface="Arial"/>
              </a:rPr>
              <a:t>deviations</a:t>
            </a:r>
            <a:endParaRPr sz="1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334385" marR="5080" indent="-1629410">
              <a:lnSpc>
                <a:spcPts val="8000"/>
              </a:lnSpc>
              <a:spcBef>
                <a:spcPts val="420"/>
              </a:spcBef>
            </a:pPr>
            <a:r>
              <a:rPr spc="60" dirty="0"/>
              <a:t>Important </a:t>
            </a:r>
            <a:r>
              <a:rPr spc="70" dirty="0"/>
              <a:t>things</a:t>
            </a:r>
            <a:r>
              <a:rPr spc="-110" dirty="0"/>
              <a:t> </a:t>
            </a:r>
            <a:r>
              <a:rPr spc="5" dirty="0"/>
              <a:t>to  </a:t>
            </a:r>
            <a:r>
              <a:rPr spc="40" dirty="0"/>
              <a:t>remember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572383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501644"/>
            <a:ext cx="9233535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-70" dirty="0">
                <a:latin typeface="Arial"/>
                <a:cs typeface="Arial"/>
              </a:rPr>
              <a:t>The Sum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-10" dirty="0">
                <a:latin typeface="Arial"/>
                <a:cs typeface="Arial"/>
              </a:rPr>
              <a:t>Squares, </a:t>
            </a:r>
            <a:r>
              <a:rPr sz="3600" spc="-25" dirty="0">
                <a:latin typeface="Arial"/>
                <a:cs typeface="Arial"/>
              </a:rPr>
              <a:t>Variance, </a:t>
            </a:r>
            <a:r>
              <a:rPr sz="3600" spc="65" dirty="0">
                <a:latin typeface="Arial"/>
                <a:cs typeface="Arial"/>
              </a:rPr>
              <a:t>and </a:t>
            </a:r>
            <a:r>
              <a:rPr sz="3600" spc="15" dirty="0">
                <a:latin typeface="Arial"/>
                <a:cs typeface="Arial"/>
              </a:rPr>
              <a:t>Standard  </a:t>
            </a:r>
            <a:r>
              <a:rPr sz="3600" spc="-5" dirty="0">
                <a:latin typeface="Arial"/>
                <a:cs typeface="Arial"/>
              </a:rPr>
              <a:t>Deviation </a:t>
            </a:r>
            <a:r>
              <a:rPr sz="3600" spc="5" dirty="0">
                <a:latin typeface="Arial"/>
                <a:cs typeface="Arial"/>
              </a:rPr>
              <a:t>represent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-5" dirty="0">
                <a:latin typeface="Arial"/>
                <a:cs typeface="Arial"/>
              </a:rPr>
              <a:t>same </a:t>
            </a:r>
            <a:r>
              <a:rPr sz="3600" spc="30" dirty="0">
                <a:latin typeface="Arial"/>
                <a:cs typeface="Arial"/>
              </a:rPr>
              <a:t>thing: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50333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9600" y="4979670"/>
            <a:ext cx="538416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60" dirty="0">
                <a:latin typeface="Arial"/>
                <a:cs typeface="Arial"/>
              </a:rPr>
              <a:t>The </a:t>
            </a:r>
            <a:r>
              <a:rPr sz="3000" spc="-35" dirty="0">
                <a:latin typeface="Arial"/>
                <a:cs typeface="Arial"/>
              </a:rPr>
              <a:t>‘Fit’ </a:t>
            </a:r>
            <a:r>
              <a:rPr sz="3000" dirty="0">
                <a:latin typeface="Arial"/>
                <a:cs typeface="Arial"/>
              </a:rPr>
              <a:t>of the </a:t>
            </a:r>
            <a:r>
              <a:rPr sz="3000" spc="-5" dirty="0">
                <a:latin typeface="Arial"/>
                <a:cs typeface="Arial"/>
              </a:rPr>
              <a:t>mean </a:t>
            </a:r>
            <a:r>
              <a:rPr sz="3000" dirty="0">
                <a:latin typeface="Arial"/>
                <a:cs typeface="Arial"/>
              </a:rPr>
              <a:t>to the</a:t>
            </a:r>
            <a:r>
              <a:rPr sz="3000" spc="45" dirty="0">
                <a:latin typeface="Arial"/>
                <a:cs typeface="Arial"/>
              </a:rPr>
              <a:t> </a:t>
            </a:r>
            <a:r>
              <a:rPr sz="3000" spc="40" dirty="0">
                <a:latin typeface="Arial"/>
                <a:cs typeface="Arial"/>
              </a:rPr>
              <a:t>data</a:t>
            </a:r>
            <a:endParaRPr sz="3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58715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9600" y="5817870"/>
            <a:ext cx="428180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60" dirty="0">
                <a:latin typeface="Arial"/>
                <a:cs typeface="Arial"/>
              </a:rPr>
              <a:t>The </a:t>
            </a:r>
            <a:r>
              <a:rPr sz="3000" spc="10" dirty="0">
                <a:latin typeface="Arial"/>
                <a:cs typeface="Arial"/>
              </a:rPr>
              <a:t>variability </a:t>
            </a:r>
            <a:r>
              <a:rPr sz="3000" spc="-5" dirty="0">
                <a:latin typeface="Arial"/>
                <a:cs typeface="Arial"/>
              </a:rPr>
              <a:t>in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35" dirty="0">
                <a:latin typeface="Arial"/>
                <a:cs typeface="Arial"/>
              </a:rPr>
              <a:t> </a:t>
            </a:r>
            <a:r>
              <a:rPr sz="3000" spc="40" dirty="0">
                <a:latin typeface="Arial"/>
                <a:cs typeface="Arial"/>
              </a:rPr>
              <a:t>data</a:t>
            </a:r>
            <a:endParaRPr sz="3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67097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9600" y="6656069"/>
            <a:ext cx="83756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latin typeface="Arial"/>
                <a:cs typeface="Arial"/>
              </a:rPr>
              <a:t>How well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-5" dirty="0">
                <a:latin typeface="Arial"/>
                <a:cs typeface="Arial"/>
              </a:rPr>
              <a:t>mean </a:t>
            </a:r>
            <a:r>
              <a:rPr sz="3000" spc="5" dirty="0">
                <a:latin typeface="Arial"/>
                <a:cs typeface="Arial"/>
              </a:rPr>
              <a:t>represents </a:t>
            </a:r>
            <a:r>
              <a:rPr sz="3000" dirty="0">
                <a:latin typeface="Arial"/>
                <a:cs typeface="Arial"/>
              </a:rPr>
              <a:t>the </a:t>
            </a:r>
            <a:r>
              <a:rPr sz="3000" spc="40" dirty="0">
                <a:latin typeface="Arial"/>
                <a:cs typeface="Arial"/>
              </a:rPr>
              <a:t>observed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spc="40" dirty="0">
                <a:latin typeface="Arial"/>
                <a:cs typeface="Arial"/>
              </a:rPr>
              <a:t>data</a:t>
            </a:r>
            <a:endParaRPr sz="3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35100" y="7547927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b="1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79600" y="7494282"/>
            <a:ext cx="95758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dirty="0">
                <a:latin typeface="Arial"/>
                <a:cs typeface="Arial"/>
              </a:rPr>
              <a:t>Err</a:t>
            </a:r>
            <a:r>
              <a:rPr sz="3000" b="1" spc="-5" dirty="0">
                <a:latin typeface="Arial"/>
                <a:cs typeface="Arial"/>
              </a:rPr>
              <a:t>o</a:t>
            </a:r>
            <a:r>
              <a:rPr sz="3000" b="1" dirty="0">
                <a:latin typeface="Arial"/>
                <a:cs typeface="Arial"/>
              </a:rPr>
              <a:t>r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4957" y="957478"/>
            <a:ext cx="11619230" cy="10864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950" spc="-125" dirty="0"/>
              <a:t>From </a:t>
            </a:r>
            <a:r>
              <a:rPr sz="6950" spc="75" dirty="0"/>
              <a:t>frequency </a:t>
            </a:r>
            <a:r>
              <a:rPr sz="6950" dirty="0"/>
              <a:t>to</a:t>
            </a:r>
            <a:r>
              <a:rPr sz="6950" spc="-15" dirty="0"/>
              <a:t> </a:t>
            </a:r>
            <a:r>
              <a:rPr sz="6950" spc="95" dirty="0"/>
              <a:t>probability</a:t>
            </a:r>
            <a:endParaRPr sz="6950"/>
          </a:p>
        </p:txBody>
      </p:sp>
      <p:sp>
        <p:nvSpPr>
          <p:cNvPr id="3" name="object 3"/>
          <p:cNvSpPr/>
          <p:nvPr/>
        </p:nvSpPr>
        <p:spPr>
          <a:xfrm>
            <a:off x="1800937" y="2503577"/>
            <a:ext cx="10396176" cy="64953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28</a:t>
            </a:fld>
            <a:endParaRPr spc="-5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1927" y="871219"/>
            <a:ext cx="1060132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/>
              <a:t>The </a:t>
            </a:r>
            <a:r>
              <a:rPr sz="8000" spc="20" dirty="0"/>
              <a:t>Normal</a:t>
            </a:r>
            <a:r>
              <a:rPr sz="8000" spc="105" dirty="0"/>
              <a:t> </a:t>
            </a:r>
            <a:r>
              <a:rPr sz="8000" spc="70" dirty="0"/>
              <a:t>distribution</a:t>
            </a:r>
            <a:endParaRPr sz="8000"/>
          </a:p>
        </p:txBody>
      </p:sp>
      <p:sp>
        <p:nvSpPr>
          <p:cNvPr id="3" name="object 3"/>
          <p:cNvSpPr/>
          <p:nvPr/>
        </p:nvSpPr>
        <p:spPr>
          <a:xfrm>
            <a:off x="2372979" y="3003592"/>
            <a:ext cx="8151817" cy="47769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04391" y="8080984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29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1648891" y="8027327"/>
            <a:ext cx="75133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15" dirty="0">
                <a:latin typeface="Arial"/>
                <a:cs typeface="Arial"/>
              </a:rPr>
              <a:t>Empirical </a:t>
            </a:r>
            <a:r>
              <a:rPr sz="3000" spc="30" dirty="0">
                <a:latin typeface="Arial"/>
                <a:cs typeface="Arial"/>
              </a:rPr>
              <a:t>frequency </a:t>
            </a:r>
            <a:r>
              <a:rPr sz="3000" spc="25" dirty="0">
                <a:latin typeface="Arial"/>
                <a:cs typeface="Arial"/>
              </a:rPr>
              <a:t>distribution:</a:t>
            </a:r>
            <a:r>
              <a:rPr sz="3000" spc="-80" dirty="0">
                <a:latin typeface="Arial"/>
                <a:cs typeface="Arial"/>
              </a:rPr>
              <a:t> </a:t>
            </a:r>
            <a:r>
              <a:rPr sz="3000" b="1" spc="-5" dirty="0">
                <a:latin typeface="Arial"/>
                <a:cs typeface="Arial"/>
              </a:rPr>
              <a:t>Histogram</a:t>
            </a:r>
            <a:endParaRPr sz="3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04391" y="8919188"/>
            <a:ext cx="1206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-</a:t>
            </a:r>
            <a:endParaRPr sz="22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48891" y="8865533"/>
            <a:ext cx="1102042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latin typeface="Arial"/>
                <a:cs typeface="Arial"/>
              </a:rPr>
              <a:t>Theoretical </a:t>
            </a:r>
            <a:r>
              <a:rPr sz="3000" spc="35" dirty="0">
                <a:latin typeface="Arial"/>
                <a:cs typeface="Arial"/>
              </a:rPr>
              <a:t>probability </a:t>
            </a:r>
            <a:r>
              <a:rPr sz="3000" spc="25" dirty="0">
                <a:latin typeface="Arial"/>
                <a:cs typeface="Arial"/>
              </a:rPr>
              <a:t>distribution: </a:t>
            </a:r>
            <a:r>
              <a:rPr sz="3000" b="1" spc="-5" dirty="0">
                <a:latin typeface="Arial"/>
                <a:cs typeface="Arial"/>
              </a:rPr>
              <a:t>Probability density</a:t>
            </a:r>
            <a:r>
              <a:rPr sz="3000" b="1" spc="-35" dirty="0">
                <a:latin typeface="Arial"/>
                <a:cs typeface="Arial"/>
              </a:rPr>
              <a:t> </a:t>
            </a:r>
            <a:r>
              <a:rPr sz="3000" b="1" spc="-5" dirty="0">
                <a:latin typeface="Arial"/>
                <a:cs typeface="Arial"/>
              </a:rPr>
              <a:t>function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804545" marR="5080" indent="-696595">
              <a:lnSpc>
                <a:spcPts val="8000"/>
              </a:lnSpc>
              <a:spcBef>
                <a:spcPts val="420"/>
              </a:spcBef>
            </a:pPr>
            <a:r>
              <a:rPr spc="25" dirty="0"/>
              <a:t>Probability </a:t>
            </a:r>
            <a:r>
              <a:rPr spc="5" dirty="0"/>
              <a:t>Density</a:t>
            </a:r>
            <a:r>
              <a:rPr spc="-35" dirty="0"/>
              <a:t> </a:t>
            </a:r>
            <a:r>
              <a:rPr spc="55" dirty="0"/>
              <a:t>function  </a:t>
            </a:r>
            <a:r>
              <a:rPr spc="5" dirty="0"/>
              <a:t>of </a:t>
            </a:r>
            <a:r>
              <a:rPr spc="10" dirty="0"/>
              <a:t>a </a:t>
            </a:r>
            <a:r>
              <a:rPr spc="30" dirty="0"/>
              <a:t>Normal</a:t>
            </a:r>
            <a:r>
              <a:rPr spc="-30" dirty="0"/>
              <a:t> </a:t>
            </a:r>
            <a:r>
              <a:rPr spc="35" dirty="0"/>
              <a:t>Distribution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17600" y="8004682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2100" y="7933956"/>
            <a:ext cx="64268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latin typeface="Arial"/>
                <a:cs typeface="Arial"/>
              </a:rPr>
              <a:t>Standard normal</a:t>
            </a:r>
            <a:r>
              <a:rPr sz="3600" b="1" spc="-2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distribution</a:t>
            </a:r>
            <a:r>
              <a:rPr sz="3600" spc="-5" dirty="0">
                <a:latin typeface="Arial"/>
                <a:cs typeface="Arial"/>
              </a:rPr>
              <a:t>: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495315" y="3465715"/>
            <a:ext cx="24765" cy="591820"/>
          </a:xfrm>
          <a:custGeom>
            <a:avLst/>
            <a:gdLst/>
            <a:ahLst/>
            <a:cxnLst/>
            <a:rect l="l" t="t" r="r" b="b"/>
            <a:pathLst>
              <a:path w="24764" h="591820">
                <a:moveTo>
                  <a:pt x="24434" y="0"/>
                </a:moveTo>
                <a:lnTo>
                  <a:pt x="0" y="0"/>
                </a:lnTo>
                <a:lnTo>
                  <a:pt x="0" y="591756"/>
                </a:lnTo>
                <a:lnTo>
                  <a:pt x="24434" y="591756"/>
                </a:lnTo>
                <a:lnTo>
                  <a:pt x="2443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7503431" y="3813050"/>
            <a:ext cx="916940" cy="527685"/>
            <a:chOff x="7503431" y="3813050"/>
            <a:chExt cx="916940" cy="527685"/>
          </a:xfrm>
        </p:grpSpPr>
        <p:sp>
          <p:nvSpPr>
            <p:cNvPr id="7" name="object 7"/>
            <p:cNvSpPr/>
            <p:nvPr/>
          </p:nvSpPr>
          <p:spPr>
            <a:xfrm>
              <a:off x="7504075" y="3813693"/>
              <a:ext cx="915669" cy="474980"/>
            </a:xfrm>
            <a:custGeom>
              <a:avLst/>
              <a:gdLst/>
              <a:ahLst/>
              <a:cxnLst/>
              <a:rect l="l" t="t" r="r" b="b"/>
              <a:pathLst>
                <a:path w="915670" h="474979">
                  <a:moveTo>
                    <a:pt x="0" y="353126"/>
                  </a:moveTo>
                  <a:lnTo>
                    <a:pt x="67537" y="316462"/>
                  </a:lnTo>
                  <a:lnTo>
                    <a:pt x="174311" y="474694"/>
                  </a:lnTo>
                  <a:lnTo>
                    <a:pt x="295879" y="0"/>
                  </a:lnTo>
                  <a:lnTo>
                    <a:pt x="91529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503439" y="3813060"/>
              <a:ext cx="916305" cy="527685"/>
            </a:xfrm>
            <a:custGeom>
              <a:avLst/>
              <a:gdLst/>
              <a:ahLst/>
              <a:cxnLst/>
              <a:rect l="l" t="t" r="r" b="b"/>
              <a:pathLst>
                <a:path w="916304" h="527685">
                  <a:moveTo>
                    <a:pt x="915936" y="0"/>
                  </a:moveTo>
                  <a:lnTo>
                    <a:pt x="295884" y="0"/>
                  </a:lnTo>
                  <a:lnTo>
                    <a:pt x="174955" y="475970"/>
                  </a:lnTo>
                  <a:lnTo>
                    <a:pt x="68186" y="316458"/>
                  </a:lnTo>
                  <a:lnTo>
                    <a:pt x="0" y="353758"/>
                  </a:lnTo>
                  <a:lnTo>
                    <a:pt x="7721" y="367919"/>
                  </a:lnTo>
                  <a:lnTo>
                    <a:pt x="41160" y="347332"/>
                  </a:lnTo>
                  <a:lnTo>
                    <a:pt x="162090" y="527431"/>
                  </a:lnTo>
                  <a:lnTo>
                    <a:pt x="186537" y="527431"/>
                  </a:lnTo>
                  <a:lnTo>
                    <a:pt x="313893" y="24434"/>
                  </a:lnTo>
                  <a:lnTo>
                    <a:pt x="915936" y="24434"/>
                  </a:lnTo>
                  <a:lnTo>
                    <a:pt x="91593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757553" y="3373488"/>
            <a:ext cx="4205605" cy="103314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50800">
              <a:lnSpc>
                <a:spcPts val="3960"/>
              </a:lnSpc>
              <a:spcBef>
                <a:spcPts val="110"/>
              </a:spcBef>
              <a:tabLst>
                <a:tab pos="2906395" algn="l"/>
                <a:tab pos="3700145" algn="l"/>
              </a:tabLst>
            </a:pPr>
            <a:r>
              <a:rPr sz="3850" i="1" spc="10" dirty="0">
                <a:latin typeface="Times New Roman"/>
                <a:cs typeface="Times New Roman"/>
              </a:rPr>
              <a:t>f</a:t>
            </a:r>
            <a:r>
              <a:rPr sz="3850" i="1" spc="-285" dirty="0">
                <a:latin typeface="Times New Roman"/>
                <a:cs typeface="Times New Roman"/>
              </a:rPr>
              <a:t> </a:t>
            </a:r>
            <a:r>
              <a:rPr sz="3850" spc="125" dirty="0">
                <a:latin typeface="Times New Roman"/>
                <a:cs typeface="Times New Roman"/>
              </a:rPr>
              <a:t>(</a:t>
            </a:r>
            <a:r>
              <a:rPr sz="3850" i="1" spc="125" dirty="0">
                <a:latin typeface="Times New Roman"/>
                <a:cs typeface="Times New Roman"/>
              </a:rPr>
              <a:t>x</a:t>
            </a:r>
            <a:r>
              <a:rPr sz="3850" i="1" spc="204" dirty="0">
                <a:latin typeface="Times New Roman"/>
                <a:cs typeface="Times New Roman"/>
              </a:rPr>
              <a:t> </a:t>
            </a:r>
            <a:r>
              <a:rPr sz="4000" i="1" spc="15" dirty="0">
                <a:latin typeface="Symbol"/>
                <a:cs typeface="Symbol"/>
              </a:rPr>
              <a:t></a:t>
            </a:r>
            <a:r>
              <a:rPr sz="3850" spc="15" dirty="0">
                <a:latin typeface="Times New Roman"/>
                <a:cs typeface="Times New Roman"/>
              </a:rPr>
              <a:t>,</a:t>
            </a:r>
            <a:r>
              <a:rPr sz="3850" spc="-490" dirty="0">
                <a:latin typeface="Times New Roman"/>
                <a:cs typeface="Times New Roman"/>
              </a:rPr>
              <a:t> </a:t>
            </a:r>
            <a:r>
              <a:rPr sz="4000" i="1" spc="-70" dirty="0">
                <a:latin typeface="Symbol"/>
                <a:cs typeface="Symbol"/>
              </a:rPr>
              <a:t></a:t>
            </a:r>
            <a:r>
              <a:rPr sz="4000" i="1" spc="-290" dirty="0">
                <a:latin typeface="Times New Roman"/>
                <a:cs typeface="Times New Roman"/>
              </a:rPr>
              <a:t> </a:t>
            </a:r>
            <a:r>
              <a:rPr sz="3850" spc="10" dirty="0">
                <a:latin typeface="Times New Roman"/>
                <a:cs typeface="Times New Roman"/>
              </a:rPr>
              <a:t>)</a:t>
            </a:r>
            <a:r>
              <a:rPr sz="3850" spc="-240" dirty="0">
                <a:latin typeface="Times New Roman"/>
                <a:cs typeface="Times New Roman"/>
              </a:rPr>
              <a:t> </a:t>
            </a:r>
            <a:r>
              <a:rPr sz="3850" spc="20" dirty="0">
                <a:latin typeface="Symbol"/>
                <a:cs typeface="Symbol"/>
              </a:rPr>
              <a:t></a:t>
            </a:r>
            <a:r>
              <a:rPr sz="5775" u="heavy" spc="30" baseline="3607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</a:t>
            </a:r>
            <a:r>
              <a:rPr sz="5775" u="heavy" spc="22" baseline="360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1	</a:t>
            </a:r>
            <a:r>
              <a:rPr sz="3850" i="1" spc="45" dirty="0">
                <a:latin typeface="Times New Roman"/>
                <a:cs typeface="Times New Roman"/>
              </a:rPr>
              <a:t>e</a:t>
            </a:r>
            <a:r>
              <a:rPr sz="3375" spc="67" baseline="75308" dirty="0">
                <a:latin typeface="Symbol"/>
                <a:cs typeface="Symbol"/>
              </a:rPr>
              <a:t></a:t>
            </a:r>
            <a:endParaRPr sz="3375" baseline="75308">
              <a:latin typeface="Symbol"/>
              <a:cs typeface="Symbol"/>
            </a:endParaRPr>
          </a:p>
          <a:p>
            <a:pPr marL="2346960">
              <a:lnSpc>
                <a:spcPts val="3960"/>
              </a:lnSpc>
              <a:tabLst>
                <a:tab pos="3069590" algn="l"/>
              </a:tabLst>
            </a:pPr>
            <a:r>
              <a:rPr sz="4000" i="1" spc="-70" dirty="0">
                <a:latin typeface="Symbol"/>
                <a:cs typeface="Symbol"/>
              </a:rPr>
              <a:t></a:t>
            </a:r>
            <a:r>
              <a:rPr sz="4000" spc="-70" dirty="0">
                <a:latin typeface="Times New Roman"/>
                <a:cs typeface="Times New Roman"/>
              </a:rPr>
              <a:t>	</a:t>
            </a:r>
            <a:r>
              <a:rPr sz="3850" spc="-35" dirty="0">
                <a:latin typeface="Times New Roman"/>
                <a:cs typeface="Times New Roman"/>
              </a:rPr>
              <a:t>2</a:t>
            </a:r>
            <a:r>
              <a:rPr sz="4000" i="1" spc="-35" dirty="0">
                <a:latin typeface="Symbol"/>
                <a:cs typeface="Symbol"/>
              </a:rPr>
              <a:t></a:t>
            </a:r>
            <a:endParaRPr sz="4000">
              <a:latin typeface="Symbol"/>
              <a:cs typeface="Symbo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98418" y="2950812"/>
            <a:ext cx="901700" cy="467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900" spc="30" dirty="0">
                <a:latin typeface="Symbol"/>
                <a:cs typeface="Symbol"/>
              </a:rPr>
              <a:t></a:t>
            </a:r>
            <a:r>
              <a:rPr sz="3375" i="1" spc="44" baseline="2469" dirty="0">
                <a:latin typeface="Times New Roman"/>
                <a:cs typeface="Times New Roman"/>
              </a:rPr>
              <a:t>x</a:t>
            </a:r>
            <a:r>
              <a:rPr sz="3375" spc="44" baseline="2469" dirty="0">
                <a:latin typeface="Symbol"/>
                <a:cs typeface="Symbol"/>
              </a:rPr>
              <a:t></a:t>
            </a:r>
            <a:r>
              <a:rPr sz="3450" i="1" spc="44" baseline="2415" dirty="0">
                <a:latin typeface="Symbol"/>
                <a:cs typeface="Symbol"/>
              </a:rPr>
              <a:t></a:t>
            </a:r>
            <a:r>
              <a:rPr sz="2900" spc="30" dirty="0">
                <a:latin typeface="Symbol"/>
                <a:cs typeface="Symbol"/>
              </a:rPr>
              <a:t></a:t>
            </a:r>
            <a:r>
              <a:rPr sz="2400" spc="44" baseline="45138" dirty="0">
                <a:latin typeface="Times New Roman"/>
                <a:cs typeface="Times New Roman"/>
              </a:rPr>
              <a:t>2</a:t>
            </a:r>
            <a:endParaRPr sz="2400" baseline="45138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79806" y="3432653"/>
            <a:ext cx="550545" cy="3790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4"/>
              </a:spcBef>
            </a:pPr>
            <a:r>
              <a:rPr sz="2250" spc="-10" dirty="0">
                <a:latin typeface="Times New Roman"/>
                <a:cs typeface="Times New Roman"/>
              </a:rPr>
              <a:t>2</a:t>
            </a:r>
            <a:r>
              <a:rPr sz="2300" i="1" spc="-10" dirty="0">
                <a:latin typeface="Symbol"/>
                <a:cs typeface="Symbol"/>
              </a:rPr>
              <a:t></a:t>
            </a:r>
            <a:r>
              <a:rPr sz="2300" i="1" spc="-215" dirty="0">
                <a:latin typeface="Times New Roman"/>
                <a:cs typeface="Times New Roman"/>
              </a:rPr>
              <a:t> </a:t>
            </a:r>
            <a:r>
              <a:rPr sz="2400" spc="22" baseline="34722" dirty="0">
                <a:latin typeface="Times New Roman"/>
                <a:cs typeface="Times New Roman"/>
              </a:rPr>
              <a:t>2</a:t>
            </a:r>
            <a:endParaRPr sz="2400" baseline="34722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931376" y="3424554"/>
            <a:ext cx="869950" cy="12065"/>
          </a:xfrm>
          <a:custGeom>
            <a:avLst/>
            <a:gdLst/>
            <a:ahLst/>
            <a:cxnLst/>
            <a:rect l="l" t="t" r="r" b="b"/>
            <a:pathLst>
              <a:path w="869950" h="12064">
                <a:moveTo>
                  <a:pt x="869632" y="0"/>
                </a:moveTo>
                <a:lnTo>
                  <a:pt x="0" y="0"/>
                </a:lnTo>
                <a:lnTo>
                  <a:pt x="0" y="11569"/>
                </a:lnTo>
                <a:lnTo>
                  <a:pt x="869632" y="11569"/>
                </a:lnTo>
                <a:lnTo>
                  <a:pt x="8696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475909" y="4608991"/>
            <a:ext cx="510540" cy="2162175"/>
          </a:xfrm>
          <a:prstGeom prst="rect">
            <a:avLst/>
          </a:prstGeom>
        </p:spPr>
        <p:txBody>
          <a:bodyPr vert="horz" wrap="square" lIns="0" tIns="250190" rIns="0" bIns="0" rtlCol="0">
            <a:spAutoFit/>
          </a:bodyPr>
          <a:lstStyle/>
          <a:p>
            <a:pPr marL="100330">
              <a:lnSpc>
                <a:spcPct val="100000"/>
              </a:lnSpc>
              <a:spcBef>
                <a:spcPts val="1970"/>
              </a:spcBef>
            </a:pPr>
            <a:r>
              <a:rPr sz="5600" i="1" spc="-100" dirty="0">
                <a:latin typeface="Symbol"/>
                <a:cs typeface="Symbol"/>
              </a:rPr>
              <a:t></a:t>
            </a:r>
            <a:endParaRPr sz="5600">
              <a:latin typeface="Symbol"/>
              <a:cs typeface="Symbol"/>
            </a:endParaRPr>
          </a:p>
          <a:p>
            <a:pPr marL="12700">
              <a:lnSpc>
                <a:spcPct val="100000"/>
              </a:lnSpc>
              <a:spcBef>
                <a:spcPts val="1805"/>
              </a:spcBef>
            </a:pPr>
            <a:r>
              <a:rPr sz="5350" i="1" spc="-95" dirty="0">
                <a:latin typeface="Symbol"/>
                <a:cs typeface="Symbol"/>
              </a:rPr>
              <a:t></a:t>
            </a:r>
            <a:endParaRPr sz="5350">
              <a:latin typeface="Symbol"/>
              <a:cs typeface="Symbo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30</a:t>
            </a:fld>
            <a:endParaRPr spc="-5" dirty="0"/>
          </a:p>
        </p:txBody>
      </p:sp>
      <p:sp>
        <p:nvSpPr>
          <p:cNvPr id="14" name="object 14"/>
          <p:cNvSpPr txBox="1"/>
          <p:nvPr/>
        </p:nvSpPr>
        <p:spPr>
          <a:xfrm>
            <a:off x="2396756" y="5119446"/>
            <a:ext cx="92748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latin typeface="Arial"/>
                <a:cs typeface="Arial"/>
              </a:rPr>
              <a:t>is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-5" dirty="0">
                <a:latin typeface="Arial"/>
                <a:cs typeface="Arial"/>
              </a:rPr>
              <a:t>mean, as well as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45" dirty="0">
                <a:latin typeface="Arial"/>
                <a:cs typeface="Arial"/>
              </a:rPr>
              <a:t>mode </a:t>
            </a:r>
            <a:r>
              <a:rPr sz="3600" spc="65" dirty="0">
                <a:latin typeface="Arial"/>
                <a:cs typeface="Arial"/>
              </a:rPr>
              <a:t>and</a:t>
            </a:r>
            <a:r>
              <a:rPr sz="3600" spc="-20" dirty="0">
                <a:latin typeface="Arial"/>
                <a:cs typeface="Arial"/>
              </a:rPr>
              <a:t> </a:t>
            </a:r>
            <a:r>
              <a:rPr sz="3600" spc="30" dirty="0">
                <a:latin typeface="Arial"/>
                <a:cs typeface="Arial"/>
              </a:rPr>
              <a:t>median</a:t>
            </a:r>
            <a:endParaRPr sz="36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90393" y="6160541"/>
            <a:ext cx="50482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latin typeface="Arial"/>
                <a:cs typeface="Arial"/>
              </a:rPr>
              <a:t>is </a:t>
            </a:r>
            <a:r>
              <a:rPr sz="3600" dirty="0">
                <a:latin typeface="Arial"/>
                <a:cs typeface="Arial"/>
              </a:rPr>
              <a:t>the </a:t>
            </a:r>
            <a:r>
              <a:rPr sz="3600" spc="40" dirty="0">
                <a:latin typeface="Arial"/>
                <a:cs typeface="Arial"/>
              </a:rPr>
              <a:t>standard</a:t>
            </a:r>
            <a:r>
              <a:rPr sz="3600" spc="-60" dirty="0">
                <a:latin typeface="Arial"/>
                <a:cs typeface="Arial"/>
              </a:rPr>
              <a:t> </a:t>
            </a:r>
            <a:r>
              <a:rPr sz="3600" spc="20" dirty="0">
                <a:latin typeface="Arial"/>
                <a:cs typeface="Arial"/>
              </a:rPr>
              <a:t>deviation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90814" y="3346532"/>
            <a:ext cx="1953260" cy="764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700" i="1" dirty="0">
                <a:latin typeface="Times New Roman"/>
                <a:cs typeface="Times New Roman"/>
              </a:rPr>
              <a:t>N</a:t>
            </a:r>
            <a:r>
              <a:rPr sz="4700" i="1" spc="-735" dirty="0">
                <a:latin typeface="Times New Roman"/>
                <a:cs typeface="Times New Roman"/>
              </a:rPr>
              <a:t> </a:t>
            </a:r>
            <a:r>
              <a:rPr sz="4700" spc="60" dirty="0">
                <a:latin typeface="Times New Roman"/>
                <a:cs typeface="Times New Roman"/>
              </a:rPr>
              <a:t>(</a:t>
            </a:r>
            <a:r>
              <a:rPr sz="4850" i="1" spc="60" dirty="0">
                <a:latin typeface="Symbol"/>
                <a:cs typeface="Symbol"/>
              </a:rPr>
              <a:t></a:t>
            </a:r>
            <a:r>
              <a:rPr sz="4700" spc="60" dirty="0">
                <a:latin typeface="Times New Roman"/>
                <a:cs typeface="Times New Roman"/>
              </a:rPr>
              <a:t>,</a:t>
            </a:r>
            <a:r>
              <a:rPr sz="4700" spc="-625" dirty="0">
                <a:latin typeface="Times New Roman"/>
                <a:cs typeface="Times New Roman"/>
              </a:rPr>
              <a:t> </a:t>
            </a:r>
            <a:r>
              <a:rPr sz="4850" i="1" spc="-90" dirty="0">
                <a:latin typeface="Symbol"/>
                <a:cs typeface="Symbol"/>
              </a:rPr>
              <a:t></a:t>
            </a:r>
            <a:r>
              <a:rPr sz="4850" i="1" spc="-385" dirty="0">
                <a:latin typeface="Times New Roman"/>
                <a:cs typeface="Times New Roman"/>
              </a:rPr>
              <a:t> </a:t>
            </a:r>
            <a:r>
              <a:rPr sz="4700" dirty="0">
                <a:latin typeface="Times New Roman"/>
                <a:cs typeface="Times New Roman"/>
              </a:rPr>
              <a:t>)</a:t>
            </a:r>
            <a:endParaRPr sz="47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87359" y="7753770"/>
            <a:ext cx="1678939" cy="742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700" i="1" dirty="0">
                <a:latin typeface="Times New Roman"/>
                <a:cs typeface="Times New Roman"/>
              </a:rPr>
              <a:t>N</a:t>
            </a:r>
            <a:r>
              <a:rPr sz="4700" i="1" spc="-750" dirty="0">
                <a:latin typeface="Times New Roman"/>
                <a:cs typeface="Times New Roman"/>
              </a:rPr>
              <a:t> </a:t>
            </a:r>
            <a:r>
              <a:rPr sz="4700" spc="15" dirty="0">
                <a:latin typeface="Times New Roman"/>
                <a:cs typeface="Times New Roman"/>
              </a:rPr>
              <a:t>(0,</a:t>
            </a:r>
            <a:r>
              <a:rPr sz="4700" spc="-640" dirty="0">
                <a:latin typeface="Times New Roman"/>
                <a:cs typeface="Times New Roman"/>
              </a:rPr>
              <a:t> </a:t>
            </a:r>
            <a:r>
              <a:rPr sz="4700" spc="-114" dirty="0">
                <a:latin typeface="Times New Roman"/>
                <a:cs typeface="Times New Roman"/>
              </a:rPr>
              <a:t>1)</a:t>
            </a:r>
            <a:endParaRPr sz="4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94784" y="871219"/>
            <a:ext cx="40157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dirty="0"/>
              <a:t>Z-</a:t>
            </a:r>
            <a:r>
              <a:rPr sz="8000" spc="145" dirty="0"/>
              <a:t>sco</a:t>
            </a:r>
            <a:r>
              <a:rPr sz="8000" spc="-150" dirty="0"/>
              <a:t>r</a:t>
            </a:r>
            <a:r>
              <a:rPr sz="8000" spc="-5" dirty="0"/>
              <a:t>es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2334526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2263787"/>
            <a:ext cx="9554845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20" dirty="0">
                <a:latin typeface="Arial"/>
                <a:cs typeface="Arial"/>
              </a:rPr>
              <a:t>Standardising </a:t>
            </a:r>
            <a:r>
              <a:rPr sz="3600" spc="-5" dirty="0">
                <a:latin typeface="Arial"/>
                <a:cs typeface="Arial"/>
              </a:rPr>
              <a:t>a </a:t>
            </a:r>
            <a:r>
              <a:rPr sz="3600" spc="25" dirty="0">
                <a:latin typeface="Arial"/>
                <a:cs typeface="Arial"/>
              </a:rPr>
              <a:t>score </a:t>
            </a:r>
            <a:r>
              <a:rPr sz="3600" spc="-5" dirty="0">
                <a:latin typeface="Arial"/>
                <a:cs typeface="Arial"/>
              </a:rPr>
              <a:t>with </a:t>
            </a:r>
            <a:r>
              <a:rPr sz="3600" spc="45" dirty="0">
                <a:latin typeface="Arial"/>
                <a:cs typeface="Arial"/>
              </a:rPr>
              <a:t>respect </a:t>
            </a:r>
            <a:r>
              <a:rPr sz="3600" dirty="0">
                <a:latin typeface="Arial"/>
                <a:cs typeface="Arial"/>
              </a:rPr>
              <a:t>to the</a:t>
            </a:r>
            <a:r>
              <a:rPr sz="3600" spc="-45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other  </a:t>
            </a:r>
            <a:r>
              <a:rPr sz="3600" spc="20" dirty="0">
                <a:latin typeface="Arial"/>
                <a:cs typeface="Arial"/>
              </a:rPr>
              <a:t>scores </a:t>
            </a:r>
            <a:r>
              <a:rPr sz="3600" spc="-5" dirty="0">
                <a:latin typeface="Arial"/>
                <a:cs typeface="Arial"/>
              </a:rPr>
              <a:t>in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-20" dirty="0">
                <a:latin typeface="Arial"/>
                <a:cs typeface="Arial"/>
              </a:rPr>
              <a:t> </a:t>
            </a:r>
            <a:r>
              <a:rPr sz="3600" spc="50" dirty="0">
                <a:latin typeface="Arial"/>
                <a:cs typeface="Arial"/>
              </a:rPr>
              <a:t>group.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3883926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3813187"/>
            <a:ext cx="10222865" cy="11201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60"/>
              </a:spcBef>
            </a:pPr>
            <a:r>
              <a:rPr sz="3600" spc="-10" dirty="0">
                <a:latin typeface="Arial"/>
                <a:cs typeface="Arial"/>
              </a:rPr>
              <a:t>Expresses </a:t>
            </a:r>
            <a:r>
              <a:rPr sz="3600" spc="-5" dirty="0">
                <a:latin typeface="Arial"/>
                <a:cs typeface="Arial"/>
              </a:rPr>
              <a:t>a </a:t>
            </a:r>
            <a:r>
              <a:rPr sz="3600" spc="25" dirty="0">
                <a:latin typeface="Arial"/>
                <a:cs typeface="Arial"/>
              </a:rPr>
              <a:t>score </a:t>
            </a:r>
            <a:r>
              <a:rPr sz="3600" spc="-5" dirty="0">
                <a:latin typeface="Arial"/>
                <a:cs typeface="Arial"/>
              </a:rPr>
              <a:t>in </a:t>
            </a:r>
            <a:r>
              <a:rPr sz="3600" spc="10" dirty="0">
                <a:latin typeface="Arial"/>
                <a:cs typeface="Arial"/>
              </a:rPr>
              <a:t>terms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-5" dirty="0">
                <a:latin typeface="Arial"/>
                <a:cs typeface="Arial"/>
              </a:rPr>
              <a:t>how many </a:t>
            </a:r>
            <a:r>
              <a:rPr sz="3600" spc="40" dirty="0">
                <a:latin typeface="Arial"/>
                <a:cs typeface="Arial"/>
              </a:rPr>
              <a:t>standard  </a:t>
            </a:r>
            <a:r>
              <a:rPr sz="3600" spc="15" dirty="0">
                <a:latin typeface="Arial"/>
                <a:cs typeface="Arial"/>
              </a:rPr>
              <a:t>deviations </a:t>
            </a:r>
            <a:r>
              <a:rPr sz="3600" dirty="0">
                <a:latin typeface="Arial"/>
                <a:cs typeface="Arial"/>
              </a:rPr>
              <a:t>it </a:t>
            </a:r>
            <a:r>
              <a:rPr sz="3600" spc="-5" dirty="0">
                <a:latin typeface="Arial"/>
                <a:cs typeface="Arial"/>
              </a:rPr>
              <a:t>is away </a:t>
            </a:r>
            <a:r>
              <a:rPr sz="3600" spc="-20" dirty="0">
                <a:latin typeface="Arial"/>
                <a:cs typeface="Arial"/>
              </a:rPr>
              <a:t>from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15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mean.</a:t>
            </a:r>
            <a:endParaRPr sz="3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5433326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Arial"/>
                <a:cs typeface="Arial"/>
              </a:rPr>
              <a:t>•</a:t>
            </a:r>
            <a:endParaRPr sz="2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35100" y="5362587"/>
            <a:ext cx="98767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0" dirty="0">
                <a:latin typeface="Arial"/>
                <a:cs typeface="Arial"/>
              </a:rPr>
              <a:t>The </a:t>
            </a:r>
            <a:r>
              <a:rPr sz="3600" spc="30" dirty="0">
                <a:latin typeface="Arial"/>
                <a:cs typeface="Arial"/>
              </a:rPr>
              <a:t>distribution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15" dirty="0">
                <a:latin typeface="Arial"/>
                <a:cs typeface="Arial"/>
              </a:rPr>
              <a:t>z-scores </a:t>
            </a:r>
            <a:r>
              <a:rPr sz="3600" spc="-5" dirty="0">
                <a:latin typeface="Arial"/>
                <a:cs typeface="Arial"/>
              </a:rPr>
              <a:t>has a mean </a:t>
            </a:r>
            <a:r>
              <a:rPr sz="3600" dirty="0">
                <a:latin typeface="Arial"/>
                <a:cs typeface="Arial"/>
              </a:rPr>
              <a:t>of </a:t>
            </a:r>
            <a:r>
              <a:rPr sz="3600" spc="-5" dirty="0">
                <a:latin typeface="Arial"/>
                <a:cs typeface="Arial"/>
              </a:rPr>
              <a:t>0</a:t>
            </a:r>
            <a:r>
              <a:rPr sz="3600" spc="40" dirty="0">
                <a:latin typeface="Arial"/>
                <a:cs typeface="Arial"/>
              </a:rPr>
              <a:t> </a:t>
            </a:r>
            <a:r>
              <a:rPr sz="3600" spc="65" dirty="0">
                <a:latin typeface="Arial"/>
                <a:cs typeface="Arial"/>
              </a:rPr>
              <a:t>and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5908687"/>
            <a:ext cx="15722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5" dirty="0">
                <a:latin typeface="Arial"/>
                <a:cs typeface="Arial"/>
              </a:rPr>
              <a:t>SD </a:t>
            </a:r>
            <a:r>
              <a:rPr sz="3600" spc="270" dirty="0">
                <a:latin typeface="Arial"/>
                <a:cs typeface="Arial"/>
              </a:rPr>
              <a:t>=</a:t>
            </a:r>
            <a:r>
              <a:rPr sz="3600" spc="2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1.</a:t>
            </a:r>
            <a:endParaRPr sz="36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929544" y="6468846"/>
            <a:ext cx="444500" cy="0"/>
          </a:xfrm>
          <a:custGeom>
            <a:avLst/>
            <a:gdLst/>
            <a:ahLst/>
            <a:cxnLst/>
            <a:rect l="l" t="t" r="r" b="b"/>
            <a:pathLst>
              <a:path w="444500">
                <a:moveTo>
                  <a:pt x="0" y="0"/>
                </a:moveTo>
                <a:lnTo>
                  <a:pt x="444479" y="0"/>
                </a:lnTo>
              </a:path>
            </a:pathLst>
          </a:custGeom>
          <a:ln w="3643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775829" y="7370531"/>
            <a:ext cx="1660525" cy="0"/>
          </a:xfrm>
          <a:custGeom>
            <a:avLst/>
            <a:gdLst/>
            <a:ahLst/>
            <a:cxnLst/>
            <a:rect l="l" t="t" r="r" b="b"/>
            <a:pathLst>
              <a:path w="1660525">
                <a:moveTo>
                  <a:pt x="0" y="0"/>
                </a:moveTo>
                <a:lnTo>
                  <a:pt x="1660035" y="0"/>
                </a:lnTo>
              </a:path>
            </a:pathLst>
          </a:custGeom>
          <a:ln w="3643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498596" y="7773555"/>
            <a:ext cx="205104" cy="353060"/>
          </a:xfrm>
          <a:custGeom>
            <a:avLst/>
            <a:gdLst/>
            <a:ahLst/>
            <a:cxnLst/>
            <a:rect l="l" t="t" r="r" b="b"/>
            <a:pathLst>
              <a:path w="205104" h="353059">
                <a:moveTo>
                  <a:pt x="143941" y="0"/>
                </a:moveTo>
                <a:lnTo>
                  <a:pt x="101468" y="9928"/>
                </a:lnTo>
                <a:lnTo>
                  <a:pt x="55813" y="42330"/>
                </a:lnTo>
                <a:lnTo>
                  <a:pt x="29312" y="78252"/>
                </a:lnTo>
                <a:lnTo>
                  <a:pt x="21259" y="117944"/>
                </a:lnTo>
                <a:lnTo>
                  <a:pt x="22576" y="135192"/>
                </a:lnTo>
                <a:lnTo>
                  <a:pt x="42329" y="173405"/>
                </a:lnTo>
                <a:lnTo>
                  <a:pt x="87795" y="191900"/>
                </a:lnTo>
                <a:lnTo>
                  <a:pt x="112572" y="197103"/>
                </a:lnTo>
                <a:lnTo>
                  <a:pt x="126536" y="200282"/>
                </a:lnTo>
                <a:lnTo>
                  <a:pt x="159969" y="227985"/>
                </a:lnTo>
                <a:lnTo>
                  <a:pt x="162331" y="248589"/>
                </a:lnTo>
                <a:lnTo>
                  <a:pt x="161117" y="264408"/>
                </a:lnTo>
                <a:lnTo>
                  <a:pt x="142913" y="303606"/>
                </a:lnTo>
                <a:lnTo>
                  <a:pt x="108067" y="324239"/>
                </a:lnTo>
                <a:lnTo>
                  <a:pt x="93903" y="325615"/>
                </a:lnTo>
                <a:lnTo>
                  <a:pt x="84902" y="325182"/>
                </a:lnTo>
                <a:lnTo>
                  <a:pt x="42576" y="310040"/>
                </a:lnTo>
                <a:lnTo>
                  <a:pt x="26746" y="271640"/>
                </a:lnTo>
                <a:lnTo>
                  <a:pt x="27050" y="238264"/>
                </a:lnTo>
                <a:lnTo>
                  <a:pt x="13525" y="238264"/>
                </a:lnTo>
                <a:lnTo>
                  <a:pt x="10949" y="264501"/>
                </a:lnTo>
                <a:lnTo>
                  <a:pt x="7834" y="289090"/>
                </a:lnTo>
                <a:lnTo>
                  <a:pt x="4183" y="312031"/>
                </a:lnTo>
                <a:lnTo>
                  <a:pt x="0" y="333324"/>
                </a:lnTo>
                <a:lnTo>
                  <a:pt x="8038" y="337858"/>
                </a:lnTo>
                <a:lnTo>
                  <a:pt x="48582" y="351686"/>
                </a:lnTo>
                <a:lnTo>
                  <a:pt x="65125" y="352932"/>
                </a:lnTo>
                <a:lnTo>
                  <a:pt x="90119" y="350196"/>
                </a:lnTo>
                <a:lnTo>
                  <a:pt x="136402" y="328308"/>
                </a:lnTo>
                <a:lnTo>
                  <a:pt x="175788" y="287043"/>
                </a:lnTo>
                <a:lnTo>
                  <a:pt x="196463" y="241476"/>
                </a:lnTo>
                <a:lnTo>
                  <a:pt x="199047" y="218020"/>
                </a:lnTo>
                <a:lnTo>
                  <a:pt x="197887" y="201921"/>
                </a:lnTo>
                <a:lnTo>
                  <a:pt x="180505" y="167081"/>
                </a:lnTo>
                <a:lnTo>
                  <a:pt x="142703" y="150861"/>
                </a:lnTo>
                <a:lnTo>
                  <a:pt x="104092" y="141435"/>
                </a:lnTo>
                <a:lnTo>
                  <a:pt x="89661" y="137098"/>
                </a:lnTo>
                <a:lnTo>
                  <a:pt x="58842" y="105191"/>
                </a:lnTo>
                <a:lnTo>
                  <a:pt x="57975" y="93992"/>
                </a:lnTo>
                <a:lnTo>
                  <a:pt x="59034" y="80248"/>
                </a:lnTo>
                <a:lnTo>
                  <a:pt x="84270" y="39590"/>
                </a:lnTo>
                <a:lnTo>
                  <a:pt x="122948" y="29603"/>
                </a:lnTo>
                <a:lnTo>
                  <a:pt x="137681" y="30782"/>
                </a:lnTo>
                <a:lnTo>
                  <a:pt x="173621" y="48463"/>
                </a:lnTo>
                <a:lnTo>
                  <a:pt x="180022" y="60464"/>
                </a:lnTo>
                <a:lnTo>
                  <a:pt x="179717" y="97739"/>
                </a:lnTo>
                <a:lnTo>
                  <a:pt x="193255" y="97739"/>
                </a:lnTo>
                <a:lnTo>
                  <a:pt x="195551" y="74474"/>
                </a:lnTo>
                <a:lnTo>
                  <a:pt x="198248" y="53389"/>
                </a:lnTo>
                <a:lnTo>
                  <a:pt x="201347" y="34483"/>
                </a:lnTo>
                <a:lnTo>
                  <a:pt x="204850" y="17754"/>
                </a:lnTo>
                <a:lnTo>
                  <a:pt x="196973" y="13515"/>
                </a:lnTo>
                <a:lnTo>
                  <a:pt x="158711" y="1085"/>
                </a:lnTo>
                <a:lnTo>
                  <a:pt x="151287" y="271"/>
                </a:lnTo>
                <a:lnTo>
                  <a:pt x="1439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904424" y="6594081"/>
            <a:ext cx="440690" cy="506095"/>
          </a:xfrm>
          <a:custGeom>
            <a:avLst/>
            <a:gdLst/>
            <a:ahLst/>
            <a:cxnLst/>
            <a:rect l="l" t="t" r="r" b="b"/>
            <a:pathLst>
              <a:path w="440690" h="506095">
                <a:moveTo>
                  <a:pt x="440613" y="0"/>
                </a:moveTo>
                <a:lnTo>
                  <a:pt x="424180" y="1000"/>
                </a:lnTo>
                <a:lnTo>
                  <a:pt x="406560" y="1714"/>
                </a:lnTo>
                <a:lnTo>
                  <a:pt x="387751" y="2143"/>
                </a:lnTo>
                <a:lnTo>
                  <a:pt x="367753" y="2285"/>
                </a:lnTo>
                <a:lnTo>
                  <a:pt x="351763" y="2143"/>
                </a:lnTo>
                <a:lnTo>
                  <a:pt x="334537" y="1714"/>
                </a:lnTo>
                <a:lnTo>
                  <a:pt x="296367" y="0"/>
                </a:lnTo>
                <a:lnTo>
                  <a:pt x="296367" y="20497"/>
                </a:lnTo>
                <a:lnTo>
                  <a:pt x="329920" y="23342"/>
                </a:lnTo>
                <a:lnTo>
                  <a:pt x="340385" y="24053"/>
                </a:lnTo>
                <a:lnTo>
                  <a:pt x="345617" y="28079"/>
                </a:lnTo>
                <a:lnTo>
                  <a:pt x="345617" y="39674"/>
                </a:lnTo>
                <a:lnTo>
                  <a:pt x="343268" y="45948"/>
                </a:lnTo>
                <a:lnTo>
                  <a:pt x="307324" y="101930"/>
                </a:lnTo>
                <a:lnTo>
                  <a:pt x="276598" y="147183"/>
                </a:lnTo>
                <a:lnTo>
                  <a:pt x="235800" y="206705"/>
                </a:lnTo>
                <a:lnTo>
                  <a:pt x="210119" y="150598"/>
                </a:lnTo>
                <a:lnTo>
                  <a:pt x="190033" y="106006"/>
                </a:lnTo>
                <a:lnTo>
                  <a:pt x="175543" y="72931"/>
                </a:lnTo>
                <a:lnTo>
                  <a:pt x="163588" y="43814"/>
                </a:lnTo>
                <a:lnTo>
                  <a:pt x="162064" y="38366"/>
                </a:lnTo>
                <a:lnTo>
                  <a:pt x="162064" y="30327"/>
                </a:lnTo>
                <a:lnTo>
                  <a:pt x="212064" y="20497"/>
                </a:lnTo>
                <a:lnTo>
                  <a:pt x="212064" y="0"/>
                </a:lnTo>
                <a:lnTo>
                  <a:pt x="191957" y="1000"/>
                </a:lnTo>
                <a:lnTo>
                  <a:pt x="172191" y="1714"/>
                </a:lnTo>
                <a:lnTo>
                  <a:pt x="152766" y="2143"/>
                </a:lnTo>
                <a:lnTo>
                  <a:pt x="133680" y="2285"/>
                </a:lnTo>
                <a:lnTo>
                  <a:pt x="114144" y="2143"/>
                </a:lnTo>
                <a:lnTo>
                  <a:pt x="93083" y="1714"/>
                </a:lnTo>
                <a:lnTo>
                  <a:pt x="46380" y="0"/>
                </a:lnTo>
                <a:lnTo>
                  <a:pt x="46380" y="20497"/>
                </a:lnTo>
                <a:lnTo>
                  <a:pt x="88753" y="26859"/>
                </a:lnTo>
                <a:lnTo>
                  <a:pt x="117221" y="67348"/>
                </a:lnTo>
                <a:lnTo>
                  <a:pt x="134180" y="102316"/>
                </a:lnTo>
                <a:lnTo>
                  <a:pt x="154311" y="144700"/>
                </a:lnTo>
                <a:lnTo>
                  <a:pt x="204089" y="251713"/>
                </a:lnTo>
                <a:lnTo>
                  <a:pt x="95745" y="404025"/>
                </a:lnTo>
                <a:lnTo>
                  <a:pt x="56770" y="456460"/>
                </a:lnTo>
                <a:lnTo>
                  <a:pt x="25590" y="481845"/>
                </a:lnTo>
                <a:lnTo>
                  <a:pt x="0" y="485000"/>
                </a:lnTo>
                <a:lnTo>
                  <a:pt x="0" y="505498"/>
                </a:lnTo>
                <a:lnTo>
                  <a:pt x="46023" y="503783"/>
                </a:lnTo>
                <a:lnTo>
                  <a:pt x="82702" y="503212"/>
                </a:lnTo>
                <a:lnTo>
                  <a:pt x="97506" y="503354"/>
                </a:lnTo>
                <a:lnTo>
                  <a:pt x="113860" y="503783"/>
                </a:lnTo>
                <a:lnTo>
                  <a:pt x="151218" y="505498"/>
                </a:lnTo>
                <a:lnTo>
                  <a:pt x="151218" y="485000"/>
                </a:lnTo>
                <a:lnTo>
                  <a:pt x="108026" y="479537"/>
                </a:lnTo>
                <a:lnTo>
                  <a:pt x="96291" y="472465"/>
                </a:lnTo>
                <a:lnTo>
                  <a:pt x="96291" y="463930"/>
                </a:lnTo>
                <a:lnTo>
                  <a:pt x="121511" y="418920"/>
                </a:lnTo>
                <a:lnTo>
                  <a:pt x="145316" y="382625"/>
                </a:lnTo>
                <a:lnTo>
                  <a:pt x="177041" y="335986"/>
                </a:lnTo>
                <a:lnTo>
                  <a:pt x="216687" y="279006"/>
                </a:lnTo>
                <a:lnTo>
                  <a:pt x="245671" y="342245"/>
                </a:lnTo>
                <a:lnTo>
                  <a:pt x="268046" y="391679"/>
                </a:lnTo>
                <a:lnTo>
                  <a:pt x="283810" y="427308"/>
                </a:lnTo>
                <a:lnTo>
                  <a:pt x="298932" y="465937"/>
                </a:lnTo>
                <a:lnTo>
                  <a:pt x="298932" y="474687"/>
                </a:lnTo>
                <a:lnTo>
                  <a:pt x="246240" y="485000"/>
                </a:lnTo>
                <a:lnTo>
                  <a:pt x="246240" y="505498"/>
                </a:lnTo>
                <a:lnTo>
                  <a:pt x="337248" y="503212"/>
                </a:lnTo>
                <a:lnTo>
                  <a:pt x="368225" y="503783"/>
                </a:lnTo>
                <a:lnTo>
                  <a:pt x="409689" y="505498"/>
                </a:lnTo>
                <a:lnTo>
                  <a:pt x="409689" y="485000"/>
                </a:lnTo>
                <a:lnTo>
                  <a:pt x="366725" y="478066"/>
                </a:lnTo>
                <a:lnTo>
                  <a:pt x="340944" y="434911"/>
                </a:lnTo>
                <a:lnTo>
                  <a:pt x="247878" y="232829"/>
                </a:lnTo>
                <a:lnTo>
                  <a:pt x="336143" y="113537"/>
                </a:lnTo>
                <a:lnTo>
                  <a:pt x="361487" y="79624"/>
                </a:lnTo>
                <a:lnTo>
                  <a:pt x="394849" y="37371"/>
                </a:lnTo>
                <a:lnTo>
                  <a:pt x="424916" y="22275"/>
                </a:lnTo>
                <a:lnTo>
                  <a:pt x="440613" y="20497"/>
                </a:lnTo>
                <a:lnTo>
                  <a:pt x="4406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841537" y="6594081"/>
            <a:ext cx="440690" cy="506095"/>
          </a:xfrm>
          <a:custGeom>
            <a:avLst/>
            <a:gdLst/>
            <a:ahLst/>
            <a:cxnLst/>
            <a:rect l="l" t="t" r="r" b="b"/>
            <a:pathLst>
              <a:path w="440690" h="506095">
                <a:moveTo>
                  <a:pt x="440613" y="0"/>
                </a:moveTo>
                <a:lnTo>
                  <a:pt x="424180" y="1000"/>
                </a:lnTo>
                <a:lnTo>
                  <a:pt x="406560" y="1714"/>
                </a:lnTo>
                <a:lnTo>
                  <a:pt x="387751" y="2143"/>
                </a:lnTo>
                <a:lnTo>
                  <a:pt x="367753" y="2285"/>
                </a:lnTo>
                <a:lnTo>
                  <a:pt x="351763" y="2143"/>
                </a:lnTo>
                <a:lnTo>
                  <a:pt x="334537" y="1714"/>
                </a:lnTo>
                <a:lnTo>
                  <a:pt x="296367" y="0"/>
                </a:lnTo>
                <a:lnTo>
                  <a:pt x="296367" y="20497"/>
                </a:lnTo>
                <a:lnTo>
                  <a:pt x="329920" y="23342"/>
                </a:lnTo>
                <a:lnTo>
                  <a:pt x="340385" y="24053"/>
                </a:lnTo>
                <a:lnTo>
                  <a:pt x="345617" y="28079"/>
                </a:lnTo>
                <a:lnTo>
                  <a:pt x="345617" y="39674"/>
                </a:lnTo>
                <a:lnTo>
                  <a:pt x="343268" y="45948"/>
                </a:lnTo>
                <a:lnTo>
                  <a:pt x="307324" y="101930"/>
                </a:lnTo>
                <a:lnTo>
                  <a:pt x="276598" y="147183"/>
                </a:lnTo>
                <a:lnTo>
                  <a:pt x="235800" y="206705"/>
                </a:lnTo>
                <a:lnTo>
                  <a:pt x="210119" y="150598"/>
                </a:lnTo>
                <a:lnTo>
                  <a:pt x="190033" y="106006"/>
                </a:lnTo>
                <a:lnTo>
                  <a:pt x="175543" y="72931"/>
                </a:lnTo>
                <a:lnTo>
                  <a:pt x="163588" y="43814"/>
                </a:lnTo>
                <a:lnTo>
                  <a:pt x="162064" y="38366"/>
                </a:lnTo>
                <a:lnTo>
                  <a:pt x="162064" y="30327"/>
                </a:lnTo>
                <a:lnTo>
                  <a:pt x="212064" y="20497"/>
                </a:lnTo>
                <a:lnTo>
                  <a:pt x="212064" y="0"/>
                </a:lnTo>
                <a:lnTo>
                  <a:pt x="191957" y="1000"/>
                </a:lnTo>
                <a:lnTo>
                  <a:pt x="172191" y="1714"/>
                </a:lnTo>
                <a:lnTo>
                  <a:pt x="152766" y="2143"/>
                </a:lnTo>
                <a:lnTo>
                  <a:pt x="133680" y="2285"/>
                </a:lnTo>
                <a:lnTo>
                  <a:pt x="114149" y="2143"/>
                </a:lnTo>
                <a:lnTo>
                  <a:pt x="93087" y="1714"/>
                </a:lnTo>
                <a:lnTo>
                  <a:pt x="46380" y="0"/>
                </a:lnTo>
                <a:lnTo>
                  <a:pt x="46380" y="20497"/>
                </a:lnTo>
                <a:lnTo>
                  <a:pt x="88755" y="26859"/>
                </a:lnTo>
                <a:lnTo>
                  <a:pt x="117221" y="67348"/>
                </a:lnTo>
                <a:lnTo>
                  <a:pt x="134180" y="102316"/>
                </a:lnTo>
                <a:lnTo>
                  <a:pt x="154311" y="144700"/>
                </a:lnTo>
                <a:lnTo>
                  <a:pt x="204089" y="251713"/>
                </a:lnTo>
                <a:lnTo>
                  <a:pt x="95758" y="404025"/>
                </a:lnTo>
                <a:lnTo>
                  <a:pt x="56776" y="456460"/>
                </a:lnTo>
                <a:lnTo>
                  <a:pt x="25590" y="481845"/>
                </a:lnTo>
                <a:lnTo>
                  <a:pt x="0" y="485000"/>
                </a:lnTo>
                <a:lnTo>
                  <a:pt x="0" y="505498"/>
                </a:lnTo>
                <a:lnTo>
                  <a:pt x="46023" y="503783"/>
                </a:lnTo>
                <a:lnTo>
                  <a:pt x="82702" y="503212"/>
                </a:lnTo>
                <a:lnTo>
                  <a:pt x="97506" y="503354"/>
                </a:lnTo>
                <a:lnTo>
                  <a:pt x="113860" y="503783"/>
                </a:lnTo>
                <a:lnTo>
                  <a:pt x="151218" y="505498"/>
                </a:lnTo>
                <a:lnTo>
                  <a:pt x="151218" y="485000"/>
                </a:lnTo>
                <a:lnTo>
                  <a:pt x="108031" y="479537"/>
                </a:lnTo>
                <a:lnTo>
                  <a:pt x="96291" y="472465"/>
                </a:lnTo>
                <a:lnTo>
                  <a:pt x="96291" y="463930"/>
                </a:lnTo>
                <a:lnTo>
                  <a:pt x="121511" y="418920"/>
                </a:lnTo>
                <a:lnTo>
                  <a:pt x="145316" y="382625"/>
                </a:lnTo>
                <a:lnTo>
                  <a:pt x="177041" y="335986"/>
                </a:lnTo>
                <a:lnTo>
                  <a:pt x="216687" y="279006"/>
                </a:lnTo>
                <a:lnTo>
                  <a:pt x="245671" y="342245"/>
                </a:lnTo>
                <a:lnTo>
                  <a:pt x="268046" y="391679"/>
                </a:lnTo>
                <a:lnTo>
                  <a:pt x="283810" y="427308"/>
                </a:lnTo>
                <a:lnTo>
                  <a:pt x="298932" y="465937"/>
                </a:lnTo>
                <a:lnTo>
                  <a:pt x="298932" y="474687"/>
                </a:lnTo>
                <a:lnTo>
                  <a:pt x="246252" y="485000"/>
                </a:lnTo>
                <a:lnTo>
                  <a:pt x="246252" y="505498"/>
                </a:lnTo>
                <a:lnTo>
                  <a:pt x="337261" y="503212"/>
                </a:lnTo>
                <a:lnTo>
                  <a:pt x="368228" y="503783"/>
                </a:lnTo>
                <a:lnTo>
                  <a:pt x="409701" y="505498"/>
                </a:lnTo>
                <a:lnTo>
                  <a:pt x="409701" y="485000"/>
                </a:lnTo>
                <a:lnTo>
                  <a:pt x="366725" y="478066"/>
                </a:lnTo>
                <a:lnTo>
                  <a:pt x="340944" y="434911"/>
                </a:lnTo>
                <a:lnTo>
                  <a:pt x="247878" y="232829"/>
                </a:lnTo>
                <a:lnTo>
                  <a:pt x="336143" y="113537"/>
                </a:lnTo>
                <a:lnTo>
                  <a:pt x="361487" y="79624"/>
                </a:lnTo>
                <a:lnTo>
                  <a:pt x="394849" y="37371"/>
                </a:lnTo>
                <a:lnTo>
                  <a:pt x="424916" y="22275"/>
                </a:lnTo>
                <a:lnTo>
                  <a:pt x="440613" y="20497"/>
                </a:lnTo>
                <a:lnTo>
                  <a:pt x="4406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50149" y="7208863"/>
            <a:ext cx="253365" cy="353060"/>
          </a:xfrm>
          <a:custGeom>
            <a:avLst/>
            <a:gdLst/>
            <a:ahLst/>
            <a:cxnLst/>
            <a:rect l="l" t="t" r="r" b="b"/>
            <a:pathLst>
              <a:path w="253365" h="353059">
                <a:moveTo>
                  <a:pt x="247154" y="0"/>
                </a:moveTo>
                <a:lnTo>
                  <a:pt x="214515" y="25057"/>
                </a:lnTo>
                <a:lnTo>
                  <a:pt x="206298" y="25057"/>
                </a:lnTo>
                <a:lnTo>
                  <a:pt x="193897" y="24106"/>
                </a:lnTo>
                <a:lnTo>
                  <a:pt x="178601" y="21256"/>
                </a:lnTo>
                <a:lnTo>
                  <a:pt x="160412" y="16506"/>
                </a:lnTo>
                <a:lnTo>
                  <a:pt x="125832" y="5545"/>
                </a:lnTo>
                <a:lnTo>
                  <a:pt x="113872" y="2465"/>
                </a:lnTo>
                <a:lnTo>
                  <a:pt x="103454" y="616"/>
                </a:lnTo>
                <a:lnTo>
                  <a:pt x="94576" y="0"/>
                </a:lnTo>
                <a:lnTo>
                  <a:pt x="89573" y="0"/>
                </a:lnTo>
                <a:lnTo>
                  <a:pt x="55016" y="23600"/>
                </a:lnTo>
                <a:lnTo>
                  <a:pt x="49891" y="44661"/>
                </a:lnTo>
                <a:lnTo>
                  <a:pt x="43148" y="70191"/>
                </a:lnTo>
                <a:lnTo>
                  <a:pt x="34785" y="100190"/>
                </a:lnTo>
                <a:lnTo>
                  <a:pt x="48323" y="100190"/>
                </a:lnTo>
                <a:lnTo>
                  <a:pt x="64804" y="62842"/>
                </a:lnTo>
                <a:lnTo>
                  <a:pt x="83858" y="50101"/>
                </a:lnTo>
                <a:lnTo>
                  <a:pt x="93063" y="50432"/>
                </a:lnTo>
                <a:lnTo>
                  <a:pt x="100752" y="51425"/>
                </a:lnTo>
                <a:lnTo>
                  <a:pt x="109702" y="53080"/>
                </a:lnTo>
                <a:lnTo>
                  <a:pt x="127400" y="57064"/>
                </a:lnTo>
                <a:lnTo>
                  <a:pt x="134696" y="58254"/>
                </a:lnTo>
                <a:lnTo>
                  <a:pt x="141801" y="58969"/>
                </a:lnTo>
                <a:lnTo>
                  <a:pt x="148717" y="59207"/>
                </a:lnTo>
                <a:lnTo>
                  <a:pt x="157632" y="59207"/>
                </a:lnTo>
                <a:lnTo>
                  <a:pt x="210223" y="43522"/>
                </a:lnTo>
                <a:lnTo>
                  <a:pt x="0" y="336219"/>
                </a:lnTo>
                <a:lnTo>
                  <a:pt x="8458" y="352933"/>
                </a:lnTo>
                <a:lnTo>
                  <a:pt x="16004" y="346849"/>
                </a:lnTo>
                <a:lnTo>
                  <a:pt x="23210" y="341820"/>
                </a:lnTo>
                <a:lnTo>
                  <a:pt x="65354" y="330161"/>
                </a:lnTo>
                <a:lnTo>
                  <a:pt x="77409" y="330938"/>
                </a:lnTo>
                <a:lnTo>
                  <a:pt x="91514" y="333267"/>
                </a:lnTo>
                <a:lnTo>
                  <a:pt x="107664" y="337148"/>
                </a:lnTo>
                <a:lnTo>
                  <a:pt x="140777" y="347109"/>
                </a:lnTo>
                <a:lnTo>
                  <a:pt x="154679" y="350343"/>
                </a:lnTo>
                <a:lnTo>
                  <a:pt x="167562" y="352285"/>
                </a:lnTo>
                <a:lnTo>
                  <a:pt x="179425" y="352933"/>
                </a:lnTo>
                <a:lnTo>
                  <a:pt x="185470" y="352933"/>
                </a:lnTo>
                <a:lnTo>
                  <a:pt x="223119" y="314274"/>
                </a:lnTo>
                <a:lnTo>
                  <a:pt x="228663" y="287261"/>
                </a:lnTo>
                <a:lnTo>
                  <a:pt x="234168" y="263715"/>
                </a:lnTo>
                <a:lnTo>
                  <a:pt x="239636" y="243636"/>
                </a:lnTo>
                <a:lnTo>
                  <a:pt x="226110" y="242214"/>
                </a:lnTo>
                <a:lnTo>
                  <a:pt x="207302" y="293027"/>
                </a:lnTo>
                <a:lnTo>
                  <a:pt x="184708" y="302844"/>
                </a:lnTo>
                <a:lnTo>
                  <a:pt x="180124" y="302844"/>
                </a:lnTo>
                <a:lnTo>
                  <a:pt x="174263" y="302439"/>
                </a:lnTo>
                <a:lnTo>
                  <a:pt x="167138" y="301224"/>
                </a:lnTo>
                <a:lnTo>
                  <a:pt x="158746" y="299200"/>
                </a:lnTo>
                <a:lnTo>
                  <a:pt x="138103" y="293224"/>
                </a:lnTo>
                <a:lnTo>
                  <a:pt x="128169" y="290977"/>
                </a:lnTo>
                <a:lnTo>
                  <a:pt x="119286" y="289628"/>
                </a:lnTo>
                <a:lnTo>
                  <a:pt x="111455" y="289179"/>
                </a:lnTo>
                <a:lnTo>
                  <a:pt x="100215" y="289986"/>
                </a:lnTo>
                <a:lnTo>
                  <a:pt x="86515" y="292407"/>
                </a:lnTo>
                <a:lnTo>
                  <a:pt x="70353" y="296444"/>
                </a:lnTo>
                <a:lnTo>
                  <a:pt x="51727" y="302094"/>
                </a:lnTo>
                <a:lnTo>
                  <a:pt x="249567" y="26682"/>
                </a:lnTo>
                <a:lnTo>
                  <a:pt x="250583" y="19570"/>
                </a:lnTo>
                <a:lnTo>
                  <a:pt x="253161" y="4991"/>
                </a:lnTo>
                <a:lnTo>
                  <a:pt x="24715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432887" y="6887819"/>
            <a:ext cx="325120" cy="41275"/>
          </a:xfrm>
          <a:custGeom>
            <a:avLst/>
            <a:gdLst/>
            <a:ahLst/>
            <a:cxnLst/>
            <a:rect l="l" t="t" r="r" b="b"/>
            <a:pathLst>
              <a:path w="325120" h="41275">
                <a:moveTo>
                  <a:pt x="324662" y="0"/>
                </a:moveTo>
                <a:lnTo>
                  <a:pt x="0" y="0"/>
                </a:lnTo>
                <a:lnTo>
                  <a:pt x="0" y="40982"/>
                </a:lnTo>
                <a:lnTo>
                  <a:pt x="324662" y="40982"/>
                </a:lnTo>
                <a:lnTo>
                  <a:pt x="32466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279180" y="7409243"/>
            <a:ext cx="325120" cy="41275"/>
          </a:xfrm>
          <a:custGeom>
            <a:avLst/>
            <a:gdLst/>
            <a:ahLst/>
            <a:cxnLst/>
            <a:rect l="l" t="t" r="r" b="b"/>
            <a:pathLst>
              <a:path w="325120" h="41275">
                <a:moveTo>
                  <a:pt x="324662" y="0"/>
                </a:moveTo>
                <a:lnTo>
                  <a:pt x="0" y="0"/>
                </a:lnTo>
                <a:lnTo>
                  <a:pt x="0" y="40982"/>
                </a:lnTo>
                <a:lnTo>
                  <a:pt x="324662" y="40982"/>
                </a:lnTo>
                <a:lnTo>
                  <a:pt x="32466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279180" y="7268070"/>
            <a:ext cx="325120" cy="41275"/>
          </a:xfrm>
          <a:custGeom>
            <a:avLst/>
            <a:gdLst/>
            <a:ahLst/>
            <a:cxnLst/>
            <a:rect l="l" t="t" r="r" b="b"/>
            <a:pathLst>
              <a:path w="325120" h="41275">
                <a:moveTo>
                  <a:pt x="324662" y="0"/>
                </a:moveTo>
                <a:lnTo>
                  <a:pt x="0" y="0"/>
                </a:lnTo>
                <a:lnTo>
                  <a:pt x="0" y="40982"/>
                </a:lnTo>
                <a:lnTo>
                  <a:pt x="324662" y="40982"/>
                </a:lnTo>
                <a:lnTo>
                  <a:pt x="32466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31</a:t>
            </a:fld>
            <a:endParaRPr spc="-5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753235" marR="5080" indent="-1741170">
              <a:lnSpc>
                <a:spcPts val="8000"/>
              </a:lnSpc>
              <a:spcBef>
                <a:spcPts val="420"/>
              </a:spcBef>
            </a:pPr>
            <a:r>
              <a:rPr spc="10" dirty="0"/>
              <a:t>How </a:t>
            </a:r>
            <a:r>
              <a:rPr spc="5" dirty="0"/>
              <a:t>to </a:t>
            </a:r>
            <a:r>
              <a:rPr spc="70" dirty="0"/>
              <a:t>read </a:t>
            </a:r>
            <a:r>
              <a:rPr spc="5" dirty="0"/>
              <a:t>the </a:t>
            </a:r>
            <a:r>
              <a:rPr spc="80" dirty="0"/>
              <a:t>table </a:t>
            </a:r>
            <a:r>
              <a:rPr spc="5" dirty="0"/>
              <a:t>of</a:t>
            </a:r>
            <a:r>
              <a:rPr spc="-185" dirty="0"/>
              <a:t> </a:t>
            </a:r>
            <a:r>
              <a:rPr spc="5" dirty="0"/>
              <a:t>the  </a:t>
            </a:r>
            <a:r>
              <a:rPr spc="25" dirty="0"/>
              <a:t>normal</a:t>
            </a:r>
            <a:r>
              <a:rPr dirty="0"/>
              <a:t> </a:t>
            </a:r>
            <a:r>
              <a:rPr spc="65" dirty="0"/>
              <a:t>distribution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9757" y="3195221"/>
            <a:ext cx="369570" cy="47161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9705">
              <a:lnSpc>
                <a:spcPct val="100000"/>
              </a:lnSpc>
              <a:spcBef>
                <a:spcPts val="105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0.40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30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0.35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30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0.30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25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0.25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sz="950" dirty="0">
                <a:solidFill>
                  <a:srgbClr val="010000"/>
                </a:solidFill>
                <a:latin typeface="Arial"/>
                <a:cs typeface="Arial"/>
              </a:rPr>
              <a:t>Densit</a:t>
            </a:r>
            <a:r>
              <a:rPr sz="950" spc="-120" dirty="0">
                <a:solidFill>
                  <a:srgbClr val="010000"/>
                </a:solidFill>
                <a:latin typeface="Arial"/>
                <a:cs typeface="Arial"/>
              </a:rPr>
              <a:t>y</a:t>
            </a:r>
            <a:r>
              <a:rPr sz="1125" spc="7" baseline="159259" dirty="0">
                <a:solidFill>
                  <a:srgbClr val="010000"/>
                </a:solidFill>
                <a:latin typeface="Arial"/>
                <a:cs typeface="Arial"/>
              </a:rPr>
              <a:t>0.20</a:t>
            </a:r>
            <a:endParaRPr sz="1125" baseline="159259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1410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0.15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30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0.10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25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0.05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179705">
              <a:lnSpc>
                <a:spcPct val="100000"/>
              </a:lnSpc>
              <a:spcBef>
                <a:spcPts val="830"/>
              </a:spcBef>
            </a:pP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0.00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893582" y="3037999"/>
            <a:ext cx="8332470" cy="5022850"/>
            <a:chOff x="1893582" y="3037999"/>
            <a:chExt cx="8332470" cy="5022850"/>
          </a:xfrm>
        </p:grpSpPr>
        <p:sp>
          <p:nvSpPr>
            <p:cNvPr id="5" name="object 5"/>
            <p:cNvSpPr/>
            <p:nvPr/>
          </p:nvSpPr>
          <p:spPr>
            <a:xfrm>
              <a:off x="1896440" y="7829308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948929" y="7826718"/>
              <a:ext cx="8274050" cy="5715"/>
            </a:xfrm>
            <a:custGeom>
              <a:avLst/>
              <a:gdLst/>
              <a:ahLst/>
              <a:cxnLst/>
              <a:rect l="l" t="t" r="r" b="b"/>
              <a:pathLst>
                <a:path w="8274050" h="5715">
                  <a:moveTo>
                    <a:pt x="8273910" y="0"/>
                  </a:moveTo>
                  <a:lnTo>
                    <a:pt x="0" y="0"/>
                  </a:lnTo>
                  <a:lnTo>
                    <a:pt x="0" y="5219"/>
                  </a:lnTo>
                  <a:lnTo>
                    <a:pt x="8273910" y="5219"/>
                  </a:lnTo>
                  <a:lnTo>
                    <a:pt x="8273910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896440" y="7259256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48929" y="7256653"/>
              <a:ext cx="8274050" cy="5715"/>
            </a:xfrm>
            <a:custGeom>
              <a:avLst/>
              <a:gdLst/>
              <a:ahLst/>
              <a:cxnLst/>
              <a:rect l="l" t="t" r="r" b="b"/>
              <a:pathLst>
                <a:path w="8274050" h="5715">
                  <a:moveTo>
                    <a:pt x="8273910" y="0"/>
                  </a:moveTo>
                  <a:lnTo>
                    <a:pt x="0" y="0"/>
                  </a:lnTo>
                  <a:lnTo>
                    <a:pt x="0" y="5219"/>
                  </a:lnTo>
                  <a:lnTo>
                    <a:pt x="8273910" y="5219"/>
                  </a:lnTo>
                  <a:lnTo>
                    <a:pt x="8273910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896440" y="6689191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948903" y="6689191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896440" y="6119139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948903" y="6119139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896440" y="5549087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948903" y="5549087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896440" y="4979022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948903" y="4979022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896440" y="4408969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948903" y="4408969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896440" y="3839032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948903" y="3839032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896440" y="3268979"/>
              <a:ext cx="52705" cy="0"/>
            </a:xfrm>
            <a:custGeom>
              <a:avLst/>
              <a:gdLst/>
              <a:ahLst/>
              <a:cxnLst/>
              <a:rect l="l" t="t" r="r" b="b"/>
              <a:pathLst>
                <a:path w="52705">
                  <a:moveTo>
                    <a:pt x="0" y="0"/>
                  </a:moveTo>
                  <a:lnTo>
                    <a:pt x="52457" y="0"/>
                  </a:lnTo>
                </a:path>
              </a:pathLst>
            </a:custGeom>
            <a:ln w="521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948903" y="3268979"/>
              <a:ext cx="8274050" cy="0"/>
            </a:xfrm>
            <a:custGeom>
              <a:avLst/>
              <a:gdLst/>
              <a:ahLst/>
              <a:cxnLst/>
              <a:rect l="l" t="t" r="r" b="b"/>
              <a:pathLst>
                <a:path w="8274050">
                  <a:moveTo>
                    <a:pt x="0" y="0"/>
                  </a:moveTo>
                  <a:lnTo>
                    <a:pt x="8273926" y="0"/>
                  </a:lnTo>
                </a:path>
              </a:pathLst>
            </a:custGeom>
            <a:ln w="521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325014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265220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243032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145671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085852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026046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637246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926083" y="3040951"/>
              <a:ext cx="2297430" cy="5016500"/>
            </a:xfrm>
            <a:custGeom>
              <a:avLst/>
              <a:gdLst/>
              <a:ahLst/>
              <a:cxnLst/>
              <a:rect l="l" t="t" r="r" b="b"/>
              <a:pathLst>
                <a:path w="2297429" h="5016500">
                  <a:moveTo>
                    <a:pt x="2296884" y="0"/>
                  </a:moveTo>
                  <a:lnTo>
                    <a:pt x="983068" y="0"/>
                  </a:lnTo>
                  <a:lnTo>
                    <a:pt x="977836" y="0"/>
                  </a:lnTo>
                  <a:lnTo>
                    <a:pt x="5232" y="0"/>
                  </a:lnTo>
                  <a:lnTo>
                    <a:pt x="0" y="0"/>
                  </a:lnTo>
                  <a:lnTo>
                    <a:pt x="0" y="5016474"/>
                  </a:lnTo>
                  <a:lnTo>
                    <a:pt x="5232" y="5016474"/>
                  </a:lnTo>
                  <a:lnTo>
                    <a:pt x="977836" y="5016474"/>
                  </a:lnTo>
                  <a:lnTo>
                    <a:pt x="983068" y="5016474"/>
                  </a:lnTo>
                  <a:lnTo>
                    <a:pt x="2296884" y="5016474"/>
                  </a:lnTo>
                  <a:lnTo>
                    <a:pt x="2296884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846843" y="3040856"/>
              <a:ext cx="0" cy="5017135"/>
            </a:xfrm>
            <a:custGeom>
              <a:avLst/>
              <a:gdLst/>
              <a:ahLst/>
              <a:cxnLst/>
              <a:rect l="l" t="t" r="r" b="b"/>
              <a:pathLst>
                <a:path h="5017134">
                  <a:moveTo>
                    <a:pt x="0" y="5016569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2258496" y="7768455"/>
            <a:ext cx="106426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190" dirty="0">
                <a:solidFill>
                  <a:srgbClr val="010000"/>
                </a:solidFill>
                <a:latin typeface="Arial"/>
                <a:cs typeface="Arial"/>
              </a:rPr>
              <a:t>●●●●●●●●●●●●●●</a:t>
            </a:r>
            <a:r>
              <a:rPr sz="825" b="1" spc="-284" baseline="5050" dirty="0">
                <a:solidFill>
                  <a:srgbClr val="010000"/>
                </a:solidFill>
                <a:latin typeface="Arial"/>
                <a:cs typeface="Arial"/>
              </a:rPr>
              <a:t>●●●●●●●●●●●●●</a:t>
            </a:r>
            <a:r>
              <a:rPr sz="825" b="1" spc="-284" baseline="10101" dirty="0">
                <a:solidFill>
                  <a:srgbClr val="010000"/>
                </a:solidFill>
                <a:latin typeface="Arial"/>
                <a:cs typeface="Arial"/>
              </a:rPr>
              <a:t>●●●●●●●</a:t>
            </a:r>
            <a:r>
              <a:rPr sz="825" spc="-284" baseline="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15151" dirty="0">
                <a:solidFill>
                  <a:srgbClr val="010000"/>
                </a:solidFill>
                <a:latin typeface="Arial"/>
                <a:cs typeface="Arial"/>
              </a:rPr>
              <a:t>●●●●</a:t>
            </a:r>
            <a:r>
              <a:rPr sz="825" b="1" spc="-284" baseline="20202" dirty="0">
                <a:solidFill>
                  <a:srgbClr val="010000"/>
                </a:solidFill>
                <a:latin typeface="Arial"/>
                <a:cs typeface="Arial"/>
              </a:rPr>
              <a:t>●●●●</a:t>
            </a:r>
            <a:r>
              <a:rPr sz="825" b="1" spc="-284" baseline="25252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r>
              <a:rPr sz="825" b="1" spc="-284" baseline="30303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84" baseline="35353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endParaRPr sz="825" baseline="35353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220800" y="7703974"/>
            <a:ext cx="28956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40" baseline="-10101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40" baseline="-5050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550" b="1" spc="-16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5050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40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15151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endParaRPr sz="825" baseline="15151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408860" y="7660437"/>
            <a:ext cx="30861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4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-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6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3535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4040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40404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615726" y="7565088"/>
            <a:ext cx="22034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84" baseline="-3030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15151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819759" y="7502283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b="1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747344" y="7532569"/>
            <a:ext cx="22352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550" spc="-12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87" baseline="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87" baseline="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87" baseline="3535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87" baseline="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87" baseline="5555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55555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869558" y="7416301"/>
            <a:ext cx="1581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13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916597" y="7374487"/>
            <a:ext cx="1581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13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963588" y="7347549"/>
            <a:ext cx="13906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045479" y="7309449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b="1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001224" y="7225263"/>
            <a:ext cx="214629" cy="1549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00330">
              <a:lnSpc>
                <a:spcPts val="500"/>
              </a:lnSpc>
              <a:spcBef>
                <a:spcPts val="110"/>
              </a:spcBef>
            </a:pP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25400">
              <a:lnSpc>
                <a:spcPts val="500"/>
              </a:lnSpc>
            </a:pPr>
            <a:r>
              <a:rPr sz="825" b="1" spc="-60" baseline="-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167694" y="7129477"/>
            <a:ext cx="97790" cy="1485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7940">
              <a:lnSpc>
                <a:spcPts val="47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ts val="47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224014" y="7050023"/>
            <a:ext cx="97790" cy="1517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7940">
              <a:lnSpc>
                <a:spcPts val="49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ts val="49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421452" y="6715731"/>
            <a:ext cx="97790" cy="1644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7940">
              <a:lnSpc>
                <a:spcPts val="54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ts val="54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468467" y="6679353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280384" y="6642126"/>
            <a:ext cx="276225" cy="47688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600">
              <a:latin typeface="Arial"/>
              <a:cs typeface="Arial"/>
            </a:endParaRPr>
          </a:p>
          <a:p>
            <a:pPr marL="112395">
              <a:lnSpc>
                <a:spcPts val="5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84455">
              <a:lnSpc>
                <a:spcPts val="38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5880">
              <a:lnSpc>
                <a:spcPts val="37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27940">
              <a:lnSpc>
                <a:spcPts val="35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ts val="50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493428" y="6604025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512210" y="6565220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530992" y="6525566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549797" y="6485039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568628" y="6443783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587434" y="640184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615643" y="6337222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634449" y="6293273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653279" y="6248620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672012" y="620323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690842" y="6157129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709648" y="6110389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728479" y="6062872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4747285" y="6014821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766066" y="596601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4784872" y="5916633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4803702" y="5866665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822509" y="5556082"/>
            <a:ext cx="176530" cy="3714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06680">
              <a:lnSpc>
                <a:spcPts val="54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87630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68580">
              <a:lnSpc>
                <a:spcPts val="409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0165">
              <a:lnSpc>
                <a:spcPts val="409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115">
              <a:lnSpc>
                <a:spcPts val="40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935296" y="5121442"/>
            <a:ext cx="213995" cy="49275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44145">
              <a:lnSpc>
                <a:spcPts val="54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5095">
              <a:lnSpc>
                <a:spcPts val="434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06680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87630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68580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0165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115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4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085792" y="5066401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104525" y="5011241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136055" y="4956200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148283" y="4362604"/>
            <a:ext cx="931544" cy="6496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94310">
              <a:lnSpc>
                <a:spcPts val="53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75260">
              <a:lnSpc>
                <a:spcPts val="409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56845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37795">
              <a:lnSpc>
                <a:spcPts val="42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18745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00330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81280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62865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43815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24765">
              <a:lnSpc>
                <a:spcPts val="434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6350">
              <a:lnSpc>
                <a:spcPts val="54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348954" y="4209934"/>
            <a:ext cx="120014" cy="2127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50165">
              <a:lnSpc>
                <a:spcPts val="53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115">
              <a:lnSpc>
                <a:spcPts val="40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405324" y="416054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5424154" y="4111745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442984" y="4063937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5461742" y="401697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480548" y="3970869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499378" y="3925706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5518208" y="3881684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5537014" y="3838730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5555772" y="3796916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5587277" y="3409064"/>
            <a:ext cx="254635" cy="4584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96850">
              <a:lnSpc>
                <a:spcPts val="484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68910">
              <a:lnSpc>
                <a:spcPts val="3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40970">
              <a:lnSpc>
                <a:spcPts val="35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12395">
              <a:lnSpc>
                <a:spcPts val="38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84455">
              <a:lnSpc>
                <a:spcPts val="40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5880">
              <a:lnSpc>
                <a:spcPts val="35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7465">
              <a:lnSpc>
                <a:spcPts val="29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8415">
              <a:lnSpc>
                <a:spcPts val="30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>
              <a:lnSpc>
                <a:spcPts val="484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5787598" y="3372880"/>
            <a:ext cx="13589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550" spc="-11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72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72" baseline="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25252">
              <a:latin typeface="Arial"/>
              <a:cs typeface="Arial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5834613" y="3287117"/>
            <a:ext cx="1581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13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5881652" y="3230014"/>
            <a:ext cx="25844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84" baseline="-4040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3030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-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84" baseline="5050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endParaRPr sz="825" baseline="505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6051076" y="3229796"/>
            <a:ext cx="24892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92" baseline="5050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550" b="1" spc="-19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92" baseline="-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92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92" baseline="-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92" baseline="-3030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292" baseline="-4040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92" baseline="-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45454">
              <a:latin typeface="Arial"/>
              <a:cs typeface="Arial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6210781" y="3330362"/>
            <a:ext cx="16764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10"/>
              </a:spcBef>
            </a:pPr>
            <a:r>
              <a:rPr sz="825" b="1" spc="-202" baseline="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202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3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02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15151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6320857" y="3396347"/>
            <a:ext cx="182245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117475" algn="r">
              <a:lnSpc>
                <a:spcPts val="48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89535" algn="r">
              <a:lnSpc>
                <a:spcPts val="3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60960" algn="r">
              <a:lnSpc>
                <a:spcPts val="34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3020" algn="r">
              <a:lnSpc>
                <a:spcPts val="37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080" algn="r">
              <a:lnSpc>
                <a:spcPts val="52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6461902" y="3623084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6480707" y="3659461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6499465" y="3697053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6518295" y="3736003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6537101" y="3776045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6555956" y="3817422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6574738" y="3859867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6593519" y="3903428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6612325" y="3947960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6631155" y="3993608"/>
            <a:ext cx="201295" cy="45465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136525" algn="r">
              <a:lnSpc>
                <a:spcPts val="51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17475" algn="r">
              <a:lnSpc>
                <a:spcPts val="37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99060" algn="r">
              <a:lnSpc>
                <a:spcPts val="37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80010" algn="r">
              <a:lnSpc>
                <a:spcPts val="38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60960" algn="r">
              <a:lnSpc>
                <a:spcPts val="39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2545" algn="r">
              <a:lnSpc>
                <a:spcPts val="39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3495" algn="r">
              <a:lnSpc>
                <a:spcPts val="40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080" algn="r">
              <a:lnSpc>
                <a:spcPts val="5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6768879" y="4388352"/>
            <a:ext cx="251460" cy="5962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173990" algn="r">
              <a:lnSpc>
                <a:spcPts val="53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54940" algn="r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36525" algn="r">
              <a:lnSpc>
                <a:spcPts val="42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17475" algn="r">
              <a:lnSpc>
                <a:spcPts val="42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99060" algn="r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80010" algn="r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60960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2545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3495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080" algn="r">
              <a:lnSpc>
                <a:spcPts val="54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6969663" y="4928365"/>
            <a:ext cx="88265" cy="1663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ts val="54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8415">
              <a:lnSpc>
                <a:spcPts val="54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7026046" y="5549087"/>
            <a:ext cx="611505" cy="570230"/>
          </a:xfrm>
          <a:prstGeom prst="rect">
            <a:avLst/>
          </a:prstGeom>
          <a:ln w="5223">
            <a:solidFill>
              <a:srgbClr val="E7E7E7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R="396240" algn="r">
              <a:lnSpc>
                <a:spcPts val="49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77190" algn="r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58775" algn="r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39725" algn="r">
              <a:lnSpc>
                <a:spcPts val="409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21310" algn="r">
              <a:lnSpc>
                <a:spcPts val="40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302260" algn="r">
              <a:lnSpc>
                <a:spcPts val="40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83210" algn="r">
              <a:lnSpc>
                <a:spcPts val="40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64795" algn="r">
              <a:lnSpc>
                <a:spcPts val="39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45745" algn="r">
              <a:lnSpc>
                <a:spcPts val="39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27329" algn="r">
              <a:lnSpc>
                <a:spcPts val="38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08279" algn="r">
              <a:lnSpc>
                <a:spcPts val="38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7383249" y="6086509"/>
            <a:ext cx="126364" cy="2508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ts val="515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8415">
              <a:lnSpc>
                <a:spcPts val="37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7465">
              <a:lnSpc>
                <a:spcPts val="36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5880">
              <a:lnSpc>
                <a:spcPts val="509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7467924" y="6293055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7486706" y="6337004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7505488" y="6380250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524318" y="6422694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7543124" y="6464290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7561954" y="6505182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7580760" y="6545175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7599518" y="6584489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7618324" y="6622930"/>
            <a:ext cx="698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7624453" y="6660521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7643260" y="6697409"/>
            <a:ext cx="138430" cy="2171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ts val="54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40640">
              <a:lnSpc>
                <a:spcPts val="41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68580">
              <a:lnSpc>
                <a:spcPts val="53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7727838" y="6853282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7756120" y="6901527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7784304" y="6948219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7812489" y="6992872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7840722" y="7035827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7868908" y="7076912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7897092" y="7116518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7925374" y="7154254"/>
            <a:ext cx="825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7934264" y="7213565"/>
            <a:ext cx="18986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41275">
              <a:lnSpc>
                <a:spcPct val="100000"/>
              </a:lnSpc>
              <a:spcBef>
                <a:spcPts val="110"/>
              </a:spcBef>
            </a:pPr>
            <a:r>
              <a:rPr sz="825" spc="-322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322" baseline="-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21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7984479" y="7257904"/>
            <a:ext cx="15176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15151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8022115" y="7299280"/>
            <a:ext cx="15176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15151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8059679" y="7338109"/>
            <a:ext cx="15176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4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60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15151">
              <a:latin typeface="Arial"/>
              <a:cs typeface="Arial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8097315" y="7374269"/>
            <a:ext cx="1708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13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25252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8144330" y="7416082"/>
            <a:ext cx="1708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13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25252">
              <a:latin typeface="Arial"/>
              <a:cs typeface="Arial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8191369" y="7454305"/>
            <a:ext cx="1708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550" b="1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-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20202">
              <a:latin typeface="Arial"/>
              <a:cs typeface="Arial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8247739" y="7520630"/>
            <a:ext cx="17081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825" b="1" spc="-135" baseline="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135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9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304205" y="7543635"/>
            <a:ext cx="26479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825" b="1" spc="-225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25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25" baseline="-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25" baseline="-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25" baseline="-3030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25" baseline="-4040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225" baseline="-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45454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8445201" y="7674222"/>
            <a:ext cx="32131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825" b="1" spc="-240" baseline="5555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4040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3535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3030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2525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20202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1515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40" baseline="505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b="1" spc="-16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8652092" y="7749987"/>
            <a:ext cx="603250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825" b="1" spc="-262" baseline="5555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62" baseline="50505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62" baseline="45454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62" baseline="40404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62" baseline="35353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b="1" spc="-262" baseline="30303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62" baseline="25252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62" baseline="20202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r>
              <a:rPr sz="825" b="1" spc="-262" baseline="15151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62" baseline="10101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r>
              <a:rPr sz="825" b="1" spc="-262" baseline="5050" dirty="0">
                <a:solidFill>
                  <a:srgbClr val="010000"/>
                </a:solidFill>
                <a:latin typeface="Arial"/>
                <a:cs typeface="Arial"/>
              </a:rPr>
              <a:t>●●●●</a:t>
            </a:r>
            <a:r>
              <a:rPr sz="550" b="1" spc="-175" dirty="0">
                <a:solidFill>
                  <a:srgbClr val="010000"/>
                </a:solidFill>
                <a:latin typeface="Arial"/>
                <a:cs typeface="Arial"/>
              </a:rPr>
              <a:t>●●●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9140950" y="7768430"/>
            <a:ext cx="772795" cy="1117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825" b="1" spc="-270" baseline="15151" dirty="0">
                <a:solidFill>
                  <a:srgbClr val="010000"/>
                </a:solidFill>
                <a:latin typeface="Arial"/>
                <a:cs typeface="Arial"/>
              </a:rPr>
              <a:t>●●</a:t>
            </a:r>
            <a:r>
              <a:rPr sz="825" b="1" spc="-270" baseline="10101" dirty="0">
                <a:solidFill>
                  <a:srgbClr val="010000"/>
                </a:solidFill>
                <a:latin typeface="Arial"/>
                <a:cs typeface="Arial"/>
              </a:rPr>
              <a:t>●●●●●●</a:t>
            </a:r>
            <a:r>
              <a:rPr sz="825" b="1" spc="-270" baseline="5050" dirty="0">
                <a:solidFill>
                  <a:srgbClr val="010000"/>
                </a:solidFill>
                <a:latin typeface="Arial"/>
                <a:cs typeface="Arial"/>
              </a:rPr>
              <a:t>●●●●●●●●●●●●●●</a:t>
            </a:r>
            <a:r>
              <a:rPr sz="550" b="1" spc="-180" dirty="0">
                <a:solidFill>
                  <a:srgbClr val="010000"/>
                </a:solidFill>
                <a:latin typeface="Arial"/>
                <a:cs typeface="Arial"/>
              </a:rPr>
              <a:t>●●●●●●●●●●●●</a:t>
            </a:r>
            <a:r>
              <a:rPr sz="550" spc="-18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2202080" y="8157964"/>
            <a:ext cx="7739380" cy="3422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  <a:tabLst>
                <a:tab pos="939800" algn="l"/>
                <a:tab pos="1917700" algn="l"/>
                <a:tab pos="2820035" algn="l"/>
                <a:tab pos="3789045" algn="l"/>
                <a:tab pos="4728845" algn="l"/>
                <a:tab pos="5340350" algn="l"/>
                <a:tab pos="6609715" algn="l"/>
                <a:tab pos="7549515" algn="l"/>
              </a:tabLst>
            </a:pPr>
            <a:r>
              <a:rPr sz="750" spc="25" dirty="0">
                <a:solidFill>
                  <a:srgbClr val="010000"/>
                </a:solidFill>
                <a:latin typeface="Arial"/>
                <a:cs typeface="Arial"/>
              </a:rPr>
              <a:t>–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4.00	</a:t>
            </a:r>
            <a:r>
              <a:rPr sz="750" spc="25" dirty="0">
                <a:solidFill>
                  <a:srgbClr val="010000"/>
                </a:solidFill>
                <a:latin typeface="Arial"/>
                <a:cs typeface="Arial"/>
              </a:rPr>
              <a:t>–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3.00	</a:t>
            </a:r>
            <a:r>
              <a:rPr sz="750" spc="25" dirty="0">
                <a:solidFill>
                  <a:srgbClr val="010000"/>
                </a:solidFill>
                <a:latin typeface="Arial"/>
                <a:cs typeface="Arial"/>
              </a:rPr>
              <a:t>–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1.96	</a:t>
            </a:r>
            <a:r>
              <a:rPr sz="750" spc="25" dirty="0">
                <a:solidFill>
                  <a:srgbClr val="010000"/>
                </a:solidFill>
                <a:latin typeface="Arial"/>
                <a:cs typeface="Arial"/>
              </a:rPr>
              <a:t>–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1.00	0.00	1.00	1.65   </a:t>
            </a:r>
            <a:r>
              <a:rPr sz="750" spc="-30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1.96</a:t>
            </a:r>
            <a:r>
              <a:rPr sz="750" dirty="0">
                <a:solidFill>
                  <a:srgbClr val="010000"/>
                </a:solidFill>
                <a:latin typeface="Arial"/>
                <a:cs typeface="Arial"/>
              </a:rPr>
              <a:t>	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3.00</a:t>
            </a:r>
            <a:r>
              <a:rPr sz="750" dirty="0">
                <a:solidFill>
                  <a:srgbClr val="010000"/>
                </a:solidFill>
                <a:latin typeface="Arial"/>
                <a:cs typeface="Arial"/>
              </a:rPr>
              <a:t>	</a:t>
            </a:r>
            <a:r>
              <a:rPr sz="750" spc="5" dirty="0">
                <a:solidFill>
                  <a:srgbClr val="010000"/>
                </a:solidFill>
                <a:latin typeface="Arial"/>
                <a:cs typeface="Arial"/>
              </a:rPr>
              <a:t>4.00</a:t>
            </a:r>
            <a:endParaRPr sz="750">
              <a:latin typeface="Arial"/>
              <a:cs typeface="Arial"/>
            </a:endParaRPr>
          </a:p>
          <a:p>
            <a:pPr marR="292735" algn="ctr">
              <a:lnSpc>
                <a:spcPct val="100000"/>
              </a:lnSpc>
              <a:spcBef>
                <a:spcPts val="275"/>
              </a:spcBef>
            </a:pPr>
            <a:r>
              <a:rPr sz="950" dirty="0">
                <a:solidFill>
                  <a:srgbClr val="010000"/>
                </a:solidFill>
                <a:latin typeface="Arial"/>
                <a:cs typeface="Arial"/>
              </a:rPr>
              <a:t>z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134" name="object 134"/>
          <p:cNvGrpSpPr/>
          <p:nvPr/>
        </p:nvGrpSpPr>
        <p:grpSpPr>
          <a:xfrm>
            <a:off x="1942236" y="3034331"/>
            <a:ext cx="8287384" cy="5029835"/>
            <a:chOff x="1942236" y="3034331"/>
            <a:chExt cx="8287384" cy="5029835"/>
          </a:xfrm>
        </p:grpSpPr>
        <p:sp>
          <p:nvSpPr>
            <p:cNvPr id="135" name="object 135"/>
            <p:cNvSpPr/>
            <p:nvPr/>
          </p:nvSpPr>
          <p:spPr>
            <a:xfrm>
              <a:off x="1948929" y="7822871"/>
              <a:ext cx="8274050" cy="13335"/>
            </a:xfrm>
            <a:custGeom>
              <a:avLst/>
              <a:gdLst/>
              <a:ahLst/>
              <a:cxnLst/>
              <a:rect l="l" t="t" r="r" b="b"/>
              <a:pathLst>
                <a:path w="8274050" h="13334">
                  <a:moveTo>
                    <a:pt x="8273923" y="0"/>
                  </a:moveTo>
                  <a:lnTo>
                    <a:pt x="0" y="0"/>
                  </a:lnTo>
                  <a:lnTo>
                    <a:pt x="0" y="12862"/>
                  </a:lnTo>
                  <a:lnTo>
                    <a:pt x="8273923" y="12862"/>
                  </a:lnTo>
                  <a:lnTo>
                    <a:pt x="8273923" y="0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1948903" y="3040998"/>
              <a:ext cx="8274050" cy="5016500"/>
            </a:xfrm>
            <a:custGeom>
              <a:avLst/>
              <a:gdLst/>
              <a:ahLst/>
              <a:cxnLst/>
              <a:rect l="l" t="t" r="r" b="b"/>
              <a:pathLst>
                <a:path w="8274050" h="5016500">
                  <a:moveTo>
                    <a:pt x="0" y="5016448"/>
                  </a:moveTo>
                  <a:lnTo>
                    <a:pt x="8274047" y="5016448"/>
                  </a:lnTo>
                  <a:lnTo>
                    <a:pt x="8274047" y="0"/>
                  </a:lnTo>
                  <a:lnTo>
                    <a:pt x="0" y="0"/>
                  </a:lnTo>
                  <a:lnTo>
                    <a:pt x="0" y="5016448"/>
                  </a:lnTo>
                  <a:close/>
                </a:path>
              </a:pathLst>
            </a:custGeom>
            <a:ln w="12866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7" name="object 137"/>
          <p:cNvGrpSpPr/>
          <p:nvPr/>
        </p:nvGrpSpPr>
        <p:grpSpPr>
          <a:xfrm>
            <a:off x="1855720" y="3035789"/>
            <a:ext cx="8194675" cy="5077460"/>
            <a:chOff x="1855720" y="3035789"/>
            <a:chExt cx="8194675" cy="5077460"/>
          </a:xfrm>
        </p:grpSpPr>
        <p:sp>
          <p:nvSpPr>
            <p:cNvPr id="138" name="object 138"/>
            <p:cNvSpPr/>
            <p:nvPr/>
          </p:nvSpPr>
          <p:spPr>
            <a:xfrm>
              <a:off x="2325014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3265221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4243032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5145671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085852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7026046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7637247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7928661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8906497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9846818" y="8057432"/>
              <a:ext cx="0" cy="52705"/>
            </a:xfrm>
            <a:custGeom>
              <a:avLst/>
              <a:gdLst/>
              <a:ahLst/>
              <a:cxnLst/>
              <a:rect l="l" t="t" r="r" b="b"/>
              <a:pathLst>
                <a:path h="52704">
                  <a:moveTo>
                    <a:pt x="0" y="52418"/>
                  </a:moveTo>
                  <a:lnTo>
                    <a:pt x="0" y="0"/>
                  </a:lnTo>
                </a:path>
              </a:pathLst>
            </a:custGeom>
            <a:ln w="5223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1855720" y="7834045"/>
              <a:ext cx="8194675" cy="12700"/>
            </a:xfrm>
            <a:custGeom>
              <a:avLst/>
              <a:gdLst/>
              <a:ahLst/>
              <a:cxnLst/>
              <a:rect l="l" t="t" r="r" b="b"/>
              <a:pathLst>
                <a:path w="8194675" h="12700">
                  <a:moveTo>
                    <a:pt x="0" y="12128"/>
                  </a:moveTo>
                  <a:lnTo>
                    <a:pt x="8194247" y="12128"/>
                  </a:lnTo>
                  <a:lnTo>
                    <a:pt x="8194247" y="0"/>
                  </a:lnTo>
                  <a:lnTo>
                    <a:pt x="0" y="0"/>
                  </a:lnTo>
                  <a:lnTo>
                    <a:pt x="0" y="12128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6085490" y="3042139"/>
              <a:ext cx="6350" cy="4798060"/>
            </a:xfrm>
            <a:custGeom>
              <a:avLst/>
              <a:gdLst/>
              <a:ahLst/>
              <a:cxnLst/>
              <a:rect l="l" t="t" r="r" b="b"/>
              <a:pathLst>
                <a:path w="6350" h="4798059">
                  <a:moveTo>
                    <a:pt x="6317" y="4797987"/>
                  </a:moveTo>
                  <a:lnTo>
                    <a:pt x="0" y="0"/>
                  </a:lnTo>
                </a:path>
              </a:pathLst>
            </a:custGeom>
            <a:ln w="12148">
              <a:solidFill>
                <a:srgbClr val="777779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0" name="object 150"/>
          <p:cNvSpPr txBox="1"/>
          <p:nvPr/>
        </p:nvSpPr>
        <p:spPr>
          <a:xfrm>
            <a:off x="7026046" y="4979022"/>
            <a:ext cx="662305" cy="570230"/>
          </a:xfrm>
          <a:prstGeom prst="rect">
            <a:avLst/>
          </a:prstGeom>
          <a:ln w="5223">
            <a:solidFill>
              <a:srgbClr val="E7E7E7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403860" indent="-423545">
              <a:lnSpc>
                <a:spcPts val="1205"/>
              </a:lnSpc>
              <a:buClr>
                <a:srgbClr val="010000"/>
              </a:buClr>
              <a:buSzPct val="42307"/>
              <a:buChar char="●"/>
              <a:tabLst>
                <a:tab pos="403860" algn="l"/>
                <a:tab pos="404495" algn="l"/>
              </a:tabLst>
            </a:pPr>
            <a:r>
              <a:rPr sz="1950" spc="22" baseline="2136" dirty="0">
                <a:solidFill>
                  <a:srgbClr val="8D352A"/>
                </a:solidFill>
                <a:latin typeface="Arial"/>
                <a:cs typeface="Arial"/>
              </a:rPr>
              <a:t>Lar</a:t>
            </a:r>
            <a:endParaRPr sz="1950" baseline="2136">
              <a:latin typeface="Arial"/>
              <a:cs typeface="Arial"/>
            </a:endParaRPr>
          </a:p>
          <a:p>
            <a:pPr marR="592455" algn="r">
              <a:lnSpc>
                <a:spcPts val="36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73405" algn="r">
              <a:lnSpc>
                <a:spcPts val="434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54990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35940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16890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98475" algn="r">
              <a:lnSpc>
                <a:spcPts val="430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79425" algn="r">
              <a:lnSpc>
                <a:spcPts val="42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61009" algn="r">
              <a:lnSpc>
                <a:spcPts val="345"/>
              </a:lnSpc>
            </a:pPr>
            <a:r>
              <a:rPr sz="550" spc="11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7639859" y="4936495"/>
            <a:ext cx="2576830" cy="2298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35"/>
              </a:spcBef>
            </a:pPr>
            <a:r>
              <a:rPr sz="1300" spc="15" dirty="0">
                <a:solidFill>
                  <a:srgbClr val="8D352A"/>
                </a:solidFill>
                <a:latin typeface="Arial"/>
                <a:cs typeface="Arial"/>
              </a:rPr>
              <a:t>ger</a:t>
            </a:r>
            <a:r>
              <a:rPr sz="1300" spc="5" dirty="0">
                <a:solidFill>
                  <a:srgbClr val="8D352A"/>
                </a:solidFill>
                <a:latin typeface="Arial"/>
                <a:cs typeface="Arial"/>
              </a:rPr>
              <a:t> </a:t>
            </a:r>
            <a:r>
              <a:rPr sz="1300" spc="15" dirty="0">
                <a:solidFill>
                  <a:srgbClr val="8D352A"/>
                </a:solidFill>
                <a:latin typeface="Arial"/>
                <a:cs typeface="Arial"/>
              </a:rPr>
              <a:t>Portion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52" name="object 152"/>
          <p:cNvGrpSpPr/>
          <p:nvPr/>
        </p:nvGrpSpPr>
        <p:grpSpPr>
          <a:xfrm>
            <a:off x="6761160" y="5173408"/>
            <a:ext cx="1144905" cy="2012314"/>
            <a:chOff x="6761160" y="5173408"/>
            <a:chExt cx="1144905" cy="2012314"/>
          </a:xfrm>
        </p:grpSpPr>
        <p:sp>
          <p:nvSpPr>
            <p:cNvPr id="153" name="object 153"/>
            <p:cNvSpPr/>
            <p:nvPr/>
          </p:nvSpPr>
          <p:spPr>
            <a:xfrm>
              <a:off x="6809073" y="5185790"/>
              <a:ext cx="1084580" cy="1924050"/>
            </a:xfrm>
            <a:custGeom>
              <a:avLst/>
              <a:gdLst/>
              <a:ahLst/>
              <a:cxnLst/>
              <a:rect l="l" t="t" r="r" b="b"/>
              <a:pathLst>
                <a:path w="1084579" h="1924050">
                  <a:moveTo>
                    <a:pt x="1084332" y="0"/>
                  </a:moveTo>
                  <a:lnTo>
                    <a:pt x="0" y="1923995"/>
                  </a:lnTo>
                </a:path>
              </a:pathLst>
            </a:custGeom>
            <a:ln w="24290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6761160" y="7038167"/>
              <a:ext cx="119603" cy="14722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5" name="object 155"/>
          <p:cNvSpPr txBox="1"/>
          <p:nvPr/>
        </p:nvSpPr>
        <p:spPr>
          <a:xfrm>
            <a:off x="7924166" y="6210567"/>
            <a:ext cx="2292350" cy="2298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598170">
              <a:lnSpc>
                <a:spcPct val="100000"/>
              </a:lnSpc>
              <a:spcBef>
                <a:spcPts val="135"/>
              </a:spcBef>
            </a:pPr>
            <a:r>
              <a:rPr sz="1300" spc="15" dirty="0">
                <a:solidFill>
                  <a:srgbClr val="084C86"/>
                </a:solidFill>
                <a:latin typeface="Arial"/>
                <a:cs typeface="Arial"/>
              </a:rPr>
              <a:t>Smaller</a:t>
            </a:r>
            <a:r>
              <a:rPr sz="1300" spc="5" dirty="0">
                <a:solidFill>
                  <a:srgbClr val="084C86"/>
                </a:solidFill>
                <a:latin typeface="Arial"/>
                <a:cs typeface="Arial"/>
              </a:rPr>
              <a:t> </a:t>
            </a:r>
            <a:r>
              <a:rPr sz="1300" spc="15" dirty="0">
                <a:solidFill>
                  <a:srgbClr val="084C86"/>
                </a:solidFill>
                <a:latin typeface="Arial"/>
                <a:cs typeface="Arial"/>
              </a:rPr>
              <a:t>Portion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56" name="object 156"/>
          <p:cNvGrpSpPr/>
          <p:nvPr/>
        </p:nvGrpSpPr>
        <p:grpSpPr>
          <a:xfrm>
            <a:off x="1288796" y="3036049"/>
            <a:ext cx="7769859" cy="4979035"/>
            <a:chOff x="1288796" y="3036049"/>
            <a:chExt cx="7769859" cy="4979035"/>
          </a:xfrm>
        </p:grpSpPr>
        <p:sp>
          <p:nvSpPr>
            <p:cNvPr id="157" name="object 157"/>
            <p:cNvSpPr/>
            <p:nvPr/>
          </p:nvSpPr>
          <p:spPr>
            <a:xfrm>
              <a:off x="7661440" y="6782473"/>
              <a:ext cx="1314450" cy="1040765"/>
            </a:xfrm>
            <a:custGeom>
              <a:avLst/>
              <a:gdLst/>
              <a:ahLst/>
              <a:cxnLst/>
              <a:rect l="l" t="t" r="r" b="b"/>
              <a:pathLst>
                <a:path w="1314450" h="1040765">
                  <a:moveTo>
                    <a:pt x="264642" y="406069"/>
                  </a:moveTo>
                  <a:lnTo>
                    <a:pt x="260807" y="406069"/>
                  </a:lnTo>
                  <a:lnTo>
                    <a:pt x="260807" y="431812"/>
                  </a:lnTo>
                  <a:lnTo>
                    <a:pt x="260375" y="431812"/>
                  </a:lnTo>
                  <a:lnTo>
                    <a:pt x="260375" y="419074"/>
                  </a:lnTo>
                  <a:lnTo>
                    <a:pt x="250913" y="419074"/>
                  </a:lnTo>
                  <a:lnTo>
                    <a:pt x="250913" y="406069"/>
                  </a:lnTo>
                  <a:lnTo>
                    <a:pt x="241541" y="406069"/>
                  </a:lnTo>
                  <a:lnTo>
                    <a:pt x="241541" y="392861"/>
                  </a:lnTo>
                  <a:lnTo>
                    <a:pt x="232181" y="392861"/>
                  </a:lnTo>
                  <a:lnTo>
                    <a:pt x="232181" y="379488"/>
                  </a:lnTo>
                  <a:lnTo>
                    <a:pt x="222732" y="379488"/>
                  </a:lnTo>
                  <a:lnTo>
                    <a:pt x="222732" y="366052"/>
                  </a:lnTo>
                  <a:lnTo>
                    <a:pt x="213360" y="366052"/>
                  </a:lnTo>
                  <a:lnTo>
                    <a:pt x="213360" y="352336"/>
                  </a:lnTo>
                  <a:lnTo>
                    <a:pt x="203898" y="352336"/>
                  </a:lnTo>
                  <a:lnTo>
                    <a:pt x="203898" y="338378"/>
                  </a:lnTo>
                  <a:lnTo>
                    <a:pt x="194525" y="338378"/>
                  </a:lnTo>
                  <a:lnTo>
                    <a:pt x="194525" y="324307"/>
                  </a:lnTo>
                  <a:lnTo>
                    <a:pt x="185166" y="324307"/>
                  </a:lnTo>
                  <a:lnTo>
                    <a:pt x="185166" y="310007"/>
                  </a:lnTo>
                  <a:lnTo>
                    <a:pt x="175717" y="310007"/>
                  </a:lnTo>
                  <a:lnTo>
                    <a:pt x="175717" y="295427"/>
                  </a:lnTo>
                  <a:lnTo>
                    <a:pt x="166344" y="295427"/>
                  </a:lnTo>
                  <a:lnTo>
                    <a:pt x="166344" y="280797"/>
                  </a:lnTo>
                  <a:lnTo>
                    <a:pt x="156908" y="280797"/>
                  </a:lnTo>
                  <a:lnTo>
                    <a:pt x="156908" y="265836"/>
                  </a:lnTo>
                  <a:lnTo>
                    <a:pt x="147535" y="265836"/>
                  </a:lnTo>
                  <a:lnTo>
                    <a:pt x="147535" y="250774"/>
                  </a:lnTo>
                  <a:lnTo>
                    <a:pt x="138150" y="250774"/>
                  </a:lnTo>
                  <a:lnTo>
                    <a:pt x="138150" y="235331"/>
                  </a:lnTo>
                  <a:lnTo>
                    <a:pt x="128701" y="235331"/>
                  </a:lnTo>
                  <a:lnTo>
                    <a:pt x="128701" y="219900"/>
                  </a:lnTo>
                  <a:lnTo>
                    <a:pt x="128028" y="219900"/>
                  </a:lnTo>
                  <a:lnTo>
                    <a:pt x="128028" y="220306"/>
                  </a:lnTo>
                  <a:lnTo>
                    <a:pt x="119329" y="220306"/>
                  </a:lnTo>
                  <a:lnTo>
                    <a:pt x="119329" y="203796"/>
                  </a:lnTo>
                  <a:lnTo>
                    <a:pt x="115150" y="203796"/>
                  </a:lnTo>
                  <a:lnTo>
                    <a:pt x="115150" y="204101"/>
                  </a:lnTo>
                  <a:lnTo>
                    <a:pt x="109943" y="204101"/>
                  </a:lnTo>
                  <a:lnTo>
                    <a:pt x="109943" y="198716"/>
                  </a:lnTo>
                  <a:lnTo>
                    <a:pt x="109943" y="198183"/>
                  </a:lnTo>
                  <a:lnTo>
                    <a:pt x="109943" y="188556"/>
                  </a:lnTo>
                  <a:lnTo>
                    <a:pt x="100520" y="188556"/>
                  </a:lnTo>
                  <a:lnTo>
                    <a:pt x="100520" y="185318"/>
                  </a:lnTo>
                  <a:lnTo>
                    <a:pt x="100520" y="184746"/>
                  </a:lnTo>
                  <a:lnTo>
                    <a:pt x="100520" y="172237"/>
                  </a:lnTo>
                  <a:lnTo>
                    <a:pt x="91135" y="172237"/>
                  </a:lnTo>
                  <a:lnTo>
                    <a:pt x="91135" y="155854"/>
                  </a:lnTo>
                  <a:lnTo>
                    <a:pt x="81686" y="155854"/>
                  </a:lnTo>
                  <a:lnTo>
                    <a:pt x="81686" y="139357"/>
                  </a:lnTo>
                  <a:lnTo>
                    <a:pt x="72339" y="139357"/>
                  </a:lnTo>
                  <a:lnTo>
                    <a:pt x="72339" y="122707"/>
                  </a:lnTo>
                  <a:lnTo>
                    <a:pt x="62953" y="122707"/>
                  </a:lnTo>
                  <a:lnTo>
                    <a:pt x="62953" y="105702"/>
                  </a:lnTo>
                  <a:lnTo>
                    <a:pt x="53505" y="105702"/>
                  </a:lnTo>
                  <a:lnTo>
                    <a:pt x="53505" y="88607"/>
                  </a:lnTo>
                  <a:lnTo>
                    <a:pt x="44119" y="88607"/>
                  </a:lnTo>
                  <a:lnTo>
                    <a:pt x="44119" y="71234"/>
                  </a:lnTo>
                  <a:lnTo>
                    <a:pt x="34671" y="71234"/>
                  </a:lnTo>
                  <a:lnTo>
                    <a:pt x="34671" y="53733"/>
                  </a:lnTo>
                  <a:lnTo>
                    <a:pt x="25298" y="53733"/>
                  </a:lnTo>
                  <a:lnTo>
                    <a:pt x="25298" y="36004"/>
                  </a:lnTo>
                  <a:lnTo>
                    <a:pt x="15938" y="36004"/>
                  </a:lnTo>
                  <a:lnTo>
                    <a:pt x="15938" y="18059"/>
                  </a:lnTo>
                  <a:lnTo>
                    <a:pt x="6489" y="18059"/>
                  </a:lnTo>
                  <a:lnTo>
                    <a:pt x="6489" y="0"/>
                  </a:lnTo>
                  <a:lnTo>
                    <a:pt x="0" y="0"/>
                  </a:lnTo>
                  <a:lnTo>
                    <a:pt x="1879" y="185318"/>
                  </a:lnTo>
                  <a:lnTo>
                    <a:pt x="1879" y="188556"/>
                  </a:lnTo>
                  <a:lnTo>
                    <a:pt x="1943" y="198716"/>
                  </a:lnTo>
                  <a:lnTo>
                    <a:pt x="4737" y="470344"/>
                  </a:lnTo>
                  <a:lnTo>
                    <a:pt x="4762" y="474179"/>
                  </a:lnTo>
                  <a:lnTo>
                    <a:pt x="115150" y="474179"/>
                  </a:lnTo>
                  <a:lnTo>
                    <a:pt x="115150" y="474306"/>
                  </a:lnTo>
                  <a:lnTo>
                    <a:pt x="128028" y="474306"/>
                  </a:lnTo>
                  <a:lnTo>
                    <a:pt x="128028" y="474179"/>
                  </a:lnTo>
                  <a:lnTo>
                    <a:pt x="260807" y="474179"/>
                  </a:lnTo>
                  <a:lnTo>
                    <a:pt x="260807" y="479399"/>
                  </a:lnTo>
                  <a:lnTo>
                    <a:pt x="128028" y="479399"/>
                  </a:lnTo>
                  <a:lnTo>
                    <a:pt x="115150" y="479399"/>
                  </a:lnTo>
                  <a:lnTo>
                    <a:pt x="4813" y="479399"/>
                  </a:lnTo>
                  <a:lnTo>
                    <a:pt x="4864" y="483209"/>
                  </a:lnTo>
                  <a:lnTo>
                    <a:pt x="7607" y="755408"/>
                  </a:lnTo>
                  <a:lnTo>
                    <a:pt x="7721" y="768235"/>
                  </a:lnTo>
                  <a:lnTo>
                    <a:pt x="10452" y="1040409"/>
                  </a:lnTo>
                  <a:lnTo>
                    <a:pt x="115150" y="1040409"/>
                  </a:lnTo>
                  <a:lnTo>
                    <a:pt x="128028" y="1040409"/>
                  </a:lnTo>
                  <a:lnTo>
                    <a:pt x="260807" y="1040409"/>
                  </a:lnTo>
                  <a:lnTo>
                    <a:pt x="264642" y="1040409"/>
                  </a:lnTo>
                  <a:lnTo>
                    <a:pt x="264642" y="406069"/>
                  </a:lnTo>
                  <a:close/>
                </a:path>
                <a:path w="1314450" h="1040765">
                  <a:moveTo>
                    <a:pt x="1242479" y="1024585"/>
                  </a:moveTo>
                  <a:lnTo>
                    <a:pt x="1238669" y="1024585"/>
                  </a:lnTo>
                  <a:lnTo>
                    <a:pt x="1238186" y="1024585"/>
                  </a:lnTo>
                  <a:lnTo>
                    <a:pt x="1238186" y="1023150"/>
                  </a:lnTo>
                  <a:lnTo>
                    <a:pt x="1228737" y="1023150"/>
                  </a:lnTo>
                  <a:lnTo>
                    <a:pt x="1228737" y="1021575"/>
                  </a:lnTo>
                  <a:lnTo>
                    <a:pt x="1219352" y="1021575"/>
                  </a:lnTo>
                  <a:lnTo>
                    <a:pt x="1219352" y="1020140"/>
                  </a:lnTo>
                  <a:lnTo>
                    <a:pt x="1209967" y="1020140"/>
                  </a:lnTo>
                  <a:lnTo>
                    <a:pt x="1209967" y="1018565"/>
                  </a:lnTo>
                  <a:lnTo>
                    <a:pt x="1200543" y="1018565"/>
                  </a:lnTo>
                  <a:lnTo>
                    <a:pt x="1200543" y="1016863"/>
                  </a:lnTo>
                  <a:lnTo>
                    <a:pt x="1191171" y="1016863"/>
                  </a:lnTo>
                  <a:lnTo>
                    <a:pt x="1191171" y="1015288"/>
                  </a:lnTo>
                  <a:lnTo>
                    <a:pt x="1181709" y="1015288"/>
                  </a:lnTo>
                  <a:lnTo>
                    <a:pt x="1181709" y="1013561"/>
                  </a:lnTo>
                  <a:lnTo>
                    <a:pt x="1172337" y="1013561"/>
                  </a:lnTo>
                  <a:lnTo>
                    <a:pt x="1172337" y="1011796"/>
                  </a:lnTo>
                  <a:lnTo>
                    <a:pt x="1162951" y="1011796"/>
                  </a:lnTo>
                  <a:lnTo>
                    <a:pt x="1162951" y="1009992"/>
                  </a:lnTo>
                  <a:lnTo>
                    <a:pt x="1153528" y="1009992"/>
                  </a:lnTo>
                  <a:lnTo>
                    <a:pt x="1153528" y="1008202"/>
                  </a:lnTo>
                  <a:lnTo>
                    <a:pt x="1144155" y="1008202"/>
                  </a:lnTo>
                  <a:lnTo>
                    <a:pt x="1144155" y="1006284"/>
                  </a:lnTo>
                  <a:lnTo>
                    <a:pt x="1134706" y="1006284"/>
                  </a:lnTo>
                  <a:lnTo>
                    <a:pt x="1134706" y="1004341"/>
                  </a:lnTo>
                  <a:lnTo>
                    <a:pt x="1125321" y="1004341"/>
                  </a:lnTo>
                  <a:lnTo>
                    <a:pt x="1125321" y="1002423"/>
                  </a:lnTo>
                  <a:lnTo>
                    <a:pt x="1115961" y="1002423"/>
                  </a:lnTo>
                  <a:lnTo>
                    <a:pt x="1115961" y="1000366"/>
                  </a:lnTo>
                  <a:lnTo>
                    <a:pt x="1106512" y="1000366"/>
                  </a:lnTo>
                  <a:lnTo>
                    <a:pt x="1106512" y="998270"/>
                  </a:lnTo>
                  <a:lnTo>
                    <a:pt x="1097140" y="998270"/>
                  </a:lnTo>
                  <a:lnTo>
                    <a:pt x="1097140" y="996073"/>
                  </a:lnTo>
                  <a:lnTo>
                    <a:pt x="1087678" y="996073"/>
                  </a:lnTo>
                  <a:lnTo>
                    <a:pt x="1087678" y="993838"/>
                  </a:lnTo>
                  <a:lnTo>
                    <a:pt x="1078306" y="993838"/>
                  </a:lnTo>
                  <a:lnTo>
                    <a:pt x="1078306" y="991552"/>
                  </a:lnTo>
                  <a:lnTo>
                    <a:pt x="1068959" y="991552"/>
                  </a:lnTo>
                  <a:lnTo>
                    <a:pt x="1068959" y="989266"/>
                  </a:lnTo>
                  <a:lnTo>
                    <a:pt x="1059497" y="989266"/>
                  </a:lnTo>
                  <a:lnTo>
                    <a:pt x="1059497" y="986993"/>
                  </a:lnTo>
                  <a:lnTo>
                    <a:pt x="1050124" y="986993"/>
                  </a:lnTo>
                  <a:lnTo>
                    <a:pt x="1050124" y="984567"/>
                  </a:lnTo>
                  <a:lnTo>
                    <a:pt x="1040739" y="984567"/>
                  </a:lnTo>
                  <a:lnTo>
                    <a:pt x="1040739" y="981989"/>
                  </a:lnTo>
                  <a:lnTo>
                    <a:pt x="1031316" y="981989"/>
                  </a:lnTo>
                  <a:lnTo>
                    <a:pt x="1031316" y="979398"/>
                  </a:lnTo>
                  <a:lnTo>
                    <a:pt x="1021943" y="979398"/>
                  </a:lnTo>
                  <a:lnTo>
                    <a:pt x="1021943" y="976769"/>
                  </a:lnTo>
                  <a:lnTo>
                    <a:pt x="1012482" y="976769"/>
                  </a:lnTo>
                  <a:lnTo>
                    <a:pt x="1012482" y="974128"/>
                  </a:lnTo>
                  <a:lnTo>
                    <a:pt x="1003109" y="974128"/>
                  </a:lnTo>
                  <a:lnTo>
                    <a:pt x="1003109" y="971486"/>
                  </a:lnTo>
                  <a:lnTo>
                    <a:pt x="993724" y="971486"/>
                  </a:lnTo>
                  <a:lnTo>
                    <a:pt x="993724" y="968552"/>
                  </a:lnTo>
                  <a:lnTo>
                    <a:pt x="984300" y="968552"/>
                  </a:lnTo>
                  <a:lnTo>
                    <a:pt x="984300" y="965758"/>
                  </a:lnTo>
                  <a:lnTo>
                    <a:pt x="974928" y="965758"/>
                  </a:lnTo>
                  <a:lnTo>
                    <a:pt x="974928" y="962748"/>
                  </a:lnTo>
                  <a:lnTo>
                    <a:pt x="965479" y="962748"/>
                  </a:lnTo>
                  <a:lnTo>
                    <a:pt x="965479" y="959764"/>
                  </a:lnTo>
                  <a:lnTo>
                    <a:pt x="956094" y="959764"/>
                  </a:lnTo>
                  <a:lnTo>
                    <a:pt x="956094" y="956754"/>
                  </a:lnTo>
                  <a:lnTo>
                    <a:pt x="946734" y="956754"/>
                  </a:lnTo>
                  <a:lnTo>
                    <a:pt x="946734" y="953604"/>
                  </a:lnTo>
                  <a:lnTo>
                    <a:pt x="937285" y="953604"/>
                  </a:lnTo>
                  <a:lnTo>
                    <a:pt x="937285" y="950328"/>
                  </a:lnTo>
                  <a:lnTo>
                    <a:pt x="927912" y="950328"/>
                  </a:lnTo>
                  <a:lnTo>
                    <a:pt x="927912" y="946899"/>
                  </a:lnTo>
                  <a:lnTo>
                    <a:pt x="918451" y="946899"/>
                  </a:lnTo>
                  <a:lnTo>
                    <a:pt x="918451" y="943457"/>
                  </a:lnTo>
                  <a:lnTo>
                    <a:pt x="909078" y="943457"/>
                  </a:lnTo>
                  <a:lnTo>
                    <a:pt x="909078" y="940028"/>
                  </a:lnTo>
                  <a:lnTo>
                    <a:pt x="899718" y="940028"/>
                  </a:lnTo>
                  <a:lnTo>
                    <a:pt x="899718" y="936396"/>
                  </a:lnTo>
                  <a:lnTo>
                    <a:pt x="890270" y="936396"/>
                  </a:lnTo>
                  <a:lnTo>
                    <a:pt x="890270" y="932726"/>
                  </a:lnTo>
                  <a:lnTo>
                    <a:pt x="880897" y="932726"/>
                  </a:lnTo>
                  <a:lnTo>
                    <a:pt x="880897" y="929093"/>
                  </a:lnTo>
                  <a:lnTo>
                    <a:pt x="871435" y="929093"/>
                  </a:lnTo>
                  <a:lnTo>
                    <a:pt x="871435" y="925233"/>
                  </a:lnTo>
                  <a:lnTo>
                    <a:pt x="862088" y="925233"/>
                  </a:lnTo>
                  <a:lnTo>
                    <a:pt x="862088" y="921372"/>
                  </a:lnTo>
                  <a:lnTo>
                    <a:pt x="852703" y="921372"/>
                  </a:lnTo>
                  <a:lnTo>
                    <a:pt x="852703" y="917511"/>
                  </a:lnTo>
                  <a:lnTo>
                    <a:pt x="843254" y="917511"/>
                  </a:lnTo>
                  <a:lnTo>
                    <a:pt x="843254" y="913358"/>
                  </a:lnTo>
                  <a:lnTo>
                    <a:pt x="833882" y="913358"/>
                  </a:lnTo>
                  <a:lnTo>
                    <a:pt x="833882" y="909205"/>
                  </a:lnTo>
                  <a:lnTo>
                    <a:pt x="824445" y="909205"/>
                  </a:lnTo>
                  <a:lnTo>
                    <a:pt x="824445" y="905014"/>
                  </a:lnTo>
                  <a:lnTo>
                    <a:pt x="815073" y="905014"/>
                  </a:lnTo>
                  <a:lnTo>
                    <a:pt x="815073" y="900645"/>
                  </a:lnTo>
                  <a:lnTo>
                    <a:pt x="805688" y="900645"/>
                  </a:lnTo>
                  <a:lnTo>
                    <a:pt x="805688" y="896137"/>
                  </a:lnTo>
                  <a:lnTo>
                    <a:pt x="796239" y="896137"/>
                  </a:lnTo>
                  <a:lnTo>
                    <a:pt x="796239" y="891641"/>
                  </a:lnTo>
                  <a:lnTo>
                    <a:pt x="786866" y="891641"/>
                  </a:lnTo>
                  <a:lnTo>
                    <a:pt x="786866" y="886904"/>
                  </a:lnTo>
                  <a:lnTo>
                    <a:pt x="777443" y="886904"/>
                  </a:lnTo>
                  <a:lnTo>
                    <a:pt x="777443" y="882205"/>
                  </a:lnTo>
                  <a:lnTo>
                    <a:pt x="768057" y="882205"/>
                  </a:lnTo>
                  <a:lnTo>
                    <a:pt x="768057" y="877493"/>
                  </a:lnTo>
                  <a:lnTo>
                    <a:pt x="762660" y="877493"/>
                  </a:lnTo>
                  <a:lnTo>
                    <a:pt x="762660" y="876896"/>
                  </a:lnTo>
                  <a:lnTo>
                    <a:pt x="758672" y="876896"/>
                  </a:lnTo>
                  <a:lnTo>
                    <a:pt x="758672" y="873086"/>
                  </a:lnTo>
                  <a:lnTo>
                    <a:pt x="749782" y="873086"/>
                  </a:lnTo>
                  <a:lnTo>
                    <a:pt x="749782" y="872477"/>
                  </a:lnTo>
                  <a:lnTo>
                    <a:pt x="749223" y="872477"/>
                  </a:lnTo>
                  <a:lnTo>
                    <a:pt x="749223" y="867397"/>
                  </a:lnTo>
                  <a:lnTo>
                    <a:pt x="739851" y="867397"/>
                  </a:lnTo>
                  <a:lnTo>
                    <a:pt x="739851" y="862330"/>
                  </a:lnTo>
                  <a:lnTo>
                    <a:pt x="730491" y="862330"/>
                  </a:lnTo>
                  <a:lnTo>
                    <a:pt x="730491" y="856970"/>
                  </a:lnTo>
                  <a:lnTo>
                    <a:pt x="721042" y="856970"/>
                  </a:lnTo>
                  <a:lnTo>
                    <a:pt x="721042" y="851598"/>
                  </a:lnTo>
                  <a:lnTo>
                    <a:pt x="711669" y="851598"/>
                  </a:lnTo>
                  <a:lnTo>
                    <a:pt x="711669" y="846188"/>
                  </a:lnTo>
                  <a:lnTo>
                    <a:pt x="702208" y="846188"/>
                  </a:lnTo>
                  <a:lnTo>
                    <a:pt x="702208" y="840600"/>
                  </a:lnTo>
                  <a:lnTo>
                    <a:pt x="692861" y="840600"/>
                  </a:lnTo>
                  <a:lnTo>
                    <a:pt x="692861" y="834885"/>
                  </a:lnTo>
                  <a:lnTo>
                    <a:pt x="683475" y="834885"/>
                  </a:lnTo>
                  <a:lnTo>
                    <a:pt x="683475" y="829106"/>
                  </a:lnTo>
                  <a:lnTo>
                    <a:pt x="674027" y="829106"/>
                  </a:lnTo>
                  <a:lnTo>
                    <a:pt x="674027" y="823163"/>
                  </a:lnTo>
                  <a:lnTo>
                    <a:pt x="664641" y="823163"/>
                  </a:lnTo>
                  <a:lnTo>
                    <a:pt x="664641" y="817092"/>
                  </a:lnTo>
                  <a:lnTo>
                    <a:pt x="655218" y="817092"/>
                  </a:lnTo>
                  <a:lnTo>
                    <a:pt x="655218" y="810882"/>
                  </a:lnTo>
                  <a:lnTo>
                    <a:pt x="645845" y="810882"/>
                  </a:lnTo>
                  <a:lnTo>
                    <a:pt x="645845" y="804595"/>
                  </a:lnTo>
                  <a:lnTo>
                    <a:pt x="636460" y="804595"/>
                  </a:lnTo>
                  <a:lnTo>
                    <a:pt x="636460" y="798156"/>
                  </a:lnTo>
                  <a:lnTo>
                    <a:pt x="627011" y="798156"/>
                  </a:lnTo>
                  <a:lnTo>
                    <a:pt x="627011" y="791514"/>
                  </a:lnTo>
                  <a:lnTo>
                    <a:pt x="617639" y="791514"/>
                  </a:lnTo>
                  <a:lnTo>
                    <a:pt x="617639" y="784860"/>
                  </a:lnTo>
                  <a:lnTo>
                    <a:pt x="608203" y="784860"/>
                  </a:lnTo>
                  <a:lnTo>
                    <a:pt x="608203" y="778065"/>
                  </a:lnTo>
                  <a:lnTo>
                    <a:pt x="598830" y="778065"/>
                  </a:lnTo>
                  <a:lnTo>
                    <a:pt x="598830" y="771156"/>
                  </a:lnTo>
                  <a:lnTo>
                    <a:pt x="589445" y="771156"/>
                  </a:lnTo>
                  <a:lnTo>
                    <a:pt x="589445" y="768235"/>
                  </a:lnTo>
                  <a:lnTo>
                    <a:pt x="273685" y="768235"/>
                  </a:lnTo>
                  <a:lnTo>
                    <a:pt x="273685" y="767676"/>
                  </a:lnTo>
                  <a:lnTo>
                    <a:pt x="589445" y="767676"/>
                  </a:lnTo>
                  <a:lnTo>
                    <a:pt x="589445" y="763866"/>
                  </a:lnTo>
                  <a:lnTo>
                    <a:pt x="579996" y="763866"/>
                  </a:lnTo>
                  <a:lnTo>
                    <a:pt x="579996" y="756246"/>
                  </a:lnTo>
                  <a:lnTo>
                    <a:pt x="570649" y="756246"/>
                  </a:lnTo>
                  <a:lnTo>
                    <a:pt x="570649" y="755408"/>
                  </a:lnTo>
                  <a:lnTo>
                    <a:pt x="570649" y="754976"/>
                  </a:lnTo>
                  <a:lnTo>
                    <a:pt x="570649" y="749401"/>
                  </a:lnTo>
                  <a:lnTo>
                    <a:pt x="561187" y="749401"/>
                  </a:lnTo>
                  <a:lnTo>
                    <a:pt x="561187" y="741908"/>
                  </a:lnTo>
                  <a:lnTo>
                    <a:pt x="551815" y="741908"/>
                  </a:lnTo>
                  <a:lnTo>
                    <a:pt x="551815" y="734263"/>
                  </a:lnTo>
                  <a:lnTo>
                    <a:pt x="542442" y="734263"/>
                  </a:lnTo>
                  <a:lnTo>
                    <a:pt x="542442" y="726478"/>
                  </a:lnTo>
                  <a:lnTo>
                    <a:pt x="532980" y="726478"/>
                  </a:lnTo>
                  <a:lnTo>
                    <a:pt x="532980" y="718616"/>
                  </a:lnTo>
                  <a:lnTo>
                    <a:pt x="523621" y="718616"/>
                  </a:lnTo>
                  <a:lnTo>
                    <a:pt x="523621" y="710603"/>
                  </a:lnTo>
                  <a:lnTo>
                    <a:pt x="514172" y="710603"/>
                  </a:lnTo>
                  <a:lnTo>
                    <a:pt x="514172" y="702373"/>
                  </a:lnTo>
                  <a:lnTo>
                    <a:pt x="504799" y="702373"/>
                  </a:lnTo>
                  <a:lnTo>
                    <a:pt x="504799" y="694029"/>
                  </a:lnTo>
                  <a:lnTo>
                    <a:pt x="495414" y="694029"/>
                  </a:lnTo>
                  <a:lnTo>
                    <a:pt x="495414" y="685507"/>
                  </a:lnTo>
                  <a:lnTo>
                    <a:pt x="485990" y="685507"/>
                  </a:lnTo>
                  <a:lnTo>
                    <a:pt x="485990" y="676795"/>
                  </a:lnTo>
                  <a:lnTo>
                    <a:pt x="476618" y="676795"/>
                  </a:lnTo>
                  <a:lnTo>
                    <a:pt x="476618" y="668083"/>
                  </a:lnTo>
                  <a:lnTo>
                    <a:pt x="467156" y="668083"/>
                  </a:lnTo>
                  <a:lnTo>
                    <a:pt x="467156" y="659079"/>
                  </a:lnTo>
                  <a:lnTo>
                    <a:pt x="457784" y="659079"/>
                  </a:lnTo>
                  <a:lnTo>
                    <a:pt x="457784" y="649859"/>
                  </a:lnTo>
                  <a:lnTo>
                    <a:pt x="448411" y="649859"/>
                  </a:lnTo>
                  <a:lnTo>
                    <a:pt x="448411" y="640638"/>
                  </a:lnTo>
                  <a:lnTo>
                    <a:pt x="438975" y="640638"/>
                  </a:lnTo>
                  <a:lnTo>
                    <a:pt x="438975" y="631202"/>
                  </a:lnTo>
                  <a:lnTo>
                    <a:pt x="429602" y="631202"/>
                  </a:lnTo>
                  <a:lnTo>
                    <a:pt x="429602" y="621614"/>
                  </a:lnTo>
                  <a:lnTo>
                    <a:pt x="420217" y="621614"/>
                  </a:lnTo>
                  <a:lnTo>
                    <a:pt x="420217" y="611759"/>
                  </a:lnTo>
                  <a:lnTo>
                    <a:pt x="410768" y="611759"/>
                  </a:lnTo>
                  <a:lnTo>
                    <a:pt x="410768" y="601827"/>
                  </a:lnTo>
                  <a:lnTo>
                    <a:pt x="401408" y="601827"/>
                  </a:lnTo>
                  <a:lnTo>
                    <a:pt x="401408" y="591743"/>
                  </a:lnTo>
                  <a:lnTo>
                    <a:pt x="391960" y="591743"/>
                  </a:lnTo>
                  <a:lnTo>
                    <a:pt x="391960" y="581444"/>
                  </a:lnTo>
                  <a:lnTo>
                    <a:pt x="382587" y="581444"/>
                  </a:lnTo>
                  <a:lnTo>
                    <a:pt x="382587" y="571017"/>
                  </a:lnTo>
                  <a:lnTo>
                    <a:pt x="373202" y="571017"/>
                  </a:lnTo>
                  <a:lnTo>
                    <a:pt x="373202" y="560438"/>
                  </a:lnTo>
                  <a:lnTo>
                    <a:pt x="363753" y="560438"/>
                  </a:lnTo>
                  <a:lnTo>
                    <a:pt x="363753" y="549656"/>
                  </a:lnTo>
                  <a:lnTo>
                    <a:pt x="354406" y="549656"/>
                  </a:lnTo>
                  <a:lnTo>
                    <a:pt x="354406" y="538645"/>
                  </a:lnTo>
                  <a:lnTo>
                    <a:pt x="344944" y="538645"/>
                  </a:lnTo>
                  <a:lnTo>
                    <a:pt x="344944" y="527570"/>
                  </a:lnTo>
                  <a:lnTo>
                    <a:pt x="335572" y="527570"/>
                  </a:lnTo>
                  <a:lnTo>
                    <a:pt x="335572" y="516140"/>
                  </a:lnTo>
                  <a:lnTo>
                    <a:pt x="326186" y="516140"/>
                  </a:lnTo>
                  <a:lnTo>
                    <a:pt x="326186" y="504685"/>
                  </a:lnTo>
                  <a:lnTo>
                    <a:pt x="316763" y="504685"/>
                  </a:lnTo>
                  <a:lnTo>
                    <a:pt x="316763" y="492912"/>
                  </a:lnTo>
                  <a:lnTo>
                    <a:pt x="307378" y="492912"/>
                  </a:lnTo>
                  <a:lnTo>
                    <a:pt x="307378" y="483209"/>
                  </a:lnTo>
                  <a:lnTo>
                    <a:pt x="273685" y="483209"/>
                  </a:lnTo>
                  <a:lnTo>
                    <a:pt x="307378" y="483196"/>
                  </a:lnTo>
                  <a:lnTo>
                    <a:pt x="307378" y="480656"/>
                  </a:lnTo>
                  <a:lnTo>
                    <a:pt x="297929" y="480656"/>
                  </a:lnTo>
                  <a:lnTo>
                    <a:pt x="297929" y="479386"/>
                  </a:lnTo>
                  <a:lnTo>
                    <a:pt x="273685" y="479386"/>
                  </a:lnTo>
                  <a:lnTo>
                    <a:pt x="273685" y="474179"/>
                  </a:lnTo>
                  <a:lnTo>
                    <a:pt x="297929" y="474179"/>
                  </a:lnTo>
                  <a:lnTo>
                    <a:pt x="297929" y="470344"/>
                  </a:lnTo>
                  <a:lnTo>
                    <a:pt x="297929" y="468960"/>
                  </a:lnTo>
                  <a:lnTo>
                    <a:pt x="288556" y="468960"/>
                  </a:lnTo>
                  <a:lnTo>
                    <a:pt x="288556" y="456806"/>
                  </a:lnTo>
                  <a:lnTo>
                    <a:pt x="279171" y="456806"/>
                  </a:lnTo>
                  <a:lnTo>
                    <a:pt x="279171" y="444449"/>
                  </a:lnTo>
                  <a:lnTo>
                    <a:pt x="273685" y="444449"/>
                  </a:lnTo>
                  <a:lnTo>
                    <a:pt x="273685" y="431812"/>
                  </a:lnTo>
                  <a:lnTo>
                    <a:pt x="269875" y="431812"/>
                  </a:lnTo>
                  <a:lnTo>
                    <a:pt x="269875" y="479399"/>
                  </a:lnTo>
                  <a:lnTo>
                    <a:pt x="269875" y="1040409"/>
                  </a:lnTo>
                  <a:lnTo>
                    <a:pt x="273685" y="1040409"/>
                  </a:lnTo>
                  <a:lnTo>
                    <a:pt x="749782" y="1040409"/>
                  </a:lnTo>
                  <a:lnTo>
                    <a:pt x="749782" y="1040726"/>
                  </a:lnTo>
                  <a:lnTo>
                    <a:pt x="762660" y="1040726"/>
                  </a:lnTo>
                  <a:lnTo>
                    <a:pt x="762660" y="1040409"/>
                  </a:lnTo>
                  <a:lnTo>
                    <a:pt x="1238669" y="1040409"/>
                  </a:lnTo>
                  <a:lnTo>
                    <a:pt x="1242479" y="1040409"/>
                  </a:lnTo>
                  <a:lnTo>
                    <a:pt x="1242479" y="1024585"/>
                  </a:lnTo>
                  <a:close/>
                </a:path>
                <a:path w="1314450" h="1040765">
                  <a:moveTo>
                    <a:pt x="1314132" y="1040409"/>
                  </a:moveTo>
                  <a:lnTo>
                    <a:pt x="1257909" y="1027379"/>
                  </a:lnTo>
                  <a:lnTo>
                    <a:pt x="1256995" y="1027379"/>
                  </a:lnTo>
                  <a:lnTo>
                    <a:pt x="1256995" y="1027150"/>
                  </a:lnTo>
                  <a:lnTo>
                    <a:pt x="1251762" y="1025944"/>
                  </a:lnTo>
                  <a:lnTo>
                    <a:pt x="1251521" y="1025944"/>
                  </a:lnTo>
                  <a:lnTo>
                    <a:pt x="1247711" y="1025944"/>
                  </a:lnTo>
                  <a:lnTo>
                    <a:pt x="1247711" y="1040409"/>
                  </a:lnTo>
                  <a:lnTo>
                    <a:pt x="1251521" y="1040409"/>
                  </a:lnTo>
                  <a:lnTo>
                    <a:pt x="1314132" y="104040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7666202" y="7171385"/>
              <a:ext cx="1243330" cy="651510"/>
            </a:xfrm>
            <a:custGeom>
              <a:avLst/>
              <a:gdLst/>
              <a:ahLst/>
              <a:cxnLst/>
              <a:rect l="l" t="t" r="r" b="b"/>
              <a:pathLst>
                <a:path w="1243329" h="651509">
                  <a:moveTo>
                    <a:pt x="293166" y="85267"/>
                  </a:moveTo>
                  <a:lnTo>
                    <a:pt x="265112" y="85267"/>
                  </a:lnTo>
                  <a:lnTo>
                    <a:pt x="265112" y="0"/>
                  </a:lnTo>
                  <a:lnTo>
                    <a:pt x="259880" y="0"/>
                  </a:lnTo>
                  <a:lnTo>
                    <a:pt x="259880" y="85267"/>
                  </a:lnTo>
                  <a:lnTo>
                    <a:pt x="0" y="85267"/>
                  </a:lnTo>
                  <a:lnTo>
                    <a:pt x="50" y="90487"/>
                  </a:lnTo>
                  <a:lnTo>
                    <a:pt x="259880" y="90487"/>
                  </a:lnTo>
                  <a:lnTo>
                    <a:pt x="259880" y="651497"/>
                  </a:lnTo>
                  <a:lnTo>
                    <a:pt x="265112" y="651497"/>
                  </a:lnTo>
                  <a:lnTo>
                    <a:pt x="265112" y="90487"/>
                  </a:lnTo>
                  <a:lnTo>
                    <a:pt x="293166" y="90487"/>
                  </a:lnTo>
                  <a:lnTo>
                    <a:pt x="293166" y="85267"/>
                  </a:lnTo>
                  <a:close/>
                </a:path>
                <a:path w="1243329" h="651509">
                  <a:moveTo>
                    <a:pt x="1242949" y="637032"/>
                  </a:moveTo>
                  <a:lnTo>
                    <a:pt x="1242771" y="637032"/>
                  </a:lnTo>
                  <a:lnTo>
                    <a:pt x="1242771" y="636041"/>
                  </a:lnTo>
                  <a:lnTo>
                    <a:pt x="1241171" y="635673"/>
                  </a:lnTo>
                  <a:lnTo>
                    <a:pt x="1237716" y="635673"/>
                  </a:lnTo>
                  <a:lnTo>
                    <a:pt x="1237716" y="651497"/>
                  </a:lnTo>
                  <a:lnTo>
                    <a:pt x="1242949" y="651497"/>
                  </a:lnTo>
                  <a:lnTo>
                    <a:pt x="1242949" y="637032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7660881" y="6726936"/>
              <a:ext cx="8890" cy="4445"/>
            </a:xfrm>
            <a:custGeom>
              <a:avLst/>
              <a:gdLst/>
              <a:ahLst/>
              <a:cxnLst/>
              <a:rect l="l" t="t" r="r" b="b"/>
              <a:pathLst>
                <a:path w="8890" h="4445">
                  <a:moveTo>
                    <a:pt x="6362" y="0"/>
                  </a:moveTo>
                  <a:lnTo>
                    <a:pt x="0" y="0"/>
                  </a:lnTo>
                  <a:lnTo>
                    <a:pt x="50" y="4343"/>
                  </a:lnTo>
                  <a:lnTo>
                    <a:pt x="8406" y="4343"/>
                  </a:lnTo>
                  <a:lnTo>
                    <a:pt x="636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7660881" y="6726936"/>
              <a:ext cx="8890" cy="4445"/>
            </a:xfrm>
            <a:custGeom>
              <a:avLst/>
              <a:gdLst/>
              <a:ahLst/>
              <a:cxnLst/>
              <a:rect l="l" t="t" r="r" b="b"/>
              <a:pathLst>
                <a:path w="8890" h="4445">
                  <a:moveTo>
                    <a:pt x="6362" y="0"/>
                  </a:moveTo>
                  <a:lnTo>
                    <a:pt x="0" y="0"/>
                  </a:lnTo>
                  <a:lnTo>
                    <a:pt x="50" y="4343"/>
                  </a:lnTo>
                  <a:lnTo>
                    <a:pt x="8406" y="4343"/>
                  </a:lnTo>
                  <a:lnTo>
                    <a:pt x="63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7660741" y="6713152"/>
              <a:ext cx="6985" cy="13970"/>
            </a:xfrm>
            <a:custGeom>
              <a:avLst/>
              <a:gdLst/>
              <a:ahLst/>
              <a:cxnLst/>
              <a:rect l="l" t="t" r="r" b="b"/>
              <a:pathLst>
                <a:path w="6984" h="13970">
                  <a:moveTo>
                    <a:pt x="3" y="0"/>
                  </a:moveTo>
                  <a:lnTo>
                    <a:pt x="139" y="13784"/>
                  </a:lnTo>
                  <a:lnTo>
                    <a:pt x="6502" y="1378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7660741" y="6713156"/>
              <a:ext cx="6985" cy="13970"/>
            </a:xfrm>
            <a:custGeom>
              <a:avLst/>
              <a:gdLst/>
              <a:ahLst/>
              <a:cxnLst/>
              <a:rect l="l" t="t" r="r" b="b"/>
              <a:pathLst>
                <a:path w="6984" h="13970">
                  <a:moveTo>
                    <a:pt x="6502" y="13779"/>
                  </a:moveTo>
                  <a:lnTo>
                    <a:pt x="1536" y="3263"/>
                  </a:lnTo>
                  <a:lnTo>
                    <a:pt x="0" y="0"/>
                  </a:lnTo>
                  <a:lnTo>
                    <a:pt x="38" y="4279"/>
                  </a:lnTo>
                  <a:lnTo>
                    <a:pt x="139" y="13779"/>
                  </a:lnTo>
                  <a:lnTo>
                    <a:pt x="6502" y="1377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7661084" y="6745605"/>
              <a:ext cx="17145" cy="37465"/>
            </a:xfrm>
            <a:custGeom>
              <a:avLst/>
              <a:gdLst/>
              <a:ahLst/>
              <a:cxnLst/>
              <a:rect l="l" t="t" r="r" b="b"/>
              <a:pathLst>
                <a:path w="17145" h="37465">
                  <a:moveTo>
                    <a:pt x="6845" y="18567"/>
                  </a:moveTo>
                  <a:lnTo>
                    <a:pt x="190" y="18567"/>
                  </a:lnTo>
                  <a:lnTo>
                    <a:pt x="355" y="36855"/>
                  </a:lnTo>
                  <a:lnTo>
                    <a:pt x="6845" y="36855"/>
                  </a:lnTo>
                  <a:lnTo>
                    <a:pt x="6845" y="18567"/>
                  </a:lnTo>
                  <a:close/>
                </a:path>
                <a:path w="17145" h="37465">
                  <a:moveTo>
                    <a:pt x="16751" y="3771"/>
                  </a:moveTo>
                  <a:lnTo>
                    <a:pt x="14960" y="0"/>
                  </a:lnTo>
                  <a:lnTo>
                    <a:pt x="0" y="0"/>
                  </a:lnTo>
                  <a:lnTo>
                    <a:pt x="190" y="18554"/>
                  </a:lnTo>
                  <a:lnTo>
                    <a:pt x="6845" y="18554"/>
                  </a:lnTo>
                  <a:lnTo>
                    <a:pt x="6845" y="3771"/>
                  </a:lnTo>
                  <a:lnTo>
                    <a:pt x="16751" y="377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661092" y="6745595"/>
              <a:ext cx="17145" cy="19050"/>
            </a:xfrm>
            <a:custGeom>
              <a:avLst/>
              <a:gdLst/>
              <a:ahLst/>
              <a:cxnLst/>
              <a:rect l="l" t="t" r="r" b="b"/>
              <a:pathLst>
                <a:path w="17145" h="19050">
                  <a:moveTo>
                    <a:pt x="14954" y="0"/>
                  </a:moveTo>
                  <a:lnTo>
                    <a:pt x="318" y="0"/>
                  </a:lnTo>
                  <a:lnTo>
                    <a:pt x="0" y="751"/>
                  </a:lnTo>
                  <a:lnTo>
                    <a:pt x="182" y="18563"/>
                  </a:lnTo>
                  <a:lnTo>
                    <a:pt x="6837" y="18563"/>
                  </a:lnTo>
                  <a:lnTo>
                    <a:pt x="6837" y="3781"/>
                  </a:lnTo>
                  <a:lnTo>
                    <a:pt x="16743" y="3781"/>
                  </a:lnTo>
                  <a:lnTo>
                    <a:pt x="1495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7660932" y="6731279"/>
              <a:ext cx="15240" cy="14604"/>
            </a:xfrm>
            <a:custGeom>
              <a:avLst/>
              <a:gdLst/>
              <a:ahLst/>
              <a:cxnLst/>
              <a:rect l="l" t="t" r="r" b="b"/>
              <a:pathLst>
                <a:path w="15240" h="14604">
                  <a:moveTo>
                    <a:pt x="8356" y="0"/>
                  </a:moveTo>
                  <a:lnTo>
                    <a:pt x="0" y="0"/>
                  </a:lnTo>
                  <a:lnTo>
                    <a:pt x="152" y="14312"/>
                  </a:lnTo>
                  <a:lnTo>
                    <a:pt x="15113" y="14312"/>
                  </a:lnTo>
                  <a:lnTo>
                    <a:pt x="835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7660932" y="6731279"/>
              <a:ext cx="15240" cy="14604"/>
            </a:xfrm>
            <a:custGeom>
              <a:avLst/>
              <a:gdLst/>
              <a:ahLst/>
              <a:cxnLst/>
              <a:rect l="l" t="t" r="r" b="b"/>
              <a:pathLst>
                <a:path w="15240" h="14604">
                  <a:moveTo>
                    <a:pt x="15100" y="14312"/>
                  </a:moveTo>
                  <a:lnTo>
                    <a:pt x="10223" y="3962"/>
                  </a:lnTo>
                  <a:lnTo>
                    <a:pt x="8356" y="0"/>
                  </a:lnTo>
                  <a:lnTo>
                    <a:pt x="0" y="0"/>
                  </a:lnTo>
                  <a:lnTo>
                    <a:pt x="152" y="14312"/>
                  </a:lnTo>
                  <a:lnTo>
                    <a:pt x="800" y="14312"/>
                  </a:lnTo>
                  <a:lnTo>
                    <a:pt x="15100" y="143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7667930" y="6764172"/>
              <a:ext cx="18415" cy="36830"/>
            </a:xfrm>
            <a:custGeom>
              <a:avLst/>
              <a:gdLst/>
              <a:ahLst/>
              <a:cxnLst/>
              <a:rect l="l" t="t" r="r" b="b"/>
              <a:pathLst>
                <a:path w="18415" h="36829">
                  <a:moveTo>
                    <a:pt x="18364" y="3149"/>
                  </a:moveTo>
                  <a:lnTo>
                    <a:pt x="16891" y="0"/>
                  </a:lnTo>
                  <a:lnTo>
                    <a:pt x="0" y="0"/>
                  </a:lnTo>
                  <a:lnTo>
                    <a:pt x="0" y="18288"/>
                  </a:lnTo>
                  <a:lnTo>
                    <a:pt x="0" y="36360"/>
                  </a:lnTo>
                  <a:lnTo>
                    <a:pt x="9448" y="36360"/>
                  </a:lnTo>
                  <a:lnTo>
                    <a:pt x="9448" y="18288"/>
                  </a:lnTo>
                  <a:lnTo>
                    <a:pt x="9448" y="3149"/>
                  </a:lnTo>
                  <a:lnTo>
                    <a:pt x="18364" y="314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7667929" y="6764161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5" h="18415">
                  <a:moveTo>
                    <a:pt x="16891" y="0"/>
                  </a:moveTo>
                  <a:lnTo>
                    <a:pt x="1768" y="0"/>
                  </a:lnTo>
                  <a:lnTo>
                    <a:pt x="0" y="4176"/>
                  </a:lnTo>
                  <a:lnTo>
                    <a:pt x="0" y="17612"/>
                  </a:lnTo>
                  <a:lnTo>
                    <a:pt x="290" y="18298"/>
                  </a:lnTo>
                  <a:lnTo>
                    <a:pt x="9448" y="18298"/>
                  </a:lnTo>
                  <a:lnTo>
                    <a:pt x="9448" y="3160"/>
                  </a:lnTo>
                  <a:lnTo>
                    <a:pt x="18364" y="3160"/>
                  </a:lnTo>
                  <a:lnTo>
                    <a:pt x="1689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7667929" y="6749380"/>
              <a:ext cx="17145" cy="15240"/>
            </a:xfrm>
            <a:custGeom>
              <a:avLst/>
              <a:gdLst/>
              <a:ahLst/>
              <a:cxnLst/>
              <a:rect l="l" t="t" r="r" b="b"/>
              <a:pathLst>
                <a:path w="17145" h="15240">
                  <a:moveTo>
                    <a:pt x="9907" y="0"/>
                  </a:moveTo>
                  <a:lnTo>
                    <a:pt x="0" y="0"/>
                  </a:lnTo>
                  <a:lnTo>
                    <a:pt x="0" y="14779"/>
                  </a:lnTo>
                  <a:lnTo>
                    <a:pt x="16886" y="14779"/>
                  </a:lnTo>
                  <a:lnTo>
                    <a:pt x="990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7667930" y="6749389"/>
              <a:ext cx="17145" cy="15240"/>
            </a:xfrm>
            <a:custGeom>
              <a:avLst/>
              <a:gdLst/>
              <a:ahLst/>
              <a:cxnLst/>
              <a:rect l="l" t="t" r="r" b="b"/>
              <a:pathLst>
                <a:path w="17145" h="15240">
                  <a:moveTo>
                    <a:pt x="16865" y="14770"/>
                  </a:moveTo>
                  <a:lnTo>
                    <a:pt x="11595" y="3581"/>
                  </a:lnTo>
                  <a:lnTo>
                    <a:pt x="9906" y="0"/>
                  </a:lnTo>
                  <a:lnTo>
                    <a:pt x="0" y="0"/>
                  </a:lnTo>
                  <a:lnTo>
                    <a:pt x="0" y="14770"/>
                  </a:lnTo>
                  <a:lnTo>
                    <a:pt x="1765" y="14770"/>
                  </a:lnTo>
                  <a:lnTo>
                    <a:pt x="16865" y="1477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7677378" y="6782460"/>
              <a:ext cx="17780" cy="36195"/>
            </a:xfrm>
            <a:custGeom>
              <a:avLst/>
              <a:gdLst/>
              <a:ahLst/>
              <a:cxnLst/>
              <a:rect l="l" t="t" r="r" b="b"/>
              <a:pathLst>
                <a:path w="17779" h="36195">
                  <a:moveTo>
                    <a:pt x="9347" y="18084"/>
                  </a:moveTo>
                  <a:lnTo>
                    <a:pt x="0" y="18084"/>
                  </a:lnTo>
                  <a:lnTo>
                    <a:pt x="0" y="36017"/>
                  </a:lnTo>
                  <a:lnTo>
                    <a:pt x="9347" y="36017"/>
                  </a:lnTo>
                  <a:lnTo>
                    <a:pt x="9347" y="18084"/>
                  </a:lnTo>
                  <a:close/>
                </a:path>
                <a:path w="17779" h="36195">
                  <a:moveTo>
                    <a:pt x="17272" y="2565"/>
                  </a:moveTo>
                  <a:lnTo>
                    <a:pt x="16065" y="0"/>
                  </a:lnTo>
                  <a:lnTo>
                    <a:pt x="0" y="0"/>
                  </a:lnTo>
                  <a:lnTo>
                    <a:pt x="0" y="18072"/>
                  </a:lnTo>
                  <a:lnTo>
                    <a:pt x="9359" y="18072"/>
                  </a:lnTo>
                  <a:lnTo>
                    <a:pt x="9359" y="2565"/>
                  </a:lnTo>
                  <a:lnTo>
                    <a:pt x="17272" y="2565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7677505" y="6782460"/>
              <a:ext cx="17145" cy="18415"/>
            </a:xfrm>
            <a:custGeom>
              <a:avLst/>
              <a:gdLst/>
              <a:ahLst/>
              <a:cxnLst/>
              <a:rect l="l" t="t" r="r" b="b"/>
              <a:pathLst>
                <a:path w="17145" h="18415">
                  <a:moveTo>
                    <a:pt x="15938" y="0"/>
                  </a:moveTo>
                  <a:lnTo>
                    <a:pt x="2042" y="0"/>
                  </a:lnTo>
                  <a:lnTo>
                    <a:pt x="622" y="3352"/>
                  </a:lnTo>
                  <a:lnTo>
                    <a:pt x="0" y="6654"/>
                  </a:lnTo>
                  <a:lnTo>
                    <a:pt x="0" y="13487"/>
                  </a:lnTo>
                  <a:lnTo>
                    <a:pt x="622" y="16789"/>
                  </a:lnTo>
                  <a:lnTo>
                    <a:pt x="1165" y="18072"/>
                  </a:lnTo>
                  <a:lnTo>
                    <a:pt x="9232" y="18072"/>
                  </a:lnTo>
                  <a:lnTo>
                    <a:pt x="9232" y="2565"/>
                  </a:lnTo>
                  <a:lnTo>
                    <a:pt x="17148" y="2565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7677378" y="6767322"/>
              <a:ext cx="16510" cy="15240"/>
            </a:xfrm>
            <a:custGeom>
              <a:avLst/>
              <a:gdLst/>
              <a:ahLst/>
              <a:cxnLst/>
              <a:rect l="l" t="t" r="r" b="b"/>
              <a:pathLst>
                <a:path w="16509" h="15240">
                  <a:moveTo>
                    <a:pt x="8915" y="0"/>
                  </a:moveTo>
                  <a:lnTo>
                    <a:pt x="0" y="0"/>
                  </a:lnTo>
                  <a:lnTo>
                    <a:pt x="0" y="15138"/>
                  </a:lnTo>
                  <a:lnTo>
                    <a:pt x="16060" y="15138"/>
                  </a:lnTo>
                  <a:lnTo>
                    <a:pt x="891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7677378" y="6767322"/>
              <a:ext cx="16510" cy="15240"/>
            </a:xfrm>
            <a:custGeom>
              <a:avLst/>
              <a:gdLst/>
              <a:ahLst/>
              <a:cxnLst/>
              <a:rect l="l" t="t" r="r" b="b"/>
              <a:pathLst>
                <a:path w="16509" h="15240">
                  <a:moveTo>
                    <a:pt x="16052" y="15138"/>
                  </a:moveTo>
                  <a:lnTo>
                    <a:pt x="10858" y="4152"/>
                  </a:lnTo>
                  <a:lnTo>
                    <a:pt x="8915" y="0"/>
                  </a:lnTo>
                  <a:lnTo>
                    <a:pt x="0" y="0"/>
                  </a:lnTo>
                  <a:lnTo>
                    <a:pt x="0" y="15138"/>
                  </a:lnTo>
                  <a:lnTo>
                    <a:pt x="2159" y="15138"/>
                  </a:lnTo>
                  <a:lnTo>
                    <a:pt x="16052" y="1513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7686738" y="6800545"/>
              <a:ext cx="16510" cy="36195"/>
            </a:xfrm>
            <a:custGeom>
              <a:avLst/>
              <a:gdLst/>
              <a:ahLst/>
              <a:cxnLst/>
              <a:rect l="l" t="t" r="r" b="b"/>
              <a:pathLst>
                <a:path w="16509" h="36195">
                  <a:moveTo>
                    <a:pt x="16179" y="2006"/>
                  </a:moveTo>
                  <a:lnTo>
                    <a:pt x="15227" y="0"/>
                  </a:lnTo>
                  <a:lnTo>
                    <a:pt x="0" y="0"/>
                  </a:lnTo>
                  <a:lnTo>
                    <a:pt x="0" y="17932"/>
                  </a:lnTo>
                  <a:lnTo>
                    <a:pt x="0" y="35661"/>
                  </a:lnTo>
                  <a:lnTo>
                    <a:pt x="9372" y="35661"/>
                  </a:lnTo>
                  <a:lnTo>
                    <a:pt x="9372" y="17932"/>
                  </a:lnTo>
                  <a:lnTo>
                    <a:pt x="9372" y="2006"/>
                  </a:lnTo>
                  <a:lnTo>
                    <a:pt x="16179" y="2006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7686878" y="6800543"/>
              <a:ext cx="16510" cy="18415"/>
            </a:xfrm>
            <a:custGeom>
              <a:avLst/>
              <a:gdLst/>
              <a:ahLst/>
              <a:cxnLst/>
              <a:rect l="l" t="t" r="r" b="b"/>
              <a:pathLst>
                <a:path w="16509" h="18415">
                  <a:moveTo>
                    <a:pt x="15092" y="0"/>
                  </a:moveTo>
                  <a:lnTo>
                    <a:pt x="1174" y="0"/>
                  </a:lnTo>
                  <a:lnTo>
                    <a:pt x="0" y="2732"/>
                  </a:lnTo>
                  <a:lnTo>
                    <a:pt x="0" y="16181"/>
                  </a:lnTo>
                  <a:lnTo>
                    <a:pt x="756" y="17934"/>
                  </a:lnTo>
                  <a:lnTo>
                    <a:pt x="9232" y="17934"/>
                  </a:lnTo>
                  <a:lnTo>
                    <a:pt x="9232" y="2008"/>
                  </a:lnTo>
                  <a:lnTo>
                    <a:pt x="16040" y="2008"/>
                  </a:lnTo>
                  <a:lnTo>
                    <a:pt x="1509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7686738" y="6785025"/>
              <a:ext cx="15240" cy="15875"/>
            </a:xfrm>
            <a:custGeom>
              <a:avLst/>
              <a:gdLst/>
              <a:ahLst/>
              <a:cxnLst/>
              <a:rect l="l" t="t" r="r" b="b"/>
              <a:pathLst>
                <a:path w="15240" h="15875">
                  <a:moveTo>
                    <a:pt x="7924" y="0"/>
                  </a:moveTo>
                  <a:lnTo>
                    <a:pt x="0" y="0"/>
                  </a:lnTo>
                  <a:lnTo>
                    <a:pt x="0" y="15506"/>
                  </a:lnTo>
                  <a:lnTo>
                    <a:pt x="15227" y="15506"/>
                  </a:lnTo>
                  <a:lnTo>
                    <a:pt x="792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7686738" y="6785025"/>
              <a:ext cx="15240" cy="15875"/>
            </a:xfrm>
            <a:custGeom>
              <a:avLst/>
              <a:gdLst/>
              <a:ahLst/>
              <a:cxnLst/>
              <a:rect l="l" t="t" r="r" b="b"/>
              <a:pathLst>
                <a:path w="15240" h="15875">
                  <a:moveTo>
                    <a:pt x="15214" y="15506"/>
                  </a:moveTo>
                  <a:lnTo>
                    <a:pt x="9880" y="4178"/>
                  </a:lnTo>
                  <a:lnTo>
                    <a:pt x="7924" y="0"/>
                  </a:lnTo>
                  <a:lnTo>
                    <a:pt x="0" y="0"/>
                  </a:lnTo>
                  <a:lnTo>
                    <a:pt x="0" y="15506"/>
                  </a:lnTo>
                  <a:lnTo>
                    <a:pt x="1308" y="15506"/>
                  </a:lnTo>
                  <a:lnTo>
                    <a:pt x="15214" y="1550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7696111" y="6818477"/>
              <a:ext cx="15240" cy="35560"/>
            </a:xfrm>
            <a:custGeom>
              <a:avLst/>
              <a:gdLst/>
              <a:ahLst/>
              <a:cxnLst/>
              <a:rect l="l" t="t" r="r" b="b"/>
              <a:pathLst>
                <a:path w="15240" h="35559">
                  <a:moveTo>
                    <a:pt x="9448" y="17741"/>
                  </a:moveTo>
                  <a:lnTo>
                    <a:pt x="0" y="17741"/>
                  </a:lnTo>
                  <a:lnTo>
                    <a:pt x="0" y="35229"/>
                  </a:lnTo>
                  <a:lnTo>
                    <a:pt x="9448" y="35229"/>
                  </a:lnTo>
                  <a:lnTo>
                    <a:pt x="9448" y="17741"/>
                  </a:lnTo>
                  <a:close/>
                </a:path>
                <a:path w="15240" h="35559">
                  <a:moveTo>
                    <a:pt x="15036" y="1422"/>
                  </a:moveTo>
                  <a:lnTo>
                    <a:pt x="14732" y="863"/>
                  </a:lnTo>
                  <a:lnTo>
                    <a:pt x="14312" y="0"/>
                  </a:lnTo>
                  <a:lnTo>
                    <a:pt x="0" y="0"/>
                  </a:lnTo>
                  <a:lnTo>
                    <a:pt x="0" y="17729"/>
                  </a:lnTo>
                  <a:lnTo>
                    <a:pt x="9448" y="17729"/>
                  </a:lnTo>
                  <a:lnTo>
                    <a:pt x="9448" y="1422"/>
                  </a:lnTo>
                  <a:lnTo>
                    <a:pt x="15036" y="1422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7696454" y="6818477"/>
              <a:ext cx="15240" cy="17780"/>
            </a:xfrm>
            <a:custGeom>
              <a:avLst/>
              <a:gdLst/>
              <a:ahLst/>
              <a:cxnLst/>
              <a:rect l="l" t="t" r="r" b="b"/>
              <a:pathLst>
                <a:path w="15240" h="17779">
                  <a:moveTo>
                    <a:pt x="13970" y="0"/>
                  </a:moveTo>
                  <a:lnTo>
                    <a:pt x="1599" y="0"/>
                  </a:lnTo>
                  <a:lnTo>
                    <a:pt x="635" y="2273"/>
                  </a:lnTo>
                  <a:lnTo>
                    <a:pt x="0" y="5575"/>
                  </a:lnTo>
                  <a:lnTo>
                    <a:pt x="0" y="12420"/>
                  </a:lnTo>
                  <a:lnTo>
                    <a:pt x="635" y="15722"/>
                  </a:lnTo>
                  <a:lnTo>
                    <a:pt x="1486" y="17729"/>
                  </a:lnTo>
                  <a:lnTo>
                    <a:pt x="9105" y="17729"/>
                  </a:lnTo>
                  <a:lnTo>
                    <a:pt x="9105" y="1422"/>
                  </a:lnTo>
                  <a:lnTo>
                    <a:pt x="14698" y="1422"/>
                  </a:lnTo>
                  <a:lnTo>
                    <a:pt x="14389" y="863"/>
                  </a:lnTo>
                  <a:lnTo>
                    <a:pt x="1397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7696111" y="6802557"/>
              <a:ext cx="14604" cy="16510"/>
            </a:xfrm>
            <a:custGeom>
              <a:avLst/>
              <a:gdLst/>
              <a:ahLst/>
              <a:cxnLst/>
              <a:rect l="l" t="t" r="r" b="b"/>
              <a:pathLst>
                <a:path w="14604" h="16509">
                  <a:moveTo>
                    <a:pt x="6809" y="0"/>
                  </a:moveTo>
                  <a:lnTo>
                    <a:pt x="0" y="0"/>
                  </a:lnTo>
                  <a:lnTo>
                    <a:pt x="0" y="15920"/>
                  </a:lnTo>
                  <a:lnTo>
                    <a:pt x="14311" y="15920"/>
                  </a:lnTo>
                  <a:lnTo>
                    <a:pt x="680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7696111" y="6802564"/>
              <a:ext cx="14604" cy="16510"/>
            </a:xfrm>
            <a:custGeom>
              <a:avLst/>
              <a:gdLst/>
              <a:ahLst/>
              <a:cxnLst/>
              <a:rect l="l" t="t" r="r" b="b"/>
              <a:pathLst>
                <a:path w="14604" h="16509">
                  <a:moveTo>
                    <a:pt x="14300" y="15913"/>
                  </a:moveTo>
                  <a:lnTo>
                    <a:pt x="9321" y="5359"/>
                  </a:lnTo>
                  <a:lnTo>
                    <a:pt x="6807" y="0"/>
                  </a:lnTo>
                  <a:lnTo>
                    <a:pt x="0" y="0"/>
                  </a:lnTo>
                  <a:lnTo>
                    <a:pt x="0" y="15913"/>
                  </a:lnTo>
                  <a:lnTo>
                    <a:pt x="2070" y="15913"/>
                  </a:lnTo>
                  <a:lnTo>
                    <a:pt x="14300" y="1591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7705560" y="6836219"/>
              <a:ext cx="15875" cy="34925"/>
            </a:xfrm>
            <a:custGeom>
              <a:avLst/>
              <a:gdLst/>
              <a:ahLst/>
              <a:cxnLst/>
              <a:rect l="l" t="t" r="r" b="b"/>
              <a:pathLst>
                <a:path w="15875" h="34925">
                  <a:moveTo>
                    <a:pt x="15252" y="774"/>
                  </a:moveTo>
                  <a:lnTo>
                    <a:pt x="14833" y="0"/>
                  </a:lnTo>
                  <a:lnTo>
                    <a:pt x="0" y="0"/>
                  </a:lnTo>
                  <a:lnTo>
                    <a:pt x="0" y="17487"/>
                  </a:lnTo>
                  <a:lnTo>
                    <a:pt x="0" y="34861"/>
                  </a:lnTo>
                  <a:lnTo>
                    <a:pt x="9372" y="34861"/>
                  </a:lnTo>
                  <a:lnTo>
                    <a:pt x="9372" y="17487"/>
                  </a:lnTo>
                  <a:lnTo>
                    <a:pt x="9385" y="774"/>
                  </a:lnTo>
                  <a:lnTo>
                    <a:pt x="15252" y="774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7705559" y="6836208"/>
              <a:ext cx="15875" cy="17780"/>
            </a:xfrm>
            <a:custGeom>
              <a:avLst/>
              <a:gdLst/>
              <a:ahLst/>
              <a:cxnLst/>
              <a:rect l="l" t="t" r="r" b="b"/>
              <a:pathLst>
                <a:path w="15875" h="17779">
                  <a:moveTo>
                    <a:pt x="14834" y="0"/>
                  </a:moveTo>
                  <a:lnTo>
                    <a:pt x="1123" y="0"/>
                  </a:lnTo>
                  <a:lnTo>
                    <a:pt x="266" y="2017"/>
                  </a:lnTo>
                  <a:lnTo>
                    <a:pt x="0" y="3432"/>
                  </a:lnTo>
                  <a:lnTo>
                    <a:pt x="0" y="14051"/>
                  </a:lnTo>
                  <a:lnTo>
                    <a:pt x="266" y="15466"/>
                  </a:lnTo>
                  <a:lnTo>
                    <a:pt x="1147" y="17498"/>
                  </a:lnTo>
                  <a:lnTo>
                    <a:pt x="9385" y="17498"/>
                  </a:lnTo>
                  <a:lnTo>
                    <a:pt x="9385" y="785"/>
                  </a:lnTo>
                  <a:lnTo>
                    <a:pt x="15258" y="785"/>
                  </a:lnTo>
                  <a:lnTo>
                    <a:pt x="1483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7705559" y="6819900"/>
              <a:ext cx="15240" cy="16510"/>
            </a:xfrm>
            <a:custGeom>
              <a:avLst/>
              <a:gdLst/>
              <a:ahLst/>
              <a:cxnLst/>
              <a:rect l="l" t="t" r="r" b="b"/>
              <a:pathLst>
                <a:path w="15240" h="16509">
                  <a:moveTo>
                    <a:pt x="5600" y="0"/>
                  </a:moveTo>
                  <a:lnTo>
                    <a:pt x="0" y="0"/>
                  </a:lnTo>
                  <a:lnTo>
                    <a:pt x="0" y="16306"/>
                  </a:lnTo>
                  <a:lnTo>
                    <a:pt x="14821" y="16306"/>
                  </a:lnTo>
                  <a:lnTo>
                    <a:pt x="560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7705560" y="6819899"/>
              <a:ext cx="15240" cy="16510"/>
            </a:xfrm>
            <a:custGeom>
              <a:avLst/>
              <a:gdLst/>
              <a:ahLst/>
              <a:cxnLst/>
              <a:rect l="l" t="t" r="r" b="b"/>
              <a:pathLst>
                <a:path w="15240" h="16509">
                  <a:moveTo>
                    <a:pt x="14820" y="16306"/>
                  </a:moveTo>
                  <a:lnTo>
                    <a:pt x="8674" y="5448"/>
                  </a:lnTo>
                  <a:lnTo>
                    <a:pt x="5600" y="0"/>
                  </a:lnTo>
                  <a:lnTo>
                    <a:pt x="0" y="0"/>
                  </a:lnTo>
                  <a:lnTo>
                    <a:pt x="0" y="16306"/>
                  </a:lnTo>
                  <a:lnTo>
                    <a:pt x="1117" y="16306"/>
                  </a:lnTo>
                  <a:lnTo>
                    <a:pt x="14820" y="1630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7714945" y="6853707"/>
              <a:ext cx="15875" cy="34925"/>
            </a:xfrm>
            <a:custGeom>
              <a:avLst/>
              <a:gdLst/>
              <a:ahLst/>
              <a:cxnLst/>
              <a:rect l="l" t="t" r="r" b="b"/>
              <a:pathLst>
                <a:path w="15875" h="34925">
                  <a:moveTo>
                    <a:pt x="9448" y="17386"/>
                  </a:moveTo>
                  <a:lnTo>
                    <a:pt x="0" y="17386"/>
                  </a:lnTo>
                  <a:lnTo>
                    <a:pt x="0" y="34467"/>
                  </a:lnTo>
                  <a:lnTo>
                    <a:pt x="9448" y="34467"/>
                  </a:lnTo>
                  <a:lnTo>
                    <a:pt x="9448" y="17386"/>
                  </a:lnTo>
                  <a:close/>
                </a:path>
                <a:path w="15875" h="34925">
                  <a:moveTo>
                    <a:pt x="15494" y="292"/>
                  </a:moveTo>
                  <a:lnTo>
                    <a:pt x="15328" y="0"/>
                  </a:lnTo>
                  <a:lnTo>
                    <a:pt x="0" y="0"/>
                  </a:lnTo>
                  <a:lnTo>
                    <a:pt x="0" y="17373"/>
                  </a:lnTo>
                  <a:lnTo>
                    <a:pt x="9448" y="17373"/>
                  </a:lnTo>
                  <a:lnTo>
                    <a:pt x="9448" y="292"/>
                  </a:lnTo>
                  <a:lnTo>
                    <a:pt x="15494" y="292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7715402" y="6853707"/>
              <a:ext cx="15240" cy="17780"/>
            </a:xfrm>
            <a:custGeom>
              <a:avLst/>
              <a:gdLst/>
              <a:ahLst/>
              <a:cxnLst/>
              <a:rect l="l" t="t" r="r" b="b"/>
              <a:pathLst>
                <a:path w="15240" h="17779">
                  <a:moveTo>
                    <a:pt x="14871" y="0"/>
                  </a:moveTo>
                  <a:lnTo>
                    <a:pt x="1496" y="0"/>
                  </a:lnTo>
                  <a:lnTo>
                    <a:pt x="660" y="1993"/>
                  </a:lnTo>
                  <a:lnTo>
                    <a:pt x="0" y="5295"/>
                  </a:lnTo>
                  <a:lnTo>
                    <a:pt x="0" y="12141"/>
                  </a:lnTo>
                  <a:lnTo>
                    <a:pt x="660" y="15430"/>
                  </a:lnTo>
                  <a:lnTo>
                    <a:pt x="1475" y="17373"/>
                  </a:lnTo>
                  <a:lnTo>
                    <a:pt x="8991" y="17373"/>
                  </a:lnTo>
                  <a:lnTo>
                    <a:pt x="8991" y="292"/>
                  </a:lnTo>
                  <a:lnTo>
                    <a:pt x="15036" y="292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7714945" y="6836994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5880" y="0"/>
                  </a:moveTo>
                  <a:lnTo>
                    <a:pt x="0" y="0"/>
                  </a:lnTo>
                  <a:lnTo>
                    <a:pt x="0" y="16713"/>
                  </a:lnTo>
                  <a:lnTo>
                    <a:pt x="15328" y="16713"/>
                  </a:lnTo>
                  <a:lnTo>
                    <a:pt x="588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7714945" y="6836994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15316" y="16713"/>
                  </a:moveTo>
                  <a:lnTo>
                    <a:pt x="9283" y="6032"/>
                  </a:lnTo>
                  <a:lnTo>
                    <a:pt x="5880" y="0"/>
                  </a:lnTo>
                  <a:lnTo>
                    <a:pt x="0" y="0"/>
                  </a:lnTo>
                  <a:lnTo>
                    <a:pt x="0" y="16713"/>
                  </a:lnTo>
                  <a:lnTo>
                    <a:pt x="1943" y="16713"/>
                  </a:lnTo>
                  <a:lnTo>
                    <a:pt x="15316" y="1671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7724394" y="6871093"/>
              <a:ext cx="9525" cy="34290"/>
            </a:xfrm>
            <a:custGeom>
              <a:avLst/>
              <a:gdLst/>
              <a:ahLst/>
              <a:cxnLst/>
              <a:rect l="l" t="t" r="r" b="b"/>
              <a:pathLst>
                <a:path w="9525" h="34290">
                  <a:moveTo>
                    <a:pt x="9372" y="0"/>
                  </a:moveTo>
                  <a:lnTo>
                    <a:pt x="0" y="0"/>
                  </a:lnTo>
                  <a:lnTo>
                    <a:pt x="0" y="17081"/>
                  </a:lnTo>
                  <a:lnTo>
                    <a:pt x="0" y="34086"/>
                  </a:lnTo>
                  <a:lnTo>
                    <a:pt x="9372" y="34086"/>
                  </a:lnTo>
                  <a:lnTo>
                    <a:pt x="9372" y="1708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7724393" y="6871090"/>
              <a:ext cx="9525" cy="17145"/>
            </a:xfrm>
            <a:custGeom>
              <a:avLst/>
              <a:gdLst/>
              <a:ahLst/>
              <a:cxnLst/>
              <a:rect l="l" t="t" r="r" b="b"/>
              <a:pathLst>
                <a:path w="9525" h="17145">
                  <a:moveTo>
                    <a:pt x="9379" y="0"/>
                  </a:moveTo>
                  <a:lnTo>
                    <a:pt x="1272" y="0"/>
                  </a:lnTo>
                  <a:lnTo>
                    <a:pt x="393" y="2085"/>
                  </a:lnTo>
                  <a:lnTo>
                    <a:pt x="0" y="4132"/>
                  </a:lnTo>
                  <a:lnTo>
                    <a:pt x="0" y="13474"/>
                  </a:lnTo>
                  <a:lnTo>
                    <a:pt x="393" y="15522"/>
                  </a:lnTo>
                  <a:lnTo>
                    <a:pt x="1061" y="17084"/>
                  </a:lnTo>
                  <a:lnTo>
                    <a:pt x="9379" y="17084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7724393" y="6853999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6045" y="0"/>
                  </a:moveTo>
                  <a:lnTo>
                    <a:pt x="0" y="0"/>
                  </a:lnTo>
                  <a:lnTo>
                    <a:pt x="0" y="17081"/>
                  </a:lnTo>
                  <a:lnTo>
                    <a:pt x="9385" y="17081"/>
                  </a:lnTo>
                  <a:lnTo>
                    <a:pt x="9385" y="16649"/>
                  </a:lnTo>
                  <a:lnTo>
                    <a:pt x="15477" y="16649"/>
                  </a:lnTo>
                  <a:lnTo>
                    <a:pt x="604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7724394" y="6853999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15468" y="16649"/>
                  </a:moveTo>
                  <a:lnTo>
                    <a:pt x="9309" y="5778"/>
                  </a:lnTo>
                  <a:lnTo>
                    <a:pt x="6045" y="0"/>
                  </a:lnTo>
                  <a:lnTo>
                    <a:pt x="0" y="0"/>
                  </a:lnTo>
                  <a:lnTo>
                    <a:pt x="0" y="17081"/>
                  </a:lnTo>
                  <a:lnTo>
                    <a:pt x="1485" y="17081"/>
                  </a:lnTo>
                  <a:lnTo>
                    <a:pt x="9385" y="17081"/>
                  </a:lnTo>
                  <a:lnTo>
                    <a:pt x="9385" y="16649"/>
                  </a:lnTo>
                  <a:lnTo>
                    <a:pt x="15468" y="1664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7733779" y="6888175"/>
              <a:ext cx="9525" cy="33655"/>
            </a:xfrm>
            <a:custGeom>
              <a:avLst/>
              <a:gdLst/>
              <a:ahLst/>
              <a:cxnLst/>
              <a:rect l="l" t="t" r="r" b="b"/>
              <a:pathLst>
                <a:path w="9525" h="33654">
                  <a:moveTo>
                    <a:pt x="9347" y="17018"/>
                  </a:moveTo>
                  <a:lnTo>
                    <a:pt x="0" y="17018"/>
                  </a:lnTo>
                  <a:lnTo>
                    <a:pt x="0" y="33655"/>
                  </a:lnTo>
                  <a:lnTo>
                    <a:pt x="9347" y="33655"/>
                  </a:lnTo>
                  <a:lnTo>
                    <a:pt x="9347" y="17018"/>
                  </a:lnTo>
                  <a:close/>
                </a:path>
                <a:path w="9525" h="33654">
                  <a:moveTo>
                    <a:pt x="9347" y="0"/>
                  </a:moveTo>
                  <a:lnTo>
                    <a:pt x="0" y="0"/>
                  </a:lnTo>
                  <a:lnTo>
                    <a:pt x="0" y="17005"/>
                  </a:lnTo>
                  <a:lnTo>
                    <a:pt x="9347" y="17005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7734363" y="6888175"/>
              <a:ext cx="8890" cy="17145"/>
            </a:xfrm>
            <a:custGeom>
              <a:avLst/>
              <a:gdLst/>
              <a:ahLst/>
              <a:cxnLst/>
              <a:rect l="l" t="t" r="r" b="b"/>
              <a:pathLst>
                <a:path w="8890" h="17145">
                  <a:moveTo>
                    <a:pt x="8763" y="0"/>
                  </a:moveTo>
                  <a:lnTo>
                    <a:pt x="1052" y="0"/>
                  </a:lnTo>
                  <a:lnTo>
                    <a:pt x="622" y="1016"/>
                  </a:lnTo>
                  <a:lnTo>
                    <a:pt x="0" y="4318"/>
                  </a:lnTo>
                  <a:lnTo>
                    <a:pt x="0" y="11163"/>
                  </a:lnTo>
                  <a:lnTo>
                    <a:pt x="622" y="14465"/>
                  </a:lnTo>
                  <a:lnTo>
                    <a:pt x="1722" y="17005"/>
                  </a:lnTo>
                  <a:lnTo>
                    <a:pt x="8763" y="17005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7733779" y="6871090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6342" y="0"/>
                  </a:moveTo>
                  <a:lnTo>
                    <a:pt x="0" y="0"/>
                  </a:lnTo>
                  <a:lnTo>
                    <a:pt x="0" y="17084"/>
                  </a:lnTo>
                  <a:lnTo>
                    <a:pt x="9347" y="17084"/>
                  </a:lnTo>
                  <a:lnTo>
                    <a:pt x="9347" y="16055"/>
                  </a:lnTo>
                  <a:lnTo>
                    <a:pt x="15417" y="16055"/>
                  </a:lnTo>
                  <a:lnTo>
                    <a:pt x="634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7733779" y="6871093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15417" y="16052"/>
                  </a:moveTo>
                  <a:lnTo>
                    <a:pt x="9398" y="5422"/>
                  </a:lnTo>
                  <a:lnTo>
                    <a:pt x="6337" y="0"/>
                  </a:lnTo>
                  <a:lnTo>
                    <a:pt x="0" y="0"/>
                  </a:lnTo>
                  <a:lnTo>
                    <a:pt x="0" y="17081"/>
                  </a:lnTo>
                  <a:lnTo>
                    <a:pt x="1625" y="17081"/>
                  </a:lnTo>
                  <a:lnTo>
                    <a:pt x="9347" y="17081"/>
                  </a:lnTo>
                  <a:lnTo>
                    <a:pt x="9347" y="16052"/>
                  </a:lnTo>
                  <a:lnTo>
                    <a:pt x="15417" y="1605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7733779" y="6870649"/>
              <a:ext cx="6350" cy="635"/>
            </a:xfrm>
            <a:custGeom>
              <a:avLst/>
              <a:gdLst/>
              <a:ahLst/>
              <a:cxnLst/>
              <a:rect l="l" t="t" r="r" b="b"/>
              <a:pathLst>
                <a:path w="6350" h="634">
                  <a:moveTo>
                    <a:pt x="6096" y="0"/>
                  </a:moveTo>
                  <a:lnTo>
                    <a:pt x="0" y="0"/>
                  </a:lnTo>
                  <a:lnTo>
                    <a:pt x="0" y="431"/>
                  </a:lnTo>
                  <a:lnTo>
                    <a:pt x="6337" y="431"/>
                  </a:lnTo>
                  <a:lnTo>
                    <a:pt x="609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7733779" y="6870649"/>
              <a:ext cx="6350" cy="635"/>
            </a:xfrm>
            <a:custGeom>
              <a:avLst/>
              <a:gdLst/>
              <a:ahLst/>
              <a:cxnLst/>
              <a:rect l="l" t="t" r="r" b="b"/>
              <a:pathLst>
                <a:path w="6350" h="634">
                  <a:moveTo>
                    <a:pt x="6337" y="0"/>
                  </a:moveTo>
                  <a:lnTo>
                    <a:pt x="0" y="0"/>
                  </a:lnTo>
                  <a:lnTo>
                    <a:pt x="0" y="431"/>
                  </a:lnTo>
                  <a:lnTo>
                    <a:pt x="6337" y="431"/>
                  </a:lnTo>
                  <a:lnTo>
                    <a:pt x="633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7743126" y="6905193"/>
              <a:ext cx="9525" cy="33655"/>
            </a:xfrm>
            <a:custGeom>
              <a:avLst/>
              <a:gdLst/>
              <a:ahLst/>
              <a:cxnLst/>
              <a:rect l="l" t="t" r="r" b="b"/>
              <a:pathLst>
                <a:path w="9525" h="33654">
                  <a:moveTo>
                    <a:pt x="9448" y="0"/>
                  </a:moveTo>
                  <a:lnTo>
                    <a:pt x="0" y="0"/>
                  </a:lnTo>
                  <a:lnTo>
                    <a:pt x="0" y="16637"/>
                  </a:lnTo>
                  <a:lnTo>
                    <a:pt x="0" y="33134"/>
                  </a:lnTo>
                  <a:lnTo>
                    <a:pt x="9448" y="33134"/>
                  </a:lnTo>
                  <a:lnTo>
                    <a:pt x="9448" y="1663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7743126" y="6905182"/>
              <a:ext cx="9525" cy="17145"/>
            </a:xfrm>
            <a:custGeom>
              <a:avLst/>
              <a:gdLst/>
              <a:ahLst/>
              <a:cxnLst/>
              <a:rect l="l" t="t" r="r" b="b"/>
              <a:pathLst>
                <a:path w="9525" h="17145">
                  <a:moveTo>
                    <a:pt x="9448" y="0"/>
                  </a:moveTo>
                  <a:lnTo>
                    <a:pt x="1237" y="0"/>
                  </a:lnTo>
                  <a:lnTo>
                    <a:pt x="609" y="1483"/>
                  </a:lnTo>
                  <a:lnTo>
                    <a:pt x="0" y="4641"/>
                  </a:lnTo>
                  <a:lnTo>
                    <a:pt x="0" y="11750"/>
                  </a:lnTo>
                  <a:lnTo>
                    <a:pt x="609" y="14919"/>
                  </a:lnTo>
                  <a:lnTo>
                    <a:pt x="1341" y="16647"/>
                  </a:lnTo>
                  <a:lnTo>
                    <a:pt x="9448" y="1664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743126" y="6888175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6629" y="0"/>
                  </a:moveTo>
                  <a:lnTo>
                    <a:pt x="0" y="0"/>
                  </a:lnTo>
                  <a:lnTo>
                    <a:pt x="0" y="17005"/>
                  </a:lnTo>
                  <a:lnTo>
                    <a:pt x="9448" y="17005"/>
                  </a:lnTo>
                  <a:lnTo>
                    <a:pt x="9448" y="15354"/>
                  </a:lnTo>
                  <a:lnTo>
                    <a:pt x="15328" y="15354"/>
                  </a:lnTo>
                  <a:lnTo>
                    <a:pt x="662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743126" y="6888175"/>
              <a:ext cx="15875" cy="17145"/>
            </a:xfrm>
            <a:custGeom>
              <a:avLst/>
              <a:gdLst/>
              <a:ahLst/>
              <a:cxnLst/>
              <a:rect l="l" t="t" r="r" b="b"/>
              <a:pathLst>
                <a:path w="15875" h="17145">
                  <a:moveTo>
                    <a:pt x="15316" y="15354"/>
                  </a:moveTo>
                  <a:lnTo>
                    <a:pt x="9512" y="5105"/>
                  </a:lnTo>
                  <a:lnTo>
                    <a:pt x="6629" y="0"/>
                  </a:lnTo>
                  <a:lnTo>
                    <a:pt x="0" y="0"/>
                  </a:lnTo>
                  <a:lnTo>
                    <a:pt x="0" y="17005"/>
                  </a:lnTo>
                  <a:lnTo>
                    <a:pt x="1231" y="17005"/>
                  </a:lnTo>
                  <a:lnTo>
                    <a:pt x="9448" y="17005"/>
                  </a:lnTo>
                  <a:lnTo>
                    <a:pt x="9448" y="15354"/>
                  </a:lnTo>
                  <a:lnTo>
                    <a:pt x="15316" y="1535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743126" y="6887157"/>
              <a:ext cx="6985" cy="1270"/>
            </a:xfrm>
            <a:custGeom>
              <a:avLst/>
              <a:gdLst/>
              <a:ahLst/>
              <a:cxnLst/>
              <a:rect l="l" t="t" r="r" b="b"/>
              <a:pathLst>
                <a:path w="6984" h="1270">
                  <a:moveTo>
                    <a:pt x="0" y="1017"/>
                  </a:moveTo>
                  <a:lnTo>
                    <a:pt x="6629" y="1017"/>
                  </a:lnTo>
                  <a:lnTo>
                    <a:pt x="6076" y="0"/>
                  </a:lnTo>
                  <a:lnTo>
                    <a:pt x="0" y="0"/>
                  </a:lnTo>
                  <a:lnTo>
                    <a:pt x="0" y="1017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743126" y="6887159"/>
              <a:ext cx="6985" cy="1270"/>
            </a:xfrm>
            <a:custGeom>
              <a:avLst/>
              <a:gdLst/>
              <a:ahLst/>
              <a:cxnLst/>
              <a:rect l="l" t="t" r="r" b="b"/>
              <a:pathLst>
                <a:path w="6984" h="1270">
                  <a:moveTo>
                    <a:pt x="6629" y="1016"/>
                  </a:moveTo>
                  <a:lnTo>
                    <a:pt x="6070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6629" y="101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752575" y="6921830"/>
              <a:ext cx="9525" cy="33020"/>
            </a:xfrm>
            <a:custGeom>
              <a:avLst/>
              <a:gdLst/>
              <a:ahLst/>
              <a:cxnLst/>
              <a:rect l="l" t="t" r="r" b="b"/>
              <a:pathLst>
                <a:path w="9525" h="33020">
                  <a:moveTo>
                    <a:pt x="9372" y="16510"/>
                  </a:moveTo>
                  <a:lnTo>
                    <a:pt x="0" y="16510"/>
                  </a:lnTo>
                  <a:lnTo>
                    <a:pt x="0" y="32880"/>
                  </a:lnTo>
                  <a:lnTo>
                    <a:pt x="9372" y="32880"/>
                  </a:lnTo>
                  <a:lnTo>
                    <a:pt x="9372" y="16510"/>
                  </a:lnTo>
                  <a:close/>
                </a:path>
                <a:path w="9525" h="33020">
                  <a:moveTo>
                    <a:pt x="9372" y="0"/>
                  </a:moveTo>
                  <a:lnTo>
                    <a:pt x="0" y="0"/>
                  </a:lnTo>
                  <a:lnTo>
                    <a:pt x="0" y="16497"/>
                  </a:lnTo>
                  <a:lnTo>
                    <a:pt x="9372" y="16497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7752575" y="6921825"/>
              <a:ext cx="9525" cy="16510"/>
            </a:xfrm>
            <a:custGeom>
              <a:avLst/>
              <a:gdLst/>
              <a:ahLst/>
              <a:cxnLst/>
              <a:rect l="l" t="t" r="r" b="b"/>
              <a:pathLst>
                <a:path w="9525" h="16509">
                  <a:moveTo>
                    <a:pt x="9379" y="0"/>
                  </a:moveTo>
                  <a:lnTo>
                    <a:pt x="0" y="0"/>
                  </a:lnTo>
                  <a:lnTo>
                    <a:pt x="0" y="16501"/>
                  </a:lnTo>
                  <a:lnTo>
                    <a:pt x="9379" y="16501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7752575" y="6905182"/>
              <a:ext cx="15240" cy="17145"/>
            </a:xfrm>
            <a:custGeom>
              <a:avLst/>
              <a:gdLst/>
              <a:ahLst/>
              <a:cxnLst/>
              <a:rect l="l" t="t" r="r" b="b"/>
              <a:pathLst>
                <a:path w="15240" h="17145">
                  <a:moveTo>
                    <a:pt x="6808" y="0"/>
                  </a:moveTo>
                  <a:lnTo>
                    <a:pt x="0" y="0"/>
                  </a:lnTo>
                  <a:lnTo>
                    <a:pt x="0" y="16647"/>
                  </a:lnTo>
                  <a:lnTo>
                    <a:pt x="9385" y="16647"/>
                  </a:lnTo>
                  <a:lnTo>
                    <a:pt x="9385" y="14361"/>
                  </a:lnTo>
                  <a:lnTo>
                    <a:pt x="14941" y="14361"/>
                  </a:lnTo>
                  <a:lnTo>
                    <a:pt x="680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7752575" y="6905193"/>
              <a:ext cx="15240" cy="17145"/>
            </a:xfrm>
            <a:custGeom>
              <a:avLst/>
              <a:gdLst/>
              <a:ahLst/>
              <a:cxnLst/>
              <a:rect l="l" t="t" r="r" b="b"/>
              <a:pathLst>
                <a:path w="15240" h="17145">
                  <a:moveTo>
                    <a:pt x="14935" y="14351"/>
                  </a:moveTo>
                  <a:lnTo>
                    <a:pt x="9017" y="3898"/>
                  </a:lnTo>
                  <a:lnTo>
                    <a:pt x="6807" y="0"/>
                  </a:lnTo>
                  <a:lnTo>
                    <a:pt x="0" y="0"/>
                  </a:lnTo>
                  <a:lnTo>
                    <a:pt x="0" y="16637"/>
                  </a:lnTo>
                  <a:lnTo>
                    <a:pt x="279" y="16637"/>
                  </a:lnTo>
                  <a:lnTo>
                    <a:pt x="9385" y="16637"/>
                  </a:lnTo>
                  <a:lnTo>
                    <a:pt x="9385" y="14351"/>
                  </a:lnTo>
                  <a:lnTo>
                    <a:pt x="14935" y="143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1" name="object 211"/>
            <p:cNvSpPr/>
            <p:nvPr/>
          </p:nvSpPr>
          <p:spPr>
            <a:xfrm>
              <a:off x="7752575" y="6903530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6802" y="0"/>
                  </a:moveTo>
                  <a:lnTo>
                    <a:pt x="0" y="0"/>
                  </a:lnTo>
                  <a:lnTo>
                    <a:pt x="0" y="1650"/>
                  </a:lnTo>
                  <a:lnTo>
                    <a:pt x="6802" y="1650"/>
                  </a:lnTo>
                  <a:lnTo>
                    <a:pt x="680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7752575" y="6903541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6794" y="0"/>
                  </a:moveTo>
                  <a:lnTo>
                    <a:pt x="0" y="0"/>
                  </a:lnTo>
                  <a:lnTo>
                    <a:pt x="0" y="1638"/>
                  </a:lnTo>
                  <a:lnTo>
                    <a:pt x="6794" y="1638"/>
                  </a:lnTo>
                  <a:lnTo>
                    <a:pt x="679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3" name="object 213"/>
            <p:cNvSpPr/>
            <p:nvPr/>
          </p:nvSpPr>
          <p:spPr>
            <a:xfrm>
              <a:off x="7761961" y="6938340"/>
              <a:ext cx="9525" cy="32384"/>
            </a:xfrm>
            <a:custGeom>
              <a:avLst/>
              <a:gdLst/>
              <a:ahLst/>
              <a:cxnLst/>
              <a:rect l="l" t="t" r="r" b="b"/>
              <a:pathLst>
                <a:path w="9525" h="32384">
                  <a:moveTo>
                    <a:pt x="9423" y="16383"/>
                  </a:moveTo>
                  <a:lnTo>
                    <a:pt x="0" y="16383"/>
                  </a:lnTo>
                  <a:lnTo>
                    <a:pt x="0" y="29451"/>
                  </a:lnTo>
                  <a:lnTo>
                    <a:pt x="0" y="32359"/>
                  </a:lnTo>
                  <a:lnTo>
                    <a:pt x="9423" y="32359"/>
                  </a:lnTo>
                  <a:lnTo>
                    <a:pt x="9423" y="29451"/>
                  </a:lnTo>
                  <a:lnTo>
                    <a:pt x="9423" y="16383"/>
                  </a:lnTo>
                  <a:close/>
                </a:path>
                <a:path w="9525" h="32384">
                  <a:moveTo>
                    <a:pt x="9423" y="0"/>
                  </a:moveTo>
                  <a:lnTo>
                    <a:pt x="0" y="0"/>
                  </a:lnTo>
                  <a:lnTo>
                    <a:pt x="0" y="16370"/>
                  </a:lnTo>
                  <a:lnTo>
                    <a:pt x="9423" y="16370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4" name="object 214"/>
            <p:cNvSpPr/>
            <p:nvPr/>
          </p:nvSpPr>
          <p:spPr>
            <a:xfrm>
              <a:off x="7762062" y="6938328"/>
              <a:ext cx="9525" cy="16510"/>
            </a:xfrm>
            <a:custGeom>
              <a:avLst/>
              <a:gdLst/>
              <a:ahLst/>
              <a:cxnLst/>
              <a:rect l="l" t="t" r="r" b="b"/>
              <a:pathLst>
                <a:path w="9525" h="16509">
                  <a:moveTo>
                    <a:pt x="9321" y="0"/>
                  </a:moveTo>
                  <a:lnTo>
                    <a:pt x="776" y="0"/>
                  </a:lnTo>
                  <a:lnTo>
                    <a:pt x="622" y="367"/>
                  </a:lnTo>
                  <a:lnTo>
                    <a:pt x="0" y="3669"/>
                  </a:lnTo>
                  <a:lnTo>
                    <a:pt x="0" y="10514"/>
                  </a:lnTo>
                  <a:lnTo>
                    <a:pt x="622" y="13816"/>
                  </a:lnTo>
                  <a:lnTo>
                    <a:pt x="1711" y="16382"/>
                  </a:lnTo>
                  <a:lnTo>
                    <a:pt x="9321" y="16382"/>
                  </a:lnTo>
                  <a:lnTo>
                    <a:pt x="932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5" name="object 215"/>
            <p:cNvSpPr/>
            <p:nvPr/>
          </p:nvSpPr>
          <p:spPr>
            <a:xfrm>
              <a:off x="7761960" y="6921830"/>
              <a:ext cx="14604" cy="16510"/>
            </a:xfrm>
            <a:custGeom>
              <a:avLst/>
              <a:gdLst/>
              <a:ahLst/>
              <a:cxnLst/>
              <a:rect l="l" t="t" r="r" b="b"/>
              <a:pathLst>
                <a:path w="14604" h="16509">
                  <a:moveTo>
                    <a:pt x="6857" y="0"/>
                  </a:moveTo>
                  <a:lnTo>
                    <a:pt x="0" y="0"/>
                  </a:lnTo>
                  <a:lnTo>
                    <a:pt x="0" y="16497"/>
                  </a:lnTo>
                  <a:lnTo>
                    <a:pt x="9423" y="16497"/>
                  </a:lnTo>
                  <a:lnTo>
                    <a:pt x="9423" y="13563"/>
                  </a:lnTo>
                  <a:lnTo>
                    <a:pt x="14528" y="13563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7761961" y="6921830"/>
              <a:ext cx="14604" cy="16510"/>
            </a:xfrm>
            <a:custGeom>
              <a:avLst/>
              <a:gdLst/>
              <a:ahLst/>
              <a:cxnLst/>
              <a:rect l="l" t="t" r="r" b="b"/>
              <a:pathLst>
                <a:path w="14604" h="16509">
                  <a:moveTo>
                    <a:pt x="14516" y="13563"/>
                  </a:moveTo>
                  <a:lnTo>
                    <a:pt x="9118" y="4000"/>
                  </a:lnTo>
                  <a:lnTo>
                    <a:pt x="6858" y="0"/>
                  </a:lnTo>
                  <a:lnTo>
                    <a:pt x="0" y="0"/>
                  </a:lnTo>
                  <a:lnTo>
                    <a:pt x="0" y="16497"/>
                  </a:lnTo>
                  <a:lnTo>
                    <a:pt x="876" y="16497"/>
                  </a:lnTo>
                  <a:lnTo>
                    <a:pt x="9423" y="16497"/>
                  </a:lnTo>
                  <a:lnTo>
                    <a:pt x="9423" y="13563"/>
                  </a:lnTo>
                  <a:lnTo>
                    <a:pt x="14516" y="1356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7" name="object 217"/>
            <p:cNvSpPr/>
            <p:nvPr/>
          </p:nvSpPr>
          <p:spPr>
            <a:xfrm>
              <a:off x="7761960" y="6919549"/>
              <a:ext cx="6985" cy="2540"/>
            </a:xfrm>
            <a:custGeom>
              <a:avLst/>
              <a:gdLst/>
              <a:ahLst/>
              <a:cxnLst/>
              <a:rect l="l" t="t" r="r" b="b"/>
              <a:pathLst>
                <a:path w="6984" h="2540">
                  <a:moveTo>
                    <a:pt x="5565" y="0"/>
                  </a:moveTo>
                  <a:lnTo>
                    <a:pt x="0" y="0"/>
                  </a:lnTo>
                  <a:lnTo>
                    <a:pt x="0" y="2281"/>
                  </a:lnTo>
                  <a:lnTo>
                    <a:pt x="6851" y="2281"/>
                  </a:lnTo>
                  <a:lnTo>
                    <a:pt x="556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8" name="object 218"/>
            <p:cNvSpPr/>
            <p:nvPr/>
          </p:nvSpPr>
          <p:spPr>
            <a:xfrm>
              <a:off x="7761961" y="6919556"/>
              <a:ext cx="6985" cy="2540"/>
            </a:xfrm>
            <a:custGeom>
              <a:avLst/>
              <a:gdLst/>
              <a:ahLst/>
              <a:cxnLst/>
              <a:rect l="l" t="t" r="r" b="b"/>
              <a:pathLst>
                <a:path w="6984" h="2540">
                  <a:moveTo>
                    <a:pt x="6845" y="2273"/>
                  </a:moveTo>
                  <a:lnTo>
                    <a:pt x="5562" y="0"/>
                  </a:lnTo>
                  <a:lnTo>
                    <a:pt x="0" y="0"/>
                  </a:lnTo>
                  <a:lnTo>
                    <a:pt x="0" y="2273"/>
                  </a:lnTo>
                  <a:lnTo>
                    <a:pt x="6845" y="22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9" name="object 219"/>
            <p:cNvSpPr/>
            <p:nvPr/>
          </p:nvSpPr>
          <p:spPr>
            <a:xfrm>
              <a:off x="7771384" y="6954722"/>
              <a:ext cx="9525" cy="32384"/>
            </a:xfrm>
            <a:custGeom>
              <a:avLst/>
              <a:gdLst/>
              <a:ahLst/>
              <a:cxnLst/>
              <a:rect l="l" t="t" r="r" b="b"/>
              <a:pathLst>
                <a:path w="9525" h="32384">
                  <a:moveTo>
                    <a:pt x="5194" y="15989"/>
                  </a:moveTo>
                  <a:lnTo>
                    <a:pt x="0" y="15989"/>
                  </a:lnTo>
                  <a:lnTo>
                    <a:pt x="0" y="25933"/>
                  </a:lnTo>
                  <a:lnTo>
                    <a:pt x="0" y="31851"/>
                  </a:lnTo>
                  <a:lnTo>
                    <a:pt x="5194" y="31851"/>
                  </a:lnTo>
                  <a:lnTo>
                    <a:pt x="5194" y="25933"/>
                  </a:lnTo>
                  <a:lnTo>
                    <a:pt x="5194" y="15989"/>
                  </a:lnTo>
                  <a:close/>
                </a:path>
                <a:path w="9525" h="32384">
                  <a:moveTo>
                    <a:pt x="5194" y="0"/>
                  </a:moveTo>
                  <a:lnTo>
                    <a:pt x="0" y="0"/>
                  </a:lnTo>
                  <a:lnTo>
                    <a:pt x="0" y="13068"/>
                  </a:lnTo>
                  <a:lnTo>
                    <a:pt x="5194" y="13068"/>
                  </a:lnTo>
                  <a:lnTo>
                    <a:pt x="5194" y="0"/>
                  </a:lnTo>
                  <a:close/>
                </a:path>
                <a:path w="9525" h="32384">
                  <a:moveTo>
                    <a:pt x="9385" y="15989"/>
                  </a:moveTo>
                  <a:lnTo>
                    <a:pt x="5207" y="15989"/>
                  </a:lnTo>
                  <a:lnTo>
                    <a:pt x="5207" y="31851"/>
                  </a:lnTo>
                  <a:lnTo>
                    <a:pt x="9385" y="31851"/>
                  </a:lnTo>
                  <a:lnTo>
                    <a:pt x="9385" y="1598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7771409" y="6954710"/>
              <a:ext cx="5715" cy="13335"/>
            </a:xfrm>
            <a:custGeom>
              <a:avLst/>
              <a:gdLst/>
              <a:ahLst/>
              <a:cxnLst/>
              <a:rect l="l" t="t" r="r" b="b"/>
              <a:pathLst>
                <a:path w="5715" h="13334">
                  <a:moveTo>
                    <a:pt x="5175" y="0"/>
                  </a:moveTo>
                  <a:lnTo>
                    <a:pt x="0" y="0"/>
                  </a:lnTo>
                  <a:lnTo>
                    <a:pt x="0" y="13080"/>
                  </a:lnTo>
                  <a:lnTo>
                    <a:pt x="5175" y="13080"/>
                  </a:lnTo>
                  <a:lnTo>
                    <a:pt x="517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1" name="object 221"/>
            <p:cNvSpPr/>
            <p:nvPr/>
          </p:nvSpPr>
          <p:spPr>
            <a:xfrm>
              <a:off x="7771384" y="6967787"/>
              <a:ext cx="5715" cy="3175"/>
            </a:xfrm>
            <a:custGeom>
              <a:avLst/>
              <a:gdLst/>
              <a:ahLst/>
              <a:cxnLst/>
              <a:rect l="l" t="t" r="r" b="b"/>
              <a:pathLst>
                <a:path w="5715" h="3175">
                  <a:moveTo>
                    <a:pt x="5200" y="0"/>
                  </a:moveTo>
                  <a:lnTo>
                    <a:pt x="0" y="0"/>
                  </a:lnTo>
                  <a:lnTo>
                    <a:pt x="0" y="2912"/>
                  </a:lnTo>
                  <a:lnTo>
                    <a:pt x="5200" y="2912"/>
                  </a:lnTo>
                  <a:lnTo>
                    <a:pt x="520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7771409" y="6967787"/>
              <a:ext cx="5715" cy="3175"/>
            </a:xfrm>
            <a:custGeom>
              <a:avLst/>
              <a:gdLst/>
              <a:ahLst/>
              <a:cxnLst/>
              <a:rect l="l" t="t" r="r" b="b"/>
              <a:pathLst>
                <a:path w="5715" h="3175">
                  <a:moveTo>
                    <a:pt x="5175" y="0"/>
                  </a:moveTo>
                  <a:lnTo>
                    <a:pt x="0" y="0"/>
                  </a:lnTo>
                  <a:lnTo>
                    <a:pt x="0" y="2912"/>
                  </a:lnTo>
                  <a:lnTo>
                    <a:pt x="5175" y="2912"/>
                  </a:lnTo>
                  <a:lnTo>
                    <a:pt x="517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3" name="object 223"/>
            <p:cNvSpPr/>
            <p:nvPr/>
          </p:nvSpPr>
          <p:spPr>
            <a:xfrm>
              <a:off x="7776591" y="6954707"/>
              <a:ext cx="4445" cy="16510"/>
            </a:xfrm>
            <a:custGeom>
              <a:avLst/>
              <a:gdLst/>
              <a:ahLst/>
              <a:cxnLst/>
              <a:rect l="l" t="t" r="r" b="b"/>
              <a:pathLst>
                <a:path w="4445" h="16509">
                  <a:moveTo>
                    <a:pt x="4178" y="0"/>
                  </a:moveTo>
                  <a:lnTo>
                    <a:pt x="0" y="0"/>
                  </a:lnTo>
                  <a:lnTo>
                    <a:pt x="0" y="15992"/>
                  </a:lnTo>
                  <a:lnTo>
                    <a:pt x="4178" y="15992"/>
                  </a:lnTo>
                  <a:lnTo>
                    <a:pt x="41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7776591" y="6954707"/>
              <a:ext cx="4445" cy="16510"/>
            </a:xfrm>
            <a:custGeom>
              <a:avLst/>
              <a:gdLst/>
              <a:ahLst/>
              <a:cxnLst/>
              <a:rect l="l" t="t" r="r" b="b"/>
              <a:pathLst>
                <a:path w="4445" h="16509">
                  <a:moveTo>
                    <a:pt x="4178" y="0"/>
                  </a:moveTo>
                  <a:lnTo>
                    <a:pt x="0" y="0"/>
                  </a:lnTo>
                  <a:lnTo>
                    <a:pt x="0" y="15992"/>
                  </a:lnTo>
                  <a:lnTo>
                    <a:pt x="4178" y="15992"/>
                  </a:lnTo>
                  <a:lnTo>
                    <a:pt x="417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7771384" y="6938328"/>
              <a:ext cx="5715" cy="16510"/>
            </a:xfrm>
            <a:custGeom>
              <a:avLst/>
              <a:gdLst/>
              <a:ahLst/>
              <a:cxnLst/>
              <a:rect l="l" t="t" r="r" b="b"/>
              <a:pathLst>
                <a:path w="5715" h="16509">
                  <a:moveTo>
                    <a:pt x="5200" y="0"/>
                  </a:moveTo>
                  <a:lnTo>
                    <a:pt x="0" y="0"/>
                  </a:lnTo>
                  <a:lnTo>
                    <a:pt x="0" y="16382"/>
                  </a:lnTo>
                  <a:lnTo>
                    <a:pt x="5200" y="16382"/>
                  </a:lnTo>
                  <a:lnTo>
                    <a:pt x="520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771384" y="6938340"/>
              <a:ext cx="5715" cy="16510"/>
            </a:xfrm>
            <a:custGeom>
              <a:avLst/>
              <a:gdLst/>
              <a:ahLst/>
              <a:cxnLst/>
              <a:rect l="l" t="t" r="r" b="b"/>
              <a:pathLst>
                <a:path w="5715" h="16509">
                  <a:moveTo>
                    <a:pt x="5194" y="0"/>
                  </a:moveTo>
                  <a:lnTo>
                    <a:pt x="0" y="0"/>
                  </a:lnTo>
                  <a:lnTo>
                    <a:pt x="0" y="16370"/>
                  </a:lnTo>
                  <a:lnTo>
                    <a:pt x="5194" y="16370"/>
                  </a:lnTo>
                  <a:lnTo>
                    <a:pt x="5194" y="7061"/>
                  </a:lnTo>
                  <a:lnTo>
                    <a:pt x="519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776591" y="6938328"/>
              <a:ext cx="8890" cy="16510"/>
            </a:xfrm>
            <a:custGeom>
              <a:avLst/>
              <a:gdLst/>
              <a:ahLst/>
              <a:cxnLst/>
              <a:rect l="l" t="t" r="r" b="b"/>
              <a:pathLst>
                <a:path w="8890" h="16509">
                  <a:moveTo>
                    <a:pt x="1575" y="0"/>
                  </a:moveTo>
                  <a:lnTo>
                    <a:pt x="0" y="0"/>
                  </a:lnTo>
                  <a:lnTo>
                    <a:pt x="0" y="16382"/>
                  </a:lnTo>
                  <a:lnTo>
                    <a:pt x="4178" y="16382"/>
                  </a:lnTo>
                  <a:lnTo>
                    <a:pt x="4178" y="12864"/>
                  </a:lnTo>
                  <a:lnTo>
                    <a:pt x="8839" y="12864"/>
                  </a:lnTo>
                  <a:lnTo>
                    <a:pt x="157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776591" y="6938340"/>
              <a:ext cx="8890" cy="16510"/>
            </a:xfrm>
            <a:custGeom>
              <a:avLst/>
              <a:gdLst/>
              <a:ahLst/>
              <a:cxnLst/>
              <a:rect l="l" t="t" r="r" b="b"/>
              <a:pathLst>
                <a:path w="8890" h="16509">
                  <a:moveTo>
                    <a:pt x="8839" y="12852"/>
                  </a:moveTo>
                  <a:lnTo>
                    <a:pt x="3441" y="3302"/>
                  </a:lnTo>
                  <a:lnTo>
                    <a:pt x="1574" y="0"/>
                  </a:lnTo>
                  <a:lnTo>
                    <a:pt x="0" y="0"/>
                  </a:lnTo>
                  <a:lnTo>
                    <a:pt x="0" y="6743"/>
                  </a:lnTo>
                  <a:lnTo>
                    <a:pt x="0" y="16370"/>
                  </a:lnTo>
                  <a:lnTo>
                    <a:pt x="4178" y="16370"/>
                  </a:lnTo>
                  <a:lnTo>
                    <a:pt x="4178" y="12852"/>
                  </a:lnTo>
                  <a:lnTo>
                    <a:pt x="8839" y="1285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771384" y="6935391"/>
              <a:ext cx="5715" cy="3175"/>
            </a:xfrm>
            <a:custGeom>
              <a:avLst/>
              <a:gdLst/>
              <a:ahLst/>
              <a:cxnLst/>
              <a:rect l="l" t="t" r="r" b="b"/>
              <a:pathLst>
                <a:path w="5715" h="3175">
                  <a:moveTo>
                    <a:pt x="5200" y="0"/>
                  </a:moveTo>
                  <a:lnTo>
                    <a:pt x="0" y="0"/>
                  </a:lnTo>
                  <a:lnTo>
                    <a:pt x="0" y="2935"/>
                  </a:lnTo>
                  <a:lnTo>
                    <a:pt x="5200" y="2935"/>
                  </a:lnTo>
                  <a:lnTo>
                    <a:pt x="520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771384" y="6935393"/>
              <a:ext cx="5715" cy="3175"/>
            </a:xfrm>
            <a:custGeom>
              <a:avLst/>
              <a:gdLst/>
              <a:ahLst/>
              <a:cxnLst/>
              <a:rect l="l" t="t" r="r" b="b"/>
              <a:pathLst>
                <a:path w="5715" h="3175">
                  <a:moveTo>
                    <a:pt x="5194" y="0"/>
                  </a:moveTo>
                  <a:lnTo>
                    <a:pt x="0" y="0"/>
                  </a:lnTo>
                  <a:lnTo>
                    <a:pt x="0" y="2933"/>
                  </a:lnTo>
                  <a:lnTo>
                    <a:pt x="5194" y="2933"/>
                  </a:lnTo>
                  <a:lnTo>
                    <a:pt x="519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7776591" y="6935571"/>
              <a:ext cx="1905" cy="3175"/>
            </a:xfrm>
            <a:custGeom>
              <a:avLst/>
              <a:gdLst/>
              <a:ahLst/>
              <a:cxnLst/>
              <a:rect l="l" t="t" r="r" b="b"/>
              <a:pathLst>
                <a:path w="1904" h="3175">
                  <a:moveTo>
                    <a:pt x="0" y="0"/>
                  </a:moveTo>
                  <a:lnTo>
                    <a:pt x="0" y="2755"/>
                  </a:lnTo>
                  <a:lnTo>
                    <a:pt x="1574" y="275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7776591" y="6935571"/>
              <a:ext cx="1905" cy="3175"/>
            </a:xfrm>
            <a:custGeom>
              <a:avLst/>
              <a:gdLst/>
              <a:ahLst/>
              <a:cxnLst/>
              <a:rect l="l" t="t" r="r" b="b"/>
              <a:pathLst>
                <a:path w="1904" h="3175">
                  <a:moveTo>
                    <a:pt x="1574" y="0"/>
                  </a:moveTo>
                  <a:lnTo>
                    <a:pt x="0" y="0"/>
                  </a:lnTo>
                  <a:lnTo>
                    <a:pt x="0" y="2755"/>
                  </a:lnTo>
                  <a:lnTo>
                    <a:pt x="1574" y="2755"/>
                  </a:lnTo>
                  <a:lnTo>
                    <a:pt x="157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7780769" y="6980656"/>
              <a:ext cx="9525" cy="22225"/>
            </a:xfrm>
            <a:custGeom>
              <a:avLst/>
              <a:gdLst/>
              <a:ahLst/>
              <a:cxnLst/>
              <a:rect l="l" t="t" r="r" b="b"/>
              <a:pathLst>
                <a:path w="9525" h="22225">
                  <a:moveTo>
                    <a:pt x="8686" y="5930"/>
                  </a:moveTo>
                  <a:lnTo>
                    <a:pt x="0" y="5930"/>
                  </a:lnTo>
                  <a:lnTo>
                    <a:pt x="0" y="21717"/>
                  </a:lnTo>
                  <a:lnTo>
                    <a:pt x="8686" y="21717"/>
                  </a:lnTo>
                  <a:lnTo>
                    <a:pt x="8686" y="5930"/>
                  </a:lnTo>
                  <a:close/>
                </a:path>
                <a:path w="9525" h="22225">
                  <a:moveTo>
                    <a:pt x="9372" y="5930"/>
                  </a:moveTo>
                  <a:lnTo>
                    <a:pt x="8699" y="5930"/>
                  </a:lnTo>
                  <a:lnTo>
                    <a:pt x="8699" y="21717"/>
                  </a:lnTo>
                  <a:lnTo>
                    <a:pt x="9372" y="21717"/>
                  </a:lnTo>
                  <a:lnTo>
                    <a:pt x="9372" y="5930"/>
                  </a:lnTo>
                  <a:close/>
                </a:path>
                <a:path w="9525" h="22225">
                  <a:moveTo>
                    <a:pt x="9372" y="0"/>
                  </a:moveTo>
                  <a:lnTo>
                    <a:pt x="8699" y="0"/>
                  </a:lnTo>
                  <a:lnTo>
                    <a:pt x="8699" y="5918"/>
                  </a:lnTo>
                  <a:lnTo>
                    <a:pt x="9372" y="591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7789469" y="6980652"/>
              <a:ext cx="1270" cy="6350"/>
            </a:xfrm>
            <a:custGeom>
              <a:avLst/>
              <a:gdLst/>
              <a:ahLst/>
              <a:cxnLst/>
              <a:rect l="l" t="t" r="r" b="b"/>
              <a:pathLst>
                <a:path w="1270" h="6350">
                  <a:moveTo>
                    <a:pt x="679" y="0"/>
                  </a:moveTo>
                  <a:lnTo>
                    <a:pt x="0" y="0"/>
                  </a:lnTo>
                  <a:lnTo>
                    <a:pt x="0" y="5921"/>
                  </a:lnTo>
                  <a:lnTo>
                    <a:pt x="679" y="5921"/>
                  </a:lnTo>
                  <a:lnTo>
                    <a:pt x="67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7789469" y="6970707"/>
              <a:ext cx="1270" cy="10160"/>
            </a:xfrm>
            <a:custGeom>
              <a:avLst/>
              <a:gdLst/>
              <a:ahLst/>
              <a:cxnLst/>
              <a:rect l="l" t="t" r="r" b="b"/>
              <a:pathLst>
                <a:path w="1270" h="10159">
                  <a:moveTo>
                    <a:pt x="679" y="0"/>
                  </a:moveTo>
                  <a:lnTo>
                    <a:pt x="0" y="0"/>
                  </a:lnTo>
                  <a:lnTo>
                    <a:pt x="0" y="9949"/>
                  </a:lnTo>
                  <a:lnTo>
                    <a:pt x="679" y="9949"/>
                  </a:lnTo>
                  <a:lnTo>
                    <a:pt x="6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7789469" y="6970707"/>
              <a:ext cx="1270" cy="10160"/>
            </a:xfrm>
            <a:custGeom>
              <a:avLst/>
              <a:gdLst/>
              <a:ahLst/>
              <a:cxnLst/>
              <a:rect l="l" t="t" r="r" b="b"/>
              <a:pathLst>
                <a:path w="1270" h="10159">
                  <a:moveTo>
                    <a:pt x="679" y="0"/>
                  </a:moveTo>
                  <a:lnTo>
                    <a:pt x="0" y="0"/>
                  </a:lnTo>
                  <a:lnTo>
                    <a:pt x="0" y="9949"/>
                  </a:lnTo>
                  <a:lnTo>
                    <a:pt x="679" y="9949"/>
                  </a:lnTo>
                  <a:lnTo>
                    <a:pt x="67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780769" y="6970703"/>
              <a:ext cx="8890" cy="15875"/>
            </a:xfrm>
            <a:custGeom>
              <a:avLst/>
              <a:gdLst/>
              <a:ahLst/>
              <a:cxnLst/>
              <a:rect l="l" t="t" r="r" b="b"/>
              <a:pathLst>
                <a:path w="8890" h="15875">
                  <a:moveTo>
                    <a:pt x="8698" y="0"/>
                  </a:moveTo>
                  <a:lnTo>
                    <a:pt x="0" y="0"/>
                  </a:lnTo>
                  <a:lnTo>
                    <a:pt x="0" y="15871"/>
                  </a:lnTo>
                  <a:lnTo>
                    <a:pt x="8698" y="15871"/>
                  </a:lnTo>
                  <a:lnTo>
                    <a:pt x="869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7781010" y="6970712"/>
              <a:ext cx="8890" cy="15875"/>
            </a:xfrm>
            <a:custGeom>
              <a:avLst/>
              <a:gdLst/>
              <a:ahLst/>
              <a:cxnLst/>
              <a:rect l="l" t="t" r="r" b="b"/>
              <a:pathLst>
                <a:path w="8890" h="15875">
                  <a:moveTo>
                    <a:pt x="8457" y="0"/>
                  </a:moveTo>
                  <a:lnTo>
                    <a:pt x="634" y="12"/>
                  </a:lnTo>
                  <a:lnTo>
                    <a:pt x="0" y="3314"/>
                  </a:lnTo>
                  <a:lnTo>
                    <a:pt x="0" y="10160"/>
                  </a:lnTo>
                  <a:lnTo>
                    <a:pt x="634" y="13462"/>
                  </a:lnTo>
                  <a:lnTo>
                    <a:pt x="1648" y="15862"/>
                  </a:lnTo>
                  <a:lnTo>
                    <a:pt x="8457" y="15862"/>
                  </a:lnTo>
                  <a:lnTo>
                    <a:pt x="845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7789469" y="6958330"/>
              <a:ext cx="5080" cy="9525"/>
            </a:xfrm>
            <a:custGeom>
              <a:avLst/>
              <a:gdLst/>
              <a:ahLst/>
              <a:cxnLst/>
              <a:rect l="l" t="t" r="r" b="b"/>
              <a:pathLst>
                <a:path w="5079" h="9525">
                  <a:moveTo>
                    <a:pt x="0" y="0"/>
                  </a:moveTo>
                  <a:lnTo>
                    <a:pt x="0" y="9461"/>
                  </a:lnTo>
                  <a:lnTo>
                    <a:pt x="673" y="9461"/>
                  </a:lnTo>
                  <a:lnTo>
                    <a:pt x="673" y="8305"/>
                  </a:lnTo>
                  <a:lnTo>
                    <a:pt x="4711" y="83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7789469" y="6958330"/>
              <a:ext cx="5080" cy="9525"/>
            </a:xfrm>
            <a:custGeom>
              <a:avLst/>
              <a:gdLst/>
              <a:ahLst/>
              <a:cxnLst/>
              <a:rect l="l" t="t" r="r" b="b"/>
              <a:pathLst>
                <a:path w="5079" h="9525">
                  <a:moveTo>
                    <a:pt x="4711" y="8305"/>
                  </a:moveTo>
                  <a:lnTo>
                    <a:pt x="25" y="63"/>
                  </a:lnTo>
                  <a:lnTo>
                    <a:pt x="0" y="9461"/>
                  </a:lnTo>
                  <a:lnTo>
                    <a:pt x="673" y="9461"/>
                  </a:lnTo>
                  <a:lnTo>
                    <a:pt x="673" y="8305"/>
                  </a:lnTo>
                  <a:lnTo>
                    <a:pt x="4711" y="830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7789469" y="6967787"/>
              <a:ext cx="1270" cy="3175"/>
            </a:xfrm>
            <a:custGeom>
              <a:avLst/>
              <a:gdLst/>
              <a:ahLst/>
              <a:cxnLst/>
              <a:rect l="l" t="t" r="r" b="b"/>
              <a:pathLst>
                <a:path w="1270" h="3175">
                  <a:moveTo>
                    <a:pt x="679" y="0"/>
                  </a:moveTo>
                  <a:lnTo>
                    <a:pt x="0" y="0"/>
                  </a:lnTo>
                  <a:lnTo>
                    <a:pt x="0" y="2912"/>
                  </a:lnTo>
                  <a:lnTo>
                    <a:pt x="679" y="2912"/>
                  </a:lnTo>
                  <a:lnTo>
                    <a:pt x="6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7789469" y="6967791"/>
              <a:ext cx="1270" cy="3175"/>
            </a:xfrm>
            <a:custGeom>
              <a:avLst/>
              <a:gdLst/>
              <a:ahLst/>
              <a:cxnLst/>
              <a:rect l="l" t="t" r="r" b="b"/>
              <a:pathLst>
                <a:path w="1270" h="3175">
                  <a:moveTo>
                    <a:pt x="673" y="0"/>
                  </a:moveTo>
                  <a:lnTo>
                    <a:pt x="0" y="0"/>
                  </a:lnTo>
                  <a:lnTo>
                    <a:pt x="0" y="2908"/>
                  </a:lnTo>
                  <a:lnTo>
                    <a:pt x="673" y="2908"/>
                  </a:lnTo>
                  <a:lnTo>
                    <a:pt x="67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7780769" y="6954710"/>
              <a:ext cx="8890" cy="16510"/>
            </a:xfrm>
            <a:custGeom>
              <a:avLst/>
              <a:gdLst/>
              <a:ahLst/>
              <a:cxnLst/>
              <a:rect l="l" t="t" r="r" b="b"/>
              <a:pathLst>
                <a:path w="8890" h="16509">
                  <a:moveTo>
                    <a:pt x="6654" y="0"/>
                  </a:moveTo>
                  <a:lnTo>
                    <a:pt x="0" y="0"/>
                  </a:lnTo>
                  <a:lnTo>
                    <a:pt x="0" y="15989"/>
                  </a:lnTo>
                  <a:lnTo>
                    <a:pt x="8698" y="15989"/>
                  </a:lnTo>
                  <a:lnTo>
                    <a:pt x="8698" y="3617"/>
                  </a:lnTo>
                  <a:lnTo>
                    <a:pt x="665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7780769" y="6954710"/>
              <a:ext cx="8890" cy="16510"/>
            </a:xfrm>
            <a:custGeom>
              <a:avLst/>
              <a:gdLst/>
              <a:ahLst/>
              <a:cxnLst/>
              <a:rect l="l" t="t" r="r" b="b"/>
              <a:pathLst>
                <a:path w="8890" h="16509">
                  <a:moveTo>
                    <a:pt x="8686" y="3619"/>
                  </a:moveTo>
                  <a:lnTo>
                    <a:pt x="6654" y="0"/>
                  </a:lnTo>
                  <a:lnTo>
                    <a:pt x="0" y="0"/>
                  </a:lnTo>
                  <a:lnTo>
                    <a:pt x="0" y="15989"/>
                  </a:lnTo>
                  <a:lnTo>
                    <a:pt x="876" y="15989"/>
                  </a:lnTo>
                  <a:lnTo>
                    <a:pt x="8686" y="15989"/>
                  </a:lnTo>
                  <a:lnTo>
                    <a:pt x="8686" y="372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7780769" y="6951192"/>
              <a:ext cx="6985" cy="3810"/>
            </a:xfrm>
            <a:custGeom>
              <a:avLst/>
              <a:gdLst/>
              <a:ahLst/>
              <a:cxnLst/>
              <a:rect l="l" t="t" r="r" b="b"/>
              <a:pathLst>
                <a:path w="6984" h="3809">
                  <a:moveTo>
                    <a:pt x="4660" y="0"/>
                  </a:moveTo>
                  <a:lnTo>
                    <a:pt x="0" y="0"/>
                  </a:lnTo>
                  <a:lnTo>
                    <a:pt x="0" y="3517"/>
                  </a:lnTo>
                  <a:lnTo>
                    <a:pt x="6654" y="3517"/>
                  </a:lnTo>
                  <a:lnTo>
                    <a:pt x="466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7780769" y="6951192"/>
              <a:ext cx="6985" cy="3810"/>
            </a:xfrm>
            <a:custGeom>
              <a:avLst/>
              <a:gdLst/>
              <a:ahLst/>
              <a:cxnLst/>
              <a:rect l="l" t="t" r="r" b="b"/>
              <a:pathLst>
                <a:path w="6984" h="3809">
                  <a:moveTo>
                    <a:pt x="6654" y="3517"/>
                  </a:moveTo>
                  <a:lnTo>
                    <a:pt x="4660" y="0"/>
                  </a:lnTo>
                  <a:lnTo>
                    <a:pt x="0" y="0"/>
                  </a:lnTo>
                  <a:lnTo>
                    <a:pt x="0" y="3517"/>
                  </a:lnTo>
                  <a:lnTo>
                    <a:pt x="6654" y="351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7790142" y="6986587"/>
              <a:ext cx="9525" cy="31750"/>
            </a:xfrm>
            <a:custGeom>
              <a:avLst/>
              <a:gdLst/>
              <a:ahLst/>
              <a:cxnLst/>
              <a:rect l="l" t="t" r="r" b="b"/>
              <a:pathLst>
                <a:path w="9525" h="31750">
                  <a:moveTo>
                    <a:pt x="9448" y="0"/>
                  </a:moveTo>
                  <a:lnTo>
                    <a:pt x="0" y="0"/>
                  </a:lnTo>
                  <a:lnTo>
                    <a:pt x="0" y="15786"/>
                  </a:lnTo>
                  <a:lnTo>
                    <a:pt x="0" y="31216"/>
                  </a:lnTo>
                  <a:lnTo>
                    <a:pt x="9448" y="31216"/>
                  </a:lnTo>
                  <a:lnTo>
                    <a:pt x="9448" y="1578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7790141" y="6986575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448" y="0"/>
                  </a:moveTo>
                  <a:lnTo>
                    <a:pt x="10" y="0"/>
                  </a:lnTo>
                  <a:lnTo>
                    <a:pt x="0" y="10832"/>
                  </a:lnTo>
                  <a:lnTo>
                    <a:pt x="266" y="12166"/>
                  </a:lnTo>
                  <a:lnTo>
                    <a:pt x="1793" y="15798"/>
                  </a:lnTo>
                  <a:lnTo>
                    <a:pt x="9448" y="15798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7790141" y="6980656"/>
              <a:ext cx="13335" cy="6350"/>
            </a:xfrm>
            <a:custGeom>
              <a:avLst/>
              <a:gdLst/>
              <a:ahLst/>
              <a:cxnLst/>
              <a:rect l="l" t="t" r="r" b="b"/>
              <a:pathLst>
                <a:path w="13334" h="6350">
                  <a:moveTo>
                    <a:pt x="11950" y="0"/>
                  </a:moveTo>
                  <a:lnTo>
                    <a:pt x="0" y="0"/>
                  </a:lnTo>
                  <a:lnTo>
                    <a:pt x="0" y="5918"/>
                  </a:lnTo>
                  <a:lnTo>
                    <a:pt x="9448" y="5918"/>
                  </a:lnTo>
                  <a:lnTo>
                    <a:pt x="9448" y="1409"/>
                  </a:lnTo>
                  <a:lnTo>
                    <a:pt x="12756" y="1409"/>
                  </a:lnTo>
                  <a:lnTo>
                    <a:pt x="1195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7790142" y="6980656"/>
              <a:ext cx="13335" cy="6350"/>
            </a:xfrm>
            <a:custGeom>
              <a:avLst/>
              <a:gdLst/>
              <a:ahLst/>
              <a:cxnLst/>
              <a:rect l="l" t="t" r="r" b="b"/>
              <a:pathLst>
                <a:path w="13334" h="6350">
                  <a:moveTo>
                    <a:pt x="12750" y="1409"/>
                  </a:moveTo>
                  <a:lnTo>
                    <a:pt x="11950" y="0"/>
                  </a:lnTo>
                  <a:lnTo>
                    <a:pt x="2197" y="0"/>
                  </a:lnTo>
                  <a:lnTo>
                    <a:pt x="0" y="0"/>
                  </a:lnTo>
                  <a:lnTo>
                    <a:pt x="0" y="5918"/>
                  </a:lnTo>
                  <a:lnTo>
                    <a:pt x="9448" y="5918"/>
                  </a:lnTo>
                  <a:lnTo>
                    <a:pt x="9448" y="1409"/>
                  </a:lnTo>
                  <a:lnTo>
                    <a:pt x="12750" y="140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7790141" y="6970712"/>
              <a:ext cx="12065" cy="10160"/>
            </a:xfrm>
            <a:custGeom>
              <a:avLst/>
              <a:gdLst/>
              <a:ahLst/>
              <a:cxnLst/>
              <a:rect l="l" t="t" r="r" b="b"/>
              <a:pathLst>
                <a:path w="12065" h="10159">
                  <a:moveTo>
                    <a:pt x="6324" y="0"/>
                  </a:moveTo>
                  <a:lnTo>
                    <a:pt x="0" y="0"/>
                  </a:lnTo>
                  <a:lnTo>
                    <a:pt x="0" y="9944"/>
                  </a:lnTo>
                  <a:lnTo>
                    <a:pt x="11950" y="9944"/>
                  </a:lnTo>
                  <a:lnTo>
                    <a:pt x="632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2" name="object 252"/>
            <p:cNvSpPr/>
            <p:nvPr/>
          </p:nvSpPr>
          <p:spPr>
            <a:xfrm>
              <a:off x="7790142" y="6970712"/>
              <a:ext cx="12065" cy="10160"/>
            </a:xfrm>
            <a:custGeom>
              <a:avLst/>
              <a:gdLst/>
              <a:ahLst/>
              <a:cxnLst/>
              <a:rect l="l" t="t" r="r" b="b"/>
              <a:pathLst>
                <a:path w="12065" h="10159">
                  <a:moveTo>
                    <a:pt x="11938" y="9944"/>
                  </a:moveTo>
                  <a:lnTo>
                    <a:pt x="7772" y="2578"/>
                  </a:lnTo>
                  <a:lnTo>
                    <a:pt x="6324" y="0"/>
                  </a:lnTo>
                  <a:lnTo>
                    <a:pt x="0" y="0"/>
                  </a:lnTo>
                  <a:lnTo>
                    <a:pt x="0" y="9944"/>
                  </a:lnTo>
                  <a:lnTo>
                    <a:pt x="2197" y="9944"/>
                  </a:lnTo>
                  <a:lnTo>
                    <a:pt x="11938" y="994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3" name="object 253"/>
            <p:cNvSpPr/>
            <p:nvPr/>
          </p:nvSpPr>
          <p:spPr>
            <a:xfrm>
              <a:off x="7790141" y="6966635"/>
              <a:ext cx="5080" cy="1270"/>
            </a:xfrm>
            <a:custGeom>
              <a:avLst/>
              <a:gdLst/>
              <a:ahLst/>
              <a:cxnLst/>
              <a:rect l="l" t="t" r="r" b="b"/>
              <a:pathLst>
                <a:path w="5079" h="1270">
                  <a:moveTo>
                    <a:pt x="4038" y="0"/>
                  </a:moveTo>
                  <a:lnTo>
                    <a:pt x="0" y="0"/>
                  </a:lnTo>
                  <a:lnTo>
                    <a:pt x="0" y="1155"/>
                  </a:lnTo>
                  <a:lnTo>
                    <a:pt x="4686" y="1155"/>
                  </a:lnTo>
                  <a:lnTo>
                    <a:pt x="403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4" name="object 254"/>
            <p:cNvSpPr/>
            <p:nvPr/>
          </p:nvSpPr>
          <p:spPr>
            <a:xfrm>
              <a:off x="7790142" y="6966635"/>
              <a:ext cx="5080" cy="1270"/>
            </a:xfrm>
            <a:custGeom>
              <a:avLst/>
              <a:gdLst/>
              <a:ahLst/>
              <a:cxnLst/>
              <a:rect l="l" t="t" r="r" b="b"/>
              <a:pathLst>
                <a:path w="5079" h="1270">
                  <a:moveTo>
                    <a:pt x="4686" y="0"/>
                  </a:moveTo>
                  <a:lnTo>
                    <a:pt x="0" y="0"/>
                  </a:lnTo>
                  <a:lnTo>
                    <a:pt x="0" y="1155"/>
                  </a:lnTo>
                  <a:lnTo>
                    <a:pt x="4686" y="1155"/>
                  </a:lnTo>
                  <a:lnTo>
                    <a:pt x="468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5" name="object 255"/>
            <p:cNvSpPr/>
            <p:nvPr/>
          </p:nvSpPr>
          <p:spPr>
            <a:xfrm>
              <a:off x="7790141" y="6967791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4686" y="0"/>
                  </a:moveTo>
                  <a:lnTo>
                    <a:pt x="0" y="0"/>
                  </a:lnTo>
                  <a:lnTo>
                    <a:pt x="0" y="2908"/>
                  </a:lnTo>
                  <a:lnTo>
                    <a:pt x="6317" y="2908"/>
                  </a:lnTo>
                  <a:lnTo>
                    <a:pt x="468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6" name="object 256"/>
            <p:cNvSpPr/>
            <p:nvPr/>
          </p:nvSpPr>
          <p:spPr>
            <a:xfrm>
              <a:off x="7790142" y="6967791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6311" y="2908"/>
                  </a:moveTo>
                  <a:lnTo>
                    <a:pt x="4686" y="0"/>
                  </a:lnTo>
                  <a:lnTo>
                    <a:pt x="0" y="0"/>
                  </a:lnTo>
                  <a:lnTo>
                    <a:pt x="0" y="2908"/>
                  </a:lnTo>
                  <a:lnTo>
                    <a:pt x="6311" y="290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7" name="object 257"/>
            <p:cNvSpPr/>
            <p:nvPr/>
          </p:nvSpPr>
          <p:spPr>
            <a:xfrm>
              <a:off x="7799590" y="7002373"/>
              <a:ext cx="9525" cy="31115"/>
            </a:xfrm>
            <a:custGeom>
              <a:avLst/>
              <a:gdLst/>
              <a:ahLst/>
              <a:cxnLst/>
              <a:rect l="l" t="t" r="r" b="b"/>
              <a:pathLst>
                <a:path w="9525" h="31115">
                  <a:moveTo>
                    <a:pt x="9372" y="15443"/>
                  </a:moveTo>
                  <a:lnTo>
                    <a:pt x="0" y="15443"/>
                  </a:lnTo>
                  <a:lnTo>
                    <a:pt x="0" y="30873"/>
                  </a:lnTo>
                  <a:lnTo>
                    <a:pt x="9372" y="30873"/>
                  </a:lnTo>
                  <a:lnTo>
                    <a:pt x="9372" y="15443"/>
                  </a:lnTo>
                  <a:close/>
                </a:path>
                <a:path w="9525" h="31115">
                  <a:moveTo>
                    <a:pt x="9372" y="0"/>
                  </a:moveTo>
                  <a:lnTo>
                    <a:pt x="0" y="0"/>
                  </a:lnTo>
                  <a:lnTo>
                    <a:pt x="0" y="15430"/>
                  </a:lnTo>
                  <a:lnTo>
                    <a:pt x="9372" y="1543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8" name="object 258"/>
            <p:cNvSpPr/>
            <p:nvPr/>
          </p:nvSpPr>
          <p:spPr>
            <a:xfrm>
              <a:off x="7799959" y="7002373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010" y="0"/>
                  </a:moveTo>
                  <a:lnTo>
                    <a:pt x="429" y="0"/>
                  </a:lnTo>
                  <a:lnTo>
                    <a:pt x="0" y="2235"/>
                  </a:lnTo>
                  <a:lnTo>
                    <a:pt x="0" y="9080"/>
                  </a:lnTo>
                  <a:lnTo>
                    <a:pt x="635" y="12382"/>
                  </a:lnTo>
                  <a:lnTo>
                    <a:pt x="1928" y="15430"/>
                  </a:lnTo>
                  <a:lnTo>
                    <a:pt x="9010" y="15430"/>
                  </a:lnTo>
                  <a:lnTo>
                    <a:pt x="901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9" name="object 259"/>
            <p:cNvSpPr/>
            <p:nvPr/>
          </p:nvSpPr>
          <p:spPr>
            <a:xfrm>
              <a:off x="7799590" y="6986575"/>
              <a:ext cx="12065" cy="15875"/>
            </a:xfrm>
            <a:custGeom>
              <a:avLst/>
              <a:gdLst/>
              <a:ahLst/>
              <a:cxnLst/>
              <a:rect l="l" t="t" r="r" b="b"/>
              <a:pathLst>
                <a:path w="12065" h="15875">
                  <a:moveTo>
                    <a:pt x="5854" y="0"/>
                  </a:moveTo>
                  <a:lnTo>
                    <a:pt x="0" y="0"/>
                  </a:lnTo>
                  <a:lnTo>
                    <a:pt x="0" y="15798"/>
                  </a:lnTo>
                  <a:lnTo>
                    <a:pt x="9385" y="15798"/>
                  </a:lnTo>
                  <a:lnTo>
                    <a:pt x="9385" y="10578"/>
                  </a:lnTo>
                  <a:lnTo>
                    <a:pt x="11832" y="10578"/>
                  </a:lnTo>
                  <a:lnTo>
                    <a:pt x="585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0" name="object 260"/>
            <p:cNvSpPr/>
            <p:nvPr/>
          </p:nvSpPr>
          <p:spPr>
            <a:xfrm>
              <a:off x="7799590" y="6986587"/>
              <a:ext cx="12065" cy="15875"/>
            </a:xfrm>
            <a:custGeom>
              <a:avLst/>
              <a:gdLst/>
              <a:ahLst/>
              <a:cxnLst/>
              <a:rect l="l" t="t" r="r" b="b"/>
              <a:pathLst>
                <a:path w="12065" h="15875">
                  <a:moveTo>
                    <a:pt x="11823" y="10566"/>
                  </a:moveTo>
                  <a:lnTo>
                    <a:pt x="7797" y="3441"/>
                  </a:lnTo>
                  <a:lnTo>
                    <a:pt x="5854" y="0"/>
                  </a:lnTo>
                  <a:lnTo>
                    <a:pt x="0" y="0"/>
                  </a:lnTo>
                  <a:lnTo>
                    <a:pt x="0" y="15786"/>
                  </a:lnTo>
                  <a:lnTo>
                    <a:pt x="787" y="15786"/>
                  </a:lnTo>
                  <a:lnTo>
                    <a:pt x="9385" y="15786"/>
                  </a:lnTo>
                  <a:lnTo>
                    <a:pt x="9385" y="10566"/>
                  </a:lnTo>
                  <a:lnTo>
                    <a:pt x="11823" y="1056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1" name="object 261"/>
            <p:cNvSpPr/>
            <p:nvPr/>
          </p:nvSpPr>
          <p:spPr>
            <a:xfrm>
              <a:off x="7799590" y="6982066"/>
              <a:ext cx="6350" cy="5080"/>
            </a:xfrm>
            <a:custGeom>
              <a:avLst/>
              <a:gdLst/>
              <a:ahLst/>
              <a:cxnLst/>
              <a:rect l="l" t="t" r="r" b="b"/>
              <a:pathLst>
                <a:path w="6350" h="5079">
                  <a:moveTo>
                    <a:pt x="3314" y="0"/>
                  </a:moveTo>
                  <a:lnTo>
                    <a:pt x="0" y="0"/>
                  </a:lnTo>
                  <a:lnTo>
                    <a:pt x="0" y="4508"/>
                  </a:lnTo>
                  <a:lnTo>
                    <a:pt x="5854" y="4508"/>
                  </a:lnTo>
                  <a:lnTo>
                    <a:pt x="331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2" name="object 262"/>
            <p:cNvSpPr/>
            <p:nvPr/>
          </p:nvSpPr>
          <p:spPr>
            <a:xfrm>
              <a:off x="7799590" y="6982066"/>
              <a:ext cx="6350" cy="5080"/>
            </a:xfrm>
            <a:custGeom>
              <a:avLst/>
              <a:gdLst/>
              <a:ahLst/>
              <a:cxnLst/>
              <a:rect l="l" t="t" r="r" b="b"/>
              <a:pathLst>
                <a:path w="6350" h="5079">
                  <a:moveTo>
                    <a:pt x="5854" y="4508"/>
                  </a:moveTo>
                  <a:lnTo>
                    <a:pt x="3314" y="0"/>
                  </a:lnTo>
                  <a:lnTo>
                    <a:pt x="0" y="0"/>
                  </a:lnTo>
                  <a:lnTo>
                    <a:pt x="0" y="4508"/>
                  </a:lnTo>
                  <a:lnTo>
                    <a:pt x="5854" y="450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3" name="object 263"/>
            <p:cNvSpPr/>
            <p:nvPr/>
          </p:nvSpPr>
          <p:spPr>
            <a:xfrm>
              <a:off x="7808976" y="7017816"/>
              <a:ext cx="9525" cy="31115"/>
            </a:xfrm>
            <a:custGeom>
              <a:avLst/>
              <a:gdLst/>
              <a:ahLst/>
              <a:cxnLst/>
              <a:rect l="l" t="t" r="r" b="b"/>
              <a:pathLst>
                <a:path w="9525" h="31115">
                  <a:moveTo>
                    <a:pt x="9372" y="0"/>
                  </a:moveTo>
                  <a:lnTo>
                    <a:pt x="0" y="0"/>
                  </a:lnTo>
                  <a:lnTo>
                    <a:pt x="0" y="15430"/>
                  </a:lnTo>
                  <a:lnTo>
                    <a:pt x="0" y="30492"/>
                  </a:lnTo>
                  <a:lnTo>
                    <a:pt x="9372" y="30492"/>
                  </a:lnTo>
                  <a:lnTo>
                    <a:pt x="9372" y="1543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4" name="object 264"/>
            <p:cNvSpPr/>
            <p:nvPr/>
          </p:nvSpPr>
          <p:spPr>
            <a:xfrm>
              <a:off x="7808976" y="7017812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372" y="0"/>
                  </a:moveTo>
                  <a:lnTo>
                    <a:pt x="0" y="3"/>
                  </a:lnTo>
                  <a:lnTo>
                    <a:pt x="0" y="9554"/>
                  </a:lnTo>
                  <a:lnTo>
                    <a:pt x="380" y="11497"/>
                  </a:lnTo>
                  <a:lnTo>
                    <a:pt x="2032" y="15434"/>
                  </a:lnTo>
                  <a:lnTo>
                    <a:pt x="9372" y="1543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5" name="object 265"/>
            <p:cNvSpPr/>
            <p:nvPr/>
          </p:nvSpPr>
          <p:spPr>
            <a:xfrm>
              <a:off x="7808976" y="7002373"/>
              <a:ext cx="11430" cy="15875"/>
            </a:xfrm>
            <a:custGeom>
              <a:avLst/>
              <a:gdLst/>
              <a:ahLst/>
              <a:cxnLst/>
              <a:rect l="l" t="t" r="r" b="b"/>
              <a:pathLst>
                <a:path w="11429" h="15875">
                  <a:moveTo>
                    <a:pt x="5410" y="0"/>
                  </a:moveTo>
                  <a:lnTo>
                    <a:pt x="0" y="0"/>
                  </a:lnTo>
                  <a:lnTo>
                    <a:pt x="0" y="15430"/>
                  </a:lnTo>
                  <a:lnTo>
                    <a:pt x="9372" y="15430"/>
                  </a:lnTo>
                  <a:lnTo>
                    <a:pt x="9372" y="9715"/>
                  </a:lnTo>
                  <a:lnTo>
                    <a:pt x="10909" y="9715"/>
                  </a:lnTo>
                  <a:lnTo>
                    <a:pt x="541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6" name="object 266"/>
            <p:cNvSpPr/>
            <p:nvPr/>
          </p:nvSpPr>
          <p:spPr>
            <a:xfrm>
              <a:off x="7808976" y="7002373"/>
              <a:ext cx="11430" cy="15875"/>
            </a:xfrm>
            <a:custGeom>
              <a:avLst/>
              <a:gdLst/>
              <a:ahLst/>
              <a:cxnLst/>
              <a:rect l="l" t="t" r="r" b="b"/>
              <a:pathLst>
                <a:path w="11429" h="15875">
                  <a:moveTo>
                    <a:pt x="10896" y="9715"/>
                  </a:moveTo>
                  <a:lnTo>
                    <a:pt x="6832" y="2540"/>
                  </a:lnTo>
                  <a:lnTo>
                    <a:pt x="5410" y="0"/>
                  </a:lnTo>
                  <a:lnTo>
                    <a:pt x="0" y="0"/>
                  </a:lnTo>
                  <a:lnTo>
                    <a:pt x="0" y="15430"/>
                  </a:lnTo>
                  <a:lnTo>
                    <a:pt x="9372" y="15430"/>
                  </a:lnTo>
                  <a:lnTo>
                    <a:pt x="9372" y="9715"/>
                  </a:lnTo>
                  <a:lnTo>
                    <a:pt x="10896" y="971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7" name="object 267"/>
            <p:cNvSpPr/>
            <p:nvPr/>
          </p:nvSpPr>
          <p:spPr>
            <a:xfrm>
              <a:off x="7808976" y="6997155"/>
              <a:ext cx="5715" cy="5715"/>
            </a:xfrm>
            <a:custGeom>
              <a:avLst/>
              <a:gdLst/>
              <a:ahLst/>
              <a:cxnLst/>
              <a:rect l="l" t="t" r="r" b="b"/>
              <a:pathLst>
                <a:path w="5715" h="5715">
                  <a:moveTo>
                    <a:pt x="2451" y="0"/>
                  </a:moveTo>
                  <a:lnTo>
                    <a:pt x="0" y="0"/>
                  </a:lnTo>
                  <a:lnTo>
                    <a:pt x="0" y="5218"/>
                  </a:lnTo>
                  <a:lnTo>
                    <a:pt x="5410" y="5218"/>
                  </a:lnTo>
                  <a:lnTo>
                    <a:pt x="2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8" name="object 268"/>
            <p:cNvSpPr/>
            <p:nvPr/>
          </p:nvSpPr>
          <p:spPr>
            <a:xfrm>
              <a:off x="7808976" y="6997166"/>
              <a:ext cx="5715" cy="5715"/>
            </a:xfrm>
            <a:custGeom>
              <a:avLst/>
              <a:gdLst/>
              <a:ahLst/>
              <a:cxnLst/>
              <a:rect l="l" t="t" r="r" b="b"/>
              <a:pathLst>
                <a:path w="5715" h="5715">
                  <a:moveTo>
                    <a:pt x="5410" y="5207"/>
                  </a:moveTo>
                  <a:lnTo>
                    <a:pt x="2451" y="0"/>
                  </a:lnTo>
                  <a:lnTo>
                    <a:pt x="0" y="0"/>
                  </a:lnTo>
                  <a:lnTo>
                    <a:pt x="0" y="5207"/>
                  </a:lnTo>
                  <a:lnTo>
                    <a:pt x="5410" y="520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9" name="object 269"/>
            <p:cNvSpPr/>
            <p:nvPr/>
          </p:nvSpPr>
          <p:spPr>
            <a:xfrm>
              <a:off x="7818348" y="7033247"/>
              <a:ext cx="9525" cy="30480"/>
            </a:xfrm>
            <a:custGeom>
              <a:avLst/>
              <a:gdLst/>
              <a:ahLst/>
              <a:cxnLst/>
              <a:rect l="l" t="t" r="r" b="b"/>
              <a:pathLst>
                <a:path w="9525" h="30479">
                  <a:moveTo>
                    <a:pt x="9423" y="15074"/>
                  </a:moveTo>
                  <a:lnTo>
                    <a:pt x="0" y="15074"/>
                  </a:lnTo>
                  <a:lnTo>
                    <a:pt x="0" y="30022"/>
                  </a:lnTo>
                  <a:lnTo>
                    <a:pt x="9423" y="30022"/>
                  </a:lnTo>
                  <a:lnTo>
                    <a:pt x="9423" y="15074"/>
                  </a:lnTo>
                  <a:close/>
                </a:path>
                <a:path w="9525" h="30479">
                  <a:moveTo>
                    <a:pt x="9423" y="0"/>
                  </a:moveTo>
                  <a:lnTo>
                    <a:pt x="0" y="0"/>
                  </a:lnTo>
                  <a:lnTo>
                    <a:pt x="0" y="15062"/>
                  </a:lnTo>
                  <a:lnTo>
                    <a:pt x="9423" y="15062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0" name="object 270"/>
            <p:cNvSpPr/>
            <p:nvPr/>
          </p:nvSpPr>
          <p:spPr>
            <a:xfrm>
              <a:off x="7818907" y="7033247"/>
              <a:ext cx="8890" cy="15240"/>
            </a:xfrm>
            <a:custGeom>
              <a:avLst/>
              <a:gdLst/>
              <a:ahLst/>
              <a:cxnLst/>
              <a:rect l="l" t="t" r="r" b="b"/>
              <a:pathLst>
                <a:path w="8890" h="15240">
                  <a:moveTo>
                    <a:pt x="8867" y="0"/>
                  </a:moveTo>
                  <a:lnTo>
                    <a:pt x="92" y="0"/>
                  </a:lnTo>
                  <a:lnTo>
                    <a:pt x="0" y="7327"/>
                  </a:lnTo>
                  <a:lnTo>
                    <a:pt x="634" y="10629"/>
                  </a:lnTo>
                  <a:lnTo>
                    <a:pt x="2507" y="15062"/>
                  </a:lnTo>
                  <a:lnTo>
                    <a:pt x="8867" y="15062"/>
                  </a:lnTo>
                  <a:lnTo>
                    <a:pt x="886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1" name="object 271"/>
            <p:cNvSpPr/>
            <p:nvPr/>
          </p:nvSpPr>
          <p:spPr>
            <a:xfrm>
              <a:off x="7818348" y="7017812"/>
              <a:ext cx="10160" cy="15875"/>
            </a:xfrm>
            <a:custGeom>
              <a:avLst/>
              <a:gdLst/>
              <a:ahLst/>
              <a:cxnLst/>
              <a:rect l="l" t="t" r="r" b="b"/>
              <a:pathLst>
                <a:path w="10159" h="15875">
                  <a:moveTo>
                    <a:pt x="4767" y="0"/>
                  </a:moveTo>
                  <a:lnTo>
                    <a:pt x="0" y="0"/>
                  </a:lnTo>
                  <a:lnTo>
                    <a:pt x="0" y="15434"/>
                  </a:lnTo>
                  <a:lnTo>
                    <a:pt x="9436" y="15434"/>
                  </a:lnTo>
                  <a:lnTo>
                    <a:pt x="9436" y="8931"/>
                  </a:lnTo>
                  <a:lnTo>
                    <a:pt x="9815" y="8931"/>
                  </a:lnTo>
                  <a:lnTo>
                    <a:pt x="476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2" name="object 272"/>
            <p:cNvSpPr/>
            <p:nvPr/>
          </p:nvSpPr>
          <p:spPr>
            <a:xfrm>
              <a:off x="7818348" y="7017816"/>
              <a:ext cx="10160" cy="15875"/>
            </a:xfrm>
            <a:custGeom>
              <a:avLst/>
              <a:gdLst/>
              <a:ahLst/>
              <a:cxnLst/>
              <a:rect l="l" t="t" r="r" b="b"/>
              <a:pathLst>
                <a:path w="10159" h="15875">
                  <a:moveTo>
                    <a:pt x="9804" y="8928"/>
                  </a:moveTo>
                  <a:lnTo>
                    <a:pt x="6629" y="3314"/>
                  </a:lnTo>
                  <a:lnTo>
                    <a:pt x="4762" y="0"/>
                  </a:lnTo>
                  <a:lnTo>
                    <a:pt x="0" y="0"/>
                  </a:lnTo>
                  <a:lnTo>
                    <a:pt x="0" y="15430"/>
                  </a:lnTo>
                  <a:lnTo>
                    <a:pt x="825" y="15430"/>
                  </a:lnTo>
                  <a:lnTo>
                    <a:pt x="9436" y="15430"/>
                  </a:lnTo>
                  <a:lnTo>
                    <a:pt x="9436" y="8928"/>
                  </a:lnTo>
                  <a:lnTo>
                    <a:pt x="9804" y="892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3" name="object 273"/>
            <p:cNvSpPr/>
            <p:nvPr/>
          </p:nvSpPr>
          <p:spPr>
            <a:xfrm>
              <a:off x="7818348" y="7012089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1536" y="0"/>
                  </a:moveTo>
                  <a:lnTo>
                    <a:pt x="0" y="0"/>
                  </a:lnTo>
                  <a:lnTo>
                    <a:pt x="0" y="5714"/>
                  </a:lnTo>
                  <a:lnTo>
                    <a:pt x="4761" y="5714"/>
                  </a:lnTo>
                  <a:lnTo>
                    <a:pt x="153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4" name="object 274"/>
            <p:cNvSpPr/>
            <p:nvPr/>
          </p:nvSpPr>
          <p:spPr>
            <a:xfrm>
              <a:off x="7818348" y="7012088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4749" y="5715"/>
                  </a:moveTo>
                  <a:lnTo>
                    <a:pt x="1536" y="0"/>
                  </a:lnTo>
                  <a:lnTo>
                    <a:pt x="0" y="0"/>
                  </a:lnTo>
                  <a:lnTo>
                    <a:pt x="0" y="5715"/>
                  </a:lnTo>
                  <a:lnTo>
                    <a:pt x="4749" y="571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5" name="object 275"/>
            <p:cNvSpPr/>
            <p:nvPr/>
          </p:nvSpPr>
          <p:spPr>
            <a:xfrm>
              <a:off x="7827785" y="7048322"/>
              <a:ext cx="9525" cy="29845"/>
            </a:xfrm>
            <a:custGeom>
              <a:avLst/>
              <a:gdLst/>
              <a:ahLst/>
              <a:cxnLst/>
              <a:rect l="l" t="t" r="r" b="b"/>
              <a:pathLst>
                <a:path w="9525" h="29845">
                  <a:moveTo>
                    <a:pt x="9372" y="0"/>
                  </a:moveTo>
                  <a:lnTo>
                    <a:pt x="0" y="0"/>
                  </a:lnTo>
                  <a:lnTo>
                    <a:pt x="0" y="14947"/>
                  </a:lnTo>
                  <a:lnTo>
                    <a:pt x="0" y="29578"/>
                  </a:lnTo>
                  <a:lnTo>
                    <a:pt x="9372" y="29578"/>
                  </a:lnTo>
                  <a:lnTo>
                    <a:pt x="9372" y="14947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6" name="object 276"/>
            <p:cNvSpPr/>
            <p:nvPr/>
          </p:nvSpPr>
          <p:spPr>
            <a:xfrm>
              <a:off x="7827784" y="7048320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372" y="0"/>
                  </a:moveTo>
                  <a:lnTo>
                    <a:pt x="0" y="0"/>
                  </a:lnTo>
                  <a:lnTo>
                    <a:pt x="0" y="7444"/>
                  </a:lnTo>
                  <a:lnTo>
                    <a:pt x="533" y="10111"/>
                  </a:lnTo>
                  <a:lnTo>
                    <a:pt x="2552" y="14949"/>
                  </a:lnTo>
                  <a:lnTo>
                    <a:pt x="9372" y="1494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7" name="object 277"/>
            <p:cNvSpPr/>
            <p:nvPr/>
          </p:nvSpPr>
          <p:spPr>
            <a:xfrm>
              <a:off x="7827784" y="7033247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4051" y="0"/>
                  </a:moveTo>
                  <a:lnTo>
                    <a:pt x="0" y="0"/>
                  </a:lnTo>
                  <a:lnTo>
                    <a:pt x="0" y="15062"/>
                  </a:lnTo>
                  <a:lnTo>
                    <a:pt x="9372" y="15062"/>
                  </a:lnTo>
                  <a:lnTo>
                    <a:pt x="9372" y="9385"/>
                  </a:lnTo>
                  <a:lnTo>
                    <a:pt x="40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8" name="object 278"/>
            <p:cNvSpPr/>
            <p:nvPr/>
          </p:nvSpPr>
          <p:spPr>
            <a:xfrm>
              <a:off x="7827785" y="7033247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372" y="9385"/>
                  </a:moveTo>
                  <a:lnTo>
                    <a:pt x="5422" y="2425"/>
                  </a:lnTo>
                  <a:lnTo>
                    <a:pt x="4051" y="0"/>
                  </a:lnTo>
                  <a:lnTo>
                    <a:pt x="0" y="0"/>
                  </a:lnTo>
                  <a:lnTo>
                    <a:pt x="0" y="15062"/>
                  </a:lnTo>
                  <a:lnTo>
                    <a:pt x="139" y="15062"/>
                  </a:lnTo>
                  <a:lnTo>
                    <a:pt x="9359" y="15062"/>
                  </a:lnTo>
                  <a:lnTo>
                    <a:pt x="9372" y="938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9" name="object 279"/>
            <p:cNvSpPr/>
            <p:nvPr/>
          </p:nvSpPr>
          <p:spPr>
            <a:xfrm>
              <a:off x="7827784" y="7026744"/>
              <a:ext cx="4445" cy="6985"/>
            </a:xfrm>
            <a:custGeom>
              <a:avLst/>
              <a:gdLst/>
              <a:ahLst/>
              <a:cxnLst/>
              <a:rect l="l" t="t" r="r" b="b"/>
              <a:pathLst>
                <a:path w="4445" h="6984">
                  <a:moveTo>
                    <a:pt x="381" y="0"/>
                  </a:moveTo>
                  <a:lnTo>
                    <a:pt x="0" y="0"/>
                  </a:lnTo>
                  <a:lnTo>
                    <a:pt x="0" y="6502"/>
                  </a:lnTo>
                  <a:lnTo>
                    <a:pt x="4051" y="6502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0" name="object 280"/>
            <p:cNvSpPr/>
            <p:nvPr/>
          </p:nvSpPr>
          <p:spPr>
            <a:xfrm>
              <a:off x="7827785" y="7026757"/>
              <a:ext cx="4445" cy="6985"/>
            </a:xfrm>
            <a:custGeom>
              <a:avLst/>
              <a:gdLst/>
              <a:ahLst/>
              <a:cxnLst/>
              <a:rect l="l" t="t" r="r" b="b"/>
              <a:pathLst>
                <a:path w="4445" h="6984">
                  <a:moveTo>
                    <a:pt x="4051" y="6489"/>
                  </a:moveTo>
                  <a:lnTo>
                    <a:pt x="381" y="0"/>
                  </a:lnTo>
                  <a:lnTo>
                    <a:pt x="0" y="0"/>
                  </a:lnTo>
                  <a:lnTo>
                    <a:pt x="0" y="6489"/>
                  </a:lnTo>
                  <a:lnTo>
                    <a:pt x="4051" y="648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1" name="object 281"/>
            <p:cNvSpPr/>
            <p:nvPr/>
          </p:nvSpPr>
          <p:spPr>
            <a:xfrm>
              <a:off x="7837157" y="7063270"/>
              <a:ext cx="9525" cy="29209"/>
            </a:xfrm>
            <a:custGeom>
              <a:avLst/>
              <a:gdLst/>
              <a:ahLst/>
              <a:cxnLst/>
              <a:rect l="l" t="t" r="r" b="b"/>
              <a:pathLst>
                <a:path w="9525" h="29209">
                  <a:moveTo>
                    <a:pt x="9448" y="0"/>
                  </a:moveTo>
                  <a:lnTo>
                    <a:pt x="0" y="0"/>
                  </a:lnTo>
                  <a:lnTo>
                    <a:pt x="0" y="14630"/>
                  </a:lnTo>
                  <a:lnTo>
                    <a:pt x="0" y="29210"/>
                  </a:lnTo>
                  <a:lnTo>
                    <a:pt x="9448" y="29210"/>
                  </a:lnTo>
                  <a:lnTo>
                    <a:pt x="9448" y="1463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2" name="object 282"/>
            <p:cNvSpPr/>
            <p:nvPr/>
          </p:nvSpPr>
          <p:spPr>
            <a:xfrm>
              <a:off x="7837868" y="7063270"/>
              <a:ext cx="8890" cy="15240"/>
            </a:xfrm>
            <a:custGeom>
              <a:avLst/>
              <a:gdLst/>
              <a:ahLst/>
              <a:cxnLst/>
              <a:rect l="l" t="t" r="r" b="b"/>
              <a:pathLst>
                <a:path w="8890" h="15240">
                  <a:moveTo>
                    <a:pt x="8737" y="0"/>
                  </a:moveTo>
                  <a:lnTo>
                    <a:pt x="0" y="0"/>
                  </a:lnTo>
                  <a:lnTo>
                    <a:pt x="0" y="6426"/>
                  </a:lnTo>
                  <a:lnTo>
                    <a:pt x="622" y="9728"/>
                  </a:lnTo>
                  <a:lnTo>
                    <a:pt x="2702" y="14630"/>
                  </a:lnTo>
                  <a:lnTo>
                    <a:pt x="8737" y="14630"/>
                  </a:lnTo>
                  <a:lnTo>
                    <a:pt x="873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3" name="object 283"/>
            <p:cNvSpPr/>
            <p:nvPr/>
          </p:nvSpPr>
          <p:spPr>
            <a:xfrm>
              <a:off x="7837157" y="7048320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3244" y="0"/>
                  </a:moveTo>
                  <a:lnTo>
                    <a:pt x="0" y="0"/>
                  </a:lnTo>
                  <a:lnTo>
                    <a:pt x="0" y="14949"/>
                  </a:lnTo>
                  <a:lnTo>
                    <a:pt x="9448" y="14949"/>
                  </a:lnTo>
                  <a:lnTo>
                    <a:pt x="9448" y="9780"/>
                  </a:lnTo>
                  <a:lnTo>
                    <a:pt x="5803" y="4586"/>
                  </a:lnTo>
                  <a:lnTo>
                    <a:pt x="324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4" name="object 284"/>
            <p:cNvSpPr/>
            <p:nvPr/>
          </p:nvSpPr>
          <p:spPr>
            <a:xfrm>
              <a:off x="7837157" y="7048322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448" y="9779"/>
                  </a:moveTo>
                  <a:lnTo>
                    <a:pt x="5803" y="4584"/>
                  </a:lnTo>
                  <a:lnTo>
                    <a:pt x="5118" y="3378"/>
                  </a:lnTo>
                  <a:lnTo>
                    <a:pt x="3238" y="0"/>
                  </a:lnTo>
                  <a:lnTo>
                    <a:pt x="0" y="0"/>
                  </a:lnTo>
                  <a:lnTo>
                    <a:pt x="0" y="14947"/>
                  </a:lnTo>
                  <a:lnTo>
                    <a:pt x="977" y="14947"/>
                  </a:lnTo>
                  <a:lnTo>
                    <a:pt x="9448" y="14947"/>
                  </a:lnTo>
                  <a:lnTo>
                    <a:pt x="9448" y="977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5" name="object 285"/>
            <p:cNvSpPr/>
            <p:nvPr/>
          </p:nvSpPr>
          <p:spPr>
            <a:xfrm>
              <a:off x="7837157" y="7042632"/>
              <a:ext cx="3810" cy="5715"/>
            </a:xfrm>
            <a:custGeom>
              <a:avLst/>
              <a:gdLst/>
              <a:ahLst/>
              <a:cxnLst/>
              <a:rect l="l" t="t" r="r" b="b"/>
              <a:pathLst>
                <a:path w="3809" h="5715">
                  <a:moveTo>
                    <a:pt x="0" y="0"/>
                  </a:moveTo>
                  <a:lnTo>
                    <a:pt x="0" y="5676"/>
                  </a:lnTo>
                  <a:lnTo>
                    <a:pt x="3230" y="56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6" name="object 286"/>
            <p:cNvSpPr/>
            <p:nvPr/>
          </p:nvSpPr>
          <p:spPr>
            <a:xfrm>
              <a:off x="7837157" y="7042632"/>
              <a:ext cx="3810" cy="5715"/>
            </a:xfrm>
            <a:custGeom>
              <a:avLst/>
              <a:gdLst/>
              <a:ahLst/>
              <a:cxnLst/>
              <a:rect l="l" t="t" r="r" b="b"/>
              <a:pathLst>
                <a:path w="3809" h="5715">
                  <a:moveTo>
                    <a:pt x="3225" y="5676"/>
                  </a:moveTo>
                  <a:lnTo>
                    <a:pt x="0" y="0"/>
                  </a:lnTo>
                  <a:lnTo>
                    <a:pt x="0" y="5676"/>
                  </a:lnTo>
                  <a:lnTo>
                    <a:pt x="3225" y="567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7" name="object 287"/>
            <p:cNvSpPr/>
            <p:nvPr/>
          </p:nvSpPr>
          <p:spPr>
            <a:xfrm>
              <a:off x="7846606" y="7077900"/>
              <a:ext cx="9525" cy="29209"/>
            </a:xfrm>
            <a:custGeom>
              <a:avLst/>
              <a:gdLst/>
              <a:ahLst/>
              <a:cxnLst/>
              <a:rect l="l" t="t" r="r" b="b"/>
              <a:pathLst>
                <a:path w="9525" h="29209">
                  <a:moveTo>
                    <a:pt x="9347" y="14592"/>
                  </a:moveTo>
                  <a:lnTo>
                    <a:pt x="0" y="14592"/>
                  </a:lnTo>
                  <a:lnTo>
                    <a:pt x="0" y="28879"/>
                  </a:lnTo>
                  <a:lnTo>
                    <a:pt x="9347" y="28879"/>
                  </a:lnTo>
                  <a:lnTo>
                    <a:pt x="9347" y="14592"/>
                  </a:lnTo>
                  <a:close/>
                </a:path>
                <a:path w="9525" h="29209">
                  <a:moveTo>
                    <a:pt x="9347" y="0"/>
                  </a:moveTo>
                  <a:lnTo>
                    <a:pt x="0" y="0"/>
                  </a:lnTo>
                  <a:lnTo>
                    <a:pt x="0" y="14579"/>
                  </a:lnTo>
                  <a:lnTo>
                    <a:pt x="9347" y="14579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8" name="object 288"/>
            <p:cNvSpPr/>
            <p:nvPr/>
          </p:nvSpPr>
          <p:spPr>
            <a:xfrm>
              <a:off x="7846605" y="707790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353" y="0"/>
                  </a:moveTo>
                  <a:lnTo>
                    <a:pt x="0" y="0"/>
                  </a:lnTo>
                  <a:lnTo>
                    <a:pt x="0" y="6349"/>
                  </a:lnTo>
                  <a:lnTo>
                    <a:pt x="660" y="9651"/>
                  </a:lnTo>
                  <a:lnTo>
                    <a:pt x="2727" y="14579"/>
                  </a:lnTo>
                  <a:lnTo>
                    <a:pt x="9353" y="14579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9" name="object 289"/>
            <p:cNvSpPr/>
            <p:nvPr/>
          </p:nvSpPr>
          <p:spPr>
            <a:xfrm>
              <a:off x="7846605" y="7063270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3619" y="0"/>
                  </a:moveTo>
                  <a:lnTo>
                    <a:pt x="0" y="0"/>
                  </a:lnTo>
                  <a:lnTo>
                    <a:pt x="0" y="14630"/>
                  </a:lnTo>
                  <a:lnTo>
                    <a:pt x="9353" y="14630"/>
                  </a:lnTo>
                  <a:lnTo>
                    <a:pt x="9353" y="8170"/>
                  </a:lnTo>
                  <a:lnTo>
                    <a:pt x="361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0" name="object 290"/>
            <p:cNvSpPr/>
            <p:nvPr/>
          </p:nvSpPr>
          <p:spPr>
            <a:xfrm>
              <a:off x="7846606" y="7063270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347" y="8178"/>
                  </a:moveTo>
                  <a:lnTo>
                    <a:pt x="5016" y="2006"/>
                  </a:lnTo>
                  <a:lnTo>
                    <a:pt x="3619" y="0"/>
                  </a:lnTo>
                  <a:lnTo>
                    <a:pt x="0" y="0"/>
                  </a:lnTo>
                  <a:lnTo>
                    <a:pt x="0" y="14630"/>
                  </a:lnTo>
                  <a:lnTo>
                    <a:pt x="266" y="14630"/>
                  </a:lnTo>
                  <a:lnTo>
                    <a:pt x="9334" y="14630"/>
                  </a:lnTo>
                  <a:lnTo>
                    <a:pt x="9347" y="817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1" name="object 291"/>
            <p:cNvSpPr/>
            <p:nvPr/>
          </p:nvSpPr>
          <p:spPr>
            <a:xfrm>
              <a:off x="7846605" y="7058101"/>
              <a:ext cx="3810" cy="5715"/>
            </a:xfrm>
            <a:custGeom>
              <a:avLst/>
              <a:gdLst/>
              <a:ahLst/>
              <a:cxnLst/>
              <a:rect l="l" t="t" r="r" b="b"/>
              <a:pathLst>
                <a:path w="3809" h="5715">
                  <a:moveTo>
                    <a:pt x="0" y="0"/>
                  </a:moveTo>
                  <a:lnTo>
                    <a:pt x="0" y="5168"/>
                  </a:lnTo>
                  <a:lnTo>
                    <a:pt x="3619" y="5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2" name="object 292"/>
            <p:cNvSpPr/>
            <p:nvPr/>
          </p:nvSpPr>
          <p:spPr>
            <a:xfrm>
              <a:off x="7846606" y="7058101"/>
              <a:ext cx="3810" cy="5715"/>
            </a:xfrm>
            <a:custGeom>
              <a:avLst/>
              <a:gdLst/>
              <a:ahLst/>
              <a:cxnLst/>
              <a:rect l="l" t="t" r="r" b="b"/>
              <a:pathLst>
                <a:path w="3809" h="5715">
                  <a:moveTo>
                    <a:pt x="3619" y="5168"/>
                  </a:moveTo>
                  <a:lnTo>
                    <a:pt x="0" y="0"/>
                  </a:lnTo>
                  <a:lnTo>
                    <a:pt x="0" y="5168"/>
                  </a:lnTo>
                  <a:lnTo>
                    <a:pt x="3619" y="516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3" name="object 293"/>
            <p:cNvSpPr/>
            <p:nvPr/>
          </p:nvSpPr>
          <p:spPr>
            <a:xfrm>
              <a:off x="7855966" y="7092492"/>
              <a:ext cx="9525" cy="28575"/>
            </a:xfrm>
            <a:custGeom>
              <a:avLst/>
              <a:gdLst/>
              <a:ahLst/>
              <a:cxnLst/>
              <a:rect l="l" t="t" r="r" b="b"/>
              <a:pathLst>
                <a:path w="9525" h="28575">
                  <a:moveTo>
                    <a:pt x="9372" y="0"/>
                  </a:moveTo>
                  <a:lnTo>
                    <a:pt x="0" y="0"/>
                  </a:lnTo>
                  <a:lnTo>
                    <a:pt x="0" y="14287"/>
                  </a:lnTo>
                  <a:lnTo>
                    <a:pt x="0" y="28359"/>
                  </a:lnTo>
                  <a:lnTo>
                    <a:pt x="9372" y="28359"/>
                  </a:lnTo>
                  <a:lnTo>
                    <a:pt x="9372" y="14287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4" name="object 294"/>
            <p:cNvSpPr/>
            <p:nvPr/>
          </p:nvSpPr>
          <p:spPr>
            <a:xfrm>
              <a:off x="7855991" y="7092486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347" y="0"/>
                  </a:moveTo>
                  <a:lnTo>
                    <a:pt x="0" y="0"/>
                  </a:lnTo>
                  <a:lnTo>
                    <a:pt x="0" y="9632"/>
                  </a:lnTo>
                  <a:lnTo>
                    <a:pt x="1970" y="14293"/>
                  </a:lnTo>
                  <a:lnTo>
                    <a:pt x="9347" y="14293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5" name="object 295"/>
            <p:cNvSpPr/>
            <p:nvPr/>
          </p:nvSpPr>
          <p:spPr>
            <a:xfrm>
              <a:off x="7855965" y="707790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4546" y="0"/>
                  </a:moveTo>
                  <a:lnTo>
                    <a:pt x="0" y="0"/>
                  </a:lnTo>
                  <a:lnTo>
                    <a:pt x="0" y="14579"/>
                  </a:lnTo>
                  <a:lnTo>
                    <a:pt x="9372" y="14579"/>
                  </a:lnTo>
                  <a:lnTo>
                    <a:pt x="9372" y="6908"/>
                  </a:lnTo>
                  <a:lnTo>
                    <a:pt x="454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6" name="object 296"/>
            <p:cNvSpPr/>
            <p:nvPr/>
          </p:nvSpPr>
          <p:spPr>
            <a:xfrm>
              <a:off x="7855966" y="707790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372" y="6908"/>
                  </a:moveTo>
                  <a:lnTo>
                    <a:pt x="5270" y="1041"/>
                  </a:lnTo>
                  <a:lnTo>
                    <a:pt x="4546" y="0"/>
                  </a:lnTo>
                  <a:lnTo>
                    <a:pt x="0" y="0"/>
                  </a:lnTo>
                  <a:lnTo>
                    <a:pt x="0" y="14579"/>
                  </a:lnTo>
                  <a:lnTo>
                    <a:pt x="9372" y="14579"/>
                  </a:lnTo>
                  <a:lnTo>
                    <a:pt x="9372" y="690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7" name="object 297"/>
            <p:cNvSpPr/>
            <p:nvPr/>
          </p:nvSpPr>
          <p:spPr>
            <a:xfrm>
              <a:off x="7855965" y="7071448"/>
              <a:ext cx="5080" cy="6985"/>
            </a:xfrm>
            <a:custGeom>
              <a:avLst/>
              <a:gdLst/>
              <a:ahLst/>
              <a:cxnLst/>
              <a:rect l="l" t="t" r="r" b="b"/>
              <a:pathLst>
                <a:path w="5079" h="6984">
                  <a:moveTo>
                    <a:pt x="0" y="0"/>
                  </a:moveTo>
                  <a:lnTo>
                    <a:pt x="0" y="6451"/>
                  </a:lnTo>
                  <a:lnTo>
                    <a:pt x="4544" y="64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8" name="object 298"/>
            <p:cNvSpPr/>
            <p:nvPr/>
          </p:nvSpPr>
          <p:spPr>
            <a:xfrm>
              <a:off x="7855966" y="7071448"/>
              <a:ext cx="5080" cy="6985"/>
            </a:xfrm>
            <a:custGeom>
              <a:avLst/>
              <a:gdLst/>
              <a:ahLst/>
              <a:cxnLst/>
              <a:rect l="l" t="t" r="r" b="b"/>
              <a:pathLst>
                <a:path w="5079" h="6984">
                  <a:moveTo>
                    <a:pt x="4533" y="6451"/>
                  </a:moveTo>
                  <a:lnTo>
                    <a:pt x="0" y="0"/>
                  </a:lnTo>
                  <a:lnTo>
                    <a:pt x="0" y="6451"/>
                  </a:lnTo>
                  <a:lnTo>
                    <a:pt x="4533" y="64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9" name="object 299"/>
            <p:cNvSpPr/>
            <p:nvPr/>
          </p:nvSpPr>
          <p:spPr>
            <a:xfrm>
              <a:off x="7865338" y="7106780"/>
              <a:ext cx="9525" cy="28575"/>
            </a:xfrm>
            <a:custGeom>
              <a:avLst/>
              <a:gdLst/>
              <a:ahLst/>
              <a:cxnLst/>
              <a:rect l="l" t="t" r="r" b="b"/>
              <a:pathLst>
                <a:path w="9525" h="28575">
                  <a:moveTo>
                    <a:pt x="9448" y="14084"/>
                  </a:moveTo>
                  <a:lnTo>
                    <a:pt x="0" y="14084"/>
                  </a:lnTo>
                  <a:lnTo>
                    <a:pt x="0" y="28028"/>
                  </a:lnTo>
                  <a:lnTo>
                    <a:pt x="9448" y="28028"/>
                  </a:lnTo>
                  <a:lnTo>
                    <a:pt x="9448" y="14084"/>
                  </a:lnTo>
                  <a:close/>
                </a:path>
                <a:path w="9525" h="28575">
                  <a:moveTo>
                    <a:pt x="9448" y="0"/>
                  </a:moveTo>
                  <a:lnTo>
                    <a:pt x="0" y="0"/>
                  </a:lnTo>
                  <a:lnTo>
                    <a:pt x="0" y="14071"/>
                  </a:lnTo>
                  <a:lnTo>
                    <a:pt x="9448" y="14071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0" name="object 300"/>
            <p:cNvSpPr/>
            <p:nvPr/>
          </p:nvSpPr>
          <p:spPr>
            <a:xfrm>
              <a:off x="7865567" y="710678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223" y="0"/>
                  </a:moveTo>
                  <a:lnTo>
                    <a:pt x="0" y="0"/>
                  </a:lnTo>
                  <a:lnTo>
                    <a:pt x="0" y="5143"/>
                  </a:lnTo>
                  <a:lnTo>
                    <a:pt x="647" y="8445"/>
                  </a:lnTo>
                  <a:lnTo>
                    <a:pt x="3012" y="14071"/>
                  </a:lnTo>
                  <a:lnTo>
                    <a:pt x="9223" y="14071"/>
                  </a:lnTo>
                  <a:lnTo>
                    <a:pt x="92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1" name="object 301"/>
            <p:cNvSpPr/>
            <p:nvPr/>
          </p:nvSpPr>
          <p:spPr>
            <a:xfrm>
              <a:off x="7865338" y="7092486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5402" y="0"/>
                  </a:moveTo>
                  <a:lnTo>
                    <a:pt x="0" y="0"/>
                  </a:lnTo>
                  <a:lnTo>
                    <a:pt x="0" y="14293"/>
                  </a:lnTo>
                  <a:lnTo>
                    <a:pt x="9451" y="14293"/>
                  </a:lnTo>
                  <a:lnTo>
                    <a:pt x="9451" y="5783"/>
                  </a:lnTo>
                  <a:lnTo>
                    <a:pt x="540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2" name="object 302"/>
            <p:cNvSpPr/>
            <p:nvPr/>
          </p:nvSpPr>
          <p:spPr>
            <a:xfrm>
              <a:off x="7865338" y="7092492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448" y="5778"/>
                  </a:moveTo>
                  <a:lnTo>
                    <a:pt x="5499" y="152"/>
                  </a:lnTo>
                  <a:lnTo>
                    <a:pt x="5397" y="0"/>
                  </a:lnTo>
                  <a:lnTo>
                    <a:pt x="0" y="0"/>
                  </a:lnTo>
                  <a:lnTo>
                    <a:pt x="0" y="14287"/>
                  </a:lnTo>
                  <a:lnTo>
                    <a:pt x="495" y="14287"/>
                  </a:lnTo>
                  <a:lnTo>
                    <a:pt x="9448" y="14287"/>
                  </a:lnTo>
                  <a:lnTo>
                    <a:pt x="9448" y="579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3" name="object 303"/>
            <p:cNvSpPr/>
            <p:nvPr/>
          </p:nvSpPr>
          <p:spPr>
            <a:xfrm>
              <a:off x="7865338" y="7084810"/>
              <a:ext cx="5715" cy="8255"/>
            </a:xfrm>
            <a:custGeom>
              <a:avLst/>
              <a:gdLst/>
              <a:ahLst/>
              <a:cxnLst/>
              <a:rect l="l" t="t" r="r" b="b"/>
              <a:pathLst>
                <a:path w="5715" h="8254">
                  <a:moveTo>
                    <a:pt x="0" y="0"/>
                  </a:moveTo>
                  <a:lnTo>
                    <a:pt x="0" y="7669"/>
                  </a:lnTo>
                  <a:lnTo>
                    <a:pt x="5394" y="76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4" name="object 304"/>
            <p:cNvSpPr/>
            <p:nvPr/>
          </p:nvSpPr>
          <p:spPr>
            <a:xfrm>
              <a:off x="7865338" y="7084822"/>
              <a:ext cx="5715" cy="8255"/>
            </a:xfrm>
            <a:custGeom>
              <a:avLst/>
              <a:gdLst/>
              <a:ahLst/>
              <a:cxnLst/>
              <a:rect l="l" t="t" r="r" b="b"/>
              <a:pathLst>
                <a:path w="5715" h="8254">
                  <a:moveTo>
                    <a:pt x="5384" y="7658"/>
                  </a:moveTo>
                  <a:lnTo>
                    <a:pt x="0" y="0"/>
                  </a:lnTo>
                  <a:lnTo>
                    <a:pt x="0" y="7658"/>
                  </a:lnTo>
                  <a:lnTo>
                    <a:pt x="5384" y="765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5" name="object 305"/>
            <p:cNvSpPr/>
            <p:nvPr/>
          </p:nvSpPr>
          <p:spPr>
            <a:xfrm>
              <a:off x="7874800" y="7120864"/>
              <a:ext cx="9525" cy="27940"/>
            </a:xfrm>
            <a:custGeom>
              <a:avLst/>
              <a:gdLst/>
              <a:ahLst/>
              <a:cxnLst/>
              <a:rect l="l" t="t" r="r" b="b"/>
              <a:pathLst>
                <a:path w="9525" h="27940">
                  <a:moveTo>
                    <a:pt x="9372" y="13957"/>
                  </a:moveTo>
                  <a:lnTo>
                    <a:pt x="0" y="13957"/>
                  </a:lnTo>
                  <a:lnTo>
                    <a:pt x="0" y="27660"/>
                  </a:lnTo>
                  <a:lnTo>
                    <a:pt x="9372" y="27660"/>
                  </a:lnTo>
                  <a:lnTo>
                    <a:pt x="9372" y="13957"/>
                  </a:lnTo>
                  <a:close/>
                </a:path>
                <a:path w="9525" h="27940">
                  <a:moveTo>
                    <a:pt x="9372" y="0"/>
                  </a:moveTo>
                  <a:lnTo>
                    <a:pt x="0" y="0"/>
                  </a:lnTo>
                  <a:lnTo>
                    <a:pt x="0" y="13944"/>
                  </a:lnTo>
                  <a:lnTo>
                    <a:pt x="9372" y="1394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6" name="object 306"/>
            <p:cNvSpPr/>
            <p:nvPr/>
          </p:nvSpPr>
          <p:spPr>
            <a:xfrm>
              <a:off x="7874800" y="712085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372" y="0"/>
                  </a:moveTo>
                  <a:lnTo>
                    <a:pt x="0" y="0"/>
                  </a:lnTo>
                  <a:lnTo>
                    <a:pt x="0" y="8198"/>
                  </a:lnTo>
                  <a:lnTo>
                    <a:pt x="139" y="8925"/>
                  </a:lnTo>
                  <a:lnTo>
                    <a:pt x="2269" y="13954"/>
                  </a:lnTo>
                  <a:lnTo>
                    <a:pt x="9372" y="1395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7" name="object 307"/>
            <p:cNvSpPr/>
            <p:nvPr/>
          </p:nvSpPr>
          <p:spPr>
            <a:xfrm>
              <a:off x="7874800" y="710678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5969" y="0"/>
                  </a:moveTo>
                  <a:lnTo>
                    <a:pt x="0" y="0"/>
                  </a:lnTo>
                  <a:lnTo>
                    <a:pt x="0" y="14071"/>
                  </a:lnTo>
                  <a:lnTo>
                    <a:pt x="9372" y="14071"/>
                  </a:lnTo>
                  <a:lnTo>
                    <a:pt x="9372" y="4851"/>
                  </a:lnTo>
                  <a:lnTo>
                    <a:pt x="596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8" name="object 308"/>
            <p:cNvSpPr/>
            <p:nvPr/>
          </p:nvSpPr>
          <p:spPr>
            <a:xfrm>
              <a:off x="7874800" y="7106780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372" y="4851"/>
                  </a:moveTo>
                  <a:lnTo>
                    <a:pt x="5969" y="0"/>
                  </a:lnTo>
                  <a:lnTo>
                    <a:pt x="5207" y="0"/>
                  </a:lnTo>
                  <a:lnTo>
                    <a:pt x="0" y="0"/>
                  </a:lnTo>
                  <a:lnTo>
                    <a:pt x="0" y="14071"/>
                  </a:lnTo>
                  <a:lnTo>
                    <a:pt x="9372" y="14071"/>
                  </a:lnTo>
                  <a:lnTo>
                    <a:pt x="9372" y="48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9" name="object 309"/>
            <p:cNvSpPr/>
            <p:nvPr/>
          </p:nvSpPr>
          <p:spPr>
            <a:xfrm>
              <a:off x="7874800" y="7098287"/>
              <a:ext cx="6350" cy="8890"/>
            </a:xfrm>
            <a:custGeom>
              <a:avLst/>
              <a:gdLst/>
              <a:ahLst/>
              <a:cxnLst/>
              <a:rect l="l" t="t" r="r" b="b"/>
              <a:pathLst>
                <a:path w="6350" h="8890">
                  <a:moveTo>
                    <a:pt x="2" y="0"/>
                  </a:moveTo>
                  <a:lnTo>
                    <a:pt x="0" y="8493"/>
                  </a:lnTo>
                  <a:lnTo>
                    <a:pt x="5969" y="849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0" name="object 310"/>
            <p:cNvSpPr/>
            <p:nvPr/>
          </p:nvSpPr>
          <p:spPr>
            <a:xfrm>
              <a:off x="7874800" y="7098296"/>
              <a:ext cx="6350" cy="8890"/>
            </a:xfrm>
            <a:custGeom>
              <a:avLst/>
              <a:gdLst/>
              <a:ahLst/>
              <a:cxnLst/>
              <a:rect l="l" t="t" r="r" b="b"/>
              <a:pathLst>
                <a:path w="6350" h="8890">
                  <a:moveTo>
                    <a:pt x="5956" y="8483"/>
                  </a:moveTo>
                  <a:lnTo>
                    <a:pt x="5651" y="8039"/>
                  </a:lnTo>
                  <a:lnTo>
                    <a:pt x="0" y="0"/>
                  </a:lnTo>
                  <a:lnTo>
                    <a:pt x="0" y="8483"/>
                  </a:lnTo>
                  <a:lnTo>
                    <a:pt x="5600" y="8483"/>
                  </a:lnTo>
                  <a:lnTo>
                    <a:pt x="5956" y="848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1" name="object 311"/>
            <p:cNvSpPr/>
            <p:nvPr/>
          </p:nvSpPr>
          <p:spPr>
            <a:xfrm>
              <a:off x="7884173" y="7134821"/>
              <a:ext cx="9525" cy="27305"/>
            </a:xfrm>
            <a:custGeom>
              <a:avLst/>
              <a:gdLst/>
              <a:ahLst/>
              <a:cxnLst/>
              <a:rect l="l" t="t" r="r" b="b"/>
              <a:pathLst>
                <a:path w="9525" h="27304">
                  <a:moveTo>
                    <a:pt x="9448" y="0"/>
                  </a:moveTo>
                  <a:lnTo>
                    <a:pt x="0" y="0"/>
                  </a:lnTo>
                  <a:lnTo>
                    <a:pt x="0" y="13703"/>
                  </a:lnTo>
                  <a:lnTo>
                    <a:pt x="0" y="27139"/>
                  </a:lnTo>
                  <a:lnTo>
                    <a:pt x="9448" y="27139"/>
                  </a:lnTo>
                  <a:lnTo>
                    <a:pt x="9448" y="1370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2" name="object 312"/>
            <p:cNvSpPr/>
            <p:nvPr/>
          </p:nvSpPr>
          <p:spPr>
            <a:xfrm>
              <a:off x="7884515" y="713481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105" y="0"/>
                  </a:moveTo>
                  <a:lnTo>
                    <a:pt x="0" y="0"/>
                  </a:lnTo>
                  <a:lnTo>
                    <a:pt x="0" y="4769"/>
                  </a:lnTo>
                  <a:lnTo>
                    <a:pt x="635" y="8071"/>
                  </a:lnTo>
                  <a:lnTo>
                    <a:pt x="1943" y="11131"/>
                  </a:lnTo>
                  <a:lnTo>
                    <a:pt x="3014" y="13710"/>
                  </a:lnTo>
                  <a:lnTo>
                    <a:pt x="9105" y="13710"/>
                  </a:lnTo>
                  <a:lnTo>
                    <a:pt x="910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3" name="object 313"/>
            <p:cNvSpPr/>
            <p:nvPr/>
          </p:nvSpPr>
          <p:spPr>
            <a:xfrm>
              <a:off x="7884172" y="712085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6466" y="0"/>
                  </a:moveTo>
                  <a:lnTo>
                    <a:pt x="0" y="0"/>
                  </a:lnTo>
                  <a:lnTo>
                    <a:pt x="0" y="13954"/>
                  </a:lnTo>
                  <a:lnTo>
                    <a:pt x="9448" y="13954"/>
                  </a:lnTo>
                  <a:lnTo>
                    <a:pt x="9448" y="4238"/>
                  </a:lnTo>
                  <a:lnTo>
                    <a:pt x="646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4" name="object 314"/>
            <p:cNvSpPr/>
            <p:nvPr/>
          </p:nvSpPr>
          <p:spPr>
            <a:xfrm>
              <a:off x="7884173" y="7120864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448" y="4229"/>
                  </a:moveTo>
                  <a:lnTo>
                    <a:pt x="6464" y="0"/>
                  </a:lnTo>
                  <a:lnTo>
                    <a:pt x="5181" y="0"/>
                  </a:lnTo>
                  <a:lnTo>
                    <a:pt x="0" y="0"/>
                  </a:lnTo>
                  <a:lnTo>
                    <a:pt x="0" y="13944"/>
                  </a:lnTo>
                  <a:lnTo>
                    <a:pt x="342" y="13944"/>
                  </a:lnTo>
                  <a:lnTo>
                    <a:pt x="9448" y="13944"/>
                  </a:lnTo>
                  <a:lnTo>
                    <a:pt x="9448" y="422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5" name="object 315"/>
            <p:cNvSpPr/>
            <p:nvPr/>
          </p:nvSpPr>
          <p:spPr>
            <a:xfrm>
              <a:off x="7884172" y="7111631"/>
              <a:ext cx="6985" cy="9525"/>
            </a:xfrm>
            <a:custGeom>
              <a:avLst/>
              <a:gdLst/>
              <a:ahLst/>
              <a:cxnLst/>
              <a:rect l="l" t="t" r="r" b="b"/>
              <a:pathLst>
                <a:path w="6984" h="9525">
                  <a:moveTo>
                    <a:pt x="0" y="0"/>
                  </a:moveTo>
                  <a:lnTo>
                    <a:pt x="0" y="9220"/>
                  </a:lnTo>
                  <a:lnTo>
                    <a:pt x="6462" y="9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6" name="object 316"/>
            <p:cNvSpPr/>
            <p:nvPr/>
          </p:nvSpPr>
          <p:spPr>
            <a:xfrm>
              <a:off x="7884173" y="7111631"/>
              <a:ext cx="6985" cy="9525"/>
            </a:xfrm>
            <a:custGeom>
              <a:avLst/>
              <a:gdLst/>
              <a:ahLst/>
              <a:cxnLst/>
              <a:rect l="l" t="t" r="r" b="b"/>
              <a:pathLst>
                <a:path w="6984" h="9525">
                  <a:moveTo>
                    <a:pt x="6451" y="9220"/>
                  </a:moveTo>
                  <a:lnTo>
                    <a:pt x="5956" y="8509"/>
                  </a:lnTo>
                  <a:lnTo>
                    <a:pt x="0" y="0"/>
                  </a:lnTo>
                  <a:lnTo>
                    <a:pt x="0" y="9220"/>
                  </a:lnTo>
                  <a:lnTo>
                    <a:pt x="5194" y="9220"/>
                  </a:lnTo>
                  <a:lnTo>
                    <a:pt x="6451" y="922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7" name="object 317"/>
            <p:cNvSpPr/>
            <p:nvPr/>
          </p:nvSpPr>
          <p:spPr>
            <a:xfrm>
              <a:off x="7893621" y="7148525"/>
              <a:ext cx="9525" cy="27305"/>
            </a:xfrm>
            <a:custGeom>
              <a:avLst/>
              <a:gdLst/>
              <a:ahLst/>
              <a:cxnLst/>
              <a:rect l="l" t="t" r="r" b="b"/>
              <a:pathLst>
                <a:path w="9525" h="27304">
                  <a:moveTo>
                    <a:pt x="9347" y="13449"/>
                  </a:moveTo>
                  <a:lnTo>
                    <a:pt x="0" y="13449"/>
                  </a:lnTo>
                  <a:lnTo>
                    <a:pt x="0" y="26809"/>
                  </a:lnTo>
                  <a:lnTo>
                    <a:pt x="9347" y="26809"/>
                  </a:lnTo>
                  <a:lnTo>
                    <a:pt x="9347" y="13449"/>
                  </a:lnTo>
                  <a:close/>
                </a:path>
                <a:path w="9525" h="27304">
                  <a:moveTo>
                    <a:pt x="9347" y="0"/>
                  </a:moveTo>
                  <a:lnTo>
                    <a:pt x="0" y="0"/>
                  </a:lnTo>
                  <a:lnTo>
                    <a:pt x="0" y="13436"/>
                  </a:lnTo>
                  <a:lnTo>
                    <a:pt x="9347" y="13436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8" name="object 318"/>
            <p:cNvSpPr/>
            <p:nvPr/>
          </p:nvSpPr>
          <p:spPr>
            <a:xfrm>
              <a:off x="7893621" y="714852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353" y="0"/>
                  </a:moveTo>
                  <a:lnTo>
                    <a:pt x="0" y="0"/>
                  </a:lnTo>
                  <a:lnTo>
                    <a:pt x="0" y="6080"/>
                  </a:lnTo>
                  <a:lnTo>
                    <a:pt x="266" y="7467"/>
                  </a:lnTo>
                  <a:lnTo>
                    <a:pt x="2800" y="13436"/>
                  </a:lnTo>
                  <a:lnTo>
                    <a:pt x="9353" y="13436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9" name="object 319"/>
            <p:cNvSpPr/>
            <p:nvPr/>
          </p:nvSpPr>
          <p:spPr>
            <a:xfrm>
              <a:off x="7893621" y="713481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6811" y="0"/>
                  </a:moveTo>
                  <a:lnTo>
                    <a:pt x="0" y="0"/>
                  </a:lnTo>
                  <a:lnTo>
                    <a:pt x="0" y="13710"/>
                  </a:lnTo>
                  <a:lnTo>
                    <a:pt x="9353" y="13710"/>
                  </a:lnTo>
                  <a:lnTo>
                    <a:pt x="9353" y="3643"/>
                  </a:lnTo>
                  <a:lnTo>
                    <a:pt x="681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0" name="object 320"/>
            <p:cNvSpPr/>
            <p:nvPr/>
          </p:nvSpPr>
          <p:spPr>
            <a:xfrm>
              <a:off x="7893621" y="7134821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347" y="3644"/>
                  </a:moveTo>
                  <a:lnTo>
                    <a:pt x="6807" y="0"/>
                  </a:lnTo>
                  <a:lnTo>
                    <a:pt x="3911" y="0"/>
                  </a:lnTo>
                  <a:lnTo>
                    <a:pt x="0" y="0"/>
                  </a:lnTo>
                  <a:lnTo>
                    <a:pt x="0" y="9118"/>
                  </a:lnTo>
                  <a:lnTo>
                    <a:pt x="0" y="13703"/>
                  </a:lnTo>
                  <a:lnTo>
                    <a:pt x="9347" y="13703"/>
                  </a:lnTo>
                  <a:lnTo>
                    <a:pt x="9347" y="364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1" name="object 321"/>
            <p:cNvSpPr/>
            <p:nvPr/>
          </p:nvSpPr>
          <p:spPr>
            <a:xfrm>
              <a:off x="7893621" y="7125101"/>
              <a:ext cx="6985" cy="10160"/>
            </a:xfrm>
            <a:custGeom>
              <a:avLst/>
              <a:gdLst/>
              <a:ahLst/>
              <a:cxnLst/>
              <a:rect l="l" t="t" r="r" b="b"/>
              <a:pathLst>
                <a:path w="6984" h="10159">
                  <a:moveTo>
                    <a:pt x="5" y="0"/>
                  </a:moveTo>
                  <a:lnTo>
                    <a:pt x="0" y="9707"/>
                  </a:lnTo>
                  <a:lnTo>
                    <a:pt x="6803" y="9707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2" name="object 322"/>
            <p:cNvSpPr/>
            <p:nvPr/>
          </p:nvSpPr>
          <p:spPr>
            <a:xfrm>
              <a:off x="7893621" y="7125106"/>
              <a:ext cx="6985" cy="10160"/>
            </a:xfrm>
            <a:custGeom>
              <a:avLst/>
              <a:gdLst/>
              <a:ahLst/>
              <a:cxnLst/>
              <a:rect l="l" t="t" r="r" b="b"/>
              <a:pathLst>
                <a:path w="6984" h="10159">
                  <a:moveTo>
                    <a:pt x="6794" y="9702"/>
                  </a:moveTo>
                  <a:lnTo>
                    <a:pt x="5702" y="8140"/>
                  </a:lnTo>
                  <a:lnTo>
                    <a:pt x="0" y="0"/>
                  </a:lnTo>
                  <a:lnTo>
                    <a:pt x="0" y="9702"/>
                  </a:lnTo>
                  <a:lnTo>
                    <a:pt x="3924" y="9702"/>
                  </a:lnTo>
                  <a:lnTo>
                    <a:pt x="6794" y="970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3" name="object 323"/>
            <p:cNvSpPr/>
            <p:nvPr/>
          </p:nvSpPr>
          <p:spPr>
            <a:xfrm>
              <a:off x="7902981" y="7161974"/>
              <a:ext cx="9525" cy="26670"/>
            </a:xfrm>
            <a:custGeom>
              <a:avLst/>
              <a:gdLst/>
              <a:ahLst/>
              <a:cxnLst/>
              <a:rect l="l" t="t" r="r" b="b"/>
              <a:pathLst>
                <a:path w="9525" h="26670">
                  <a:moveTo>
                    <a:pt x="9372" y="13373"/>
                  </a:moveTo>
                  <a:lnTo>
                    <a:pt x="0" y="13373"/>
                  </a:lnTo>
                  <a:lnTo>
                    <a:pt x="0" y="26568"/>
                  </a:lnTo>
                  <a:lnTo>
                    <a:pt x="9372" y="26568"/>
                  </a:lnTo>
                  <a:lnTo>
                    <a:pt x="9372" y="13373"/>
                  </a:lnTo>
                  <a:close/>
                </a:path>
                <a:path w="9525" h="26670">
                  <a:moveTo>
                    <a:pt x="9372" y="0"/>
                  </a:moveTo>
                  <a:lnTo>
                    <a:pt x="0" y="0"/>
                  </a:lnTo>
                  <a:lnTo>
                    <a:pt x="0" y="13360"/>
                  </a:lnTo>
                  <a:lnTo>
                    <a:pt x="9372" y="1336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4" name="object 324"/>
            <p:cNvSpPr/>
            <p:nvPr/>
          </p:nvSpPr>
          <p:spPr>
            <a:xfrm>
              <a:off x="7903464" y="7161964"/>
              <a:ext cx="8890" cy="13970"/>
            </a:xfrm>
            <a:custGeom>
              <a:avLst/>
              <a:gdLst/>
              <a:ahLst/>
              <a:cxnLst/>
              <a:rect l="l" t="t" r="r" b="b"/>
              <a:pathLst>
                <a:path w="8890" h="13970">
                  <a:moveTo>
                    <a:pt x="8889" y="0"/>
                  </a:moveTo>
                  <a:lnTo>
                    <a:pt x="0" y="0"/>
                  </a:lnTo>
                  <a:lnTo>
                    <a:pt x="0" y="3832"/>
                  </a:lnTo>
                  <a:lnTo>
                    <a:pt x="634" y="7134"/>
                  </a:lnTo>
                  <a:lnTo>
                    <a:pt x="3238" y="13269"/>
                  </a:lnTo>
                  <a:lnTo>
                    <a:pt x="8889" y="13370"/>
                  </a:lnTo>
                  <a:lnTo>
                    <a:pt x="888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5" name="object 325"/>
            <p:cNvSpPr/>
            <p:nvPr/>
          </p:nvSpPr>
          <p:spPr>
            <a:xfrm>
              <a:off x="7902981" y="714852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7073" y="0"/>
                  </a:moveTo>
                  <a:lnTo>
                    <a:pt x="0" y="0"/>
                  </a:lnTo>
                  <a:lnTo>
                    <a:pt x="0" y="13436"/>
                  </a:lnTo>
                  <a:lnTo>
                    <a:pt x="9372" y="13436"/>
                  </a:lnTo>
                  <a:lnTo>
                    <a:pt x="9372" y="3289"/>
                  </a:lnTo>
                  <a:lnTo>
                    <a:pt x="707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6" name="object 326"/>
            <p:cNvSpPr/>
            <p:nvPr/>
          </p:nvSpPr>
          <p:spPr>
            <a:xfrm>
              <a:off x="7902981" y="7148525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372" y="3289"/>
                  </a:moveTo>
                  <a:lnTo>
                    <a:pt x="7073" y="0"/>
                  </a:lnTo>
                  <a:lnTo>
                    <a:pt x="4368" y="0"/>
                  </a:lnTo>
                  <a:lnTo>
                    <a:pt x="0" y="0"/>
                  </a:lnTo>
                  <a:lnTo>
                    <a:pt x="0" y="13436"/>
                  </a:lnTo>
                  <a:lnTo>
                    <a:pt x="482" y="13436"/>
                  </a:lnTo>
                  <a:lnTo>
                    <a:pt x="9372" y="13436"/>
                  </a:lnTo>
                  <a:lnTo>
                    <a:pt x="9372" y="328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7" name="object 327"/>
            <p:cNvSpPr/>
            <p:nvPr/>
          </p:nvSpPr>
          <p:spPr>
            <a:xfrm>
              <a:off x="7902981" y="7138479"/>
              <a:ext cx="7620" cy="10160"/>
            </a:xfrm>
            <a:custGeom>
              <a:avLst/>
              <a:gdLst/>
              <a:ahLst/>
              <a:cxnLst/>
              <a:rect l="l" t="t" r="r" b="b"/>
              <a:pathLst>
                <a:path w="7620" h="10159">
                  <a:moveTo>
                    <a:pt x="9" y="0"/>
                  </a:moveTo>
                  <a:lnTo>
                    <a:pt x="0" y="10045"/>
                  </a:lnTo>
                  <a:lnTo>
                    <a:pt x="7071" y="1004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8" name="object 328"/>
            <p:cNvSpPr/>
            <p:nvPr/>
          </p:nvSpPr>
          <p:spPr>
            <a:xfrm>
              <a:off x="7902981" y="7138491"/>
              <a:ext cx="7620" cy="10160"/>
            </a:xfrm>
            <a:custGeom>
              <a:avLst/>
              <a:gdLst/>
              <a:ahLst/>
              <a:cxnLst/>
              <a:rect l="l" t="t" r="r" b="b"/>
              <a:pathLst>
                <a:path w="7620" h="10159">
                  <a:moveTo>
                    <a:pt x="7061" y="10033"/>
                  </a:moveTo>
                  <a:lnTo>
                    <a:pt x="6019" y="8547"/>
                  </a:lnTo>
                  <a:lnTo>
                    <a:pt x="5702" y="8089"/>
                  </a:lnTo>
                  <a:lnTo>
                    <a:pt x="0" y="0"/>
                  </a:lnTo>
                  <a:lnTo>
                    <a:pt x="0" y="10033"/>
                  </a:lnTo>
                  <a:lnTo>
                    <a:pt x="4368" y="10033"/>
                  </a:lnTo>
                  <a:lnTo>
                    <a:pt x="7061" y="1003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9" name="object 329"/>
            <p:cNvSpPr/>
            <p:nvPr/>
          </p:nvSpPr>
          <p:spPr>
            <a:xfrm>
              <a:off x="7912354" y="7175347"/>
              <a:ext cx="9525" cy="26670"/>
            </a:xfrm>
            <a:custGeom>
              <a:avLst/>
              <a:gdLst/>
              <a:ahLst/>
              <a:cxnLst/>
              <a:rect l="l" t="t" r="r" b="b"/>
              <a:pathLst>
                <a:path w="9525" h="26670">
                  <a:moveTo>
                    <a:pt x="9448" y="0"/>
                  </a:moveTo>
                  <a:lnTo>
                    <a:pt x="0" y="0"/>
                  </a:lnTo>
                  <a:lnTo>
                    <a:pt x="0" y="13195"/>
                  </a:lnTo>
                  <a:lnTo>
                    <a:pt x="0" y="26200"/>
                  </a:lnTo>
                  <a:lnTo>
                    <a:pt x="9448" y="26200"/>
                  </a:lnTo>
                  <a:lnTo>
                    <a:pt x="9448" y="13195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0" name="object 330"/>
            <p:cNvSpPr/>
            <p:nvPr/>
          </p:nvSpPr>
          <p:spPr>
            <a:xfrm>
              <a:off x="7912353" y="7175340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9451" y="0"/>
                  </a:moveTo>
                  <a:lnTo>
                    <a:pt x="0" y="0"/>
                  </a:lnTo>
                  <a:lnTo>
                    <a:pt x="0" y="4289"/>
                  </a:lnTo>
                  <a:lnTo>
                    <a:pt x="495" y="6864"/>
                  </a:lnTo>
                  <a:lnTo>
                    <a:pt x="1803" y="9925"/>
                  </a:lnTo>
                  <a:lnTo>
                    <a:pt x="3086" y="12998"/>
                  </a:lnTo>
                  <a:lnTo>
                    <a:pt x="3220" y="13202"/>
                  </a:lnTo>
                  <a:lnTo>
                    <a:pt x="9451" y="13202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1" name="object 331"/>
            <p:cNvSpPr/>
            <p:nvPr/>
          </p:nvSpPr>
          <p:spPr>
            <a:xfrm>
              <a:off x="7912353" y="7161964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7126" y="0"/>
                  </a:moveTo>
                  <a:lnTo>
                    <a:pt x="0" y="0"/>
                  </a:lnTo>
                  <a:lnTo>
                    <a:pt x="0" y="13370"/>
                  </a:lnTo>
                  <a:lnTo>
                    <a:pt x="9451" y="13370"/>
                  </a:lnTo>
                  <a:lnTo>
                    <a:pt x="9451" y="3311"/>
                  </a:lnTo>
                  <a:lnTo>
                    <a:pt x="71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2" name="object 332"/>
            <p:cNvSpPr/>
            <p:nvPr/>
          </p:nvSpPr>
          <p:spPr>
            <a:xfrm>
              <a:off x="7912354" y="7161974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448" y="3302"/>
                  </a:moveTo>
                  <a:lnTo>
                    <a:pt x="7124" y="0"/>
                  </a:lnTo>
                  <a:lnTo>
                    <a:pt x="3517" y="0"/>
                  </a:lnTo>
                  <a:lnTo>
                    <a:pt x="0" y="0"/>
                  </a:lnTo>
                  <a:lnTo>
                    <a:pt x="0" y="9359"/>
                  </a:lnTo>
                  <a:lnTo>
                    <a:pt x="0" y="13360"/>
                  </a:lnTo>
                  <a:lnTo>
                    <a:pt x="9448" y="13360"/>
                  </a:lnTo>
                  <a:lnTo>
                    <a:pt x="9448" y="330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3" name="object 333"/>
            <p:cNvSpPr/>
            <p:nvPr/>
          </p:nvSpPr>
          <p:spPr>
            <a:xfrm>
              <a:off x="7912353" y="7151815"/>
              <a:ext cx="7620" cy="10160"/>
            </a:xfrm>
            <a:custGeom>
              <a:avLst/>
              <a:gdLst/>
              <a:ahLst/>
              <a:cxnLst/>
              <a:rect l="l" t="t" r="r" b="b"/>
              <a:pathLst>
                <a:path w="7620" h="10159">
                  <a:moveTo>
                    <a:pt x="0" y="0"/>
                  </a:moveTo>
                  <a:lnTo>
                    <a:pt x="0" y="10146"/>
                  </a:lnTo>
                  <a:lnTo>
                    <a:pt x="7119" y="101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4" name="object 334"/>
            <p:cNvSpPr/>
            <p:nvPr/>
          </p:nvSpPr>
          <p:spPr>
            <a:xfrm>
              <a:off x="7912354" y="7151827"/>
              <a:ext cx="7620" cy="10160"/>
            </a:xfrm>
            <a:custGeom>
              <a:avLst/>
              <a:gdLst/>
              <a:ahLst/>
              <a:cxnLst/>
              <a:rect l="l" t="t" r="r" b="b"/>
              <a:pathLst>
                <a:path w="7620" h="10159">
                  <a:moveTo>
                    <a:pt x="7112" y="10134"/>
                  </a:moveTo>
                  <a:lnTo>
                    <a:pt x="6057" y="8648"/>
                  </a:lnTo>
                  <a:lnTo>
                    <a:pt x="5346" y="7620"/>
                  </a:lnTo>
                  <a:lnTo>
                    <a:pt x="0" y="0"/>
                  </a:lnTo>
                  <a:lnTo>
                    <a:pt x="0" y="10134"/>
                  </a:lnTo>
                  <a:lnTo>
                    <a:pt x="3517" y="10134"/>
                  </a:lnTo>
                  <a:lnTo>
                    <a:pt x="7112" y="1013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5" name="object 335"/>
            <p:cNvSpPr/>
            <p:nvPr/>
          </p:nvSpPr>
          <p:spPr>
            <a:xfrm>
              <a:off x="7921815" y="7188542"/>
              <a:ext cx="635" cy="26034"/>
            </a:xfrm>
            <a:custGeom>
              <a:avLst/>
              <a:gdLst/>
              <a:ahLst/>
              <a:cxnLst/>
              <a:rect l="l" t="t" r="r" b="b"/>
              <a:pathLst>
                <a:path w="634" h="26034">
                  <a:moveTo>
                    <a:pt x="431" y="0"/>
                  </a:moveTo>
                  <a:lnTo>
                    <a:pt x="0" y="0"/>
                  </a:lnTo>
                  <a:lnTo>
                    <a:pt x="0" y="13004"/>
                  </a:lnTo>
                  <a:lnTo>
                    <a:pt x="0" y="25742"/>
                  </a:lnTo>
                  <a:lnTo>
                    <a:pt x="431" y="25742"/>
                  </a:lnTo>
                  <a:lnTo>
                    <a:pt x="431" y="13004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6" name="object 336"/>
            <p:cNvSpPr/>
            <p:nvPr/>
          </p:nvSpPr>
          <p:spPr>
            <a:xfrm>
              <a:off x="7922412" y="7188542"/>
              <a:ext cx="8890" cy="13335"/>
            </a:xfrm>
            <a:custGeom>
              <a:avLst/>
              <a:gdLst/>
              <a:ahLst/>
              <a:cxnLst/>
              <a:rect l="l" t="t" r="r" b="b"/>
              <a:pathLst>
                <a:path w="8890" h="13334">
                  <a:moveTo>
                    <a:pt x="8763" y="0"/>
                  </a:moveTo>
                  <a:lnTo>
                    <a:pt x="3670" y="0"/>
                  </a:lnTo>
                  <a:lnTo>
                    <a:pt x="0" y="0"/>
                  </a:lnTo>
                  <a:lnTo>
                    <a:pt x="0" y="3467"/>
                  </a:lnTo>
                  <a:lnTo>
                    <a:pt x="635" y="6769"/>
                  </a:lnTo>
                  <a:lnTo>
                    <a:pt x="3302" y="13004"/>
                  </a:lnTo>
                  <a:lnTo>
                    <a:pt x="3670" y="13004"/>
                  </a:lnTo>
                  <a:lnTo>
                    <a:pt x="8763" y="13004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7" name="object 337"/>
            <p:cNvSpPr/>
            <p:nvPr/>
          </p:nvSpPr>
          <p:spPr>
            <a:xfrm>
              <a:off x="7921815" y="7175340"/>
              <a:ext cx="635" cy="13335"/>
            </a:xfrm>
            <a:custGeom>
              <a:avLst/>
              <a:gdLst/>
              <a:ahLst/>
              <a:cxnLst/>
              <a:rect l="l" t="t" r="r" b="b"/>
              <a:pathLst>
                <a:path w="634" h="13334">
                  <a:moveTo>
                    <a:pt x="437" y="0"/>
                  </a:moveTo>
                  <a:lnTo>
                    <a:pt x="0" y="0"/>
                  </a:lnTo>
                  <a:lnTo>
                    <a:pt x="0" y="13202"/>
                  </a:lnTo>
                  <a:lnTo>
                    <a:pt x="437" y="13202"/>
                  </a:lnTo>
                  <a:lnTo>
                    <a:pt x="43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8" name="object 338"/>
            <p:cNvSpPr/>
            <p:nvPr/>
          </p:nvSpPr>
          <p:spPr>
            <a:xfrm>
              <a:off x="7921815" y="7175340"/>
              <a:ext cx="635" cy="13335"/>
            </a:xfrm>
            <a:custGeom>
              <a:avLst/>
              <a:gdLst/>
              <a:ahLst/>
              <a:cxnLst/>
              <a:rect l="l" t="t" r="r" b="b"/>
              <a:pathLst>
                <a:path w="634" h="13334">
                  <a:moveTo>
                    <a:pt x="437" y="0"/>
                  </a:moveTo>
                  <a:lnTo>
                    <a:pt x="0" y="0"/>
                  </a:lnTo>
                  <a:lnTo>
                    <a:pt x="0" y="13202"/>
                  </a:lnTo>
                  <a:lnTo>
                    <a:pt x="437" y="13202"/>
                  </a:lnTo>
                  <a:lnTo>
                    <a:pt x="43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9" name="object 339"/>
            <p:cNvSpPr/>
            <p:nvPr/>
          </p:nvSpPr>
          <p:spPr>
            <a:xfrm>
              <a:off x="7922246" y="7175340"/>
              <a:ext cx="4445" cy="13335"/>
            </a:xfrm>
            <a:custGeom>
              <a:avLst/>
              <a:gdLst/>
              <a:ahLst/>
              <a:cxnLst/>
              <a:rect l="l" t="t" r="r" b="b"/>
              <a:pathLst>
                <a:path w="4445" h="13334">
                  <a:moveTo>
                    <a:pt x="3838" y="0"/>
                  </a:moveTo>
                  <a:lnTo>
                    <a:pt x="0" y="0"/>
                  </a:lnTo>
                  <a:lnTo>
                    <a:pt x="0" y="13202"/>
                  </a:lnTo>
                  <a:lnTo>
                    <a:pt x="3838" y="13202"/>
                  </a:lnTo>
                  <a:lnTo>
                    <a:pt x="383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0" name="object 340"/>
            <p:cNvSpPr/>
            <p:nvPr/>
          </p:nvSpPr>
          <p:spPr>
            <a:xfrm>
              <a:off x="7922247" y="7175347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8928" y="3314"/>
                  </a:moveTo>
                  <a:lnTo>
                    <a:pt x="6604" y="0"/>
                  </a:lnTo>
                  <a:lnTo>
                    <a:pt x="3835" y="0"/>
                  </a:lnTo>
                  <a:lnTo>
                    <a:pt x="3644" y="0"/>
                  </a:lnTo>
                  <a:lnTo>
                    <a:pt x="0" y="0"/>
                  </a:lnTo>
                  <a:lnTo>
                    <a:pt x="0" y="13195"/>
                  </a:lnTo>
                  <a:lnTo>
                    <a:pt x="165" y="13195"/>
                  </a:lnTo>
                  <a:lnTo>
                    <a:pt x="3835" y="13195"/>
                  </a:lnTo>
                  <a:lnTo>
                    <a:pt x="8928" y="13195"/>
                  </a:lnTo>
                  <a:lnTo>
                    <a:pt x="8928" y="331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1" name="object 341"/>
            <p:cNvSpPr/>
            <p:nvPr/>
          </p:nvSpPr>
          <p:spPr>
            <a:xfrm>
              <a:off x="7921815" y="7165289"/>
              <a:ext cx="635" cy="10160"/>
            </a:xfrm>
            <a:custGeom>
              <a:avLst/>
              <a:gdLst/>
              <a:ahLst/>
              <a:cxnLst/>
              <a:rect l="l" t="t" r="r" b="b"/>
              <a:pathLst>
                <a:path w="634" h="10159">
                  <a:moveTo>
                    <a:pt x="0" y="0"/>
                  </a:moveTo>
                  <a:lnTo>
                    <a:pt x="0" y="10045"/>
                  </a:lnTo>
                  <a:lnTo>
                    <a:pt x="431" y="10045"/>
                  </a:lnTo>
                  <a:lnTo>
                    <a:pt x="431" y="6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2" name="object 342"/>
            <p:cNvSpPr/>
            <p:nvPr/>
          </p:nvSpPr>
          <p:spPr>
            <a:xfrm>
              <a:off x="7921815" y="7165289"/>
              <a:ext cx="635" cy="10160"/>
            </a:xfrm>
            <a:custGeom>
              <a:avLst/>
              <a:gdLst/>
              <a:ahLst/>
              <a:cxnLst/>
              <a:rect l="l" t="t" r="r" b="b"/>
              <a:pathLst>
                <a:path w="634" h="10159">
                  <a:moveTo>
                    <a:pt x="431" y="0"/>
                  </a:moveTo>
                  <a:lnTo>
                    <a:pt x="0" y="0"/>
                  </a:lnTo>
                  <a:lnTo>
                    <a:pt x="0" y="10045"/>
                  </a:lnTo>
                  <a:lnTo>
                    <a:pt x="431" y="10045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3" name="object 343"/>
            <p:cNvSpPr/>
            <p:nvPr/>
          </p:nvSpPr>
          <p:spPr>
            <a:xfrm>
              <a:off x="7922246" y="7165924"/>
              <a:ext cx="4445" cy="9525"/>
            </a:xfrm>
            <a:custGeom>
              <a:avLst/>
              <a:gdLst/>
              <a:ahLst/>
              <a:cxnLst/>
              <a:rect l="l" t="t" r="r" b="b"/>
              <a:pathLst>
                <a:path w="4445" h="9525">
                  <a:moveTo>
                    <a:pt x="0" y="0"/>
                  </a:moveTo>
                  <a:lnTo>
                    <a:pt x="0" y="9410"/>
                  </a:lnTo>
                  <a:lnTo>
                    <a:pt x="3835" y="9410"/>
                  </a:lnTo>
                  <a:lnTo>
                    <a:pt x="3835" y="54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4" name="object 344"/>
            <p:cNvSpPr/>
            <p:nvPr/>
          </p:nvSpPr>
          <p:spPr>
            <a:xfrm>
              <a:off x="7922247" y="7165924"/>
              <a:ext cx="6985" cy="9525"/>
            </a:xfrm>
            <a:custGeom>
              <a:avLst/>
              <a:gdLst/>
              <a:ahLst/>
              <a:cxnLst/>
              <a:rect l="l" t="t" r="r" b="b"/>
              <a:pathLst>
                <a:path w="6984" h="9525">
                  <a:moveTo>
                    <a:pt x="6604" y="9410"/>
                  </a:moveTo>
                  <a:lnTo>
                    <a:pt x="5257" y="7518"/>
                  </a:lnTo>
                  <a:lnTo>
                    <a:pt x="5080" y="7251"/>
                  </a:lnTo>
                  <a:lnTo>
                    <a:pt x="3835" y="5461"/>
                  </a:lnTo>
                  <a:lnTo>
                    <a:pt x="0" y="0"/>
                  </a:lnTo>
                  <a:lnTo>
                    <a:pt x="0" y="9410"/>
                  </a:lnTo>
                  <a:lnTo>
                    <a:pt x="3644" y="9410"/>
                  </a:lnTo>
                  <a:lnTo>
                    <a:pt x="3822" y="9410"/>
                  </a:lnTo>
                  <a:lnTo>
                    <a:pt x="6604" y="941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5" name="object 345"/>
            <p:cNvSpPr/>
            <p:nvPr/>
          </p:nvSpPr>
          <p:spPr>
            <a:xfrm>
              <a:off x="7935125" y="7214278"/>
              <a:ext cx="5715" cy="12700"/>
            </a:xfrm>
            <a:custGeom>
              <a:avLst/>
              <a:gdLst/>
              <a:ahLst/>
              <a:cxnLst/>
              <a:rect l="l" t="t" r="r" b="b"/>
              <a:pathLst>
                <a:path w="5715" h="12700">
                  <a:moveTo>
                    <a:pt x="5490" y="0"/>
                  </a:moveTo>
                  <a:lnTo>
                    <a:pt x="0" y="0"/>
                  </a:lnTo>
                  <a:lnTo>
                    <a:pt x="0" y="12643"/>
                  </a:lnTo>
                  <a:lnTo>
                    <a:pt x="5490" y="12643"/>
                  </a:lnTo>
                  <a:lnTo>
                    <a:pt x="549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6" name="object 346"/>
            <p:cNvSpPr/>
            <p:nvPr/>
          </p:nvSpPr>
          <p:spPr>
            <a:xfrm>
              <a:off x="7931188" y="7214278"/>
              <a:ext cx="635" cy="12700"/>
            </a:xfrm>
            <a:custGeom>
              <a:avLst/>
              <a:gdLst/>
              <a:ahLst/>
              <a:cxnLst/>
              <a:rect l="l" t="t" r="r" b="b"/>
              <a:pathLst>
                <a:path w="634" h="12700">
                  <a:moveTo>
                    <a:pt x="0" y="0"/>
                  </a:moveTo>
                  <a:lnTo>
                    <a:pt x="120" y="126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7" name="object 347"/>
            <p:cNvSpPr/>
            <p:nvPr/>
          </p:nvSpPr>
          <p:spPr>
            <a:xfrm>
              <a:off x="7935125" y="7201546"/>
              <a:ext cx="5715" cy="13335"/>
            </a:xfrm>
            <a:custGeom>
              <a:avLst/>
              <a:gdLst/>
              <a:ahLst/>
              <a:cxnLst/>
              <a:rect l="l" t="t" r="r" b="b"/>
              <a:pathLst>
                <a:path w="5715" h="13334">
                  <a:moveTo>
                    <a:pt x="5490" y="0"/>
                  </a:moveTo>
                  <a:lnTo>
                    <a:pt x="0" y="0"/>
                  </a:lnTo>
                  <a:lnTo>
                    <a:pt x="0" y="12739"/>
                  </a:lnTo>
                  <a:lnTo>
                    <a:pt x="5490" y="12739"/>
                  </a:lnTo>
                  <a:lnTo>
                    <a:pt x="549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8" name="object 348"/>
            <p:cNvSpPr/>
            <p:nvPr/>
          </p:nvSpPr>
          <p:spPr>
            <a:xfrm>
              <a:off x="7935125" y="7201546"/>
              <a:ext cx="5715" cy="13335"/>
            </a:xfrm>
            <a:custGeom>
              <a:avLst/>
              <a:gdLst/>
              <a:ahLst/>
              <a:cxnLst/>
              <a:rect l="l" t="t" r="r" b="b"/>
              <a:pathLst>
                <a:path w="5715" h="13334">
                  <a:moveTo>
                    <a:pt x="5490" y="0"/>
                  </a:moveTo>
                  <a:lnTo>
                    <a:pt x="0" y="0"/>
                  </a:lnTo>
                  <a:lnTo>
                    <a:pt x="0" y="12739"/>
                  </a:lnTo>
                  <a:lnTo>
                    <a:pt x="5490" y="12739"/>
                  </a:lnTo>
                  <a:lnTo>
                    <a:pt x="549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9" name="object 349"/>
            <p:cNvSpPr/>
            <p:nvPr/>
          </p:nvSpPr>
          <p:spPr>
            <a:xfrm>
              <a:off x="7931315" y="7201546"/>
              <a:ext cx="3810" cy="13335"/>
            </a:xfrm>
            <a:custGeom>
              <a:avLst/>
              <a:gdLst/>
              <a:ahLst/>
              <a:cxnLst/>
              <a:rect l="l" t="t" r="r" b="b"/>
              <a:pathLst>
                <a:path w="3809" h="13334">
                  <a:moveTo>
                    <a:pt x="3814" y="0"/>
                  </a:moveTo>
                  <a:lnTo>
                    <a:pt x="0" y="0"/>
                  </a:lnTo>
                  <a:lnTo>
                    <a:pt x="0" y="12739"/>
                  </a:lnTo>
                  <a:lnTo>
                    <a:pt x="3814" y="12739"/>
                  </a:lnTo>
                  <a:lnTo>
                    <a:pt x="381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0" name="object 350"/>
            <p:cNvSpPr/>
            <p:nvPr/>
          </p:nvSpPr>
          <p:spPr>
            <a:xfrm>
              <a:off x="7931315" y="7201547"/>
              <a:ext cx="3810" cy="13335"/>
            </a:xfrm>
            <a:custGeom>
              <a:avLst/>
              <a:gdLst/>
              <a:ahLst/>
              <a:cxnLst/>
              <a:rect l="l" t="t" r="r" b="b"/>
              <a:pathLst>
                <a:path w="3809" h="13334">
                  <a:moveTo>
                    <a:pt x="3809" y="0"/>
                  </a:moveTo>
                  <a:lnTo>
                    <a:pt x="0" y="0"/>
                  </a:lnTo>
                  <a:lnTo>
                    <a:pt x="0" y="4358"/>
                  </a:lnTo>
                  <a:lnTo>
                    <a:pt x="482" y="6858"/>
                  </a:lnTo>
                  <a:lnTo>
                    <a:pt x="2973" y="12738"/>
                  </a:lnTo>
                  <a:lnTo>
                    <a:pt x="3809" y="12738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1" name="object 351"/>
            <p:cNvSpPr/>
            <p:nvPr/>
          </p:nvSpPr>
          <p:spPr>
            <a:xfrm>
              <a:off x="7931188" y="7201546"/>
              <a:ext cx="635" cy="13335"/>
            </a:xfrm>
            <a:custGeom>
              <a:avLst/>
              <a:gdLst/>
              <a:ahLst/>
              <a:cxnLst/>
              <a:rect l="l" t="t" r="r" b="b"/>
              <a:pathLst>
                <a:path w="634" h="13334">
                  <a:moveTo>
                    <a:pt x="0" y="0"/>
                  </a:moveTo>
                  <a:lnTo>
                    <a:pt x="120" y="127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2" name="object 352"/>
            <p:cNvSpPr/>
            <p:nvPr/>
          </p:nvSpPr>
          <p:spPr>
            <a:xfrm>
              <a:off x="7931188" y="7201547"/>
              <a:ext cx="635" cy="1905"/>
            </a:xfrm>
            <a:custGeom>
              <a:avLst/>
              <a:gdLst/>
              <a:ahLst/>
              <a:cxnLst/>
              <a:rect l="l" t="t" r="r" b="b"/>
              <a:pathLst>
                <a:path w="634" h="1904">
                  <a:moveTo>
                    <a:pt x="0" y="1574"/>
                  </a:moveTo>
                  <a:lnTo>
                    <a:pt x="120" y="0"/>
                  </a:lnTo>
                  <a:lnTo>
                    <a:pt x="0" y="157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3" name="object 353"/>
            <p:cNvSpPr/>
            <p:nvPr/>
          </p:nvSpPr>
          <p:spPr>
            <a:xfrm>
              <a:off x="7935125" y="7188542"/>
              <a:ext cx="5715" cy="13335"/>
            </a:xfrm>
            <a:custGeom>
              <a:avLst/>
              <a:gdLst/>
              <a:ahLst/>
              <a:cxnLst/>
              <a:rect l="l" t="t" r="r" b="b"/>
              <a:pathLst>
                <a:path w="5715" h="13334">
                  <a:moveTo>
                    <a:pt x="2984" y="0"/>
                  </a:moveTo>
                  <a:lnTo>
                    <a:pt x="0" y="0"/>
                  </a:lnTo>
                  <a:lnTo>
                    <a:pt x="0" y="13004"/>
                  </a:lnTo>
                  <a:lnTo>
                    <a:pt x="5486" y="13004"/>
                  </a:lnTo>
                  <a:lnTo>
                    <a:pt x="5486" y="3555"/>
                  </a:lnTo>
                  <a:lnTo>
                    <a:pt x="298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4" name="object 354"/>
            <p:cNvSpPr/>
            <p:nvPr/>
          </p:nvSpPr>
          <p:spPr>
            <a:xfrm>
              <a:off x="7935125" y="7188542"/>
              <a:ext cx="5715" cy="13335"/>
            </a:xfrm>
            <a:custGeom>
              <a:avLst/>
              <a:gdLst/>
              <a:ahLst/>
              <a:cxnLst/>
              <a:rect l="l" t="t" r="r" b="b"/>
              <a:pathLst>
                <a:path w="5715" h="13334">
                  <a:moveTo>
                    <a:pt x="5486" y="3556"/>
                  </a:moveTo>
                  <a:lnTo>
                    <a:pt x="2984" y="0"/>
                  </a:lnTo>
                  <a:lnTo>
                    <a:pt x="0" y="0"/>
                  </a:lnTo>
                  <a:lnTo>
                    <a:pt x="0" y="13004"/>
                  </a:lnTo>
                  <a:lnTo>
                    <a:pt x="5486" y="13004"/>
                  </a:lnTo>
                  <a:lnTo>
                    <a:pt x="5486" y="355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5" name="object 355"/>
            <p:cNvSpPr/>
            <p:nvPr/>
          </p:nvSpPr>
          <p:spPr>
            <a:xfrm>
              <a:off x="7931315" y="7188539"/>
              <a:ext cx="3810" cy="13335"/>
            </a:xfrm>
            <a:custGeom>
              <a:avLst/>
              <a:gdLst/>
              <a:ahLst/>
              <a:cxnLst/>
              <a:rect l="l" t="t" r="r" b="b"/>
              <a:pathLst>
                <a:path w="3809" h="13334">
                  <a:moveTo>
                    <a:pt x="3814" y="0"/>
                  </a:moveTo>
                  <a:lnTo>
                    <a:pt x="0" y="0"/>
                  </a:lnTo>
                  <a:lnTo>
                    <a:pt x="0" y="13007"/>
                  </a:lnTo>
                  <a:lnTo>
                    <a:pt x="3814" y="13007"/>
                  </a:lnTo>
                  <a:lnTo>
                    <a:pt x="381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6" name="object 356"/>
            <p:cNvSpPr/>
            <p:nvPr/>
          </p:nvSpPr>
          <p:spPr>
            <a:xfrm>
              <a:off x="7931315" y="7188542"/>
              <a:ext cx="3810" cy="13335"/>
            </a:xfrm>
            <a:custGeom>
              <a:avLst/>
              <a:gdLst/>
              <a:ahLst/>
              <a:cxnLst/>
              <a:rect l="l" t="t" r="r" b="b"/>
              <a:pathLst>
                <a:path w="3809" h="13334">
                  <a:moveTo>
                    <a:pt x="3810" y="0"/>
                  </a:moveTo>
                  <a:lnTo>
                    <a:pt x="3263" y="0"/>
                  </a:lnTo>
                  <a:lnTo>
                    <a:pt x="0" y="0"/>
                  </a:lnTo>
                  <a:lnTo>
                    <a:pt x="0" y="8940"/>
                  </a:lnTo>
                  <a:lnTo>
                    <a:pt x="0" y="13004"/>
                  </a:lnTo>
                  <a:lnTo>
                    <a:pt x="3810" y="13004"/>
                  </a:lnTo>
                  <a:lnTo>
                    <a:pt x="381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7" name="object 357"/>
            <p:cNvSpPr/>
            <p:nvPr/>
          </p:nvSpPr>
          <p:spPr>
            <a:xfrm>
              <a:off x="7931188" y="7188539"/>
              <a:ext cx="635" cy="13335"/>
            </a:xfrm>
            <a:custGeom>
              <a:avLst/>
              <a:gdLst/>
              <a:ahLst/>
              <a:cxnLst/>
              <a:rect l="l" t="t" r="r" b="b"/>
              <a:pathLst>
                <a:path w="634" h="13334">
                  <a:moveTo>
                    <a:pt x="0" y="0"/>
                  </a:moveTo>
                  <a:lnTo>
                    <a:pt x="120" y="13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8" name="object 358"/>
            <p:cNvSpPr/>
            <p:nvPr/>
          </p:nvSpPr>
          <p:spPr>
            <a:xfrm>
              <a:off x="7931188" y="7200226"/>
              <a:ext cx="635" cy="1905"/>
            </a:xfrm>
            <a:custGeom>
              <a:avLst/>
              <a:gdLst/>
              <a:ahLst/>
              <a:cxnLst/>
              <a:rect l="l" t="t" r="r" b="b"/>
              <a:pathLst>
                <a:path w="634" h="1904">
                  <a:moveTo>
                    <a:pt x="114" y="0"/>
                  </a:moveTo>
                  <a:lnTo>
                    <a:pt x="0" y="1320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9" name="object 359"/>
            <p:cNvSpPr/>
            <p:nvPr/>
          </p:nvSpPr>
          <p:spPr>
            <a:xfrm>
              <a:off x="7935125" y="7184296"/>
              <a:ext cx="3175" cy="4445"/>
            </a:xfrm>
            <a:custGeom>
              <a:avLst/>
              <a:gdLst/>
              <a:ahLst/>
              <a:cxnLst/>
              <a:rect l="l" t="t" r="r" b="b"/>
              <a:pathLst>
                <a:path w="3175" h="4445">
                  <a:moveTo>
                    <a:pt x="5" y="0"/>
                  </a:moveTo>
                  <a:lnTo>
                    <a:pt x="0" y="4246"/>
                  </a:lnTo>
                  <a:lnTo>
                    <a:pt x="2984" y="4246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0" name="object 360"/>
            <p:cNvSpPr/>
            <p:nvPr/>
          </p:nvSpPr>
          <p:spPr>
            <a:xfrm>
              <a:off x="7935125" y="7184301"/>
              <a:ext cx="3175" cy="4445"/>
            </a:xfrm>
            <a:custGeom>
              <a:avLst/>
              <a:gdLst/>
              <a:ahLst/>
              <a:cxnLst/>
              <a:rect l="l" t="t" r="r" b="b"/>
              <a:pathLst>
                <a:path w="3175" h="4445">
                  <a:moveTo>
                    <a:pt x="2984" y="4241"/>
                  </a:moveTo>
                  <a:lnTo>
                    <a:pt x="1790" y="2565"/>
                  </a:lnTo>
                  <a:lnTo>
                    <a:pt x="1181" y="1676"/>
                  </a:lnTo>
                  <a:lnTo>
                    <a:pt x="0" y="0"/>
                  </a:lnTo>
                  <a:lnTo>
                    <a:pt x="0" y="3429"/>
                  </a:lnTo>
                  <a:lnTo>
                    <a:pt x="0" y="4241"/>
                  </a:lnTo>
                  <a:lnTo>
                    <a:pt x="2984" y="424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1" name="object 361"/>
            <p:cNvSpPr/>
            <p:nvPr/>
          </p:nvSpPr>
          <p:spPr>
            <a:xfrm>
              <a:off x="7931315" y="7178835"/>
              <a:ext cx="3810" cy="10160"/>
            </a:xfrm>
            <a:custGeom>
              <a:avLst/>
              <a:gdLst/>
              <a:ahLst/>
              <a:cxnLst/>
              <a:rect l="l" t="t" r="r" b="b"/>
              <a:pathLst>
                <a:path w="3809" h="10159">
                  <a:moveTo>
                    <a:pt x="5" y="0"/>
                  </a:moveTo>
                  <a:lnTo>
                    <a:pt x="0" y="9707"/>
                  </a:lnTo>
                  <a:lnTo>
                    <a:pt x="3809" y="9707"/>
                  </a:lnTo>
                  <a:lnTo>
                    <a:pt x="3809" y="545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2" name="object 362"/>
            <p:cNvSpPr/>
            <p:nvPr/>
          </p:nvSpPr>
          <p:spPr>
            <a:xfrm>
              <a:off x="7931315" y="7178839"/>
              <a:ext cx="3810" cy="10160"/>
            </a:xfrm>
            <a:custGeom>
              <a:avLst/>
              <a:gdLst/>
              <a:ahLst/>
              <a:cxnLst/>
              <a:rect l="l" t="t" r="r" b="b"/>
              <a:pathLst>
                <a:path w="3809" h="10159">
                  <a:moveTo>
                    <a:pt x="3810" y="5448"/>
                  </a:moveTo>
                  <a:lnTo>
                    <a:pt x="0" y="0"/>
                  </a:lnTo>
                  <a:lnTo>
                    <a:pt x="0" y="9702"/>
                  </a:lnTo>
                  <a:lnTo>
                    <a:pt x="3263" y="9702"/>
                  </a:lnTo>
                  <a:lnTo>
                    <a:pt x="3797" y="9702"/>
                  </a:lnTo>
                  <a:lnTo>
                    <a:pt x="3810" y="544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3" name="object 363"/>
            <p:cNvSpPr/>
            <p:nvPr/>
          </p:nvSpPr>
          <p:spPr>
            <a:xfrm>
              <a:off x="7931188" y="7178666"/>
              <a:ext cx="635" cy="10160"/>
            </a:xfrm>
            <a:custGeom>
              <a:avLst/>
              <a:gdLst/>
              <a:ahLst/>
              <a:cxnLst/>
              <a:rect l="l" t="t" r="r" b="b"/>
              <a:pathLst>
                <a:path w="634" h="10159">
                  <a:moveTo>
                    <a:pt x="120" y="0"/>
                  </a:moveTo>
                  <a:lnTo>
                    <a:pt x="0" y="9876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4" name="object 364"/>
            <p:cNvSpPr/>
            <p:nvPr/>
          </p:nvSpPr>
          <p:spPr>
            <a:xfrm>
              <a:off x="7931188" y="7178674"/>
              <a:ext cx="635" cy="10160"/>
            </a:xfrm>
            <a:custGeom>
              <a:avLst/>
              <a:gdLst/>
              <a:ahLst/>
              <a:cxnLst/>
              <a:rect l="l" t="t" r="r" b="b"/>
              <a:pathLst>
                <a:path w="634" h="10159">
                  <a:moveTo>
                    <a:pt x="114" y="0"/>
                  </a:moveTo>
                  <a:lnTo>
                    <a:pt x="0" y="9867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5" name="object 365"/>
            <p:cNvSpPr/>
            <p:nvPr/>
          </p:nvSpPr>
          <p:spPr>
            <a:xfrm>
              <a:off x="7940611" y="7214285"/>
              <a:ext cx="9525" cy="25400"/>
            </a:xfrm>
            <a:custGeom>
              <a:avLst/>
              <a:gdLst/>
              <a:ahLst/>
              <a:cxnLst/>
              <a:rect l="l" t="t" r="r" b="b"/>
              <a:pathLst>
                <a:path w="9525" h="25400">
                  <a:moveTo>
                    <a:pt x="9372" y="12649"/>
                  </a:moveTo>
                  <a:lnTo>
                    <a:pt x="0" y="12649"/>
                  </a:lnTo>
                  <a:lnTo>
                    <a:pt x="0" y="24993"/>
                  </a:lnTo>
                  <a:lnTo>
                    <a:pt x="9372" y="24993"/>
                  </a:lnTo>
                  <a:lnTo>
                    <a:pt x="9372" y="12649"/>
                  </a:lnTo>
                  <a:close/>
                </a:path>
                <a:path w="9525" h="25400">
                  <a:moveTo>
                    <a:pt x="9372" y="0"/>
                  </a:moveTo>
                  <a:lnTo>
                    <a:pt x="0" y="0"/>
                  </a:lnTo>
                  <a:lnTo>
                    <a:pt x="0" y="12636"/>
                  </a:lnTo>
                  <a:lnTo>
                    <a:pt x="9372" y="12636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6" name="object 366"/>
            <p:cNvSpPr/>
            <p:nvPr/>
          </p:nvSpPr>
          <p:spPr>
            <a:xfrm>
              <a:off x="7940611" y="721428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378" y="0"/>
                  </a:moveTo>
                  <a:lnTo>
                    <a:pt x="0" y="0"/>
                  </a:lnTo>
                  <a:lnTo>
                    <a:pt x="0" y="5926"/>
                  </a:lnTo>
                  <a:lnTo>
                    <a:pt x="1244" y="8826"/>
                  </a:lnTo>
                  <a:lnTo>
                    <a:pt x="2527" y="11912"/>
                  </a:lnTo>
                  <a:lnTo>
                    <a:pt x="3007" y="12636"/>
                  </a:lnTo>
                  <a:lnTo>
                    <a:pt x="9378" y="12636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7" name="object 367"/>
            <p:cNvSpPr/>
            <p:nvPr/>
          </p:nvSpPr>
          <p:spPr>
            <a:xfrm>
              <a:off x="7940611" y="7201547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6642" y="0"/>
                  </a:moveTo>
                  <a:lnTo>
                    <a:pt x="0" y="0"/>
                  </a:lnTo>
                  <a:lnTo>
                    <a:pt x="0" y="12738"/>
                  </a:lnTo>
                  <a:lnTo>
                    <a:pt x="9378" y="12738"/>
                  </a:lnTo>
                  <a:lnTo>
                    <a:pt x="9378" y="3914"/>
                  </a:lnTo>
                  <a:lnTo>
                    <a:pt x="664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8" name="object 368"/>
            <p:cNvSpPr/>
            <p:nvPr/>
          </p:nvSpPr>
          <p:spPr>
            <a:xfrm>
              <a:off x="7940611" y="7201547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9372" y="3924"/>
                  </a:moveTo>
                  <a:lnTo>
                    <a:pt x="6642" y="0"/>
                  </a:lnTo>
                  <a:lnTo>
                    <a:pt x="2070" y="0"/>
                  </a:lnTo>
                  <a:lnTo>
                    <a:pt x="0" y="0"/>
                  </a:lnTo>
                  <a:lnTo>
                    <a:pt x="0" y="4927"/>
                  </a:lnTo>
                  <a:lnTo>
                    <a:pt x="0" y="12738"/>
                  </a:lnTo>
                  <a:lnTo>
                    <a:pt x="9372" y="12738"/>
                  </a:lnTo>
                  <a:lnTo>
                    <a:pt x="9372" y="392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9" name="object 369"/>
            <p:cNvSpPr/>
            <p:nvPr/>
          </p:nvSpPr>
          <p:spPr>
            <a:xfrm>
              <a:off x="7940611" y="7192106"/>
              <a:ext cx="6985" cy="9525"/>
            </a:xfrm>
            <a:custGeom>
              <a:avLst/>
              <a:gdLst/>
              <a:ahLst/>
              <a:cxnLst/>
              <a:rect l="l" t="t" r="r" b="b"/>
              <a:pathLst>
                <a:path w="6984" h="9525">
                  <a:moveTo>
                    <a:pt x="5" y="0"/>
                  </a:moveTo>
                  <a:lnTo>
                    <a:pt x="0" y="9441"/>
                  </a:lnTo>
                  <a:lnTo>
                    <a:pt x="6633" y="9441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0" name="object 370"/>
            <p:cNvSpPr/>
            <p:nvPr/>
          </p:nvSpPr>
          <p:spPr>
            <a:xfrm>
              <a:off x="7940611" y="7192111"/>
              <a:ext cx="6985" cy="9525"/>
            </a:xfrm>
            <a:custGeom>
              <a:avLst/>
              <a:gdLst/>
              <a:ahLst/>
              <a:cxnLst/>
              <a:rect l="l" t="t" r="r" b="b"/>
              <a:pathLst>
                <a:path w="6984" h="9525">
                  <a:moveTo>
                    <a:pt x="6616" y="9423"/>
                  </a:moveTo>
                  <a:lnTo>
                    <a:pt x="5410" y="7721"/>
                  </a:lnTo>
                  <a:lnTo>
                    <a:pt x="4152" y="5918"/>
                  </a:lnTo>
                  <a:lnTo>
                    <a:pt x="0" y="0"/>
                  </a:lnTo>
                  <a:lnTo>
                    <a:pt x="0" y="9436"/>
                  </a:lnTo>
                  <a:lnTo>
                    <a:pt x="2476" y="9436"/>
                  </a:lnTo>
                  <a:lnTo>
                    <a:pt x="6616" y="943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1" name="object 371"/>
            <p:cNvSpPr/>
            <p:nvPr/>
          </p:nvSpPr>
          <p:spPr>
            <a:xfrm>
              <a:off x="7949997" y="7226935"/>
              <a:ext cx="9525" cy="24765"/>
            </a:xfrm>
            <a:custGeom>
              <a:avLst/>
              <a:gdLst/>
              <a:ahLst/>
              <a:cxnLst/>
              <a:rect l="l" t="t" r="r" b="b"/>
              <a:pathLst>
                <a:path w="9525" h="24765">
                  <a:moveTo>
                    <a:pt x="9372" y="0"/>
                  </a:moveTo>
                  <a:lnTo>
                    <a:pt x="0" y="0"/>
                  </a:lnTo>
                  <a:lnTo>
                    <a:pt x="0" y="12344"/>
                  </a:lnTo>
                  <a:lnTo>
                    <a:pt x="0" y="24498"/>
                  </a:lnTo>
                  <a:lnTo>
                    <a:pt x="9372" y="24498"/>
                  </a:lnTo>
                  <a:lnTo>
                    <a:pt x="9372" y="1234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2" name="object 372"/>
            <p:cNvSpPr/>
            <p:nvPr/>
          </p:nvSpPr>
          <p:spPr>
            <a:xfrm>
              <a:off x="7950111" y="7226926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258" y="0"/>
                  </a:moveTo>
                  <a:lnTo>
                    <a:pt x="0" y="0"/>
                  </a:lnTo>
                  <a:lnTo>
                    <a:pt x="0" y="2942"/>
                  </a:lnTo>
                  <a:lnTo>
                    <a:pt x="634" y="6231"/>
                  </a:lnTo>
                  <a:lnTo>
                    <a:pt x="1943" y="9292"/>
                  </a:lnTo>
                  <a:lnTo>
                    <a:pt x="3202" y="12353"/>
                  </a:lnTo>
                  <a:lnTo>
                    <a:pt x="9258" y="12353"/>
                  </a:lnTo>
                  <a:lnTo>
                    <a:pt x="925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3" name="object 373"/>
            <p:cNvSpPr/>
            <p:nvPr/>
          </p:nvSpPr>
          <p:spPr>
            <a:xfrm>
              <a:off x="7949997" y="721428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6172" y="0"/>
                  </a:moveTo>
                  <a:lnTo>
                    <a:pt x="0" y="0"/>
                  </a:lnTo>
                  <a:lnTo>
                    <a:pt x="0" y="12636"/>
                  </a:lnTo>
                  <a:lnTo>
                    <a:pt x="9372" y="12636"/>
                  </a:lnTo>
                  <a:lnTo>
                    <a:pt x="9372" y="4559"/>
                  </a:lnTo>
                  <a:lnTo>
                    <a:pt x="61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4" name="object 374"/>
            <p:cNvSpPr/>
            <p:nvPr/>
          </p:nvSpPr>
          <p:spPr>
            <a:xfrm>
              <a:off x="7949997" y="721428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372" y="4559"/>
                  </a:moveTo>
                  <a:lnTo>
                    <a:pt x="6172" y="0"/>
                  </a:lnTo>
                  <a:lnTo>
                    <a:pt x="3022" y="0"/>
                  </a:lnTo>
                  <a:lnTo>
                    <a:pt x="0" y="0"/>
                  </a:lnTo>
                  <a:lnTo>
                    <a:pt x="0" y="12636"/>
                  </a:lnTo>
                  <a:lnTo>
                    <a:pt x="9372" y="12636"/>
                  </a:lnTo>
                  <a:lnTo>
                    <a:pt x="9372" y="455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5" name="object 375"/>
            <p:cNvSpPr/>
            <p:nvPr/>
          </p:nvSpPr>
          <p:spPr>
            <a:xfrm>
              <a:off x="7949997" y="7205477"/>
              <a:ext cx="6350" cy="8890"/>
            </a:xfrm>
            <a:custGeom>
              <a:avLst/>
              <a:gdLst/>
              <a:ahLst/>
              <a:cxnLst/>
              <a:rect l="l" t="t" r="r" b="b"/>
              <a:pathLst>
                <a:path w="6350" h="8890">
                  <a:moveTo>
                    <a:pt x="3" y="0"/>
                  </a:moveTo>
                  <a:lnTo>
                    <a:pt x="0" y="8808"/>
                  </a:lnTo>
                  <a:lnTo>
                    <a:pt x="6172" y="880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6" name="object 376"/>
            <p:cNvSpPr/>
            <p:nvPr/>
          </p:nvSpPr>
          <p:spPr>
            <a:xfrm>
              <a:off x="7949997" y="7205484"/>
              <a:ext cx="6350" cy="8890"/>
            </a:xfrm>
            <a:custGeom>
              <a:avLst/>
              <a:gdLst/>
              <a:ahLst/>
              <a:cxnLst/>
              <a:rect l="l" t="t" r="r" b="b"/>
              <a:pathLst>
                <a:path w="6350" h="8890">
                  <a:moveTo>
                    <a:pt x="6159" y="8801"/>
                  </a:moveTo>
                  <a:lnTo>
                    <a:pt x="5435" y="7772"/>
                  </a:lnTo>
                  <a:lnTo>
                    <a:pt x="4470" y="6388"/>
                  </a:lnTo>
                  <a:lnTo>
                    <a:pt x="0" y="0"/>
                  </a:lnTo>
                  <a:lnTo>
                    <a:pt x="0" y="8801"/>
                  </a:lnTo>
                  <a:lnTo>
                    <a:pt x="3302" y="8801"/>
                  </a:lnTo>
                  <a:lnTo>
                    <a:pt x="6159" y="880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7" name="object 377"/>
            <p:cNvSpPr/>
            <p:nvPr/>
          </p:nvSpPr>
          <p:spPr>
            <a:xfrm>
              <a:off x="7959369" y="725144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448" y="10426"/>
                  </a:moveTo>
                  <a:lnTo>
                    <a:pt x="0" y="10426"/>
                  </a:lnTo>
                  <a:lnTo>
                    <a:pt x="0" y="12153"/>
                  </a:lnTo>
                  <a:lnTo>
                    <a:pt x="9448" y="12153"/>
                  </a:lnTo>
                  <a:lnTo>
                    <a:pt x="9448" y="10426"/>
                  </a:lnTo>
                  <a:close/>
                </a:path>
                <a:path w="9525" h="12700">
                  <a:moveTo>
                    <a:pt x="9448" y="1384"/>
                  </a:moveTo>
                  <a:lnTo>
                    <a:pt x="0" y="1384"/>
                  </a:lnTo>
                  <a:lnTo>
                    <a:pt x="0" y="5207"/>
                  </a:lnTo>
                  <a:lnTo>
                    <a:pt x="9448" y="5207"/>
                  </a:lnTo>
                  <a:lnTo>
                    <a:pt x="9448" y="1384"/>
                  </a:lnTo>
                  <a:close/>
                </a:path>
                <a:path w="9525" h="12700">
                  <a:moveTo>
                    <a:pt x="9448" y="0"/>
                  </a:moveTo>
                  <a:lnTo>
                    <a:pt x="0" y="0"/>
                  </a:lnTo>
                  <a:lnTo>
                    <a:pt x="0" y="1371"/>
                  </a:lnTo>
                  <a:lnTo>
                    <a:pt x="9448" y="1371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8" name="object 378"/>
            <p:cNvSpPr/>
            <p:nvPr/>
          </p:nvSpPr>
          <p:spPr>
            <a:xfrm>
              <a:off x="7959369" y="725665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51" y="0"/>
                  </a:moveTo>
                  <a:lnTo>
                    <a:pt x="0" y="0"/>
                  </a:lnTo>
                  <a:lnTo>
                    <a:pt x="0" y="5216"/>
                  </a:lnTo>
                  <a:lnTo>
                    <a:pt x="9451" y="5216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9" name="object 379"/>
            <p:cNvSpPr/>
            <p:nvPr/>
          </p:nvSpPr>
          <p:spPr>
            <a:xfrm>
              <a:off x="7959369" y="723927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451" y="0"/>
                  </a:moveTo>
                  <a:lnTo>
                    <a:pt x="0" y="0"/>
                  </a:lnTo>
                  <a:lnTo>
                    <a:pt x="0" y="12157"/>
                  </a:lnTo>
                  <a:lnTo>
                    <a:pt x="9451" y="12157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0" name="object 380"/>
            <p:cNvSpPr/>
            <p:nvPr/>
          </p:nvSpPr>
          <p:spPr>
            <a:xfrm>
              <a:off x="7959369" y="7239279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448" y="0"/>
                  </a:moveTo>
                  <a:lnTo>
                    <a:pt x="0" y="0"/>
                  </a:lnTo>
                  <a:lnTo>
                    <a:pt x="126" y="5537"/>
                  </a:lnTo>
                  <a:lnTo>
                    <a:pt x="3038" y="12153"/>
                  </a:lnTo>
                  <a:lnTo>
                    <a:pt x="9448" y="1215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1" name="object 381"/>
            <p:cNvSpPr/>
            <p:nvPr/>
          </p:nvSpPr>
          <p:spPr>
            <a:xfrm>
              <a:off x="7959369" y="7226926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5666" y="0"/>
                  </a:moveTo>
                  <a:lnTo>
                    <a:pt x="0" y="0"/>
                  </a:lnTo>
                  <a:lnTo>
                    <a:pt x="0" y="12353"/>
                  </a:lnTo>
                  <a:lnTo>
                    <a:pt x="9448" y="12353"/>
                  </a:lnTo>
                  <a:lnTo>
                    <a:pt x="9448" y="5368"/>
                  </a:lnTo>
                  <a:lnTo>
                    <a:pt x="566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2" name="object 382"/>
            <p:cNvSpPr/>
            <p:nvPr/>
          </p:nvSpPr>
          <p:spPr>
            <a:xfrm>
              <a:off x="7959369" y="722693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448" y="5359"/>
                  </a:moveTo>
                  <a:lnTo>
                    <a:pt x="5664" y="0"/>
                  </a:lnTo>
                  <a:lnTo>
                    <a:pt x="1993" y="0"/>
                  </a:lnTo>
                  <a:lnTo>
                    <a:pt x="0" y="0"/>
                  </a:lnTo>
                  <a:lnTo>
                    <a:pt x="0" y="12344"/>
                  </a:lnTo>
                  <a:lnTo>
                    <a:pt x="9448" y="12344"/>
                  </a:lnTo>
                  <a:lnTo>
                    <a:pt x="9448" y="535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3" name="object 383"/>
            <p:cNvSpPr/>
            <p:nvPr/>
          </p:nvSpPr>
          <p:spPr>
            <a:xfrm>
              <a:off x="7959369" y="7218845"/>
              <a:ext cx="5715" cy="8255"/>
            </a:xfrm>
            <a:custGeom>
              <a:avLst/>
              <a:gdLst/>
              <a:ahLst/>
              <a:cxnLst/>
              <a:rect l="l" t="t" r="r" b="b"/>
              <a:pathLst>
                <a:path w="5715" h="8254">
                  <a:moveTo>
                    <a:pt x="0" y="0"/>
                  </a:moveTo>
                  <a:lnTo>
                    <a:pt x="0" y="8077"/>
                  </a:lnTo>
                  <a:lnTo>
                    <a:pt x="5661" y="80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4" name="object 384"/>
            <p:cNvSpPr/>
            <p:nvPr/>
          </p:nvSpPr>
          <p:spPr>
            <a:xfrm>
              <a:off x="7959369" y="7218845"/>
              <a:ext cx="5715" cy="8255"/>
            </a:xfrm>
            <a:custGeom>
              <a:avLst/>
              <a:gdLst/>
              <a:ahLst/>
              <a:cxnLst/>
              <a:rect l="l" t="t" r="r" b="b"/>
              <a:pathLst>
                <a:path w="5715" h="8254">
                  <a:moveTo>
                    <a:pt x="5651" y="8077"/>
                  </a:moveTo>
                  <a:lnTo>
                    <a:pt x="5143" y="7378"/>
                  </a:lnTo>
                  <a:lnTo>
                    <a:pt x="3568" y="5105"/>
                  </a:lnTo>
                  <a:lnTo>
                    <a:pt x="0" y="0"/>
                  </a:lnTo>
                  <a:lnTo>
                    <a:pt x="0" y="8077"/>
                  </a:lnTo>
                  <a:lnTo>
                    <a:pt x="1993" y="8077"/>
                  </a:lnTo>
                  <a:lnTo>
                    <a:pt x="2654" y="8077"/>
                  </a:lnTo>
                  <a:lnTo>
                    <a:pt x="5651" y="807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5" name="object 385"/>
            <p:cNvSpPr/>
            <p:nvPr/>
          </p:nvSpPr>
          <p:spPr>
            <a:xfrm>
              <a:off x="7968818" y="7251445"/>
              <a:ext cx="9525" cy="24130"/>
            </a:xfrm>
            <a:custGeom>
              <a:avLst/>
              <a:gdLst/>
              <a:ahLst/>
              <a:cxnLst/>
              <a:rect l="l" t="t" r="r" b="b"/>
              <a:pathLst>
                <a:path w="9525" h="24129">
                  <a:moveTo>
                    <a:pt x="9372" y="12153"/>
                  </a:moveTo>
                  <a:lnTo>
                    <a:pt x="0" y="12153"/>
                  </a:lnTo>
                  <a:lnTo>
                    <a:pt x="0" y="14236"/>
                  </a:lnTo>
                  <a:lnTo>
                    <a:pt x="0" y="23939"/>
                  </a:lnTo>
                  <a:lnTo>
                    <a:pt x="9372" y="23939"/>
                  </a:lnTo>
                  <a:lnTo>
                    <a:pt x="9372" y="14236"/>
                  </a:lnTo>
                  <a:lnTo>
                    <a:pt x="9372" y="12153"/>
                  </a:lnTo>
                  <a:close/>
                </a:path>
                <a:path w="9525" h="24129">
                  <a:moveTo>
                    <a:pt x="9372" y="0"/>
                  </a:moveTo>
                  <a:lnTo>
                    <a:pt x="0" y="0"/>
                  </a:lnTo>
                  <a:lnTo>
                    <a:pt x="0" y="1371"/>
                  </a:lnTo>
                  <a:lnTo>
                    <a:pt x="9372" y="137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6" name="object 386"/>
            <p:cNvSpPr/>
            <p:nvPr/>
          </p:nvSpPr>
          <p:spPr>
            <a:xfrm>
              <a:off x="7969338" y="7251434"/>
              <a:ext cx="8890" cy="1905"/>
            </a:xfrm>
            <a:custGeom>
              <a:avLst/>
              <a:gdLst/>
              <a:ahLst/>
              <a:cxnLst/>
              <a:rect l="l" t="t" r="r" b="b"/>
              <a:pathLst>
                <a:path w="8890" h="1904">
                  <a:moveTo>
                    <a:pt x="8861" y="0"/>
                  </a:moveTo>
                  <a:lnTo>
                    <a:pt x="0" y="0"/>
                  </a:lnTo>
                  <a:lnTo>
                    <a:pt x="0" y="1383"/>
                  </a:lnTo>
                  <a:lnTo>
                    <a:pt x="8861" y="1383"/>
                  </a:lnTo>
                  <a:lnTo>
                    <a:pt x="886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7" name="object 387"/>
            <p:cNvSpPr/>
            <p:nvPr/>
          </p:nvSpPr>
          <p:spPr>
            <a:xfrm>
              <a:off x="7968818" y="7252824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9" y="9048"/>
                  </a:moveTo>
                  <a:lnTo>
                    <a:pt x="0" y="9048"/>
                  </a:lnTo>
                  <a:lnTo>
                    <a:pt x="0" y="10775"/>
                  </a:lnTo>
                  <a:lnTo>
                    <a:pt x="9379" y="10775"/>
                  </a:lnTo>
                  <a:lnTo>
                    <a:pt x="9379" y="9048"/>
                  </a:lnTo>
                  <a:close/>
                </a:path>
                <a:path w="9525" h="10795">
                  <a:moveTo>
                    <a:pt x="9379" y="0"/>
                  </a:moveTo>
                  <a:lnTo>
                    <a:pt x="0" y="0"/>
                  </a:lnTo>
                  <a:lnTo>
                    <a:pt x="0" y="3828"/>
                  </a:lnTo>
                  <a:lnTo>
                    <a:pt x="9379" y="3828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8" name="object 388"/>
            <p:cNvSpPr/>
            <p:nvPr/>
          </p:nvSpPr>
          <p:spPr>
            <a:xfrm>
              <a:off x="7969338" y="7252824"/>
              <a:ext cx="8890" cy="10795"/>
            </a:xfrm>
            <a:custGeom>
              <a:avLst/>
              <a:gdLst/>
              <a:ahLst/>
              <a:cxnLst/>
              <a:rect l="l" t="t" r="r" b="b"/>
              <a:pathLst>
                <a:path w="8890" h="10795">
                  <a:moveTo>
                    <a:pt x="8861" y="9048"/>
                  </a:moveTo>
                  <a:lnTo>
                    <a:pt x="2650" y="9048"/>
                  </a:lnTo>
                  <a:lnTo>
                    <a:pt x="2959" y="9772"/>
                  </a:lnTo>
                  <a:lnTo>
                    <a:pt x="3620" y="10775"/>
                  </a:lnTo>
                  <a:lnTo>
                    <a:pt x="8861" y="10775"/>
                  </a:lnTo>
                  <a:lnTo>
                    <a:pt x="8861" y="9048"/>
                  </a:lnTo>
                  <a:close/>
                </a:path>
                <a:path w="8890" h="10795">
                  <a:moveTo>
                    <a:pt x="8861" y="0"/>
                  </a:moveTo>
                  <a:lnTo>
                    <a:pt x="0" y="0"/>
                  </a:lnTo>
                  <a:lnTo>
                    <a:pt x="0" y="1696"/>
                  </a:lnTo>
                  <a:lnTo>
                    <a:pt x="381" y="3638"/>
                  </a:lnTo>
                  <a:lnTo>
                    <a:pt x="460" y="3828"/>
                  </a:lnTo>
                  <a:lnTo>
                    <a:pt x="8861" y="3828"/>
                  </a:lnTo>
                  <a:lnTo>
                    <a:pt x="886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9" name="object 389"/>
            <p:cNvSpPr/>
            <p:nvPr/>
          </p:nvSpPr>
          <p:spPr>
            <a:xfrm>
              <a:off x="7968818" y="725665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9" y="0"/>
                  </a:moveTo>
                  <a:lnTo>
                    <a:pt x="0" y="0"/>
                  </a:lnTo>
                  <a:lnTo>
                    <a:pt x="0" y="5216"/>
                  </a:lnTo>
                  <a:lnTo>
                    <a:pt x="9379" y="5216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0" name="object 390"/>
            <p:cNvSpPr/>
            <p:nvPr/>
          </p:nvSpPr>
          <p:spPr>
            <a:xfrm>
              <a:off x="7969799" y="7256655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90" h="5715">
                  <a:moveTo>
                    <a:pt x="8400" y="0"/>
                  </a:moveTo>
                  <a:lnTo>
                    <a:pt x="0" y="0"/>
                  </a:lnTo>
                  <a:lnTo>
                    <a:pt x="1189" y="2867"/>
                  </a:lnTo>
                  <a:lnTo>
                    <a:pt x="2189" y="5216"/>
                  </a:lnTo>
                  <a:lnTo>
                    <a:pt x="8400" y="5216"/>
                  </a:lnTo>
                  <a:lnTo>
                    <a:pt x="840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1" name="object 391"/>
            <p:cNvSpPr/>
            <p:nvPr/>
          </p:nvSpPr>
          <p:spPr>
            <a:xfrm>
              <a:off x="7968818" y="7239279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4889" y="0"/>
                  </a:moveTo>
                  <a:lnTo>
                    <a:pt x="0" y="0"/>
                  </a:lnTo>
                  <a:lnTo>
                    <a:pt x="0" y="12153"/>
                  </a:lnTo>
                  <a:lnTo>
                    <a:pt x="9379" y="12153"/>
                  </a:lnTo>
                  <a:lnTo>
                    <a:pt x="9283" y="6261"/>
                  </a:lnTo>
                  <a:lnTo>
                    <a:pt x="488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2" name="object 392"/>
            <p:cNvSpPr/>
            <p:nvPr/>
          </p:nvSpPr>
          <p:spPr>
            <a:xfrm>
              <a:off x="7968818" y="7239279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372" y="12153"/>
                  </a:moveTo>
                  <a:lnTo>
                    <a:pt x="9283" y="6261"/>
                  </a:lnTo>
                  <a:lnTo>
                    <a:pt x="4889" y="0"/>
                  </a:lnTo>
                  <a:lnTo>
                    <a:pt x="2451" y="0"/>
                  </a:lnTo>
                  <a:lnTo>
                    <a:pt x="0" y="0"/>
                  </a:lnTo>
                  <a:lnTo>
                    <a:pt x="0" y="12153"/>
                  </a:lnTo>
                  <a:lnTo>
                    <a:pt x="254" y="12153"/>
                  </a:lnTo>
                  <a:lnTo>
                    <a:pt x="9372" y="1215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3" name="object 393"/>
            <p:cNvSpPr/>
            <p:nvPr/>
          </p:nvSpPr>
          <p:spPr>
            <a:xfrm>
              <a:off x="7968818" y="7232294"/>
              <a:ext cx="5080" cy="6985"/>
            </a:xfrm>
            <a:custGeom>
              <a:avLst/>
              <a:gdLst/>
              <a:ahLst/>
              <a:cxnLst/>
              <a:rect l="l" t="t" r="r" b="b"/>
              <a:pathLst>
                <a:path w="5079" h="6984">
                  <a:moveTo>
                    <a:pt x="0" y="0"/>
                  </a:moveTo>
                  <a:lnTo>
                    <a:pt x="0" y="6985"/>
                  </a:lnTo>
                  <a:lnTo>
                    <a:pt x="4884" y="69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4" name="object 394"/>
            <p:cNvSpPr/>
            <p:nvPr/>
          </p:nvSpPr>
          <p:spPr>
            <a:xfrm>
              <a:off x="7968818" y="7232294"/>
              <a:ext cx="5080" cy="6985"/>
            </a:xfrm>
            <a:custGeom>
              <a:avLst/>
              <a:gdLst/>
              <a:ahLst/>
              <a:cxnLst/>
              <a:rect l="l" t="t" r="r" b="b"/>
              <a:pathLst>
                <a:path w="5079" h="6984">
                  <a:moveTo>
                    <a:pt x="4876" y="6985"/>
                  </a:moveTo>
                  <a:lnTo>
                    <a:pt x="4013" y="5753"/>
                  </a:lnTo>
                  <a:lnTo>
                    <a:pt x="3429" y="4927"/>
                  </a:lnTo>
                  <a:lnTo>
                    <a:pt x="0" y="0"/>
                  </a:lnTo>
                  <a:lnTo>
                    <a:pt x="0" y="6985"/>
                  </a:lnTo>
                  <a:lnTo>
                    <a:pt x="2451" y="6985"/>
                  </a:lnTo>
                  <a:lnTo>
                    <a:pt x="4876" y="698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5" name="object 395"/>
            <p:cNvSpPr/>
            <p:nvPr/>
          </p:nvSpPr>
          <p:spPr>
            <a:xfrm>
              <a:off x="7978204" y="7265682"/>
              <a:ext cx="9525" cy="21590"/>
            </a:xfrm>
            <a:custGeom>
              <a:avLst/>
              <a:gdLst/>
              <a:ahLst/>
              <a:cxnLst/>
              <a:rect l="l" t="t" r="r" b="b"/>
              <a:pathLst>
                <a:path w="9525" h="21590">
                  <a:moveTo>
                    <a:pt x="9423" y="9715"/>
                  </a:moveTo>
                  <a:lnTo>
                    <a:pt x="0" y="9715"/>
                  </a:lnTo>
                  <a:lnTo>
                    <a:pt x="0" y="21475"/>
                  </a:lnTo>
                  <a:lnTo>
                    <a:pt x="9423" y="21475"/>
                  </a:lnTo>
                  <a:lnTo>
                    <a:pt x="9423" y="9715"/>
                  </a:lnTo>
                  <a:close/>
                </a:path>
                <a:path w="9525" h="21590">
                  <a:moveTo>
                    <a:pt x="9423" y="0"/>
                  </a:moveTo>
                  <a:lnTo>
                    <a:pt x="0" y="0"/>
                  </a:lnTo>
                  <a:lnTo>
                    <a:pt x="0" y="9702"/>
                  </a:lnTo>
                  <a:lnTo>
                    <a:pt x="9423" y="9702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6" name="object 396"/>
            <p:cNvSpPr/>
            <p:nvPr/>
          </p:nvSpPr>
          <p:spPr>
            <a:xfrm>
              <a:off x="7978203" y="726568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3" y="0"/>
                  </a:moveTo>
                  <a:lnTo>
                    <a:pt x="0" y="0"/>
                  </a:lnTo>
                  <a:lnTo>
                    <a:pt x="0" y="1170"/>
                  </a:lnTo>
                  <a:lnTo>
                    <a:pt x="241" y="2425"/>
                  </a:lnTo>
                  <a:lnTo>
                    <a:pt x="2844" y="8572"/>
                  </a:lnTo>
                  <a:lnTo>
                    <a:pt x="3593" y="9702"/>
                  </a:lnTo>
                  <a:lnTo>
                    <a:pt x="9423" y="9702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7" name="object 397"/>
            <p:cNvSpPr/>
            <p:nvPr/>
          </p:nvSpPr>
          <p:spPr>
            <a:xfrm>
              <a:off x="7978203" y="7263595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426" y="0"/>
                  </a:moveTo>
                  <a:lnTo>
                    <a:pt x="0" y="0"/>
                  </a:lnTo>
                  <a:lnTo>
                    <a:pt x="0" y="2087"/>
                  </a:lnTo>
                  <a:lnTo>
                    <a:pt x="9426" y="2087"/>
                  </a:lnTo>
                  <a:lnTo>
                    <a:pt x="94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8" name="object 398"/>
            <p:cNvSpPr/>
            <p:nvPr/>
          </p:nvSpPr>
          <p:spPr>
            <a:xfrm>
              <a:off x="7978203" y="7263595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426" y="0"/>
                  </a:moveTo>
                  <a:lnTo>
                    <a:pt x="0" y="0"/>
                  </a:lnTo>
                  <a:lnTo>
                    <a:pt x="0" y="2087"/>
                  </a:lnTo>
                  <a:lnTo>
                    <a:pt x="9426" y="2087"/>
                  </a:lnTo>
                  <a:lnTo>
                    <a:pt x="942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9" name="object 399"/>
            <p:cNvSpPr/>
            <p:nvPr/>
          </p:nvSpPr>
          <p:spPr>
            <a:xfrm>
              <a:off x="7978203" y="7251434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5512" y="0"/>
                  </a:moveTo>
                  <a:lnTo>
                    <a:pt x="0" y="0"/>
                  </a:lnTo>
                  <a:lnTo>
                    <a:pt x="0" y="1383"/>
                  </a:lnTo>
                  <a:lnTo>
                    <a:pt x="6851" y="1383"/>
                  </a:lnTo>
                  <a:lnTo>
                    <a:pt x="551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0" name="object 400"/>
            <p:cNvSpPr/>
            <p:nvPr/>
          </p:nvSpPr>
          <p:spPr>
            <a:xfrm>
              <a:off x="7978204" y="7251445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6845" y="0"/>
                  </a:moveTo>
                  <a:lnTo>
                    <a:pt x="5511" y="0"/>
                  </a:lnTo>
                  <a:lnTo>
                    <a:pt x="1600" y="0"/>
                  </a:lnTo>
                  <a:lnTo>
                    <a:pt x="0" y="0"/>
                  </a:lnTo>
                  <a:lnTo>
                    <a:pt x="0" y="1371"/>
                  </a:lnTo>
                  <a:lnTo>
                    <a:pt x="1016" y="1371"/>
                  </a:lnTo>
                  <a:lnTo>
                    <a:pt x="6845" y="1371"/>
                  </a:lnTo>
                  <a:lnTo>
                    <a:pt x="684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1" name="object 401"/>
            <p:cNvSpPr/>
            <p:nvPr/>
          </p:nvSpPr>
          <p:spPr>
            <a:xfrm>
              <a:off x="7978203" y="7252824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23" y="9048"/>
                  </a:moveTo>
                  <a:lnTo>
                    <a:pt x="0" y="9048"/>
                  </a:lnTo>
                  <a:lnTo>
                    <a:pt x="0" y="10775"/>
                  </a:lnTo>
                  <a:lnTo>
                    <a:pt x="9423" y="10775"/>
                  </a:lnTo>
                  <a:lnTo>
                    <a:pt x="9423" y="9048"/>
                  </a:lnTo>
                  <a:close/>
                </a:path>
                <a:path w="9525" h="10795">
                  <a:moveTo>
                    <a:pt x="6864" y="0"/>
                  </a:moveTo>
                  <a:lnTo>
                    <a:pt x="0" y="0"/>
                  </a:lnTo>
                  <a:lnTo>
                    <a:pt x="0" y="3828"/>
                  </a:lnTo>
                  <a:lnTo>
                    <a:pt x="9423" y="3828"/>
                  </a:lnTo>
                  <a:lnTo>
                    <a:pt x="9423" y="2723"/>
                  </a:lnTo>
                  <a:lnTo>
                    <a:pt x="686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2" name="object 402"/>
            <p:cNvSpPr/>
            <p:nvPr/>
          </p:nvSpPr>
          <p:spPr>
            <a:xfrm>
              <a:off x="7978204" y="725283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23" y="9042"/>
                  </a:moveTo>
                  <a:lnTo>
                    <a:pt x="0" y="9042"/>
                  </a:lnTo>
                  <a:lnTo>
                    <a:pt x="0" y="10769"/>
                  </a:lnTo>
                  <a:lnTo>
                    <a:pt x="9423" y="10769"/>
                  </a:lnTo>
                  <a:lnTo>
                    <a:pt x="9423" y="9042"/>
                  </a:lnTo>
                  <a:close/>
                </a:path>
                <a:path w="9525" h="10795">
                  <a:moveTo>
                    <a:pt x="9423" y="2717"/>
                  </a:moveTo>
                  <a:lnTo>
                    <a:pt x="6858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0" y="3822"/>
                  </a:lnTo>
                  <a:lnTo>
                    <a:pt x="9423" y="3822"/>
                  </a:lnTo>
                  <a:lnTo>
                    <a:pt x="9423" y="271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3" name="object 403"/>
            <p:cNvSpPr/>
            <p:nvPr/>
          </p:nvSpPr>
          <p:spPr>
            <a:xfrm>
              <a:off x="7978203" y="725665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26" y="0"/>
                  </a:moveTo>
                  <a:lnTo>
                    <a:pt x="0" y="0"/>
                  </a:lnTo>
                  <a:lnTo>
                    <a:pt x="0" y="5216"/>
                  </a:lnTo>
                  <a:lnTo>
                    <a:pt x="9426" y="5216"/>
                  </a:lnTo>
                  <a:lnTo>
                    <a:pt x="9426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4" name="object 404"/>
            <p:cNvSpPr/>
            <p:nvPr/>
          </p:nvSpPr>
          <p:spPr>
            <a:xfrm>
              <a:off x="7978204" y="725666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23" y="0"/>
                  </a:moveTo>
                  <a:lnTo>
                    <a:pt x="0" y="0"/>
                  </a:lnTo>
                  <a:lnTo>
                    <a:pt x="0" y="5207"/>
                  </a:lnTo>
                  <a:lnTo>
                    <a:pt x="9423" y="5207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5" name="object 405"/>
            <p:cNvSpPr/>
            <p:nvPr/>
          </p:nvSpPr>
          <p:spPr>
            <a:xfrm>
              <a:off x="7978203" y="7245642"/>
              <a:ext cx="5715" cy="6350"/>
            </a:xfrm>
            <a:custGeom>
              <a:avLst/>
              <a:gdLst/>
              <a:ahLst/>
              <a:cxnLst/>
              <a:rect l="l" t="t" r="r" b="b"/>
              <a:pathLst>
                <a:path w="5715" h="6350">
                  <a:moveTo>
                    <a:pt x="0" y="0"/>
                  </a:moveTo>
                  <a:lnTo>
                    <a:pt x="0" y="5791"/>
                  </a:lnTo>
                  <a:lnTo>
                    <a:pt x="5511" y="57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6" name="object 406"/>
            <p:cNvSpPr/>
            <p:nvPr/>
          </p:nvSpPr>
          <p:spPr>
            <a:xfrm>
              <a:off x="7978204" y="7245642"/>
              <a:ext cx="5715" cy="6350"/>
            </a:xfrm>
            <a:custGeom>
              <a:avLst/>
              <a:gdLst/>
              <a:ahLst/>
              <a:cxnLst/>
              <a:rect l="l" t="t" r="r" b="b"/>
              <a:pathLst>
                <a:path w="5715" h="6350">
                  <a:moveTo>
                    <a:pt x="5499" y="5791"/>
                  </a:moveTo>
                  <a:lnTo>
                    <a:pt x="5118" y="5397"/>
                  </a:lnTo>
                  <a:lnTo>
                    <a:pt x="2806" y="2959"/>
                  </a:lnTo>
                  <a:lnTo>
                    <a:pt x="0" y="0"/>
                  </a:lnTo>
                  <a:lnTo>
                    <a:pt x="0" y="5791"/>
                  </a:lnTo>
                  <a:lnTo>
                    <a:pt x="1612" y="5791"/>
                  </a:lnTo>
                  <a:lnTo>
                    <a:pt x="4051" y="5791"/>
                  </a:lnTo>
                  <a:lnTo>
                    <a:pt x="5499" y="579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7" name="object 407"/>
            <p:cNvSpPr/>
            <p:nvPr/>
          </p:nvSpPr>
          <p:spPr>
            <a:xfrm>
              <a:off x="7987627" y="7275397"/>
              <a:ext cx="9525" cy="23495"/>
            </a:xfrm>
            <a:custGeom>
              <a:avLst/>
              <a:gdLst/>
              <a:ahLst/>
              <a:cxnLst/>
              <a:rect l="l" t="t" r="r" b="b"/>
              <a:pathLst>
                <a:path w="9525" h="23495">
                  <a:moveTo>
                    <a:pt x="9372" y="11772"/>
                  </a:moveTo>
                  <a:lnTo>
                    <a:pt x="0" y="11772"/>
                  </a:lnTo>
                  <a:lnTo>
                    <a:pt x="0" y="23215"/>
                  </a:lnTo>
                  <a:lnTo>
                    <a:pt x="9372" y="23215"/>
                  </a:lnTo>
                  <a:lnTo>
                    <a:pt x="9372" y="11772"/>
                  </a:lnTo>
                  <a:close/>
                </a:path>
                <a:path w="9525" h="23495">
                  <a:moveTo>
                    <a:pt x="9372" y="0"/>
                  </a:moveTo>
                  <a:lnTo>
                    <a:pt x="0" y="0"/>
                  </a:lnTo>
                  <a:lnTo>
                    <a:pt x="0" y="11760"/>
                  </a:lnTo>
                  <a:lnTo>
                    <a:pt x="9372" y="1176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8" name="object 408"/>
            <p:cNvSpPr/>
            <p:nvPr/>
          </p:nvSpPr>
          <p:spPr>
            <a:xfrm>
              <a:off x="7988287" y="7275387"/>
              <a:ext cx="8890" cy="12065"/>
            </a:xfrm>
            <a:custGeom>
              <a:avLst/>
              <a:gdLst/>
              <a:ahLst/>
              <a:cxnLst/>
              <a:rect l="l" t="t" r="r" b="b"/>
              <a:pathLst>
                <a:path w="8890" h="12065">
                  <a:moveTo>
                    <a:pt x="8714" y="0"/>
                  </a:moveTo>
                  <a:lnTo>
                    <a:pt x="0" y="0"/>
                  </a:lnTo>
                  <a:lnTo>
                    <a:pt x="0" y="2459"/>
                  </a:lnTo>
                  <a:lnTo>
                    <a:pt x="368" y="4367"/>
                  </a:lnTo>
                  <a:lnTo>
                    <a:pt x="1676" y="7427"/>
                  </a:lnTo>
                  <a:lnTo>
                    <a:pt x="2959" y="10513"/>
                  </a:lnTo>
                  <a:lnTo>
                    <a:pt x="3793" y="11771"/>
                  </a:lnTo>
                  <a:lnTo>
                    <a:pt x="8714" y="11771"/>
                  </a:lnTo>
                  <a:lnTo>
                    <a:pt x="871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9" name="object 409"/>
            <p:cNvSpPr/>
            <p:nvPr/>
          </p:nvSpPr>
          <p:spPr>
            <a:xfrm>
              <a:off x="7987626" y="7265679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8" y="0"/>
                  </a:moveTo>
                  <a:lnTo>
                    <a:pt x="0" y="0"/>
                  </a:lnTo>
                  <a:lnTo>
                    <a:pt x="0" y="9706"/>
                  </a:lnTo>
                  <a:lnTo>
                    <a:pt x="9378" y="9706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0" name="object 410"/>
            <p:cNvSpPr/>
            <p:nvPr/>
          </p:nvSpPr>
          <p:spPr>
            <a:xfrm>
              <a:off x="7987627" y="726568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1295" y="0"/>
                  </a:lnTo>
                  <a:lnTo>
                    <a:pt x="0" y="0"/>
                  </a:lnTo>
                  <a:lnTo>
                    <a:pt x="0" y="9702"/>
                  </a:lnTo>
                  <a:lnTo>
                    <a:pt x="393" y="9702"/>
                  </a:lnTo>
                  <a:lnTo>
                    <a:pt x="9372" y="970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1" name="object 411"/>
            <p:cNvSpPr/>
            <p:nvPr/>
          </p:nvSpPr>
          <p:spPr>
            <a:xfrm>
              <a:off x="7987626" y="7263599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7683" y="0"/>
                  </a:moveTo>
                  <a:lnTo>
                    <a:pt x="0" y="0"/>
                  </a:lnTo>
                  <a:lnTo>
                    <a:pt x="0" y="2082"/>
                  </a:lnTo>
                  <a:lnTo>
                    <a:pt x="9378" y="2082"/>
                  </a:lnTo>
                  <a:lnTo>
                    <a:pt x="9378" y="1783"/>
                  </a:lnTo>
                  <a:lnTo>
                    <a:pt x="768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2" name="object 412"/>
            <p:cNvSpPr/>
            <p:nvPr/>
          </p:nvSpPr>
          <p:spPr>
            <a:xfrm>
              <a:off x="7987627" y="7263599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72" y="0"/>
                  </a:moveTo>
                  <a:lnTo>
                    <a:pt x="7683" y="0"/>
                  </a:lnTo>
                  <a:lnTo>
                    <a:pt x="2171" y="0"/>
                  </a:lnTo>
                  <a:lnTo>
                    <a:pt x="0" y="0"/>
                  </a:lnTo>
                  <a:lnTo>
                    <a:pt x="0" y="2082"/>
                  </a:lnTo>
                  <a:lnTo>
                    <a:pt x="1295" y="2082"/>
                  </a:lnTo>
                  <a:lnTo>
                    <a:pt x="9372" y="2082"/>
                  </a:lnTo>
                  <a:lnTo>
                    <a:pt x="9372" y="179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3" name="object 413"/>
            <p:cNvSpPr/>
            <p:nvPr/>
          </p:nvSpPr>
          <p:spPr>
            <a:xfrm>
              <a:off x="7987626" y="7255548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6032" y="6324"/>
                  </a:moveTo>
                  <a:lnTo>
                    <a:pt x="0" y="6324"/>
                  </a:lnTo>
                  <a:lnTo>
                    <a:pt x="0" y="8051"/>
                  </a:lnTo>
                  <a:lnTo>
                    <a:pt x="7678" y="8051"/>
                  </a:lnTo>
                  <a:lnTo>
                    <a:pt x="6032" y="6324"/>
                  </a:lnTo>
                  <a:close/>
                </a:path>
                <a:path w="8254" h="8254">
                  <a:moveTo>
                    <a:pt x="0" y="0"/>
                  </a:moveTo>
                  <a:lnTo>
                    <a:pt x="0" y="1104"/>
                  </a:lnTo>
                  <a:lnTo>
                    <a:pt x="1079" y="11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4" name="object 414"/>
            <p:cNvSpPr/>
            <p:nvPr/>
          </p:nvSpPr>
          <p:spPr>
            <a:xfrm>
              <a:off x="7987627" y="7255548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1079" y="1104"/>
                  </a:moveTo>
                  <a:lnTo>
                    <a:pt x="0" y="0"/>
                  </a:lnTo>
                  <a:lnTo>
                    <a:pt x="0" y="1104"/>
                  </a:lnTo>
                  <a:lnTo>
                    <a:pt x="1079" y="1104"/>
                  </a:lnTo>
                  <a:close/>
                </a:path>
                <a:path w="8254" h="8254">
                  <a:moveTo>
                    <a:pt x="7670" y="8051"/>
                  </a:moveTo>
                  <a:lnTo>
                    <a:pt x="6134" y="6438"/>
                  </a:lnTo>
                  <a:lnTo>
                    <a:pt x="2895" y="6324"/>
                  </a:lnTo>
                  <a:lnTo>
                    <a:pt x="0" y="6324"/>
                  </a:lnTo>
                  <a:lnTo>
                    <a:pt x="0" y="8051"/>
                  </a:lnTo>
                  <a:lnTo>
                    <a:pt x="2171" y="8051"/>
                  </a:lnTo>
                  <a:lnTo>
                    <a:pt x="7670" y="80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5" name="object 415"/>
            <p:cNvSpPr/>
            <p:nvPr/>
          </p:nvSpPr>
          <p:spPr>
            <a:xfrm>
              <a:off x="7987626" y="7256655"/>
              <a:ext cx="6350" cy="5715"/>
            </a:xfrm>
            <a:custGeom>
              <a:avLst/>
              <a:gdLst/>
              <a:ahLst/>
              <a:cxnLst/>
              <a:rect l="l" t="t" r="r" b="b"/>
              <a:pathLst>
                <a:path w="6350" h="5715">
                  <a:moveTo>
                    <a:pt x="1082" y="0"/>
                  </a:moveTo>
                  <a:lnTo>
                    <a:pt x="0" y="0"/>
                  </a:lnTo>
                  <a:lnTo>
                    <a:pt x="0" y="5216"/>
                  </a:lnTo>
                  <a:lnTo>
                    <a:pt x="6026" y="5216"/>
                  </a:lnTo>
                  <a:lnTo>
                    <a:pt x="1082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6" name="object 416"/>
            <p:cNvSpPr/>
            <p:nvPr/>
          </p:nvSpPr>
          <p:spPr>
            <a:xfrm>
              <a:off x="7987627" y="7256665"/>
              <a:ext cx="6350" cy="5715"/>
            </a:xfrm>
            <a:custGeom>
              <a:avLst/>
              <a:gdLst/>
              <a:ahLst/>
              <a:cxnLst/>
              <a:rect l="l" t="t" r="r" b="b"/>
              <a:pathLst>
                <a:path w="6350" h="5715">
                  <a:moveTo>
                    <a:pt x="6019" y="5207"/>
                  </a:moveTo>
                  <a:lnTo>
                    <a:pt x="3937" y="3022"/>
                  </a:lnTo>
                  <a:lnTo>
                    <a:pt x="1079" y="0"/>
                  </a:lnTo>
                  <a:lnTo>
                    <a:pt x="0" y="0"/>
                  </a:lnTo>
                  <a:lnTo>
                    <a:pt x="0" y="5207"/>
                  </a:lnTo>
                  <a:lnTo>
                    <a:pt x="2895" y="5207"/>
                  </a:lnTo>
                  <a:lnTo>
                    <a:pt x="6019" y="520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7" name="object 417"/>
            <p:cNvSpPr/>
            <p:nvPr/>
          </p:nvSpPr>
          <p:spPr>
            <a:xfrm>
              <a:off x="7997012" y="7287170"/>
              <a:ext cx="9525" cy="23495"/>
            </a:xfrm>
            <a:custGeom>
              <a:avLst/>
              <a:gdLst/>
              <a:ahLst/>
              <a:cxnLst/>
              <a:rect l="l" t="t" r="r" b="b"/>
              <a:pathLst>
                <a:path w="9525" h="23495">
                  <a:moveTo>
                    <a:pt x="9372" y="0"/>
                  </a:moveTo>
                  <a:lnTo>
                    <a:pt x="0" y="0"/>
                  </a:lnTo>
                  <a:lnTo>
                    <a:pt x="0" y="11442"/>
                  </a:lnTo>
                  <a:lnTo>
                    <a:pt x="0" y="22872"/>
                  </a:lnTo>
                  <a:lnTo>
                    <a:pt x="9372" y="22872"/>
                  </a:lnTo>
                  <a:lnTo>
                    <a:pt x="9372" y="1144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8" name="object 418"/>
            <p:cNvSpPr/>
            <p:nvPr/>
          </p:nvSpPr>
          <p:spPr>
            <a:xfrm>
              <a:off x="7997037" y="7287159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47" y="0"/>
                  </a:moveTo>
                  <a:lnTo>
                    <a:pt x="0" y="0"/>
                  </a:lnTo>
                  <a:lnTo>
                    <a:pt x="0" y="2366"/>
                  </a:lnTo>
                  <a:lnTo>
                    <a:pt x="355" y="4253"/>
                  </a:lnTo>
                  <a:lnTo>
                    <a:pt x="1676" y="7301"/>
                  </a:lnTo>
                  <a:lnTo>
                    <a:pt x="2959" y="10387"/>
                  </a:lnTo>
                  <a:lnTo>
                    <a:pt x="3662" y="11454"/>
                  </a:lnTo>
                  <a:lnTo>
                    <a:pt x="9347" y="11454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9" name="object 419"/>
            <p:cNvSpPr/>
            <p:nvPr/>
          </p:nvSpPr>
          <p:spPr>
            <a:xfrm>
              <a:off x="7997012" y="7275387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79" y="0"/>
                  </a:moveTo>
                  <a:lnTo>
                    <a:pt x="0" y="0"/>
                  </a:lnTo>
                  <a:lnTo>
                    <a:pt x="0" y="11771"/>
                  </a:lnTo>
                  <a:lnTo>
                    <a:pt x="9379" y="11771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0" name="object 420"/>
            <p:cNvSpPr/>
            <p:nvPr/>
          </p:nvSpPr>
          <p:spPr>
            <a:xfrm>
              <a:off x="7997012" y="7275397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72" y="0"/>
                  </a:moveTo>
                  <a:lnTo>
                    <a:pt x="1473" y="0"/>
                  </a:lnTo>
                  <a:lnTo>
                    <a:pt x="0" y="0"/>
                  </a:lnTo>
                  <a:lnTo>
                    <a:pt x="0" y="4597"/>
                  </a:lnTo>
                  <a:lnTo>
                    <a:pt x="0" y="11760"/>
                  </a:lnTo>
                  <a:lnTo>
                    <a:pt x="9372" y="1176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1" name="object 421"/>
            <p:cNvSpPr/>
            <p:nvPr/>
          </p:nvSpPr>
          <p:spPr>
            <a:xfrm>
              <a:off x="7997012" y="726568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292" y="0"/>
                  </a:moveTo>
                  <a:lnTo>
                    <a:pt x="0" y="0"/>
                  </a:lnTo>
                  <a:lnTo>
                    <a:pt x="0" y="9702"/>
                  </a:lnTo>
                  <a:lnTo>
                    <a:pt x="9372" y="9702"/>
                  </a:lnTo>
                  <a:lnTo>
                    <a:pt x="9372" y="9537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2" name="object 422"/>
            <p:cNvSpPr/>
            <p:nvPr/>
          </p:nvSpPr>
          <p:spPr>
            <a:xfrm>
              <a:off x="7997012" y="726568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9537"/>
                  </a:moveTo>
                  <a:lnTo>
                    <a:pt x="7581" y="7696"/>
                  </a:lnTo>
                  <a:lnTo>
                    <a:pt x="4267" y="4191"/>
                  </a:lnTo>
                  <a:lnTo>
                    <a:pt x="292" y="0"/>
                  </a:lnTo>
                  <a:lnTo>
                    <a:pt x="0" y="0"/>
                  </a:lnTo>
                  <a:lnTo>
                    <a:pt x="0" y="9702"/>
                  </a:lnTo>
                  <a:lnTo>
                    <a:pt x="1473" y="9702"/>
                  </a:lnTo>
                  <a:lnTo>
                    <a:pt x="9359" y="9702"/>
                  </a:lnTo>
                  <a:lnTo>
                    <a:pt x="9372" y="953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3" name="object 423"/>
            <p:cNvSpPr/>
            <p:nvPr/>
          </p:nvSpPr>
          <p:spPr>
            <a:xfrm>
              <a:off x="7997012" y="7265390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291"/>
                  </a:moveTo>
                  <a:lnTo>
                    <a:pt x="292" y="291"/>
                  </a:lnTo>
                  <a:lnTo>
                    <a:pt x="0" y="0"/>
                  </a:lnTo>
                  <a:lnTo>
                    <a:pt x="0" y="29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4" name="object 424"/>
            <p:cNvSpPr/>
            <p:nvPr/>
          </p:nvSpPr>
          <p:spPr>
            <a:xfrm>
              <a:off x="7997012" y="726540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292" y="0"/>
                  </a:moveTo>
                  <a:lnTo>
                    <a:pt x="0" y="0"/>
                  </a:lnTo>
                  <a:lnTo>
                    <a:pt x="0" y="279"/>
                  </a:lnTo>
                  <a:lnTo>
                    <a:pt x="292" y="279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5" name="object 425"/>
            <p:cNvSpPr/>
            <p:nvPr/>
          </p:nvSpPr>
          <p:spPr>
            <a:xfrm>
              <a:off x="8006385" y="7298613"/>
              <a:ext cx="9525" cy="22860"/>
            </a:xfrm>
            <a:custGeom>
              <a:avLst/>
              <a:gdLst/>
              <a:ahLst/>
              <a:cxnLst/>
              <a:rect l="l" t="t" r="r" b="b"/>
              <a:pathLst>
                <a:path w="9525" h="22859">
                  <a:moveTo>
                    <a:pt x="9448" y="11442"/>
                  </a:moveTo>
                  <a:lnTo>
                    <a:pt x="0" y="11442"/>
                  </a:lnTo>
                  <a:lnTo>
                    <a:pt x="0" y="22504"/>
                  </a:lnTo>
                  <a:lnTo>
                    <a:pt x="9448" y="22504"/>
                  </a:lnTo>
                  <a:lnTo>
                    <a:pt x="9448" y="11442"/>
                  </a:lnTo>
                  <a:close/>
                </a:path>
                <a:path w="9525" h="22859">
                  <a:moveTo>
                    <a:pt x="9448" y="0"/>
                  </a:moveTo>
                  <a:lnTo>
                    <a:pt x="0" y="0"/>
                  </a:lnTo>
                  <a:lnTo>
                    <a:pt x="0" y="11430"/>
                  </a:lnTo>
                  <a:lnTo>
                    <a:pt x="9448" y="1143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6" name="object 426"/>
            <p:cNvSpPr/>
            <p:nvPr/>
          </p:nvSpPr>
          <p:spPr>
            <a:xfrm>
              <a:off x="8007235" y="7298613"/>
              <a:ext cx="8890" cy="11430"/>
            </a:xfrm>
            <a:custGeom>
              <a:avLst/>
              <a:gdLst/>
              <a:ahLst/>
              <a:cxnLst/>
              <a:rect l="l" t="t" r="r" b="b"/>
              <a:pathLst>
                <a:path w="8890" h="11429">
                  <a:moveTo>
                    <a:pt x="8593" y="0"/>
                  </a:moveTo>
                  <a:lnTo>
                    <a:pt x="0" y="0"/>
                  </a:lnTo>
                  <a:lnTo>
                    <a:pt x="0" y="1015"/>
                  </a:lnTo>
                  <a:lnTo>
                    <a:pt x="393" y="2984"/>
                  </a:lnTo>
                  <a:lnTo>
                    <a:pt x="1650" y="6045"/>
                  </a:lnTo>
                  <a:lnTo>
                    <a:pt x="2959" y="9131"/>
                  </a:lnTo>
                  <a:lnTo>
                    <a:pt x="4491" y="11430"/>
                  </a:lnTo>
                  <a:lnTo>
                    <a:pt x="8593" y="11430"/>
                  </a:lnTo>
                  <a:lnTo>
                    <a:pt x="859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7" name="object 427"/>
            <p:cNvSpPr/>
            <p:nvPr/>
          </p:nvSpPr>
          <p:spPr>
            <a:xfrm>
              <a:off x="8006384" y="7287159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451" y="0"/>
                  </a:moveTo>
                  <a:lnTo>
                    <a:pt x="0" y="0"/>
                  </a:lnTo>
                  <a:lnTo>
                    <a:pt x="0" y="11454"/>
                  </a:lnTo>
                  <a:lnTo>
                    <a:pt x="9451" y="11454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8" name="object 428"/>
            <p:cNvSpPr/>
            <p:nvPr/>
          </p:nvSpPr>
          <p:spPr>
            <a:xfrm>
              <a:off x="8006385" y="7287170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448" y="0"/>
                  </a:moveTo>
                  <a:lnTo>
                    <a:pt x="1651" y="0"/>
                  </a:lnTo>
                  <a:lnTo>
                    <a:pt x="0" y="0"/>
                  </a:lnTo>
                  <a:lnTo>
                    <a:pt x="0" y="11442"/>
                  </a:lnTo>
                  <a:lnTo>
                    <a:pt x="647" y="11442"/>
                  </a:lnTo>
                  <a:lnTo>
                    <a:pt x="9448" y="1144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9" name="object 429"/>
            <p:cNvSpPr/>
            <p:nvPr/>
          </p:nvSpPr>
          <p:spPr>
            <a:xfrm>
              <a:off x="8006384" y="7275387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153" y="0"/>
                  </a:moveTo>
                  <a:lnTo>
                    <a:pt x="0" y="0"/>
                  </a:lnTo>
                  <a:lnTo>
                    <a:pt x="0" y="11771"/>
                  </a:lnTo>
                  <a:lnTo>
                    <a:pt x="9451" y="11771"/>
                  </a:lnTo>
                  <a:lnTo>
                    <a:pt x="9451" y="9753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0" name="object 430"/>
            <p:cNvSpPr/>
            <p:nvPr/>
          </p:nvSpPr>
          <p:spPr>
            <a:xfrm>
              <a:off x="8006385" y="7275397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448" y="9753"/>
                  </a:moveTo>
                  <a:lnTo>
                    <a:pt x="8661" y="8928"/>
                  </a:lnTo>
                  <a:lnTo>
                    <a:pt x="4902" y="4978"/>
                  </a:lnTo>
                  <a:lnTo>
                    <a:pt x="152" y="0"/>
                  </a:lnTo>
                  <a:lnTo>
                    <a:pt x="0" y="0"/>
                  </a:lnTo>
                  <a:lnTo>
                    <a:pt x="0" y="11760"/>
                  </a:lnTo>
                  <a:lnTo>
                    <a:pt x="1651" y="11760"/>
                  </a:lnTo>
                  <a:lnTo>
                    <a:pt x="9436" y="11760"/>
                  </a:lnTo>
                  <a:lnTo>
                    <a:pt x="9448" y="975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1" name="object 431"/>
            <p:cNvSpPr/>
            <p:nvPr/>
          </p:nvSpPr>
          <p:spPr>
            <a:xfrm>
              <a:off x="8006384" y="7275220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165"/>
                  </a:lnTo>
                  <a:lnTo>
                    <a:pt x="145" y="1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2" name="object 432"/>
            <p:cNvSpPr/>
            <p:nvPr/>
          </p:nvSpPr>
          <p:spPr>
            <a:xfrm>
              <a:off x="8006385" y="7275220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139" y="0"/>
                  </a:moveTo>
                  <a:lnTo>
                    <a:pt x="0" y="0"/>
                  </a:lnTo>
                  <a:lnTo>
                    <a:pt x="0" y="165"/>
                  </a:lnTo>
                  <a:lnTo>
                    <a:pt x="139" y="165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3" name="object 433"/>
            <p:cNvSpPr/>
            <p:nvPr/>
          </p:nvSpPr>
          <p:spPr>
            <a:xfrm>
              <a:off x="8015846" y="7310056"/>
              <a:ext cx="9525" cy="22225"/>
            </a:xfrm>
            <a:custGeom>
              <a:avLst/>
              <a:gdLst/>
              <a:ahLst/>
              <a:cxnLst/>
              <a:rect l="l" t="t" r="r" b="b"/>
              <a:pathLst>
                <a:path w="9525" h="22225">
                  <a:moveTo>
                    <a:pt x="9347" y="0"/>
                  </a:moveTo>
                  <a:lnTo>
                    <a:pt x="0" y="0"/>
                  </a:lnTo>
                  <a:lnTo>
                    <a:pt x="0" y="11061"/>
                  </a:lnTo>
                  <a:lnTo>
                    <a:pt x="0" y="22072"/>
                  </a:lnTo>
                  <a:lnTo>
                    <a:pt x="9347" y="22072"/>
                  </a:lnTo>
                  <a:lnTo>
                    <a:pt x="9347" y="11061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4" name="object 434"/>
            <p:cNvSpPr/>
            <p:nvPr/>
          </p:nvSpPr>
          <p:spPr>
            <a:xfrm>
              <a:off x="8015986" y="7310052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201" y="0"/>
                  </a:moveTo>
                  <a:lnTo>
                    <a:pt x="0" y="0"/>
                  </a:lnTo>
                  <a:lnTo>
                    <a:pt x="0" y="1284"/>
                  </a:lnTo>
                  <a:lnTo>
                    <a:pt x="368" y="3192"/>
                  </a:lnTo>
                  <a:lnTo>
                    <a:pt x="2971" y="9338"/>
                  </a:lnTo>
                  <a:lnTo>
                    <a:pt x="4110" y="11066"/>
                  </a:lnTo>
                  <a:lnTo>
                    <a:pt x="9201" y="11066"/>
                  </a:lnTo>
                  <a:lnTo>
                    <a:pt x="920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5" name="object 435"/>
            <p:cNvSpPr/>
            <p:nvPr/>
          </p:nvSpPr>
          <p:spPr>
            <a:xfrm>
              <a:off x="8015846" y="7298613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54" y="0"/>
                  </a:moveTo>
                  <a:lnTo>
                    <a:pt x="0" y="0"/>
                  </a:lnTo>
                  <a:lnTo>
                    <a:pt x="0" y="11430"/>
                  </a:lnTo>
                  <a:lnTo>
                    <a:pt x="9354" y="11430"/>
                  </a:lnTo>
                  <a:lnTo>
                    <a:pt x="935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6" name="object 436"/>
            <p:cNvSpPr/>
            <p:nvPr/>
          </p:nvSpPr>
          <p:spPr>
            <a:xfrm>
              <a:off x="8015846" y="7298613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47" y="0"/>
                  </a:moveTo>
                  <a:lnTo>
                    <a:pt x="1003" y="0"/>
                  </a:lnTo>
                  <a:lnTo>
                    <a:pt x="0" y="0"/>
                  </a:lnTo>
                  <a:lnTo>
                    <a:pt x="0" y="3835"/>
                  </a:lnTo>
                  <a:lnTo>
                    <a:pt x="0" y="11430"/>
                  </a:lnTo>
                  <a:lnTo>
                    <a:pt x="9347" y="11430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7" name="object 437"/>
            <p:cNvSpPr/>
            <p:nvPr/>
          </p:nvSpPr>
          <p:spPr>
            <a:xfrm>
              <a:off x="8015846" y="7287159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1918" y="0"/>
                  </a:moveTo>
                  <a:lnTo>
                    <a:pt x="0" y="0"/>
                  </a:lnTo>
                  <a:lnTo>
                    <a:pt x="0" y="11454"/>
                  </a:lnTo>
                  <a:lnTo>
                    <a:pt x="9347" y="11454"/>
                  </a:lnTo>
                  <a:lnTo>
                    <a:pt x="9347" y="7809"/>
                  </a:lnTo>
                  <a:lnTo>
                    <a:pt x="191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8" name="object 438"/>
            <p:cNvSpPr/>
            <p:nvPr/>
          </p:nvSpPr>
          <p:spPr>
            <a:xfrm>
              <a:off x="8015846" y="7287170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47" y="7797"/>
                  </a:moveTo>
                  <a:lnTo>
                    <a:pt x="5207" y="3454"/>
                  </a:lnTo>
                  <a:lnTo>
                    <a:pt x="1917" y="0"/>
                  </a:lnTo>
                  <a:lnTo>
                    <a:pt x="0" y="0"/>
                  </a:lnTo>
                  <a:lnTo>
                    <a:pt x="0" y="11442"/>
                  </a:lnTo>
                  <a:lnTo>
                    <a:pt x="1003" y="11442"/>
                  </a:lnTo>
                  <a:lnTo>
                    <a:pt x="1231" y="11442"/>
                  </a:lnTo>
                  <a:lnTo>
                    <a:pt x="9334" y="11442"/>
                  </a:lnTo>
                  <a:lnTo>
                    <a:pt x="9347" y="779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9" name="object 439"/>
            <p:cNvSpPr/>
            <p:nvPr/>
          </p:nvSpPr>
          <p:spPr>
            <a:xfrm>
              <a:off x="8015846" y="7285152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0" y="0"/>
                  </a:moveTo>
                  <a:lnTo>
                    <a:pt x="0" y="2006"/>
                  </a:lnTo>
                  <a:lnTo>
                    <a:pt x="1917" y="2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0" name="object 440"/>
            <p:cNvSpPr/>
            <p:nvPr/>
          </p:nvSpPr>
          <p:spPr>
            <a:xfrm>
              <a:off x="8015846" y="7285151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1917" y="2006"/>
                  </a:moveTo>
                  <a:lnTo>
                    <a:pt x="0" y="0"/>
                  </a:lnTo>
                  <a:lnTo>
                    <a:pt x="0" y="2006"/>
                  </a:lnTo>
                  <a:lnTo>
                    <a:pt x="1917" y="200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1" name="object 441"/>
            <p:cNvSpPr/>
            <p:nvPr/>
          </p:nvSpPr>
          <p:spPr>
            <a:xfrm>
              <a:off x="8025194" y="7321118"/>
              <a:ext cx="9525" cy="22225"/>
            </a:xfrm>
            <a:custGeom>
              <a:avLst/>
              <a:gdLst/>
              <a:ahLst/>
              <a:cxnLst/>
              <a:rect l="l" t="t" r="r" b="b"/>
              <a:pathLst>
                <a:path w="9525" h="22225">
                  <a:moveTo>
                    <a:pt x="9448" y="11023"/>
                  </a:moveTo>
                  <a:lnTo>
                    <a:pt x="0" y="11023"/>
                  </a:lnTo>
                  <a:lnTo>
                    <a:pt x="0" y="21793"/>
                  </a:lnTo>
                  <a:lnTo>
                    <a:pt x="9448" y="21793"/>
                  </a:lnTo>
                  <a:lnTo>
                    <a:pt x="9448" y="11023"/>
                  </a:lnTo>
                  <a:close/>
                </a:path>
                <a:path w="9525" h="22225">
                  <a:moveTo>
                    <a:pt x="9448" y="0"/>
                  </a:moveTo>
                  <a:lnTo>
                    <a:pt x="0" y="0"/>
                  </a:lnTo>
                  <a:lnTo>
                    <a:pt x="0" y="11010"/>
                  </a:lnTo>
                  <a:lnTo>
                    <a:pt x="9448" y="1101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2" name="object 442"/>
            <p:cNvSpPr/>
            <p:nvPr/>
          </p:nvSpPr>
          <p:spPr>
            <a:xfrm>
              <a:off x="8026197" y="7321118"/>
              <a:ext cx="8890" cy="11430"/>
            </a:xfrm>
            <a:custGeom>
              <a:avLst/>
              <a:gdLst/>
              <a:ahLst/>
              <a:cxnLst/>
              <a:rect l="l" t="t" r="r" b="b"/>
              <a:pathLst>
                <a:path w="8890" h="11429">
                  <a:moveTo>
                    <a:pt x="8445" y="0"/>
                  </a:moveTo>
                  <a:lnTo>
                    <a:pt x="0" y="0"/>
                  </a:lnTo>
                  <a:lnTo>
                    <a:pt x="0" y="474"/>
                  </a:lnTo>
                  <a:lnTo>
                    <a:pt x="355" y="2324"/>
                  </a:lnTo>
                  <a:lnTo>
                    <a:pt x="2959" y="8458"/>
                  </a:lnTo>
                  <a:lnTo>
                    <a:pt x="4641" y="11010"/>
                  </a:lnTo>
                  <a:lnTo>
                    <a:pt x="8445" y="11010"/>
                  </a:lnTo>
                  <a:lnTo>
                    <a:pt x="844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3" name="object 443"/>
            <p:cNvSpPr/>
            <p:nvPr/>
          </p:nvSpPr>
          <p:spPr>
            <a:xfrm>
              <a:off x="8025193" y="7310052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451" y="0"/>
                  </a:moveTo>
                  <a:lnTo>
                    <a:pt x="0" y="0"/>
                  </a:lnTo>
                  <a:lnTo>
                    <a:pt x="0" y="11066"/>
                  </a:lnTo>
                  <a:lnTo>
                    <a:pt x="9451" y="11066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4" name="object 444"/>
            <p:cNvSpPr/>
            <p:nvPr/>
          </p:nvSpPr>
          <p:spPr>
            <a:xfrm>
              <a:off x="8025194" y="7310056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448" y="0"/>
                  </a:moveTo>
                  <a:lnTo>
                    <a:pt x="1346" y="0"/>
                  </a:lnTo>
                  <a:lnTo>
                    <a:pt x="0" y="0"/>
                  </a:lnTo>
                  <a:lnTo>
                    <a:pt x="0" y="11061"/>
                  </a:lnTo>
                  <a:lnTo>
                    <a:pt x="901" y="11061"/>
                  </a:lnTo>
                  <a:lnTo>
                    <a:pt x="9448" y="11061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5" name="object 445"/>
            <p:cNvSpPr/>
            <p:nvPr/>
          </p:nvSpPr>
          <p:spPr>
            <a:xfrm>
              <a:off x="8025193" y="7298613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3454" y="0"/>
                  </a:moveTo>
                  <a:lnTo>
                    <a:pt x="0" y="0"/>
                  </a:lnTo>
                  <a:lnTo>
                    <a:pt x="0" y="11430"/>
                  </a:lnTo>
                  <a:lnTo>
                    <a:pt x="9448" y="11430"/>
                  </a:lnTo>
                  <a:lnTo>
                    <a:pt x="9448" y="6286"/>
                  </a:lnTo>
                  <a:lnTo>
                    <a:pt x="345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6" name="object 446"/>
            <p:cNvSpPr/>
            <p:nvPr/>
          </p:nvSpPr>
          <p:spPr>
            <a:xfrm>
              <a:off x="8025194" y="7298613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448" y="6286"/>
                  </a:moveTo>
                  <a:lnTo>
                    <a:pt x="5791" y="2463"/>
                  </a:lnTo>
                  <a:lnTo>
                    <a:pt x="3454" y="0"/>
                  </a:lnTo>
                  <a:lnTo>
                    <a:pt x="0" y="0"/>
                  </a:lnTo>
                  <a:lnTo>
                    <a:pt x="0" y="11430"/>
                  </a:lnTo>
                  <a:lnTo>
                    <a:pt x="1346" y="11430"/>
                  </a:lnTo>
                  <a:lnTo>
                    <a:pt x="9448" y="11430"/>
                  </a:lnTo>
                  <a:lnTo>
                    <a:pt x="9448" y="8737"/>
                  </a:lnTo>
                  <a:lnTo>
                    <a:pt x="9448" y="628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7" name="object 447"/>
            <p:cNvSpPr/>
            <p:nvPr/>
          </p:nvSpPr>
          <p:spPr>
            <a:xfrm>
              <a:off x="8025193" y="7294973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09" h="3809">
                  <a:moveTo>
                    <a:pt x="3" y="0"/>
                  </a:moveTo>
                  <a:lnTo>
                    <a:pt x="0" y="3640"/>
                  </a:lnTo>
                  <a:lnTo>
                    <a:pt x="3450" y="364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8" name="object 448"/>
            <p:cNvSpPr/>
            <p:nvPr/>
          </p:nvSpPr>
          <p:spPr>
            <a:xfrm>
              <a:off x="8025194" y="7294981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09" h="3809">
                  <a:moveTo>
                    <a:pt x="3441" y="3632"/>
                  </a:moveTo>
                  <a:lnTo>
                    <a:pt x="685" y="723"/>
                  </a:lnTo>
                  <a:lnTo>
                    <a:pt x="0" y="0"/>
                  </a:lnTo>
                  <a:lnTo>
                    <a:pt x="0" y="1003"/>
                  </a:lnTo>
                  <a:lnTo>
                    <a:pt x="0" y="3632"/>
                  </a:lnTo>
                  <a:lnTo>
                    <a:pt x="3441" y="36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9" name="object 449"/>
            <p:cNvSpPr/>
            <p:nvPr/>
          </p:nvSpPr>
          <p:spPr>
            <a:xfrm>
              <a:off x="8034642" y="7332141"/>
              <a:ext cx="9525" cy="21590"/>
            </a:xfrm>
            <a:custGeom>
              <a:avLst/>
              <a:gdLst/>
              <a:ahLst/>
              <a:cxnLst/>
              <a:rect l="l" t="t" r="r" b="b"/>
              <a:pathLst>
                <a:path w="9525" h="21590">
                  <a:moveTo>
                    <a:pt x="9372" y="0"/>
                  </a:moveTo>
                  <a:lnTo>
                    <a:pt x="0" y="0"/>
                  </a:lnTo>
                  <a:lnTo>
                    <a:pt x="0" y="10769"/>
                  </a:lnTo>
                  <a:lnTo>
                    <a:pt x="0" y="21348"/>
                  </a:lnTo>
                  <a:lnTo>
                    <a:pt x="9372" y="21348"/>
                  </a:lnTo>
                  <a:lnTo>
                    <a:pt x="9372" y="1076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0" name="object 450"/>
            <p:cNvSpPr/>
            <p:nvPr/>
          </p:nvSpPr>
          <p:spPr>
            <a:xfrm>
              <a:off x="8034934" y="7332135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078" y="0"/>
                  </a:moveTo>
                  <a:lnTo>
                    <a:pt x="0" y="0"/>
                  </a:lnTo>
                  <a:lnTo>
                    <a:pt x="0" y="1037"/>
                  </a:lnTo>
                  <a:lnTo>
                    <a:pt x="368" y="2952"/>
                  </a:lnTo>
                  <a:lnTo>
                    <a:pt x="2971" y="9099"/>
                  </a:lnTo>
                  <a:lnTo>
                    <a:pt x="4081" y="10775"/>
                  </a:lnTo>
                  <a:lnTo>
                    <a:pt x="9078" y="10775"/>
                  </a:lnTo>
                  <a:lnTo>
                    <a:pt x="907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1" name="object 451"/>
            <p:cNvSpPr/>
            <p:nvPr/>
          </p:nvSpPr>
          <p:spPr>
            <a:xfrm>
              <a:off x="8034642" y="7321111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78" y="0"/>
                  </a:moveTo>
                  <a:lnTo>
                    <a:pt x="0" y="0"/>
                  </a:lnTo>
                  <a:lnTo>
                    <a:pt x="0" y="11017"/>
                  </a:lnTo>
                  <a:lnTo>
                    <a:pt x="9378" y="11017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2" name="object 452"/>
            <p:cNvSpPr/>
            <p:nvPr/>
          </p:nvSpPr>
          <p:spPr>
            <a:xfrm>
              <a:off x="8034642" y="7321118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72" y="0"/>
                  </a:moveTo>
                  <a:lnTo>
                    <a:pt x="876" y="0"/>
                  </a:lnTo>
                  <a:lnTo>
                    <a:pt x="0" y="0"/>
                  </a:lnTo>
                  <a:lnTo>
                    <a:pt x="0" y="11010"/>
                  </a:lnTo>
                  <a:lnTo>
                    <a:pt x="9372" y="1101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3" name="object 453"/>
            <p:cNvSpPr/>
            <p:nvPr/>
          </p:nvSpPr>
          <p:spPr>
            <a:xfrm>
              <a:off x="8034642" y="7310052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4922" y="0"/>
                  </a:moveTo>
                  <a:lnTo>
                    <a:pt x="0" y="0"/>
                  </a:lnTo>
                  <a:lnTo>
                    <a:pt x="0" y="11066"/>
                  </a:lnTo>
                  <a:lnTo>
                    <a:pt x="9378" y="11066"/>
                  </a:lnTo>
                  <a:lnTo>
                    <a:pt x="9378" y="4696"/>
                  </a:lnTo>
                  <a:lnTo>
                    <a:pt x="492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4" name="object 454"/>
            <p:cNvSpPr/>
            <p:nvPr/>
          </p:nvSpPr>
          <p:spPr>
            <a:xfrm>
              <a:off x="8034642" y="7310056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72" y="4699"/>
                  </a:moveTo>
                  <a:lnTo>
                    <a:pt x="6299" y="1460"/>
                  </a:lnTo>
                  <a:lnTo>
                    <a:pt x="4914" y="0"/>
                  </a:lnTo>
                  <a:lnTo>
                    <a:pt x="0" y="0"/>
                  </a:lnTo>
                  <a:lnTo>
                    <a:pt x="0" y="11061"/>
                  </a:lnTo>
                  <a:lnTo>
                    <a:pt x="876" y="11061"/>
                  </a:lnTo>
                  <a:lnTo>
                    <a:pt x="9359" y="11061"/>
                  </a:lnTo>
                  <a:lnTo>
                    <a:pt x="9372" y="469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5" name="object 455"/>
            <p:cNvSpPr/>
            <p:nvPr/>
          </p:nvSpPr>
          <p:spPr>
            <a:xfrm>
              <a:off x="8034642" y="7304900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0" y="0"/>
                  </a:moveTo>
                  <a:lnTo>
                    <a:pt x="0" y="5143"/>
                  </a:lnTo>
                  <a:lnTo>
                    <a:pt x="4908" y="51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6" name="object 456"/>
            <p:cNvSpPr/>
            <p:nvPr/>
          </p:nvSpPr>
          <p:spPr>
            <a:xfrm>
              <a:off x="8034642" y="7304900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4902" y="5143"/>
                  </a:moveTo>
                  <a:lnTo>
                    <a:pt x="1511" y="1600"/>
                  </a:lnTo>
                  <a:lnTo>
                    <a:pt x="0" y="0"/>
                  </a:lnTo>
                  <a:lnTo>
                    <a:pt x="0" y="2451"/>
                  </a:lnTo>
                  <a:lnTo>
                    <a:pt x="0" y="5143"/>
                  </a:lnTo>
                  <a:lnTo>
                    <a:pt x="4902" y="514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7" name="object 457"/>
            <p:cNvSpPr/>
            <p:nvPr/>
          </p:nvSpPr>
          <p:spPr>
            <a:xfrm>
              <a:off x="8044027" y="7342911"/>
              <a:ext cx="9525" cy="21590"/>
            </a:xfrm>
            <a:custGeom>
              <a:avLst/>
              <a:gdLst/>
              <a:ahLst/>
              <a:cxnLst/>
              <a:rect l="l" t="t" r="r" b="b"/>
              <a:pathLst>
                <a:path w="9525" h="21590">
                  <a:moveTo>
                    <a:pt x="9372" y="0"/>
                  </a:moveTo>
                  <a:lnTo>
                    <a:pt x="0" y="0"/>
                  </a:lnTo>
                  <a:lnTo>
                    <a:pt x="0" y="10579"/>
                  </a:lnTo>
                  <a:lnTo>
                    <a:pt x="0" y="21005"/>
                  </a:lnTo>
                  <a:lnTo>
                    <a:pt x="9372" y="21005"/>
                  </a:lnTo>
                  <a:lnTo>
                    <a:pt x="9372" y="1057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8" name="object 458"/>
            <p:cNvSpPr/>
            <p:nvPr/>
          </p:nvSpPr>
          <p:spPr>
            <a:xfrm>
              <a:off x="8044027" y="734291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2" y="0"/>
                  </a:moveTo>
                  <a:lnTo>
                    <a:pt x="0" y="0"/>
                  </a:lnTo>
                  <a:lnTo>
                    <a:pt x="50" y="2374"/>
                  </a:lnTo>
                  <a:lnTo>
                    <a:pt x="2628" y="8508"/>
                  </a:lnTo>
                  <a:lnTo>
                    <a:pt x="3993" y="10579"/>
                  </a:lnTo>
                  <a:lnTo>
                    <a:pt x="9372" y="1057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9" name="object 459"/>
            <p:cNvSpPr/>
            <p:nvPr/>
          </p:nvSpPr>
          <p:spPr>
            <a:xfrm>
              <a:off x="8044027" y="7332135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9" y="0"/>
                  </a:moveTo>
                  <a:lnTo>
                    <a:pt x="0" y="0"/>
                  </a:lnTo>
                  <a:lnTo>
                    <a:pt x="0" y="10775"/>
                  </a:lnTo>
                  <a:lnTo>
                    <a:pt x="9379" y="10775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0" name="object 460"/>
            <p:cNvSpPr/>
            <p:nvPr/>
          </p:nvSpPr>
          <p:spPr>
            <a:xfrm>
              <a:off x="8044027" y="733214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2" y="0"/>
                  </a:moveTo>
                  <a:lnTo>
                    <a:pt x="0" y="0"/>
                  </a:lnTo>
                  <a:lnTo>
                    <a:pt x="0" y="10769"/>
                  </a:lnTo>
                  <a:lnTo>
                    <a:pt x="9372" y="1076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1" name="object 461"/>
            <p:cNvSpPr/>
            <p:nvPr/>
          </p:nvSpPr>
          <p:spPr>
            <a:xfrm>
              <a:off x="8044027" y="7321118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6070" y="0"/>
                  </a:moveTo>
                  <a:lnTo>
                    <a:pt x="0" y="0"/>
                  </a:lnTo>
                  <a:lnTo>
                    <a:pt x="0" y="11010"/>
                  </a:lnTo>
                  <a:lnTo>
                    <a:pt x="9372" y="11010"/>
                  </a:lnTo>
                  <a:lnTo>
                    <a:pt x="9372" y="3467"/>
                  </a:lnTo>
                  <a:lnTo>
                    <a:pt x="607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2" name="object 462"/>
            <p:cNvSpPr/>
            <p:nvPr/>
          </p:nvSpPr>
          <p:spPr>
            <a:xfrm>
              <a:off x="8044027" y="7321118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72" y="3467"/>
                  </a:moveTo>
                  <a:lnTo>
                    <a:pt x="6159" y="101"/>
                  </a:lnTo>
                  <a:lnTo>
                    <a:pt x="0" y="0"/>
                  </a:lnTo>
                  <a:lnTo>
                    <a:pt x="0" y="10985"/>
                  </a:lnTo>
                  <a:lnTo>
                    <a:pt x="9372" y="11010"/>
                  </a:lnTo>
                  <a:lnTo>
                    <a:pt x="9372" y="8153"/>
                  </a:lnTo>
                  <a:lnTo>
                    <a:pt x="9372" y="346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3" name="object 463"/>
            <p:cNvSpPr/>
            <p:nvPr/>
          </p:nvSpPr>
          <p:spPr>
            <a:xfrm>
              <a:off x="8044027" y="7314759"/>
              <a:ext cx="6350" cy="6985"/>
            </a:xfrm>
            <a:custGeom>
              <a:avLst/>
              <a:gdLst/>
              <a:ahLst/>
              <a:cxnLst/>
              <a:rect l="l" t="t" r="r" b="b"/>
              <a:pathLst>
                <a:path w="6350" h="6984">
                  <a:moveTo>
                    <a:pt x="3" y="0"/>
                  </a:moveTo>
                  <a:lnTo>
                    <a:pt x="0" y="6358"/>
                  </a:lnTo>
                  <a:lnTo>
                    <a:pt x="6070" y="635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4" name="object 464"/>
            <p:cNvSpPr/>
            <p:nvPr/>
          </p:nvSpPr>
          <p:spPr>
            <a:xfrm>
              <a:off x="8044027" y="7314768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6070" y="6350"/>
                  </a:moveTo>
                  <a:lnTo>
                    <a:pt x="2032" y="2133"/>
                  </a:lnTo>
                  <a:lnTo>
                    <a:pt x="1231" y="1308"/>
                  </a:lnTo>
                  <a:lnTo>
                    <a:pt x="0" y="0"/>
                  </a:lnTo>
                  <a:lnTo>
                    <a:pt x="0" y="3111"/>
                  </a:lnTo>
                  <a:lnTo>
                    <a:pt x="0" y="6350"/>
                  </a:lnTo>
                  <a:lnTo>
                    <a:pt x="6070" y="635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5" name="object 465"/>
            <p:cNvSpPr/>
            <p:nvPr/>
          </p:nvSpPr>
          <p:spPr>
            <a:xfrm>
              <a:off x="8053400" y="7353490"/>
              <a:ext cx="9525" cy="20955"/>
            </a:xfrm>
            <a:custGeom>
              <a:avLst/>
              <a:gdLst/>
              <a:ahLst/>
              <a:cxnLst/>
              <a:rect l="l" t="t" r="r" b="b"/>
              <a:pathLst>
                <a:path w="9525" h="20954">
                  <a:moveTo>
                    <a:pt x="9448" y="10439"/>
                  </a:moveTo>
                  <a:lnTo>
                    <a:pt x="0" y="10439"/>
                  </a:lnTo>
                  <a:lnTo>
                    <a:pt x="0" y="20726"/>
                  </a:lnTo>
                  <a:lnTo>
                    <a:pt x="9448" y="20726"/>
                  </a:lnTo>
                  <a:lnTo>
                    <a:pt x="9448" y="10439"/>
                  </a:lnTo>
                  <a:close/>
                </a:path>
                <a:path w="9525" h="20954">
                  <a:moveTo>
                    <a:pt x="9448" y="0"/>
                  </a:moveTo>
                  <a:lnTo>
                    <a:pt x="0" y="0"/>
                  </a:lnTo>
                  <a:lnTo>
                    <a:pt x="0" y="10426"/>
                  </a:lnTo>
                  <a:lnTo>
                    <a:pt x="9448" y="1042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6" name="object 466"/>
            <p:cNvSpPr/>
            <p:nvPr/>
          </p:nvSpPr>
          <p:spPr>
            <a:xfrm>
              <a:off x="8053883" y="735349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8958" y="0"/>
                  </a:moveTo>
                  <a:lnTo>
                    <a:pt x="0" y="0"/>
                  </a:lnTo>
                  <a:lnTo>
                    <a:pt x="368" y="1981"/>
                  </a:lnTo>
                  <a:lnTo>
                    <a:pt x="2971" y="8128"/>
                  </a:lnTo>
                  <a:lnTo>
                    <a:pt x="4486" y="10426"/>
                  </a:lnTo>
                  <a:lnTo>
                    <a:pt x="8958" y="10426"/>
                  </a:lnTo>
                  <a:lnTo>
                    <a:pt x="895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7" name="object 467"/>
            <p:cNvSpPr/>
            <p:nvPr/>
          </p:nvSpPr>
          <p:spPr>
            <a:xfrm>
              <a:off x="8053400" y="734291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51" y="0"/>
                  </a:moveTo>
                  <a:lnTo>
                    <a:pt x="0" y="0"/>
                  </a:lnTo>
                  <a:lnTo>
                    <a:pt x="0" y="10580"/>
                  </a:lnTo>
                  <a:lnTo>
                    <a:pt x="9451" y="10580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8" name="object 468"/>
            <p:cNvSpPr/>
            <p:nvPr/>
          </p:nvSpPr>
          <p:spPr>
            <a:xfrm>
              <a:off x="8053400" y="734291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48" y="0"/>
                  </a:moveTo>
                  <a:lnTo>
                    <a:pt x="673" y="0"/>
                  </a:lnTo>
                  <a:lnTo>
                    <a:pt x="0" y="0"/>
                  </a:lnTo>
                  <a:lnTo>
                    <a:pt x="0" y="10579"/>
                  </a:lnTo>
                  <a:lnTo>
                    <a:pt x="469" y="10579"/>
                  </a:lnTo>
                  <a:lnTo>
                    <a:pt x="9448" y="10579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9" name="object 469"/>
            <p:cNvSpPr/>
            <p:nvPr/>
          </p:nvSpPr>
          <p:spPr>
            <a:xfrm>
              <a:off x="8053400" y="7332135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7181" y="0"/>
                  </a:moveTo>
                  <a:lnTo>
                    <a:pt x="0" y="0"/>
                  </a:lnTo>
                  <a:lnTo>
                    <a:pt x="0" y="10775"/>
                  </a:lnTo>
                  <a:lnTo>
                    <a:pt x="9448" y="10775"/>
                  </a:lnTo>
                  <a:lnTo>
                    <a:pt x="9448" y="2368"/>
                  </a:lnTo>
                  <a:lnTo>
                    <a:pt x="718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0" name="object 470"/>
            <p:cNvSpPr/>
            <p:nvPr/>
          </p:nvSpPr>
          <p:spPr>
            <a:xfrm>
              <a:off x="8053400" y="733214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48" y="2362"/>
                  </a:moveTo>
                  <a:lnTo>
                    <a:pt x="7175" y="0"/>
                  </a:lnTo>
                  <a:lnTo>
                    <a:pt x="6248" y="0"/>
                  </a:lnTo>
                  <a:lnTo>
                    <a:pt x="0" y="0"/>
                  </a:lnTo>
                  <a:lnTo>
                    <a:pt x="0" y="10769"/>
                  </a:lnTo>
                  <a:lnTo>
                    <a:pt x="673" y="10769"/>
                  </a:lnTo>
                  <a:lnTo>
                    <a:pt x="9436" y="10769"/>
                  </a:lnTo>
                  <a:lnTo>
                    <a:pt x="9448" y="236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1" name="object 471"/>
            <p:cNvSpPr/>
            <p:nvPr/>
          </p:nvSpPr>
          <p:spPr>
            <a:xfrm>
              <a:off x="8053400" y="7324585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0"/>
                  </a:moveTo>
                  <a:lnTo>
                    <a:pt x="0" y="7543"/>
                  </a:lnTo>
                  <a:lnTo>
                    <a:pt x="7167" y="75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2" name="object 472"/>
            <p:cNvSpPr/>
            <p:nvPr/>
          </p:nvSpPr>
          <p:spPr>
            <a:xfrm>
              <a:off x="8053400" y="7324585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162" y="7543"/>
                  </a:moveTo>
                  <a:lnTo>
                    <a:pt x="6731" y="7086"/>
                  </a:lnTo>
                  <a:lnTo>
                    <a:pt x="2819" y="2984"/>
                  </a:lnTo>
                  <a:lnTo>
                    <a:pt x="0" y="0"/>
                  </a:lnTo>
                  <a:lnTo>
                    <a:pt x="0" y="4686"/>
                  </a:lnTo>
                  <a:lnTo>
                    <a:pt x="0" y="7543"/>
                  </a:lnTo>
                  <a:lnTo>
                    <a:pt x="6324" y="7543"/>
                  </a:lnTo>
                  <a:lnTo>
                    <a:pt x="7162" y="754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3" name="object 473"/>
            <p:cNvSpPr/>
            <p:nvPr/>
          </p:nvSpPr>
          <p:spPr>
            <a:xfrm>
              <a:off x="8062849" y="7363929"/>
              <a:ext cx="9525" cy="20955"/>
            </a:xfrm>
            <a:custGeom>
              <a:avLst/>
              <a:gdLst/>
              <a:ahLst/>
              <a:cxnLst/>
              <a:rect l="l" t="t" r="r" b="b"/>
              <a:pathLst>
                <a:path w="9525" h="20954">
                  <a:moveTo>
                    <a:pt x="9347" y="0"/>
                  </a:moveTo>
                  <a:lnTo>
                    <a:pt x="0" y="0"/>
                  </a:lnTo>
                  <a:lnTo>
                    <a:pt x="0" y="10287"/>
                  </a:lnTo>
                  <a:lnTo>
                    <a:pt x="0" y="20370"/>
                  </a:lnTo>
                  <a:lnTo>
                    <a:pt x="9347" y="20370"/>
                  </a:lnTo>
                  <a:lnTo>
                    <a:pt x="9347" y="10287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4" name="object 474"/>
            <p:cNvSpPr/>
            <p:nvPr/>
          </p:nvSpPr>
          <p:spPr>
            <a:xfrm>
              <a:off x="8062849" y="7363928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53" y="0"/>
                  </a:moveTo>
                  <a:lnTo>
                    <a:pt x="0" y="0"/>
                  </a:lnTo>
                  <a:lnTo>
                    <a:pt x="0" y="948"/>
                  </a:lnTo>
                  <a:lnTo>
                    <a:pt x="152" y="1741"/>
                  </a:lnTo>
                  <a:lnTo>
                    <a:pt x="2755" y="7875"/>
                  </a:lnTo>
                  <a:lnTo>
                    <a:pt x="4346" y="10288"/>
                  </a:lnTo>
                  <a:lnTo>
                    <a:pt x="9353" y="10288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5" name="object 475"/>
            <p:cNvSpPr/>
            <p:nvPr/>
          </p:nvSpPr>
          <p:spPr>
            <a:xfrm>
              <a:off x="8062849" y="735348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53" y="0"/>
                  </a:moveTo>
                  <a:lnTo>
                    <a:pt x="0" y="0"/>
                  </a:lnTo>
                  <a:lnTo>
                    <a:pt x="0" y="10436"/>
                  </a:lnTo>
                  <a:lnTo>
                    <a:pt x="9353" y="10436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6" name="object 476"/>
            <p:cNvSpPr/>
            <p:nvPr/>
          </p:nvSpPr>
          <p:spPr>
            <a:xfrm>
              <a:off x="8062849" y="735349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47" y="0"/>
                  </a:moveTo>
                  <a:lnTo>
                    <a:pt x="0" y="0"/>
                  </a:lnTo>
                  <a:lnTo>
                    <a:pt x="0" y="10426"/>
                  </a:lnTo>
                  <a:lnTo>
                    <a:pt x="9347" y="10426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7" name="object 477"/>
            <p:cNvSpPr/>
            <p:nvPr/>
          </p:nvSpPr>
          <p:spPr>
            <a:xfrm>
              <a:off x="8062849" y="734291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8000" y="0"/>
                  </a:moveTo>
                  <a:lnTo>
                    <a:pt x="0" y="0"/>
                  </a:lnTo>
                  <a:lnTo>
                    <a:pt x="0" y="10579"/>
                  </a:lnTo>
                  <a:lnTo>
                    <a:pt x="9353" y="10579"/>
                  </a:lnTo>
                  <a:lnTo>
                    <a:pt x="9353" y="1416"/>
                  </a:lnTo>
                  <a:lnTo>
                    <a:pt x="800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8" name="object 478"/>
            <p:cNvSpPr/>
            <p:nvPr/>
          </p:nvSpPr>
          <p:spPr>
            <a:xfrm>
              <a:off x="8062849" y="734291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47" y="1422"/>
                  </a:moveTo>
                  <a:lnTo>
                    <a:pt x="8001" y="0"/>
                  </a:lnTo>
                  <a:lnTo>
                    <a:pt x="4978" y="0"/>
                  </a:lnTo>
                  <a:lnTo>
                    <a:pt x="0" y="0"/>
                  </a:lnTo>
                  <a:lnTo>
                    <a:pt x="0" y="10109"/>
                  </a:lnTo>
                  <a:lnTo>
                    <a:pt x="0" y="10579"/>
                  </a:lnTo>
                  <a:lnTo>
                    <a:pt x="3225" y="10579"/>
                  </a:lnTo>
                  <a:lnTo>
                    <a:pt x="9347" y="10579"/>
                  </a:lnTo>
                  <a:lnTo>
                    <a:pt x="9347" y="8267"/>
                  </a:lnTo>
                  <a:lnTo>
                    <a:pt x="9347" y="142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9" name="object 479"/>
            <p:cNvSpPr/>
            <p:nvPr/>
          </p:nvSpPr>
          <p:spPr>
            <a:xfrm>
              <a:off x="8062849" y="7334514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9" y="0"/>
                  </a:moveTo>
                  <a:lnTo>
                    <a:pt x="0" y="8396"/>
                  </a:lnTo>
                  <a:lnTo>
                    <a:pt x="7993" y="839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0" name="object 480"/>
            <p:cNvSpPr/>
            <p:nvPr/>
          </p:nvSpPr>
          <p:spPr>
            <a:xfrm>
              <a:off x="8062849" y="7334516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7975" y="8394"/>
                  </a:moveTo>
                  <a:lnTo>
                    <a:pt x="6934" y="7302"/>
                  </a:lnTo>
                  <a:lnTo>
                    <a:pt x="6527" y="6858"/>
                  </a:lnTo>
                  <a:lnTo>
                    <a:pt x="3276" y="3454"/>
                  </a:lnTo>
                  <a:lnTo>
                    <a:pt x="1739" y="1841"/>
                  </a:lnTo>
                  <a:lnTo>
                    <a:pt x="0" y="0"/>
                  </a:lnTo>
                  <a:lnTo>
                    <a:pt x="0" y="5270"/>
                  </a:lnTo>
                  <a:lnTo>
                    <a:pt x="0" y="8394"/>
                  </a:lnTo>
                  <a:lnTo>
                    <a:pt x="5613" y="8394"/>
                  </a:lnTo>
                  <a:lnTo>
                    <a:pt x="7975" y="839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1" name="object 481"/>
            <p:cNvSpPr/>
            <p:nvPr/>
          </p:nvSpPr>
          <p:spPr>
            <a:xfrm>
              <a:off x="8072209" y="7374216"/>
              <a:ext cx="9525" cy="20320"/>
            </a:xfrm>
            <a:custGeom>
              <a:avLst/>
              <a:gdLst/>
              <a:ahLst/>
              <a:cxnLst/>
              <a:rect l="l" t="t" r="r" b="b"/>
              <a:pathLst>
                <a:path w="9525" h="20320">
                  <a:moveTo>
                    <a:pt x="9448" y="10096"/>
                  </a:moveTo>
                  <a:lnTo>
                    <a:pt x="0" y="10096"/>
                  </a:lnTo>
                  <a:lnTo>
                    <a:pt x="0" y="20015"/>
                  </a:lnTo>
                  <a:lnTo>
                    <a:pt x="9448" y="20015"/>
                  </a:lnTo>
                  <a:lnTo>
                    <a:pt x="9448" y="10096"/>
                  </a:lnTo>
                  <a:close/>
                </a:path>
                <a:path w="9525" h="20320">
                  <a:moveTo>
                    <a:pt x="9448" y="0"/>
                  </a:moveTo>
                  <a:lnTo>
                    <a:pt x="0" y="0"/>
                  </a:lnTo>
                  <a:lnTo>
                    <a:pt x="0" y="10083"/>
                  </a:lnTo>
                  <a:lnTo>
                    <a:pt x="9448" y="1008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2" name="object 482"/>
            <p:cNvSpPr/>
            <p:nvPr/>
          </p:nvSpPr>
          <p:spPr>
            <a:xfrm>
              <a:off x="8072895" y="7374217"/>
              <a:ext cx="8890" cy="10160"/>
            </a:xfrm>
            <a:custGeom>
              <a:avLst/>
              <a:gdLst/>
              <a:ahLst/>
              <a:cxnLst/>
              <a:rect l="l" t="t" r="r" b="b"/>
              <a:pathLst>
                <a:path w="8890" h="10159">
                  <a:moveTo>
                    <a:pt x="8761" y="0"/>
                  </a:moveTo>
                  <a:lnTo>
                    <a:pt x="0" y="0"/>
                  </a:lnTo>
                  <a:lnTo>
                    <a:pt x="317" y="1651"/>
                  </a:lnTo>
                  <a:lnTo>
                    <a:pt x="2908" y="7785"/>
                  </a:lnTo>
                  <a:lnTo>
                    <a:pt x="4433" y="10083"/>
                  </a:lnTo>
                  <a:lnTo>
                    <a:pt x="8761" y="10083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3" name="object 483"/>
            <p:cNvSpPr/>
            <p:nvPr/>
          </p:nvSpPr>
          <p:spPr>
            <a:xfrm>
              <a:off x="8072209" y="7363928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51" y="0"/>
                  </a:moveTo>
                  <a:lnTo>
                    <a:pt x="0" y="0"/>
                  </a:lnTo>
                  <a:lnTo>
                    <a:pt x="0" y="10288"/>
                  </a:lnTo>
                  <a:lnTo>
                    <a:pt x="9451" y="10288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4" name="object 484"/>
            <p:cNvSpPr/>
            <p:nvPr/>
          </p:nvSpPr>
          <p:spPr>
            <a:xfrm>
              <a:off x="8072209" y="7363929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48" y="0"/>
                  </a:moveTo>
                  <a:lnTo>
                    <a:pt x="711" y="0"/>
                  </a:lnTo>
                  <a:lnTo>
                    <a:pt x="0" y="0"/>
                  </a:lnTo>
                  <a:lnTo>
                    <a:pt x="0" y="10287"/>
                  </a:lnTo>
                  <a:lnTo>
                    <a:pt x="685" y="10287"/>
                  </a:lnTo>
                  <a:lnTo>
                    <a:pt x="9448" y="1028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5" name="object 485"/>
            <p:cNvSpPr/>
            <p:nvPr/>
          </p:nvSpPr>
          <p:spPr>
            <a:xfrm>
              <a:off x="8072209" y="735349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8724" y="0"/>
                  </a:moveTo>
                  <a:lnTo>
                    <a:pt x="0" y="0"/>
                  </a:lnTo>
                  <a:lnTo>
                    <a:pt x="0" y="10426"/>
                  </a:lnTo>
                  <a:lnTo>
                    <a:pt x="9448" y="10426"/>
                  </a:lnTo>
                  <a:lnTo>
                    <a:pt x="9448" y="774"/>
                  </a:lnTo>
                  <a:lnTo>
                    <a:pt x="872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6" name="object 486"/>
            <p:cNvSpPr/>
            <p:nvPr/>
          </p:nvSpPr>
          <p:spPr>
            <a:xfrm>
              <a:off x="8072209" y="7353490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48" y="0"/>
                  </a:moveTo>
                  <a:lnTo>
                    <a:pt x="8724" y="0"/>
                  </a:lnTo>
                  <a:lnTo>
                    <a:pt x="5448" y="0"/>
                  </a:lnTo>
                  <a:lnTo>
                    <a:pt x="0" y="0"/>
                  </a:lnTo>
                  <a:lnTo>
                    <a:pt x="0" y="10426"/>
                  </a:lnTo>
                  <a:lnTo>
                    <a:pt x="711" y="10426"/>
                  </a:lnTo>
                  <a:lnTo>
                    <a:pt x="1435" y="10426"/>
                  </a:lnTo>
                  <a:lnTo>
                    <a:pt x="9436" y="1042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7" name="object 487"/>
            <p:cNvSpPr/>
            <p:nvPr/>
          </p:nvSpPr>
          <p:spPr>
            <a:xfrm>
              <a:off x="8072209" y="7344342"/>
              <a:ext cx="8890" cy="9525"/>
            </a:xfrm>
            <a:custGeom>
              <a:avLst/>
              <a:gdLst/>
              <a:ahLst/>
              <a:cxnLst/>
              <a:rect l="l" t="t" r="r" b="b"/>
              <a:pathLst>
                <a:path w="8890" h="9525">
                  <a:moveTo>
                    <a:pt x="8" y="0"/>
                  </a:moveTo>
                  <a:lnTo>
                    <a:pt x="0" y="9147"/>
                  </a:lnTo>
                  <a:lnTo>
                    <a:pt x="8722" y="914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8" name="object 488"/>
            <p:cNvSpPr/>
            <p:nvPr/>
          </p:nvSpPr>
          <p:spPr>
            <a:xfrm>
              <a:off x="8072209" y="7344346"/>
              <a:ext cx="8890" cy="9525"/>
            </a:xfrm>
            <a:custGeom>
              <a:avLst/>
              <a:gdLst/>
              <a:ahLst/>
              <a:cxnLst/>
              <a:rect l="l" t="t" r="r" b="b"/>
              <a:pathLst>
                <a:path w="8890" h="9525">
                  <a:moveTo>
                    <a:pt x="8712" y="9144"/>
                  </a:moveTo>
                  <a:lnTo>
                    <a:pt x="7112" y="7467"/>
                  </a:lnTo>
                  <a:lnTo>
                    <a:pt x="4038" y="4241"/>
                  </a:lnTo>
                  <a:lnTo>
                    <a:pt x="3251" y="3429"/>
                  </a:lnTo>
                  <a:lnTo>
                    <a:pt x="0" y="0"/>
                  </a:lnTo>
                  <a:lnTo>
                    <a:pt x="0" y="6819"/>
                  </a:lnTo>
                  <a:lnTo>
                    <a:pt x="0" y="9144"/>
                  </a:lnTo>
                  <a:lnTo>
                    <a:pt x="5448" y="9144"/>
                  </a:lnTo>
                  <a:lnTo>
                    <a:pt x="8712" y="914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9" name="object 489"/>
            <p:cNvSpPr/>
            <p:nvPr/>
          </p:nvSpPr>
          <p:spPr>
            <a:xfrm>
              <a:off x="8081658" y="7384313"/>
              <a:ext cx="9525" cy="20320"/>
            </a:xfrm>
            <a:custGeom>
              <a:avLst/>
              <a:gdLst/>
              <a:ahLst/>
              <a:cxnLst/>
              <a:rect l="l" t="t" r="r" b="b"/>
              <a:pathLst>
                <a:path w="9525" h="20320">
                  <a:moveTo>
                    <a:pt x="9372" y="9931"/>
                  </a:moveTo>
                  <a:lnTo>
                    <a:pt x="0" y="9931"/>
                  </a:lnTo>
                  <a:lnTo>
                    <a:pt x="0" y="19773"/>
                  </a:lnTo>
                  <a:lnTo>
                    <a:pt x="9372" y="19773"/>
                  </a:lnTo>
                  <a:lnTo>
                    <a:pt x="9372" y="9931"/>
                  </a:lnTo>
                  <a:close/>
                </a:path>
                <a:path w="9525" h="20320">
                  <a:moveTo>
                    <a:pt x="9372" y="0"/>
                  </a:moveTo>
                  <a:lnTo>
                    <a:pt x="0" y="0"/>
                  </a:lnTo>
                  <a:lnTo>
                    <a:pt x="0" y="9918"/>
                  </a:lnTo>
                  <a:lnTo>
                    <a:pt x="9372" y="991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0" name="object 490"/>
            <p:cNvSpPr/>
            <p:nvPr/>
          </p:nvSpPr>
          <p:spPr>
            <a:xfrm>
              <a:off x="8081917" y="738430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119" y="0"/>
                  </a:moveTo>
                  <a:lnTo>
                    <a:pt x="0" y="0"/>
                  </a:lnTo>
                  <a:lnTo>
                    <a:pt x="57" y="286"/>
                  </a:lnTo>
                  <a:lnTo>
                    <a:pt x="2635" y="6433"/>
                  </a:lnTo>
                  <a:lnTo>
                    <a:pt x="4477" y="9227"/>
                  </a:lnTo>
                  <a:lnTo>
                    <a:pt x="5177" y="9925"/>
                  </a:lnTo>
                  <a:lnTo>
                    <a:pt x="9119" y="9925"/>
                  </a:lnTo>
                  <a:lnTo>
                    <a:pt x="911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1" name="object 491"/>
            <p:cNvSpPr/>
            <p:nvPr/>
          </p:nvSpPr>
          <p:spPr>
            <a:xfrm>
              <a:off x="8081657" y="737420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9" y="0"/>
                  </a:moveTo>
                  <a:lnTo>
                    <a:pt x="0" y="0"/>
                  </a:lnTo>
                  <a:lnTo>
                    <a:pt x="0" y="10096"/>
                  </a:lnTo>
                  <a:lnTo>
                    <a:pt x="9379" y="10096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2" name="object 492"/>
            <p:cNvSpPr/>
            <p:nvPr/>
          </p:nvSpPr>
          <p:spPr>
            <a:xfrm>
              <a:off x="8081658" y="737421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0" y="0"/>
                  </a:lnTo>
                  <a:lnTo>
                    <a:pt x="0" y="10083"/>
                  </a:lnTo>
                  <a:lnTo>
                    <a:pt x="9372" y="1008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3" name="object 493"/>
            <p:cNvSpPr/>
            <p:nvPr/>
          </p:nvSpPr>
          <p:spPr>
            <a:xfrm>
              <a:off x="8081657" y="7363928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218" y="0"/>
                  </a:moveTo>
                  <a:lnTo>
                    <a:pt x="0" y="0"/>
                  </a:lnTo>
                  <a:lnTo>
                    <a:pt x="0" y="10288"/>
                  </a:lnTo>
                  <a:lnTo>
                    <a:pt x="9379" y="10288"/>
                  </a:lnTo>
                  <a:lnTo>
                    <a:pt x="9379" y="161"/>
                  </a:lnTo>
                  <a:lnTo>
                    <a:pt x="921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4" name="object 494"/>
            <p:cNvSpPr/>
            <p:nvPr/>
          </p:nvSpPr>
          <p:spPr>
            <a:xfrm>
              <a:off x="8081658" y="7363929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2" y="0"/>
                  </a:moveTo>
                  <a:lnTo>
                    <a:pt x="9207" y="0"/>
                  </a:lnTo>
                  <a:lnTo>
                    <a:pt x="3606" y="0"/>
                  </a:lnTo>
                  <a:lnTo>
                    <a:pt x="0" y="0"/>
                  </a:lnTo>
                  <a:lnTo>
                    <a:pt x="0" y="8813"/>
                  </a:lnTo>
                  <a:lnTo>
                    <a:pt x="0" y="10287"/>
                  </a:lnTo>
                  <a:lnTo>
                    <a:pt x="1600" y="10287"/>
                  </a:lnTo>
                  <a:lnTo>
                    <a:pt x="9372" y="10287"/>
                  </a:lnTo>
                  <a:lnTo>
                    <a:pt x="9372" y="7683"/>
                  </a:lnTo>
                  <a:lnTo>
                    <a:pt x="9372" y="16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5" name="object 495"/>
            <p:cNvSpPr/>
            <p:nvPr/>
          </p:nvSpPr>
          <p:spPr>
            <a:xfrm>
              <a:off x="8081657" y="7354265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0" y="0"/>
                  </a:moveTo>
                  <a:lnTo>
                    <a:pt x="0" y="9651"/>
                  </a:lnTo>
                  <a:lnTo>
                    <a:pt x="9207" y="96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6" name="object 496"/>
            <p:cNvSpPr/>
            <p:nvPr/>
          </p:nvSpPr>
          <p:spPr>
            <a:xfrm>
              <a:off x="8081658" y="7354265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194" y="9652"/>
                  </a:moveTo>
                  <a:lnTo>
                    <a:pt x="6985" y="7353"/>
                  </a:lnTo>
                  <a:lnTo>
                    <a:pt x="6197" y="6502"/>
                  </a:lnTo>
                  <a:lnTo>
                    <a:pt x="3822" y="4025"/>
                  </a:lnTo>
                  <a:lnTo>
                    <a:pt x="0" y="0"/>
                  </a:lnTo>
                  <a:lnTo>
                    <a:pt x="0" y="6108"/>
                  </a:lnTo>
                  <a:lnTo>
                    <a:pt x="0" y="9652"/>
                  </a:lnTo>
                  <a:lnTo>
                    <a:pt x="3606" y="9652"/>
                  </a:lnTo>
                  <a:lnTo>
                    <a:pt x="9194" y="965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7" name="object 497"/>
            <p:cNvSpPr/>
            <p:nvPr/>
          </p:nvSpPr>
          <p:spPr>
            <a:xfrm>
              <a:off x="8091043" y="7394244"/>
              <a:ext cx="9525" cy="19685"/>
            </a:xfrm>
            <a:custGeom>
              <a:avLst/>
              <a:gdLst/>
              <a:ahLst/>
              <a:cxnLst/>
              <a:rect l="l" t="t" r="r" b="b"/>
              <a:pathLst>
                <a:path w="9525" h="19684">
                  <a:moveTo>
                    <a:pt x="9372" y="9855"/>
                  </a:moveTo>
                  <a:lnTo>
                    <a:pt x="0" y="9855"/>
                  </a:lnTo>
                  <a:lnTo>
                    <a:pt x="0" y="19431"/>
                  </a:lnTo>
                  <a:lnTo>
                    <a:pt x="9372" y="19431"/>
                  </a:lnTo>
                  <a:lnTo>
                    <a:pt x="9372" y="9855"/>
                  </a:lnTo>
                  <a:close/>
                </a:path>
                <a:path w="9525" h="19684">
                  <a:moveTo>
                    <a:pt x="9372" y="0"/>
                  </a:moveTo>
                  <a:lnTo>
                    <a:pt x="0" y="0"/>
                  </a:lnTo>
                  <a:lnTo>
                    <a:pt x="0" y="9842"/>
                  </a:lnTo>
                  <a:lnTo>
                    <a:pt x="9372" y="984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8" name="object 498"/>
            <p:cNvSpPr/>
            <p:nvPr/>
          </p:nvSpPr>
          <p:spPr>
            <a:xfrm>
              <a:off x="8092053" y="7394234"/>
              <a:ext cx="8890" cy="10160"/>
            </a:xfrm>
            <a:custGeom>
              <a:avLst/>
              <a:gdLst/>
              <a:ahLst/>
              <a:cxnLst/>
              <a:rect l="l" t="t" r="r" b="b"/>
              <a:pathLst>
                <a:path w="8890" h="10159">
                  <a:moveTo>
                    <a:pt x="8357" y="0"/>
                  </a:moveTo>
                  <a:lnTo>
                    <a:pt x="0" y="0"/>
                  </a:lnTo>
                  <a:lnTo>
                    <a:pt x="107" y="556"/>
                  </a:lnTo>
                  <a:lnTo>
                    <a:pt x="2697" y="6690"/>
                  </a:lnTo>
                  <a:lnTo>
                    <a:pt x="4552" y="9484"/>
                  </a:lnTo>
                  <a:lnTo>
                    <a:pt x="4920" y="9853"/>
                  </a:lnTo>
                  <a:lnTo>
                    <a:pt x="8357" y="9853"/>
                  </a:lnTo>
                  <a:lnTo>
                    <a:pt x="835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9" name="object 499"/>
            <p:cNvSpPr/>
            <p:nvPr/>
          </p:nvSpPr>
          <p:spPr>
            <a:xfrm>
              <a:off x="8091042" y="738430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8" y="0"/>
                  </a:moveTo>
                  <a:lnTo>
                    <a:pt x="0" y="0"/>
                  </a:lnTo>
                  <a:lnTo>
                    <a:pt x="0" y="9925"/>
                  </a:lnTo>
                  <a:lnTo>
                    <a:pt x="9378" y="9925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0" name="object 500"/>
            <p:cNvSpPr/>
            <p:nvPr/>
          </p:nvSpPr>
          <p:spPr>
            <a:xfrm>
              <a:off x="8091043" y="7384313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546" y="0"/>
                  </a:lnTo>
                  <a:lnTo>
                    <a:pt x="0" y="0"/>
                  </a:lnTo>
                  <a:lnTo>
                    <a:pt x="0" y="9918"/>
                  </a:lnTo>
                  <a:lnTo>
                    <a:pt x="1003" y="9918"/>
                  </a:lnTo>
                  <a:lnTo>
                    <a:pt x="9372" y="991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1" name="object 501"/>
            <p:cNvSpPr/>
            <p:nvPr/>
          </p:nvSpPr>
          <p:spPr>
            <a:xfrm>
              <a:off x="8091042" y="737420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8" y="0"/>
                  </a:moveTo>
                  <a:lnTo>
                    <a:pt x="0" y="0"/>
                  </a:lnTo>
                  <a:lnTo>
                    <a:pt x="0" y="10096"/>
                  </a:lnTo>
                  <a:lnTo>
                    <a:pt x="9378" y="10096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2" name="object 502"/>
            <p:cNvSpPr/>
            <p:nvPr/>
          </p:nvSpPr>
          <p:spPr>
            <a:xfrm>
              <a:off x="8091043" y="737421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4356" y="0"/>
                  </a:lnTo>
                  <a:lnTo>
                    <a:pt x="0" y="0"/>
                  </a:lnTo>
                  <a:lnTo>
                    <a:pt x="0" y="10083"/>
                  </a:lnTo>
                  <a:lnTo>
                    <a:pt x="749" y="10083"/>
                  </a:lnTo>
                  <a:lnTo>
                    <a:pt x="1549" y="10083"/>
                  </a:lnTo>
                  <a:lnTo>
                    <a:pt x="9359" y="1008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3" name="object 503"/>
            <p:cNvSpPr/>
            <p:nvPr/>
          </p:nvSpPr>
          <p:spPr>
            <a:xfrm>
              <a:off x="8091042" y="7364097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2" y="0"/>
                  </a:moveTo>
                  <a:lnTo>
                    <a:pt x="0" y="10119"/>
                  </a:lnTo>
                  <a:lnTo>
                    <a:pt x="9372" y="10119"/>
                  </a:lnTo>
                  <a:lnTo>
                    <a:pt x="9372" y="985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4" name="object 504"/>
            <p:cNvSpPr/>
            <p:nvPr/>
          </p:nvSpPr>
          <p:spPr>
            <a:xfrm>
              <a:off x="8091043" y="7364107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9842"/>
                  </a:moveTo>
                  <a:lnTo>
                    <a:pt x="6756" y="7112"/>
                  </a:lnTo>
                  <a:lnTo>
                    <a:pt x="4394" y="4622"/>
                  </a:lnTo>
                  <a:lnTo>
                    <a:pt x="2654" y="2794"/>
                  </a:lnTo>
                  <a:lnTo>
                    <a:pt x="0" y="0"/>
                  </a:lnTo>
                  <a:lnTo>
                    <a:pt x="0" y="7505"/>
                  </a:lnTo>
                  <a:lnTo>
                    <a:pt x="0" y="10109"/>
                  </a:lnTo>
                  <a:lnTo>
                    <a:pt x="4356" y="10109"/>
                  </a:lnTo>
                  <a:lnTo>
                    <a:pt x="9359" y="10109"/>
                  </a:lnTo>
                  <a:lnTo>
                    <a:pt x="9372" y="984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5" name="object 505"/>
            <p:cNvSpPr/>
            <p:nvPr/>
          </p:nvSpPr>
          <p:spPr>
            <a:xfrm>
              <a:off x="8100415" y="7404099"/>
              <a:ext cx="9525" cy="19050"/>
            </a:xfrm>
            <a:custGeom>
              <a:avLst/>
              <a:gdLst/>
              <a:ahLst/>
              <a:cxnLst/>
              <a:rect l="l" t="t" r="r" b="b"/>
              <a:pathLst>
                <a:path w="9525" h="19050">
                  <a:moveTo>
                    <a:pt x="9423" y="0"/>
                  </a:moveTo>
                  <a:lnTo>
                    <a:pt x="0" y="0"/>
                  </a:lnTo>
                  <a:lnTo>
                    <a:pt x="0" y="9575"/>
                  </a:lnTo>
                  <a:lnTo>
                    <a:pt x="0" y="19011"/>
                  </a:lnTo>
                  <a:lnTo>
                    <a:pt x="9423" y="19011"/>
                  </a:lnTo>
                  <a:lnTo>
                    <a:pt x="9423" y="9575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6" name="object 506"/>
            <p:cNvSpPr/>
            <p:nvPr/>
          </p:nvSpPr>
          <p:spPr>
            <a:xfrm>
              <a:off x="8101140" y="7404090"/>
              <a:ext cx="8890" cy="10160"/>
            </a:xfrm>
            <a:custGeom>
              <a:avLst/>
              <a:gdLst/>
              <a:ahLst/>
              <a:cxnLst/>
              <a:rect l="l" t="t" r="r" b="b"/>
              <a:pathLst>
                <a:path w="8890" h="10159">
                  <a:moveTo>
                    <a:pt x="8700" y="0"/>
                  </a:moveTo>
                  <a:lnTo>
                    <a:pt x="0" y="0"/>
                  </a:lnTo>
                  <a:lnTo>
                    <a:pt x="1078" y="2498"/>
                  </a:lnTo>
                  <a:lnTo>
                    <a:pt x="2360" y="5571"/>
                  </a:lnTo>
                  <a:lnTo>
                    <a:pt x="4202" y="8365"/>
                  </a:lnTo>
                  <a:lnTo>
                    <a:pt x="5424" y="9584"/>
                  </a:lnTo>
                  <a:lnTo>
                    <a:pt x="8700" y="9584"/>
                  </a:lnTo>
                  <a:lnTo>
                    <a:pt x="870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7" name="object 507"/>
            <p:cNvSpPr/>
            <p:nvPr/>
          </p:nvSpPr>
          <p:spPr>
            <a:xfrm>
              <a:off x="8100415" y="739423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7" y="0"/>
                  </a:moveTo>
                  <a:lnTo>
                    <a:pt x="0" y="0"/>
                  </a:lnTo>
                  <a:lnTo>
                    <a:pt x="0" y="9853"/>
                  </a:lnTo>
                  <a:lnTo>
                    <a:pt x="9427" y="9853"/>
                  </a:lnTo>
                  <a:lnTo>
                    <a:pt x="942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8" name="object 508"/>
            <p:cNvSpPr/>
            <p:nvPr/>
          </p:nvSpPr>
          <p:spPr>
            <a:xfrm>
              <a:off x="8100415" y="739424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3" y="0"/>
                  </a:moveTo>
                  <a:lnTo>
                    <a:pt x="0" y="0"/>
                  </a:lnTo>
                  <a:lnTo>
                    <a:pt x="0" y="6731"/>
                  </a:lnTo>
                  <a:lnTo>
                    <a:pt x="0" y="9842"/>
                  </a:lnTo>
                  <a:lnTo>
                    <a:pt x="711" y="9842"/>
                  </a:lnTo>
                  <a:lnTo>
                    <a:pt x="9423" y="9842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9" name="object 509"/>
            <p:cNvSpPr/>
            <p:nvPr/>
          </p:nvSpPr>
          <p:spPr>
            <a:xfrm>
              <a:off x="8100415" y="738430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7" y="0"/>
                  </a:moveTo>
                  <a:lnTo>
                    <a:pt x="0" y="0"/>
                  </a:lnTo>
                  <a:lnTo>
                    <a:pt x="0" y="9925"/>
                  </a:lnTo>
                  <a:lnTo>
                    <a:pt x="9427" y="9925"/>
                  </a:lnTo>
                  <a:lnTo>
                    <a:pt x="942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0" name="object 510"/>
            <p:cNvSpPr/>
            <p:nvPr/>
          </p:nvSpPr>
          <p:spPr>
            <a:xfrm>
              <a:off x="8100415" y="7384313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3" y="0"/>
                  </a:moveTo>
                  <a:lnTo>
                    <a:pt x="2933" y="0"/>
                  </a:lnTo>
                  <a:lnTo>
                    <a:pt x="0" y="0"/>
                  </a:lnTo>
                  <a:lnTo>
                    <a:pt x="0" y="9918"/>
                  </a:lnTo>
                  <a:lnTo>
                    <a:pt x="127" y="9918"/>
                  </a:lnTo>
                  <a:lnTo>
                    <a:pt x="3708" y="9918"/>
                  </a:lnTo>
                  <a:lnTo>
                    <a:pt x="9423" y="9918"/>
                  </a:lnTo>
                  <a:lnTo>
                    <a:pt x="9423" y="7734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1" name="object 511"/>
            <p:cNvSpPr/>
            <p:nvPr/>
          </p:nvSpPr>
          <p:spPr>
            <a:xfrm>
              <a:off x="8100415" y="7374217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266" y="0"/>
                  </a:moveTo>
                  <a:lnTo>
                    <a:pt x="0" y="0"/>
                  </a:lnTo>
                  <a:lnTo>
                    <a:pt x="0" y="10083"/>
                  </a:lnTo>
                  <a:lnTo>
                    <a:pt x="9427" y="10083"/>
                  </a:lnTo>
                  <a:lnTo>
                    <a:pt x="9427" y="9617"/>
                  </a:lnTo>
                  <a:lnTo>
                    <a:pt x="26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2" name="object 512"/>
            <p:cNvSpPr/>
            <p:nvPr/>
          </p:nvSpPr>
          <p:spPr>
            <a:xfrm>
              <a:off x="8100415" y="737421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23" y="9626"/>
                  </a:moveTo>
                  <a:lnTo>
                    <a:pt x="9029" y="9220"/>
                  </a:lnTo>
                  <a:lnTo>
                    <a:pt x="5918" y="5943"/>
                  </a:lnTo>
                  <a:lnTo>
                    <a:pt x="4267" y="4216"/>
                  </a:lnTo>
                  <a:lnTo>
                    <a:pt x="266" y="0"/>
                  </a:lnTo>
                  <a:lnTo>
                    <a:pt x="0" y="0"/>
                  </a:lnTo>
                  <a:lnTo>
                    <a:pt x="0" y="7315"/>
                  </a:lnTo>
                  <a:lnTo>
                    <a:pt x="0" y="10083"/>
                  </a:lnTo>
                  <a:lnTo>
                    <a:pt x="3035" y="10083"/>
                  </a:lnTo>
                  <a:lnTo>
                    <a:pt x="9410" y="10083"/>
                  </a:lnTo>
                  <a:lnTo>
                    <a:pt x="9423" y="962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3" name="object 513"/>
            <p:cNvSpPr/>
            <p:nvPr/>
          </p:nvSpPr>
          <p:spPr>
            <a:xfrm>
              <a:off x="8100415" y="7373950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266"/>
                  </a:moveTo>
                  <a:lnTo>
                    <a:pt x="266" y="266"/>
                  </a:lnTo>
                  <a:lnTo>
                    <a:pt x="0" y="0"/>
                  </a:lnTo>
                  <a:lnTo>
                    <a:pt x="0" y="266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4" name="object 514"/>
            <p:cNvSpPr/>
            <p:nvPr/>
          </p:nvSpPr>
          <p:spPr>
            <a:xfrm>
              <a:off x="8100415" y="7373962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266" y="0"/>
                  </a:moveTo>
                  <a:lnTo>
                    <a:pt x="0" y="0"/>
                  </a:lnTo>
                  <a:lnTo>
                    <a:pt x="0" y="254"/>
                  </a:lnTo>
                  <a:lnTo>
                    <a:pt x="266" y="254"/>
                  </a:lnTo>
                  <a:lnTo>
                    <a:pt x="26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5" name="object 515"/>
            <p:cNvSpPr/>
            <p:nvPr/>
          </p:nvSpPr>
          <p:spPr>
            <a:xfrm>
              <a:off x="8109851" y="7413675"/>
              <a:ext cx="9525" cy="19050"/>
            </a:xfrm>
            <a:custGeom>
              <a:avLst/>
              <a:gdLst/>
              <a:ahLst/>
              <a:cxnLst/>
              <a:rect l="l" t="t" r="r" b="b"/>
              <a:pathLst>
                <a:path w="9525" h="19050">
                  <a:moveTo>
                    <a:pt x="9372" y="0"/>
                  </a:moveTo>
                  <a:lnTo>
                    <a:pt x="0" y="0"/>
                  </a:lnTo>
                  <a:lnTo>
                    <a:pt x="0" y="9436"/>
                  </a:lnTo>
                  <a:lnTo>
                    <a:pt x="0" y="18656"/>
                  </a:lnTo>
                  <a:lnTo>
                    <a:pt x="9372" y="18656"/>
                  </a:lnTo>
                  <a:lnTo>
                    <a:pt x="9372" y="9436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6" name="object 516"/>
            <p:cNvSpPr/>
            <p:nvPr/>
          </p:nvSpPr>
          <p:spPr>
            <a:xfrm>
              <a:off x="8111101" y="7413675"/>
              <a:ext cx="8255" cy="9525"/>
            </a:xfrm>
            <a:custGeom>
              <a:avLst/>
              <a:gdLst/>
              <a:ahLst/>
              <a:cxnLst/>
              <a:rect l="l" t="t" r="r" b="b"/>
              <a:pathLst>
                <a:path w="8254" h="9525">
                  <a:moveTo>
                    <a:pt x="8111" y="0"/>
                  </a:moveTo>
                  <a:lnTo>
                    <a:pt x="0" y="0"/>
                  </a:lnTo>
                  <a:lnTo>
                    <a:pt x="2610" y="6184"/>
                  </a:lnTo>
                  <a:lnTo>
                    <a:pt x="4452" y="8978"/>
                  </a:lnTo>
                  <a:lnTo>
                    <a:pt x="4910" y="9436"/>
                  </a:lnTo>
                  <a:lnTo>
                    <a:pt x="8111" y="9436"/>
                  </a:lnTo>
                  <a:lnTo>
                    <a:pt x="811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7" name="object 517"/>
            <p:cNvSpPr/>
            <p:nvPr/>
          </p:nvSpPr>
          <p:spPr>
            <a:xfrm>
              <a:off x="8109851" y="7404090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8" y="0"/>
                  </a:moveTo>
                  <a:lnTo>
                    <a:pt x="0" y="0"/>
                  </a:lnTo>
                  <a:lnTo>
                    <a:pt x="0" y="9584"/>
                  </a:lnTo>
                  <a:lnTo>
                    <a:pt x="9378" y="9584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8" name="object 518"/>
            <p:cNvSpPr/>
            <p:nvPr/>
          </p:nvSpPr>
          <p:spPr>
            <a:xfrm>
              <a:off x="8109851" y="7404099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622" y="0"/>
                  </a:lnTo>
                  <a:lnTo>
                    <a:pt x="0" y="0"/>
                  </a:lnTo>
                  <a:lnTo>
                    <a:pt x="0" y="9575"/>
                  </a:lnTo>
                  <a:lnTo>
                    <a:pt x="1244" y="9575"/>
                  </a:lnTo>
                  <a:lnTo>
                    <a:pt x="9372" y="957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9" name="object 519"/>
            <p:cNvSpPr/>
            <p:nvPr/>
          </p:nvSpPr>
          <p:spPr>
            <a:xfrm>
              <a:off x="8109851" y="739423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8" y="0"/>
                  </a:moveTo>
                  <a:lnTo>
                    <a:pt x="0" y="0"/>
                  </a:lnTo>
                  <a:lnTo>
                    <a:pt x="0" y="9853"/>
                  </a:lnTo>
                  <a:lnTo>
                    <a:pt x="9378" y="9853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0" name="object 520"/>
            <p:cNvSpPr/>
            <p:nvPr/>
          </p:nvSpPr>
          <p:spPr>
            <a:xfrm>
              <a:off x="8109851" y="739423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12"/>
                  </a:moveTo>
                  <a:lnTo>
                    <a:pt x="3810" y="0"/>
                  </a:lnTo>
                  <a:lnTo>
                    <a:pt x="0" y="12"/>
                  </a:lnTo>
                  <a:lnTo>
                    <a:pt x="0" y="9855"/>
                  </a:lnTo>
                  <a:lnTo>
                    <a:pt x="889" y="9855"/>
                  </a:lnTo>
                  <a:lnTo>
                    <a:pt x="9359" y="9855"/>
                  </a:lnTo>
                  <a:lnTo>
                    <a:pt x="9372" y="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1" name="object 521"/>
            <p:cNvSpPr/>
            <p:nvPr/>
          </p:nvSpPr>
          <p:spPr>
            <a:xfrm>
              <a:off x="8109851" y="7384306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437" y="0"/>
                  </a:moveTo>
                  <a:lnTo>
                    <a:pt x="0" y="0"/>
                  </a:lnTo>
                  <a:lnTo>
                    <a:pt x="0" y="9925"/>
                  </a:lnTo>
                  <a:lnTo>
                    <a:pt x="9372" y="9925"/>
                  </a:lnTo>
                  <a:lnTo>
                    <a:pt x="9372" y="9392"/>
                  </a:lnTo>
                  <a:lnTo>
                    <a:pt x="43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2" name="object 522"/>
            <p:cNvSpPr/>
            <p:nvPr/>
          </p:nvSpPr>
          <p:spPr>
            <a:xfrm>
              <a:off x="8109851" y="7384313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9385"/>
                  </a:moveTo>
                  <a:lnTo>
                    <a:pt x="6426" y="6311"/>
                  </a:lnTo>
                  <a:lnTo>
                    <a:pt x="4762" y="4572"/>
                  </a:lnTo>
                  <a:lnTo>
                    <a:pt x="431" y="0"/>
                  </a:lnTo>
                  <a:lnTo>
                    <a:pt x="0" y="0"/>
                  </a:lnTo>
                  <a:lnTo>
                    <a:pt x="0" y="7734"/>
                  </a:lnTo>
                  <a:lnTo>
                    <a:pt x="0" y="9918"/>
                  </a:lnTo>
                  <a:lnTo>
                    <a:pt x="3810" y="9918"/>
                  </a:lnTo>
                  <a:lnTo>
                    <a:pt x="9359" y="9918"/>
                  </a:lnTo>
                  <a:lnTo>
                    <a:pt x="9372" y="938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3" name="object 523"/>
            <p:cNvSpPr/>
            <p:nvPr/>
          </p:nvSpPr>
          <p:spPr>
            <a:xfrm>
              <a:off x="8109851" y="738384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457"/>
                  </a:lnTo>
                  <a:lnTo>
                    <a:pt x="431" y="4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4" name="object 524"/>
            <p:cNvSpPr/>
            <p:nvPr/>
          </p:nvSpPr>
          <p:spPr>
            <a:xfrm>
              <a:off x="8109851" y="738384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431" y="0"/>
                  </a:moveTo>
                  <a:lnTo>
                    <a:pt x="0" y="0"/>
                  </a:lnTo>
                  <a:lnTo>
                    <a:pt x="0" y="457"/>
                  </a:lnTo>
                  <a:lnTo>
                    <a:pt x="431" y="457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5" name="object 525"/>
            <p:cNvSpPr/>
            <p:nvPr/>
          </p:nvSpPr>
          <p:spPr>
            <a:xfrm>
              <a:off x="8119224" y="7423111"/>
              <a:ext cx="9525" cy="19050"/>
            </a:xfrm>
            <a:custGeom>
              <a:avLst/>
              <a:gdLst/>
              <a:ahLst/>
              <a:cxnLst/>
              <a:rect l="l" t="t" r="r" b="b"/>
              <a:pathLst>
                <a:path w="9525" h="19050">
                  <a:moveTo>
                    <a:pt x="9372" y="0"/>
                  </a:moveTo>
                  <a:lnTo>
                    <a:pt x="0" y="0"/>
                  </a:lnTo>
                  <a:lnTo>
                    <a:pt x="0" y="9220"/>
                  </a:lnTo>
                  <a:lnTo>
                    <a:pt x="0" y="18440"/>
                  </a:lnTo>
                  <a:lnTo>
                    <a:pt x="9372" y="18440"/>
                  </a:lnTo>
                  <a:lnTo>
                    <a:pt x="9372" y="922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6" name="object 526"/>
            <p:cNvSpPr/>
            <p:nvPr/>
          </p:nvSpPr>
          <p:spPr>
            <a:xfrm>
              <a:off x="8120162" y="7423111"/>
              <a:ext cx="8890" cy="9525"/>
            </a:xfrm>
            <a:custGeom>
              <a:avLst/>
              <a:gdLst/>
              <a:ahLst/>
              <a:cxnLst/>
              <a:rect l="l" t="t" r="r" b="b"/>
              <a:pathLst>
                <a:path w="8890" h="9525">
                  <a:moveTo>
                    <a:pt x="8434" y="0"/>
                  </a:moveTo>
                  <a:lnTo>
                    <a:pt x="0" y="0"/>
                  </a:lnTo>
                  <a:lnTo>
                    <a:pt x="2301" y="5486"/>
                  </a:lnTo>
                  <a:lnTo>
                    <a:pt x="4142" y="8280"/>
                  </a:lnTo>
                  <a:lnTo>
                    <a:pt x="5082" y="9220"/>
                  </a:lnTo>
                  <a:lnTo>
                    <a:pt x="8434" y="9220"/>
                  </a:lnTo>
                  <a:lnTo>
                    <a:pt x="843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7" name="object 527"/>
            <p:cNvSpPr/>
            <p:nvPr/>
          </p:nvSpPr>
          <p:spPr>
            <a:xfrm>
              <a:off x="8119224" y="7413670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9" y="0"/>
                  </a:moveTo>
                  <a:lnTo>
                    <a:pt x="0" y="0"/>
                  </a:lnTo>
                  <a:lnTo>
                    <a:pt x="0" y="9441"/>
                  </a:lnTo>
                  <a:lnTo>
                    <a:pt x="9379" y="9441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8" name="object 528"/>
            <p:cNvSpPr/>
            <p:nvPr/>
          </p:nvSpPr>
          <p:spPr>
            <a:xfrm>
              <a:off x="8119224" y="7413675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0"/>
                  </a:moveTo>
                  <a:lnTo>
                    <a:pt x="0" y="0"/>
                  </a:lnTo>
                  <a:lnTo>
                    <a:pt x="0" y="5486"/>
                  </a:lnTo>
                  <a:lnTo>
                    <a:pt x="0" y="9436"/>
                  </a:lnTo>
                  <a:lnTo>
                    <a:pt x="927" y="9436"/>
                  </a:lnTo>
                  <a:lnTo>
                    <a:pt x="9372" y="9436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9" name="object 529"/>
            <p:cNvSpPr/>
            <p:nvPr/>
          </p:nvSpPr>
          <p:spPr>
            <a:xfrm>
              <a:off x="8119224" y="7404090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9" y="0"/>
                  </a:moveTo>
                  <a:lnTo>
                    <a:pt x="0" y="0"/>
                  </a:lnTo>
                  <a:lnTo>
                    <a:pt x="0" y="9584"/>
                  </a:lnTo>
                  <a:lnTo>
                    <a:pt x="9379" y="9584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0" name="object 530"/>
            <p:cNvSpPr/>
            <p:nvPr/>
          </p:nvSpPr>
          <p:spPr>
            <a:xfrm>
              <a:off x="8119224" y="7404099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2717" y="0"/>
                  </a:lnTo>
                  <a:lnTo>
                    <a:pt x="0" y="0"/>
                  </a:lnTo>
                  <a:lnTo>
                    <a:pt x="0" y="9575"/>
                  </a:lnTo>
                  <a:lnTo>
                    <a:pt x="266" y="9575"/>
                  </a:lnTo>
                  <a:lnTo>
                    <a:pt x="9359" y="957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1" name="object 531"/>
            <p:cNvSpPr/>
            <p:nvPr/>
          </p:nvSpPr>
          <p:spPr>
            <a:xfrm>
              <a:off x="8119224" y="7394234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510" y="0"/>
                  </a:moveTo>
                  <a:lnTo>
                    <a:pt x="0" y="0"/>
                  </a:lnTo>
                  <a:lnTo>
                    <a:pt x="0" y="9853"/>
                  </a:lnTo>
                  <a:lnTo>
                    <a:pt x="9372" y="9853"/>
                  </a:lnTo>
                  <a:lnTo>
                    <a:pt x="9372" y="9319"/>
                  </a:lnTo>
                  <a:lnTo>
                    <a:pt x="51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2" name="object 532"/>
            <p:cNvSpPr/>
            <p:nvPr/>
          </p:nvSpPr>
          <p:spPr>
            <a:xfrm>
              <a:off x="8119224" y="739423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9321"/>
                  </a:moveTo>
                  <a:lnTo>
                    <a:pt x="5702" y="5473"/>
                  </a:lnTo>
                  <a:lnTo>
                    <a:pt x="3924" y="3606"/>
                  </a:lnTo>
                  <a:lnTo>
                    <a:pt x="2755" y="2387"/>
                  </a:lnTo>
                  <a:lnTo>
                    <a:pt x="508" y="12"/>
                  </a:lnTo>
                  <a:lnTo>
                    <a:pt x="0" y="0"/>
                  </a:lnTo>
                  <a:lnTo>
                    <a:pt x="0" y="6299"/>
                  </a:lnTo>
                  <a:lnTo>
                    <a:pt x="0" y="9855"/>
                  </a:lnTo>
                  <a:lnTo>
                    <a:pt x="2717" y="9855"/>
                  </a:lnTo>
                  <a:lnTo>
                    <a:pt x="9372" y="9855"/>
                  </a:lnTo>
                  <a:lnTo>
                    <a:pt x="9372" y="932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3" name="object 533"/>
            <p:cNvSpPr/>
            <p:nvPr/>
          </p:nvSpPr>
          <p:spPr>
            <a:xfrm>
              <a:off x="8119224" y="7393698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533"/>
                  </a:lnTo>
                  <a:lnTo>
                    <a:pt x="508" y="5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4" name="object 534"/>
            <p:cNvSpPr/>
            <p:nvPr/>
          </p:nvSpPr>
          <p:spPr>
            <a:xfrm>
              <a:off x="8119224" y="7393698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508" y="533"/>
                  </a:moveTo>
                  <a:lnTo>
                    <a:pt x="0" y="0"/>
                  </a:lnTo>
                  <a:lnTo>
                    <a:pt x="0" y="533"/>
                  </a:lnTo>
                  <a:lnTo>
                    <a:pt x="508" y="53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5" name="object 535"/>
            <p:cNvSpPr/>
            <p:nvPr/>
          </p:nvSpPr>
          <p:spPr>
            <a:xfrm>
              <a:off x="8128597" y="7432332"/>
              <a:ext cx="9525" cy="18415"/>
            </a:xfrm>
            <a:custGeom>
              <a:avLst/>
              <a:gdLst/>
              <a:ahLst/>
              <a:cxnLst/>
              <a:rect l="l" t="t" r="r" b="b"/>
              <a:pathLst>
                <a:path w="9525" h="18415">
                  <a:moveTo>
                    <a:pt x="9448" y="9232"/>
                  </a:moveTo>
                  <a:lnTo>
                    <a:pt x="0" y="9232"/>
                  </a:lnTo>
                  <a:lnTo>
                    <a:pt x="0" y="18224"/>
                  </a:lnTo>
                  <a:lnTo>
                    <a:pt x="9448" y="18224"/>
                  </a:lnTo>
                  <a:lnTo>
                    <a:pt x="9448" y="9232"/>
                  </a:lnTo>
                  <a:close/>
                </a:path>
                <a:path w="9525" h="18415">
                  <a:moveTo>
                    <a:pt x="9448" y="0"/>
                  </a:moveTo>
                  <a:lnTo>
                    <a:pt x="0" y="0"/>
                  </a:lnTo>
                  <a:lnTo>
                    <a:pt x="0" y="9220"/>
                  </a:lnTo>
                  <a:lnTo>
                    <a:pt x="9448" y="922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6" name="object 536"/>
            <p:cNvSpPr/>
            <p:nvPr/>
          </p:nvSpPr>
          <p:spPr>
            <a:xfrm>
              <a:off x="8129080" y="7432332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8967" y="0"/>
                  </a:moveTo>
                  <a:lnTo>
                    <a:pt x="0" y="0"/>
                  </a:lnTo>
                  <a:lnTo>
                    <a:pt x="2119" y="5003"/>
                  </a:lnTo>
                  <a:lnTo>
                    <a:pt x="3960" y="7797"/>
                  </a:lnTo>
                  <a:lnTo>
                    <a:pt x="5398" y="9220"/>
                  </a:lnTo>
                  <a:lnTo>
                    <a:pt x="8967" y="9220"/>
                  </a:lnTo>
                  <a:lnTo>
                    <a:pt x="896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7" name="object 537"/>
            <p:cNvSpPr/>
            <p:nvPr/>
          </p:nvSpPr>
          <p:spPr>
            <a:xfrm>
              <a:off x="8128597" y="7423110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51" y="0"/>
                  </a:moveTo>
                  <a:lnTo>
                    <a:pt x="0" y="0"/>
                  </a:lnTo>
                  <a:lnTo>
                    <a:pt x="0" y="9221"/>
                  </a:lnTo>
                  <a:lnTo>
                    <a:pt x="9451" y="9221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8" name="object 538"/>
            <p:cNvSpPr/>
            <p:nvPr/>
          </p:nvSpPr>
          <p:spPr>
            <a:xfrm>
              <a:off x="8128597" y="7423111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48" y="0"/>
                  </a:moveTo>
                  <a:lnTo>
                    <a:pt x="0" y="0"/>
                  </a:lnTo>
                  <a:lnTo>
                    <a:pt x="0" y="9220"/>
                  </a:lnTo>
                  <a:lnTo>
                    <a:pt x="9448" y="922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9" name="object 539"/>
            <p:cNvSpPr/>
            <p:nvPr/>
          </p:nvSpPr>
          <p:spPr>
            <a:xfrm>
              <a:off x="8128597" y="7413670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51" y="0"/>
                  </a:moveTo>
                  <a:lnTo>
                    <a:pt x="0" y="0"/>
                  </a:lnTo>
                  <a:lnTo>
                    <a:pt x="0" y="9441"/>
                  </a:lnTo>
                  <a:lnTo>
                    <a:pt x="9451" y="9441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0" name="object 540"/>
            <p:cNvSpPr/>
            <p:nvPr/>
          </p:nvSpPr>
          <p:spPr>
            <a:xfrm>
              <a:off x="8128597" y="7413675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48" y="0"/>
                  </a:moveTo>
                  <a:lnTo>
                    <a:pt x="1714" y="0"/>
                  </a:lnTo>
                  <a:lnTo>
                    <a:pt x="0" y="0"/>
                  </a:lnTo>
                  <a:lnTo>
                    <a:pt x="0" y="4076"/>
                  </a:lnTo>
                  <a:lnTo>
                    <a:pt x="0" y="8712"/>
                  </a:lnTo>
                  <a:lnTo>
                    <a:pt x="0" y="9436"/>
                  </a:lnTo>
                  <a:lnTo>
                    <a:pt x="9448" y="9436"/>
                  </a:lnTo>
                  <a:lnTo>
                    <a:pt x="9448" y="5829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1" name="object 541"/>
            <p:cNvSpPr/>
            <p:nvPr/>
          </p:nvSpPr>
          <p:spPr>
            <a:xfrm>
              <a:off x="8128597" y="7404090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549" y="0"/>
                  </a:moveTo>
                  <a:lnTo>
                    <a:pt x="0" y="0"/>
                  </a:lnTo>
                  <a:lnTo>
                    <a:pt x="0" y="9584"/>
                  </a:lnTo>
                  <a:lnTo>
                    <a:pt x="9451" y="9584"/>
                  </a:lnTo>
                  <a:lnTo>
                    <a:pt x="9451" y="9346"/>
                  </a:lnTo>
                  <a:lnTo>
                    <a:pt x="54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2" name="object 542"/>
            <p:cNvSpPr/>
            <p:nvPr/>
          </p:nvSpPr>
          <p:spPr>
            <a:xfrm>
              <a:off x="8128597" y="7404087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48" y="9359"/>
                  </a:moveTo>
                  <a:lnTo>
                    <a:pt x="4749" y="4419"/>
                  </a:lnTo>
                  <a:lnTo>
                    <a:pt x="4508" y="4178"/>
                  </a:lnTo>
                  <a:lnTo>
                    <a:pt x="3327" y="2946"/>
                  </a:lnTo>
                  <a:lnTo>
                    <a:pt x="546" y="12"/>
                  </a:lnTo>
                  <a:lnTo>
                    <a:pt x="0" y="0"/>
                  </a:lnTo>
                  <a:lnTo>
                    <a:pt x="0" y="6985"/>
                  </a:lnTo>
                  <a:lnTo>
                    <a:pt x="0" y="9588"/>
                  </a:lnTo>
                  <a:lnTo>
                    <a:pt x="1714" y="9588"/>
                  </a:lnTo>
                  <a:lnTo>
                    <a:pt x="9448" y="9588"/>
                  </a:lnTo>
                  <a:lnTo>
                    <a:pt x="9448" y="935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3" name="object 543"/>
            <p:cNvSpPr/>
            <p:nvPr/>
          </p:nvSpPr>
          <p:spPr>
            <a:xfrm>
              <a:off x="8128597" y="7403554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533"/>
                  </a:lnTo>
                  <a:lnTo>
                    <a:pt x="534" y="5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4" name="object 544"/>
            <p:cNvSpPr/>
            <p:nvPr/>
          </p:nvSpPr>
          <p:spPr>
            <a:xfrm>
              <a:off x="8128597" y="740355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533" y="0"/>
                  </a:moveTo>
                  <a:lnTo>
                    <a:pt x="0" y="0"/>
                  </a:lnTo>
                  <a:lnTo>
                    <a:pt x="0" y="533"/>
                  </a:lnTo>
                  <a:lnTo>
                    <a:pt x="533" y="533"/>
                  </a:lnTo>
                  <a:lnTo>
                    <a:pt x="53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5" name="object 545"/>
            <p:cNvSpPr/>
            <p:nvPr/>
          </p:nvSpPr>
          <p:spPr>
            <a:xfrm>
              <a:off x="8138058" y="7441564"/>
              <a:ext cx="9525" cy="17780"/>
            </a:xfrm>
            <a:custGeom>
              <a:avLst/>
              <a:gdLst/>
              <a:ahLst/>
              <a:cxnLst/>
              <a:rect l="l" t="t" r="r" b="b"/>
              <a:pathLst>
                <a:path w="9525" h="17779">
                  <a:moveTo>
                    <a:pt x="9372" y="0"/>
                  </a:moveTo>
                  <a:lnTo>
                    <a:pt x="0" y="0"/>
                  </a:lnTo>
                  <a:lnTo>
                    <a:pt x="0" y="8991"/>
                  </a:lnTo>
                  <a:lnTo>
                    <a:pt x="0" y="17703"/>
                  </a:lnTo>
                  <a:lnTo>
                    <a:pt x="9372" y="17703"/>
                  </a:lnTo>
                  <a:lnTo>
                    <a:pt x="9372" y="899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6" name="object 546"/>
            <p:cNvSpPr/>
            <p:nvPr/>
          </p:nvSpPr>
          <p:spPr>
            <a:xfrm>
              <a:off x="8139515" y="7441554"/>
              <a:ext cx="8255" cy="9525"/>
            </a:xfrm>
            <a:custGeom>
              <a:avLst/>
              <a:gdLst/>
              <a:ahLst/>
              <a:cxnLst/>
              <a:rect l="l" t="t" r="r" b="b"/>
              <a:pathLst>
                <a:path w="8254" h="9525">
                  <a:moveTo>
                    <a:pt x="7906" y="0"/>
                  </a:moveTo>
                  <a:lnTo>
                    <a:pt x="0" y="0"/>
                  </a:lnTo>
                  <a:lnTo>
                    <a:pt x="1895" y="4519"/>
                  </a:lnTo>
                  <a:lnTo>
                    <a:pt x="3737" y="7300"/>
                  </a:lnTo>
                  <a:lnTo>
                    <a:pt x="5438" y="9002"/>
                  </a:lnTo>
                  <a:lnTo>
                    <a:pt x="7906" y="9002"/>
                  </a:lnTo>
                  <a:lnTo>
                    <a:pt x="790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7" name="object 547"/>
            <p:cNvSpPr/>
            <p:nvPr/>
          </p:nvSpPr>
          <p:spPr>
            <a:xfrm>
              <a:off x="8138058" y="7432330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8" y="0"/>
                  </a:moveTo>
                  <a:lnTo>
                    <a:pt x="0" y="0"/>
                  </a:lnTo>
                  <a:lnTo>
                    <a:pt x="0" y="9221"/>
                  </a:lnTo>
                  <a:lnTo>
                    <a:pt x="9378" y="9221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8" name="object 548"/>
            <p:cNvSpPr/>
            <p:nvPr/>
          </p:nvSpPr>
          <p:spPr>
            <a:xfrm>
              <a:off x="8138058" y="7432332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0"/>
                  </a:moveTo>
                  <a:lnTo>
                    <a:pt x="114" y="0"/>
                  </a:lnTo>
                  <a:lnTo>
                    <a:pt x="0" y="9220"/>
                  </a:lnTo>
                  <a:lnTo>
                    <a:pt x="1447" y="9220"/>
                  </a:lnTo>
                  <a:lnTo>
                    <a:pt x="9372" y="922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9" name="object 549"/>
            <p:cNvSpPr/>
            <p:nvPr/>
          </p:nvSpPr>
          <p:spPr>
            <a:xfrm>
              <a:off x="8138058" y="7423111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182" y="0"/>
                  </a:moveTo>
                  <a:lnTo>
                    <a:pt x="0" y="0"/>
                  </a:lnTo>
                  <a:lnTo>
                    <a:pt x="0" y="9220"/>
                  </a:lnTo>
                  <a:lnTo>
                    <a:pt x="9372" y="9220"/>
                  </a:lnTo>
                  <a:lnTo>
                    <a:pt x="9372" y="190"/>
                  </a:lnTo>
                  <a:lnTo>
                    <a:pt x="918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0" name="object 550"/>
            <p:cNvSpPr/>
            <p:nvPr/>
          </p:nvSpPr>
          <p:spPr>
            <a:xfrm>
              <a:off x="8138058" y="7423111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0"/>
                  </a:moveTo>
                  <a:lnTo>
                    <a:pt x="9182" y="0"/>
                  </a:lnTo>
                  <a:lnTo>
                    <a:pt x="2184" y="0"/>
                  </a:lnTo>
                  <a:lnTo>
                    <a:pt x="0" y="0"/>
                  </a:lnTo>
                  <a:lnTo>
                    <a:pt x="0" y="9220"/>
                  </a:lnTo>
                  <a:lnTo>
                    <a:pt x="2717" y="9220"/>
                  </a:lnTo>
                  <a:lnTo>
                    <a:pt x="9372" y="9220"/>
                  </a:lnTo>
                  <a:lnTo>
                    <a:pt x="9372" y="6934"/>
                  </a:lnTo>
                  <a:lnTo>
                    <a:pt x="9372" y="19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1" name="object 551"/>
            <p:cNvSpPr/>
            <p:nvPr/>
          </p:nvSpPr>
          <p:spPr>
            <a:xfrm>
              <a:off x="8138058" y="7413675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190" y="0"/>
                  </a:moveTo>
                  <a:lnTo>
                    <a:pt x="0" y="0"/>
                  </a:lnTo>
                  <a:lnTo>
                    <a:pt x="0" y="9436"/>
                  </a:lnTo>
                  <a:lnTo>
                    <a:pt x="9182" y="9436"/>
                  </a:lnTo>
                  <a:lnTo>
                    <a:pt x="19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2" name="object 552"/>
            <p:cNvSpPr/>
            <p:nvPr/>
          </p:nvSpPr>
          <p:spPr>
            <a:xfrm>
              <a:off x="8138058" y="7413675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169" y="9436"/>
                  </a:moveTo>
                  <a:lnTo>
                    <a:pt x="4648" y="4699"/>
                  </a:lnTo>
                  <a:lnTo>
                    <a:pt x="3568" y="3556"/>
                  </a:lnTo>
                  <a:lnTo>
                    <a:pt x="190" y="0"/>
                  </a:lnTo>
                  <a:lnTo>
                    <a:pt x="0" y="0"/>
                  </a:lnTo>
                  <a:lnTo>
                    <a:pt x="0" y="5829"/>
                  </a:lnTo>
                  <a:lnTo>
                    <a:pt x="0" y="9436"/>
                  </a:lnTo>
                  <a:lnTo>
                    <a:pt x="2184" y="9436"/>
                  </a:lnTo>
                  <a:lnTo>
                    <a:pt x="9169" y="943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3" name="object 553"/>
            <p:cNvSpPr/>
            <p:nvPr/>
          </p:nvSpPr>
          <p:spPr>
            <a:xfrm>
              <a:off x="8138058" y="7413458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217"/>
                  </a:moveTo>
                  <a:lnTo>
                    <a:pt x="190" y="217"/>
                  </a:lnTo>
                  <a:lnTo>
                    <a:pt x="9" y="0"/>
                  </a:lnTo>
                  <a:lnTo>
                    <a:pt x="0" y="217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4" name="object 554"/>
            <p:cNvSpPr/>
            <p:nvPr/>
          </p:nvSpPr>
          <p:spPr>
            <a:xfrm>
              <a:off x="8138058" y="7413459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190" y="0"/>
                  </a:moveTo>
                  <a:lnTo>
                    <a:pt x="0" y="0"/>
                  </a:lnTo>
                  <a:lnTo>
                    <a:pt x="0" y="215"/>
                  </a:lnTo>
                  <a:lnTo>
                    <a:pt x="190" y="215"/>
                  </a:lnTo>
                  <a:lnTo>
                    <a:pt x="19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5" name="object 555"/>
            <p:cNvSpPr/>
            <p:nvPr/>
          </p:nvSpPr>
          <p:spPr>
            <a:xfrm>
              <a:off x="8147431" y="7450556"/>
              <a:ext cx="9525" cy="17780"/>
            </a:xfrm>
            <a:custGeom>
              <a:avLst/>
              <a:gdLst/>
              <a:ahLst/>
              <a:cxnLst/>
              <a:rect l="l" t="t" r="r" b="b"/>
              <a:pathLst>
                <a:path w="9525" h="17779">
                  <a:moveTo>
                    <a:pt x="9423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0" y="17424"/>
                  </a:lnTo>
                  <a:lnTo>
                    <a:pt x="9423" y="17424"/>
                  </a:lnTo>
                  <a:lnTo>
                    <a:pt x="9423" y="8712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6" name="object 556"/>
            <p:cNvSpPr/>
            <p:nvPr/>
          </p:nvSpPr>
          <p:spPr>
            <a:xfrm>
              <a:off x="8148355" y="7450556"/>
              <a:ext cx="8890" cy="8890"/>
            </a:xfrm>
            <a:custGeom>
              <a:avLst/>
              <a:gdLst/>
              <a:ahLst/>
              <a:cxnLst/>
              <a:rect l="l" t="t" r="r" b="b"/>
              <a:pathLst>
                <a:path w="8890" h="8890">
                  <a:moveTo>
                    <a:pt x="8498" y="0"/>
                  </a:moveTo>
                  <a:lnTo>
                    <a:pt x="0" y="0"/>
                  </a:lnTo>
                  <a:lnTo>
                    <a:pt x="1793" y="4254"/>
                  </a:lnTo>
                  <a:lnTo>
                    <a:pt x="3647" y="7035"/>
                  </a:lnTo>
                  <a:lnTo>
                    <a:pt x="5323" y="8712"/>
                  </a:lnTo>
                  <a:lnTo>
                    <a:pt x="8498" y="8712"/>
                  </a:lnTo>
                  <a:lnTo>
                    <a:pt x="849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7" name="object 557"/>
            <p:cNvSpPr/>
            <p:nvPr/>
          </p:nvSpPr>
          <p:spPr>
            <a:xfrm>
              <a:off x="8147430" y="7441554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27" y="0"/>
                  </a:moveTo>
                  <a:lnTo>
                    <a:pt x="0" y="0"/>
                  </a:lnTo>
                  <a:lnTo>
                    <a:pt x="0" y="9002"/>
                  </a:lnTo>
                  <a:lnTo>
                    <a:pt x="9427" y="9002"/>
                  </a:lnTo>
                  <a:lnTo>
                    <a:pt x="942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8" name="object 558"/>
            <p:cNvSpPr/>
            <p:nvPr/>
          </p:nvSpPr>
          <p:spPr>
            <a:xfrm>
              <a:off x="8147431" y="7441564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23" y="0"/>
                  </a:moveTo>
                  <a:lnTo>
                    <a:pt x="0" y="0"/>
                  </a:lnTo>
                  <a:lnTo>
                    <a:pt x="0" y="8991"/>
                  </a:lnTo>
                  <a:lnTo>
                    <a:pt x="9423" y="8991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9" name="object 559"/>
            <p:cNvSpPr/>
            <p:nvPr/>
          </p:nvSpPr>
          <p:spPr>
            <a:xfrm>
              <a:off x="8147430" y="7432332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8597" y="0"/>
                  </a:moveTo>
                  <a:lnTo>
                    <a:pt x="0" y="0"/>
                  </a:lnTo>
                  <a:lnTo>
                    <a:pt x="0" y="9220"/>
                  </a:lnTo>
                  <a:lnTo>
                    <a:pt x="9423" y="9220"/>
                  </a:lnTo>
                  <a:lnTo>
                    <a:pt x="9423" y="876"/>
                  </a:lnTo>
                  <a:lnTo>
                    <a:pt x="859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0" name="object 560"/>
            <p:cNvSpPr/>
            <p:nvPr/>
          </p:nvSpPr>
          <p:spPr>
            <a:xfrm>
              <a:off x="8147431" y="7432332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23" y="0"/>
                  </a:moveTo>
                  <a:lnTo>
                    <a:pt x="8597" y="0"/>
                  </a:lnTo>
                  <a:lnTo>
                    <a:pt x="1320" y="0"/>
                  </a:lnTo>
                  <a:lnTo>
                    <a:pt x="0" y="0"/>
                  </a:lnTo>
                  <a:lnTo>
                    <a:pt x="0" y="3556"/>
                  </a:lnTo>
                  <a:lnTo>
                    <a:pt x="0" y="8978"/>
                  </a:lnTo>
                  <a:lnTo>
                    <a:pt x="0" y="9220"/>
                  </a:lnTo>
                  <a:lnTo>
                    <a:pt x="9423" y="9220"/>
                  </a:lnTo>
                  <a:lnTo>
                    <a:pt x="9423" y="6159"/>
                  </a:lnTo>
                  <a:lnTo>
                    <a:pt x="9423" y="876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1" name="object 561"/>
            <p:cNvSpPr/>
            <p:nvPr/>
          </p:nvSpPr>
          <p:spPr>
            <a:xfrm>
              <a:off x="8147430" y="7423304"/>
              <a:ext cx="8890" cy="9525"/>
            </a:xfrm>
            <a:custGeom>
              <a:avLst/>
              <a:gdLst/>
              <a:ahLst/>
              <a:cxnLst/>
              <a:rect l="l" t="t" r="r" b="b"/>
              <a:pathLst>
                <a:path w="8890" h="9525">
                  <a:moveTo>
                    <a:pt x="1" y="0"/>
                  </a:moveTo>
                  <a:lnTo>
                    <a:pt x="0" y="9027"/>
                  </a:lnTo>
                  <a:lnTo>
                    <a:pt x="8597" y="902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2" name="object 562"/>
            <p:cNvSpPr/>
            <p:nvPr/>
          </p:nvSpPr>
          <p:spPr>
            <a:xfrm>
              <a:off x="8147431" y="7423314"/>
              <a:ext cx="8890" cy="9525"/>
            </a:xfrm>
            <a:custGeom>
              <a:avLst/>
              <a:gdLst/>
              <a:ahLst/>
              <a:cxnLst/>
              <a:rect l="l" t="t" r="r" b="b"/>
              <a:pathLst>
                <a:path w="8890" h="9525">
                  <a:moveTo>
                    <a:pt x="8597" y="9017"/>
                  </a:moveTo>
                  <a:lnTo>
                    <a:pt x="4127" y="4330"/>
                  </a:lnTo>
                  <a:lnTo>
                    <a:pt x="3860" y="4051"/>
                  </a:lnTo>
                  <a:lnTo>
                    <a:pt x="0" y="0"/>
                  </a:lnTo>
                  <a:lnTo>
                    <a:pt x="0" y="6731"/>
                  </a:lnTo>
                  <a:lnTo>
                    <a:pt x="0" y="9017"/>
                  </a:lnTo>
                  <a:lnTo>
                    <a:pt x="1320" y="9017"/>
                  </a:lnTo>
                  <a:lnTo>
                    <a:pt x="8597" y="901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3" name="object 563"/>
            <p:cNvSpPr/>
            <p:nvPr/>
          </p:nvSpPr>
          <p:spPr>
            <a:xfrm>
              <a:off x="8156855" y="7459268"/>
              <a:ext cx="9525" cy="17780"/>
            </a:xfrm>
            <a:custGeom>
              <a:avLst/>
              <a:gdLst/>
              <a:ahLst/>
              <a:cxnLst/>
              <a:rect l="l" t="t" r="r" b="b"/>
              <a:pathLst>
                <a:path w="9525" h="17779">
                  <a:moveTo>
                    <a:pt x="9372" y="8724"/>
                  </a:moveTo>
                  <a:lnTo>
                    <a:pt x="0" y="8724"/>
                  </a:lnTo>
                  <a:lnTo>
                    <a:pt x="0" y="17233"/>
                  </a:lnTo>
                  <a:lnTo>
                    <a:pt x="9372" y="17233"/>
                  </a:lnTo>
                  <a:lnTo>
                    <a:pt x="9372" y="8724"/>
                  </a:lnTo>
                  <a:close/>
                </a:path>
                <a:path w="9525" h="17779">
                  <a:moveTo>
                    <a:pt x="9372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372" y="871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4" name="object 564"/>
            <p:cNvSpPr/>
            <p:nvPr/>
          </p:nvSpPr>
          <p:spPr>
            <a:xfrm>
              <a:off x="8158565" y="7459268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7658" y="0"/>
                  </a:moveTo>
                  <a:lnTo>
                    <a:pt x="0" y="0"/>
                  </a:lnTo>
                  <a:lnTo>
                    <a:pt x="1793" y="4267"/>
                  </a:lnTo>
                  <a:lnTo>
                    <a:pt x="3634" y="7061"/>
                  </a:lnTo>
                  <a:lnTo>
                    <a:pt x="5290" y="8712"/>
                  </a:lnTo>
                  <a:lnTo>
                    <a:pt x="7658" y="8712"/>
                  </a:lnTo>
                  <a:lnTo>
                    <a:pt x="765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5" name="object 565"/>
            <p:cNvSpPr/>
            <p:nvPr/>
          </p:nvSpPr>
          <p:spPr>
            <a:xfrm>
              <a:off x="8156854" y="7450556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8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378" y="8712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6" name="object 566"/>
            <p:cNvSpPr/>
            <p:nvPr/>
          </p:nvSpPr>
          <p:spPr>
            <a:xfrm>
              <a:off x="8156855" y="7450556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0"/>
                  </a:moveTo>
                  <a:lnTo>
                    <a:pt x="279" y="0"/>
                  </a:lnTo>
                  <a:lnTo>
                    <a:pt x="0" y="0"/>
                  </a:lnTo>
                  <a:lnTo>
                    <a:pt x="0" y="8712"/>
                  </a:lnTo>
                  <a:lnTo>
                    <a:pt x="1701" y="8712"/>
                  </a:lnTo>
                  <a:lnTo>
                    <a:pt x="9372" y="871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7" name="object 567"/>
            <p:cNvSpPr/>
            <p:nvPr/>
          </p:nvSpPr>
          <p:spPr>
            <a:xfrm>
              <a:off x="8156854" y="7441554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7951" y="0"/>
                  </a:moveTo>
                  <a:lnTo>
                    <a:pt x="0" y="0"/>
                  </a:lnTo>
                  <a:lnTo>
                    <a:pt x="0" y="9002"/>
                  </a:lnTo>
                  <a:lnTo>
                    <a:pt x="9378" y="9002"/>
                  </a:lnTo>
                  <a:lnTo>
                    <a:pt x="9378" y="1502"/>
                  </a:lnTo>
                  <a:lnTo>
                    <a:pt x="79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8" name="object 568"/>
            <p:cNvSpPr/>
            <p:nvPr/>
          </p:nvSpPr>
          <p:spPr>
            <a:xfrm>
              <a:off x="8156855" y="7441564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1498"/>
                  </a:moveTo>
                  <a:lnTo>
                    <a:pt x="7950" y="0"/>
                  </a:lnTo>
                  <a:lnTo>
                    <a:pt x="1930" y="0"/>
                  </a:lnTo>
                  <a:lnTo>
                    <a:pt x="0" y="0"/>
                  </a:lnTo>
                  <a:lnTo>
                    <a:pt x="0" y="8991"/>
                  </a:lnTo>
                  <a:lnTo>
                    <a:pt x="279" y="8991"/>
                  </a:lnTo>
                  <a:lnTo>
                    <a:pt x="9372" y="8991"/>
                  </a:lnTo>
                  <a:lnTo>
                    <a:pt x="9372" y="5410"/>
                  </a:lnTo>
                  <a:lnTo>
                    <a:pt x="9372" y="149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9" name="object 569"/>
            <p:cNvSpPr/>
            <p:nvPr/>
          </p:nvSpPr>
          <p:spPr>
            <a:xfrm>
              <a:off x="8156854" y="7433208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0" y="0"/>
                  </a:moveTo>
                  <a:lnTo>
                    <a:pt x="0" y="8343"/>
                  </a:lnTo>
                  <a:lnTo>
                    <a:pt x="7945" y="83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0" name="object 570"/>
            <p:cNvSpPr/>
            <p:nvPr/>
          </p:nvSpPr>
          <p:spPr>
            <a:xfrm>
              <a:off x="8156855" y="7433208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7937" y="8343"/>
                  </a:moveTo>
                  <a:lnTo>
                    <a:pt x="3860" y="4064"/>
                  </a:lnTo>
                  <a:lnTo>
                    <a:pt x="3187" y="3352"/>
                  </a:lnTo>
                  <a:lnTo>
                    <a:pt x="0" y="0"/>
                  </a:lnTo>
                  <a:lnTo>
                    <a:pt x="0" y="5283"/>
                  </a:lnTo>
                  <a:lnTo>
                    <a:pt x="0" y="8343"/>
                  </a:lnTo>
                  <a:lnTo>
                    <a:pt x="1993" y="8343"/>
                  </a:lnTo>
                  <a:lnTo>
                    <a:pt x="7937" y="834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1" name="object 571"/>
            <p:cNvSpPr/>
            <p:nvPr/>
          </p:nvSpPr>
          <p:spPr>
            <a:xfrm>
              <a:off x="8166239" y="7467993"/>
              <a:ext cx="9525" cy="17145"/>
            </a:xfrm>
            <a:custGeom>
              <a:avLst/>
              <a:gdLst/>
              <a:ahLst/>
              <a:cxnLst/>
              <a:rect l="l" t="t" r="r" b="b"/>
              <a:pathLst>
                <a:path w="9525" h="17145">
                  <a:moveTo>
                    <a:pt x="9372" y="0"/>
                  </a:moveTo>
                  <a:lnTo>
                    <a:pt x="0" y="0"/>
                  </a:lnTo>
                  <a:lnTo>
                    <a:pt x="0" y="8509"/>
                  </a:lnTo>
                  <a:lnTo>
                    <a:pt x="0" y="16852"/>
                  </a:lnTo>
                  <a:lnTo>
                    <a:pt x="9372" y="16852"/>
                  </a:lnTo>
                  <a:lnTo>
                    <a:pt x="9372" y="850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2" name="object 572"/>
            <p:cNvSpPr/>
            <p:nvPr/>
          </p:nvSpPr>
          <p:spPr>
            <a:xfrm>
              <a:off x="8167279" y="7467984"/>
              <a:ext cx="8890" cy="8890"/>
            </a:xfrm>
            <a:custGeom>
              <a:avLst/>
              <a:gdLst/>
              <a:ahLst/>
              <a:cxnLst/>
              <a:rect l="l" t="t" r="r" b="b"/>
              <a:pathLst>
                <a:path w="8890" h="8890">
                  <a:moveTo>
                    <a:pt x="8332" y="0"/>
                  </a:moveTo>
                  <a:lnTo>
                    <a:pt x="0" y="0"/>
                  </a:lnTo>
                  <a:lnTo>
                    <a:pt x="1830" y="4289"/>
                  </a:lnTo>
                  <a:lnTo>
                    <a:pt x="3671" y="7083"/>
                  </a:lnTo>
                  <a:lnTo>
                    <a:pt x="5110" y="8518"/>
                  </a:lnTo>
                  <a:lnTo>
                    <a:pt x="8332" y="8518"/>
                  </a:lnTo>
                  <a:lnTo>
                    <a:pt x="833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3" name="object 573"/>
            <p:cNvSpPr/>
            <p:nvPr/>
          </p:nvSpPr>
          <p:spPr>
            <a:xfrm>
              <a:off x="8166239" y="745926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9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379" y="8712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4" name="object 574"/>
            <p:cNvSpPr/>
            <p:nvPr/>
          </p:nvSpPr>
          <p:spPr>
            <a:xfrm>
              <a:off x="8166239" y="745926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372" y="871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5" name="object 575"/>
            <p:cNvSpPr/>
            <p:nvPr/>
          </p:nvSpPr>
          <p:spPr>
            <a:xfrm>
              <a:off x="8166239" y="7450556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7137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372" y="8712"/>
                  </a:lnTo>
                  <a:lnTo>
                    <a:pt x="9372" y="2336"/>
                  </a:lnTo>
                  <a:lnTo>
                    <a:pt x="713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6" name="object 576"/>
            <p:cNvSpPr/>
            <p:nvPr/>
          </p:nvSpPr>
          <p:spPr>
            <a:xfrm>
              <a:off x="8166239" y="7450556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2336"/>
                  </a:moveTo>
                  <a:lnTo>
                    <a:pt x="7137" y="0"/>
                  </a:lnTo>
                  <a:lnTo>
                    <a:pt x="1155" y="0"/>
                  </a:lnTo>
                  <a:lnTo>
                    <a:pt x="0" y="0"/>
                  </a:lnTo>
                  <a:lnTo>
                    <a:pt x="0" y="3530"/>
                  </a:lnTo>
                  <a:lnTo>
                    <a:pt x="0" y="8229"/>
                  </a:lnTo>
                  <a:lnTo>
                    <a:pt x="0" y="8712"/>
                  </a:lnTo>
                  <a:lnTo>
                    <a:pt x="9372" y="8712"/>
                  </a:lnTo>
                  <a:lnTo>
                    <a:pt x="9372" y="5499"/>
                  </a:lnTo>
                  <a:lnTo>
                    <a:pt x="9372" y="233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7" name="object 577"/>
            <p:cNvSpPr/>
            <p:nvPr/>
          </p:nvSpPr>
          <p:spPr>
            <a:xfrm>
              <a:off x="8166239" y="7443063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0" y="0"/>
                  </a:moveTo>
                  <a:lnTo>
                    <a:pt x="0" y="7493"/>
                  </a:lnTo>
                  <a:lnTo>
                    <a:pt x="7137" y="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8" name="object 578"/>
            <p:cNvSpPr/>
            <p:nvPr/>
          </p:nvSpPr>
          <p:spPr>
            <a:xfrm>
              <a:off x="8166239" y="7443063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124" y="7493"/>
                  </a:moveTo>
                  <a:lnTo>
                    <a:pt x="3048" y="3213"/>
                  </a:lnTo>
                  <a:lnTo>
                    <a:pt x="2286" y="2413"/>
                  </a:lnTo>
                  <a:lnTo>
                    <a:pt x="0" y="0"/>
                  </a:lnTo>
                  <a:lnTo>
                    <a:pt x="0" y="3225"/>
                  </a:lnTo>
                  <a:lnTo>
                    <a:pt x="0" y="7493"/>
                  </a:lnTo>
                  <a:lnTo>
                    <a:pt x="1358" y="7493"/>
                  </a:lnTo>
                  <a:lnTo>
                    <a:pt x="7124" y="749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9" name="object 579"/>
            <p:cNvSpPr/>
            <p:nvPr/>
          </p:nvSpPr>
          <p:spPr>
            <a:xfrm>
              <a:off x="8175612" y="7476502"/>
              <a:ext cx="9525" cy="17145"/>
            </a:xfrm>
            <a:custGeom>
              <a:avLst/>
              <a:gdLst/>
              <a:ahLst/>
              <a:cxnLst/>
              <a:rect l="l" t="t" r="r" b="b"/>
              <a:pathLst>
                <a:path w="9525" h="17145">
                  <a:moveTo>
                    <a:pt x="9448" y="8356"/>
                  </a:moveTo>
                  <a:lnTo>
                    <a:pt x="0" y="8356"/>
                  </a:lnTo>
                  <a:lnTo>
                    <a:pt x="0" y="16573"/>
                  </a:lnTo>
                  <a:lnTo>
                    <a:pt x="9448" y="16573"/>
                  </a:lnTo>
                  <a:lnTo>
                    <a:pt x="9448" y="8356"/>
                  </a:lnTo>
                  <a:close/>
                </a:path>
                <a:path w="9525" h="17145">
                  <a:moveTo>
                    <a:pt x="9448" y="0"/>
                  </a:moveTo>
                  <a:lnTo>
                    <a:pt x="0" y="0"/>
                  </a:lnTo>
                  <a:lnTo>
                    <a:pt x="0" y="8343"/>
                  </a:lnTo>
                  <a:lnTo>
                    <a:pt x="9448" y="834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0" name="object 580"/>
            <p:cNvSpPr/>
            <p:nvPr/>
          </p:nvSpPr>
          <p:spPr>
            <a:xfrm>
              <a:off x="8177405" y="7476502"/>
              <a:ext cx="8255" cy="8890"/>
            </a:xfrm>
            <a:custGeom>
              <a:avLst/>
              <a:gdLst/>
              <a:ahLst/>
              <a:cxnLst/>
              <a:rect l="l" t="t" r="r" b="b"/>
              <a:pathLst>
                <a:path w="8254" h="8890">
                  <a:moveTo>
                    <a:pt x="7655" y="0"/>
                  </a:moveTo>
                  <a:lnTo>
                    <a:pt x="0" y="0"/>
                  </a:lnTo>
                  <a:lnTo>
                    <a:pt x="1901" y="4508"/>
                  </a:lnTo>
                  <a:lnTo>
                    <a:pt x="3756" y="7302"/>
                  </a:lnTo>
                  <a:lnTo>
                    <a:pt x="4797" y="8343"/>
                  </a:lnTo>
                  <a:lnTo>
                    <a:pt x="7655" y="8343"/>
                  </a:lnTo>
                  <a:lnTo>
                    <a:pt x="765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1" name="object 581"/>
            <p:cNvSpPr/>
            <p:nvPr/>
          </p:nvSpPr>
          <p:spPr>
            <a:xfrm>
              <a:off x="8175612" y="7467984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51" y="0"/>
                  </a:moveTo>
                  <a:lnTo>
                    <a:pt x="0" y="0"/>
                  </a:lnTo>
                  <a:lnTo>
                    <a:pt x="0" y="8518"/>
                  </a:lnTo>
                  <a:lnTo>
                    <a:pt x="9451" y="8518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2" name="object 582"/>
            <p:cNvSpPr/>
            <p:nvPr/>
          </p:nvSpPr>
          <p:spPr>
            <a:xfrm>
              <a:off x="8175612" y="7467993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48" y="0"/>
                  </a:moveTo>
                  <a:lnTo>
                    <a:pt x="469" y="0"/>
                  </a:lnTo>
                  <a:lnTo>
                    <a:pt x="0" y="0"/>
                  </a:lnTo>
                  <a:lnTo>
                    <a:pt x="0" y="8509"/>
                  </a:lnTo>
                  <a:lnTo>
                    <a:pt x="1790" y="8509"/>
                  </a:lnTo>
                  <a:lnTo>
                    <a:pt x="9448" y="8509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3" name="object 583"/>
            <p:cNvSpPr/>
            <p:nvPr/>
          </p:nvSpPr>
          <p:spPr>
            <a:xfrm>
              <a:off x="8175612" y="745926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6070" y="0"/>
                  </a:moveTo>
                  <a:lnTo>
                    <a:pt x="0" y="0"/>
                  </a:lnTo>
                  <a:lnTo>
                    <a:pt x="0" y="8712"/>
                  </a:lnTo>
                  <a:lnTo>
                    <a:pt x="9448" y="8712"/>
                  </a:lnTo>
                  <a:lnTo>
                    <a:pt x="9448" y="3543"/>
                  </a:lnTo>
                  <a:lnTo>
                    <a:pt x="607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4" name="object 584"/>
            <p:cNvSpPr/>
            <p:nvPr/>
          </p:nvSpPr>
          <p:spPr>
            <a:xfrm>
              <a:off x="8175612" y="745926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48" y="3543"/>
                  </a:moveTo>
                  <a:lnTo>
                    <a:pt x="6070" y="0"/>
                  </a:lnTo>
                  <a:lnTo>
                    <a:pt x="2006" y="0"/>
                  </a:lnTo>
                  <a:lnTo>
                    <a:pt x="0" y="0"/>
                  </a:lnTo>
                  <a:lnTo>
                    <a:pt x="0" y="8712"/>
                  </a:lnTo>
                  <a:lnTo>
                    <a:pt x="469" y="8712"/>
                  </a:lnTo>
                  <a:lnTo>
                    <a:pt x="9448" y="8712"/>
                  </a:lnTo>
                  <a:lnTo>
                    <a:pt x="9448" y="5232"/>
                  </a:lnTo>
                  <a:lnTo>
                    <a:pt x="9448" y="354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5" name="object 585"/>
            <p:cNvSpPr/>
            <p:nvPr/>
          </p:nvSpPr>
          <p:spPr>
            <a:xfrm>
              <a:off x="8175612" y="7452893"/>
              <a:ext cx="6350" cy="6985"/>
            </a:xfrm>
            <a:custGeom>
              <a:avLst/>
              <a:gdLst/>
              <a:ahLst/>
              <a:cxnLst/>
              <a:rect l="l" t="t" r="r" b="b"/>
              <a:pathLst>
                <a:path w="6350" h="6984">
                  <a:moveTo>
                    <a:pt x="0" y="0"/>
                  </a:moveTo>
                  <a:lnTo>
                    <a:pt x="0" y="6375"/>
                  </a:lnTo>
                  <a:lnTo>
                    <a:pt x="6070" y="63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6" name="object 586"/>
            <p:cNvSpPr/>
            <p:nvPr/>
          </p:nvSpPr>
          <p:spPr>
            <a:xfrm>
              <a:off x="8175612" y="7452893"/>
              <a:ext cx="6350" cy="6985"/>
            </a:xfrm>
            <a:custGeom>
              <a:avLst/>
              <a:gdLst/>
              <a:ahLst/>
              <a:cxnLst/>
              <a:rect l="l" t="t" r="r" b="b"/>
              <a:pathLst>
                <a:path w="6350" h="6984">
                  <a:moveTo>
                    <a:pt x="6070" y="6375"/>
                  </a:moveTo>
                  <a:lnTo>
                    <a:pt x="3416" y="3594"/>
                  </a:lnTo>
                  <a:lnTo>
                    <a:pt x="1981" y="2095"/>
                  </a:lnTo>
                  <a:lnTo>
                    <a:pt x="0" y="0"/>
                  </a:lnTo>
                  <a:lnTo>
                    <a:pt x="0" y="3162"/>
                  </a:lnTo>
                  <a:lnTo>
                    <a:pt x="0" y="6375"/>
                  </a:lnTo>
                  <a:lnTo>
                    <a:pt x="2197" y="6375"/>
                  </a:lnTo>
                  <a:lnTo>
                    <a:pt x="6070" y="637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7" name="object 587"/>
            <p:cNvSpPr/>
            <p:nvPr/>
          </p:nvSpPr>
          <p:spPr>
            <a:xfrm>
              <a:off x="8185061" y="7484859"/>
              <a:ext cx="9525" cy="16510"/>
            </a:xfrm>
            <a:custGeom>
              <a:avLst/>
              <a:gdLst/>
              <a:ahLst/>
              <a:cxnLst/>
              <a:rect l="l" t="t" r="r" b="b"/>
              <a:pathLst>
                <a:path w="9525" h="16509">
                  <a:moveTo>
                    <a:pt x="9347" y="8229"/>
                  </a:moveTo>
                  <a:lnTo>
                    <a:pt x="0" y="8229"/>
                  </a:lnTo>
                  <a:lnTo>
                    <a:pt x="0" y="16230"/>
                  </a:lnTo>
                  <a:lnTo>
                    <a:pt x="9347" y="16230"/>
                  </a:lnTo>
                  <a:lnTo>
                    <a:pt x="9347" y="8229"/>
                  </a:lnTo>
                  <a:close/>
                </a:path>
                <a:path w="9525" h="16509">
                  <a:moveTo>
                    <a:pt x="9347" y="0"/>
                  </a:moveTo>
                  <a:lnTo>
                    <a:pt x="0" y="0"/>
                  </a:lnTo>
                  <a:lnTo>
                    <a:pt x="0" y="8216"/>
                  </a:lnTo>
                  <a:lnTo>
                    <a:pt x="9347" y="8216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8" name="object 588"/>
            <p:cNvSpPr/>
            <p:nvPr/>
          </p:nvSpPr>
          <p:spPr>
            <a:xfrm>
              <a:off x="8186596" y="7484849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7824" y="0"/>
                  </a:moveTo>
                  <a:lnTo>
                    <a:pt x="0" y="0"/>
                  </a:lnTo>
                  <a:lnTo>
                    <a:pt x="1461" y="3451"/>
                  </a:lnTo>
                  <a:lnTo>
                    <a:pt x="3303" y="6232"/>
                  </a:lnTo>
                  <a:lnTo>
                    <a:pt x="5297" y="8226"/>
                  </a:lnTo>
                  <a:lnTo>
                    <a:pt x="7824" y="8226"/>
                  </a:lnTo>
                  <a:lnTo>
                    <a:pt x="782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9" name="object 589"/>
            <p:cNvSpPr/>
            <p:nvPr/>
          </p:nvSpPr>
          <p:spPr>
            <a:xfrm>
              <a:off x="8185061" y="747649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53" y="0"/>
                  </a:moveTo>
                  <a:lnTo>
                    <a:pt x="0" y="0"/>
                  </a:lnTo>
                  <a:lnTo>
                    <a:pt x="0" y="8347"/>
                  </a:lnTo>
                  <a:lnTo>
                    <a:pt x="9353" y="8347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0" name="object 590"/>
            <p:cNvSpPr/>
            <p:nvPr/>
          </p:nvSpPr>
          <p:spPr>
            <a:xfrm>
              <a:off x="8185061" y="7476502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47" y="0"/>
                  </a:moveTo>
                  <a:lnTo>
                    <a:pt x="0" y="0"/>
                  </a:lnTo>
                  <a:lnTo>
                    <a:pt x="0" y="3568"/>
                  </a:lnTo>
                  <a:lnTo>
                    <a:pt x="0" y="8343"/>
                  </a:lnTo>
                  <a:lnTo>
                    <a:pt x="1524" y="8343"/>
                  </a:lnTo>
                  <a:lnTo>
                    <a:pt x="9347" y="8343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1" name="object 591"/>
            <p:cNvSpPr/>
            <p:nvPr/>
          </p:nvSpPr>
          <p:spPr>
            <a:xfrm>
              <a:off x="8185061" y="7467984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4943" y="0"/>
                  </a:moveTo>
                  <a:lnTo>
                    <a:pt x="0" y="0"/>
                  </a:lnTo>
                  <a:lnTo>
                    <a:pt x="0" y="8518"/>
                  </a:lnTo>
                  <a:lnTo>
                    <a:pt x="9353" y="8518"/>
                  </a:lnTo>
                  <a:lnTo>
                    <a:pt x="9353" y="4651"/>
                  </a:lnTo>
                  <a:lnTo>
                    <a:pt x="494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2" name="object 592"/>
            <p:cNvSpPr/>
            <p:nvPr/>
          </p:nvSpPr>
          <p:spPr>
            <a:xfrm>
              <a:off x="8185061" y="7467993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47" y="4648"/>
                  </a:moveTo>
                  <a:lnTo>
                    <a:pt x="4940" y="0"/>
                  </a:lnTo>
                  <a:lnTo>
                    <a:pt x="685" y="0"/>
                  </a:lnTo>
                  <a:lnTo>
                    <a:pt x="0" y="0"/>
                  </a:lnTo>
                  <a:lnTo>
                    <a:pt x="0" y="2806"/>
                  </a:lnTo>
                  <a:lnTo>
                    <a:pt x="0" y="8267"/>
                  </a:lnTo>
                  <a:lnTo>
                    <a:pt x="0" y="8509"/>
                  </a:lnTo>
                  <a:lnTo>
                    <a:pt x="9347" y="8509"/>
                  </a:lnTo>
                  <a:lnTo>
                    <a:pt x="9347" y="5600"/>
                  </a:lnTo>
                  <a:lnTo>
                    <a:pt x="9347" y="464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3" name="object 593"/>
            <p:cNvSpPr/>
            <p:nvPr/>
          </p:nvSpPr>
          <p:spPr>
            <a:xfrm>
              <a:off x="8185061" y="7462812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0" y="0"/>
                  </a:moveTo>
                  <a:lnTo>
                    <a:pt x="0" y="5168"/>
                  </a:lnTo>
                  <a:lnTo>
                    <a:pt x="4932" y="5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4" name="object 594"/>
            <p:cNvSpPr/>
            <p:nvPr/>
          </p:nvSpPr>
          <p:spPr>
            <a:xfrm>
              <a:off x="8185061" y="7462812"/>
              <a:ext cx="5080" cy="5715"/>
            </a:xfrm>
            <a:custGeom>
              <a:avLst/>
              <a:gdLst/>
              <a:ahLst/>
              <a:cxnLst/>
              <a:rect l="l" t="t" r="r" b="b"/>
              <a:pathLst>
                <a:path w="5079" h="5715">
                  <a:moveTo>
                    <a:pt x="4927" y="5168"/>
                  </a:moveTo>
                  <a:lnTo>
                    <a:pt x="1981" y="2095"/>
                  </a:lnTo>
                  <a:lnTo>
                    <a:pt x="1028" y="1092"/>
                  </a:lnTo>
                  <a:lnTo>
                    <a:pt x="0" y="0"/>
                  </a:lnTo>
                  <a:lnTo>
                    <a:pt x="0" y="1689"/>
                  </a:lnTo>
                  <a:lnTo>
                    <a:pt x="0" y="5168"/>
                  </a:lnTo>
                  <a:lnTo>
                    <a:pt x="685" y="5168"/>
                  </a:lnTo>
                  <a:lnTo>
                    <a:pt x="4927" y="516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5" name="object 595"/>
            <p:cNvSpPr/>
            <p:nvPr/>
          </p:nvSpPr>
          <p:spPr>
            <a:xfrm>
              <a:off x="8194421" y="7493088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448" y="0"/>
                  </a:moveTo>
                  <a:lnTo>
                    <a:pt x="0" y="0"/>
                  </a:lnTo>
                  <a:lnTo>
                    <a:pt x="0" y="8001"/>
                  </a:lnTo>
                  <a:lnTo>
                    <a:pt x="0" y="15862"/>
                  </a:lnTo>
                  <a:lnTo>
                    <a:pt x="9448" y="15862"/>
                  </a:lnTo>
                  <a:lnTo>
                    <a:pt x="9448" y="8001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6" name="object 596"/>
            <p:cNvSpPr/>
            <p:nvPr/>
          </p:nvSpPr>
          <p:spPr>
            <a:xfrm>
              <a:off x="8197218" y="7493081"/>
              <a:ext cx="6985" cy="8255"/>
            </a:xfrm>
            <a:custGeom>
              <a:avLst/>
              <a:gdLst/>
              <a:ahLst/>
              <a:cxnLst/>
              <a:rect l="l" t="t" r="r" b="b"/>
              <a:pathLst>
                <a:path w="6984" h="8254">
                  <a:moveTo>
                    <a:pt x="6651" y="0"/>
                  </a:moveTo>
                  <a:lnTo>
                    <a:pt x="0" y="0"/>
                  </a:lnTo>
                  <a:lnTo>
                    <a:pt x="1037" y="2497"/>
                  </a:lnTo>
                  <a:lnTo>
                    <a:pt x="2892" y="5291"/>
                  </a:lnTo>
                  <a:lnTo>
                    <a:pt x="5617" y="8008"/>
                  </a:lnTo>
                  <a:lnTo>
                    <a:pt x="6651" y="8008"/>
                  </a:lnTo>
                  <a:lnTo>
                    <a:pt x="665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7" name="object 597"/>
            <p:cNvSpPr/>
            <p:nvPr/>
          </p:nvSpPr>
          <p:spPr>
            <a:xfrm>
              <a:off x="8194421" y="748484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451" y="0"/>
                  </a:moveTo>
                  <a:lnTo>
                    <a:pt x="0" y="0"/>
                  </a:lnTo>
                  <a:lnTo>
                    <a:pt x="0" y="8226"/>
                  </a:lnTo>
                  <a:lnTo>
                    <a:pt x="9451" y="8226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8" name="object 598"/>
            <p:cNvSpPr/>
            <p:nvPr/>
          </p:nvSpPr>
          <p:spPr>
            <a:xfrm>
              <a:off x="8194421" y="748485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448" y="0"/>
                  </a:moveTo>
                  <a:lnTo>
                    <a:pt x="876" y="0"/>
                  </a:lnTo>
                  <a:lnTo>
                    <a:pt x="0" y="0"/>
                  </a:lnTo>
                  <a:lnTo>
                    <a:pt x="0" y="8216"/>
                  </a:lnTo>
                  <a:lnTo>
                    <a:pt x="2794" y="8216"/>
                  </a:lnTo>
                  <a:lnTo>
                    <a:pt x="9436" y="821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9" name="object 599"/>
            <p:cNvSpPr/>
            <p:nvPr/>
          </p:nvSpPr>
          <p:spPr>
            <a:xfrm>
              <a:off x="8194421" y="7476502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3670" y="0"/>
                  </a:moveTo>
                  <a:lnTo>
                    <a:pt x="0" y="0"/>
                  </a:lnTo>
                  <a:lnTo>
                    <a:pt x="0" y="8343"/>
                  </a:lnTo>
                  <a:lnTo>
                    <a:pt x="9451" y="8343"/>
                  </a:lnTo>
                  <a:lnTo>
                    <a:pt x="9451" y="6047"/>
                  </a:lnTo>
                  <a:lnTo>
                    <a:pt x="367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0" name="object 600"/>
            <p:cNvSpPr/>
            <p:nvPr/>
          </p:nvSpPr>
          <p:spPr>
            <a:xfrm>
              <a:off x="8194421" y="7476502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48" y="6057"/>
                  </a:moveTo>
                  <a:lnTo>
                    <a:pt x="9080" y="5676"/>
                  </a:lnTo>
                  <a:lnTo>
                    <a:pt x="3670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8343"/>
                  </a:lnTo>
                  <a:lnTo>
                    <a:pt x="609" y="8343"/>
                  </a:lnTo>
                  <a:lnTo>
                    <a:pt x="1282" y="8343"/>
                  </a:lnTo>
                  <a:lnTo>
                    <a:pt x="9448" y="8343"/>
                  </a:lnTo>
                  <a:lnTo>
                    <a:pt x="9448" y="605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1" name="object 601"/>
            <p:cNvSpPr/>
            <p:nvPr/>
          </p:nvSpPr>
          <p:spPr>
            <a:xfrm>
              <a:off x="8194421" y="7472644"/>
              <a:ext cx="3810" cy="4445"/>
            </a:xfrm>
            <a:custGeom>
              <a:avLst/>
              <a:gdLst/>
              <a:ahLst/>
              <a:cxnLst/>
              <a:rect l="l" t="t" r="r" b="b"/>
              <a:pathLst>
                <a:path w="3809" h="4445">
                  <a:moveTo>
                    <a:pt x="2" y="0"/>
                  </a:moveTo>
                  <a:lnTo>
                    <a:pt x="0" y="3858"/>
                  </a:lnTo>
                  <a:lnTo>
                    <a:pt x="3668" y="385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2" name="object 602"/>
            <p:cNvSpPr/>
            <p:nvPr/>
          </p:nvSpPr>
          <p:spPr>
            <a:xfrm>
              <a:off x="8194421" y="7472654"/>
              <a:ext cx="3810" cy="4445"/>
            </a:xfrm>
            <a:custGeom>
              <a:avLst/>
              <a:gdLst/>
              <a:ahLst/>
              <a:cxnLst/>
              <a:rect l="l" t="t" r="r" b="b"/>
              <a:pathLst>
                <a:path w="3809" h="4445">
                  <a:moveTo>
                    <a:pt x="3657" y="3848"/>
                  </a:moveTo>
                  <a:lnTo>
                    <a:pt x="1828" y="1930"/>
                  </a:lnTo>
                  <a:lnTo>
                    <a:pt x="635" y="673"/>
                  </a:lnTo>
                  <a:lnTo>
                    <a:pt x="444" y="482"/>
                  </a:lnTo>
                  <a:lnTo>
                    <a:pt x="0" y="0"/>
                  </a:lnTo>
                  <a:lnTo>
                    <a:pt x="0" y="939"/>
                  </a:lnTo>
                  <a:lnTo>
                    <a:pt x="0" y="3848"/>
                  </a:lnTo>
                  <a:lnTo>
                    <a:pt x="1143" y="3848"/>
                  </a:lnTo>
                  <a:lnTo>
                    <a:pt x="3657" y="384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3" name="object 603"/>
            <p:cNvSpPr/>
            <p:nvPr/>
          </p:nvSpPr>
          <p:spPr>
            <a:xfrm>
              <a:off x="8203883" y="7501090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372" y="0"/>
                  </a:moveTo>
                  <a:lnTo>
                    <a:pt x="0" y="0"/>
                  </a:lnTo>
                  <a:lnTo>
                    <a:pt x="0" y="7861"/>
                  </a:lnTo>
                  <a:lnTo>
                    <a:pt x="0" y="15646"/>
                  </a:lnTo>
                  <a:lnTo>
                    <a:pt x="9372" y="15646"/>
                  </a:lnTo>
                  <a:lnTo>
                    <a:pt x="9372" y="786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4" name="object 604"/>
            <p:cNvSpPr/>
            <p:nvPr/>
          </p:nvSpPr>
          <p:spPr>
            <a:xfrm>
              <a:off x="8205664" y="7501090"/>
              <a:ext cx="7620" cy="8255"/>
            </a:xfrm>
            <a:custGeom>
              <a:avLst/>
              <a:gdLst/>
              <a:ahLst/>
              <a:cxnLst/>
              <a:rect l="l" t="t" r="r" b="b"/>
              <a:pathLst>
                <a:path w="7620" h="8254">
                  <a:moveTo>
                    <a:pt x="7584" y="0"/>
                  </a:moveTo>
                  <a:lnTo>
                    <a:pt x="0" y="0"/>
                  </a:lnTo>
                  <a:lnTo>
                    <a:pt x="1342" y="3225"/>
                  </a:lnTo>
                  <a:lnTo>
                    <a:pt x="3196" y="6019"/>
                  </a:lnTo>
                  <a:lnTo>
                    <a:pt x="5038" y="7861"/>
                  </a:lnTo>
                  <a:lnTo>
                    <a:pt x="7584" y="7861"/>
                  </a:lnTo>
                  <a:lnTo>
                    <a:pt x="758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5" name="object 605"/>
            <p:cNvSpPr/>
            <p:nvPr/>
          </p:nvSpPr>
          <p:spPr>
            <a:xfrm>
              <a:off x="8203882" y="7493081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8" y="0"/>
                  </a:moveTo>
                  <a:lnTo>
                    <a:pt x="0" y="0"/>
                  </a:lnTo>
                  <a:lnTo>
                    <a:pt x="0" y="8008"/>
                  </a:lnTo>
                  <a:lnTo>
                    <a:pt x="9378" y="8008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6" name="object 606"/>
            <p:cNvSpPr/>
            <p:nvPr/>
          </p:nvSpPr>
          <p:spPr>
            <a:xfrm>
              <a:off x="8203883" y="7493088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0"/>
                  </a:moveTo>
                  <a:lnTo>
                    <a:pt x="165" y="0"/>
                  </a:lnTo>
                  <a:lnTo>
                    <a:pt x="0" y="0"/>
                  </a:lnTo>
                  <a:lnTo>
                    <a:pt x="0" y="8001"/>
                  </a:lnTo>
                  <a:lnTo>
                    <a:pt x="1778" y="8001"/>
                  </a:lnTo>
                  <a:lnTo>
                    <a:pt x="9359" y="800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7" name="object 607"/>
            <p:cNvSpPr/>
            <p:nvPr/>
          </p:nvSpPr>
          <p:spPr>
            <a:xfrm>
              <a:off x="8203882" y="748484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2187" y="0"/>
                  </a:moveTo>
                  <a:lnTo>
                    <a:pt x="0" y="0"/>
                  </a:lnTo>
                  <a:lnTo>
                    <a:pt x="0" y="8226"/>
                  </a:lnTo>
                  <a:lnTo>
                    <a:pt x="9372" y="8226"/>
                  </a:lnTo>
                  <a:lnTo>
                    <a:pt x="9372" y="7553"/>
                  </a:lnTo>
                  <a:lnTo>
                    <a:pt x="218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8" name="object 608"/>
            <p:cNvSpPr/>
            <p:nvPr/>
          </p:nvSpPr>
          <p:spPr>
            <a:xfrm>
              <a:off x="8203883" y="748485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7543"/>
                  </a:moveTo>
                  <a:lnTo>
                    <a:pt x="8470" y="6616"/>
                  </a:lnTo>
                  <a:lnTo>
                    <a:pt x="2184" y="0"/>
                  </a:lnTo>
                  <a:lnTo>
                    <a:pt x="508" y="0"/>
                  </a:lnTo>
                  <a:lnTo>
                    <a:pt x="0" y="0"/>
                  </a:lnTo>
                  <a:lnTo>
                    <a:pt x="0" y="2641"/>
                  </a:lnTo>
                  <a:lnTo>
                    <a:pt x="0" y="8216"/>
                  </a:lnTo>
                  <a:lnTo>
                    <a:pt x="4584" y="8216"/>
                  </a:lnTo>
                  <a:lnTo>
                    <a:pt x="9372" y="8216"/>
                  </a:lnTo>
                  <a:lnTo>
                    <a:pt x="9372" y="754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9" name="object 609"/>
            <p:cNvSpPr/>
            <p:nvPr/>
          </p:nvSpPr>
          <p:spPr>
            <a:xfrm>
              <a:off x="8203882" y="7482565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4" y="0"/>
                  </a:moveTo>
                  <a:lnTo>
                    <a:pt x="0" y="2281"/>
                  </a:lnTo>
                  <a:lnTo>
                    <a:pt x="2184" y="228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0" name="object 610"/>
            <p:cNvSpPr/>
            <p:nvPr/>
          </p:nvSpPr>
          <p:spPr>
            <a:xfrm>
              <a:off x="8203883" y="7482573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171" y="2273"/>
                  </a:moveTo>
                  <a:lnTo>
                    <a:pt x="1193" y="1257"/>
                  </a:lnTo>
                  <a:lnTo>
                    <a:pt x="1003" y="1041"/>
                  </a:lnTo>
                  <a:lnTo>
                    <a:pt x="0" y="0"/>
                  </a:lnTo>
                  <a:lnTo>
                    <a:pt x="0" y="2273"/>
                  </a:lnTo>
                  <a:lnTo>
                    <a:pt x="508" y="2273"/>
                  </a:lnTo>
                  <a:lnTo>
                    <a:pt x="2171" y="22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1" name="object 611"/>
            <p:cNvSpPr/>
            <p:nvPr/>
          </p:nvSpPr>
          <p:spPr>
            <a:xfrm>
              <a:off x="8213255" y="7508951"/>
              <a:ext cx="9525" cy="15875"/>
            </a:xfrm>
            <a:custGeom>
              <a:avLst/>
              <a:gdLst/>
              <a:ahLst/>
              <a:cxnLst/>
              <a:rect l="l" t="t" r="r" b="b"/>
              <a:pathLst>
                <a:path w="9525" h="15875">
                  <a:moveTo>
                    <a:pt x="9372" y="7797"/>
                  </a:moveTo>
                  <a:lnTo>
                    <a:pt x="0" y="7797"/>
                  </a:lnTo>
                  <a:lnTo>
                    <a:pt x="0" y="15430"/>
                  </a:lnTo>
                  <a:lnTo>
                    <a:pt x="9372" y="15430"/>
                  </a:lnTo>
                  <a:lnTo>
                    <a:pt x="9372" y="7797"/>
                  </a:lnTo>
                  <a:close/>
                </a:path>
                <a:path w="9525" h="15875">
                  <a:moveTo>
                    <a:pt x="9372" y="0"/>
                  </a:moveTo>
                  <a:lnTo>
                    <a:pt x="0" y="0"/>
                  </a:lnTo>
                  <a:lnTo>
                    <a:pt x="0" y="7785"/>
                  </a:lnTo>
                  <a:lnTo>
                    <a:pt x="9372" y="778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2" name="object 612"/>
            <p:cNvSpPr/>
            <p:nvPr/>
          </p:nvSpPr>
          <p:spPr>
            <a:xfrm>
              <a:off x="8214659" y="7508951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7962" y="0"/>
                  </a:moveTo>
                  <a:lnTo>
                    <a:pt x="0" y="0"/>
                  </a:lnTo>
                  <a:lnTo>
                    <a:pt x="1097" y="2641"/>
                  </a:lnTo>
                  <a:lnTo>
                    <a:pt x="2939" y="5435"/>
                  </a:lnTo>
                  <a:lnTo>
                    <a:pt x="5295" y="7785"/>
                  </a:lnTo>
                  <a:lnTo>
                    <a:pt x="7962" y="7785"/>
                  </a:lnTo>
                  <a:lnTo>
                    <a:pt x="79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3" name="object 613"/>
            <p:cNvSpPr/>
            <p:nvPr/>
          </p:nvSpPr>
          <p:spPr>
            <a:xfrm>
              <a:off x="8213254" y="7501090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8255" y="0"/>
                  </a:moveTo>
                  <a:lnTo>
                    <a:pt x="0" y="0"/>
                  </a:lnTo>
                  <a:lnTo>
                    <a:pt x="0" y="7861"/>
                  </a:lnTo>
                  <a:lnTo>
                    <a:pt x="9372" y="7861"/>
                  </a:lnTo>
                  <a:lnTo>
                    <a:pt x="9372" y="1155"/>
                  </a:lnTo>
                  <a:lnTo>
                    <a:pt x="825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4" name="object 614"/>
            <p:cNvSpPr/>
            <p:nvPr/>
          </p:nvSpPr>
          <p:spPr>
            <a:xfrm>
              <a:off x="8213255" y="7501090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0"/>
                  </a:moveTo>
                  <a:lnTo>
                    <a:pt x="8255" y="0"/>
                  </a:lnTo>
                  <a:lnTo>
                    <a:pt x="0" y="0"/>
                  </a:lnTo>
                  <a:lnTo>
                    <a:pt x="0" y="4610"/>
                  </a:lnTo>
                  <a:lnTo>
                    <a:pt x="0" y="7861"/>
                  </a:lnTo>
                  <a:lnTo>
                    <a:pt x="1397" y="7861"/>
                  </a:lnTo>
                  <a:lnTo>
                    <a:pt x="9372" y="7861"/>
                  </a:lnTo>
                  <a:lnTo>
                    <a:pt x="9372" y="115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5" name="object 615"/>
            <p:cNvSpPr/>
            <p:nvPr/>
          </p:nvSpPr>
          <p:spPr>
            <a:xfrm>
              <a:off x="8213254" y="7493081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639" y="0"/>
                  </a:moveTo>
                  <a:lnTo>
                    <a:pt x="0" y="0"/>
                  </a:lnTo>
                  <a:lnTo>
                    <a:pt x="0" y="8008"/>
                  </a:lnTo>
                  <a:lnTo>
                    <a:pt x="8255" y="8008"/>
                  </a:lnTo>
                  <a:lnTo>
                    <a:pt x="63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6" name="object 616"/>
            <p:cNvSpPr/>
            <p:nvPr/>
          </p:nvSpPr>
          <p:spPr>
            <a:xfrm>
              <a:off x="8213255" y="7493088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8255" y="8001"/>
                  </a:moveTo>
                  <a:lnTo>
                    <a:pt x="6540" y="6210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7924"/>
                  </a:lnTo>
                  <a:lnTo>
                    <a:pt x="8255" y="800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7" name="object 617"/>
            <p:cNvSpPr/>
            <p:nvPr/>
          </p:nvSpPr>
          <p:spPr>
            <a:xfrm>
              <a:off x="8213254" y="7492403"/>
              <a:ext cx="635" cy="1270"/>
            </a:xfrm>
            <a:custGeom>
              <a:avLst/>
              <a:gdLst/>
              <a:ahLst/>
              <a:cxnLst/>
              <a:rect l="l" t="t" r="r" b="b"/>
              <a:pathLst>
                <a:path w="634" h="1270">
                  <a:moveTo>
                    <a:pt x="0" y="0"/>
                  </a:moveTo>
                  <a:lnTo>
                    <a:pt x="0" y="673"/>
                  </a:lnTo>
                  <a:lnTo>
                    <a:pt x="631" y="6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8" name="object 618"/>
            <p:cNvSpPr/>
            <p:nvPr/>
          </p:nvSpPr>
          <p:spPr>
            <a:xfrm>
              <a:off x="8213255" y="7492402"/>
              <a:ext cx="635" cy="1270"/>
            </a:xfrm>
            <a:custGeom>
              <a:avLst/>
              <a:gdLst/>
              <a:ahLst/>
              <a:cxnLst/>
              <a:rect l="l" t="t" r="r" b="b"/>
              <a:pathLst>
                <a:path w="634" h="1270">
                  <a:moveTo>
                    <a:pt x="622" y="0"/>
                  </a:moveTo>
                  <a:lnTo>
                    <a:pt x="0" y="0"/>
                  </a:lnTo>
                  <a:lnTo>
                    <a:pt x="0" y="673"/>
                  </a:lnTo>
                  <a:lnTo>
                    <a:pt x="622" y="673"/>
                  </a:lnTo>
                  <a:lnTo>
                    <a:pt x="62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9" name="object 619"/>
            <p:cNvSpPr/>
            <p:nvPr/>
          </p:nvSpPr>
          <p:spPr>
            <a:xfrm>
              <a:off x="8222627" y="7516749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448" y="0"/>
                  </a:moveTo>
                  <a:lnTo>
                    <a:pt x="0" y="0"/>
                  </a:lnTo>
                  <a:lnTo>
                    <a:pt x="0" y="7632"/>
                  </a:lnTo>
                  <a:lnTo>
                    <a:pt x="0" y="15125"/>
                  </a:lnTo>
                  <a:lnTo>
                    <a:pt x="9448" y="15125"/>
                  </a:lnTo>
                  <a:lnTo>
                    <a:pt x="9448" y="763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0" name="object 620"/>
            <p:cNvSpPr/>
            <p:nvPr/>
          </p:nvSpPr>
          <p:spPr>
            <a:xfrm>
              <a:off x="8225050" y="7516737"/>
              <a:ext cx="7620" cy="8255"/>
            </a:xfrm>
            <a:custGeom>
              <a:avLst/>
              <a:gdLst/>
              <a:ahLst/>
              <a:cxnLst/>
              <a:rect l="l" t="t" r="r" b="b"/>
              <a:pathLst>
                <a:path w="7620" h="8254">
                  <a:moveTo>
                    <a:pt x="7028" y="0"/>
                  </a:moveTo>
                  <a:lnTo>
                    <a:pt x="0" y="0"/>
                  </a:lnTo>
                  <a:lnTo>
                    <a:pt x="916" y="2132"/>
                  </a:lnTo>
                  <a:lnTo>
                    <a:pt x="2758" y="4926"/>
                  </a:lnTo>
                  <a:lnTo>
                    <a:pt x="5475" y="7644"/>
                  </a:lnTo>
                  <a:lnTo>
                    <a:pt x="7028" y="7644"/>
                  </a:lnTo>
                  <a:lnTo>
                    <a:pt x="702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1" name="object 621"/>
            <p:cNvSpPr/>
            <p:nvPr/>
          </p:nvSpPr>
          <p:spPr>
            <a:xfrm>
              <a:off x="8222627" y="7508951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6375" y="0"/>
                  </a:moveTo>
                  <a:lnTo>
                    <a:pt x="0" y="0"/>
                  </a:lnTo>
                  <a:lnTo>
                    <a:pt x="0" y="7785"/>
                  </a:lnTo>
                  <a:lnTo>
                    <a:pt x="9451" y="7785"/>
                  </a:lnTo>
                  <a:lnTo>
                    <a:pt x="9451" y="3190"/>
                  </a:lnTo>
                  <a:lnTo>
                    <a:pt x="637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2" name="object 622"/>
            <p:cNvSpPr/>
            <p:nvPr/>
          </p:nvSpPr>
          <p:spPr>
            <a:xfrm>
              <a:off x="8222627" y="7508951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448" y="3200"/>
                  </a:moveTo>
                  <a:lnTo>
                    <a:pt x="6375" y="0"/>
                  </a:lnTo>
                  <a:lnTo>
                    <a:pt x="368" y="0"/>
                  </a:lnTo>
                  <a:lnTo>
                    <a:pt x="0" y="0"/>
                  </a:lnTo>
                  <a:lnTo>
                    <a:pt x="0" y="7785"/>
                  </a:lnTo>
                  <a:lnTo>
                    <a:pt x="2413" y="7785"/>
                  </a:lnTo>
                  <a:lnTo>
                    <a:pt x="9448" y="7785"/>
                  </a:lnTo>
                  <a:lnTo>
                    <a:pt x="9448" y="320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3" name="object 623"/>
            <p:cNvSpPr/>
            <p:nvPr/>
          </p:nvSpPr>
          <p:spPr>
            <a:xfrm>
              <a:off x="8222627" y="7502253"/>
              <a:ext cx="6985" cy="6985"/>
            </a:xfrm>
            <a:custGeom>
              <a:avLst/>
              <a:gdLst/>
              <a:ahLst/>
              <a:cxnLst/>
              <a:rect l="l" t="t" r="r" b="b"/>
              <a:pathLst>
                <a:path w="6984" h="6984">
                  <a:moveTo>
                    <a:pt x="7" y="0"/>
                  </a:moveTo>
                  <a:lnTo>
                    <a:pt x="0" y="6697"/>
                  </a:lnTo>
                  <a:lnTo>
                    <a:pt x="6364" y="6697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4" name="object 624"/>
            <p:cNvSpPr/>
            <p:nvPr/>
          </p:nvSpPr>
          <p:spPr>
            <a:xfrm>
              <a:off x="8222627" y="7502258"/>
              <a:ext cx="6985" cy="6985"/>
            </a:xfrm>
            <a:custGeom>
              <a:avLst/>
              <a:gdLst/>
              <a:ahLst/>
              <a:cxnLst/>
              <a:rect l="l" t="t" r="r" b="b"/>
              <a:pathLst>
                <a:path w="6984" h="6984">
                  <a:moveTo>
                    <a:pt x="6362" y="6692"/>
                  </a:moveTo>
                  <a:lnTo>
                    <a:pt x="5029" y="5295"/>
                  </a:lnTo>
                  <a:lnTo>
                    <a:pt x="127" y="139"/>
                  </a:lnTo>
                  <a:lnTo>
                    <a:pt x="0" y="0"/>
                  </a:lnTo>
                  <a:lnTo>
                    <a:pt x="0" y="6692"/>
                  </a:lnTo>
                  <a:lnTo>
                    <a:pt x="6362" y="669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5" name="object 625"/>
            <p:cNvSpPr/>
            <p:nvPr/>
          </p:nvSpPr>
          <p:spPr>
            <a:xfrm>
              <a:off x="8232089" y="7524381"/>
              <a:ext cx="9525" cy="15240"/>
            </a:xfrm>
            <a:custGeom>
              <a:avLst/>
              <a:gdLst/>
              <a:ahLst/>
              <a:cxnLst/>
              <a:rect l="l" t="t" r="r" b="b"/>
              <a:pathLst>
                <a:path w="9525" h="15240">
                  <a:moveTo>
                    <a:pt x="9347" y="7505"/>
                  </a:moveTo>
                  <a:lnTo>
                    <a:pt x="0" y="7505"/>
                  </a:lnTo>
                  <a:lnTo>
                    <a:pt x="0" y="13500"/>
                  </a:lnTo>
                  <a:lnTo>
                    <a:pt x="0" y="14922"/>
                  </a:lnTo>
                  <a:lnTo>
                    <a:pt x="9347" y="14922"/>
                  </a:lnTo>
                  <a:lnTo>
                    <a:pt x="9347" y="13500"/>
                  </a:lnTo>
                  <a:lnTo>
                    <a:pt x="9347" y="7505"/>
                  </a:lnTo>
                  <a:close/>
                </a:path>
                <a:path w="9525" h="15240">
                  <a:moveTo>
                    <a:pt x="9347" y="0"/>
                  </a:moveTo>
                  <a:lnTo>
                    <a:pt x="0" y="0"/>
                  </a:lnTo>
                  <a:lnTo>
                    <a:pt x="0" y="7493"/>
                  </a:lnTo>
                  <a:lnTo>
                    <a:pt x="9347" y="7493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6" name="object 626"/>
            <p:cNvSpPr/>
            <p:nvPr/>
          </p:nvSpPr>
          <p:spPr>
            <a:xfrm>
              <a:off x="8233966" y="7524381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470" y="0"/>
                  </a:moveTo>
                  <a:lnTo>
                    <a:pt x="0" y="0"/>
                  </a:lnTo>
                  <a:lnTo>
                    <a:pt x="739" y="1777"/>
                  </a:lnTo>
                  <a:lnTo>
                    <a:pt x="2593" y="4559"/>
                  </a:lnTo>
                  <a:lnTo>
                    <a:pt x="5526" y="7493"/>
                  </a:lnTo>
                  <a:lnTo>
                    <a:pt x="7470" y="7493"/>
                  </a:lnTo>
                  <a:lnTo>
                    <a:pt x="747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7" name="object 627"/>
            <p:cNvSpPr/>
            <p:nvPr/>
          </p:nvSpPr>
          <p:spPr>
            <a:xfrm>
              <a:off x="8232089" y="7516737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4344" y="0"/>
                  </a:moveTo>
                  <a:lnTo>
                    <a:pt x="0" y="0"/>
                  </a:lnTo>
                  <a:lnTo>
                    <a:pt x="0" y="7644"/>
                  </a:lnTo>
                  <a:lnTo>
                    <a:pt x="9347" y="7644"/>
                  </a:lnTo>
                  <a:lnTo>
                    <a:pt x="9347" y="5269"/>
                  </a:lnTo>
                  <a:lnTo>
                    <a:pt x="434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8" name="object 628"/>
            <p:cNvSpPr/>
            <p:nvPr/>
          </p:nvSpPr>
          <p:spPr>
            <a:xfrm>
              <a:off x="8232089" y="751674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47" y="5257"/>
                  </a:moveTo>
                  <a:lnTo>
                    <a:pt x="4343" y="0"/>
                  </a:lnTo>
                  <a:lnTo>
                    <a:pt x="0" y="0"/>
                  </a:lnTo>
                  <a:lnTo>
                    <a:pt x="0" y="7632"/>
                  </a:lnTo>
                  <a:lnTo>
                    <a:pt x="1866" y="7632"/>
                  </a:lnTo>
                  <a:lnTo>
                    <a:pt x="9347" y="7632"/>
                  </a:lnTo>
                  <a:lnTo>
                    <a:pt x="9347" y="525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9" name="object 629"/>
            <p:cNvSpPr/>
            <p:nvPr/>
          </p:nvSpPr>
          <p:spPr>
            <a:xfrm>
              <a:off x="8232089" y="7512151"/>
              <a:ext cx="4445" cy="5080"/>
            </a:xfrm>
            <a:custGeom>
              <a:avLst/>
              <a:gdLst/>
              <a:ahLst/>
              <a:cxnLst/>
              <a:rect l="l" t="t" r="r" b="b"/>
              <a:pathLst>
                <a:path w="4445" h="5079">
                  <a:moveTo>
                    <a:pt x="0" y="0"/>
                  </a:moveTo>
                  <a:lnTo>
                    <a:pt x="0" y="4584"/>
                  </a:lnTo>
                  <a:lnTo>
                    <a:pt x="4343" y="45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0" name="object 630"/>
            <p:cNvSpPr/>
            <p:nvPr/>
          </p:nvSpPr>
          <p:spPr>
            <a:xfrm>
              <a:off x="8232089" y="7512151"/>
              <a:ext cx="4445" cy="5080"/>
            </a:xfrm>
            <a:custGeom>
              <a:avLst/>
              <a:gdLst/>
              <a:ahLst/>
              <a:cxnLst/>
              <a:rect l="l" t="t" r="r" b="b"/>
              <a:pathLst>
                <a:path w="4445" h="5079">
                  <a:moveTo>
                    <a:pt x="4343" y="4584"/>
                  </a:moveTo>
                  <a:lnTo>
                    <a:pt x="4013" y="4254"/>
                  </a:lnTo>
                  <a:lnTo>
                    <a:pt x="0" y="0"/>
                  </a:lnTo>
                  <a:lnTo>
                    <a:pt x="0" y="4584"/>
                  </a:lnTo>
                  <a:lnTo>
                    <a:pt x="2247" y="4584"/>
                  </a:lnTo>
                  <a:lnTo>
                    <a:pt x="4343" y="458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1" name="object 631"/>
            <p:cNvSpPr/>
            <p:nvPr/>
          </p:nvSpPr>
          <p:spPr>
            <a:xfrm>
              <a:off x="8241436" y="7531887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448" y="7429"/>
                  </a:moveTo>
                  <a:lnTo>
                    <a:pt x="0" y="7429"/>
                  </a:lnTo>
                  <a:lnTo>
                    <a:pt x="0" y="14579"/>
                  </a:lnTo>
                  <a:lnTo>
                    <a:pt x="9448" y="14579"/>
                  </a:lnTo>
                  <a:lnTo>
                    <a:pt x="9448" y="7429"/>
                  </a:lnTo>
                  <a:close/>
                </a:path>
                <a:path w="9525" h="14604">
                  <a:moveTo>
                    <a:pt x="9448" y="0"/>
                  </a:moveTo>
                  <a:lnTo>
                    <a:pt x="0" y="0"/>
                  </a:lnTo>
                  <a:lnTo>
                    <a:pt x="0" y="5994"/>
                  </a:lnTo>
                  <a:lnTo>
                    <a:pt x="9448" y="5994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2" name="object 632"/>
            <p:cNvSpPr/>
            <p:nvPr/>
          </p:nvSpPr>
          <p:spPr>
            <a:xfrm>
              <a:off x="8244252" y="7531887"/>
              <a:ext cx="6985" cy="6350"/>
            </a:xfrm>
            <a:custGeom>
              <a:avLst/>
              <a:gdLst/>
              <a:ahLst/>
              <a:cxnLst/>
              <a:rect l="l" t="t" r="r" b="b"/>
              <a:pathLst>
                <a:path w="6984" h="6350">
                  <a:moveTo>
                    <a:pt x="6628" y="0"/>
                  </a:moveTo>
                  <a:lnTo>
                    <a:pt x="0" y="0"/>
                  </a:lnTo>
                  <a:lnTo>
                    <a:pt x="637" y="1549"/>
                  </a:lnTo>
                  <a:lnTo>
                    <a:pt x="2504" y="4343"/>
                  </a:lnTo>
                  <a:lnTo>
                    <a:pt x="4159" y="5994"/>
                  </a:lnTo>
                  <a:lnTo>
                    <a:pt x="6628" y="5994"/>
                  </a:lnTo>
                  <a:lnTo>
                    <a:pt x="662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3" name="object 633"/>
            <p:cNvSpPr/>
            <p:nvPr/>
          </p:nvSpPr>
          <p:spPr>
            <a:xfrm>
              <a:off x="8241436" y="7537873"/>
              <a:ext cx="9525" cy="1905"/>
            </a:xfrm>
            <a:custGeom>
              <a:avLst/>
              <a:gdLst/>
              <a:ahLst/>
              <a:cxnLst/>
              <a:rect l="l" t="t" r="r" b="b"/>
              <a:pathLst>
                <a:path w="9525" h="1904">
                  <a:moveTo>
                    <a:pt x="9451" y="0"/>
                  </a:moveTo>
                  <a:lnTo>
                    <a:pt x="0" y="0"/>
                  </a:lnTo>
                  <a:lnTo>
                    <a:pt x="0" y="1430"/>
                  </a:lnTo>
                  <a:lnTo>
                    <a:pt x="9451" y="1430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4" name="object 634"/>
            <p:cNvSpPr/>
            <p:nvPr/>
          </p:nvSpPr>
          <p:spPr>
            <a:xfrm>
              <a:off x="8248413" y="7537881"/>
              <a:ext cx="2540" cy="1905"/>
            </a:xfrm>
            <a:custGeom>
              <a:avLst/>
              <a:gdLst/>
              <a:ahLst/>
              <a:cxnLst/>
              <a:rect l="l" t="t" r="r" b="b"/>
              <a:pathLst>
                <a:path w="2540" h="1904">
                  <a:moveTo>
                    <a:pt x="2463" y="0"/>
                  </a:moveTo>
                  <a:lnTo>
                    <a:pt x="0" y="0"/>
                  </a:lnTo>
                  <a:lnTo>
                    <a:pt x="1426" y="1422"/>
                  </a:lnTo>
                  <a:lnTo>
                    <a:pt x="2463" y="1422"/>
                  </a:lnTo>
                  <a:lnTo>
                    <a:pt x="246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5" name="object 635"/>
            <p:cNvSpPr/>
            <p:nvPr/>
          </p:nvSpPr>
          <p:spPr>
            <a:xfrm>
              <a:off x="8241436" y="7524381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2285" y="0"/>
                  </a:moveTo>
                  <a:lnTo>
                    <a:pt x="0" y="0"/>
                  </a:lnTo>
                  <a:lnTo>
                    <a:pt x="0" y="7493"/>
                  </a:lnTo>
                  <a:lnTo>
                    <a:pt x="9448" y="7493"/>
                  </a:lnTo>
                  <a:lnTo>
                    <a:pt x="9448" y="5486"/>
                  </a:lnTo>
                  <a:lnTo>
                    <a:pt x="3936" y="1752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6" name="object 636"/>
            <p:cNvSpPr/>
            <p:nvPr/>
          </p:nvSpPr>
          <p:spPr>
            <a:xfrm>
              <a:off x="8241436" y="7524381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448" y="5486"/>
                  </a:moveTo>
                  <a:lnTo>
                    <a:pt x="3937" y="1752"/>
                  </a:lnTo>
                  <a:lnTo>
                    <a:pt x="2286" y="0"/>
                  </a:lnTo>
                  <a:lnTo>
                    <a:pt x="508" y="0"/>
                  </a:lnTo>
                  <a:lnTo>
                    <a:pt x="0" y="0"/>
                  </a:lnTo>
                  <a:lnTo>
                    <a:pt x="0" y="7493"/>
                  </a:lnTo>
                  <a:lnTo>
                    <a:pt x="2806" y="7493"/>
                  </a:lnTo>
                  <a:lnTo>
                    <a:pt x="9436" y="7493"/>
                  </a:lnTo>
                  <a:lnTo>
                    <a:pt x="9448" y="548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7" name="object 637"/>
            <p:cNvSpPr/>
            <p:nvPr/>
          </p:nvSpPr>
          <p:spPr>
            <a:xfrm>
              <a:off x="8241436" y="7522006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0" y="0"/>
                  </a:moveTo>
                  <a:lnTo>
                    <a:pt x="0" y="2374"/>
                  </a:lnTo>
                  <a:lnTo>
                    <a:pt x="2285" y="23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8" name="object 638"/>
            <p:cNvSpPr/>
            <p:nvPr/>
          </p:nvSpPr>
          <p:spPr>
            <a:xfrm>
              <a:off x="8241436" y="7522006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273" y="2374"/>
                  </a:moveTo>
                  <a:lnTo>
                    <a:pt x="1879" y="1981"/>
                  </a:lnTo>
                  <a:lnTo>
                    <a:pt x="241" y="254"/>
                  </a:lnTo>
                  <a:lnTo>
                    <a:pt x="0" y="0"/>
                  </a:lnTo>
                  <a:lnTo>
                    <a:pt x="0" y="2374"/>
                  </a:lnTo>
                  <a:lnTo>
                    <a:pt x="304" y="2374"/>
                  </a:lnTo>
                  <a:lnTo>
                    <a:pt x="2273" y="237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9" name="object 639"/>
            <p:cNvSpPr/>
            <p:nvPr/>
          </p:nvSpPr>
          <p:spPr>
            <a:xfrm>
              <a:off x="8250885" y="7539316"/>
              <a:ext cx="9525" cy="14604"/>
            </a:xfrm>
            <a:custGeom>
              <a:avLst/>
              <a:gdLst/>
              <a:ahLst/>
              <a:cxnLst/>
              <a:rect l="l" t="t" r="r" b="b"/>
              <a:pathLst>
                <a:path w="9525" h="14604">
                  <a:moveTo>
                    <a:pt x="9372" y="11404"/>
                  </a:moveTo>
                  <a:lnTo>
                    <a:pt x="0" y="11404"/>
                  </a:lnTo>
                  <a:lnTo>
                    <a:pt x="0" y="14312"/>
                  </a:lnTo>
                  <a:lnTo>
                    <a:pt x="9372" y="14312"/>
                  </a:lnTo>
                  <a:lnTo>
                    <a:pt x="9372" y="11404"/>
                  </a:lnTo>
                  <a:close/>
                </a:path>
                <a:path w="9525" h="14604">
                  <a:moveTo>
                    <a:pt x="9372" y="0"/>
                  </a:moveTo>
                  <a:lnTo>
                    <a:pt x="0" y="0"/>
                  </a:lnTo>
                  <a:lnTo>
                    <a:pt x="0" y="7150"/>
                  </a:lnTo>
                  <a:lnTo>
                    <a:pt x="0" y="11391"/>
                  </a:lnTo>
                  <a:lnTo>
                    <a:pt x="9372" y="11391"/>
                  </a:lnTo>
                  <a:lnTo>
                    <a:pt x="9372" y="715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0" name="object 640"/>
            <p:cNvSpPr/>
            <p:nvPr/>
          </p:nvSpPr>
          <p:spPr>
            <a:xfrm>
              <a:off x="8253075" y="7539307"/>
              <a:ext cx="7620" cy="7620"/>
            </a:xfrm>
            <a:custGeom>
              <a:avLst/>
              <a:gdLst/>
              <a:ahLst/>
              <a:cxnLst/>
              <a:rect l="l" t="t" r="r" b="b"/>
              <a:pathLst>
                <a:path w="7620" h="7620">
                  <a:moveTo>
                    <a:pt x="7188" y="0"/>
                  </a:moveTo>
                  <a:lnTo>
                    <a:pt x="0" y="0"/>
                  </a:lnTo>
                  <a:lnTo>
                    <a:pt x="590" y="1406"/>
                  </a:lnTo>
                  <a:lnTo>
                    <a:pt x="2432" y="4200"/>
                  </a:lnTo>
                  <a:lnTo>
                    <a:pt x="5398" y="7160"/>
                  </a:lnTo>
                  <a:lnTo>
                    <a:pt x="7188" y="7160"/>
                  </a:lnTo>
                  <a:lnTo>
                    <a:pt x="718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1" name="object 641"/>
            <p:cNvSpPr/>
            <p:nvPr/>
          </p:nvSpPr>
          <p:spPr>
            <a:xfrm>
              <a:off x="8250885" y="7531887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3015" y="0"/>
                  </a:moveTo>
                  <a:lnTo>
                    <a:pt x="0" y="0"/>
                  </a:lnTo>
                  <a:lnTo>
                    <a:pt x="0" y="5994"/>
                  </a:lnTo>
                  <a:lnTo>
                    <a:pt x="9379" y="5994"/>
                  </a:lnTo>
                  <a:lnTo>
                    <a:pt x="9379" y="4314"/>
                  </a:lnTo>
                  <a:lnTo>
                    <a:pt x="301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2" name="object 642"/>
            <p:cNvSpPr/>
            <p:nvPr/>
          </p:nvSpPr>
          <p:spPr>
            <a:xfrm>
              <a:off x="8250885" y="7531887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4318"/>
                  </a:moveTo>
                  <a:lnTo>
                    <a:pt x="3009" y="0"/>
                  </a:lnTo>
                  <a:lnTo>
                    <a:pt x="0" y="0"/>
                  </a:lnTo>
                  <a:lnTo>
                    <a:pt x="0" y="1778"/>
                  </a:lnTo>
                  <a:lnTo>
                    <a:pt x="0" y="5994"/>
                  </a:lnTo>
                  <a:lnTo>
                    <a:pt x="1587" y="5994"/>
                  </a:lnTo>
                  <a:lnTo>
                    <a:pt x="9372" y="5994"/>
                  </a:lnTo>
                  <a:lnTo>
                    <a:pt x="9372" y="431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3" name="object 643"/>
            <p:cNvSpPr/>
            <p:nvPr/>
          </p:nvSpPr>
          <p:spPr>
            <a:xfrm>
              <a:off x="8250885" y="7537873"/>
              <a:ext cx="9525" cy="1905"/>
            </a:xfrm>
            <a:custGeom>
              <a:avLst/>
              <a:gdLst/>
              <a:ahLst/>
              <a:cxnLst/>
              <a:rect l="l" t="t" r="r" b="b"/>
              <a:pathLst>
                <a:path w="9525" h="1904">
                  <a:moveTo>
                    <a:pt x="9379" y="0"/>
                  </a:moveTo>
                  <a:lnTo>
                    <a:pt x="0" y="0"/>
                  </a:lnTo>
                  <a:lnTo>
                    <a:pt x="0" y="1430"/>
                  </a:lnTo>
                  <a:lnTo>
                    <a:pt x="9379" y="1430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4" name="object 644"/>
            <p:cNvSpPr/>
            <p:nvPr/>
          </p:nvSpPr>
          <p:spPr>
            <a:xfrm>
              <a:off x="8250885" y="7537881"/>
              <a:ext cx="9525" cy="1905"/>
            </a:xfrm>
            <a:custGeom>
              <a:avLst/>
              <a:gdLst/>
              <a:ahLst/>
              <a:cxnLst/>
              <a:rect l="l" t="t" r="r" b="b"/>
              <a:pathLst>
                <a:path w="9525" h="1904">
                  <a:moveTo>
                    <a:pt x="9372" y="0"/>
                  </a:moveTo>
                  <a:lnTo>
                    <a:pt x="1587" y="0"/>
                  </a:lnTo>
                  <a:lnTo>
                    <a:pt x="0" y="0"/>
                  </a:lnTo>
                  <a:lnTo>
                    <a:pt x="0" y="1422"/>
                  </a:lnTo>
                  <a:lnTo>
                    <a:pt x="2184" y="1422"/>
                  </a:lnTo>
                  <a:lnTo>
                    <a:pt x="9372" y="142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5" name="object 645"/>
            <p:cNvSpPr/>
            <p:nvPr/>
          </p:nvSpPr>
          <p:spPr>
            <a:xfrm>
              <a:off x="8250885" y="7529868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0" y="0"/>
                  </a:moveTo>
                  <a:lnTo>
                    <a:pt x="0" y="2006"/>
                  </a:lnTo>
                  <a:lnTo>
                    <a:pt x="2989" y="20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6" name="object 646"/>
            <p:cNvSpPr/>
            <p:nvPr/>
          </p:nvSpPr>
          <p:spPr>
            <a:xfrm>
              <a:off x="8250885" y="7529868"/>
              <a:ext cx="3175" cy="2540"/>
            </a:xfrm>
            <a:custGeom>
              <a:avLst/>
              <a:gdLst/>
              <a:ahLst/>
              <a:cxnLst/>
              <a:rect l="l" t="t" r="r" b="b"/>
              <a:pathLst>
                <a:path w="3175" h="2540">
                  <a:moveTo>
                    <a:pt x="2984" y="2006"/>
                  </a:moveTo>
                  <a:lnTo>
                    <a:pt x="2197" y="1485"/>
                  </a:lnTo>
                  <a:lnTo>
                    <a:pt x="0" y="0"/>
                  </a:lnTo>
                  <a:lnTo>
                    <a:pt x="0" y="1727"/>
                  </a:lnTo>
                  <a:lnTo>
                    <a:pt x="0" y="2006"/>
                  </a:lnTo>
                  <a:lnTo>
                    <a:pt x="2984" y="200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7" name="object 647"/>
            <p:cNvSpPr/>
            <p:nvPr/>
          </p:nvSpPr>
          <p:spPr>
            <a:xfrm>
              <a:off x="8260271" y="7550721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0"/>
                  </a:moveTo>
                  <a:lnTo>
                    <a:pt x="0" y="0"/>
                  </a:lnTo>
                  <a:lnTo>
                    <a:pt x="0" y="2908"/>
                  </a:lnTo>
                  <a:lnTo>
                    <a:pt x="0" y="9817"/>
                  </a:lnTo>
                  <a:lnTo>
                    <a:pt x="9372" y="9817"/>
                  </a:lnTo>
                  <a:lnTo>
                    <a:pt x="9372" y="290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8" name="object 648"/>
            <p:cNvSpPr/>
            <p:nvPr/>
          </p:nvSpPr>
          <p:spPr>
            <a:xfrm>
              <a:off x="8265661" y="7550717"/>
              <a:ext cx="4445" cy="3175"/>
            </a:xfrm>
            <a:custGeom>
              <a:avLst/>
              <a:gdLst/>
              <a:ahLst/>
              <a:cxnLst/>
              <a:rect l="l" t="t" r="r" b="b"/>
              <a:pathLst>
                <a:path w="4445" h="3175">
                  <a:moveTo>
                    <a:pt x="3980" y="0"/>
                  </a:moveTo>
                  <a:lnTo>
                    <a:pt x="0" y="0"/>
                  </a:lnTo>
                  <a:lnTo>
                    <a:pt x="2896" y="2912"/>
                  </a:lnTo>
                  <a:lnTo>
                    <a:pt x="3980" y="2912"/>
                  </a:lnTo>
                  <a:lnTo>
                    <a:pt x="398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9" name="object 649"/>
            <p:cNvSpPr/>
            <p:nvPr/>
          </p:nvSpPr>
          <p:spPr>
            <a:xfrm>
              <a:off x="8260270" y="7546462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8" y="0"/>
                  </a:moveTo>
                  <a:lnTo>
                    <a:pt x="0" y="0"/>
                  </a:lnTo>
                  <a:lnTo>
                    <a:pt x="0" y="4246"/>
                  </a:lnTo>
                  <a:lnTo>
                    <a:pt x="9378" y="4246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0" name="object 650"/>
            <p:cNvSpPr/>
            <p:nvPr/>
          </p:nvSpPr>
          <p:spPr>
            <a:xfrm>
              <a:off x="8263216" y="7546467"/>
              <a:ext cx="6985" cy="4445"/>
            </a:xfrm>
            <a:custGeom>
              <a:avLst/>
              <a:gdLst/>
              <a:ahLst/>
              <a:cxnLst/>
              <a:rect l="l" t="t" r="r" b="b"/>
              <a:pathLst>
                <a:path w="6984" h="4445">
                  <a:moveTo>
                    <a:pt x="6420" y="0"/>
                  </a:moveTo>
                  <a:lnTo>
                    <a:pt x="0" y="0"/>
                  </a:lnTo>
                  <a:lnTo>
                    <a:pt x="648" y="1523"/>
                  </a:lnTo>
                  <a:lnTo>
                    <a:pt x="2439" y="4241"/>
                  </a:lnTo>
                  <a:lnTo>
                    <a:pt x="6420" y="4241"/>
                  </a:lnTo>
                  <a:lnTo>
                    <a:pt x="642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1" name="object 651"/>
            <p:cNvSpPr/>
            <p:nvPr/>
          </p:nvSpPr>
          <p:spPr>
            <a:xfrm>
              <a:off x="8260270" y="7539307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4588" y="0"/>
                  </a:moveTo>
                  <a:lnTo>
                    <a:pt x="0" y="0"/>
                  </a:lnTo>
                  <a:lnTo>
                    <a:pt x="0" y="7160"/>
                  </a:lnTo>
                  <a:lnTo>
                    <a:pt x="9372" y="7160"/>
                  </a:lnTo>
                  <a:lnTo>
                    <a:pt x="9372" y="3248"/>
                  </a:lnTo>
                  <a:lnTo>
                    <a:pt x="458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2" name="object 652"/>
            <p:cNvSpPr/>
            <p:nvPr/>
          </p:nvSpPr>
          <p:spPr>
            <a:xfrm>
              <a:off x="8260271" y="7539316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372" y="3238"/>
                  </a:moveTo>
                  <a:lnTo>
                    <a:pt x="4584" y="0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7150"/>
                  </a:lnTo>
                  <a:lnTo>
                    <a:pt x="2933" y="7150"/>
                  </a:lnTo>
                  <a:lnTo>
                    <a:pt x="9372" y="7150"/>
                  </a:lnTo>
                  <a:lnTo>
                    <a:pt x="9372" y="323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3" name="object 653"/>
            <p:cNvSpPr/>
            <p:nvPr/>
          </p:nvSpPr>
          <p:spPr>
            <a:xfrm>
              <a:off x="8260270" y="7536208"/>
              <a:ext cx="2540" cy="1905"/>
            </a:xfrm>
            <a:custGeom>
              <a:avLst/>
              <a:gdLst/>
              <a:ahLst/>
              <a:cxnLst/>
              <a:rect l="l" t="t" r="r" b="b"/>
              <a:pathLst>
                <a:path w="2540" h="1904">
                  <a:moveTo>
                    <a:pt x="3" y="0"/>
                  </a:moveTo>
                  <a:lnTo>
                    <a:pt x="0" y="1673"/>
                  </a:lnTo>
                  <a:lnTo>
                    <a:pt x="2451" y="167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4" name="object 654"/>
            <p:cNvSpPr/>
            <p:nvPr/>
          </p:nvSpPr>
          <p:spPr>
            <a:xfrm>
              <a:off x="8260271" y="7536218"/>
              <a:ext cx="2540" cy="1905"/>
            </a:xfrm>
            <a:custGeom>
              <a:avLst/>
              <a:gdLst/>
              <a:ahLst/>
              <a:cxnLst/>
              <a:rect l="l" t="t" r="r" b="b"/>
              <a:pathLst>
                <a:path w="2540" h="1904">
                  <a:moveTo>
                    <a:pt x="2451" y="1663"/>
                  </a:moveTo>
                  <a:lnTo>
                    <a:pt x="368" y="254"/>
                  </a:lnTo>
                  <a:lnTo>
                    <a:pt x="0" y="0"/>
                  </a:lnTo>
                  <a:lnTo>
                    <a:pt x="0" y="1663"/>
                  </a:lnTo>
                  <a:lnTo>
                    <a:pt x="368" y="1663"/>
                  </a:lnTo>
                  <a:lnTo>
                    <a:pt x="2451" y="166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5" name="object 655"/>
            <p:cNvSpPr/>
            <p:nvPr/>
          </p:nvSpPr>
          <p:spPr>
            <a:xfrm>
              <a:off x="8260270" y="7537881"/>
              <a:ext cx="5080" cy="1905"/>
            </a:xfrm>
            <a:custGeom>
              <a:avLst/>
              <a:gdLst/>
              <a:ahLst/>
              <a:cxnLst/>
              <a:rect l="l" t="t" r="r" b="b"/>
              <a:pathLst>
                <a:path w="5079" h="1904">
                  <a:moveTo>
                    <a:pt x="2451" y="0"/>
                  </a:moveTo>
                  <a:lnTo>
                    <a:pt x="0" y="0"/>
                  </a:lnTo>
                  <a:lnTo>
                    <a:pt x="0" y="1422"/>
                  </a:lnTo>
                  <a:lnTo>
                    <a:pt x="4584" y="1422"/>
                  </a:lnTo>
                  <a:lnTo>
                    <a:pt x="2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6" name="object 656"/>
            <p:cNvSpPr/>
            <p:nvPr/>
          </p:nvSpPr>
          <p:spPr>
            <a:xfrm>
              <a:off x="8260271" y="7537881"/>
              <a:ext cx="5080" cy="1905"/>
            </a:xfrm>
            <a:custGeom>
              <a:avLst/>
              <a:gdLst/>
              <a:ahLst/>
              <a:cxnLst/>
              <a:rect l="l" t="t" r="r" b="b"/>
              <a:pathLst>
                <a:path w="5079" h="1904">
                  <a:moveTo>
                    <a:pt x="4584" y="1422"/>
                  </a:moveTo>
                  <a:lnTo>
                    <a:pt x="3098" y="444"/>
                  </a:lnTo>
                  <a:lnTo>
                    <a:pt x="2451" y="0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1422"/>
                  </a:lnTo>
                  <a:lnTo>
                    <a:pt x="635" y="1422"/>
                  </a:lnTo>
                  <a:lnTo>
                    <a:pt x="4584" y="142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7" name="object 657"/>
            <p:cNvSpPr/>
            <p:nvPr/>
          </p:nvSpPr>
          <p:spPr>
            <a:xfrm>
              <a:off x="8269643" y="7553629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423" y="0"/>
                  </a:moveTo>
                  <a:lnTo>
                    <a:pt x="0" y="0"/>
                  </a:lnTo>
                  <a:lnTo>
                    <a:pt x="0" y="6908"/>
                  </a:lnTo>
                  <a:lnTo>
                    <a:pt x="0" y="13703"/>
                  </a:lnTo>
                  <a:lnTo>
                    <a:pt x="9423" y="13703"/>
                  </a:lnTo>
                  <a:lnTo>
                    <a:pt x="9423" y="6908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8" name="object 658"/>
            <p:cNvSpPr/>
            <p:nvPr/>
          </p:nvSpPr>
          <p:spPr>
            <a:xfrm>
              <a:off x="8271915" y="7553629"/>
              <a:ext cx="7620" cy="6985"/>
            </a:xfrm>
            <a:custGeom>
              <a:avLst/>
              <a:gdLst/>
              <a:ahLst/>
              <a:cxnLst/>
              <a:rect l="l" t="t" r="r" b="b"/>
              <a:pathLst>
                <a:path w="7620" h="6984">
                  <a:moveTo>
                    <a:pt x="7150" y="0"/>
                  </a:moveTo>
                  <a:lnTo>
                    <a:pt x="0" y="0"/>
                  </a:lnTo>
                  <a:lnTo>
                    <a:pt x="699" y="1650"/>
                  </a:lnTo>
                  <a:lnTo>
                    <a:pt x="2540" y="4432"/>
                  </a:lnTo>
                  <a:lnTo>
                    <a:pt x="5017" y="6908"/>
                  </a:lnTo>
                  <a:lnTo>
                    <a:pt x="7150" y="6908"/>
                  </a:lnTo>
                  <a:lnTo>
                    <a:pt x="715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9" name="object 659"/>
            <p:cNvSpPr/>
            <p:nvPr/>
          </p:nvSpPr>
          <p:spPr>
            <a:xfrm>
              <a:off x="8269642" y="755071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26" y="0"/>
                  </a:moveTo>
                  <a:lnTo>
                    <a:pt x="0" y="0"/>
                  </a:lnTo>
                  <a:lnTo>
                    <a:pt x="0" y="2912"/>
                  </a:lnTo>
                  <a:lnTo>
                    <a:pt x="9426" y="2912"/>
                  </a:lnTo>
                  <a:lnTo>
                    <a:pt x="94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0" name="object 660"/>
            <p:cNvSpPr/>
            <p:nvPr/>
          </p:nvSpPr>
          <p:spPr>
            <a:xfrm>
              <a:off x="8269643" y="755072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23" y="0"/>
                  </a:moveTo>
                  <a:lnTo>
                    <a:pt x="1028" y="0"/>
                  </a:lnTo>
                  <a:lnTo>
                    <a:pt x="0" y="0"/>
                  </a:lnTo>
                  <a:lnTo>
                    <a:pt x="0" y="2908"/>
                  </a:lnTo>
                  <a:lnTo>
                    <a:pt x="2260" y="2908"/>
                  </a:lnTo>
                  <a:lnTo>
                    <a:pt x="9410" y="2908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1" name="object 661"/>
            <p:cNvSpPr/>
            <p:nvPr/>
          </p:nvSpPr>
          <p:spPr>
            <a:xfrm>
              <a:off x="8269642" y="754646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5791" y="0"/>
                  </a:moveTo>
                  <a:lnTo>
                    <a:pt x="0" y="0"/>
                  </a:lnTo>
                  <a:lnTo>
                    <a:pt x="0" y="4241"/>
                  </a:lnTo>
                  <a:lnTo>
                    <a:pt x="9426" y="4241"/>
                  </a:lnTo>
                  <a:lnTo>
                    <a:pt x="9426" y="2470"/>
                  </a:lnTo>
                  <a:lnTo>
                    <a:pt x="579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2" name="object 662"/>
            <p:cNvSpPr/>
            <p:nvPr/>
          </p:nvSpPr>
          <p:spPr>
            <a:xfrm>
              <a:off x="8269643" y="754646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23" y="2476"/>
                  </a:moveTo>
                  <a:lnTo>
                    <a:pt x="5791" y="0"/>
                  </a:lnTo>
                  <a:lnTo>
                    <a:pt x="0" y="0"/>
                  </a:lnTo>
                  <a:lnTo>
                    <a:pt x="0" y="762"/>
                  </a:lnTo>
                  <a:lnTo>
                    <a:pt x="0" y="4241"/>
                  </a:lnTo>
                  <a:lnTo>
                    <a:pt x="1028" y="4241"/>
                  </a:lnTo>
                  <a:lnTo>
                    <a:pt x="9410" y="4241"/>
                  </a:lnTo>
                  <a:lnTo>
                    <a:pt x="9423" y="247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3" name="object 663"/>
            <p:cNvSpPr/>
            <p:nvPr/>
          </p:nvSpPr>
          <p:spPr>
            <a:xfrm>
              <a:off x="8269642" y="7542559"/>
              <a:ext cx="6350" cy="4445"/>
            </a:xfrm>
            <a:custGeom>
              <a:avLst/>
              <a:gdLst/>
              <a:ahLst/>
              <a:cxnLst/>
              <a:rect l="l" t="t" r="r" b="b"/>
              <a:pathLst>
                <a:path w="6350" h="4445">
                  <a:moveTo>
                    <a:pt x="6" y="0"/>
                  </a:moveTo>
                  <a:lnTo>
                    <a:pt x="0" y="3907"/>
                  </a:lnTo>
                  <a:lnTo>
                    <a:pt x="5782" y="3907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4" name="object 664"/>
            <p:cNvSpPr/>
            <p:nvPr/>
          </p:nvSpPr>
          <p:spPr>
            <a:xfrm>
              <a:off x="8269643" y="7542568"/>
              <a:ext cx="6350" cy="4445"/>
            </a:xfrm>
            <a:custGeom>
              <a:avLst/>
              <a:gdLst/>
              <a:ahLst/>
              <a:cxnLst/>
              <a:rect l="l" t="t" r="r" b="b"/>
              <a:pathLst>
                <a:path w="6350" h="4445">
                  <a:moveTo>
                    <a:pt x="5778" y="3898"/>
                  </a:moveTo>
                  <a:lnTo>
                    <a:pt x="4368" y="2959"/>
                  </a:lnTo>
                  <a:lnTo>
                    <a:pt x="0" y="0"/>
                  </a:lnTo>
                  <a:lnTo>
                    <a:pt x="0" y="3581"/>
                  </a:lnTo>
                  <a:lnTo>
                    <a:pt x="0" y="3898"/>
                  </a:lnTo>
                  <a:lnTo>
                    <a:pt x="5778" y="389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5" name="object 665"/>
            <p:cNvSpPr/>
            <p:nvPr/>
          </p:nvSpPr>
          <p:spPr>
            <a:xfrm>
              <a:off x="8279079" y="7560538"/>
              <a:ext cx="9525" cy="13970"/>
            </a:xfrm>
            <a:custGeom>
              <a:avLst/>
              <a:gdLst/>
              <a:ahLst/>
              <a:cxnLst/>
              <a:rect l="l" t="t" r="r" b="b"/>
              <a:pathLst>
                <a:path w="9525" h="13970">
                  <a:moveTo>
                    <a:pt x="9372" y="6807"/>
                  </a:moveTo>
                  <a:lnTo>
                    <a:pt x="0" y="6807"/>
                  </a:lnTo>
                  <a:lnTo>
                    <a:pt x="0" y="13449"/>
                  </a:lnTo>
                  <a:lnTo>
                    <a:pt x="9372" y="13449"/>
                  </a:lnTo>
                  <a:lnTo>
                    <a:pt x="9372" y="6807"/>
                  </a:lnTo>
                  <a:close/>
                </a:path>
                <a:path w="9525" h="13970">
                  <a:moveTo>
                    <a:pt x="9372" y="0"/>
                  </a:moveTo>
                  <a:lnTo>
                    <a:pt x="0" y="0"/>
                  </a:lnTo>
                  <a:lnTo>
                    <a:pt x="0" y="6794"/>
                  </a:lnTo>
                  <a:lnTo>
                    <a:pt x="9372" y="679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6" name="object 666"/>
            <p:cNvSpPr/>
            <p:nvPr/>
          </p:nvSpPr>
          <p:spPr>
            <a:xfrm>
              <a:off x="8282580" y="7560538"/>
              <a:ext cx="6350" cy="6985"/>
            </a:xfrm>
            <a:custGeom>
              <a:avLst/>
              <a:gdLst/>
              <a:ahLst/>
              <a:cxnLst/>
              <a:rect l="l" t="t" r="r" b="b"/>
              <a:pathLst>
                <a:path w="6350" h="6984">
                  <a:moveTo>
                    <a:pt x="5869" y="0"/>
                  </a:moveTo>
                  <a:lnTo>
                    <a:pt x="0" y="0"/>
                  </a:lnTo>
                  <a:lnTo>
                    <a:pt x="232" y="558"/>
                  </a:lnTo>
                  <a:lnTo>
                    <a:pt x="2086" y="3352"/>
                  </a:lnTo>
                  <a:lnTo>
                    <a:pt x="5528" y="6794"/>
                  </a:lnTo>
                  <a:lnTo>
                    <a:pt x="5869" y="6794"/>
                  </a:lnTo>
                  <a:lnTo>
                    <a:pt x="586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7" name="object 667"/>
            <p:cNvSpPr/>
            <p:nvPr/>
          </p:nvSpPr>
          <p:spPr>
            <a:xfrm>
              <a:off x="8279079" y="7553629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6921" y="0"/>
                  </a:moveTo>
                  <a:lnTo>
                    <a:pt x="0" y="0"/>
                  </a:lnTo>
                  <a:lnTo>
                    <a:pt x="0" y="6908"/>
                  </a:lnTo>
                  <a:lnTo>
                    <a:pt x="9372" y="6908"/>
                  </a:lnTo>
                  <a:lnTo>
                    <a:pt x="9372" y="1650"/>
                  </a:lnTo>
                  <a:lnTo>
                    <a:pt x="692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8" name="object 668"/>
            <p:cNvSpPr/>
            <p:nvPr/>
          </p:nvSpPr>
          <p:spPr>
            <a:xfrm>
              <a:off x="8279079" y="7553629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1651"/>
                  </a:moveTo>
                  <a:lnTo>
                    <a:pt x="6921" y="0"/>
                  </a:lnTo>
                  <a:lnTo>
                    <a:pt x="876" y="0"/>
                  </a:lnTo>
                  <a:lnTo>
                    <a:pt x="0" y="0"/>
                  </a:lnTo>
                  <a:lnTo>
                    <a:pt x="0" y="6908"/>
                  </a:lnTo>
                  <a:lnTo>
                    <a:pt x="3492" y="6908"/>
                  </a:lnTo>
                  <a:lnTo>
                    <a:pt x="9359" y="6908"/>
                  </a:lnTo>
                  <a:lnTo>
                    <a:pt x="9372" y="16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9" name="object 669"/>
            <p:cNvSpPr/>
            <p:nvPr/>
          </p:nvSpPr>
          <p:spPr>
            <a:xfrm>
              <a:off x="8279079" y="7550717"/>
              <a:ext cx="6985" cy="3175"/>
            </a:xfrm>
            <a:custGeom>
              <a:avLst/>
              <a:gdLst/>
              <a:ahLst/>
              <a:cxnLst/>
              <a:rect l="l" t="t" r="r" b="b"/>
              <a:pathLst>
                <a:path w="6984" h="3175">
                  <a:moveTo>
                    <a:pt x="2654" y="0"/>
                  </a:moveTo>
                  <a:lnTo>
                    <a:pt x="0" y="0"/>
                  </a:lnTo>
                  <a:lnTo>
                    <a:pt x="0" y="2912"/>
                  </a:lnTo>
                  <a:lnTo>
                    <a:pt x="6921" y="2912"/>
                  </a:lnTo>
                  <a:lnTo>
                    <a:pt x="265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0" name="object 670"/>
            <p:cNvSpPr/>
            <p:nvPr/>
          </p:nvSpPr>
          <p:spPr>
            <a:xfrm>
              <a:off x="8279079" y="7550721"/>
              <a:ext cx="6985" cy="3175"/>
            </a:xfrm>
            <a:custGeom>
              <a:avLst/>
              <a:gdLst/>
              <a:ahLst/>
              <a:cxnLst/>
              <a:rect l="l" t="t" r="r" b="b"/>
              <a:pathLst>
                <a:path w="6984" h="3175">
                  <a:moveTo>
                    <a:pt x="6908" y="2908"/>
                  </a:moveTo>
                  <a:lnTo>
                    <a:pt x="4927" y="1574"/>
                  </a:lnTo>
                  <a:lnTo>
                    <a:pt x="4787" y="1473"/>
                  </a:lnTo>
                  <a:lnTo>
                    <a:pt x="2654" y="0"/>
                  </a:lnTo>
                  <a:lnTo>
                    <a:pt x="774" y="0"/>
                  </a:lnTo>
                  <a:lnTo>
                    <a:pt x="0" y="0"/>
                  </a:lnTo>
                  <a:lnTo>
                    <a:pt x="0" y="2908"/>
                  </a:lnTo>
                  <a:lnTo>
                    <a:pt x="876" y="2908"/>
                  </a:lnTo>
                  <a:lnTo>
                    <a:pt x="6908" y="290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1" name="object 671"/>
            <p:cNvSpPr/>
            <p:nvPr/>
          </p:nvSpPr>
          <p:spPr>
            <a:xfrm>
              <a:off x="8279079" y="7548943"/>
              <a:ext cx="3175" cy="1905"/>
            </a:xfrm>
            <a:custGeom>
              <a:avLst/>
              <a:gdLst/>
              <a:ahLst/>
              <a:cxnLst/>
              <a:rect l="l" t="t" r="r" b="b"/>
              <a:pathLst>
                <a:path w="3175" h="1904">
                  <a:moveTo>
                    <a:pt x="0" y="0"/>
                  </a:moveTo>
                  <a:lnTo>
                    <a:pt x="0" y="1765"/>
                  </a:lnTo>
                  <a:lnTo>
                    <a:pt x="2641" y="17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2" name="object 672"/>
            <p:cNvSpPr/>
            <p:nvPr/>
          </p:nvSpPr>
          <p:spPr>
            <a:xfrm>
              <a:off x="8279079" y="7548943"/>
              <a:ext cx="3175" cy="1905"/>
            </a:xfrm>
            <a:custGeom>
              <a:avLst/>
              <a:gdLst/>
              <a:ahLst/>
              <a:cxnLst/>
              <a:rect l="l" t="t" r="r" b="b"/>
              <a:pathLst>
                <a:path w="3175" h="1904">
                  <a:moveTo>
                    <a:pt x="2641" y="1765"/>
                  </a:moveTo>
                  <a:lnTo>
                    <a:pt x="508" y="342"/>
                  </a:lnTo>
                  <a:lnTo>
                    <a:pt x="0" y="0"/>
                  </a:lnTo>
                  <a:lnTo>
                    <a:pt x="0" y="1765"/>
                  </a:lnTo>
                  <a:lnTo>
                    <a:pt x="508" y="1765"/>
                  </a:lnTo>
                  <a:lnTo>
                    <a:pt x="2641" y="176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3" name="object 673"/>
            <p:cNvSpPr/>
            <p:nvPr/>
          </p:nvSpPr>
          <p:spPr>
            <a:xfrm>
              <a:off x="8288452" y="7567345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9448" y="0"/>
                  </a:moveTo>
                  <a:lnTo>
                    <a:pt x="0" y="0"/>
                  </a:lnTo>
                  <a:lnTo>
                    <a:pt x="0" y="6642"/>
                  </a:lnTo>
                  <a:lnTo>
                    <a:pt x="0" y="13284"/>
                  </a:lnTo>
                  <a:lnTo>
                    <a:pt x="9448" y="13284"/>
                  </a:lnTo>
                  <a:lnTo>
                    <a:pt x="9448" y="664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4" name="object 674"/>
            <p:cNvSpPr/>
            <p:nvPr/>
          </p:nvSpPr>
          <p:spPr>
            <a:xfrm>
              <a:off x="8291130" y="7567337"/>
              <a:ext cx="6985" cy="6985"/>
            </a:xfrm>
            <a:custGeom>
              <a:avLst/>
              <a:gdLst/>
              <a:ahLst/>
              <a:cxnLst/>
              <a:rect l="l" t="t" r="r" b="b"/>
              <a:pathLst>
                <a:path w="6984" h="6984">
                  <a:moveTo>
                    <a:pt x="6762" y="0"/>
                  </a:moveTo>
                  <a:lnTo>
                    <a:pt x="0" y="0"/>
                  </a:lnTo>
                  <a:lnTo>
                    <a:pt x="432" y="1037"/>
                  </a:lnTo>
                  <a:lnTo>
                    <a:pt x="2274" y="3831"/>
                  </a:lnTo>
                  <a:lnTo>
                    <a:pt x="5101" y="6650"/>
                  </a:lnTo>
                  <a:lnTo>
                    <a:pt x="6762" y="6650"/>
                  </a:lnTo>
                  <a:lnTo>
                    <a:pt x="67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5" name="object 675"/>
            <p:cNvSpPr/>
            <p:nvPr/>
          </p:nvSpPr>
          <p:spPr>
            <a:xfrm>
              <a:off x="8288451" y="7560538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7772" y="0"/>
                  </a:moveTo>
                  <a:lnTo>
                    <a:pt x="0" y="0"/>
                  </a:lnTo>
                  <a:lnTo>
                    <a:pt x="0" y="6794"/>
                  </a:lnTo>
                  <a:lnTo>
                    <a:pt x="9448" y="6794"/>
                  </a:lnTo>
                  <a:lnTo>
                    <a:pt x="9448" y="1143"/>
                  </a:lnTo>
                  <a:lnTo>
                    <a:pt x="77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6" name="object 676"/>
            <p:cNvSpPr/>
            <p:nvPr/>
          </p:nvSpPr>
          <p:spPr>
            <a:xfrm>
              <a:off x="8288452" y="7560538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48" y="0"/>
                  </a:moveTo>
                  <a:lnTo>
                    <a:pt x="7772" y="0"/>
                  </a:lnTo>
                  <a:lnTo>
                    <a:pt x="177" y="0"/>
                  </a:lnTo>
                  <a:lnTo>
                    <a:pt x="0" y="0"/>
                  </a:lnTo>
                  <a:lnTo>
                    <a:pt x="0" y="6794"/>
                  </a:lnTo>
                  <a:lnTo>
                    <a:pt x="2667" y="6794"/>
                  </a:lnTo>
                  <a:lnTo>
                    <a:pt x="9448" y="6794"/>
                  </a:lnTo>
                  <a:lnTo>
                    <a:pt x="9448" y="114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7" name="object 677"/>
            <p:cNvSpPr/>
            <p:nvPr/>
          </p:nvSpPr>
          <p:spPr>
            <a:xfrm>
              <a:off x="8288451" y="7555280"/>
              <a:ext cx="8255" cy="5715"/>
            </a:xfrm>
            <a:custGeom>
              <a:avLst/>
              <a:gdLst/>
              <a:ahLst/>
              <a:cxnLst/>
              <a:rect l="l" t="t" r="r" b="b"/>
              <a:pathLst>
                <a:path w="8254" h="5715">
                  <a:moveTo>
                    <a:pt x="0" y="0"/>
                  </a:moveTo>
                  <a:lnTo>
                    <a:pt x="0" y="5257"/>
                  </a:lnTo>
                  <a:lnTo>
                    <a:pt x="7772" y="52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8" name="object 678"/>
            <p:cNvSpPr/>
            <p:nvPr/>
          </p:nvSpPr>
          <p:spPr>
            <a:xfrm>
              <a:off x="8288452" y="7555280"/>
              <a:ext cx="8255" cy="5715"/>
            </a:xfrm>
            <a:custGeom>
              <a:avLst/>
              <a:gdLst/>
              <a:ahLst/>
              <a:cxnLst/>
              <a:rect l="l" t="t" r="r" b="b"/>
              <a:pathLst>
                <a:path w="8254" h="5715">
                  <a:moveTo>
                    <a:pt x="7772" y="5257"/>
                  </a:moveTo>
                  <a:lnTo>
                    <a:pt x="6108" y="4140"/>
                  </a:lnTo>
                  <a:lnTo>
                    <a:pt x="0" y="0"/>
                  </a:lnTo>
                  <a:lnTo>
                    <a:pt x="0" y="4318"/>
                  </a:lnTo>
                  <a:lnTo>
                    <a:pt x="0" y="5257"/>
                  </a:lnTo>
                  <a:lnTo>
                    <a:pt x="177" y="5257"/>
                  </a:lnTo>
                  <a:lnTo>
                    <a:pt x="2159" y="5257"/>
                  </a:lnTo>
                  <a:lnTo>
                    <a:pt x="7772" y="525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9" name="object 679"/>
            <p:cNvSpPr/>
            <p:nvPr/>
          </p:nvSpPr>
          <p:spPr>
            <a:xfrm>
              <a:off x="8297900" y="7573987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9372" y="6654"/>
                  </a:moveTo>
                  <a:lnTo>
                    <a:pt x="0" y="6654"/>
                  </a:lnTo>
                  <a:lnTo>
                    <a:pt x="0" y="13081"/>
                  </a:lnTo>
                  <a:lnTo>
                    <a:pt x="9372" y="13081"/>
                  </a:lnTo>
                  <a:lnTo>
                    <a:pt x="9372" y="6654"/>
                  </a:lnTo>
                  <a:close/>
                </a:path>
                <a:path w="9525" h="13334">
                  <a:moveTo>
                    <a:pt x="9372" y="0"/>
                  </a:moveTo>
                  <a:lnTo>
                    <a:pt x="0" y="0"/>
                  </a:lnTo>
                  <a:lnTo>
                    <a:pt x="0" y="6642"/>
                  </a:lnTo>
                  <a:lnTo>
                    <a:pt x="9372" y="664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0" name="object 680"/>
            <p:cNvSpPr/>
            <p:nvPr/>
          </p:nvSpPr>
          <p:spPr>
            <a:xfrm>
              <a:off x="8301670" y="7573987"/>
              <a:ext cx="5715" cy="6985"/>
            </a:xfrm>
            <a:custGeom>
              <a:avLst/>
              <a:gdLst/>
              <a:ahLst/>
              <a:cxnLst/>
              <a:rect l="l" t="t" r="r" b="b"/>
              <a:pathLst>
                <a:path w="5715" h="6984">
                  <a:moveTo>
                    <a:pt x="5608" y="0"/>
                  </a:moveTo>
                  <a:lnTo>
                    <a:pt x="0" y="0"/>
                  </a:lnTo>
                  <a:lnTo>
                    <a:pt x="91" y="215"/>
                  </a:lnTo>
                  <a:lnTo>
                    <a:pt x="1945" y="3009"/>
                  </a:lnTo>
                  <a:lnTo>
                    <a:pt x="5587" y="6642"/>
                  </a:lnTo>
                  <a:lnTo>
                    <a:pt x="560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1" name="object 681"/>
            <p:cNvSpPr/>
            <p:nvPr/>
          </p:nvSpPr>
          <p:spPr>
            <a:xfrm>
              <a:off x="8297900" y="7567337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8362" y="0"/>
                  </a:moveTo>
                  <a:lnTo>
                    <a:pt x="0" y="0"/>
                  </a:lnTo>
                  <a:lnTo>
                    <a:pt x="0" y="6650"/>
                  </a:lnTo>
                  <a:lnTo>
                    <a:pt x="9379" y="6650"/>
                  </a:lnTo>
                  <a:lnTo>
                    <a:pt x="9379" y="677"/>
                  </a:lnTo>
                  <a:lnTo>
                    <a:pt x="836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2" name="object 682"/>
            <p:cNvSpPr/>
            <p:nvPr/>
          </p:nvSpPr>
          <p:spPr>
            <a:xfrm>
              <a:off x="8297900" y="7567345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0"/>
                  </a:moveTo>
                  <a:lnTo>
                    <a:pt x="8356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6642"/>
                  </a:lnTo>
                  <a:lnTo>
                    <a:pt x="3759" y="6642"/>
                  </a:lnTo>
                  <a:lnTo>
                    <a:pt x="9372" y="6642"/>
                  </a:lnTo>
                  <a:lnTo>
                    <a:pt x="9372" y="67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3" name="object 683"/>
            <p:cNvSpPr/>
            <p:nvPr/>
          </p:nvSpPr>
          <p:spPr>
            <a:xfrm>
              <a:off x="8297900" y="7561681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90" h="5715">
                  <a:moveTo>
                    <a:pt x="0" y="0"/>
                  </a:moveTo>
                  <a:lnTo>
                    <a:pt x="0" y="5651"/>
                  </a:lnTo>
                  <a:lnTo>
                    <a:pt x="8356" y="56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4" name="object 684"/>
            <p:cNvSpPr/>
            <p:nvPr/>
          </p:nvSpPr>
          <p:spPr>
            <a:xfrm>
              <a:off x="8297900" y="7561681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90" h="5715">
                  <a:moveTo>
                    <a:pt x="8356" y="5651"/>
                  </a:moveTo>
                  <a:lnTo>
                    <a:pt x="6654" y="4508"/>
                  </a:lnTo>
                  <a:lnTo>
                    <a:pt x="635" y="431"/>
                  </a:lnTo>
                  <a:lnTo>
                    <a:pt x="0" y="0"/>
                  </a:lnTo>
                  <a:lnTo>
                    <a:pt x="0" y="5651"/>
                  </a:lnTo>
                  <a:lnTo>
                    <a:pt x="1143" y="5651"/>
                  </a:lnTo>
                  <a:lnTo>
                    <a:pt x="3873" y="5651"/>
                  </a:lnTo>
                  <a:lnTo>
                    <a:pt x="8356" y="565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5" name="object 685"/>
            <p:cNvSpPr/>
            <p:nvPr/>
          </p:nvSpPr>
          <p:spPr>
            <a:xfrm>
              <a:off x="8307286" y="7580642"/>
              <a:ext cx="9525" cy="13335"/>
            </a:xfrm>
            <a:custGeom>
              <a:avLst/>
              <a:gdLst/>
              <a:ahLst/>
              <a:cxnLst/>
              <a:rect l="l" t="t" r="r" b="b"/>
              <a:pathLst>
                <a:path w="9525" h="13334">
                  <a:moveTo>
                    <a:pt x="9372" y="6438"/>
                  </a:moveTo>
                  <a:lnTo>
                    <a:pt x="0" y="6438"/>
                  </a:lnTo>
                  <a:lnTo>
                    <a:pt x="0" y="12712"/>
                  </a:lnTo>
                  <a:lnTo>
                    <a:pt x="9372" y="12712"/>
                  </a:lnTo>
                  <a:lnTo>
                    <a:pt x="9372" y="6438"/>
                  </a:lnTo>
                  <a:close/>
                </a:path>
                <a:path w="9525" h="13334">
                  <a:moveTo>
                    <a:pt x="9372" y="0"/>
                  </a:moveTo>
                  <a:lnTo>
                    <a:pt x="0" y="0"/>
                  </a:lnTo>
                  <a:lnTo>
                    <a:pt x="0" y="6426"/>
                  </a:lnTo>
                  <a:lnTo>
                    <a:pt x="9372" y="6426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6" name="object 686"/>
            <p:cNvSpPr/>
            <p:nvPr/>
          </p:nvSpPr>
          <p:spPr>
            <a:xfrm>
              <a:off x="8310914" y="7580637"/>
              <a:ext cx="6350" cy="6985"/>
            </a:xfrm>
            <a:custGeom>
              <a:avLst/>
              <a:gdLst/>
              <a:ahLst/>
              <a:cxnLst/>
              <a:rect l="l" t="t" r="r" b="b"/>
              <a:pathLst>
                <a:path w="6350" h="6984">
                  <a:moveTo>
                    <a:pt x="5735" y="0"/>
                  </a:moveTo>
                  <a:lnTo>
                    <a:pt x="0" y="0"/>
                  </a:lnTo>
                  <a:lnTo>
                    <a:pt x="1451" y="2176"/>
                  </a:lnTo>
                  <a:lnTo>
                    <a:pt x="5694" y="6431"/>
                  </a:lnTo>
                  <a:lnTo>
                    <a:pt x="573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7" name="object 687"/>
            <p:cNvSpPr/>
            <p:nvPr/>
          </p:nvSpPr>
          <p:spPr>
            <a:xfrm>
              <a:off x="8307286" y="7573987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8788" y="0"/>
                  </a:moveTo>
                  <a:lnTo>
                    <a:pt x="0" y="0"/>
                  </a:lnTo>
                  <a:lnTo>
                    <a:pt x="0" y="6642"/>
                  </a:lnTo>
                  <a:lnTo>
                    <a:pt x="9372" y="6642"/>
                  </a:lnTo>
                  <a:lnTo>
                    <a:pt x="9372" y="368"/>
                  </a:lnTo>
                  <a:lnTo>
                    <a:pt x="878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8" name="object 688"/>
            <p:cNvSpPr/>
            <p:nvPr/>
          </p:nvSpPr>
          <p:spPr>
            <a:xfrm>
              <a:off x="8307286" y="7573987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0"/>
                  </a:moveTo>
                  <a:lnTo>
                    <a:pt x="8788" y="0"/>
                  </a:lnTo>
                  <a:lnTo>
                    <a:pt x="673" y="0"/>
                  </a:lnTo>
                  <a:lnTo>
                    <a:pt x="0" y="0"/>
                  </a:lnTo>
                  <a:lnTo>
                    <a:pt x="0" y="6642"/>
                  </a:lnTo>
                  <a:lnTo>
                    <a:pt x="3619" y="6642"/>
                  </a:lnTo>
                  <a:lnTo>
                    <a:pt x="9359" y="664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9" name="object 689"/>
            <p:cNvSpPr/>
            <p:nvPr/>
          </p:nvSpPr>
          <p:spPr>
            <a:xfrm>
              <a:off x="8307286" y="7568018"/>
              <a:ext cx="8890" cy="6350"/>
            </a:xfrm>
            <a:custGeom>
              <a:avLst/>
              <a:gdLst/>
              <a:ahLst/>
              <a:cxnLst/>
              <a:rect l="l" t="t" r="r" b="b"/>
              <a:pathLst>
                <a:path w="8890" h="6350">
                  <a:moveTo>
                    <a:pt x="0" y="0"/>
                  </a:moveTo>
                  <a:lnTo>
                    <a:pt x="0" y="5968"/>
                  </a:lnTo>
                  <a:lnTo>
                    <a:pt x="8788" y="5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0" name="object 690"/>
            <p:cNvSpPr/>
            <p:nvPr/>
          </p:nvSpPr>
          <p:spPr>
            <a:xfrm>
              <a:off x="8307286" y="7568018"/>
              <a:ext cx="8890" cy="6350"/>
            </a:xfrm>
            <a:custGeom>
              <a:avLst/>
              <a:gdLst/>
              <a:ahLst/>
              <a:cxnLst/>
              <a:rect l="l" t="t" r="r" b="b"/>
              <a:pathLst>
                <a:path w="8890" h="6350">
                  <a:moveTo>
                    <a:pt x="8788" y="5969"/>
                  </a:moveTo>
                  <a:lnTo>
                    <a:pt x="6464" y="4406"/>
                  </a:lnTo>
                  <a:lnTo>
                    <a:pt x="0" y="0"/>
                  </a:lnTo>
                  <a:lnTo>
                    <a:pt x="0" y="2565"/>
                  </a:lnTo>
                  <a:lnTo>
                    <a:pt x="0" y="5969"/>
                  </a:lnTo>
                  <a:lnTo>
                    <a:pt x="673" y="5969"/>
                  </a:lnTo>
                  <a:lnTo>
                    <a:pt x="8788" y="596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1" name="object 691"/>
            <p:cNvSpPr/>
            <p:nvPr/>
          </p:nvSpPr>
          <p:spPr>
            <a:xfrm>
              <a:off x="8316659" y="7587081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423" y="0"/>
                  </a:moveTo>
                  <a:lnTo>
                    <a:pt x="0" y="0"/>
                  </a:lnTo>
                  <a:lnTo>
                    <a:pt x="0" y="6273"/>
                  </a:lnTo>
                  <a:lnTo>
                    <a:pt x="0" y="12484"/>
                  </a:lnTo>
                  <a:lnTo>
                    <a:pt x="9423" y="12484"/>
                  </a:lnTo>
                  <a:lnTo>
                    <a:pt x="9423" y="6273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2" name="object 692"/>
            <p:cNvSpPr/>
            <p:nvPr/>
          </p:nvSpPr>
          <p:spPr>
            <a:xfrm>
              <a:off x="8319162" y="7587070"/>
              <a:ext cx="6985" cy="6350"/>
            </a:xfrm>
            <a:custGeom>
              <a:avLst/>
              <a:gdLst/>
              <a:ahLst/>
              <a:cxnLst/>
              <a:rect l="l" t="t" r="r" b="b"/>
              <a:pathLst>
                <a:path w="6984" h="6350">
                  <a:moveTo>
                    <a:pt x="6915" y="0"/>
                  </a:moveTo>
                  <a:lnTo>
                    <a:pt x="0" y="0"/>
                  </a:lnTo>
                  <a:lnTo>
                    <a:pt x="99" y="239"/>
                  </a:lnTo>
                  <a:lnTo>
                    <a:pt x="1941" y="3033"/>
                  </a:lnTo>
                  <a:lnTo>
                    <a:pt x="5200" y="6284"/>
                  </a:lnTo>
                  <a:lnTo>
                    <a:pt x="6915" y="6284"/>
                  </a:lnTo>
                  <a:lnTo>
                    <a:pt x="691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3" name="object 693"/>
            <p:cNvSpPr/>
            <p:nvPr/>
          </p:nvSpPr>
          <p:spPr>
            <a:xfrm>
              <a:off x="8316658" y="7580637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268" y="0"/>
                  </a:moveTo>
                  <a:lnTo>
                    <a:pt x="0" y="0"/>
                  </a:lnTo>
                  <a:lnTo>
                    <a:pt x="0" y="6431"/>
                  </a:lnTo>
                  <a:lnTo>
                    <a:pt x="9423" y="6431"/>
                  </a:lnTo>
                  <a:lnTo>
                    <a:pt x="9423" y="119"/>
                  </a:lnTo>
                  <a:lnTo>
                    <a:pt x="926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4" name="object 694"/>
            <p:cNvSpPr/>
            <p:nvPr/>
          </p:nvSpPr>
          <p:spPr>
            <a:xfrm>
              <a:off x="8316659" y="7580642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23" y="0"/>
                  </a:moveTo>
                  <a:lnTo>
                    <a:pt x="9258" y="0"/>
                  </a:lnTo>
                  <a:lnTo>
                    <a:pt x="0" y="0"/>
                  </a:lnTo>
                  <a:lnTo>
                    <a:pt x="0" y="520"/>
                  </a:lnTo>
                  <a:lnTo>
                    <a:pt x="0" y="6426"/>
                  </a:lnTo>
                  <a:lnTo>
                    <a:pt x="2501" y="6426"/>
                  </a:lnTo>
                  <a:lnTo>
                    <a:pt x="9423" y="6426"/>
                  </a:lnTo>
                  <a:lnTo>
                    <a:pt x="9423" y="11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5" name="object 695"/>
            <p:cNvSpPr/>
            <p:nvPr/>
          </p:nvSpPr>
          <p:spPr>
            <a:xfrm>
              <a:off x="8316658" y="757435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0" y="0"/>
                  </a:moveTo>
                  <a:lnTo>
                    <a:pt x="0" y="6273"/>
                  </a:lnTo>
                  <a:lnTo>
                    <a:pt x="9257" y="62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6" name="object 696"/>
            <p:cNvSpPr/>
            <p:nvPr/>
          </p:nvSpPr>
          <p:spPr>
            <a:xfrm>
              <a:off x="8316659" y="757435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245" y="6273"/>
                  </a:moveTo>
                  <a:lnTo>
                    <a:pt x="7112" y="4838"/>
                  </a:lnTo>
                  <a:lnTo>
                    <a:pt x="0" y="0"/>
                  </a:lnTo>
                  <a:lnTo>
                    <a:pt x="0" y="6273"/>
                  </a:lnTo>
                  <a:lnTo>
                    <a:pt x="3149" y="6273"/>
                  </a:lnTo>
                  <a:lnTo>
                    <a:pt x="9245" y="62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7" name="object 697"/>
            <p:cNvSpPr/>
            <p:nvPr/>
          </p:nvSpPr>
          <p:spPr>
            <a:xfrm>
              <a:off x="8326081" y="7593355"/>
              <a:ext cx="9525" cy="12700"/>
            </a:xfrm>
            <a:custGeom>
              <a:avLst/>
              <a:gdLst/>
              <a:ahLst/>
              <a:cxnLst/>
              <a:rect l="l" t="t" r="r" b="b"/>
              <a:pathLst>
                <a:path w="9525" h="12700">
                  <a:moveTo>
                    <a:pt x="9372" y="6223"/>
                  </a:moveTo>
                  <a:lnTo>
                    <a:pt x="0" y="6223"/>
                  </a:lnTo>
                  <a:lnTo>
                    <a:pt x="0" y="12280"/>
                  </a:lnTo>
                  <a:lnTo>
                    <a:pt x="9372" y="12280"/>
                  </a:lnTo>
                  <a:lnTo>
                    <a:pt x="9372" y="6223"/>
                  </a:lnTo>
                  <a:close/>
                </a:path>
                <a:path w="9525" h="12700">
                  <a:moveTo>
                    <a:pt x="9372" y="0"/>
                  </a:moveTo>
                  <a:lnTo>
                    <a:pt x="0" y="0"/>
                  </a:lnTo>
                  <a:lnTo>
                    <a:pt x="0" y="6210"/>
                  </a:lnTo>
                  <a:lnTo>
                    <a:pt x="9372" y="621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8" name="object 698"/>
            <p:cNvSpPr/>
            <p:nvPr/>
          </p:nvSpPr>
          <p:spPr>
            <a:xfrm>
              <a:off x="8329604" y="7593355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5857" y="0"/>
                  </a:moveTo>
                  <a:lnTo>
                    <a:pt x="0" y="0"/>
                  </a:lnTo>
                  <a:lnTo>
                    <a:pt x="1710" y="2565"/>
                  </a:lnTo>
                  <a:lnTo>
                    <a:pt x="5355" y="6210"/>
                  </a:lnTo>
                  <a:lnTo>
                    <a:pt x="5857" y="6210"/>
                  </a:lnTo>
                  <a:lnTo>
                    <a:pt x="585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9" name="object 699"/>
            <p:cNvSpPr/>
            <p:nvPr/>
          </p:nvSpPr>
          <p:spPr>
            <a:xfrm>
              <a:off x="8326081" y="7587070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8" y="0"/>
                  </a:moveTo>
                  <a:lnTo>
                    <a:pt x="0" y="0"/>
                  </a:lnTo>
                  <a:lnTo>
                    <a:pt x="0" y="6284"/>
                  </a:lnTo>
                  <a:lnTo>
                    <a:pt x="9378" y="6284"/>
                  </a:lnTo>
                  <a:lnTo>
                    <a:pt x="937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0" name="object 700"/>
            <p:cNvSpPr/>
            <p:nvPr/>
          </p:nvSpPr>
          <p:spPr>
            <a:xfrm>
              <a:off x="8326081" y="7587081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0"/>
                  </a:moveTo>
                  <a:lnTo>
                    <a:pt x="812" y="0"/>
                  </a:lnTo>
                  <a:lnTo>
                    <a:pt x="0" y="0"/>
                  </a:lnTo>
                  <a:lnTo>
                    <a:pt x="0" y="6273"/>
                  </a:lnTo>
                  <a:lnTo>
                    <a:pt x="3517" y="6273"/>
                  </a:lnTo>
                  <a:lnTo>
                    <a:pt x="9372" y="627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1" name="object 701"/>
            <p:cNvSpPr/>
            <p:nvPr/>
          </p:nvSpPr>
          <p:spPr>
            <a:xfrm>
              <a:off x="8326081" y="7580759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2" y="0"/>
                  </a:moveTo>
                  <a:lnTo>
                    <a:pt x="0" y="6309"/>
                  </a:lnTo>
                  <a:lnTo>
                    <a:pt x="9330" y="6309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2" name="object 702"/>
            <p:cNvSpPr/>
            <p:nvPr/>
          </p:nvSpPr>
          <p:spPr>
            <a:xfrm>
              <a:off x="8326081" y="7580769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21" y="6299"/>
                  </a:moveTo>
                  <a:lnTo>
                    <a:pt x="6896" y="4660"/>
                  </a:lnTo>
                  <a:lnTo>
                    <a:pt x="152" y="114"/>
                  </a:lnTo>
                  <a:lnTo>
                    <a:pt x="0" y="0"/>
                  </a:lnTo>
                  <a:lnTo>
                    <a:pt x="0" y="6299"/>
                  </a:lnTo>
                  <a:lnTo>
                    <a:pt x="812" y="6299"/>
                  </a:lnTo>
                  <a:lnTo>
                    <a:pt x="9321" y="629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3" name="object 703"/>
            <p:cNvSpPr/>
            <p:nvPr/>
          </p:nvSpPr>
          <p:spPr>
            <a:xfrm>
              <a:off x="8335467" y="7599578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448" y="0"/>
                  </a:moveTo>
                  <a:lnTo>
                    <a:pt x="0" y="0"/>
                  </a:lnTo>
                  <a:lnTo>
                    <a:pt x="0" y="6057"/>
                  </a:lnTo>
                  <a:lnTo>
                    <a:pt x="0" y="12001"/>
                  </a:lnTo>
                  <a:lnTo>
                    <a:pt x="9448" y="12001"/>
                  </a:lnTo>
                  <a:lnTo>
                    <a:pt x="9448" y="605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4" name="object 704"/>
            <p:cNvSpPr/>
            <p:nvPr/>
          </p:nvSpPr>
          <p:spPr>
            <a:xfrm>
              <a:off x="8338617" y="7599569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6290" y="0"/>
                  </a:moveTo>
                  <a:lnTo>
                    <a:pt x="0" y="0"/>
                  </a:lnTo>
                  <a:lnTo>
                    <a:pt x="1447" y="2180"/>
                  </a:lnTo>
                  <a:lnTo>
                    <a:pt x="5333" y="6067"/>
                  </a:lnTo>
                  <a:lnTo>
                    <a:pt x="6290" y="6067"/>
                  </a:lnTo>
                  <a:lnTo>
                    <a:pt x="629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5" name="object 705"/>
            <p:cNvSpPr/>
            <p:nvPr/>
          </p:nvSpPr>
          <p:spPr>
            <a:xfrm>
              <a:off x="8335467" y="7593355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258" y="0"/>
                  </a:moveTo>
                  <a:lnTo>
                    <a:pt x="0" y="0"/>
                  </a:lnTo>
                  <a:lnTo>
                    <a:pt x="0" y="6210"/>
                  </a:lnTo>
                  <a:lnTo>
                    <a:pt x="9448" y="6210"/>
                  </a:lnTo>
                  <a:lnTo>
                    <a:pt x="9448" y="114"/>
                  </a:lnTo>
                  <a:lnTo>
                    <a:pt x="925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6" name="object 706"/>
            <p:cNvSpPr/>
            <p:nvPr/>
          </p:nvSpPr>
          <p:spPr>
            <a:xfrm>
              <a:off x="8335467" y="7593355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448" y="0"/>
                  </a:moveTo>
                  <a:lnTo>
                    <a:pt x="9258" y="0"/>
                  </a:lnTo>
                  <a:lnTo>
                    <a:pt x="393" y="0"/>
                  </a:lnTo>
                  <a:lnTo>
                    <a:pt x="0" y="0"/>
                  </a:lnTo>
                  <a:lnTo>
                    <a:pt x="0" y="6210"/>
                  </a:lnTo>
                  <a:lnTo>
                    <a:pt x="3136" y="6210"/>
                  </a:lnTo>
                  <a:lnTo>
                    <a:pt x="9448" y="6210"/>
                  </a:lnTo>
                  <a:lnTo>
                    <a:pt x="9448" y="11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7" name="object 707"/>
            <p:cNvSpPr/>
            <p:nvPr/>
          </p:nvSpPr>
          <p:spPr>
            <a:xfrm>
              <a:off x="8335467" y="7587094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0" y="0"/>
                  </a:moveTo>
                  <a:lnTo>
                    <a:pt x="0" y="6261"/>
                  </a:lnTo>
                  <a:lnTo>
                    <a:pt x="9258" y="62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8" name="object 708"/>
            <p:cNvSpPr/>
            <p:nvPr/>
          </p:nvSpPr>
          <p:spPr>
            <a:xfrm>
              <a:off x="8335467" y="7587094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245" y="6261"/>
                  </a:moveTo>
                  <a:lnTo>
                    <a:pt x="6172" y="4191"/>
                  </a:lnTo>
                  <a:lnTo>
                    <a:pt x="0" y="0"/>
                  </a:lnTo>
                  <a:lnTo>
                    <a:pt x="0" y="4838"/>
                  </a:lnTo>
                  <a:lnTo>
                    <a:pt x="0" y="6261"/>
                  </a:lnTo>
                  <a:lnTo>
                    <a:pt x="393" y="6261"/>
                  </a:lnTo>
                  <a:lnTo>
                    <a:pt x="9245" y="626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9" name="object 709"/>
            <p:cNvSpPr/>
            <p:nvPr/>
          </p:nvSpPr>
          <p:spPr>
            <a:xfrm>
              <a:off x="8344916" y="7605636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72" y="5956"/>
                  </a:moveTo>
                  <a:lnTo>
                    <a:pt x="0" y="5956"/>
                  </a:lnTo>
                  <a:lnTo>
                    <a:pt x="0" y="11722"/>
                  </a:lnTo>
                  <a:lnTo>
                    <a:pt x="9372" y="11722"/>
                  </a:lnTo>
                  <a:lnTo>
                    <a:pt x="9372" y="5956"/>
                  </a:lnTo>
                  <a:close/>
                </a:path>
                <a:path w="9525" h="12065">
                  <a:moveTo>
                    <a:pt x="9372" y="0"/>
                  </a:moveTo>
                  <a:lnTo>
                    <a:pt x="0" y="0"/>
                  </a:lnTo>
                  <a:lnTo>
                    <a:pt x="0" y="5943"/>
                  </a:lnTo>
                  <a:lnTo>
                    <a:pt x="9372" y="594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0" name="object 710"/>
            <p:cNvSpPr/>
            <p:nvPr/>
          </p:nvSpPr>
          <p:spPr>
            <a:xfrm>
              <a:off x="8348984" y="7605636"/>
              <a:ext cx="5715" cy="6350"/>
            </a:xfrm>
            <a:custGeom>
              <a:avLst/>
              <a:gdLst/>
              <a:ahLst/>
              <a:cxnLst/>
              <a:rect l="l" t="t" r="r" b="b"/>
              <a:pathLst>
                <a:path w="5715" h="6350">
                  <a:moveTo>
                    <a:pt x="5307" y="0"/>
                  </a:moveTo>
                  <a:lnTo>
                    <a:pt x="0" y="0"/>
                  </a:lnTo>
                  <a:lnTo>
                    <a:pt x="1278" y="1930"/>
                  </a:lnTo>
                  <a:lnTo>
                    <a:pt x="5291" y="5943"/>
                  </a:lnTo>
                  <a:lnTo>
                    <a:pt x="530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1" name="object 711"/>
            <p:cNvSpPr/>
            <p:nvPr/>
          </p:nvSpPr>
          <p:spPr>
            <a:xfrm>
              <a:off x="8344915" y="7599569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8996" y="0"/>
                  </a:moveTo>
                  <a:lnTo>
                    <a:pt x="0" y="0"/>
                  </a:lnTo>
                  <a:lnTo>
                    <a:pt x="0" y="6067"/>
                  </a:lnTo>
                  <a:lnTo>
                    <a:pt x="9379" y="6067"/>
                  </a:lnTo>
                  <a:lnTo>
                    <a:pt x="9379" y="258"/>
                  </a:lnTo>
                  <a:lnTo>
                    <a:pt x="899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2" name="object 712"/>
            <p:cNvSpPr/>
            <p:nvPr/>
          </p:nvSpPr>
          <p:spPr>
            <a:xfrm>
              <a:off x="8344916" y="7599578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0"/>
                  </a:moveTo>
                  <a:lnTo>
                    <a:pt x="8991" y="0"/>
                  </a:lnTo>
                  <a:lnTo>
                    <a:pt x="1295" y="0"/>
                  </a:lnTo>
                  <a:lnTo>
                    <a:pt x="0" y="0"/>
                  </a:lnTo>
                  <a:lnTo>
                    <a:pt x="0" y="6057"/>
                  </a:lnTo>
                  <a:lnTo>
                    <a:pt x="4064" y="6057"/>
                  </a:lnTo>
                  <a:lnTo>
                    <a:pt x="9359" y="6057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3" name="object 713"/>
            <p:cNvSpPr/>
            <p:nvPr/>
          </p:nvSpPr>
          <p:spPr>
            <a:xfrm>
              <a:off x="8344915" y="7593475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7" y="0"/>
                  </a:moveTo>
                  <a:lnTo>
                    <a:pt x="0" y="6090"/>
                  </a:lnTo>
                  <a:lnTo>
                    <a:pt x="8989" y="609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4" name="object 714"/>
            <p:cNvSpPr/>
            <p:nvPr/>
          </p:nvSpPr>
          <p:spPr>
            <a:xfrm>
              <a:off x="8344916" y="7593482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8978" y="6083"/>
                  </a:moveTo>
                  <a:lnTo>
                    <a:pt x="6731" y="4559"/>
                  </a:lnTo>
                  <a:lnTo>
                    <a:pt x="533" y="368"/>
                  </a:lnTo>
                  <a:lnTo>
                    <a:pt x="0" y="0"/>
                  </a:lnTo>
                  <a:lnTo>
                    <a:pt x="0" y="6083"/>
                  </a:lnTo>
                  <a:lnTo>
                    <a:pt x="1282" y="6083"/>
                  </a:lnTo>
                  <a:lnTo>
                    <a:pt x="2527" y="6083"/>
                  </a:lnTo>
                  <a:lnTo>
                    <a:pt x="8978" y="608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5" name="object 715"/>
            <p:cNvSpPr/>
            <p:nvPr/>
          </p:nvSpPr>
          <p:spPr>
            <a:xfrm>
              <a:off x="8354301" y="7611592"/>
              <a:ext cx="9525" cy="12065"/>
            </a:xfrm>
            <a:custGeom>
              <a:avLst/>
              <a:gdLst/>
              <a:ahLst/>
              <a:cxnLst/>
              <a:rect l="l" t="t" r="r" b="b"/>
              <a:pathLst>
                <a:path w="9525" h="12065">
                  <a:moveTo>
                    <a:pt x="9347" y="0"/>
                  </a:moveTo>
                  <a:lnTo>
                    <a:pt x="0" y="0"/>
                  </a:lnTo>
                  <a:lnTo>
                    <a:pt x="0" y="5765"/>
                  </a:lnTo>
                  <a:lnTo>
                    <a:pt x="0" y="11480"/>
                  </a:lnTo>
                  <a:lnTo>
                    <a:pt x="9347" y="11480"/>
                  </a:lnTo>
                  <a:lnTo>
                    <a:pt x="9347" y="5765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6" name="object 716"/>
            <p:cNvSpPr/>
            <p:nvPr/>
          </p:nvSpPr>
          <p:spPr>
            <a:xfrm>
              <a:off x="8357817" y="7611581"/>
              <a:ext cx="6350" cy="6350"/>
            </a:xfrm>
            <a:custGeom>
              <a:avLst/>
              <a:gdLst/>
              <a:ahLst/>
              <a:cxnLst/>
              <a:rect l="l" t="t" r="r" b="b"/>
              <a:pathLst>
                <a:path w="6350" h="6350">
                  <a:moveTo>
                    <a:pt x="5831" y="0"/>
                  </a:moveTo>
                  <a:lnTo>
                    <a:pt x="0" y="0"/>
                  </a:lnTo>
                  <a:lnTo>
                    <a:pt x="1195" y="1814"/>
                  </a:lnTo>
                  <a:lnTo>
                    <a:pt x="5168" y="5776"/>
                  </a:lnTo>
                  <a:lnTo>
                    <a:pt x="5831" y="5776"/>
                  </a:lnTo>
                  <a:lnTo>
                    <a:pt x="583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7" name="object 717"/>
            <p:cNvSpPr/>
            <p:nvPr/>
          </p:nvSpPr>
          <p:spPr>
            <a:xfrm>
              <a:off x="8354301" y="760563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8572" y="0"/>
                  </a:moveTo>
                  <a:lnTo>
                    <a:pt x="0" y="0"/>
                  </a:lnTo>
                  <a:lnTo>
                    <a:pt x="0" y="5943"/>
                  </a:lnTo>
                  <a:lnTo>
                    <a:pt x="9347" y="5943"/>
                  </a:lnTo>
                  <a:lnTo>
                    <a:pt x="9347" y="533"/>
                  </a:lnTo>
                  <a:lnTo>
                    <a:pt x="85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8" name="object 718"/>
            <p:cNvSpPr/>
            <p:nvPr/>
          </p:nvSpPr>
          <p:spPr>
            <a:xfrm>
              <a:off x="8354301" y="760563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47" y="0"/>
                  </a:moveTo>
                  <a:lnTo>
                    <a:pt x="8572" y="0"/>
                  </a:lnTo>
                  <a:lnTo>
                    <a:pt x="762" y="0"/>
                  </a:lnTo>
                  <a:lnTo>
                    <a:pt x="0" y="0"/>
                  </a:lnTo>
                  <a:lnTo>
                    <a:pt x="0" y="5943"/>
                  </a:lnTo>
                  <a:lnTo>
                    <a:pt x="3505" y="5943"/>
                  </a:lnTo>
                  <a:lnTo>
                    <a:pt x="9347" y="5943"/>
                  </a:lnTo>
                  <a:lnTo>
                    <a:pt x="9347" y="533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9" name="object 719"/>
            <p:cNvSpPr/>
            <p:nvPr/>
          </p:nvSpPr>
          <p:spPr>
            <a:xfrm>
              <a:off x="8354301" y="7599837"/>
              <a:ext cx="8890" cy="6350"/>
            </a:xfrm>
            <a:custGeom>
              <a:avLst/>
              <a:gdLst/>
              <a:ahLst/>
              <a:cxnLst/>
              <a:rect l="l" t="t" r="r" b="b"/>
              <a:pathLst>
                <a:path w="8890" h="6350">
                  <a:moveTo>
                    <a:pt x="7" y="0"/>
                  </a:moveTo>
                  <a:lnTo>
                    <a:pt x="0" y="5798"/>
                  </a:lnTo>
                  <a:lnTo>
                    <a:pt x="8572" y="5798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0" name="object 720"/>
            <p:cNvSpPr/>
            <p:nvPr/>
          </p:nvSpPr>
          <p:spPr>
            <a:xfrm>
              <a:off x="8354301" y="7599845"/>
              <a:ext cx="8890" cy="6350"/>
            </a:xfrm>
            <a:custGeom>
              <a:avLst/>
              <a:gdLst/>
              <a:ahLst/>
              <a:cxnLst/>
              <a:rect l="l" t="t" r="r" b="b"/>
              <a:pathLst>
                <a:path w="8890" h="6350">
                  <a:moveTo>
                    <a:pt x="8572" y="5791"/>
                  </a:moveTo>
                  <a:lnTo>
                    <a:pt x="6553" y="4432"/>
                  </a:lnTo>
                  <a:lnTo>
                    <a:pt x="0" y="0"/>
                  </a:lnTo>
                  <a:lnTo>
                    <a:pt x="0" y="3238"/>
                  </a:lnTo>
                  <a:lnTo>
                    <a:pt x="0" y="5791"/>
                  </a:lnTo>
                  <a:lnTo>
                    <a:pt x="762" y="5791"/>
                  </a:lnTo>
                  <a:lnTo>
                    <a:pt x="2095" y="5791"/>
                  </a:lnTo>
                  <a:lnTo>
                    <a:pt x="8572" y="579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1" name="object 721"/>
            <p:cNvSpPr/>
            <p:nvPr/>
          </p:nvSpPr>
          <p:spPr>
            <a:xfrm>
              <a:off x="8363648" y="7617358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448" y="5727"/>
                  </a:moveTo>
                  <a:lnTo>
                    <a:pt x="0" y="5727"/>
                  </a:lnTo>
                  <a:lnTo>
                    <a:pt x="0" y="11303"/>
                  </a:lnTo>
                  <a:lnTo>
                    <a:pt x="9448" y="11303"/>
                  </a:lnTo>
                  <a:lnTo>
                    <a:pt x="9448" y="5727"/>
                  </a:lnTo>
                  <a:close/>
                </a:path>
                <a:path w="9525" h="11429">
                  <a:moveTo>
                    <a:pt x="9448" y="0"/>
                  </a:moveTo>
                  <a:lnTo>
                    <a:pt x="0" y="0"/>
                  </a:lnTo>
                  <a:lnTo>
                    <a:pt x="0" y="5715"/>
                  </a:lnTo>
                  <a:lnTo>
                    <a:pt x="9448" y="5715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2" name="object 722"/>
            <p:cNvSpPr/>
            <p:nvPr/>
          </p:nvSpPr>
          <p:spPr>
            <a:xfrm>
              <a:off x="8367984" y="7617358"/>
              <a:ext cx="5715" cy="5715"/>
            </a:xfrm>
            <a:custGeom>
              <a:avLst/>
              <a:gdLst/>
              <a:ahLst/>
              <a:cxnLst/>
              <a:rect l="l" t="t" r="r" b="b"/>
              <a:pathLst>
                <a:path w="5715" h="5715">
                  <a:moveTo>
                    <a:pt x="5109" y="0"/>
                  </a:moveTo>
                  <a:lnTo>
                    <a:pt x="0" y="0"/>
                  </a:lnTo>
                  <a:lnTo>
                    <a:pt x="1238" y="1866"/>
                  </a:lnTo>
                  <a:lnTo>
                    <a:pt x="5087" y="5714"/>
                  </a:lnTo>
                  <a:lnTo>
                    <a:pt x="510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3" name="object 723"/>
            <p:cNvSpPr/>
            <p:nvPr/>
          </p:nvSpPr>
          <p:spPr>
            <a:xfrm>
              <a:off x="8363648" y="7611581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8003" y="0"/>
                  </a:moveTo>
                  <a:lnTo>
                    <a:pt x="0" y="0"/>
                  </a:lnTo>
                  <a:lnTo>
                    <a:pt x="0" y="5776"/>
                  </a:lnTo>
                  <a:lnTo>
                    <a:pt x="9451" y="5776"/>
                  </a:lnTo>
                  <a:lnTo>
                    <a:pt x="9451" y="957"/>
                  </a:lnTo>
                  <a:lnTo>
                    <a:pt x="800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4" name="object 724"/>
            <p:cNvSpPr/>
            <p:nvPr/>
          </p:nvSpPr>
          <p:spPr>
            <a:xfrm>
              <a:off x="8363648" y="7611592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448" y="0"/>
                  </a:moveTo>
                  <a:lnTo>
                    <a:pt x="8001" y="0"/>
                  </a:lnTo>
                  <a:lnTo>
                    <a:pt x="1663" y="0"/>
                  </a:lnTo>
                  <a:lnTo>
                    <a:pt x="0" y="0"/>
                  </a:lnTo>
                  <a:lnTo>
                    <a:pt x="0" y="5765"/>
                  </a:lnTo>
                  <a:lnTo>
                    <a:pt x="4330" y="5765"/>
                  </a:lnTo>
                  <a:lnTo>
                    <a:pt x="9448" y="5765"/>
                  </a:lnTo>
                  <a:lnTo>
                    <a:pt x="9448" y="95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5" name="object 725"/>
            <p:cNvSpPr/>
            <p:nvPr/>
          </p:nvSpPr>
          <p:spPr>
            <a:xfrm>
              <a:off x="8363648" y="7606169"/>
              <a:ext cx="8255" cy="5715"/>
            </a:xfrm>
            <a:custGeom>
              <a:avLst/>
              <a:gdLst/>
              <a:ahLst/>
              <a:cxnLst/>
              <a:rect l="l" t="t" r="r" b="b"/>
              <a:pathLst>
                <a:path w="8254" h="5715">
                  <a:moveTo>
                    <a:pt x="0" y="0"/>
                  </a:moveTo>
                  <a:lnTo>
                    <a:pt x="0" y="5410"/>
                  </a:lnTo>
                  <a:lnTo>
                    <a:pt x="7994" y="54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6" name="object 726"/>
            <p:cNvSpPr/>
            <p:nvPr/>
          </p:nvSpPr>
          <p:spPr>
            <a:xfrm>
              <a:off x="8363648" y="7606169"/>
              <a:ext cx="8255" cy="5715"/>
            </a:xfrm>
            <a:custGeom>
              <a:avLst/>
              <a:gdLst/>
              <a:ahLst/>
              <a:cxnLst/>
              <a:rect l="l" t="t" r="r" b="b"/>
              <a:pathLst>
                <a:path w="8254" h="5715">
                  <a:moveTo>
                    <a:pt x="7988" y="5410"/>
                  </a:moveTo>
                  <a:lnTo>
                    <a:pt x="5854" y="3975"/>
                  </a:lnTo>
                  <a:lnTo>
                    <a:pt x="762" y="520"/>
                  </a:lnTo>
                  <a:lnTo>
                    <a:pt x="0" y="0"/>
                  </a:lnTo>
                  <a:lnTo>
                    <a:pt x="0" y="5410"/>
                  </a:lnTo>
                  <a:lnTo>
                    <a:pt x="1663" y="5410"/>
                  </a:lnTo>
                  <a:lnTo>
                    <a:pt x="7988" y="541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7" name="object 727"/>
            <p:cNvSpPr/>
            <p:nvPr/>
          </p:nvSpPr>
          <p:spPr>
            <a:xfrm>
              <a:off x="8373110" y="7623086"/>
              <a:ext cx="9525" cy="11430"/>
            </a:xfrm>
            <a:custGeom>
              <a:avLst/>
              <a:gdLst/>
              <a:ahLst/>
              <a:cxnLst/>
              <a:rect l="l" t="t" r="r" b="b"/>
              <a:pathLst>
                <a:path w="9525" h="11429">
                  <a:moveTo>
                    <a:pt x="9372" y="0"/>
                  </a:moveTo>
                  <a:lnTo>
                    <a:pt x="0" y="0"/>
                  </a:lnTo>
                  <a:lnTo>
                    <a:pt x="0" y="5575"/>
                  </a:lnTo>
                  <a:lnTo>
                    <a:pt x="0" y="10985"/>
                  </a:lnTo>
                  <a:lnTo>
                    <a:pt x="9372" y="10985"/>
                  </a:lnTo>
                  <a:lnTo>
                    <a:pt x="9372" y="557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8" name="object 728"/>
            <p:cNvSpPr/>
            <p:nvPr/>
          </p:nvSpPr>
          <p:spPr>
            <a:xfrm>
              <a:off x="8377618" y="7623073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79" h="5079">
                  <a:moveTo>
                    <a:pt x="4862" y="0"/>
                  </a:moveTo>
                  <a:lnTo>
                    <a:pt x="0" y="0"/>
                  </a:lnTo>
                  <a:lnTo>
                    <a:pt x="343" y="520"/>
                  </a:lnTo>
                  <a:lnTo>
                    <a:pt x="4862" y="5028"/>
                  </a:lnTo>
                  <a:lnTo>
                    <a:pt x="48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9" name="object 729"/>
            <p:cNvSpPr/>
            <p:nvPr/>
          </p:nvSpPr>
          <p:spPr>
            <a:xfrm>
              <a:off x="8373110" y="7617358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7086" y="0"/>
                  </a:moveTo>
                  <a:lnTo>
                    <a:pt x="0" y="0"/>
                  </a:lnTo>
                  <a:lnTo>
                    <a:pt x="0" y="5714"/>
                  </a:lnTo>
                  <a:lnTo>
                    <a:pt x="9372" y="5714"/>
                  </a:lnTo>
                  <a:lnTo>
                    <a:pt x="9372" y="1549"/>
                  </a:lnTo>
                  <a:lnTo>
                    <a:pt x="708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0" name="object 730"/>
            <p:cNvSpPr/>
            <p:nvPr/>
          </p:nvSpPr>
          <p:spPr>
            <a:xfrm>
              <a:off x="8373110" y="7617358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2" y="1549"/>
                  </a:moveTo>
                  <a:lnTo>
                    <a:pt x="7086" y="0"/>
                  </a:lnTo>
                  <a:lnTo>
                    <a:pt x="1562" y="0"/>
                  </a:lnTo>
                  <a:lnTo>
                    <a:pt x="0" y="0"/>
                  </a:lnTo>
                  <a:lnTo>
                    <a:pt x="0" y="5715"/>
                  </a:lnTo>
                  <a:lnTo>
                    <a:pt x="4495" y="5715"/>
                  </a:lnTo>
                  <a:lnTo>
                    <a:pt x="9359" y="5715"/>
                  </a:lnTo>
                  <a:lnTo>
                    <a:pt x="9372" y="154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1" name="object 731"/>
            <p:cNvSpPr/>
            <p:nvPr/>
          </p:nvSpPr>
          <p:spPr>
            <a:xfrm>
              <a:off x="8373110" y="7612553"/>
              <a:ext cx="7620" cy="5080"/>
            </a:xfrm>
            <a:custGeom>
              <a:avLst/>
              <a:gdLst/>
              <a:ahLst/>
              <a:cxnLst/>
              <a:rect l="l" t="t" r="r" b="b"/>
              <a:pathLst>
                <a:path w="7620" h="5079">
                  <a:moveTo>
                    <a:pt x="12" y="0"/>
                  </a:moveTo>
                  <a:lnTo>
                    <a:pt x="0" y="4805"/>
                  </a:lnTo>
                  <a:lnTo>
                    <a:pt x="7086" y="4805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2" name="object 732"/>
            <p:cNvSpPr/>
            <p:nvPr/>
          </p:nvSpPr>
          <p:spPr>
            <a:xfrm>
              <a:off x="8373110" y="7612557"/>
              <a:ext cx="7620" cy="5080"/>
            </a:xfrm>
            <a:custGeom>
              <a:avLst/>
              <a:gdLst/>
              <a:ahLst/>
              <a:cxnLst/>
              <a:rect l="l" t="t" r="r" b="b"/>
              <a:pathLst>
                <a:path w="7620" h="5079">
                  <a:moveTo>
                    <a:pt x="7073" y="4800"/>
                  </a:moveTo>
                  <a:lnTo>
                    <a:pt x="5613" y="3810"/>
                  </a:lnTo>
                  <a:lnTo>
                    <a:pt x="355" y="254"/>
                  </a:lnTo>
                  <a:lnTo>
                    <a:pt x="38" y="38"/>
                  </a:lnTo>
                  <a:lnTo>
                    <a:pt x="0" y="4800"/>
                  </a:lnTo>
                  <a:lnTo>
                    <a:pt x="1562" y="4800"/>
                  </a:lnTo>
                  <a:lnTo>
                    <a:pt x="1841" y="4800"/>
                  </a:lnTo>
                  <a:lnTo>
                    <a:pt x="7073" y="480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3" name="object 733"/>
            <p:cNvSpPr/>
            <p:nvPr/>
          </p:nvSpPr>
          <p:spPr>
            <a:xfrm>
              <a:off x="8382483" y="7628661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448" y="5422"/>
                  </a:moveTo>
                  <a:lnTo>
                    <a:pt x="0" y="5422"/>
                  </a:lnTo>
                  <a:lnTo>
                    <a:pt x="0" y="10782"/>
                  </a:lnTo>
                  <a:lnTo>
                    <a:pt x="9448" y="10782"/>
                  </a:lnTo>
                  <a:lnTo>
                    <a:pt x="9448" y="5422"/>
                  </a:lnTo>
                  <a:close/>
                </a:path>
                <a:path w="9525" h="10795">
                  <a:moveTo>
                    <a:pt x="9448" y="0"/>
                  </a:moveTo>
                  <a:lnTo>
                    <a:pt x="0" y="0"/>
                  </a:lnTo>
                  <a:lnTo>
                    <a:pt x="0" y="5410"/>
                  </a:lnTo>
                  <a:lnTo>
                    <a:pt x="9448" y="541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4" name="object 734"/>
            <p:cNvSpPr/>
            <p:nvPr/>
          </p:nvSpPr>
          <p:spPr>
            <a:xfrm>
              <a:off x="8387727" y="7628661"/>
              <a:ext cx="4445" cy="5080"/>
            </a:xfrm>
            <a:custGeom>
              <a:avLst/>
              <a:gdLst/>
              <a:ahLst/>
              <a:cxnLst/>
              <a:rect l="l" t="t" r="r" b="b"/>
              <a:pathLst>
                <a:path w="4445" h="5079">
                  <a:moveTo>
                    <a:pt x="4196" y="0"/>
                  </a:moveTo>
                  <a:lnTo>
                    <a:pt x="0" y="0"/>
                  </a:lnTo>
                  <a:lnTo>
                    <a:pt x="444" y="749"/>
                  </a:lnTo>
                  <a:lnTo>
                    <a:pt x="4196" y="4511"/>
                  </a:lnTo>
                  <a:lnTo>
                    <a:pt x="419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5" name="object 735"/>
            <p:cNvSpPr/>
            <p:nvPr/>
          </p:nvSpPr>
          <p:spPr>
            <a:xfrm>
              <a:off x="8382482" y="7623078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6180" y="0"/>
                  </a:moveTo>
                  <a:lnTo>
                    <a:pt x="0" y="0"/>
                  </a:lnTo>
                  <a:lnTo>
                    <a:pt x="0" y="5582"/>
                  </a:lnTo>
                  <a:lnTo>
                    <a:pt x="9448" y="5582"/>
                  </a:lnTo>
                  <a:lnTo>
                    <a:pt x="9448" y="2217"/>
                  </a:lnTo>
                  <a:lnTo>
                    <a:pt x="618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6" name="object 736"/>
            <p:cNvSpPr/>
            <p:nvPr/>
          </p:nvSpPr>
          <p:spPr>
            <a:xfrm>
              <a:off x="8382483" y="7623086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48" y="2209"/>
                  </a:moveTo>
                  <a:lnTo>
                    <a:pt x="6172" y="0"/>
                  </a:lnTo>
                  <a:lnTo>
                    <a:pt x="2336" y="0"/>
                  </a:lnTo>
                  <a:lnTo>
                    <a:pt x="0" y="0"/>
                  </a:lnTo>
                  <a:lnTo>
                    <a:pt x="0" y="5029"/>
                  </a:lnTo>
                  <a:lnTo>
                    <a:pt x="342" y="5359"/>
                  </a:lnTo>
                  <a:lnTo>
                    <a:pt x="647" y="5575"/>
                  </a:lnTo>
                  <a:lnTo>
                    <a:pt x="5181" y="5575"/>
                  </a:lnTo>
                  <a:lnTo>
                    <a:pt x="9436" y="5575"/>
                  </a:lnTo>
                  <a:lnTo>
                    <a:pt x="9448" y="220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7" name="object 737"/>
            <p:cNvSpPr/>
            <p:nvPr/>
          </p:nvSpPr>
          <p:spPr>
            <a:xfrm>
              <a:off x="8382482" y="7618908"/>
              <a:ext cx="6350" cy="4445"/>
            </a:xfrm>
            <a:custGeom>
              <a:avLst/>
              <a:gdLst/>
              <a:ahLst/>
              <a:cxnLst/>
              <a:rect l="l" t="t" r="r" b="b"/>
              <a:pathLst>
                <a:path w="6350" h="4445">
                  <a:moveTo>
                    <a:pt x="0" y="0"/>
                  </a:moveTo>
                  <a:lnTo>
                    <a:pt x="0" y="4165"/>
                  </a:lnTo>
                  <a:lnTo>
                    <a:pt x="6171" y="41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8" name="object 738"/>
            <p:cNvSpPr/>
            <p:nvPr/>
          </p:nvSpPr>
          <p:spPr>
            <a:xfrm>
              <a:off x="8382483" y="7618907"/>
              <a:ext cx="6350" cy="4445"/>
            </a:xfrm>
            <a:custGeom>
              <a:avLst/>
              <a:gdLst/>
              <a:ahLst/>
              <a:cxnLst/>
              <a:rect l="l" t="t" r="r" b="b"/>
              <a:pathLst>
                <a:path w="6350" h="4445">
                  <a:moveTo>
                    <a:pt x="6159" y="4165"/>
                  </a:moveTo>
                  <a:lnTo>
                    <a:pt x="4902" y="3327"/>
                  </a:lnTo>
                  <a:lnTo>
                    <a:pt x="1079" y="736"/>
                  </a:lnTo>
                  <a:lnTo>
                    <a:pt x="0" y="0"/>
                  </a:lnTo>
                  <a:lnTo>
                    <a:pt x="0" y="4165"/>
                  </a:lnTo>
                  <a:lnTo>
                    <a:pt x="2324" y="4165"/>
                  </a:lnTo>
                  <a:lnTo>
                    <a:pt x="6159" y="416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9" name="object 739"/>
            <p:cNvSpPr/>
            <p:nvPr/>
          </p:nvSpPr>
          <p:spPr>
            <a:xfrm>
              <a:off x="8391931" y="7634084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47" y="0"/>
                  </a:moveTo>
                  <a:lnTo>
                    <a:pt x="0" y="0"/>
                  </a:lnTo>
                  <a:lnTo>
                    <a:pt x="0" y="5359"/>
                  </a:lnTo>
                  <a:lnTo>
                    <a:pt x="0" y="10718"/>
                  </a:lnTo>
                  <a:lnTo>
                    <a:pt x="9347" y="10718"/>
                  </a:lnTo>
                  <a:lnTo>
                    <a:pt x="9347" y="5359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0" name="object 740"/>
            <p:cNvSpPr/>
            <p:nvPr/>
          </p:nvSpPr>
          <p:spPr>
            <a:xfrm>
              <a:off x="8396152" y="7634080"/>
              <a:ext cx="5715" cy="5715"/>
            </a:xfrm>
            <a:custGeom>
              <a:avLst/>
              <a:gdLst/>
              <a:ahLst/>
              <a:cxnLst/>
              <a:rect l="l" t="t" r="r" b="b"/>
              <a:pathLst>
                <a:path w="5715" h="5715">
                  <a:moveTo>
                    <a:pt x="5125" y="0"/>
                  </a:moveTo>
                  <a:lnTo>
                    <a:pt x="0" y="0"/>
                  </a:lnTo>
                  <a:lnTo>
                    <a:pt x="769" y="1159"/>
                  </a:lnTo>
                  <a:lnTo>
                    <a:pt x="4973" y="5363"/>
                  </a:lnTo>
                  <a:lnTo>
                    <a:pt x="5125" y="5363"/>
                  </a:lnTo>
                  <a:lnTo>
                    <a:pt x="512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1" name="object 741"/>
            <p:cNvSpPr/>
            <p:nvPr/>
          </p:nvSpPr>
          <p:spPr>
            <a:xfrm>
              <a:off x="8391931" y="7628661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4952" y="0"/>
                  </a:moveTo>
                  <a:lnTo>
                    <a:pt x="0" y="0"/>
                  </a:lnTo>
                  <a:lnTo>
                    <a:pt x="0" y="5410"/>
                  </a:lnTo>
                  <a:lnTo>
                    <a:pt x="9353" y="5410"/>
                  </a:lnTo>
                  <a:lnTo>
                    <a:pt x="9353" y="2980"/>
                  </a:lnTo>
                  <a:lnTo>
                    <a:pt x="495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2" name="object 742"/>
            <p:cNvSpPr/>
            <p:nvPr/>
          </p:nvSpPr>
          <p:spPr>
            <a:xfrm>
              <a:off x="8391931" y="7628661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47" y="2984"/>
                  </a:moveTo>
                  <a:lnTo>
                    <a:pt x="4953" y="0"/>
                  </a:lnTo>
                  <a:lnTo>
                    <a:pt x="1549" y="0"/>
                  </a:lnTo>
                  <a:lnTo>
                    <a:pt x="0" y="0"/>
                  </a:lnTo>
                  <a:lnTo>
                    <a:pt x="0" y="4521"/>
                  </a:lnTo>
                  <a:lnTo>
                    <a:pt x="889" y="5410"/>
                  </a:lnTo>
                  <a:lnTo>
                    <a:pt x="4203" y="5410"/>
                  </a:lnTo>
                  <a:lnTo>
                    <a:pt x="9347" y="5410"/>
                  </a:lnTo>
                  <a:lnTo>
                    <a:pt x="9347" y="298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3" name="object 743"/>
            <p:cNvSpPr/>
            <p:nvPr/>
          </p:nvSpPr>
          <p:spPr>
            <a:xfrm>
              <a:off x="8391931" y="7625295"/>
              <a:ext cx="5080" cy="3810"/>
            </a:xfrm>
            <a:custGeom>
              <a:avLst/>
              <a:gdLst/>
              <a:ahLst/>
              <a:cxnLst/>
              <a:rect l="l" t="t" r="r" b="b"/>
              <a:pathLst>
                <a:path w="5079" h="3809">
                  <a:moveTo>
                    <a:pt x="0" y="0"/>
                  </a:moveTo>
                  <a:lnTo>
                    <a:pt x="0" y="3365"/>
                  </a:lnTo>
                  <a:lnTo>
                    <a:pt x="4952" y="33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4" name="object 744"/>
            <p:cNvSpPr/>
            <p:nvPr/>
          </p:nvSpPr>
          <p:spPr>
            <a:xfrm>
              <a:off x="8391931" y="7625295"/>
              <a:ext cx="5080" cy="3810"/>
            </a:xfrm>
            <a:custGeom>
              <a:avLst/>
              <a:gdLst/>
              <a:ahLst/>
              <a:cxnLst/>
              <a:rect l="l" t="t" r="r" b="b"/>
              <a:pathLst>
                <a:path w="5079" h="3809">
                  <a:moveTo>
                    <a:pt x="4953" y="3365"/>
                  </a:moveTo>
                  <a:lnTo>
                    <a:pt x="4546" y="3098"/>
                  </a:lnTo>
                  <a:lnTo>
                    <a:pt x="406" y="292"/>
                  </a:lnTo>
                  <a:lnTo>
                    <a:pt x="0" y="0"/>
                  </a:lnTo>
                  <a:lnTo>
                    <a:pt x="0" y="3365"/>
                  </a:lnTo>
                  <a:lnTo>
                    <a:pt x="1549" y="3365"/>
                  </a:lnTo>
                  <a:lnTo>
                    <a:pt x="3810" y="3365"/>
                  </a:lnTo>
                  <a:lnTo>
                    <a:pt x="4953" y="336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5" name="object 745"/>
            <p:cNvSpPr/>
            <p:nvPr/>
          </p:nvSpPr>
          <p:spPr>
            <a:xfrm>
              <a:off x="8401291" y="7639443"/>
              <a:ext cx="9525" cy="10795"/>
            </a:xfrm>
            <a:custGeom>
              <a:avLst/>
              <a:gdLst/>
              <a:ahLst/>
              <a:cxnLst/>
              <a:rect l="l" t="t" r="r" b="b"/>
              <a:pathLst>
                <a:path w="9525" h="10795">
                  <a:moveTo>
                    <a:pt x="9372" y="0"/>
                  </a:moveTo>
                  <a:lnTo>
                    <a:pt x="0" y="0"/>
                  </a:lnTo>
                  <a:lnTo>
                    <a:pt x="0" y="5359"/>
                  </a:lnTo>
                  <a:lnTo>
                    <a:pt x="0" y="10426"/>
                  </a:lnTo>
                  <a:lnTo>
                    <a:pt x="9372" y="10426"/>
                  </a:lnTo>
                  <a:lnTo>
                    <a:pt x="9372" y="535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6" name="object 746"/>
            <p:cNvSpPr/>
            <p:nvPr/>
          </p:nvSpPr>
          <p:spPr>
            <a:xfrm>
              <a:off x="8405551" y="7639443"/>
              <a:ext cx="5715" cy="5080"/>
            </a:xfrm>
            <a:custGeom>
              <a:avLst/>
              <a:gdLst/>
              <a:ahLst/>
              <a:cxnLst/>
              <a:rect l="l" t="t" r="r" b="b"/>
              <a:pathLst>
                <a:path w="5715" h="5079">
                  <a:moveTo>
                    <a:pt x="5112" y="0"/>
                  </a:moveTo>
                  <a:lnTo>
                    <a:pt x="0" y="0"/>
                  </a:lnTo>
                  <a:lnTo>
                    <a:pt x="108" y="165"/>
                  </a:lnTo>
                  <a:lnTo>
                    <a:pt x="4832" y="4876"/>
                  </a:lnTo>
                  <a:lnTo>
                    <a:pt x="5112" y="4876"/>
                  </a:lnTo>
                  <a:lnTo>
                    <a:pt x="511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7" name="object 747"/>
            <p:cNvSpPr/>
            <p:nvPr/>
          </p:nvSpPr>
          <p:spPr>
            <a:xfrm>
              <a:off x="8401291" y="7634080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3632" y="0"/>
                  </a:moveTo>
                  <a:lnTo>
                    <a:pt x="0" y="0"/>
                  </a:lnTo>
                  <a:lnTo>
                    <a:pt x="0" y="5363"/>
                  </a:lnTo>
                  <a:lnTo>
                    <a:pt x="9372" y="5363"/>
                  </a:lnTo>
                  <a:lnTo>
                    <a:pt x="9372" y="3902"/>
                  </a:lnTo>
                  <a:lnTo>
                    <a:pt x="363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8" name="object 748"/>
            <p:cNvSpPr/>
            <p:nvPr/>
          </p:nvSpPr>
          <p:spPr>
            <a:xfrm>
              <a:off x="8401291" y="7634084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2" y="3898"/>
                  </a:moveTo>
                  <a:lnTo>
                    <a:pt x="3619" y="0"/>
                  </a:lnTo>
                  <a:lnTo>
                    <a:pt x="1358" y="0"/>
                  </a:lnTo>
                  <a:lnTo>
                    <a:pt x="0" y="0"/>
                  </a:lnTo>
                  <a:lnTo>
                    <a:pt x="0" y="5359"/>
                  </a:lnTo>
                  <a:lnTo>
                    <a:pt x="4254" y="5359"/>
                  </a:lnTo>
                  <a:lnTo>
                    <a:pt x="9372" y="5359"/>
                  </a:lnTo>
                  <a:lnTo>
                    <a:pt x="9372" y="389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9" name="object 749"/>
            <p:cNvSpPr/>
            <p:nvPr/>
          </p:nvSpPr>
          <p:spPr>
            <a:xfrm>
              <a:off x="8401291" y="7631645"/>
              <a:ext cx="3810" cy="2540"/>
            </a:xfrm>
            <a:custGeom>
              <a:avLst/>
              <a:gdLst/>
              <a:ahLst/>
              <a:cxnLst/>
              <a:rect l="l" t="t" r="r" b="b"/>
              <a:pathLst>
                <a:path w="3809" h="2540">
                  <a:moveTo>
                    <a:pt x="0" y="0"/>
                  </a:moveTo>
                  <a:lnTo>
                    <a:pt x="0" y="2425"/>
                  </a:lnTo>
                  <a:lnTo>
                    <a:pt x="3619" y="24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0" name="object 750"/>
            <p:cNvSpPr/>
            <p:nvPr/>
          </p:nvSpPr>
          <p:spPr>
            <a:xfrm>
              <a:off x="8401291" y="7631645"/>
              <a:ext cx="3810" cy="2540"/>
            </a:xfrm>
            <a:custGeom>
              <a:avLst/>
              <a:gdLst/>
              <a:ahLst/>
              <a:cxnLst/>
              <a:rect l="l" t="t" r="r" b="b"/>
              <a:pathLst>
                <a:path w="3809" h="2540">
                  <a:moveTo>
                    <a:pt x="3619" y="2425"/>
                  </a:moveTo>
                  <a:lnTo>
                    <a:pt x="2298" y="1549"/>
                  </a:lnTo>
                  <a:lnTo>
                    <a:pt x="457" y="317"/>
                  </a:lnTo>
                  <a:lnTo>
                    <a:pt x="0" y="0"/>
                  </a:lnTo>
                  <a:lnTo>
                    <a:pt x="0" y="2425"/>
                  </a:lnTo>
                  <a:lnTo>
                    <a:pt x="1358" y="2425"/>
                  </a:lnTo>
                  <a:lnTo>
                    <a:pt x="3619" y="242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1" name="object 751"/>
            <p:cNvSpPr/>
            <p:nvPr/>
          </p:nvSpPr>
          <p:spPr>
            <a:xfrm>
              <a:off x="8410664" y="7644802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448" y="5080"/>
                  </a:moveTo>
                  <a:lnTo>
                    <a:pt x="558" y="5080"/>
                  </a:lnTo>
                  <a:lnTo>
                    <a:pt x="0" y="5080"/>
                  </a:lnTo>
                  <a:lnTo>
                    <a:pt x="0" y="10147"/>
                  </a:lnTo>
                  <a:lnTo>
                    <a:pt x="558" y="10147"/>
                  </a:lnTo>
                  <a:lnTo>
                    <a:pt x="9448" y="10147"/>
                  </a:lnTo>
                  <a:lnTo>
                    <a:pt x="9448" y="5080"/>
                  </a:lnTo>
                  <a:close/>
                </a:path>
                <a:path w="9525" h="10159">
                  <a:moveTo>
                    <a:pt x="9448" y="0"/>
                  </a:moveTo>
                  <a:lnTo>
                    <a:pt x="558" y="0"/>
                  </a:lnTo>
                  <a:lnTo>
                    <a:pt x="0" y="0"/>
                  </a:lnTo>
                  <a:lnTo>
                    <a:pt x="0" y="5067"/>
                  </a:lnTo>
                  <a:lnTo>
                    <a:pt x="558" y="5067"/>
                  </a:lnTo>
                  <a:lnTo>
                    <a:pt x="9448" y="506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2" name="object 752"/>
            <p:cNvSpPr/>
            <p:nvPr/>
          </p:nvSpPr>
          <p:spPr>
            <a:xfrm>
              <a:off x="8415456" y="7644803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79" h="5079">
                  <a:moveTo>
                    <a:pt x="4653" y="0"/>
                  </a:moveTo>
                  <a:lnTo>
                    <a:pt x="0" y="0"/>
                  </a:lnTo>
                  <a:lnTo>
                    <a:pt x="414" y="622"/>
                  </a:lnTo>
                  <a:lnTo>
                    <a:pt x="4653" y="4872"/>
                  </a:lnTo>
                  <a:lnTo>
                    <a:pt x="465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3" name="object 753"/>
            <p:cNvSpPr/>
            <p:nvPr/>
          </p:nvSpPr>
          <p:spPr>
            <a:xfrm>
              <a:off x="8410663" y="7639439"/>
              <a:ext cx="635" cy="5715"/>
            </a:xfrm>
            <a:custGeom>
              <a:avLst/>
              <a:gdLst/>
              <a:ahLst/>
              <a:cxnLst/>
              <a:rect l="l" t="t" r="r" b="b"/>
              <a:pathLst>
                <a:path w="634" h="5715">
                  <a:moveTo>
                    <a:pt x="559" y="0"/>
                  </a:moveTo>
                  <a:lnTo>
                    <a:pt x="0" y="0"/>
                  </a:lnTo>
                  <a:lnTo>
                    <a:pt x="0" y="5363"/>
                  </a:lnTo>
                  <a:lnTo>
                    <a:pt x="559" y="5363"/>
                  </a:lnTo>
                  <a:lnTo>
                    <a:pt x="55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4" name="object 754"/>
            <p:cNvSpPr/>
            <p:nvPr/>
          </p:nvSpPr>
          <p:spPr>
            <a:xfrm>
              <a:off x="8410663" y="7639443"/>
              <a:ext cx="635" cy="5715"/>
            </a:xfrm>
            <a:custGeom>
              <a:avLst/>
              <a:gdLst/>
              <a:ahLst/>
              <a:cxnLst/>
              <a:rect l="l" t="t" r="r" b="b"/>
              <a:pathLst>
                <a:path w="634" h="5715">
                  <a:moveTo>
                    <a:pt x="558" y="0"/>
                  </a:moveTo>
                  <a:lnTo>
                    <a:pt x="0" y="0"/>
                  </a:lnTo>
                  <a:lnTo>
                    <a:pt x="0" y="5112"/>
                  </a:lnTo>
                  <a:lnTo>
                    <a:pt x="359" y="5359"/>
                  </a:lnTo>
                  <a:lnTo>
                    <a:pt x="558" y="5359"/>
                  </a:lnTo>
                  <a:lnTo>
                    <a:pt x="55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5" name="object 755"/>
            <p:cNvSpPr/>
            <p:nvPr/>
          </p:nvSpPr>
          <p:spPr>
            <a:xfrm>
              <a:off x="8411222" y="7639443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90" h="5715">
                  <a:moveTo>
                    <a:pt x="1638" y="0"/>
                  </a:moveTo>
                  <a:lnTo>
                    <a:pt x="0" y="0"/>
                  </a:lnTo>
                  <a:lnTo>
                    <a:pt x="0" y="5359"/>
                  </a:lnTo>
                  <a:lnTo>
                    <a:pt x="8889" y="5359"/>
                  </a:lnTo>
                  <a:lnTo>
                    <a:pt x="8889" y="4914"/>
                  </a:lnTo>
                  <a:lnTo>
                    <a:pt x="163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6" name="object 756"/>
            <p:cNvSpPr/>
            <p:nvPr/>
          </p:nvSpPr>
          <p:spPr>
            <a:xfrm>
              <a:off x="8411223" y="7639443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90" h="5715">
                  <a:moveTo>
                    <a:pt x="8890" y="4914"/>
                  </a:moveTo>
                  <a:lnTo>
                    <a:pt x="1638" y="0"/>
                  </a:lnTo>
                  <a:lnTo>
                    <a:pt x="1447" y="0"/>
                  </a:lnTo>
                  <a:lnTo>
                    <a:pt x="0" y="0"/>
                  </a:lnTo>
                  <a:lnTo>
                    <a:pt x="0" y="5359"/>
                  </a:lnTo>
                  <a:lnTo>
                    <a:pt x="4229" y="5359"/>
                  </a:lnTo>
                  <a:lnTo>
                    <a:pt x="8890" y="5359"/>
                  </a:lnTo>
                  <a:lnTo>
                    <a:pt x="8890" y="491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7" name="object 757"/>
            <p:cNvSpPr/>
            <p:nvPr/>
          </p:nvSpPr>
          <p:spPr>
            <a:xfrm>
              <a:off x="8410663" y="7637987"/>
              <a:ext cx="635" cy="1905"/>
            </a:xfrm>
            <a:custGeom>
              <a:avLst/>
              <a:gdLst/>
              <a:ahLst/>
              <a:cxnLst/>
              <a:rect l="l" t="t" r="r" b="b"/>
              <a:pathLst>
                <a:path w="634" h="1904">
                  <a:moveTo>
                    <a:pt x="6" y="0"/>
                  </a:moveTo>
                  <a:lnTo>
                    <a:pt x="0" y="1456"/>
                  </a:lnTo>
                  <a:lnTo>
                    <a:pt x="558" y="1456"/>
                  </a:lnTo>
                  <a:lnTo>
                    <a:pt x="558" y="37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8" name="object 758"/>
            <p:cNvSpPr/>
            <p:nvPr/>
          </p:nvSpPr>
          <p:spPr>
            <a:xfrm>
              <a:off x="8410664" y="7637995"/>
              <a:ext cx="635" cy="1905"/>
            </a:xfrm>
            <a:custGeom>
              <a:avLst/>
              <a:gdLst/>
              <a:ahLst/>
              <a:cxnLst/>
              <a:rect l="l" t="t" r="r" b="b"/>
              <a:pathLst>
                <a:path w="634" h="1904">
                  <a:moveTo>
                    <a:pt x="558" y="0"/>
                  </a:moveTo>
                  <a:lnTo>
                    <a:pt x="0" y="0"/>
                  </a:lnTo>
                  <a:lnTo>
                    <a:pt x="0" y="1447"/>
                  </a:lnTo>
                  <a:lnTo>
                    <a:pt x="558" y="1447"/>
                  </a:lnTo>
                  <a:lnTo>
                    <a:pt x="55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9" name="object 759"/>
            <p:cNvSpPr/>
            <p:nvPr/>
          </p:nvSpPr>
          <p:spPr>
            <a:xfrm>
              <a:off x="8411222" y="7638375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17" y="0"/>
                  </a:moveTo>
                  <a:lnTo>
                    <a:pt x="0" y="1067"/>
                  </a:lnTo>
                  <a:lnTo>
                    <a:pt x="1628" y="1067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0" name="object 760"/>
            <p:cNvSpPr/>
            <p:nvPr/>
          </p:nvSpPr>
          <p:spPr>
            <a:xfrm>
              <a:off x="8411223" y="7638376"/>
              <a:ext cx="1905" cy="1270"/>
            </a:xfrm>
            <a:custGeom>
              <a:avLst/>
              <a:gdLst/>
              <a:ahLst/>
              <a:cxnLst/>
              <a:rect l="l" t="t" r="r" b="b"/>
              <a:pathLst>
                <a:path w="1904" h="1270">
                  <a:moveTo>
                    <a:pt x="1625" y="1066"/>
                  </a:moveTo>
                  <a:lnTo>
                    <a:pt x="1371" y="901"/>
                  </a:lnTo>
                  <a:lnTo>
                    <a:pt x="12" y="0"/>
                  </a:lnTo>
                  <a:lnTo>
                    <a:pt x="0" y="1066"/>
                  </a:lnTo>
                  <a:lnTo>
                    <a:pt x="1447" y="1066"/>
                  </a:lnTo>
                  <a:lnTo>
                    <a:pt x="1625" y="106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1" name="object 761"/>
            <p:cNvSpPr/>
            <p:nvPr/>
          </p:nvSpPr>
          <p:spPr>
            <a:xfrm>
              <a:off x="8420113" y="7649883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3975" y="5067"/>
                  </a:moveTo>
                  <a:lnTo>
                    <a:pt x="0" y="5067"/>
                  </a:lnTo>
                  <a:lnTo>
                    <a:pt x="0" y="10083"/>
                  </a:lnTo>
                  <a:lnTo>
                    <a:pt x="3975" y="10083"/>
                  </a:lnTo>
                  <a:lnTo>
                    <a:pt x="3975" y="5067"/>
                  </a:lnTo>
                  <a:close/>
                </a:path>
                <a:path w="9525" h="10159">
                  <a:moveTo>
                    <a:pt x="9372" y="838"/>
                  </a:moveTo>
                  <a:lnTo>
                    <a:pt x="8140" y="0"/>
                  </a:lnTo>
                  <a:lnTo>
                    <a:pt x="3987" y="0"/>
                  </a:lnTo>
                  <a:lnTo>
                    <a:pt x="3987" y="5067"/>
                  </a:lnTo>
                  <a:lnTo>
                    <a:pt x="3987" y="10083"/>
                  </a:lnTo>
                  <a:lnTo>
                    <a:pt x="9372" y="10083"/>
                  </a:lnTo>
                  <a:lnTo>
                    <a:pt x="9372" y="5067"/>
                  </a:lnTo>
                  <a:lnTo>
                    <a:pt x="9372" y="838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2" name="object 762"/>
            <p:cNvSpPr/>
            <p:nvPr/>
          </p:nvSpPr>
          <p:spPr>
            <a:xfrm>
              <a:off x="8424672" y="7649870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79" h="5079">
                  <a:moveTo>
                    <a:pt x="3580" y="0"/>
                  </a:moveTo>
                  <a:lnTo>
                    <a:pt x="0" y="0"/>
                  </a:lnTo>
                  <a:lnTo>
                    <a:pt x="2374" y="2349"/>
                  </a:lnTo>
                  <a:lnTo>
                    <a:pt x="4648" y="4635"/>
                  </a:lnTo>
                  <a:lnTo>
                    <a:pt x="4819" y="4635"/>
                  </a:lnTo>
                  <a:lnTo>
                    <a:pt x="4819" y="846"/>
                  </a:lnTo>
                  <a:lnTo>
                    <a:pt x="358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3" name="object 763"/>
            <p:cNvSpPr/>
            <p:nvPr/>
          </p:nvSpPr>
          <p:spPr>
            <a:xfrm>
              <a:off x="8420113" y="7647089"/>
              <a:ext cx="8255" cy="8255"/>
            </a:xfrm>
            <a:custGeom>
              <a:avLst/>
              <a:gdLst/>
              <a:ahLst/>
              <a:cxnLst/>
              <a:rect l="l" t="t" r="r" b="b"/>
              <a:pathLst>
                <a:path w="8254" h="8254">
                  <a:moveTo>
                    <a:pt x="3975" y="2794"/>
                  </a:moveTo>
                  <a:lnTo>
                    <a:pt x="0" y="2794"/>
                  </a:lnTo>
                  <a:lnTo>
                    <a:pt x="0" y="7861"/>
                  </a:lnTo>
                  <a:lnTo>
                    <a:pt x="3975" y="7861"/>
                  </a:lnTo>
                  <a:lnTo>
                    <a:pt x="3975" y="2794"/>
                  </a:lnTo>
                  <a:close/>
                </a:path>
                <a:path w="8254" h="8254">
                  <a:moveTo>
                    <a:pt x="8140" y="2781"/>
                  </a:moveTo>
                  <a:lnTo>
                    <a:pt x="3987" y="0"/>
                  </a:lnTo>
                  <a:lnTo>
                    <a:pt x="3987" y="2781"/>
                  </a:lnTo>
                  <a:lnTo>
                    <a:pt x="8140" y="278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4" name="object 764"/>
            <p:cNvSpPr/>
            <p:nvPr/>
          </p:nvSpPr>
          <p:spPr>
            <a:xfrm>
              <a:off x="8424100" y="7647089"/>
              <a:ext cx="4445" cy="3175"/>
            </a:xfrm>
            <a:custGeom>
              <a:avLst/>
              <a:gdLst/>
              <a:ahLst/>
              <a:cxnLst/>
              <a:rect l="l" t="t" r="r" b="b"/>
              <a:pathLst>
                <a:path w="4445" h="3175">
                  <a:moveTo>
                    <a:pt x="4152" y="2781"/>
                  </a:moveTo>
                  <a:lnTo>
                    <a:pt x="0" y="0"/>
                  </a:lnTo>
                  <a:lnTo>
                    <a:pt x="0" y="1955"/>
                  </a:lnTo>
                  <a:lnTo>
                    <a:pt x="0" y="2781"/>
                  </a:lnTo>
                  <a:lnTo>
                    <a:pt x="571" y="2781"/>
                  </a:lnTo>
                  <a:lnTo>
                    <a:pt x="4152" y="278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5" name="object 765"/>
            <p:cNvSpPr/>
            <p:nvPr/>
          </p:nvSpPr>
          <p:spPr>
            <a:xfrm>
              <a:off x="8420112" y="7644803"/>
              <a:ext cx="4445" cy="5080"/>
            </a:xfrm>
            <a:custGeom>
              <a:avLst/>
              <a:gdLst/>
              <a:ahLst/>
              <a:cxnLst/>
              <a:rect l="l" t="t" r="r" b="b"/>
              <a:pathLst>
                <a:path w="4445" h="5079">
                  <a:moveTo>
                    <a:pt x="635" y="0"/>
                  </a:moveTo>
                  <a:lnTo>
                    <a:pt x="0" y="0"/>
                  </a:lnTo>
                  <a:lnTo>
                    <a:pt x="0" y="5067"/>
                  </a:lnTo>
                  <a:lnTo>
                    <a:pt x="3984" y="5067"/>
                  </a:lnTo>
                  <a:lnTo>
                    <a:pt x="3984" y="227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6" name="object 766"/>
            <p:cNvSpPr/>
            <p:nvPr/>
          </p:nvSpPr>
          <p:spPr>
            <a:xfrm>
              <a:off x="8420113" y="7644802"/>
              <a:ext cx="4445" cy="5080"/>
            </a:xfrm>
            <a:custGeom>
              <a:avLst/>
              <a:gdLst/>
              <a:ahLst/>
              <a:cxnLst/>
              <a:rect l="l" t="t" r="r" b="b"/>
              <a:pathLst>
                <a:path w="4445" h="5079">
                  <a:moveTo>
                    <a:pt x="3975" y="2273"/>
                  </a:moveTo>
                  <a:lnTo>
                    <a:pt x="3556" y="1993"/>
                  </a:lnTo>
                  <a:lnTo>
                    <a:pt x="2146" y="1041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4876"/>
                  </a:lnTo>
                  <a:lnTo>
                    <a:pt x="190" y="5067"/>
                  </a:lnTo>
                  <a:lnTo>
                    <a:pt x="3975" y="5067"/>
                  </a:lnTo>
                  <a:lnTo>
                    <a:pt x="3975" y="3886"/>
                  </a:lnTo>
                  <a:lnTo>
                    <a:pt x="3975" y="22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7" name="object 767"/>
            <p:cNvSpPr/>
            <p:nvPr/>
          </p:nvSpPr>
          <p:spPr>
            <a:xfrm>
              <a:off x="8420112" y="7644366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436"/>
                  </a:moveTo>
                  <a:lnTo>
                    <a:pt x="631" y="436"/>
                  </a:lnTo>
                  <a:lnTo>
                    <a:pt x="10" y="0"/>
                  </a:lnTo>
                  <a:lnTo>
                    <a:pt x="0" y="436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8" name="object 768"/>
            <p:cNvSpPr/>
            <p:nvPr/>
          </p:nvSpPr>
          <p:spPr>
            <a:xfrm>
              <a:off x="8420113" y="7644371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622" y="0"/>
                  </a:moveTo>
                  <a:lnTo>
                    <a:pt x="0" y="0"/>
                  </a:lnTo>
                  <a:lnTo>
                    <a:pt x="0" y="431"/>
                  </a:lnTo>
                  <a:lnTo>
                    <a:pt x="622" y="431"/>
                  </a:lnTo>
                  <a:lnTo>
                    <a:pt x="62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9" name="object 769"/>
            <p:cNvSpPr/>
            <p:nvPr/>
          </p:nvSpPr>
          <p:spPr>
            <a:xfrm>
              <a:off x="8429498" y="7654950"/>
              <a:ext cx="9525" cy="10160"/>
            </a:xfrm>
            <a:custGeom>
              <a:avLst/>
              <a:gdLst/>
              <a:ahLst/>
              <a:cxnLst/>
              <a:rect l="l" t="t" r="r" b="b"/>
              <a:pathLst>
                <a:path w="9525" h="10159">
                  <a:moveTo>
                    <a:pt x="9372" y="5029"/>
                  </a:moveTo>
                  <a:lnTo>
                    <a:pt x="0" y="5029"/>
                  </a:lnTo>
                  <a:lnTo>
                    <a:pt x="0" y="9728"/>
                  </a:lnTo>
                  <a:lnTo>
                    <a:pt x="9372" y="9728"/>
                  </a:lnTo>
                  <a:lnTo>
                    <a:pt x="9372" y="5029"/>
                  </a:lnTo>
                  <a:close/>
                </a:path>
                <a:path w="9525" h="10159">
                  <a:moveTo>
                    <a:pt x="9372" y="800"/>
                  </a:moveTo>
                  <a:lnTo>
                    <a:pt x="7505" y="0"/>
                  </a:lnTo>
                  <a:lnTo>
                    <a:pt x="0" y="0"/>
                  </a:lnTo>
                  <a:lnTo>
                    <a:pt x="0" y="5016"/>
                  </a:lnTo>
                  <a:lnTo>
                    <a:pt x="9372" y="5016"/>
                  </a:lnTo>
                  <a:lnTo>
                    <a:pt x="9372" y="80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0" name="object 770"/>
            <p:cNvSpPr/>
            <p:nvPr/>
          </p:nvSpPr>
          <p:spPr>
            <a:xfrm>
              <a:off x="8435834" y="7654950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1168" y="0"/>
                  </a:moveTo>
                  <a:lnTo>
                    <a:pt x="0" y="0"/>
                  </a:lnTo>
                  <a:lnTo>
                    <a:pt x="0" y="228"/>
                  </a:lnTo>
                  <a:lnTo>
                    <a:pt x="3030" y="3259"/>
                  </a:lnTo>
                  <a:lnTo>
                    <a:pt x="3030" y="792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1" name="object 771"/>
            <p:cNvSpPr/>
            <p:nvPr/>
          </p:nvSpPr>
          <p:spPr>
            <a:xfrm>
              <a:off x="8429498" y="7650727"/>
              <a:ext cx="7620" cy="4445"/>
            </a:xfrm>
            <a:custGeom>
              <a:avLst/>
              <a:gdLst/>
              <a:ahLst/>
              <a:cxnLst/>
              <a:rect l="l" t="t" r="r" b="b"/>
              <a:pathLst>
                <a:path w="7620" h="4445">
                  <a:moveTo>
                    <a:pt x="9" y="0"/>
                  </a:moveTo>
                  <a:lnTo>
                    <a:pt x="0" y="4222"/>
                  </a:lnTo>
                  <a:lnTo>
                    <a:pt x="7505" y="4222"/>
                  </a:lnTo>
                  <a:lnTo>
                    <a:pt x="4178" y="2813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2" name="object 772"/>
            <p:cNvSpPr/>
            <p:nvPr/>
          </p:nvSpPr>
          <p:spPr>
            <a:xfrm>
              <a:off x="8429498" y="7650733"/>
              <a:ext cx="7620" cy="4445"/>
            </a:xfrm>
            <a:custGeom>
              <a:avLst/>
              <a:gdLst/>
              <a:ahLst/>
              <a:cxnLst/>
              <a:rect l="l" t="t" r="r" b="b"/>
              <a:pathLst>
                <a:path w="7620" h="4445">
                  <a:moveTo>
                    <a:pt x="7493" y="4216"/>
                  </a:moveTo>
                  <a:lnTo>
                    <a:pt x="5181" y="3238"/>
                  </a:lnTo>
                  <a:lnTo>
                    <a:pt x="4178" y="2806"/>
                  </a:lnTo>
                  <a:lnTo>
                    <a:pt x="0" y="0"/>
                  </a:lnTo>
                  <a:lnTo>
                    <a:pt x="0" y="3949"/>
                  </a:lnTo>
                  <a:lnTo>
                    <a:pt x="393" y="4216"/>
                  </a:lnTo>
                  <a:lnTo>
                    <a:pt x="6108" y="4216"/>
                  </a:lnTo>
                  <a:lnTo>
                    <a:pt x="7493" y="421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3" name="object 773"/>
            <p:cNvSpPr/>
            <p:nvPr/>
          </p:nvSpPr>
          <p:spPr>
            <a:xfrm>
              <a:off x="8438883" y="7659979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23" y="0"/>
                  </a:moveTo>
                  <a:lnTo>
                    <a:pt x="0" y="0"/>
                  </a:lnTo>
                  <a:lnTo>
                    <a:pt x="0" y="4699"/>
                  </a:lnTo>
                  <a:lnTo>
                    <a:pt x="0" y="9398"/>
                  </a:lnTo>
                  <a:lnTo>
                    <a:pt x="9423" y="9398"/>
                  </a:lnTo>
                  <a:lnTo>
                    <a:pt x="9423" y="4699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4" name="object 774"/>
            <p:cNvSpPr/>
            <p:nvPr/>
          </p:nvSpPr>
          <p:spPr>
            <a:xfrm>
              <a:off x="8443554" y="7659969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79" h="5079">
                  <a:moveTo>
                    <a:pt x="4739" y="0"/>
                  </a:moveTo>
                  <a:lnTo>
                    <a:pt x="0" y="0"/>
                  </a:lnTo>
                  <a:lnTo>
                    <a:pt x="4701" y="4708"/>
                  </a:lnTo>
                  <a:lnTo>
                    <a:pt x="473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5" name="object 775"/>
            <p:cNvSpPr/>
            <p:nvPr/>
          </p:nvSpPr>
          <p:spPr>
            <a:xfrm>
              <a:off x="8438883" y="7655750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0" y="0"/>
                  </a:moveTo>
                  <a:lnTo>
                    <a:pt x="0" y="4216"/>
                  </a:lnTo>
                  <a:lnTo>
                    <a:pt x="9423" y="4216"/>
                  </a:lnTo>
                  <a:lnTo>
                    <a:pt x="9423" y="39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6" name="object 776"/>
            <p:cNvSpPr/>
            <p:nvPr/>
          </p:nvSpPr>
          <p:spPr>
            <a:xfrm>
              <a:off x="8438883" y="7655750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23" y="3975"/>
                  </a:moveTo>
                  <a:lnTo>
                    <a:pt x="2692" y="1143"/>
                  </a:lnTo>
                  <a:lnTo>
                    <a:pt x="0" y="0"/>
                  </a:lnTo>
                  <a:lnTo>
                    <a:pt x="0" y="2489"/>
                  </a:lnTo>
                  <a:lnTo>
                    <a:pt x="800" y="3276"/>
                  </a:lnTo>
                  <a:lnTo>
                    <a:pt x="2159" y="4216"/>
                  </a:lnTo>
                  <a:lnTo>
                    <a:pt x="4660" y="4216"/>
                  </a:lnTo>
                  <a:lnTo>
                    <a:pt x="9410" y="4216"/>
                  </a:lnTo>
                  <a:lnTo>
                    <a:pt x="9423" y="397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7" name="object 777"/>
            <p:cNvSpPr/>
            <p:nvPr/>
          </p:nvSpPr>
          <p:spPr>
            <a:xfrm>
              <a:off x="8448307" y="7664678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4711"/>
                  </a:moveTo>
                  <a:lnTo>
                    <a:pt x="0" y="4711"/>
                  </a:lnTo>
                  <a:lnTo>
                    <a:pt x="0" y="9436"/>
                  </a:lnTo>
                  <a:lnTo>
                    <a:pt x="9372" y="9436"/>
                  </a:lnTo>
                  <a:lnTo>
                    <a:pt x="9372" y="4711"/>
                  </a:lnTo>
                  <a:close/>
                </a:path>
                <a:path w="9525" h="9525">
                  <a:moveTo>
                    <a:pt x="9372" y="0"/>
                  </a:moveTo>
                  <a:lnTo>
                    <a:pt x="0" y="0"/>
                  </a:lnTo>
                  <a:lnTo>
                    <a:pt x="0" y="4699"/>
                  </a:lnTo>
                  <a:lnTo>
                    <a:pt x="9372" y="469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8" name="object 778"/>
            <p:cNvSpPr/>
            <p:nvPr/>
          </p:nvSpPr>
          <p:spPr>
            <a:xfrm>
              <a:off x="8454085" y="7664678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09" h="3809">
                  <a:moveTo>
                    <a:pt x="3592" y="0"/>
                  </a:moveTo>
                  <a:lnTo>
                    <a:pt x="0" y="0"/>
                  </a:lnTo>
                  <a:lnTo>
                    <a:pt x="3592" y="3583"/>
                  </a:lnTo>
                  <a:lnTo>
                    <a:pt x="359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9" name="object 779"/>
            <p:cNvSpPr/>
            <p:nvPr/>
          </p:nvSpPr>
          <p:spPr>
            <a:xfrm>
              <a:off x="8448307" y="7659969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540" y="0"/>
                  </a:moveTo>
                  <a:lnTo>
                    <a:pt x="0" y="0"/>
                  </a:lnTo>
                  <a:lnTo>
                    <a:pt x="0" y="4708"/>
                  </a:lnTo>
                  <a:lnTo>
                    <a:pt x="9372" y="4708"/>
                  </a:lnTo>
                  <a:lnTo>
                    <a:pt x="9372" y="3705"/>
                  </a:lnTo>
                  <a:lnTo>
                    <a:pt x="54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0" name="object 780"/>
            <p:cNvSpPr/>
            <p:nvPr/>
          </p:nvSpPr>
          <p:spPr>
            <a:xfrm>
              <a:off x="8448307" y="7659979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372" y="3695"/>
                  </a:moveTo>
                  <a:lnTo>
                    <a:pt x="5105" y="1917"/>
                  </a:lnTo>
                  <a:lnTo>
                    <a:pt x="3454" y="1231"/>
                  </a:lnTo>
                  <a:lnTo>
                    <a:pt x="533" y="0"/>
                  </a:lnTo>
                  <a:lnTo>
                    <a:pt x="0" y="0"/>
                  </a:lnTo>
                  <a:lnTo>
                    <a:pt x="0" y="4699"/>
                  </a:lnTo>
                  <a:lnTo>
                    <a:pt x="5778" y="4699"/>
                  </a:lnTo>
                  <a:lnTo>
                    <a:pt x="9359" y="4699"/>
                  </a:lnTo>
                  <a:lnTo>
                    <a:pt x="9372" y="369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1" name="object 781"/>
            <p:cNvSpPr/>
            <p:nvPr/>
          </p:nvSpPr>
          <p:spPr>
            <a:xfrm>
              <a:off x="8448307" y="7659725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241"/>
                  </a:lnTo>
                  <a:lnTo>
                    <a:pt x="533" y="2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2" name="object 782"/>
            <p:cNvSpPr/>
            <p:nvPr/>
          </p:nvSpPr>
          <p:spPr>
            <a:xfrm>
              <a:off x="8448307" y="7659725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533" y="0"/>
                  </a:moveTo>
                  <a:lnTo>
                    <a:pt x="0" y="0"/>
                  </a:lnTo>
                  <a:lnTo>
                    <a:pt x="0" y="241"/>
                  </a:lnTo>
                  <a:lnTo>
                    <a:pt x="533" y="241"/>
                  </a:lnTo>
                  <a:lnTo>
                    <a:pt x="53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3" name="object 783"/>
            <p:cNvSpPr/>
            <p:nvPr/>
          </p:nvSpPr>
          <p:spPr>
            <a:xfrm>
              <a:off x="8457679" y="7669390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448" y="4737"/>
                  </a:moveTo>
                  <a:lnTo>
                    <a:pt x="0" y="4737"/>
                  </a:lnTo>
                  <a:lnTo>
                    <a:pt x="0" y="9220"/>
                  </a:lnTo>
                  <a:lnTo>
                    <a:pt x="9448" y="9220"/>
                  </a:lnTo>
                  <a:lnTo>
                    <a:pt x="9448" y="4737"/>
                  </a:lnTo>
                  <a:close/>
                </a:path>
                <a:path w="9525" h="9525">
                  <a:moveTo>
                    <a:pt x="9448" y="0"/>
                  </a:moveTo>
                  <a:lnTo>
                    <a:pt x="0" y="0"/>
                  </a:lnTo>
                  <a:lnTo>
                    <a:pt x="0" y="4724"/>
                  </a:lnTo>
                  <a:lnTo>
                    <a:pt x="9448" y="4724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4" name="object 784"/>
            <p:cNvSpPr/>
            <p:nvPr/>
          </p:nvSpPr>
          <p:spPr>
            <a:xfrm>
              <a:off x="8463534" y="7669383"/>
              <a:ext cx="3810" cy="4445"/>
            </a:xfrm>
            <a:custGeom>
              <a:avLst/>
              <a:gdLst/>
              <a:ahLst/>
              <a:cxnLst/>
              <a:rect l="l" t="t" r="r" b="b"/>
              <a:pathLst>
                <a:path w="3809" h="4445">
                  <a:moveTo>
                    <a:pt x="3589" y="0"/>
                  </a:moveTo>
                  <a:lnTo>
                    <a:pt x="0" y="0"/>
                  </a:lnTo>
                  <a:lnTo>
                    <a:pt x="0" y="360"/>
                  </a:lnTo>
                  <a:lnTo>
                    <a:pt x="3589" y="3940"/>
                  </a:lnTo>
                  <a:lnTo>
                    <a:pt x="358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5" name="object 785"/>
            <p:cNvSpPr/>
            <p:nvPr/>
          </p:nvSpPr>
          <p:spPr>
            <a:xfrm>
              <a:off x="8457679" y="7664678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2336" y="0"/>
                  </a:moveTo>
                  <a:lnTo>
                    <a:pt x="0" y="0"/>
                  </a:lnTo>
                  <a:lnTo>
                    <a:pt x="0" y="4698"/>
                  </a:lnTo>
                  <a:lnTo>
                    <a:pt x="9448" y="4698"/>
                  </a:lnTo>
                  <a:lnTo>
                    <a:pt x="9448" y="3009"/>
                  </a:lnTo>
                  <a:lnTo>
                    <a:pt x="233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6" name="object 786"/>
            <p:cNvSpPr/>
            <p:nvPr/>
          </p:nvSpPr>
          <p:spPr>
            <a:xfrm>
              <a:off x="8457679" y="7664678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448" y="3009"/>
                  </a:moveTo>
                  <a:lnTo>
                    <a:pt x="2489" y="76"/>
                  </a:lnTo>
                  <a:lnTo>
                    <a:pt x="2336" y="0"/>
                  </a:lnTo>
                  <a:lnTo>
                    <a:pt x="0" y="0"/>
                  </a:lnTo>
                  <a:lnTo>
                    <a:pt x="0" y="3594"/>
                  </a:lnTo>
                  <a:lnTo>
                    <a:pt x="1181" y="4699"/>
                  </a:lnTo>
                  <a:lnTo>
                    <a:pt x="5486" y="4699"/>
                  </a:lnTo>
                  <a:lnTo>
                    <a:pt x="9436" y="4699"/>
                  </a:lnTo>
                  <a:lnTo>
                    <a:pt x="9448" y="300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7" name="object 787"/>
            <p:cNvSpPr/>
            <p:nvPr/>
          </p:nvSpPr>
          <p:spPr>
            <a:xfrm>
              <a:off x="8457679" y="7663683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40" h="1270">
                  <a:moveTo>
                    <a:pt x="18" y="0"/>
                  </a:moveTo>
                  <a:lnTo>
                    <a:pt x="0" y="995"/>
                  </a:lnTo>
                  <a:lnTo>
                    <a:pt x="2331" y="995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8" name="object 788"/>
            <p:cNvSpPr/>
            <p:nvPr/>
          </p:nvSpPr>
          <p:spPr>
            <a:xfrm>
              <a:off x="8457679" y="7663687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40" h="1270">
                  <a:moveTo>
                    <a:pt x="2324" y="0"/>
                  </a:moveTo>
                  <a:lnTo>
                    <a:pt x="0" y="0"/>
                  </a:lnTo>
                  <a:lnTo>
                    <a:pt x="0" y="990"/>
                  </a:lnTo>
                  <a:lnTo>
                    <a:pt x="2324" y="990"/>
                  </a:lnTo>
                  <a:lnTo>
                    <a:pt x="232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9" name="object 789"/>
            <p:cNvSpPr/>
            <p:nvPr/>
          </p:nvSpPr>
          <p:spPr>
            <a:xfrm>
              <a:off x="8467141" y="7674127"/>
              <a:ext cx="9525" cy="9525"/>
            </a:xfrm>
            <a:custGeom>
              <a:avLst/>
              <a:gdLst/>
              <a:ahLst/>
              <a:cxnLst/>
              <a:rect l="l" t="t" r="r" b="b"/>
              <a:pathLst>
                <a:path w="9525" h="9525">
                  <a:moveTo>
                    <a:pt x="9372" y="0"/>
                  </a:moveTo>
                  <a:lnTo>
                    <a:pt x="0" y="0"/>
                  </a:lnTo>
                  <a:lnTo>
                    <a:pt x="0" y="4483"/>
                  </a:lnTo>
                  <a:lnTo>
                    <a:pt x="0" y="8991"/>
                  </a:lnTo>
                  <a:lnTo>
                    <a:pt x="9372" y="8991"/>
                  </a:lnTo>
                  <a:lnTo>
                    <a:pt x="9372" y="448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0" name="object 790"/>
            <p:cNvSpPr/>
            <p:nvPr/>
          </p:nvSpPr>
          <p:spPr>
            <a:xfrm>
              <a:off x="8473746" y="7674116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2762" y="0"/>
                  </a:moveTo>
                  <a:lnTo>
                    <a:pt x="0" y="0"/>
                  </a:lnTo>
                  <a:lnTo>
                    <a:pt x="2762" y="2762"/>
                  </a:lnTo>
                  <a:lnTo>
                    <a:pt x="27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1" name="object 791"/>
            <p:cNvSpPr/>
            <p:nvPr/>
          </p:nvSpPr>
          <p:spPr>
            <a:xfrm>
              <a:off x="8467140" y="7669382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4036" y="0"/>
                  </a:moveTo>
                  <a:lnTo>
                    <a:pt x="0" y="0"/>
                  </a:lnTo>
                  <a:lnTo>
                    <a:pt x="0" y="4732"/>
                  </a:lnTo>
                  <a:lnTo>
                    <a:pt x="9372" y="4732"/>
                  </a:lnTo>
                  <a:lnTo>
                    <a:pt x="9372" y="2256"/>
                  </a:lnTo>
                  <a:lnTo>
                    <a:pt x="403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2" name="object 792"/>
            <p:cNvSpPr/>
            <p:nvPr/>
          </p:nvSpPr>
          <p:spPr>
            <a:xfrm>
              <a:off x="8467141" y="7669390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372" y="2247"/>
                  </a:moveTo>
                  <a:lnTo>
                    <a:pt x="4025" y="0"/>
                  </a:lnTo>
                  <a:lnTo>
                    <a:pt x="3340" y="0"/>
                  </a:lnTo>
                  <a:lnTo>
                    <a:pt x="0" y="0"/>
                  </a:lnTo>
                  <a:lnTo>
                    <a:pt x="0" y="3962"/>
                  </a:lnTo>
                  <a:lnTo>
                    <a:pt x="241" y="4191"/>
                  </a:lnTo>
                  <a:lnTo>
                    <a:pt x="1016" y="4724"/>
                  </a:lnTo>
                  <a:lnTo>
                    <a:pt x="6591" y="4724"/>
                  </a:lnTo>
                  <a:lnTo>
                    <a:pt x="9372" y="4724"/>
                  </a:lnTo>
                  <a:lnTo>
                    <a:pt x="9372" y="224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3" name="object 793"/>
            <p:cNvSpPr/>
            <p:nvPr/>
          </p:nvSpPr>
          <p:spPr>
            <a:xfrm>
              <a:off x="8467140" y="7667693"/>
              <a:ext cx="4445" cy="1905"/>
            </a:xfrm>
            <a:custGeom>
              <a:avLst/>
              <a:gdLst/>
              <a:ahLst/>
              <a:cxnLst/>
              <a:rect l="l" t="t" r="r" b="b"/>
              <a:pathLst>
                <a:path w="4445" h="1904">
                  <a:moveTo>
                    <a:pt x="0" y="0"/>
                  </a:moveTo>
                  <a:lnTo>
                    <a:pt x="0" y="1683"/>
                  </a:lnTo>
                  <a:lnTo>
                    <a:pt x="4025" y="16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4" name="object 794"/>
            <p:cNvSpPr/>
            <p:nvPr/>
          </p:nvSpPr>
          <p:spPr>
            <a:xfrm>
              <a:off x="8467141" y="7667701"/>
              <a:ext cx="4445" cy="1905"/>
            </a:xfrm>
            <a:custGeom>
              <a:avLst/>
              <a:gdLst/>
              <a:ahLst/>
              <a:cxnLst/>
              <a:rect l="l" t="t" r="r" b="b"/>
              <a:pathLst>
                <a:path w="4445" h="1904">
                  <a:moveTo>
                    <a:pt x="4025" y="1676"/>
                  </a:moveTo>
                  <a:lnTo>
                    <a:pt x="3289" y="1371"/>
                  </a:lnTo>
                  <a:lnTo>
                    <a:pt x="0" y="0"/>
                  </a:lnTo>
                  <a:lnTo>
                    <a:pt x="0" y="1676"/>
                  </a:lnTo>
                  <a:lnTo>
                    <a:pt x="3340" y="1676"/>
                  </a:lnTo>
                  <a:lnTo>
                    <a:pt x="4025" y="167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5" name="object 795"/>
            <p:cNvSpPr/>
            <p:nvPr/>
          </p:nvSpPr>
          <p:spPr>
            <a:xfrm>
              <a:off x="8476513" y="7678610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0"/>
                  </a:moveTo>
                  <a:lnTo>
                    <a:pt x="0" y="0"/>
                  </a:lnTo>
                  <a:lnTo>
                    <a:pt x="0" y="4508"/>
                  </a:lnTo>
                  <a:lnTo>
                    <a:pt x="0" y="8877"/>
                  </a:lnTo>
                  <a:lnTo>
                    <a:pt x="9372" y="8877"/>
                  </a:lnTo>
                  <a:lnTo>
                    <a:pt x="9372" y="450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6" name="object 796"/>
            <p:cNvSpPr/>
            <p:nvPr/>
          </p:nvSpPr>
          <p:spPr>
            <a:xfrm>
              <a:off x="8482612" y="7678610"/>
              <a:ext cx="3810" cy="3810"/>
            </a:xfrm>
            <a:custGeom>
              <a:avLst/>
              <a:gdLst/>
              <a:ahLst/>
              <a:cxnLst/>
              <a:rect l="l" t="t" r="r" b="b"/>
              <a:pathLst>
                <a:path w="3809" h="3809">
                  <a:moveTo>
                    <a:pt x="3266" y="0"/>
                  </a:moveTo>
                  <a:lnTo>
                    <a:pt x="0" y="0"/>
                  </a:lnTo>
                  <a:lnTo>
                    <a:pt x="3266" y="3257"/>
                  </a:lnTo>
                  <a:lnTo>
                    <a:pt x="326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7" name="object 797"/>
            <p:cNvSpPr/>
            <p:nvPr/>
          </p:nvSpPr>
          <p:spPr>
            <a:xfrm>
              <a:off x="8476513" y="7674120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5844" y="0"/>
                  </a:moveTo>
                  <a:lnTo>
                    <a:pt x="0" y="0"/>
                  </a:lnTo>
                  <a:lnTo>
                    <a:pt x="0" y="4489"/>
                  </a:lnTo>
                  <a:lnTo>
                    <a:pt x="9372" y="4489"/>
                  </a:lnTo>
                  <a:lnTo>
                    <a:pt x="9372" y="1479"/>
                  </a:lnTo>
                  <a:lnTo>
                    <a:pt x="584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8" name="object 798"/>
            <p:cNvSpPr/>
            <p:nvPr/>
          </p:nvSpPr>
          <p:spPr>
            <a:xfrm>
              <a:off x="8476513" y="7674127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372" y="1473"/>
                  </a:moveTo>
                  <a:lnTo>
                    <a:pt x="5842" y="0"/>
                  </a:lnTo>
                  <a:lnTo>
                    <a:pt x="2870" y="0"/>
                  </a:lnTo>
                  <a:lnTo>
                    <a:pt x="0" y="0"/>
                  </a:lnTo>
                  <a:lnTo>
                    <a:pt x="0" y="2768"/>
                  </a:lnTo>
                  <a:lnTo>
                    <a:pt x="1066" y="3822"/>
                  </a:lnTo>
                  <a:lnTo>
                    <a:pt x="2019" y="4483"/>
                  </a:lnTo>
                  <a:lnTo>
                    <a:pt x="6096" y="4483"/>
                  </a:lnTo>
                  <a:lnTo>
                    <a:pt x="9359" y="4483"/>
                  </a:lnTo>
                  <a:lnTo>
                    <a:pt x="9372" y="14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9" name="object 799"/>
            <p:cNvSpPr/>
            <p:nvPr/>
          </p:nvSpPr>
          <p:spPr>
            <a:xfrm>
              <a:off x="8476513" y="7671639"/>
              <a:ext cx="6350" cy="2540"/>
            </a:xfrm>
            <a:custGeom>
              <a:avLst/>
              <a:gdLst/>
              <a:ahLst/>
              <a:cxnLst/>
              <a:rect l="l" t="t" r="r" b="b"/>
              <a:pathLst>
                <a:path w="6350" h="2540">
                  <a:moveTo>
                    <a:pt x="3" y="0"/>
                  </a:moveTo>
                  <a:lnTo>
                    <a:pt x="0" y="2475"/>
                  </a:lnTo>
                  <a:lnTo>
                    <a:pt x="5829" y="247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0" name="object 800"/>
            <p:cNvSpPr/>
            <p:nvPr/>
          </p:nvSpPr>
          <p:spPr>
            <a:xfrm>
              <a:off x="8476513" y="7671650"/>
              <a:ext cx="6350" cy="2540"/>
            </a:xfrm>
            <a:custGeom>
              <a:avLst/>
              <a:gdLst/>
              <a:ahLst/>
              <a:cxnLst/>
              <a:rect l="l" t="t" r="r" b="b"/>
              <a:pathLst>
                <a:path w="6350" h="2540">
                  <a:moveTo>
                    <a:pt x="5816" y="2463"/>
                  </a:moveTo>
                  <a:lnTo>
                    <a:pt x="4508" y="1917"/>
                  </a:lnTo>
                  <a:lnTo>
                    <a:pt x="2222" y="939"/>
                  </a:lnTo>
                  <a:lnTo>
                    <a:pt x="0" y="0"/>
                  </a:lnTo>
                  <a:lnTo>
                    <a:pt x="0" y="2463"/>
                  </a:lnTo>
                  <a:lnTo>
                    <a:pt x="2870" y="2463"/>
                  </a:lnTo>
                  <a:lnTo>
                    <a:pt x="5816" y="246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1" name="object 801"/>
            <p:cNvSpPr/>
            <p:nvPr/>
          </p:nvSpPr>
          <p:spPr>
            <a:xfrm>
              <a:off x="8485886" y="7683118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23" y="0"/>
                  </a:moveTo>
                  <a:lnTo>
                    <a:pt x="0" y="0"/>
                  </a:lnTo>
                  <a:lnTo>
                    <a:pt x="0" y="4368"/>
                  </a:lnTo>
                  <a:lnTo>
                    <a:pt x="0" y="8559"/>
                  </a:lnTo>
                  <a:lnTo>
                    <a:pt x="9423" y="8559"/>
                  </a:lnTo>
                  <a:lnTo>
                    <a:pt x="9423" y="4368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2" name="object 802"/>
            <p:cNvSpPr/>
            <p:nvPr/>
          </p:nvSpPr>
          <p:spPr>
            <a:xfrm>
              <a:off x="8492964" y="7683120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346" y="0"/>
                  </a:moveTo>
                  <a:lnTo>
                    <a:pt x="0" y="0"/>
                  </a:lnTo>
                  <a:lnTo>
                    <a:pt x="2346" y="2339"/>
                  </a:lnTo>
                  <a:lnTo>
                    <a:pt x="234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3" name="object 803"/>
            <p:cNvSpPr/>
            <p:nvPr/>
          </p:nvSpPr>
          <p:spPr>
            <a:xfrm>
              <a:off x="8485886" y="7678610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7099" y="0"/>
                  </a:moveTo>
                  <a:lnTo>
                    <a:pt x="0" y="0"/>
                  </a:lnTo>
                  <a:lnTo>
                    <a:pt x="0" y="4508"/>
                  </a:lnTo>
                  <a:lnTo>
                    <a:pt x="9426" y="4508"/>
                  </a:lnTo>
                  <a:lnTo>
                    <a:pt x="9426" y="986"/>
                  </a:lnTo>
                  <a:lnTo>
                    <a:pt x="709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4" name="object 804"/>
            <p:cNvSpPr/>
            <p:nvPr/>
          </p:nvSpPr>
          <p:spPr>
            <a:xfrm>
              <a:off x="8485886" y="7678610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9423" y="990"/>
                  </a:moveTo>
                  <a:lnTo>
                    <a:pt x="7099" y="0"/>
                  </a:lnTo>
                  <a:lnTo>
                    <a:pt x="3746" y="0"/>
                  </a:lnTo>
                  <a:lnTo>
                    <a:pt x="0" y="0"/>
                  </a:lnTo>
                  <a:lnTo>
                    <a:pt x="0" y="3276"/>
                  </a:lnTo>
                  <a:lnTo>
                    <a:pt x="444" y="3708"/>
                  </a:lnTo>
                  <a:lnTo>
                    <a:pt x="1600" y="4508"/>
                  </a:lnTo>
                  <a:lnTo>
                    <a:pt x="7073" y="4508"/>
                  </a:lnTo>
                  <a:lnTo>
                    <a:pt x="9423" y="4508"/>
                  </a:lnTo>
                  <a:lnTo>
                    <a:pt x="9423" y="99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5" name="object 805"/>
            <p:cNvSpPr/>
            <p:nvPr/>
          </p:nvSpPr>
          <p:spPr>
            <a:xfrm>
              <a:off x="8485886" y="7675602"/>
              <a:ext cx="7620" cy="3175"/>
            </a:xfrm>
            <a:custGeom>
              <a:avLst/>
              <a:gdLst/>
              <a:ahLst/>
              <a:cxnLst/>
              <a:rect l="l" t="t" r="r" b="b"/>
              <a:pathLst>
                <a:path w="7620" h="3175">
                  <a:moveTo>
                    <a:pt x="3" y="0"/>
                  </a:moveTo>
                  <a:lnTo>
                    <a:pt x="0" y="3008"/>
                  </a:lnTo>
                  <a:lnTo>
                    <a:pt x="7093" y="300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6" name="object 806"/>
            <p:cNvSpPr/>
            <p:nvPr/>
          </p:nvSpPr>
          <p:spPr>
            <a:xfrm>
              <a:off x="8485886" y="7675613"/>
              <a:ext cx="7620" cy="3175"/>
            </a:xfrm>
            <a:custGeom>
              <a:avLst/>
              <a:gdLst/>
              <a:ahLst/>
              <a:cxnLst/>
              <a:rect l="l" t="t" r="r" b="b"/>
              <a:pathLst>
                <a:path w="7620" h="3175">
                  <a:moveTo>
                    <a:pt x="7086" y="2997"/>
                  </a:moveTo>
                  <a:lnTo>
                    <a:pt x="4800" y="2044"/>
                  </a:lnTo>
                  <a:lnTo>
                    <a:pt x="4457" y="1892"/>
                  </a:lnTo>
                  <a:lnTo>
                    <a:pt x="3035" y="1295"/>
                  </a:lnTo>
                  <a:lnTo>
                    <a:pt x="0" y="0"/>
                  </a:lnTo>
                  <a:lnTo>
                    <a:pt x="0" y="2997"/>
                  </a:lnTo>
                  <a:lnTo>
                    <a:pt x="3746" y="2997"/>
                  </a:lnTo>
                  <a:lnTo>
                    <a:pt x="7086" y="299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7" name="object 807"/>
            <p:cNvSpPr/>
            <p:nvPr/>
          </p:nvSpPr>
          <p:spPr>
            <a:xfrm>
              <a:off x="8495322" y="7687487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4203"/>
                  </a:moveTo>
                  <a:lnTo>
                    <a:pt x="0" y="4203"/>
                  </a:lnTo>
                  <a:lnTo>
                    <a:pt x="0" y="8343"/>
                  </a:lnTo>
                  <a:lnTo>
                    <a:pt x="9372" y="8343"/>
                  </a:lnTo>
                  <a:lnTo>
                    <a:pt x="9372" y="4203"/>
                  </a:lnTo>
                  <a:close/>
                </a:path>
                <a:path w="9525" h="8890">
                  <a:moveTo>
                    <a:pt x="9372" y="0"/>
                  </a:moveTo>
                  <a:lnTo>
                    <a:pt x="0" y="0"/>
                  </a:lnTo>
                  <a:lnTo>
                    <a:pt x="0" y="4191"/>
                  </a:lnTo>
                  <a:lnTo>
                    <a:pt x="9372" y="419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8" name="object 808"/>
            <p:cNvSpPr/>
            <p:nvPr/>
          </p:nvSpPr>
          <p:spPr>
            <a:xfrm>
              <a:off x="8501703" y="7687491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2989" y="0"/>
                  </a:moveTo>
                  <a:lnTo>
                    <a:pt x="0" y="0"/>
                  </a:lnTo>
                  <a:lnTo>
                    <a:pt x="2989" y="2981"/>
                  </a:lnTo>
                  <a:lnTo>
                    <a:pt x="298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9" name="object 809"/>
            <p:cNvSpPr/>
            <p:nvPr/>
          </p:nvSpPr>
          <p:spPr>
            <a:xfrm>
              <a:off x="8495322" y="7683119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8331" y="0"/>
                  </a:moveTo>
                  <a:lnTo>
                    <a:pt x="0" y="0"/>
                  </a:lnTo>
                  <a:lnTo>
                    <a:pt x="0" y="4368"/>
                  </a:lnTo>
                  <a:lnTo>
                    <a:pt x="9372" y="4368"/>
                  </a:lnTo>
                  <a:lnTo>
                    <a:pt x="9372" y="444"/>
                  </a:lnTo>
                  <a:lnTo>
                    <a:pt x="833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0" name="object 810"/>
            <p:cNvSpPr/>
            <p:nvPr/>
          </p:nvSpPr>
          <p:spPr>
            <a:xfrm>
              <a:off x="8495322" y="768311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2" y="444"/>
                  </a:moveTo>
                  <a:lnTo>
                    <a:pt x="8331" y="0"/>
                  </a:lnTo>
                  <a:lnTo>
                    <a:pt x="3124" y="0"/>
                  </a:lnTo>
                  <a:lnTo>
                    <a:pt x="0" y="0"/>
                  </a:lnTo>
                  <a:lnTo>
                    <a:pt x="0" y="2362"/>
                  </a:lnTo>
                  <a:lnTo>
                    <a:pt x="1219" y="3568"/>
                  </a:lnTo>
                  <a:lnTo>
                    <a:pt x="2374" y="4368"/>
                  </a:lnTo>
                  <a:lnTo>
                    <a:pt x="6375" y="4368"/>
                  </a:lnTo>
                  <a:lnTo>
                    <a:pt x="9359" y="4368"/>
                  </a:lnTo>
                  <a:lnTo>
                    <a:pt x="9372" y="44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1" name="object 811"/>
            <p:cNvSpPr/>
            <p:nvPr/>
          </p:nvSpPr>
          <p:spPr>
            <a:xfrm>
              <a:off x="8495322" y="7679601"/>
              <a:ext cx="8890" cy="3810"/>
            </a:xfrm>
            <a:custGeom>
              <a:avLst/>
              <a:gdLst/>
              <a:ahLst/>
              <a:cxnLst/>
              <a:rect l="l" t="t" r="r" b="b"/>
              <a:pathLst>
                <a:path w="8890" h="3809">
                  <a:moveTo>
                    <a:pt x="0" y="0"/>
                  </a:moveTo>
                  <a:lnTo>
                    <a:pt x="0" y="3517"/>
                  </a:lnTo>
                  <a:lnTo>
                    <a:pt x="8331" y="35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2" name="object 812"/>
            <p:cNvSpPr/>
            <p:nvPr/>
          </p:nvSpPr>
          <p:spPr>
            <a:xfrm>
              <a:off x="8495322" y="7679601"/>
              <a:ext cx="8890" cy="3810"/>
            </a:xfrm>
            <a:custGeom>
              <a:avLst/>
              <a:gdLst/>
              <a:ahLst/>
              <a:cxnLst/>
              <a:rect l="l" t="t" r="r" b="b"/>
              <a:pathLst>
                <a:path w="8890" h="3809">
                  <a:moveTo>
                    <a:pt x="8305" y="3517"/>
                  </a:moveTo>
                  <a:lnTo>
                    <a:pt x="5626" y="2400"/>
                  </a:lnTo>
                  <a:lnTo>
                    <a:pt x="2019" y="863"/>
                  </a:lnTo>
                  <a:lnTo>
                    <a:pt x="0" y="0"/>
                  </a:lnTo>
                  <a:lnTo>
                    <a:pt x="0" y="3517"/>
                  </a:lnTo>
                  <a:lnTo>
                    <a:pt x="3124" y="3517"/>
                  </a:lnTo>
                  <a:lnTo>
                    <a:pt x="8305" y="351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3" name="object 813"/>
            <p:cNvSpPr/>
            <p:nvPr/>
          </p:nvSpPr>
          <p:spPr>
            <a:xfrm>
              <a:off x="8504695" y="7691691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448" y="4152"/>
                  </a:moveTo>
                  <a:lnTo>
                    <a:pt x="0" y="4152"/>
                  </a:lnTo>
                  <a:lnTo>
                    <a:pt x="0" y="8293"/>
                  </a:lnTo>
                  <a:lnTo>
                    <a:pt x="9448" y="8293"/>
                  </a:lnTo>
                  <a:lnTo>
                    <a:pt x="9448" y="4152"/>
                  </a:lnTo>
                  <a:close/>
                </a:path>
                <a:path w="9525" h="8890">
                  <a:moveTo>
                    <a:pt x="9448" y="0"/>
                  </a:moveTo>
                  <a:lnTo>
                    <a:pt x="0" y="0"/>
                  </a:lnTo>
                  <a:lnTo>
                    <a:pt x="0" y="4140"/>
                  </a:lnTo>
                  <a:lnTo>
                    <a:pt x="9448" y="4140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4" name="object 814"/>
            <p:cNvSpPr/>
            <p:nvPr/>
          </p:nvSpPr>
          <p:spPr>
            <a:xfrm>
              <a:off x="8510273" y="7691678"/>
              <a:ext cx="4445" cy="3810"/>
            </a:xfrm>
            <a:custGeom>
              <a:avLst/>
              <a:gdLst/>
              <a:ahLst/>
              <a:cxnLst/>
              <a:rect l="l" t="t" r="r" b="b"/>
              <a:pathLst>
                <a:path w="4445" h="3809">
                  <a:moveTo>
                    <a:pt x="3870" y="0"/>
                  </a:moveTo>
                  <a:lnTo>
                    <a:pt x="0" y="0"/>
                  </a:lnTo>
                  <a:lnTo>
                    <a:pt x="3603" y="3594"/>
                  </a:lnTo>
                  <a:lnTo>
                    <a:pt x="3870" y="3594"/>
                  </a:lnTo>
                  <a:lnTo>
                    <a:pt x="387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5" name="object 815"/>
            <p:cNvSpPr/>
            <p:nvPr/>
          </p:nvSpPr>
          <p:spPr>
            <a:xfrm>
              <a:off x="8504695" y="768748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76"/>
                  </a:moveTo>
                  <a:lnTo>
                    <a:pt x="0" y="0"/>
                  </a:lnTo>
                  <a:lnTo>
                    <a:pt x="0" y="4191"/>
                  </a:lnTo>
                  <a:lnTo>
                    <a:pt x="9448" y="419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6" name="object 816"/>
            <p:cNvSpPr/>
            <p:nvPr/>
          </p:nvSpPr>
          <p:spPr>
            <a:xfrm>
              <a:off x="8504695" y="768748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76"/>
                  </a:moveTo>
                  <a:lnTo>
                    <a:pt x="9258" y="0"/>
                  </a:lnTo>
                  <a:lnTo>
                    <a:pt x="2501" y="0"/>
                  </a:lnTo>
                  <a:lnTo>
                    <a:pt x="0" y="0"/>
                  </a:lnTo>
                  <a:lnTo>
                    <a:pt x="0" y="2997"/>
                  </a:lnTo>
                  <a:lnTo>
                    <a:pt x="1485" y="4191"/>
                  </a:lnTo>
                  <a:lnTo>
                    <a:pt x="5575" y="4191"/>
                  </a:lnTo>
                  <a:lnTo>
                    <a:pt x="9436" y="4191"/>
                  </a:lnTo>
                  <a:lnTo>
                    <a:pt x="9448" y="7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7" name="object 817"/>
            <p:cNvSpPr/>
            <p:nvPr/>
          </p:nvSpPr>
          <p:spPr>
            <a:xfrm>
              <a:off x="8504695" y="7683563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0" y="0"/>
                  </a:moveTo>
                  <a:lnTo>
                    <a:pt x="0" y="3924"/>
                  </a:lnTo>
                  <a:lnTo>
                    <a:pt x="9256" y="39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8" name="object 818"/>
            <p:cNvSpPr/>
            <p:nvPr/>
          </p:nvSpPr>
          <p:spPr>
            <a:xfrm>
              <a:off x="8504695" y="7683563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245" y="3924"/>
                  </a:moveTo>
                  <a:lnTo>
                    <a:pt x="5791" y="2463"/>
                  </a:lnTo>
                  <a:lnTo>
                    <a:pt x="1016" y="444"/>
                  </a:lnTo>
                  <a:lnTo>
                    <a:pt x="0" y="0"/>
                  </a:lnTo>
                  <a:lnTo>
                    <a:pt x="0" y="3924"/>
                  </a:lnTo>
                  <a:lnTo>
                    <a:pt x="2501" y="3924"/>
                  </a:lnTo>
                  <a:lnTo>
                    <a:pt x="9245" y="392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9" name="object 819"/>
            <p:cNvSpPr/>
            <p:nvPr/>
          </p:nvSpPr>
          <p:spPr>
            <a:xfrm>
              <a:off x="8514144" y="7695844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4152"/>
                  </a:moveTo>
                  <a:lnTo>
                    <a:pt x="0" y="4152"/>
                  </a:lnTo>
                  <a:lnTo>
                    <a:pt x="0" y="8001"/>
                  </a:lnTo>
                  <a:lnTo>
                    <a:pt x="9372" y="8001"/>
                  </a:lnTo>
                  <a:lnTo>
                    <a:pt x="9372" y="4152"/>
                  </a:lnTo>
                  <a:close/>
                </a:path>
                <a:path w="9525" h="8254">
                  <a:moveTo>
                    <a:pt x="9372" y="0"/>
                  </a:moveTo>
                  <a:lnTo>
                    <a:pt x="0" y="0"/>
                  </a:lnTo>
                  <a:lnTo>
                    <a:pt x="0" y="4140"/>
                  </a:lnTo>
                  <a:lnTo>
                    <a:pt x="9372" y="414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0" name="object 820"/>
            <p:cNvSpPr/>
            <p:nvPr/>
          </p:nvSpPr>
          <p:spPr>
            <a:xfrm>
              <a:off x="8521729" y="7695835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791" y="0"/>
                  </a:moveTo>
                  <a:lnTo>
                    <a:pt x="0" y="0"/>
                  </a:lnTo>
                  <a:lnTo>
                    <a:pt x="1791" y="1791"/>
                  </a:lnTo>
                  <a:lnTo>
                    <a:pt x="179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1" name="object 821"/>
            <p:cNvSpPr/>
            <p:nvPr/>
          </p:nvSpPr>
          <p:spPr>
            <a:xfrm>
              <a:off x="8514143" y="7691681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9" y="0"/>
                  </a:moveTo>
                  <a:lnTo>
                    <a:pt x="0" y="0"/>
                  </a:lnTo>
                  <a:lnTo>
                    <a:pt x="0" y="4150"/>
                  </a:lnTo>
                  <a:lnTo>
                    <a:pt x="9379" y="4150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2" name="object 822"/>
            <p:cNvSpPr/>
            <p:nvPr/>
          </p:nvSpPr>
          <p:spPr>
            <a:xfrm>
              <a:off x="8514144" y="7691691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2" y="0"/>
                  </a:moveTo>
                  <a:lnTo>
                    <a:pt x="4025" y="0"/>
                  </a:lnTo>
                  <a:lnTo>
                    <a:pt x="0" y="0"/>
                  </a:lnTo>
                  <a:lnTo>
                    <a:pt x="0" y="3822"/>
                  </a:lnTo>
                  <a:lnTo>
                    <a:pt x="469" y="4140"/>
                  </a:lnTo>
                  <a:lnTo>
                    <a:pt x="7581" y="4140"/>
                  </a:lnTo>
                  <a:lnTo>
                    <a:pt x="9372" y="414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3" name="object 823"/>
            <p:cNvSpPr/>
            <p:nvPr/>
          </p:nvSpPr>
          <p:spPr>
            <a:xfrm>
              <a:off x="8514143" y="7687563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0" y="0"/>
                  </a:moveTo>
                  <a:lnTo>
                    <a:pt x="0" y="4114"/>
                  </a:lnTo>
                  <a:lnTo>
                    <a:pt x="9379" y="4114"/>
                  </a:lnTo>
                  <a:lnTo>
                    <a:pt x="9379" y="3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4" name="object 824"/>
            <p:cNvSpPr/>
            <p:nvPr/>
          </p:nvSpPr>
          <p:spPr>
            <a:xfrm>
              <a:off x="8514144" y="7687563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2" y="3949"/>
                  </a:moveTo>
                  <a:lnTo>
                    <a:pt x="6629" y="2794"/>
                  </a:lnTo>
                  <a:lnTo>
                    <a:pt x="2501" y="1066"/>
                  </a:lnTo>
                  <a:lnTo>
                    <a:pt x="0" y="0"/>
                  </a:lnTo>
                  <a:lnTo>
                    <a:pt x="0" y="4114"/>
                  </a:lnTo>
                  <a:lnTo>
                    <a:pt x="4025" y="4114"/>
                  </a:lnTo>
                  <a:lnTo>
                    <a:pt x="9372" y="4114"/>
                  </a:lnTo>
                  <a:lnTo>
                    <a:pt x="9372" y="394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5" name="object 825"/>
            <p:cNvSpPr/>
            <p:nvPr/>
          </p:nvSpPr>
          <p:spPr>
            <a:xfrm>
              <a:off x="8523528" y="7699997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47" y="3860"/>
                  </a:moveTo>
                  <a:lnTo>
                    <a:pt x="0" y="3860"/>
                  </a:lnTo>
                  <a:lnTo>
                    <a:pt x="0" y="7708"/>
                  </a:lnTo>
                  <a:lnTo>
                    <a:pt x="9347" y="7708"/>
                  </a:lnTo>
                  <a:lnTo>
                    <a:pt x="9347" y="3860"/>
                  </a:lnTo>
                  <a:close/>
                </a:path>
                <a:path w="9525" h="8254">
                  <a:moveTo>
                    <a:pt x="9347" y="0"/>
                  </a:moveTo>
                  <a:lnTo>
                    <a:pt x="0" y="0"/>
                  </a:lnTo>
                  <a:lnTo>
                    <a:pt x="0" y="3848"/>
                  </a:lnTo>
                  <a:lnTo>
                    <a:pt x="9347" y="3848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6" name="object 826"/>
            <p:cNvSpPr/>
            <p:nvPr/>
          </p:nvSpPr>
          <p:spPr>
            <a:xfrm>
              <a:off x="8530253" y="7699985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2622" y="0"/>
                  </a:moveTo>
                  <a:lnTo>
                    <a:pt x="0" y="0"/>
                  </a:lnTo>
                  <a:lnTo>
                    <a:pt x="2584" y="2577"/>
                  </a:lnTo>
                  <a:lnTo>
                    <a:pt x="262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7" name="object 827"/>
            <p:cNvSpPr/>
            <p:nvPr/>
          </p:nvSpPr>
          <p:spPr>
            <a:xfrm>
              <a:off x="8523528" y="7695834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53" y="0"/>
                  </a:moveTo>
                  <a:lnTo>
                    <a:pt x="0" y="0"/>
                  </a:lnTo>
                  <a:lnTo>
                    <a:pt x="0" y="4150"/>
                  </a:lnTo>
                  <a:lnTo>
                    <a:pt x="9353" y="4150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8" name="object 828"/>
            <p:cNvSpPr/>
            <p:nvPr/>
          </p:nvSpPr>
          <p:spPr>
            <a:xfrm>
              <a:off x="8523528" y="7695844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47" y="0"/>
                  </a:moveTo>
                  <a:lnTo>
                    <a:pt x="3251" y="0"/>
                  </a:lnTo>
                  <a:lnTo>
                    <a:pt x="0" y="0"/>
                  </a:lnTo>
                  <a:lnTo>
                    <a:pt x="0" y="1803"/>
                  </a:lnTo>
                  <a:lnTo>
                    <a:pt x="698" y="2489"/>
                  </a:lnTo>
                  <a:lnTo>
                    <a:pt x="3111" y="4140"/>
                  </a:lnTo>
                  <a:lnTo>
                    <a:pt x="6718" y="4140"/>
                  </a:lnTo>
                  <a:lnTo>
                    <a:pt x="9334" y="4140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9" name="object 829"/>
            <p:cNvSpPr/>
            <p:nvPr/>
          </p:nvSpPr>
          <p:spPr>
            <a:xfrm>
              <a:off x="8523528" y="7691681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425" y="0"/>
                  </a:moveTo>
                  <a:lnTo>
                    <a:pt x="0" y="0"/>
                  </a:lnTo>
                  <a:lnTo>
                    <a:pt x="0" y="4150"/>
                  </a:lnTo>
                  <a:lnTo>
                    <a:pt x="9347" y="4150"/>
                  </a:lnTo>
                  <a:lnTo>
                    <a:pt x="9347" y="3794"/>
                  </a:lnTo>
                  <a:lnTo>
                    <a:pt x="42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0" name="object 830"/>
            <p:cNvSpPr/>
            <p:nvPr/>
          </p:nvSpPr>
          <p:spPr>
            <a:xfrm>
              <a:off x="8523528" y="7691691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47" y="3784"/>
                  </a:moveTo>
                  <a:lnTo>
                    <a:pt x="6794" y="2705"/>
                  </a:lnTo>
                  <a:lnTo>
                    <a:pt x="1524" y="469"/>
                  </a:lnTo>
                  <a:lnTo>
                    <a:pt x="419" y="0"/>
                  </a:lnTo>
                  <a:lnTo>
                    <a:pt x="0" y="0"/>
                  </a:lnTo>
                  <a:lnTo>
                    <a:pt x="0" y="4140"/>
                  </a:lnTo>
                  <a:lnTo>
                    <a:pt x="3251" y="4140"/>
                  </a:lnTo>
                  <a:lnTo>
                    <a:pt x="9347" y="4140"/>
                  </a:lnTo>
                  <a:lnTo>
                    <a:pt x="9347" y="378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1" name="object 831"/>
            <p:cNvSpPr/>
            <p:nvPr/>
          </p:nvSpPr>
          <p:spPr>
            <a:xfrm>
              <a:off x="8523528" y="769151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165"/>
                  </a:lnTo>
                  <a:lnTo>
                    <a:pt x="412" y="1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2" name="object 832"/>
            <p:cNvSpPr/>
            <p:nvPr/>
          </p:nvSpPr>
          <p:spPr>
            <a:xfrm>
              <a:off x="8523528" y="7691513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406" y="0"/>
                  </a:moveTo>
                  <a:lnTo>
                    <a:pt x="0" y="0"/>
                  </a:lnTo>
                  <a:lnTo>
                    <a:pt x="0" y="165"/>
                  </a:lnTo>
                  <a:lnTo>
                    <a:pt x="406" y="165"/>
                  </a:lnTo>
                  <a:lnTo>
                    <a:pt x="40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3" name="object 833"/>
            <p:cNvSpPr/>
            <p:nvPr/>
          </p:nvSpPr>
          <p:spPr>
            <a:xfrm>
              <a:off x="8532876" y="7703858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448" y="3860"/>
                  </a:moveTo>
                  <a:lnTo>
                    <a:pt x="0" y="3860"/>
                  </a:lnTo>
                  <a:lnTo>
                    <a:pt x="0" y="7708"/>
                  </a:lnTo>
                  <a:lnTo>
                    <a:pt x="9448" y="7708"/>
                  </a:lnTo>
                  <a:lnTo>
                    <a:pt x="9448" y="3860"/>
                  </a:lnTo>
                  <a:close/>
                </a:path>
                <a:path w="9525" h="8254">
                  <a:moveTo>
                    <a:pt x="9448" y="0"/>
                  </a:moveTo>
                  <a:lnTo>
                    <a:pt x="0" y="0"/>
                  </a:lnTo>
                  <a:lnTo>
                    <a:pt x="0" y="3848"/>
                  </a:lnTo>
                  <a:lnTo>
                    <a:pt x="9448" y="3848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4" name="object 834"/>
            <p:cNvSpPr/>
            <p:nvPr/>
          </p:nvSpPr>
          <p:spPr>
            <a:xfrm>
              <a:off x="8539954" y="7703845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368" y="0"/>
                  </a:moveTo>
                  <a:lnTo>
                    <a:pt x="0" y="0"/>
                  </a:lnTo>
                  <a:lnTo>
                    <a:pt x="2368" y="2362"/>
                  </a:lnTo>
                  <a:lnTo>
                    <a:pt x="236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5" name="object 835"/>
            <p:cNvSpPr/>
            <p:nvPr/>
          </p:nvSpPr>
          <p:spPr>
            <a:xfrm>
              <a:off x="8532876" y="769998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51" y="0"/>
                  </a:moveTo>
                  <a:lnTo>
                    <a:pt x="0" y="0"/>
                  </a:lnTo>
                  <a:lnTo>
                    <a:pt x="0" y="3857"/>
                  </a:lnTo>
                  <a:lnTo>
                    <a:pt x="9451" y="3857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6" name="object 836"/>
            <p:cNvSpPr/>
            <p:nvPr/>
          </p:nvSpPr>
          <p:spPr>
            <a:xfrm>
              <a:off x="8532876" y="769999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0"/>
                  </a:moveTo>
                  <a:lnTo>
                    <a:pt x="3975" y="0"/>
                  </a:lnTo>
                  <a:lnTo>
                    <a:pt x="0" y="0"/>
                  </a:lnTo>
                  <a:lnTo>
                    <a:pt x="101" y="2705"/>
                  </a:lnTo>
                  <a:lnTo>
                    <a:pt x="1765" y="3848"/>
                  </a:lnTo>
                  <a:lnTo>
                    <a:pt x="7073" y="3848"/>
                  </a:lnTo>
                  <a:lnTo>
                    <a:pt x="9448" y="3848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7" name="object 837"/>
            <p:cNvSpPr/>
            <p:nvPr/>
          </p:nvSpPr>
          <p:spPr>
            <a:xfrm>
              <a:off x="8532876" y="7695834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882" y="0"/>
                  </a:moveTo>
                  <a:lnTo>
                    <a:pt x="0" y="0"/>
                  </a:lnTo>
                  <a:lnTo>
                    <a:pt x="0" y="4150"/>
                  </a:lnTo>
                  <a:lnTo>
                    <a:pt x="9451" y="4150"/>
                  </a:lnTo>
                  <a:lnTo>
                    <a:pt x="9451" y="3638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8" name="object 838"/>
            <p:cNvSpPr/>
            <p:nvPr/>
          </p:nvSpPr>
          <p:spPr>
            <a:xfrm>
              <a:off x="8532876" y="7695844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3632"/>
                  </a:moveTo>
                  <a:lnTo>
                    <a:pt x="6985" y="2590"/>
                  </a:lnTo>
                  <a:lnTo>
                    <a:pt x="6273" y="2298"/>
                  </a:lnTo>
                  <a:lnTo>
                    <a:pt x="2362" y="635"/>
                  </a:lnTo>
                  <a:lnTo>
                    <a:pt x="876" y="0"/>
                  </a:lnTo>
                  <a:lnTo>
                    <a:pt x="0" y="0"/>
                  </a:lnTo>
                  <a:lnTo>
                    <a:pt x="0" y="4140"/>
                  </a:lnTo>
                  <a:lnTo>
                    <a:pt x="3975" y="4140"/>
                  </a:lnTo>
                  <a:lnTo>
                    <a:pt x="9436" y="4140"/>
                  </a:lnTo>
                  <a:lnTo>
                    <a:pt x="9448" y="36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9" name="object 839"/>
            <p:cNvSpPr/>
            <p:nvPr/>
          </p:nvSpPr>
          <p:spPr>
            <a:xfrm>
              <a:off x="8532876" y="7695476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0"/>
                  </a:moveTo>
                  <a:lnTo>
                    <a:pt x="0" y="355"/>
                  </a:lnTo>
                  <a:lnTo>
                    <a:pt x="874" y="35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0" name="object 840"/>
            <p:cNvSpPr/>
            <p:nvPr/>
          </p:nvSpPr>
          <p:spPr>
            <a:xfrm>
              <a:off x="8532876" y="7695476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863" y="0"/>
                  </a:moveTo>
                  <a:lnTo>
                    <a:pt x="0" y="0"/>
                  </a:lnTo>
                  <a:lnTo>
                    <a:pt x="0" y="355"/>
                  </a:lnTo>
                  <a:lnTo>
                    <a:pt x="863" y="355"/>
                  </a:lnTo>
                  <a:lnTo>
                    <a:pt x="86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1" name="object 841"/>
            <p:cNvSpPr/>
            <p:nvPr/>
          </p:nvSpPr>
          <p:spPr>
            <a:xfrm>
              <a:off x="8542337" y="7707718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372" y="0"/>
                  </a:moveTo>
                  <a:lnTo>
                    <a:pt x="0" y="0"/>
                  </a:lnTo>
                  <a:lnTo>
                    <a:pt x="0" y="3848"/>
                  </a:lnTo>
                  <a:lnTo>
                    <a:pt x="0" y="7480"/>
                  </a:lnTo>
                  <a:lnTo>
                    <a:pt x="9372" y="7480"/>
                  </a:lnTo>
                  <a:lnTo>
                    <a:pt x="9372" y="384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2" name="object 842"/>
            <p:cNvSpPr/>
            <p:nvPr/>
          </p:nvSpPr>
          <p:spPr>
            <a:xfrm>
              <a:off x="8549652" y="7707706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052" y="0"/>
                  </a:moveTo>
                  <a:lnTo>
                    <a:pt x="0" y="0"/>
                  </a:lnTo>
                  <a:lnTo>
                    <a:pt x="2052" y="2052"/>
                  </a:lnTo>
                  <a:lnTo>
                    <a:pt x="205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3" name="object 843"/>
            <p:cNvSpPr/>
            <p:nvPr/>
          </p:nvSpPr>
          <p:spPr>
            <a:xfrm>
              <a:off x="8542337" y="770384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9" y="0"/>
                  </a:moveTo>
                  <a:lnTo>
                    <a:pt x="0" y="0"/>
                  </a:lnTo>
                  <a:lnTo>
                    <a:pt x="0" y="3858"/>
                  </a:lnTo>
                  <a:lnTo>
                    <a:pt x="9379" y="3858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4" name="object 844"/>
            <p:cNvSpPr/>
            <p:nvPr/>
          </p:nvSpPr>
          <p:spPr>
            <a:xfrm>
              <a:off x="8542337" y="770385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2" y="0"/>
                  </a:moveTo>
                  <a:lnTo>
                    <a:pt x="3886" y="0"/>
                  </a:lnTo>
                  <a:lnTo>
                    <a:pt x="0" y="0"/>
                  </a:lnTo>
                  <a:lnTo>
                    <a:pt x="0" y="2374"/>
                  </a:lnTo>
                  <a:lnTo>
                    <a:pt x="850" y="3213"/>
                  </a:lnTo>
                  <a:lnTo>
                    <a:pt x="1765" y="3848"/>
                  </a:lnTo>
                  <a:lnTo>
                    <a:pt x="7315" y="3848"/>
                  </a:lnTo>
                  <a:lnTo>
                    <a:pt x="9359" y="3848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5" name="object 845"/>
            <p:cNvSpPr/>
            <p:nvPr/>
          </p:nvSpPr>
          <p:spPr>
            <a:xfrm>
              <a:off x="8542337" y="769998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1240" y="0"/>
                  </a:moveTo>
                  <a:lnTo>
                    <a:pt x="0" y="0"/>
                  </a:lnTo>
                  <a:lnTo>
                    <a:pt x="0" y="3857"/>
                  </a:lnTo>
                  <a:lnTo>
                    <a:pt x="9372" y="3857"/>
                  </a:lnTo>
                  <a:lnTo>
                    <a:pt x="9372" y="3438"/>
                  </a:lnTo>
                  <a:lnTo>
                    <a:pt x="124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6" name="object 846"/>
            <p:cNvSpPr/>
            <p:nvPr/>
          </p:nvSpPr>
          <p:spPr>
            <a:xfrm>
              <a:off x="8542337" y="769999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72" y="3429"/>
                  </a:moveTo>
                  <a:lnTo>
                    <a:pt x="6070" y="2057"/>
                  </a:lnTo>
                  <a:lnTo>
                    <a:pt x="2044" y="342"/>
                  </a:lnTo>
                  <a:lnTo>
                    <a:pt x="1231" y="0"/>
                  </a:lnTo>
                  <a:lnTo>
                    <a:pt x="0" y="0"/>
                  </a:lnTo>
                  <a:lnTo>
                    <a:pt x="0" y="3848"/>
                  </a:lnTo>
                  <a:lnTo>
                    <a:pt x="3873" y="3848"/>
                  </a:lnTo>
                  <a:lnTo>
                    <a:pt x="9359" y="3848"/>
                  </a:lnTo>
                  <a:lnTo>
                    <a:pt x="9372" y="342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7" name="object 847"/>
            <p:cNvSpPr/>
            <p:nvPr/>
          </p:nvSpPr>
          <p:spPr>
            <a:xfrm>
              <a:off x="8542337" y="7699476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0"/>
                  </a:moveTo>
                  <a:lnTo>
                    <a:pt x="0" y="507"/>
                  </a:lnTo>
                  <a:lnTo>
                    <a:pt x="1231" y="5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8" name="object 848"/>
            <p:cNvSpPr/>
            <p:nvPr/>
          </p:nvSpPr>
          <p:spPr>
            <a:xfrm>
              <a:off x="8542337" y="7699476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1231" y="0"/>
                  </a:moveTo>
                  <a:lnTo>
                    <a:pt x="0" y="0"/>
                  </a:lnTo>
                  <a:lnTo>
                    <a:pt x="0" y="508"/>
                  </a:lnTo>
                  <a:lnTo>
                    <a:pt x="1231" y="508"/>
                  </a:lnTo>
                  <a:lnTo>
                    <a:pt x="123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9" name="object 849"/>
            <p:cNvSpPr/>
            <p:nvPr/>
          </p:nvSpPr>
          <p:spPr>
            <a:xfrm>
              <a:off x="8551710" y="7711567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448" y="3644"/>
                  </a:moveTo>
                  <a:lnTo>
                    <a:pt x="0" y="3644"/>
                  </a:lnTo>
                  <a:lnTo>
                    <a:pt x="0" y="7302"/>
                  </a:lnTo>
                  <a:lnTo>
                    <a:pt x="9448" y="7302"/>
                  </a:lnTo>
                  <a:lnTo>
                    <a:pt x="9448" y="3644"/>
                  </a:lnTo>
                  <a:close/>
                </a:path>
                <a:path w="9525" h="7620">
                  <a:moveTo>
                    <a:pt x="9448" y="0"/>
                  </a:moveTo>
                  <a:lnTo>
                    <a:pt x="0" y="0"/>
                  </a:lnTo>
                  <a:lnTo>
                    <a:pt x="0" y="3632"/>
                  </a:lnTo>
                  <a:lnTo>
                    <a:pt x="9448" y="363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0" name="object 850"/>
            <p:cNvSpPr/>
            <p:nvPr/>
          </p:nvSpPr>
          <p:spPr>
            <a:xfrm>
              <a:off x="8559348" y="7711567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810" y="0"/>
                  </a:moveTo>
                  <a:lnTo>
                    <a:pt x="0" y="0"/>
                  </a:lnTo>
                  <a:lnTo>
                    <a:pt x="1810" y="1805"/>
                  </a:lnTo>
                  <a:lnTo>
                    <a:pt x="181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1" name="object 851"/>
            <p:cNvSpPr/>
            <p:nvPr/>
          </p:nvSpPr>
          <p:spPr>
            <a:xfrm>
              <a:off x="8551710" y="770770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51" y="0"/>
                  </a:moveTo>
                  <a:lnTo>
                    <a:pt x="0" y="0"/>
                  </a:lnTo>
                  <a:lnTo>
                    <a:pt x="0" y="3858"/>
                  </a:lnTo>
                  <a:lnTo>
                    <a:pt x="9451" y="3858"/>
                  </a:lnTo>
                  <a:lnTo>
                    <a:pt x="94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2" name="object 852"/>
            <p:cNvSpPr/>
            <p:nvPr/>
          </p:nvSpPr>
          <p:spPr>
            <a:xfrm>
              <a:off x="8551710" y="770771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0"/>
                  </a:moveTo>
                  <a:lnTo>
                    <a:pt x="4381" y="0"/>
                  </a:lnTo>
                  <a:lnTo>
                    <a:pt x="0" y="0"/>
                  </a:lnTo>
                  <a:lnTo>
                    <a:pt x="0" y="2057"/>
                  </a:lnTo>
                  <a:lnTo>
                    <a:pt x="215" y="2260"/>
                  </a:lnTo>
                  <a:lnTo>
                    <a:pt x="2514" y="3848"/>
                  </a:lnTo>
                  <a:lnTo>
                    <a:pt x="7632" y="3848"/>
                  </a:lnTo>
                  <a:lnTo>
                    <a:pt x="9436" y="3848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3" name="object 853"/>
            <p:cNvSpPr/>
            <p:nvPr/>
          </p:nvSpPr>
          <p:spPr>
            <a:xfrm>
              <a:off x="8551710" y="7703847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83" y="0"/>
                  </a:moveTo>
                  <a:lnTo>
                    <a:pt x="0" y="0"/>
                  </a:lnTo>
                  <a:lnTo>
                    <a:pt x="0" y="3858"/>
                  </a:lnTo>
                  <a:lnTo>
                    <a:pt x="9448" y="3858"/>
                  </a:lnTo>
                  <a:lnTo>
                    <a:pt x="9448" y="3566"/>
                  </a:lnTo>
                  <a:lnTo>
                    <a:pt x="98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4" name="object 854"/>
            <p:cNvSpPr/>
            <p:nvPr/>
          </p:nvSpPr>
          <p:spPr>
            <a:xfrm>
              <a:off x="8551710" y="770385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448" y="3556"/>
                  </a:moveTo>
                  <a:lnTo>
                    <a:pt x="6261" y="2222"/>
                  </a:lnTo>
                  <a:lnTo>
                    <a:pt x="5524" y="1917"/>
                  </a:lnTo>
                  <a:lnTo>
                    <a:pt x="2832" y="787"/>
                  </a:lnTo>
                  <a:lnTo>
                    <a:pt x="977" y="0"/>
                  </a:lnTo>
                  <a:lnTo>
                    <a:pt x="0" y="0"/>
                  </a:lnTo>
                  <a:lnTo>
                    <a:pt x="0" y="3848"/>
                  </a:lnTo>
                  <a:lnTo>
                    <a:pt x="4381" y="3848"/>
                  </a:lnTo>
                  <a:lnTo>
                    <a:pt x="9436" y="3848"/>
                  </a:lnTo>
                  <a:lnTo>
                    <a:pt x="9448" y="355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5" name="object 855"/>
            <p:cNvSpPr/>
            <p:nvPr/>
          </p:nvSpPr>
          <p:spPr>
            <a:xfrm>
              <a:off x="8551710" y="7703433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411"/>
                  </a:moveTo>
                  <a:lnTo>
                    <a:pt x="970" y="411"/>
                  </a:lnTo>
                  <a:lnTo>
                    <a:pt x="17" y="0"/>
                  </a:lnTo>
                  <a:lnTo>
                    <a:pt x="0" y="41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6" name="object 856"/>
            <p:cNvSpPr/>
            <p:nvPr/>
          </p:nvSpPr>
          <p:spPr>
            <a:xfrm>
              <a:off x="8551710" y="7703438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965" y="0"/>
                  </a:moveTo>
                  <a:lnTo>
                    <a:pt x="0" y="0"/>
                  </a:lnTo>
                  <a:lnTo>
                    <a:pt x="0" y="406"/>
                  </a:lnTo>
                  <a:lnTo>
                    <a:pt x="965" y="406"/>
                  </a:lnTo>
                  <a:lnTo>
                    <a:pt x="96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7" name="object 857"/>
            <p:cNvSpPr/>
            <p:nvPr/>
          </p:nvSpPr>
          <p:spPr>
            <a:xfrm>
              <a:off x="8561159" y="7715211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347" y="0"/>
                  </a:moveTo>
                  <a:lnTo>
                    <a:pt x="0" y="0"/>
                  </a:lnTo>
                  <a:lnTo>
                    <a:pt x="0" y="3657"/>
                  </a:lnTo>
                  <a:lnTo>
                    <a:pt x="0" y="7289"/>
                  </a:lnTo>
                  <a:lnTo>
                    <a:pt x="9347" y="7289"/>
                  </a:lnTo>
                  <a:lnTo>
                    <a:pt x="9347" y="3657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8" name="object 858"/>
            <p:cNvSpPr/>
            <p:nvPr/>
          </p:nvSpPr>
          <p:spPr>
            <a:xfrm>
              <a:off x="8568816" y="7715199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689" y="0"/>
                  </a:moveTo>
                  <a:lnTo>
                    <a:pt x="0" y="0"/>
                  </a:lnTo>
                  <a:lnTo>
                    <a:pt x="1689" y="1689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9" name="object 859"/>
            <p:cNvSpPr/>
            <p:nvPr/>
          </p:nvSpPr>
          <p:spPr>
            <a:xfrm>
              <a:off x="8561159" y="7711558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53" y="0"/>
                  </a:moveTo>
                  <a:lnTo>
                    <a:pt x="0" y="0"/>
                  </a:lnTo>
                  <a:lnTo>
                    <a:pt x="0" y="3640"/>
                  </a:lnTo>
                  <a:lnTo>
                    <a:pt x="9353" y="3640"/>
                  </a:lnTo>
                  <a:lnTo>
                    <a:pt x="935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0" name="object 860"/>
            <p:cNvSpPr/>
            <p:nvPr/>
          </p:nvSpPr>
          <p:spPr>
            <a:xfrm>
              <a:off x="8561159" y="7711567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47" y="0"/>
                  </a:moveTo>
                  <a:lnTo>
                    <a:pt x="4432" y="0"/>
                  </a:lnTo>
                  <a:lnTo>
                    <a:pt x="0" y="0"/>
                  </a:lnTo>
                  <a:lnTo>
                    <a:pt x="0" y="1816"/>
                  </a:lnTo>
                  <a:lnTo>
                    <a:pt x="977" y="2781"/>
                  </a:lnTo>
                  <a:lnTo>
                    <a:pt x="2197" y="3632"/>
                  </a:lnTo>
                  <a:lnTo>
                    <a:pt x="7658" y="3632"/>
                  </a:lnTo>
                  <a:lnTo>
                    <a:pt x="9347" y="3632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1" name="object 861"/>
            <p:cNvSpPr/>
            <p:nvPr/>
          </p:nvSpPr>
          <p:spPr>
            <a:xfrm>
              <a:off x="8561159" y="770770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690" y="0"/>
                  </a:moveTo>
                  <a:lnTo>
                    <a:pt x="0" y="0"/>
                  </a:lnTo>
                  <a:lnTo>
                    <a:pt x="0" y="3858"/>
                  </a:lnTo>
                  <a:lnTo>
                    <a:pt x="9353" y="3858"/>
                  </a:lnTo>
                  <a:lnTo>
                    <a:pt x="9353" y="3678"/>
                  </a:lnTo>
                  <a:lnTo>
                    <a:pt x="69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2" name="object 862"/>
            <p:cNvSpPr/>
            <p:nvPr/>
          </p:nvSpPr>
          <p:spPr>
            <a:xfrm>
              <a:off x="8561159" y="7707718"/>
              <a:ext cx="9525" cy="4445"/>
            </a:xfrm>
            <a:custGeom>
              <a:avLst/>
              <a:gdLst/>
              <a:ahLst/>
              <a:cxnLst/>
              <a:rect l="l" t="t" r="r" b="b"/>
              <a:pathLst>
                <a:path w="9525" h="4445">
                  <a:moveTo>
                    <a:pt x="9347" y="3670"/>
                  </a:moveTo>
                  <a:lnTo>
                    <a:pt x="7073" y="2705"/>
                  </a:lnTo>
                  <a:lnTo>
                    <a:pt x="2540" y="774"/>
                  </a:lnTo>
                  <a:lnTo>
                    <a:pt x="685" y="0"/>
                  </a:lnTo>
                  <a:lnTo>
                    <a:pt x="0" y="0"/>
                  </a:lnTo>
                  <a:lnTo>
                    <a:pt x="0" y="3848"/>
                  </a:lnTo>
                  <a:lnTo>
                    <a:pt x="4305" y="3848"/>
                  </a:lnTo>
                  <a:lnTo>
                    <a:pt x="9347" y="3848"/>
                  </a:lnTo>
                  <a:lnTo>
                    <a:pt x="9347" y="367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3" name="object 863"/>
            <p:cNvSpPr/>
            <p:nvPr/>
          </p:nvSpPr>
          <p:spPr>
            <a:xfrm>
              <a:off x="8561159" y="7707415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290"/>
                  </a:moveTo>
                  <a:lnTo>
                    <a:pt x="679" y="290"/>
                  </a:lnTo>
                  <a:lnTo>
                    <a:pt x="4" y="0"/>
                  </a:lnTo>
                  <a:lnTo>
                    <a:pt x="0" y="29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4" name="object 864"/>
            <p:cNvSpPr/>
            <p:nvPr/>
          </p:nvSpPr>
          <p:spPr>
            <a:xfrm>
              <a:off x="8561159" y="7707426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673" y="0"/>
                  </a:moveTo>
                  <a:lnTo>
                    <a:pt x="0" y="0"/>
                  </a:lnTo>
                  <a:lnTo>
                    <a:pt x="0" y="279"/>
                  </a:lnTo>
                  <a:lnTo>
                    <a:pt x="673" y="279"/>
                  </a:lnTo>
                  <a:lnTo>
                    <a:pt x="67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5" name="object 865"/>
            <p:cNvSpPr/>
            <p:nvPr/>
          </p:nvSpPr>
          <p:spPr>
            <a:xfrm>
              <a:off x="8570519" y="7718869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372" y="3644"/>
                  </a:moveTo>
                  <a:lnTo>
                    <a:pt x="0" y="3644"/>
                  </a:lnTo>
                  <a:lnTo>
                    <a:pt x="0" y="7061"/>
                  </a:lnTo>
                  <a:lnTo>
                    <a:pt x="9372" y="7061"/>
                  </a:lnTo>
                  <a:lnTo>
                    <a:pt x="9372" y="3644"/>
                  </a:lnTo>
                  <a:close/>
                </a:path>
                <a:path w="9525" h="7620">
                  <a:moveTo>
                    <a:pt x="9372" y="0"/>
                  </a:moveTo>
                  <a:lnTo>
                    <a:pt x="0" y="0"/>
                  </a:lnTo>
                  <a:lnTo>
                    <a:pt x="0" y="3632"/>
                  </a:lnTo>
                  <a:lnTo>
                    <a:pt x="9372" y="363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6" name="object 866"/>
            <p:cNvSpPr/>
            <p:nvPr/>
          </p:nvSpPr>
          <p:spPr>
            <a:xfrm>
              <a:off x="8579777" y="7718869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114" y="0"/>
                  </a:move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7" name="object 867"/>
            <p:cNvSpPr/>
            <p:nvPr/>
          </p:nvSpPr>
          <p:spPr>
            <a:xfrm>
              <a:off x="8570519" y="7715205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079" y="0"/>
                  </a:moveTo>
                  <a:lnTo>
                    <a:pt x="0" y="0"/>
                  </a:lnTo>
                  <a:lnTo>
                    <a:pt x="0" y="3664"/>
                  </a:lnTo>
                  <a:lnTo>
                    <a:pt x="9372" y="3664"/>
                  </a:lnTo>
                  <a:lnTo>
                    <a:pt x="9372" y="146"/>
                  </a:lnTo>
                  <a:lnTo>
                    <a:pt x="90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8" name="object 868"/>
            <p:cNvSpPr/>
            <p:nvPr/>
          </p:nvSpPr>
          <p:spPr>
            <a:xfrm>
              <a:off x="8570519" y="7715211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72" y="139"/>
                  </a:moveTo>
                  <a:lnTo>
                    <a:pt x="9067" y="0"/>
                  </a:lnTo>
                  <a:lnTo>
                    <a:pt x="5626" y="0"/>
                  </a:lnTo>
                  <a:lnTo>
                    <a:pt x="0" y="0"/>
                  </a:lnTo>
                  <a:lnTo>
                    <a:pt x="0" y="1689"/>
                  </a:lnTo>
                  <a:lnTo>
                    <a:pt x="368" y="2057"/>
                  </a:lnTo>
                  <a:lnTo>
                    <a:pt x="2692" y="3657"/>
                  </a:lnTo>
                  <a:lnTo>
                    <a:pt x="9258" y="3657"/>
                  </a:lnTo>
                  <a:lnTo>
                    <a:pt x="9372" y="13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9" name="object 869"/>
            <p:cNvSpPr/>
            <p:nvPr/>
          </p:nvSpPr>
          <p:spPr>
            <a:xfrm>
              <a:off x="8570519" y="7711567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444" y="0"/>
                  </a:moveTo>
                  <a:lnTo>
                    <a:pt x="0" y="0"/>
                  </a:lnTo>
                  <a:lnTo>
                    <a:pt x="0" y="3632"/>
                  </a:lnTo>
                  <a:lnTo>
                    <a:pt x="9064" y="3632"/>
                  </a:lnTo>
                  <a:lnTo>
                    <a:pt x="44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0" name="object 870"/>
            <p:cNvSpPr/>
            <p:nvPr/>
          </p:nvSpPr>
          <p:spPr>
            <a:xfrm>
              <a:off x="8570519" y="7711567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042" y="3632"/>
                  </a:moveTo>
                  <a:lnTo>
                    <a:pt x="5537" y="2159"/>
                  </a:lnTo>
                  <a:lnTo>
                    <a:pt x="4292" y="1625"/>
                  </a:lnTo>
                  <a:lnTo>
                    <a:pt x="444" y="0"/>
                  </a:lnTo>
                  <a:lnTo>
                    <a:pt x="0" y="0"/>
                  </a:lnTo>
                  <a:lnTo>
                    <a:pt x="0" y="3632"/>
                  </a:lnTo>
                  <a:lnTo>
                    <a:pt x="5626" y="3632"/>
                  </a:lnTo>
                  <a:lnTo>
                    <a:pt x="9042" y="36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1" name="object 871"/>
            <p:cNvSpPr/>
            <p:nvPr/>
          </p:nvSpPr>
          <p:spPr>
            <a:xfrm>
              <a:off x="8570519" y="7711398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168"/>
                  </a:moveTo>
                  <a:lnTo>
                    <a:pt x="437" y="168"/>
                  </a:lnTo>
                  <a:lnTo>
                    <a:pt x="22" y="0"/>
                  </a:lnTo>
                  <a:lnTo>
                    <a:pt x="0" y="168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2" name="object 872"/>
            <p:cNvSpPr/>
            <p:nvPr/>
          </p:nvSpPr>
          <p:spPr>
            <a:xfrm>
              <a:off x="8570519" y="7711401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431" y="0"/>
                  </a:moveTo>
                  <a:lnTo>
                    <a:pt x="0" y="0"/>
                  </a:lnTo>
                  <a:lnTo>
                    <a:pt x="0" y="165"/>
                  </a:lnTo>
                  <a:lnTo>
                    <a:pt x="431" y="165"/>
                  </a:lnTo>
                  <a:lnTo>
                    <a:pt x="43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3" name="object 873"/>
            <p:cNvSpPr/>
            <p:nvPr/>
          </p:nvSpPr>
          <p:spPr>
            <a:xfrm>
              <a:off x="8579892" y="7722514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48" y="0"/>
                  </a:moveTo>
                  <a:lnTo>
                    <a:pt x="0" y="0"/>
                  </a:lnTo>
                  <a:lnTo>
                    <a:pt x="0" y="3416"/>
                  </a:lnTo>
                  <a:lnTo>
                    <a:pt x="0" y="6858"/>
                  </a:lnTo>
                  <a:lnTo>
                    <a:pt x="9448" y="6858"/>
                  </a:lnTo>
                  <a:lnTo>
                    <a:pt x="9448" y="341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4" name="object 874"/>
            <p:cNvSpPr/>
            <p:nvPr/>
          </p:nvSpPr>
          <p:spPr>
            <a:xfrm>
              <a:off x="8587793" y="7722509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553" y="0"/>
                  </a:moveTo>
                  <a:lnTo>
                    <a:pt x="0" y="0"/>
                  </a:lnTo>
                  <a:lnTo>
                    <a:pt x="1553" y="1549"/>
                  </a:lnTo>
                  <a:lnTo>
                    <a:pt x="155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5" name="object 875"/>
            <p:cNvSpPr/>
            <p:nvPr/>
          </p:nvSpPr>
          <p:spPr>
            <a:xfrm>
              <a:off x="8579891" y="7718869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8318" y="0"/>
                  </a:moveTo>
                  <a:lnTo>
                    <a:pt x="0" y="0"/>
                  </a:lnTo>
                  <a:lnTo>
                    <a:pt x="0" y="3632"/>
                  </a:lnTo>
                  <a:lnTo>
                    <a:pt x="9451" y="3632"/>
                  </a:lnTo>
                  <a:lnTo>
                    <a:pt x="9451" y="453"/>
                  </a:lnTo>
                  <a:lnTo>
                    <a:pt x="831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6" name="object 876"/>
            <p:cNvSpPr/>
            <p:nvPr/>
          </p:nvSpPr>
          <p:spPr>
            <a:xfrm>
              <a:off x="8579892" y="7718869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448" y="457"/>
                  </a:moveTo>
                  <a:lnTo>
                    <a:pt x="8318" y="0"/>
                  </a:lnTo>
                  <a:lnTo>
                    <a:pt x="4648" y="0"/>
                  </a:lnTo>
                  <a:lnTo>
                    <a:pt x="0" y="0"/>
                  </a:lnTo>
                  <a:lnTo>
                    <a:pt x="1193" y="1308"/>
                  </a:lnTo>
                  <a:lnTo>
                    <a:pt x="3911" y="3175"/>
                  </a:lnTo>
                  <a:lnTo>
                    <a:pt x="5029" y="3632"/>
                  </a:lnTo>
                  <a:lnTo>
                    <a:pt x="7886" y="3632"/>
                  </a:lnTo>
                  <a:lnTo>
                    <a:pt x="9448" y="3632"/>
                  </a:lnTo>
                  <a:lnTo>
                    <a:pt x="9448" y="45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7" name="object 877"/>
            <p:cNvSpPr/>
            <p:nvPr/>
          </p:nvSpPr>
          <p:spPr>
            <a:xfrm>
              <a:off x="8579891" y="7715351"/>
              <a:ext cx="8890" cy="3810"/>
            </a:xfrm>
            <a:custGeom>
              <a:avLst/>
              <a:gdLst/>
              <a:ahLst/>
              <a:cxnLst/>
              <a:rect l="l" t="t" r="r" b="b"/>
              <a:pathLst>
                <a:path w="8890" h="3809">
                  <a:moveTo>
                    <a:pt x="0" y="0"/>
                  </a:moveTo>
                  <a:lnTo>
                    <a:pt x="0" y="3517"/>
                  </a:lnTo>
                  <a:lnTo>
                    <a:pt x="8309" y="35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8" name="object 878"/>
            <p:cNvSpPr/>
            <p:nvPr/>
          </p:nvSpPr>
          <p:spPr>
            <a:xfrm>
              <a:off x="8579892" y="7715351"/>
              <a:ext cx="8890" cy="3810"/>
            </a:xfrm>
            <a:custGeom>
              <a:avLst/>
              <a:gdLst/>
              <a:ahLst/>
              <a:cxnLst/>
              <a:rect l="l" t="t" r="r" b="b"/>
              <a:pathLst>
                <a:path w="8890" h="3809">
                  <a:moveTo>
                    <a:pt x="8293" y="3517"/>
                  </a:moveTo>
                  <a:lnTo>
                    <a:pt x="6400" y="2730"/>
                  </a:lnTo>
                  <a:lnTo>
                    <a:pt x="3136" y="1333"/>
                  </a:lnTo>
                  <a:lnTo>
                    <a:pt x="0" y="0"/>
                  </a:lnTo>
                  <a:lnTo>
                    <a:pt x="0" y="3517"/>
                  </a:lnTo>
                  <a:lnTo>
                    <a:pt x="4533" y="3517"/>
                  </a:lnTo>
                  <a:lnTo>
                    <a:pt x="8293" y="351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9" name="object 879"/>
            <p:cNvSpPr/>
            <p:nvPr/>
          </p:nvSpPr>
          <p:spPr>
            <a:xfrm>
              <a:off x="8589353" y="7725930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3454"/>
                  </a:moveTo>
                  <a:lnTo>
                    <a:pt x="0" y="3454"/>
                  </a:lnTo>
                  <a:lnTo>
                    <a:pt x="0" y="6870"/>
                  </a:lnTo>
                  <a:lnTo>
                    <a:pt x="9372" y="6870"/>
                  </a:lnTo>
                  <a:lnTo>
                    <a:pt x="9372" y="3454"/>
                  </a:lnTo>
                  <a:close/>
                </a:path>
                <a:path w="9525" h="6984">
                  <a:moveTo>
                    <a:pt x="9372" y="0"/>
                  </a:moveTo>
                  <a:lnTo>
                    <a:pt x="0" y="0"/>
                  </a:lnTo>
                  <a:lnTo>
                    <a:pt x="0" y="3441"/>
                  </a:lnTo>
                  <a:lnTo>
                    <a:pt x="9372" y="344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0" name="object 880"/>
            <p:cNvSpPr/>
            <p:nvPr/>
          </p:nvSpPr>
          <p:spPr>
            <a:xfrm>
              <a:off x="8597057" y="7725930"/>
              <a:ext cx="1905" cy="1905"/>
            </a:xfrm>
            <a:custGeom>
              <a:avLst/>
              <a:gdLst/>
              <a:ahLst/>
              <a:cxnLst/>
              <a:rect l="l" t="t" r="r" b="b"/>
              <a:pathLst>
                <a:path w="1904" h="1904">
                  <a:moveTo>
                    <a:pt x="1662" y="0"/>
                  </a:moveTo>
                  <a:lnTo>
                    <a:pt x="0" y="0"/>
                  </a:lnTo>
                  <a:lnTo>
                    <a:pt x="1387" y="1384"/>
                  </a:lnTo>
                  <a:lnTo>
                    <a:pt x="1662" y="1384"/>
                  </a:lnTo>
                  <a:lnTo>
                    <a:pt x="16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1" name="object 881"/>
            <p:cNvSpPr/>
            <p:nvPr/>
          </p:nvSpPr>
          <p:spPr>
            <a:xfrm>
              <a:off x="8589352" y="7722509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7497" y="0"/>
                  </a:moveTo>
                  <a:lnTo>
                    <a:pt x="0" y="0"/>
                  </a:lnTo>
                  <a:lnTo>
                    <a:pt x="0" y="3421"/>
                  </a:lnTo>
                  <a:lnTo>
                    <a:pt x="9372" y="3421"/>
                  </a:lnTo>
                  <a:lnTo>
                    <a:pt x="9372" y="805"/>
                  </a:lnTo>
                  <a:lnTo>
                    <a:pt x="749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2" name="object 882"/>
            <p:cNvSpPr/>
            <p:nvPr/>
          </p:nvSpPr>
          <p:spPr>
            <a:xfrm>
              <a:off x="8589353" y="7722514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72" y="800"/>
                  </a:moveTo>
                  <a:lnTo>
                    <a:pt x="7493" y="0"/>
                  </a:lnTo>
                  <a:lnTo>
                    <a:pt x="4305" y="0"/>
                  </a:lnTo>
                  <a:lnTo>
                    <a:pt x="0" y="0"/>
                  </a:lnTo>
                  <a:lnTo>
                    <a:pt x="0" y="1562"/>
                  </a:lnTo>
                  <a:lnTo>
                    <a:pt x="482" y="2032"/>
                  </a:lnTo>
                  <a:lnTo>
                    <a:pt x="2489" y="3416"/>
                  </a:lnTo>
                  <a:lnTo>
                    <a:pt x="7696" y="3416"/>
                  </a:lnTo>
                  <a:lnTo>
                    <a:pt x="9372" y="3416"/>
                  </a:lnTo>
                  <a:lnTo>
                    <a:pt x="9372" y="80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3" name="object 883"/>
            <p:cNvSpPr/>
            <p:nvPr/>
          </p:nvSpPr>
          <p:spPr>
            <a:xfrm>
              <a:off x="8589352" y="7719326"/>
              <a:ext cx="7620" cy="3175"/>
            </a:xfrm>
            <a:custGeom>
              <a:avLst/>
              <a:gdLst/>
              <a:ahLst/>
              <a:cxnLst/>
              <a:rect l="l" t="t" r="r" b="b"/>
              <a:pathLst>
                <a:path w="7620" h="3175">
                  <a:moveTo>
                    <a:pt x="0" y="0"/>
                  </a:moveTo>
                  <a:lnTo>
                    <a:pt x="0" y="3174"/>
                  </a:lnTo>
                  <a:lnTo>
                    <a:pt x="7480" y="3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4" name="object 884"/>
            <p:cNvSpPr/>
            <p:nvPr/>
          </p:nvSpPr>
          <p:spPr>
            <a:xfrm>
              <a:off x="8589353" y="7719326"/>
              <a:ext cx="7620" cy="3175"/>
            </a:xfrm>
            <a:custGeom>
              <a:avLst/>
              <a:gdLst/>
              <a:ahLst/>
              <a:cxnLst/>
              <a:rect l="l" t="t" r="r" b="b"/>
              <a:pathLst>
                <a:path w="7620" h="3175">
                  <a:moveTo>
                    <a:pt x="7467" y="3175"/>
                  </a:moveTo>
                  <a:lnTo>
                    <a:pt x="4762" y="2044"/>
                  </a:lnTo>
                  <a:lnTo>
                    <a:pt x="3060" y="1308"/>
                  </a:lnTo>
                  <a:lnTo>
                    <a:pt x="0" y="0"/>
                  </a:lnTo>
                  <a:lnTo>
                    <a:pt x="0" y="3175"/>
                  </a:lnTo>
                  <a:lnTo>
                    <a:pt x="4292" y="3175"/>
                  </a:lnTo>
                  <a:lnTo>
                    <a:pt x="7467" y="317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5" name="object 885"/>
            <p:cNvSpPr/>
            <p:nvPr/>
          </p:nvSpPr>
          <p:spPr>
            <a:xfrm>
              <a:off x="8598725" y="7729384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48" y="3429"/>
                  </a:moveTo>
                  <a:lnTo>
                    <a:pt x="0" y="3429"/>
                  </a:lnTo>
                  <a:lnTo>
                    <a:pt x="0" y="6692"/>
                  </a:lnTo>
                  <a:lnTo>
                    <a:pt x="9448" y="6692"/>
                  </a:lnTo>
                  <a:lnTo>
                    <a:pt x="9448" y="3429"/>
                  </a:lnTo>
                  <a:close/>
                </a:path>
                <a:path w="9525" h="6984">
                  <a:moveTo>
                    <a:pt x="9448" y="0"/>
                  </a:moveTo>
                  <a:lnTo>
                    <a:pt x="0" y="0"/>
                  </a:lnTo>
                  <a:lnTo>
                    <a:pt x="0" y="3416"/>
                  </a:lnTo>
                  <a:lnTo>
                    <a:pt x="9448" y="3416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6" name="object 886"/>
            <p:cNvSpPr/>
            <p:nvPr/>
          </p:nvSpPr>
          <p:spPr>
            <a:xfrm>
              <a:off x="8607793" y="7729372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371" y="0"/>
                  </a:moveTo>
                  <a:lnTo>
                    <a:pt x="0" y="0"/>
                  </a:lnTo>
                  <a:lnTo>
                    <a:pt x="371" y="371"/>
                  </a:lnTo>
                  <a:lnTo>
                    <a:pt x="37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7" name="object 887"/>
            <p:cNvSpPr/>
            <p:nvPr/>
          </p:nvSpPr>
          <p:spPr>
            <a:xfrm>
              <a:off x="8598725" y="7725930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6222" y="0"/>
                  </a:moveTo>
                  <a:lnTo>
                    <a:pt x="0" y="0"/>
                  </a:lnTo>
                  <a:lnTo>
                    <a:pt x="0" y="3441"/>
                  </a:lnTo>
                  <a:lnTo>
                    <a:pt x="9448" y="3441"/>
                  </a:lnTo>
                  <a:lnTo>
                    <a:pt x="9448" y="1358"/>
                  </a:lnTo>
                  <a:lnTo>
                    <a:pt x="622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8" name="object 888"/>
            <p:cNvSpPr/>
            <p:nvPr/>
          </p:nvSpPr>
          <p:spPr>
            <a:xfrm>
              <a:off x="8598725" y="7725930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448" y="1358"/>
                  </a:moveTo>
                  <a:lnTo>
                    <a:pt x="6223" y="0"/>
                  </a:lnTo>
                  <a:lnTo>
                    <a:pt x="0" y="0"/>
                  </a:lnTo>
                  <a:lnTo>
                    <a:pt x="0" y="1625"/>
                  </a:lnTo>
                  <a:lnTo>
                    <a:pt x="2692" y="3441"/>
                  </a:lnTo>
                  <a:lnTo>
                    <a:pt x="9067" y="3441"/>
                  </a:lnTo>
                  <a:lnTo>
                    <a:pt x="9448" y="3441"/>
                  </a:lnTo>
                  <a:lnTo>
                    <a:pt x="9448" y="135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9" name="object 889"/>
            <p:cNvSpPr/>
            <p:nvPr/>
          </p:nvSpPr>
          <p:spPr>
            <a:xfrm>
              <a:off x="8598725" y="7723314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0" y="0"/>
                  </a:moveTo>
                  <a:lnTo>
                    <a:pt x="0" y="2616"/>
                  </a:lnTo>
                  <a:lnTo>
                    <a:pt x="6218" y="26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0" name="object 890"/>
            <p:cNvSpPr/>
            <p:nvPr/>
          </p:nvSpPr>
          <p:spPr>
            <a:xfrm>
              <a:off x="8598725" y="7723314"/>
              <a:ext cx="6350" cy="3175"/>
            </a:xfrm>
            <a:custGeom>
              <a:avLst/>
              <a:gdLst/>
              <a:ahLst/>
              <a:cxnLst/>
              <a:rect l="l" t="t" r="r" b="b"/>
              <a:pathLst>
                <a:path w="6350" h="3175">
                  <a:moveTo>
                    <a:pt x="6210" y="2616"/>
                  </a:moveTo>
                  <a:lnTo>
                    <a:pt x="6019" y="2540"/>
                  </a:lnTo>
                  <a:lnTo>
                    <a:pt x="5194" y="2197"/>
                  </a:lnTo>
                  <a:lnTo>
                    <a:pt x="0" y="0"/>
                  </a:lnTo>
                  <a:lnTo>
                    <a:pt x="0" y="2616"/>
                  </a:lnTo>
                  <a:lnTo>
                    <a:pt x="6210" y="261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1" name="object 891"/>
            <p:cNvSpPr/>
            <p:nvPr/>
          </p:nvSpPr>
          <p:spPr>
            <a:xfrm>
              <a:off x="8608174" y="7732814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47" y="0"/>
                  </a:moveTo>
                  <a:lnTo>
                    <a:pt x="0" y="0"/>
                  </a:lnTo>
                  <a:lnTo>
                    <a:pt x="0" y="3263"/>
                  </a:lnTo>
                  <a:lnTo>
                    <a:pt x="0" y="6413"/>
                  </a:lnTo>
                  <a:lnTo>
                    <a:pt x="9347" y="6413"/>
                  </a:lnTo>
                  <a:lnTo>
                    <a:pt x="9347" y="3263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2" name="object 892"/>
            <p:cNvSpPr/>
            <p:nvPr/>
          </p:nvSpPr>
          <p:spPr>
            <a:xfrm>
              <a:off x="8615591" y="7732801"/>
              <a:ext cx="2540" cy="1905"/>
            </a:xfrm>
            <a:custGeom>
              <a:avLst/>
              <a:gdLst/>
              <a:ahLst/>
              <a:cxnLst/>
              <a:rect l="l" t="t" r="r" b="b"/>
              <a:pathLst>
                <a:path w="2540" h="1904">
                  <a:moveTo>
                    <a:pt x="1939" y="0"/>
                  </a:moveTo>
                  <a:lnTo>
                    <a:pt x="0" y="0"/>
                  </a:lnTo>
                  <a:lnTo>
                    <a:pt x="1790" y="1790"/>
                  </a:lnTo>
                  <a:lnTo>
                    <a:pt x="1939" y="1790"/>
                  </a:lnTo>
                  <a:lnTo>
                    <a:pt x="193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3" name="object 893"/>
            <p:cNvSpPr/>
            <p:nvPr/>
          </p:nvSpPr>
          <p:spPr>
            <a:xfrm>
              <a:off x="8608174" y="7729379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4932" y="0"/>
                  </a:moveTo>
                  <a:lnTo>
                    <a:pt x="0" y="0"/>
                  </a:lnTo>
                  <a:lnTo>
                    <a:pt x="0" y="3421"/>
                  </a:lnTo>
                  <a:lnTo>
                    <a:pt x="9353" y="3421"/>
                  </a:lnTo>
                  <a:lnTo>
                    <a:pt x="9353" y="1856"/>
                  </a:lnTo>
                  <a:lnTo>
                    <a:pt x="493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4" name="object 894"/>
            <p:cNvSpPr/>
            <p:nvPr/>
          </p:nvSpPr>
          <p:spPr>
            <a:xfrm>
              <a:off x="8608174" y="7729384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47" y="1854"/>
                  </a:moveTo>
                  <a:lnTo>
                    <a:pt x="4927" y="0"/>
                  </a:lnTo>
                  <a:lnTo>
                    <a:pt x="4152" y="0"/>
                  </a:lnTo>
                  <a:lnTo>
                    <a:pt x="0" y="0"/>
                  </a:lnTo>
                  <a:lnTo>
                    <a:pt x="0" y="368"/>
                  </a:lnTo>
                  <a:lnTo>
                    <a:pt x="609" y="977"/>
                  </a:lnTo>
                  <a:lnTo>
                    <a:pt x="3327" y="2857"/>
                  </a:lnTo>
                  <a:lnTo>
                    <a:pt x="4699" y="3416"/>
                  </a:lnTo>
                  <a:lnTo>
                    <a:pt x="7416" y="3416"/>
                  </a:lnTo>
                  <a:lnTo>
                    <a:pt x="9347" y="3416"/>
                  </a:lnTo>
                  <a:lnTo>
                    <a:pt x="9347" y="185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5" name="object 895"/>
            <p:cNvSpPr/>
            <p:nvPr/>
          </p:nvSpPr>
          <p:spPr>
            <a:xfrm>
              <a:off x="8608174" y="7727289"/>
              <a:ext cx="5080" cy="2540"/>
            </a:xfrm>
            <a:custGeom>
              <a:avLst/>
              <a:gdLst/>
              <a:ahLst/>
              <a:cxnLst/>
              <a:rect l="l" t="t" r="r" b="b"/>
              <a:pathLst>
                <a:path w="5079" h="2540">
                  <a:moveTo>
                    <a:pt x="0" y="0"/>
                  </a:moveTo>
                  <a:lnTo>
                    <a:pt x="0" y="2082"/>
                  </a:lnTo>
                  <a:lnTo>
                    <a:pt x="4908" y="20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6" name="object 896"/>
            <p:cNvSpPr/>
            <p:nvPr/>
          </p:nvSpPr>
          <p:spPr>
            <a:xfrm>
              <a:off x="8608174" y="7727289"/>
              <a:ext cx="5080" cy="2540"/>
            </a:xfrm>
            <a:custGeom>
              <a:avLst/>
              <a:gdLst/>
              <a:ahLst/>
              <a:cxnLst/>
              <a:rect l="l" t="t" r="r" b="b"/>
              <a:pathLst>
                <a:path w="5079" h="2540">
                  <a:moveTo>
                    <a:pt x="4902" y="2082"/>
                  </a:moveTo>
                  <a:lnTo>
                    <a:pt x="3860" y="1651"/>
                  </a:lnTo>
                  <a:lnTo>
                    <a:pt x="0" y="0"/>
                  </a:lnTo>
                  <a:lnTo>
                    <a:pt x="0" y="2082"/>
                  </a:lnTo>
                  <a:lnTo>
                    <a:pt x="4152" y="2082"/>
                  </a:lnTo>
                  <a:lnTo>
                    <a:pt x="4902" y="208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7" name="object 897"/>
            <p:cNvSpPr/>
            <p:nvPr/>
          </p:nvSpPr>
          <p:spPr>
            <a:xfrm>
              <a:off x="8617534" y="7736077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3162"/>
                  </a:moveTo>
                  <a:lnTo>
                    <a:pt x="0" y="3162"/>
                  </a:lnTo>
                  <a:lnTo>
                    <a:pt x="0" y="6159"/>
                  </a:lnTo>
                  <a:lnTo>
                    <a:pt x="9372" y="6159"/>
                  </a:lnTo>
                  <a:lnTo>
                    <a:pt x="9372" y="3162"/>
                  </a:lnTo>
                  <a:close/>
                </a:path>
                <a:path w="9525" h="6350">
                  <a:moveTo>
                    <a:pt x="9372" y="0"/>
                  </a:moveTo>
                  <a:lnTo>
                    <a:pt x="0" y="0"/>
                  </a:lnTo>
                  <a:lnTo>
                    <a:pt x="0" y="3149"/>
                  </a:lnTo>
                  <a:lnTo>
                    <a:pt x="9372" y="3149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8" name="object 898"/>
            <p:cNvSpPr/>
            <p:nvPr/>
          </p:nvSpPr>
          <p:spPr>
            <a:xfrm>
              <a:off x="8626157" y="7736077"/>
              <a:ext cx="1270" cy="1270"/>
            </a:xfrm>
            <a:custGeom>
              <a:avLst/>
              <a:gdLst/>
              <a:ahLst/>
              <a:cxnLst/>
              <a:rect l="l" t="t" r="r" b="b"/>
              <a:pathLst>
                <a:path w="1270" h="1270">
                  <a:moveTo>
                    <a:pt x="748" y="0"/>
                  </a:moveTo>
                  <a:lnTo>
                    <a:pt x="0" y="0"/>
                  </a:lnTo>
                  <a:lnTo>
                    <a:pt x="748" y="748"/>
                  </a:lnTo>
                  <a:lnTo>
                    <a:pt x="7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9" name="object 899"/>
            <p:cNvSpPr/>
            <p:nvPr/>
          </p:nvSpPr>
          <p:spPr>
            <a:xfrm>
              <a:off x="8617533" y="7732801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3670" y="0"/>
                  </a:moveTo>
                  <a:lnTo>
                    <a:pt x="0" y="0"/>
                  </a:lnTo>
                  <a:lnTo>
                    <a:pt x="0" y="3276"/>
                  </a:lnTo>
                  <a:lnTo>
                    <a:pt x="9379" y="3276"/>
                  </a:lnTo>
                  <a:lnTo>
                    <a:pt x="9379" y="2422"/>
                  </a:lnTo>
                  <a:lnTo>
                    <a:pt x="367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0" name="object 900"/>
            <p:cNvSpPr/>
            <p:nvPr/>
          </p:nvSpPr>
          <p:spPr>
            <a:xfrm>
              <a:off x="8617534" y="7732814"/>
              <a:ext cx="9525" cy="3810"/>
            </a:xfrm>
            <a:custGeom>
              <a:avLst/>
              <a:gdLst/>
              <a:ahLst/>
              <a:cxnLst/>
              <a:rect l="l" t="t" r="r" b="b"/>
              <a:pathLst>
                <a:path w="9525" h="3809">
                  <a:moveTo>
                    <a:pt x="9372" y="2413"/>
                  </a:moveTo>
                  <a:lnTo>
                    <a:pt x="6578" y="1231"/>
                  </a:lnTo>
                  <a:lnTo>
                    <a:pt x="3670" y="0"/>
                  </a:lnTo>
                  <a:lnTo>
                    <a:pt x="0" y="0"/>
                  </a:lnTo>
                  <a:lnTo>
                    <a:pt x="0" y="1930"/>
                  </a:lnTo>
                  <a:lnTo>
                    <a:pt x="1930" y="3263"/>
                  </a:lnTo>
                  <a:lnTo>
                    <a:pt x="8623" y="3263"/>
                  </a:lnTo>
                  <a:lnTo>
                    <a:pt x="9359" y="3263"/>
                  </a:lnTo>
                  <a:lnTo>
                    <a:pt x="9372" y="241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1" name="object 901"/>
            <p:cNvSpPr/>
            <p:nvPr/>
          </p:nvSpPr>
          <p:spPr>
            <a:xfrm>
              <a:off x="8617533" y="7731249"/>
              <a:ext cx="3810" cy="1905"/>
            </a:xfrm>
            <a:custGeom>
              <a:avLst/>
              <a:gdLst/>
              <a:ahLst/>
              <a:cxnLst/>
              <a:rect l="l" t="t" r="r" b="b"/>
              <a:pathLst>
                <a:path w="3809" h="1904">
                  <a:moveTo>
                    <a:pt x="23" y="0"/>
                  </a:moveTo>
                  <a:lnTo>
                    <a:pt x="0" y="1552"/>
                  </a:lnTo>
                  <a:lnTo>
                    <a:pt x="3669" y="1552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2" name="object 902"/>
            <p:cNvSpPr/>
            <p:nvPr/>
          </p:nvSpPr>
          <p:spPr>
            <a:xfrm>
              <a:off x="8617534" y="7731251"/>
              <a:ext cx="3810" cy="1905"/>
            </a:xfrm>
            <a:custGeom>
              <a:avLst/>
              <a:gdLst/>
              <a:ahLst/>
              <a:cxnLst/>
              <a:rect l="l" t="t" r="r" b="b"/>
              <a:pathLst>
                <a:path w="3809" h="1904">
                  <a:moveTo>
                    <a:pt x="3657" y="1549"/>
                  </a:moveTo>
                  <a:lnTo>
                    <a:pt x="12" y="0"/>
                  </a:lnTo>
                  <a:lnTo>
                    <a:pt x="0" y="1549"/>
                  </a:lnTo>
                  <a:lnTo>
                    <a:pt x="3657" y="154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3" name="object 903"/>
            <p:cNvSpPr/>
            <p:nvPr/>
          </p:nvSpPr>
          <p:spPr>
            <a:xfrm>
              <a:off x="8626920" y="7739240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448" y="0"/>
                  </a:moveTo>
                  <a:lnTo>
                    <a:pt x="0" y="0"/>
                  </a:lnTo>
                  <a:lnTo>
                    <a:pt x="0" y="2997"/>
                  </a:lnTo>
                  <a:lnTo>
                    <a:pt x="0" y="5981"/>
                  </a:lnTo>
                  <a:lnTo>
                    <a:pt x="9448" y="5981"/>
                  </a:lnTo>
                  <a:lnTo>
                    <a:pt x="9448" y="299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4" name="object 904"/>
            <p:cNvSpPr/>
            <p:nvPr/>
          </p:nvSpPr>
          <p:spPr>
            <a:xfrm>
              <a:off x="8635145" y="7739227"/>
              <a:ext cx="1270" cy="1270"/>
            </a:xfrm>
            <a:custGeom>
              <a:avLst/>
              <a:gdLst/>
              <a:ahLst/>
              <a:cxnLst/>
              <a:rect l="l" t="t" r="r" b="b"/>
              <a:pathLst>
                <a:path w="1270" h="1270">
                  <a:moveTo>
                    <a:pt x="1196" y="1193"/>
                  </a:moveTo>
                  <a:lnTo>
                    <a:pt x="1216" y="0"/>
                  </a:lnTo>
                  <a:lnTo>
                    <a:pt x="0" y="0"/>
                  </a:lnTo>
                  <a:lnTo>
                    <a:pt x="1196" y="119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5" name="object 905"/>
            <p:cNvSpPr/>
            <p:nvPr/>
          </p:nvSpPr>
          <p:spPr>
            <a:xfrm>
              <a:off x="8626919" y="773607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2057" y="0"/>
                  </a:moveTo>
                  <a:lnTo>
                    <a:pt x="0" y="0"/>
                  </a:lnTo>
                  <a:lnTo>
                    <a:pt x="0" y="3149"/>
                  </a:lnTo>
                  <a:lnTo>
                    <a:pt x="9448" y="3149"/>
                  </a:lnTo>
                  <a:lnTo>
                    <a:pt x="9448" y="2247"/>
                  </a:lnTo>
                  <a:lnTo>
                    <a:pt x="4178" y="889"/>
                  </a:lnTo>
                  <a:lnTo>
                    <a:pt x="205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6" name="object 906"/>
            <p:cNvSpPr/>
            <p:nvPr/>
          </p:nvSpPr>
          <p:spPr>
            <a:xfrm>
              <a:off x="8626920" y="773607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48" y="2247"/>
                  </a:moveTo>
                  <a:lnTo>
                    <a:pt x="6578" y="1511"/>
                  </a:lnTo>
                  <a:lnTo>
                    <a:pt x="4178" y="889"/>
                  </a:lnTo>
                  <a:lnTo>
                    <a:pt x="2057" y="0"/>
                  </a:lnTo>
                  <a:lnTo>
                    <a:pt x="0" y="0"/>
                  </a:lnTo>
                  <a:lnTo>
                    <a:pt x="0" y="762"/>
                  </a:lnTo>
                  <a:lnTo>
                    <a:pt x="812" y="1574"/>
                  </a:lnTo>
                  <a:lnTo>
                    <a:pt x="3111" y="3149"/>
                  </a:lnTo>
                  <a:lnTo>
                    <a:pt x="8216" y="3149"/>
                  </a:lnTo>
                  <a:lnTo>
                    <a:pt x="9436" y="3149"/>
                  </a:lnTo>
                  <a:lnTo>
                    <a:pt x="9448" y="224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7" name="object 907"/>
            <p:cNvSpPr/>
            <p:nvPr/>
          </p:nvSpPr>
          <p:spPr>
            <a:xfrm>
              <a:off x="8626919" y="7735229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40" h="1270">
                  <a:moveTo>
                    <a:pt x="5" y="0"/>
                  </a:moveTo>
                  <a:lnTo>
                    <a:pt x="0" y="848"/>
                  </a:lnTo>
                  <a:lnTo>
                    <a:pt x="2057" y="848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8" name="object 908"/>
            <p:cNvSpPr/>
            <p:nvPr/>
          </p:nvSpPr>
          <p:spPr>
            <a:xfrm>
              <a:off x="8626920" y="7735239"/>
              <a:ext cx="2540" cy="1270"/>
            </a:xfrm>
            <a:custGeom>
              <a:avLst/>
              <a:gdLst/>
              <a:ahLst/>
              <a:cxnLst/>
              <a:rect l="l" t="t" r="r" b="b"/>
              <a:pathLst>
                <a:path w="2540" h="1270">
                  <a:moveTo>
                    <a:pt x="2057" y="0"/>
                  </a:moveTo>
                  <a:lnTo>
                    <a:pt x="0" y="0"/>
                  </a:lnTo>
                  <a:lnTo>
                    <a:pt x="0" y="838"/>
                  </a:lnTo>
                  <a:lnTo>
                    <a:pt x="2057" y="838"/>
                  </a:lnTo>
                  <a:lnTo>
                    <a:pt x="205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9" name="object 909"/>
            <p:cNvSpPr/>
            <p:nvPr/>
          </p:nvSpPr>
          <p:spPr>
            <a:xfrm>
              <a:off x="8636368" y="7742237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2997"/>
                  </a:moveTo>
                  <a:lnTo>
                    <a:pt x="0" y="2997"/>
                  </a:lnTo>
                  <a:lnTo>
                    <a:pt x="0" y="5994"/>
                  </a:lnTo>
                  <a:lnTo>
                    <a:pt x="9372" y="5994"/>
                  </a:lnTo>
                  <a:lnTo>
                    <a:pt x="9372" y="2997"/>
                  </a:lnTo>
                  <a:close/>
                </a:path>
                <a:path w="9525" h="6350">
                  <a:moveTo>
                    <a:pt x="9372" y="0"/>
                  </a:moveTo>
                  <a:lnTo>
                    <a:pt x="0" y="0"/>
                  </a:lnTo>
                  <a:lnTo>
                    <a:pt x="0" y="2984"/>
                  </a:lnTo>
                  <a:lnTo>
                    <a:pt x="9372" y="2984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0" name="object 910"/>
            <p:cNvSpPr/>
            <p:nvPr/>
          </p:nvSpPr>
          <p:spPr>
            <a:xfrm>
              <a:off x="8645458" y="7742237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275" y="0"/>
                  </a:moveTo>
                  <a:lnTo>
                    <a:pt x="0" y="0"/>
                  </a:lnTo>
                  <a:lnTo>
                    <a:pt x="275" y="274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1" name="object 911"/>
            <p:cNvSpPr/>
            <p:nvPr/>
          </p:nvSpPr>
          <p:spPr>
            <a:xfrm>
              <a:off x="8636368" y="773922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3416" y="0"/>
                  </a:moveTo>
                  <a:lnTo>
                    <a:pt x="0" y="0"/>
                  </a:lnTo>
                  <a:lnTo>
                    <a:pt x="0" y="3009"/>
                  </a:lnTo>
                  <a:lnTo>
                    <a:pt x="9372" y="3009"/>
                  </a:lnTo>
                  <a:lnTo>
                    <a:pt x="9372" y="1523"/>
                  </a:lnTo>
                  <a:lnTo>
                    <a:pt x="341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2" name="object 912"/>
            <p:cNvSpPr/>
            <p:nvPr/>
          </p:nvSpPr>
          <p:spPr>
            <a:xfrm>
              <a:off x="8636368" y="7739240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1511"/>
                  </a:moveTo>
                  <a:lnTo>
                    <a:pt x="8267" y="1231"/>
                  </a:lnTo>
                  <a:lnTo>
                    <a:pt x="6985" y="914"/>
                  </a:lnTo>
                  <a:lnTo>
                    <a:pt x="3416" y="0"/>
                  </a:lnTo>
                  <a:lnTo>
                    <a:pt x="0" y="0"/>
                  </a:lnTo>
                  <a:lnTo>
                    <a:pt x="114" y="1320"/>
                  </a:lnTo>
                  <a:lnTo>
                    <a:pt x="2552" y="2997"/>
                  </a:lnTo>
                  <a:lnTo>
                    <a:pt x="9080" y="2997"/>
                  </a:lnTo>
                  <a:lnTo>
                    <a:pt x="9359" y="2997"/>
                  </a:lnTo>
                  <a:lnTo>
                    <a:pt x="9372" y="151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3" name="object 913"/>
            <p:cNvSpPr/>
            <p:nvPr/>
          </p:nvSpPr>
          <p:spPr>
            <a:xfrm>
              <a:off x="8636368" y="7738330"/>
              <a:ext cx="3810" cy="1270"/>
            </a:xfrm>
            <a:custGeom>
              <a:avLst/>
              <a:gdLst/>
              <a:ahLst/>
              <a:cxnLst/>
              <a:rect l="l" t="t" r="r" b="b"/>
              <a:pathLst>
                <a:path w="3809" h="1270">
                  <a:moveTo>
                    <a:pt x="15" y="0"/>
                  </a:moveTo>
                  <a:lnTo>
                    <a:pt x="0" y="897"/>
                  </a:lnTo>
                  <a:lnTo>
                    <a:pt x="3416" y="897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4" name="object 914"/>
            <p:cNvSpPr/>
            <p:nvPr/>
          </p:nvSpPr>
          <p:spPr>
            <a:xfrm>
              <a:off x="8636368" y="7738338"/>
              <a:ext cx="3810" cy="1270"/>
            </a:xfrm>
            <a:custGeom>
              <a:avLst/>
              <a:gdLst/>
              <a:ahLst/>
              <a:cxnLst/>
              <a:rect l="l" t="t" r="r" b="b"/>
              <a:pathLst>
                <a:path w="3809" h="1270">
                  <a:moveTo>
                    <a:pt x="3416" y="0"/>
                  </a:moveTo>
                  <a:lnTo>
                    <a:pt x="0" y="0"/>
                  </a:lnTo>
                  <a:lnTo>
                    <a:pt x="0" y="889"/>
                  </a:lnTo>
                  <a:lnTo>
                    <a:pt x="3416" y="889"/>
                  </a:lnTo>
                  <a:lnTo>
                    <a:pt x="3416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5" name="object 915"/>
            <p:cNvSpPr/>
            <p:nvPr/>
          </p:nvSpPr>
          <p:spPr>
            <a:xfrm>
              <a:off x="8645741" y="7745234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423" y="3009"/>
                  </a:moveTo>
                  <a:lnTo>
                    <a:pt x="0" y="3009"/>
                  </a:lnTo>
                  <a:lnTo>
                    <a:pt x="0" y="5791"/>
                  </a:lnTo>
                  <a:lnTo>
                    <a:pt x="9423" y="5791"/>
                  </a:lnTo>
                  <a:lnTo>
                    <a:pt x="9423" y="3009"/>
                  </a:lnTo>
                  <a:close/>
                </a:path>
                <a:path w="9525" h="6350">
                  <a:moveTo>
                    <a:pt x="9423" y="0"/>
                  </a:moveTo>
                  <a:lnTo>
                    <a:pt x="0" y="0"/>
                  </a:lnTo>
                  <a:lnTo>
                    <a:pt x="0" y="2997"/>
                  </a:lnTo>
                  <a:lnTo>
                    <a:pt x="9423" y="2997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6" name="object 916"/>
            <p:cNvSpPr/>
            <p:nvPr/>
          </p:nvSpPr>
          <p:spPr>
            <a:xfrm>
              <a:off x="8654272" y="7745222"/>
              <a:ext cx="1270" cy="1270"/>
            </a:xfrm>
            <a:custGeom>
              <a:avLst/>
              <a:gdLst/>
              <a:ahLst/>
              <a:cxnLst/>
              <a:rect l="l" t="t" r="r" b="b"/>
              <a:pathLst>
                <a:path w="1270" h="1270">
                  <a:moveTo>
                    <a:pt x="891" y="0"/>
                  </a:moveTo>
                  <a:lnTo>
                    <a:pt x="0" y="0"/>
                  </a:lnTo>
                  <a:lnTo>
                    <a:pt x="891" y="888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7" name="object 917"/>
            <p:cNvSpPr/>
            <p:nvPr/>
          </p:nvSpPr>
          <p:spPr>
            <a:xfrm>
              <a:off x="8645740" y="774223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5714" y="0"/>
                  </a:moveTo>
                  <a:lnTo>
                    <a:pt x="0" y="0"/>
                  </a:lnTo>
                  <a:lnTo>
                    <a:pt x="0" y="2984"/>
                  </a:lnTo>
                  <a:lnTo>
                    <a:pt x="9423" y="2984"/>
                  </a:lnTo>
                  <a:lnTo>
                    <a:pt x="9423" y="939"/>
                  </a:lnTo>
                  <a:lnTo>
                    <a:pt x="571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8" name="object 918"/>
            <p:cNvSpPr/>
            <p:nvPr/>
          </p:nvSpPr>
          <p:spPr>
            <a:xfrm>
              <a:off x="8645741" y="774223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23" y="939"/>
                  </a:moveTo>
                  <a:lnTo>
                    <a:pt x="5854" y="38"/>
                  </a:lnTo>
                  <a:lnTo>
                    <a:pt x="5715" y="0"/>
                  </a:lnTo>
                  <a:lnTo>
                    <a:pt x="0" y="0"/>
                  </a:lnTo>
                  <a:lnTo>
                    <a:pt x="0" y="292"/>
                  </a:lnTo>
                  <a:lnTo>
                    <a:pt x="952" y="1231"/>
                  </a:lnTo>
                  <a:lnTo>
                    <a:pt x="3479" y="2984"/>
                  </a:lnTo>
                  <a:lnTo>
                    <a:pt x="8521" y="2984"/>
                  </a:lnTo>
                  <a:lnTo>
                    <a:pt x="9410" y="2984"/>
                  </a:lnTo>
                  <a:lnTo>
                    <a:pt x="9423" y="93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9" name="object 919"/>
            <p:cNvSpPr/>
            <p:nvPr/>
          </p:nvSpPr>
          <p:spPr>
            <a:xfrm>
              <a:off x="8645740" y="7740756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18" y="0"/>
                  </a:moveTo>
                  <a:lnTo>
                    <a:pt x="0" y="1481"/>
                  </a:lnTo>
                  <a:lnTo>
                    <a:pt x="5708" y="1481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0" name="object 920"/>
            <p:cNvSpPr/>
            <p:nvPr/>
          </p:nvSpPr>
          <p:spPr>
            <a:xfrm>
              <a:off x="8645741" y="7740764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5702" y="1473"/>
                  </a:moveTo>
                  <a:lnTo>
                    <a:pt x="12" y="0"/>
                  </a:lnTo>
                  <a:lnTo>
                    <a:pt x="0" y="1473"/>
                  </a:lnTo>
                  <a:lnTo>
                    <a:pt x="5702" y="147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1" name="object 921"/>
            <p:cNvSpPr/>
            <p:nvPr/>
          </p:nvSpPr>
          <p:spPr>
            <a:xfrm>
              <a:off x="8655177" y="7745234"/>
              <a:ext cx="9525" cy="8890"/>
            </a:xfrm>
            <a:custGeom>
              <a:avLst/>
              <a:gdLst/>
              <a:ahLst/>
              <a:cxnLst/>
              <a:rect l="l" t="t" r="r" b="b"/>
              <a:pathLst>
                <a:path w="9525" h="8890">
                  <a:moveTo>
                    <a:pt x="9372" y="3009"/>
                  </a:moveTo>
                  <a:lnTo>
                    <a:pt x="0" y="3009"/>
                  </a:lnTo>
                  <a:lnTo>
                    <a:pt x="0" y="5791"/>
                  </a:lnTo>
                  <a:lnTo>
                    <a:pt x="0" y="8724"/>
                  </a:lnTo>
                  <a:lnTo>
                    <a:pt x="9372" y="8724"/>
                  </a:lnTo>
                  <a:lnTo>
                    <a:pt x="9372" y="5791"/>
                  </a:lnTo>
                  <a:lnTo>
                    <a:pt x="9372" y="3009"/>
                  </a:lnTo>
                  <a:close/>
                </a:path>
                <a:path w="9525" h="8890">
                  <a:moveTo>
                    <a:pt x="9372" y="381"/>
                  </a:moveTo>
                  <a:lnTo>
                    <a:pt x="7912" y="0"/>
                  </a:lnTo>
                  <a:lnTo>
                    <a:pt x="0" y="0"/>
                  </a:lnTo>
                  <a:lnTo>
                    <a:pt x="0" y="2997"/>
                  </a:lnTo>
                  <a:lnTo>
                    <a:pt x="9372" y="2997"/>
                  </a:lnTo>
                  <a:lnTo>
                    <a:pt x="9372" y="381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2" name="object 922"/>
            <p:cNvSpPr/>
            <p:nvPr/>
          </p:nvSpPr>
          <p:spPr>
            <a:xfrm>
              <a:off x="8655177" y="7745234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381"/>
                  </a:moveTo>
                  <a:lnTo>
                    <a:pt x="7912" y="0"/>
                  </a:lnTo>
                  <a:lnTo>
                    <a:pt x="6629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266" y="1155"/>
                  </a:lnTo>
                  <a:lnTo>
                    <a:pt x="2946" y="2997"/>
                  </a:lnTo>
                  <a:lnTo>
                    <a:pt x="9372" y="2997"/>
                  </a:lnTo>
                  <a:lnTo>
                    <a:pt x="9372" y="38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3" name="object 923"/>
            <p:cNvSpPr/>
            <p:nvPr/>
          </p:nvSpPr>
          <p:spPr>
            <a:xfrm>
              <a:off x="8655177" y="7743182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7" y="0"/>
                  </a:moveTo>
                  <a:lnTo>
                    <a:pt x="0" y="2039"/>
                  </a:lnTo>
                  <a:lnTo>
                    <a:pt x="7912" y="203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4" name="object 924"/>
            <p:cNvSpPr/>
            <p:nvPr/>
          </p:nvSpPr>
          <p:spPr>
            <a:xfrm>
              <a:off x="8655177" y="7743189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7899" y="2032"/>
                  </a:moveTo>
                  <a:lnTo>
                    <a:pt x="5829" y="1498"/>
                  </a:lnTo>
                  <a:lnTo>
                    <a:pt x="0" y="0"/>
                  </a:lnTo>
                  <a:lnTo>
                    <a:pt x="0" y="2032"/>
                  </a:lnTo>
                  <a:lnTo>
                    <a:pt x="6375" y="2032"/>
                  </a:lnTo>
                  <a:lnTo>
                    <a:pt x="7899" y="20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5" name="object 925"/>
            <p:cNvSpPr/>
            <p:nvPr/>
          </p:nvSpPr>
          <p:spPr>
            <a:xfrm>
              <a:off x="8664549" y="775102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2" y="0"/>
                  </a:moveTo>
                  <a:lnTo>
                    <a:pt x="0" y="0"/>
                  </a:lnTo>
                  <a:lnTo>
                    <a:pt x="0" y="2933"/>
                  </a:lnTo>
                  <a:lnTo>
                    <a:pt x="0" y="5575"/>
                  </a:lnTo>
                  <a:lnTo>
                    <a:pt x="9372" y="5575"/>
                  </a:lnTo>
                  <a:lnTo>
                    <a:pt x="9372" y="293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6" name="object 926"/>
            <p:cNvSpPr/>
            <p:nvPr/>
          </p:nvSpPr>
          <p:spPr>
            <a:xfrm>
              <a:off x="8673208" y="7751025"/>
              <a:ext cx="1270" cy="1270"/>
            </a:xfrm>
            <a:custGeom>
              <a:avLst/>
              <a:gdLst/>
              <a:ahLst/>
              <a:cxnLst/>
              <a:rect l="l" t="t" r="r" b="b"/>
              <a:pathLst>
                <a:path w="1270" h="1270">
                  <a:moveTo>
                    <a:pt x="709" y="0"/>
                  </a:moveTo>
                  <a:lnTo>
                    <a:pt x="0" y="0"/>
                  </a:lnTo>
                  <a:lnTo>
                    <a:pt x="709" y="707"/>
                  </a:lnTo>
                  <a:lnTo>
                    <a:pt x="70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7" name="object 927"/>
            <p:cNvSpPr/>
            <p:nvPr/>
          </p:nvSpPr>
          <p:spPr>
            <a:xfrm>
              <a:off x="8664549" y="774823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9" y="0"/>
                  </a:moveTo>
                  <a:lnTo>
                    <a:pt x="0" y="0"/>
                  </a:lnTo>
                  <a:lnTo>
                    <a:pt x="0" y="2790"/>
                  </a:lnTo>
                  <a:lnTo>
                    <a:pt x="9379" y="2790"/>
                  </a:lnTo>
                  <a:lnTo>
                    <a:pt x="937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8" name="object 928"/>
            <p:cNvSpPr/>
            <p:nvPr/>
          </p:nvSpPr>
          <p:spPr>
            <a:xfrm>
              <a:off x="8664575" y="7748244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47" y="0"/>
                  </a:moveTo>
                  <a:lnTo>
                    <a:pt x="5969" y="0"/>
                  </a:lnTo>
                  <a:lnTo>
                    <a:pt x="0" y="0"/>
                  </a:lnTo>
                  <a:lnTo>
                    <a:pt x="1066" y="1054"/>
                  </a:lnTo>
                  <a:lnTo>
                    <a:pt x="3568" y="2781"/>
                  </a:lnTo>
                  <a:lnTo>
                    <a:pt x="8623" y="2781"/>
                  </a:lnTo>
                  <a:lnTo>
                    <a:pt x="9334" y="2781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9" name="object 929"/>
            <p:cNvSpPr/>
            <p:nvPr/>
          </p:nvSpPr>
          <p:spPr>
            <a:xfrm>
              <a:off x="8664549" y="774561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0" y="0"/>
                  </a:moveTo>
                  <a:lnTo>
                    <a:pt x="0" y="2616"/>
                  </a:lnTo>
                  <a:lnTo>
                    <a:pt x="9372" y="2616"/>
                  </a:lnTo>
                  <a:lnTo>
                    <a:pt x="9372" y="24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0" name="object 930"/>
            <p:cNvSpPr/>
            <p:nvPr/>
          </p:nvSpPr>
          <p:spPr>
            <a:xfrm>
              <a:off x="8664549" y="774561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2425"/>
                  </a:moveTo>
                  <a:lnTo>
                    <a:pt x="6197" y="1625"/>
                  </a:lnTo>
                  <a:lnTo>
                    <a:pt x="4610" y="1206"/>
                  </a:lnTo>
                  <a:lnTo>
                    <a:pt x="0" y="0"/>
                  </a:lnTo>
                  <a:lnTo>
                    <a:pt x="0" y="2616"/>
                  </a:lnTo>
                  <a:lnTo>
                    <a:pt x="5854" y="2616"/>
                  </a:lnTo>
                  <a:lnTo>
                    <a:pt x="9372" y="2616"/>
                  </a:lnTo>
                  <a:lnTo>
                    <a:pt x="9372" y="242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1" name="object 931"/>
            <p:cNvSpPr/>
            <p:nvPr/>
          </p:nvSpPr>
          <p:spPr>
            <a:xfrm>
              <a:off x="8673922" y="7751025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448" y="0"/>
                  </a:moveTo>
                  <a:lnTo>
                    <a:pt x="0" y="0"/>
                  </a:lnTo>
                  <a:lnTo>
                    <a:pt x="0" y="2933"/>
                  </a:lnTo>
                  <a:lnTo>
                    <a:pt x="0" y="5575"/>
                  </a:lnTo>
                  <a:lnTo>
                    <a:pt x="0" y="8216"/>
                  </a:lnTo>
                  <a:lnTo>
                    <a:pt x="9448" y="8216"/>
                  </a:lnTo>
                  <a:lnTo>
                    <a:pt x="9448" y="5575"/>
                  </a:lnTo>
                  <a:lnTo>
                    <a:pt x="9448" y="293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2" name="object 932"/>
            <p:cNvSpPr/>
            <p:nvPr/>
          </p:nvSpPr>
          <p:spPr>
            <a:xfrm>
              <a:off x="8673922" y="775102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48" y="0"/>
                  </a:moveTo>
                  <a:lnTo>
                    <a:pt x="6553" y="0"/>
                  </a:lnTo>
                  <a:lnTo>
                    <a:pt x="0" y="0"/>
                  </a:lnTo>
                  <a:lnTo>
                    <a:pt x="0" y="723"/>
                  </a:lnTo>
                  <a:lnTo>
                    <a:pt x="469" y="1181"/>
                  </a:lnTo>
                  <a:lnTo>
                    <a:pt x="2997" y="2933"/>
                  </a:lnTo>
                  <a:lnTo>
                    <a:pt x="9448" y="293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3" name="object 933"/>
            <p:cNvSpPr/>
            <p:nvPr/>
          </p:nvSpPr>
          <p:spPr>
            <a:xfrm>
              <a:off x="8673922" y="774823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826" y="0"/>
                  </a:moveTo>
                  <a:lnTo>
                    <a:pt x="0" y="0"/>
                  </a:lnTo>
                  <a:lnTo>
                    <a:pt x="0" y="2790"/>
                  </a:lnTo>
                  <a:lnTo>
                    <a:pt x="9451" y="2790"/>
                  </a:lnTo>
                  <a:lnTo>
                    <a:pt x="9451" y="2229"/>
                  </a:lnTo>
                  <a:lnTo>
                    <a:pt x="8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4" name="object 934"/>
            <p:cNvSpPr/>
            <p:nvPr/>
          </p:nvSpPr>
          <p:spPr>
            <a:xfrm>
              <a:off x="8673922" y="7748244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48" y="2222"/>
                  </a:moveTo>
                  <a:lnTo>
                    <a:pt x="6565" y="1498"/>
                  </a:lnTo>
                  <a:lnTo>
                    <a:pt x="4800" y="1028"/>
                  </a:lnTo>
                  <a:lnTo>
                    <a:pt x="825" y="0"/>
                  </a:lnTo>
                  <a:lnTo>
                    <a:pt x="0" y="0"/>
                  </a:lnTo>
                  <a:lnTo>
                    <a:pt x="0" y="2781"/>
                  </a:lnTo>
                  <a:lnTo>
                    <a:pt x="6553" y="2781"/>
                  </a:lnTo>
                  <a:lnTo>
                    <a:pt x="9436" y="2781"/>
                  </a:lnTo>
                  <a:lnTo>
                    <a:pt x="9448" y="222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5" name="object 935"/>
            <p:cNvSpPr/>
            <p:nvPr/>
          </p:nvSpPr>
          <p:spPr>
            <a:xfrm>
              <a:off x="8673922" y="7748041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0"/>
                  </a:moveTo>
                  <a:lnTo>
                    <a:pt x="0" y="190"/>
                  </a:lnTo>
                  <a:lnTo>
                    <a:pt x="802" y="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6" name="object 936"/>
            <p:cNvSpPr/>
            <p:nvPr/>
          </p:nvSpPr>
          <p:spPr>
            <a:xfrm>
              <a:off x="8673922" y="7748041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800" y="0"/>
                  </a:moveTo>
                  <a:lnTo>
                    <a:pt x="0" y="0"/>
                  </a:lnTo>
                  <a:lnTo>
                    <a:pt x="0" y="190"/>
                  </a:lnTo>
                  <a:lnTo>
                    <a:pt x="800" y="190"/>
                  </a:lnTo>
                  <a:lnTo>
                    <a:pt x="80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7" name="object 937"/>
            <p:cNvSpPr/>
            <p:nvPr/>
          </p:nvSpPr>
          <p:spPr>
            <a:xfrm>
              <a:off x="8683384" y="7753959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5295"/>
                  </a:moveTo>
                  <a:lnTo>
                    <a:pt x="0" y="5295"/>
                  </a:lnTo>
                  <a:lnTo>
                    <a:pt x="0" y="7912"/>
                  </a:lnTo>
                  <a:lnTo>
                    <a:pt x="9372" y="7912"/>
                  </a:lnTo>
                  <a:lnTo>
                    <a:pt x="9372" y="5295"/>
                  </a:lnTo>
                  <a:close/>
                </a:path>
                <a:path w="9525" h="8254">
                  <a:moveTo>
                    <a:pt x="9372" y="0"/>
                  </a:moveTo>
                  <a:lnTo>
                    <a:pt x="0" y="0"/>
                  </a:lnTo>
                  <a:lnTo>
                    <a:pt x="0" y="2641"/>
                  </a:lnTo>
                  <a:lnTo>
                    <a:pt x="0" y="5283"/>
                  </a:lnTo>
                  <a:lnTo>
                    <a:pt x="9372" y="5283"/>
                  </a:lnTo>
                  <a:lnTo>
                    <a:pt x="9372" y="264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8" name="object 938"/>
            <p:cNvSpPr/>
            <p:nvPr/>
          </p:nvSpPr>
          <p:spPr>
            <a:xfrm>
              <a:off x="8683676" y="7753959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080" y="0"/>
                  </a:moveTo>
                  <a:lnTo>
                    <a:pt x="7035" y="0"/>
                  </a:lnTo>
                  <a:lnTo>
                    <a:pt x="0" y="0"/>
                  </a:lnTo>
                  <a:lnTo>
                    <a:pt x="2184" y="1574"/>
                  </a:lnTo>
                  <a:lnTo>
                    <a:pt x="4800" y="2641"/>
                  </a:lnTo>
                  <a:lnTo>
                    <a:pt x="9080" y="2641"/>
                  </a:lnTo>
                  <a:lnTo>
                    <a:pt x="908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9" name="object 939"/>
            <p:cNvSpPr/>
            <p:nvPr/>
          </p:nvSpPr>
          <p:spPr>
            <a:xfrm>
              <a:off x="8683383" y="775102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2158" y="0"/>
                  </a:moveTo>
                  <a:lnTo>
                    <a:pt x="0" y="0"/>
                  </a:lnTo>
                  <a:lnTo>
                    <a:pt x="0" y="2933"/>
                  </a:lnTo>
                  <a:lnTo>
                    <a:pt x="9372" y="2933"/>
                  </a:lnTo>
                  <a:lnTo>
                    <a:pt x="9372" y="1866"/>
                  </a:lnTo>
                  <a:lnTo>
                    <a:pt x="215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0" name="object 940"/>
            <p:cNvSpPr/>
            <p:nvPr/>
          </p:nvSpPr>
          <p:spPr>
            <a:xfrm>
              <a:off x="8683384" y="775102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1866"/>
                  </a:moveTo>
                  <a:lnTo>
                    <a:pt x="7708" y="1447"/>
                  </a:lnTo>
                  <a:lnTo>
                    <a:pt x="5168" y="787"/>
                  </a:lnTo>
                  <a:lnTo>
                    <a:pt x="2159" y="0"/>
                  </a:lnTo>
                  <a:lnTo>
                    <a:pt x="0" y="0"/>
                  </a:lnTo>
                  <a:lnTo>
                    <a:pt x="0" y="2819"/>
                  </a:lnTo>
                  <a:lnTo>
                    <a:pt x="165" y="2933"/>
                  </a:lnTo>
                  <a:lnTo>
                    <a:pt x="7327" y="2933"/>
                  </a:lnTo>
                  <a:lnTo>
                    <a:pt x="9359" y="2933"/>
                  </a:lnTo>
                  <a:lnTo>
                    <a:pt x="9372" y="186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1" name="object 941"/>
            <p:cNvSpPr/>
            <p:nvPr/>
          </p:nvSpPr>
          <p:spPr>
            <a:xfrm>
              <a:off x="8683383" y="7750467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4">
                  <a:moveTo>
                    <a:pt x="0" y="558"/>
                  </a:moveTo>
                  <a:lnTo>
                    <a:pt x="2158" y="558"/>
                  </a:lnTo>
                  <a:lnTo>
                    <a:pt x="1" y="0"/>
                  </a:lnTo>
                  <a:lnTo>
                    <a:pt x="0" y="558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2" name="object 942"/>
            <p:cNvSpPr/>
            <p:nvPr/>
          </p:nvSpPr>
          <p:spPr>
            <a:xfrm>
              <a:off x="8683384" y="7750479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4">
                  <a:moveTo>
                    <a:pt x="2159" y="546"/>
                  </a:moveTo>
                  <a:lnTo>
                    <a:pt x="0" y="0"/>
                  </a:lnTo>
                  <a:lnTo>
                    <a:pt x="0" y="546"/>
                  </a:lnTo>
                  <a:lnTo>
                    <a:pt x="2159" y="54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3" name="object 943"/>
            <p:cNvSpPr/>
            <p:nvPr/>
          </p:nvSpPr>
          <p:spPr>
            <a:xfrm>
              <a:off x="8692756" y="775925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23" y="0"/>
                  </a:moveTo>
                  <a:lnTo>
                    <a:pt x="0" y="0"/>
                  </a:lnTo>
                  <a:lnTo>
                    <a:pt x="0" y="2616"/>
                  </a:lnTo>
                  <a:lnTo>
                    <a:pt x="0" y="5207"/>
                  </a:lnTo>
                  <a:lnTo>
                    <a:pt x="9423" y="5207"/>
                  </a:lnTo>
                  <a:lnTo>
                    <a:pt x="9423" y="2616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4" name="object 944"/>
            <p:cNvSpPr/>
            <p:nvPr/>
          </p:nvSpPr>
          <p:spPr>
            <a:xfrm>
              <a:off x="8701836" y="7759242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101" y="101"/>
                  </a:moveTo>
                  <a:lnTo>
                    <a:pt x="338" y="1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5" name="object 945"/>
            <p:cNvSpPr/>
            <p:nvPr/>
          </p:nvSpPr>
          <p:spPr>
            <a:xfrm>
              <a:off x="8692756" y="7756597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26" y="0"/>
                  </a:moveTo>
                  <a:lnTo>
                    <a:pt x="0" y="0"/>
                  </a:lnTo>
                  <a:lnTo>
                    <a:pt x="0" y="2645"/>
                  </a:lnTo>
                  <a:lnTo>
                    <a:pt x="9426" y="2645"/>
                  </a:lnTo>
                  <a:lnTo>
                    <a:pt x="94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6" name="object 946"/>
            <p:cNvSpPr/>
            <p:nvPr/>
          </p:nvSpPr>
          <p:spPr>
            <a:xfrm>
              <a:off x="8693874" y="7756601"/>
              <a:ext cx="8890" cy="3175"/>
            </a:xfrm>
            <a:custGeom>
              <a:avLst/>
              <a:gdLst/>
              <a:ahLst/>
              <a:cxnLst/>
              <a:rect l="l" t="t" r="r" b="b"/>
              <a:pathLst>
                <a:path w="8890" h="3175">
                  <a:moveTo>
                    <a:pt x="8293" y="0"/>
                  </a:moveTo>
                  <a:lnTo>
                    <a:pt x="5321" y="0"/>
                  </a:lnTo>
                  <a:lnTo>
                    <a:pt x="0" y="0"/>
                  </a:lnTo>
                  <a:lnTo>
                    <a:pt x="0" y="342"/>
                  </a:lnTo>
                  <a:lnTo>
                    <a:pt x="2184" y="1841"/>
                  </a:lnTo>
                  <a:lnTo>
                    <a:pt x="4114" y="2641"/>
                  </a:lnTo>
                  <a:lnTo>
                    <a:pt x="7962" y="2641"/>
                  </a:lnTo>
                  <a:lnTo>
                    <a:pt x="8293" y="2641"/>
                  </a:lnTo>
                  <a:lnTo>
                    <a:pt x="829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7" name="object 947"/>
            <p:cNvSpPr/>
            <p:nvPr/>
          </p:nvSpPr>
          <p:spPr>
            <a:xfrm>
              <a:off x="8692756" y="7753959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4127" y="0"/>
                  </a:moveTo>
                  <a:lnTo>
                    <a:pt x="0" y="0"/>
                  </a:lnTo>
                  <a:lnTo>
                    <a:pt x="0" y="2641"/>
                  </a:lnTo>
                  <a:lnTo>
                    <a:pt x="9423" y="2641"/>
                  </a:lnTo>
                  <a:lnTo>
                    <a:pt x="9423" y="1358"/>
                  </a:lnTo>
                  <a:lnTo>
                    <a:pt x="412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8" name="object 948"/>
            <p:cNvSpPr/>
            <p:nvPr/>
          </p:nvSpPr>
          <p:spPr>
            <a:xfrm>
              <a:off x="8692756" y="7753959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23" y="1358"/>
                  </a:moveTo>
                  <a:lnTo>
                    <a:pt x="8089" y="1028"/>
                  </a:lnTo>
                  <a:lnTo>
                    <a:pt x="4127" y="0"/>
                  </a:lnTo>
                  <a:lnTo>
                    <a:pt x="0" y="0"/>
                  </a:lnTo>
                  <a:lnTo>
                    <a:pt x="0" y="2044"/>
                  </a:lnTo>
                  <a:lnTo>
                    <a:pt x="0" y="2641"/>
                  </a:lnTo>
                  <a:lnTo>
                    <a:pt x="609" y="2641"/>
                  </a:lnTo>
                  <a:lnTo>
                    <a:pt x="6438" y="2641"/>
                  </a:lnTo>
                  <a:lnTo>
                    <a:pt x="9423" y="2641"/>
                  </a:lnTo>
                  <a:lnTo>
                    <a:pt x="9423" y="135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9" name="object 949"/>
            <p:cNvSpPr/>
            <p:nvPr/>
          </p:nvSpPr>
          <p:spPr>
            <a:xfrm>
              <a:off x="8692756" y="7752892"/>
              <a:ext cx="4445" cy="1270"/>
            </a:xfrm>
            <a:custGeom>
              <a:avLst/>
              <a:gdLst/>
              <a:ahLst/>
              <a:cxnLst/>
              <a:rect l="l" t="t" r="r" b="b"/>
              <a:pathLst>
                <a:path w="4445" h="1270">
                  <a:moveTo>
                    <a:pt x="0" y="0"/>
                  </a:moveTo>
                  <a:lnTo>
                    <a:pt x="0" y="1066"/>
                  </a:lnTo>
                  <a:lnTo>
                    <a:pt x="4127" y="10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0" name="object 950"/>
            <p:cNvSpPr/>
            <p:nvPr/>
          </p:nvSpPr>
          <p:spPr>
            <a:xfrm>
              <a:off x="8692756" y="7752892"/>
              <a:ext cx="4445" cy="1270"/>
            </a:xfrm>
            <a:custGeom>
              <a:avLst/>
              <a:gdLst/>
              <a:ahLst/>
              <a:cxnLst/>
              <a:rect l="l" t="t" r="r" b="b"/>
              <a:pathLst>
                <a:path w="4445" h="1270">
                  <a:moveTo>
                    <a:pt x="4038" y="1054"/>
                  </a:moveTo>
                  <a:lnTo>
                    <a:pt x="0" y="0"/>
                  </a:lnTo>
                  <a:lnTo>
                    <a:pt x="0" y="1066"/>
                  </a:lnTo>
                  <a:lnTo>
                    <a:pt x="4038" y="106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1" name="object 951"/>
            <p:cNvSpPr/>
            <p:nvPr/>
          </p:nvSpPr>
          <p:spPr>
            <a:xfrm>
              <a:off x="8702179" y="7759255"/>
              <a:ext cx="9525" cy="8255"/>
            </a:xfrm>
            <a:custGeom>
              <a:avLst/>
              <a:gdLst/>
              <a:ahLst/>
              <a:cxnLst/>
              <a:rect l="l" t="t" r="r" b="b"/>
              <a:pathLst>
                <a:path w="9525" h="8254">
                  <a:moveTo>
                    <a:pt x="9372" y="5219"/>
                  </a:moveTo>
                  <a:lnTo>
                    <a:pt x="0" y="5219"/>
                  </a:lnTo>
                  <a:lnTo>
                    <a:pt x="0" y="7785"/>
                  </a:lnTo>
                  <a:lnTo>
                    <a:pt x="9372" y="7785"/>
                  </a:lnTo>
                  <a:lnTo>
                    <a:pt x="9372" y="5219"/>
                  </a:lnTo>
                  <a:close/>
                </a:path>
                <a:path w="9525" h="8254">
                  <a:moveTo>
                    <a:pt x="9372" y="0"/>
                  </a:moveTo>
                  <a:lnTo>
                    <a:pt x="0" y="0"/>
                  </a:lnTo>
                  <a:lnTo>
                    <a:pt x="0" y="2616"/>
                  </a:lnTo>
                  <a:lnTo>
                    <a:pt x="0" y="5207"/>
                  </a:lnTo>
                  <a:lnTo>
                    <a:pt x="9372" y="5207"/>
                  </a:lnTo>
                  <a:lnTo>
                    <a:pt x="9372" y="2616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2" name="object 952"/>
            <p:cNvSpPr/>
            <p:nvPr/>
          </p:nvSpPr>
          <p:spPr>
            <a:xfrm>
              <a:off x="8702179" y="775925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0"/>
                  </a:moveTo>
                  <a:lnTo>
                    <a:pt x="6946" y="0"/>
                  </a:lnTo>
                  <a:lnTo>
                    <a:pt x="0" y="0"/>
                  </a:lnTo>
                  <a:lnTo>
                    <a:pt x="0" y="304"/>
                  </a:lnTo>
                  <a:lnTo>
                    <a:pt x="2628" y="2108"/>
                  </a:lnTo>
                  <a:lnTo>
                    <a:pt x="3873" y="2616"/>
                  </a:lnTo>
                  <a:lnTo>
                    <a:pt x="9372" y="2616"/>
                  </a:lnTo>
                  <a:lnTo>
                    <a:pt x="9372" y="242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3" name="object 953"/>
            <p:cNvSpPr/>
            <p:nvPr/>
          </p:nvSpPr>
          <p:spPr>
            <a:xfrm>
              <a:off x="8702179" y="775660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4991" y="0"/>
                  </a:moveTo>
                  <a:lnTo>
                    <a:pt x="0" y="0"/>
                  </a:lnTo>
                  <a:lnTo>
                    <a:pt x="0" y="2641"/>
                  </a:lnTo>
                  <a:lnTo>
                    <a:pt x="9378" y="2641"/>
                  </a:lnTo>
                  <a:lnTo>
                    <a:pt x="9378" y="1141"/>
                  </a:lnTo>
                  <a:lnTo>
                    <a:pt x="499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4" name="object 954"/>
            <p:cNvSpPr/>
            <p:nvPr/>
          </p:nvSpPr>
          <p:spPr>
            <a:xfrm>
              <a:off x="8702179" y="775660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0"/>
                  </a:moveTo>
                  <a:lnTo>
                    <a:pt x="4991" y="0"/>
                  </a:lnTo>
                  <a:lnTo>
                    <a:pt x="4813" y="0"/>
                  </a:lnTo>
                  <a:lnTo>
                    <a:pt x="0" y="0"/>
                  </a:lnTo>
                  <a:lnTo>
                    <a:pt x="0" y="2641"/>
                  </a:lnTo>
                  <a:lnTo>
                    <a:pt x="6946" y="2641"/>
                  </a:lnTo>
                  <a:lnTo>
                    <a:pt x="9372" y="2641"/>
                  </a:lnTo>
                  <a:lnTo>
                    <a:pt x="9372" y="114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5" name="object 955"/>
            <p:cNvSpPr/>
            <p:nvPr/>
          </p:nvSpPr>
          <p:spPr>
            <a:xfrm>
              <a:off x="8702179" y="7755318"/>
              <a:ext cx="5080" cy="1905"/>
            </a:xfrm>
            <a:custGeom>
              <a:avLst/>
              <a:gdLst/>
              <a:ahLst/>
              <a:cxnLst/>
              <a:rect l="l" t="t" r="r" b="b"/>
              <a:pathLst>
                <a:path w="5079" h="1904">
                  <a:moveTo>
                    <a:pt x="0" y="0"/>
                  </a:moveTo>
                  <a:lnTo>
                    <a:pt x="0" y="1282"/>
                  </a:lnTo>
                  <a:lnTo>
                    <a:pt x="4980" y="12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6" name="object 956"/>
            <p:cNvSpPr/>
            <p:nvPr/>
          </p:nvSpPr>
          <p:spPr>
            <a:xfrm>
              <a:off x="8702179" y="7755318"/>
              <a:ext cx="5080" cy="1905"/>
            </a:xfrm>
            <a:custGeom>
              <a:avLst/>
              <a:gdLst/>
              <a:ahLst/>
              <a:cxnLst/>
              <a:rect l="l" t="t" r="r" b="b"/>
              <a:pathLst>
                <a:path w="5079" h="1904">
                  <a:moveTo>
                    <a:pt x="4965" y="1282"/>
                  </a:moveTo>
                  <a:lnTo>
                    <a:pt x="4546" y="1181"/>
                  </a:lnTo>
                  <a:lnTo>
                    <a:pt x="0" y="0"/>
                  </a:lnTo>
                  <a:lnTo>
                    <a:pt x="0" y="1282"/>
                  </a:lnTo>
                  <a:lnTo>
                    <a:pt x="4622" y="1282"/>
                  </a:lnTo>
                  <a:lnTo>
                    <a:pt x="4965" y="128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7" name="object 957"/>
            <p:cNvSpPr/>
            <p:nvPr/>
          </p:nvSpPr>
          <p:spPr>
            <a:xfrm>
              <a:off x="8711565" y="7761871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372" y="2603"/>
                  </a:moveTo>
                  <a:lnTo>
                    <a:pt x="0" y="2603"/>
                  </a:lnTo>
                  <a:lnTo>
                    <a:pt x="0" y="5168"/>
                  </a:lnTo>
                  <a:lnTo>
                    <a:pt x="0" y="7594"/>
                  </a:lnTo>
                  <a:lnTo>
                    <a:pt x="9372" y="7594"/>
                  </a:lnTo>
                  <a:lnTo>
                    <a:pt x="9372" y="5168"/>
                  </a:lnTo>
                  <a:lnTo>
                    <a:pt x="9372" y="2603"/>
                  </a:lnTo>
                  <a:close/>
                </a:path>
                <a:path w="9525" h="7620">
                  <a:moveTo>
                    <a:pt x="9372" y="0"/>
                  </a:moveTo>
                  <a:lnTo>
                    <a:pt x="0" y="0"/>
                  </a:lnTo>
                  <a:lnTo>
                    <a:pt x="0" y="2590"/>
                  </a:lnTo>
                  <a:lnTo>
                    <a:pt x="9372" y="259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8" name="object 958"/>
            <p:cNvSpPr/>
            <p:nvPr/>
          </p:nvSpPr>
          <p:spPr>
            <a:xfrm>
              <a:off x="8711742" y="776187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194" y="0"/>
                  </a:moveTo>
                  <a:lnTo>
                    <a:pt x="7302" y="0"/>
                  </a:lnTo>
                  <a:lnTo>
                    <a:pt x="0" y="0"/>
                  </a:lnTo>
                  <a:lnTo>
                    <a:pt x="546" y="533"/>
                  </a:lnTo>
                  <a:lnTo>
                    <a:pt x="3276" y="2400"/>
                  </a:lnTo>
                  <a:lnTo>
                    <a:pt x="3733" y="2590"/>
                  </a:lnTo>
                  <a:lnTo>
                    <a:pt x="9194" y="2590"/>
                  </a:lnTo>
                  <a:lnTo>
                    <a:pt x="9194" y="1841"/>
                  </a:lnTo>
                  <a:lnTo>
                    <a:pt x="9194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9" name="object 959"/>
            <p:cNvSpPr/>
            <p:nvPr/>
          </p:nvSpPr>
          <p:spPr>
            <a:xfrm>
              <a:off x="8711564" y="7759250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5857" y="0"/>
                  </a:moveTo>
                  <a:lnTo>
                    <a:pt x="0" y="0"/>
                  </a:lnTo>
                  <a:lnTo>
                    <a:pt x="0" y="2621"/>
                  </a:lnTo>
                  <a:lnTo>
                    <a:pt x="9372" y="2621"/>
                  </a:lnTo>
                  <a:lnTo>
                    <a:pt x="9372" y="894"/>
                  </a:lnTo>
                  <a:lnTo>
                    <a:pt x="585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0" name="object 960"/>
            <p:cNvSpPr/>
            <p:nvPr/>
          </p:nvSpPr>
          <p:spPr>
            <a:xfrm>
              <a:off x="8711565" y="7759255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72" y="889"/>
                  </a:moveTo>
                  <a:lnTo>
                    <a:pt x="7454" y="406"/>
                  </a:lnTo>
                  <a:lnTo>
                    <a:pt x="5854" y="0"/>
                  </a:lnTo>
                  <a:lnTo>
                    <a:pt x="4851" y="0"/>
                  </a:lnTo>
                  <a:lnTo>
                    <a:pt x="0" y="0"/>
                  </a:lnTo>
                  <a:lnTo>
                    <a:pt x="0" y="2438"/>
                  </a:lnTo>
                  <a:lnTo>
                    <a:pt x="0" y="2616"/>
                  </a:lnTo>
                  <a:lnTo>
                    <a:pt x="177" y="2616"/>
                  </a:lnTo>
                  <a:lnTo>
                    <a:pt x="7480" y="2616"/>
                  </a:lnTo>
                  <a:lnTo>
                    <a:pt x="9359" y="2616"/>
                  </a:lnTo>
                  <a:lnTo>
                    <a:pt x="9372" y="88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1" name="object 961"/>
            <p:cNvSpPr/>
            <p:nvPr/>
          </p:nvSpPr>
          <p:spPr>
            <a:xfrm>
              <a:off x="8711564" y="7757744"/>
              <a:ext cx="6350" cy="1905"/>
            </a:xfrm>
            <a:custGeom>
              <a:avLst/>
              <a:gdLst/>
              <a:ahLst/>
              <a:cxnLst/>
              <a:rect l="l" t="t" r="r" b="b"/>
              <a:pathLst>
                <a:path w="6350" h="1904">
                  <a:moveTo>
                    <a:pt x="0" y="0"/>
                  </a:moveTo>
                  <a:lnTo>
                    <a:pt x="0" y="1498"/>
                  </a:lnTo>
                  <a:lnTo>
                    <a:pt x="5829" y="14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2" name="object 962"/>
            <p:cNvSpPr/>
            <p:nvPr/>
          </p:nvSpPr>
          <p:spPr>
            <a:xfrm>
              <a:off x="8711565" y="7757744"/>
              <a:ext cx="6350" cy="1905"/>
            </a:xfrm>
            <a:custGeom>
              <a:avLst/>
              <a:gdLst/>
              <a:ahLst/>
              <a:cxnLst/>
              <a:rect l="l" t="t" r="r" b="b"/>
              <a:pathLst>
                <a:path w="6350" h="1904">
                  <a:moveTo>
                    <a:pt x="5816" y="1498"/>
                  </a:moveTo>
                  <a:lnTo>
                    <a:pt x="4546" y="1181"/>
                  </a:lnTo>
                  <a:lnTo>
                    <a:pt x="0" y="0"/>
                  </a:lnTo>
                  <a:lnTo>
                    <a:pt x="0" y="1498"/>
                  </a:lnTo>
                  <a:lnTo>
                    <a:pt x="4851" y="1498"/>
                  </a:lnTo>
                  <a:lnTo>
                    <a:pt x="5816" y="1498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3" name="object 963"/>
            <p:cNvSpPr/>
            <p:nvPr/>
          </p:nvSpPr>
          <p:spPr>
            <a:xfrm>
              <a:off x="8720937" y="7764475"/>
              <a:ext cx="9525" cy="7620"/>
            </a:xfrm>
            <a:custGeom>
              <a:avLst/>
              <a:gdLst/>
              <a:ahLst/>
              <a:cxnLst/>
              <a:rect l="l" t="t" r="r" b="b"/>
              <a:pathLst>
                <a:path w="9525" h="7620">
                  <a:moveTo>
                    <a:pt x="9448" y="0"/>
                  </a:moveTo>
                  <a:lnTo>
                    <a:pt x="0" y="0"/>
                  </a:lnTo>
                  <a:lnTo>
                    <a:pt x="0" y="2565"/>
                  </a:lnTo>
                  <a:lnTo>
                    <a:pt x="0" y="4991"/>
                  </a:lnTo>
                  <a:lnTo>
                    <a:pt x="0" y="7264"/>
                  </a:lnTo>
                  <a:lnTo>
                    <a:pt x="9448" y="7264"/>
                  </a:lnTo>
                  <a:lnTo>
                    <a:pt x="9448" y="4991"/>
                  </a:lnTo>
                  <a:lnTo>
                    <a:pt x="9448" y="2565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4" name="object 964"/>
            <p:cNvSpPr/>
            <p:nvPr/>
          </p:nvSpPr>
          <p:spPr>
            <a:xfrm>
              <a:off x="8721915" y="7764462"/>
              <a:ext cx="8890" cy="3175"/>
            </a:xfrm>
            <a:custGeom>
              <a:avLst/>
              <a:gdLst/>
              <a:ahLst/>
              <a:cxnLst/>
              <a:rect l="l" t="t" r="r" b="b"/>
              <a:pathLst>
                <a:path w="8890" h="3175">
                  <a:moveTo>
                    <a:pt x="8470" y="12"/>
                  </a:moveTo>
                  <a:lnTo>
                    <a:pt x="7010" y="0"/>
                  </a:lnTo>
                  <a:lnTo>
                    <a:pt x="0" y="12"/>
                  </a:lnTo>
                  <a:lnTo>
                    <a:pt x="1841" y="1270"/>
                  </a:lnTo>
                  <a:lnTo>
                    <a:pt x="5054" y="2578"/>
                  </a:lnTo>
                  <a:lnTo>
                    <a:pt x="8470" y="2578"/>
                  </a:lnTo>
                  <a:lnTo>
                    <a:pt x="8470" y="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5" name="object 965"/>
            <p:cNvSpPr/>
            <p:nvPr/>
          </p:nvSpPr>
          <p:spPr>
            <a:xfrm>
              <a:off x="8720937" y="776187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6705" y="0"/>
                  </a:moveTo>
                  <a:lnTo>
                    <a:pt x="0" y="0"/>
                  </a:lnTo>
                  <a:lnTo>
                    <a:pt x="0" y="2590"/>
                  </a:lnTo>
                  <a:lnTo>
                    <a:pt x="9452" y="2590"/>
                  </a:lnTo>
                  <a:lnTo>
                    <a:pt x="9452" y="721"/>
                  </a:lnTo>
                  <a:lnTo>
                    <a:pt x="670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6" name="object 966"/>
            <p:cNvSpPr/>
            <p:nvPr/>
          </p:nvSpPr>
          <p:spPr>
            <a:xfrm>
              <a:off x="8720937" y="7761871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448" y="723"/>
                  </a:moveTo>
                  <a:lnTo>
                    <a:pt x="7823" y="304"/>
                  </a:lnTo>
                  <a:lnTo>
                    <a:pt x="6705" y="0"/>
                  </a:lnTo>
                  <a:lnTo>
                    <a:pt x="5410" y="0"/>
                  </a:lnTo>
                  <a:lnTo>
                    <a:pt x="0" y="0"/>
                  </a:lnTo>
                  <a:lnTo>
                    <a:pt x="0" y="2590"/>
                  </a:lnTo>
                  <a:lnTo>
                    <a:pt x="965" y="2590"/>
                  </a:lnTo>
                  <a:lnTo>
                    <a:pt x="7988" y="2590"/>
                  </a:lnTo>
                  <a:lnTo>
                    <a:pt x="9436" y="2590"/>
                  </a:lnTo>
                  <a:lnTo>
                    <a:pt x="9448" y="72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7" name="object 967"/>
            <p:cNvSpPr/>
            <p:nvPr/>
          </p:nvSpPr>
          <p:spPr>
            <a:xfrm>
              <a:off x="8720937" y="7760149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17" y="0"/>
                  </a:moveTo>
                  <a:lnTo>
                    <a:pt x="0" y="1722"/>
                  </a:lnTo>
                  <a:lnTo>
                    <a:pt x="6705" y="1722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8" name="object 968"/>
            <p:cNvSpPr/>
            <p:nvPr/>
          </p:nvSpPr>
          <p:spPr>
            <a:xfrm>
              <a:off x="8720937" y="7760157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6692" y="1714"/>
                  </a:moveTo>
                  <a:lnTo>
                    <a:pt x="5143" y="1320"/>
                  </a:lnTo>
                  <a:lnTo>
                    <a:pt x="12" y="0"/>
                  </a:lnTo>
                  <a:lnTo>
                    <a:pt x="0" y="1714"/>
                  </a:lnTo>
                  <a:lnTo>
                    <a:pt x="5410" y="1714"/>
                  </a:lnTo>
                  <a:lnTo>
                    <a:pt x="6692" y="1714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9" name="object 969"/>
            <p:cNvSpPr/>
            <p:nvPr/>
          </p:nvSpPr>
          <p:spPr>
            <a:xfrm>
              <a:off x="8730399" y="7767040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47" y="4711"/>
                  </a:moveTo>
                  <a:lnTo>
                    <a:pt x="0" y="4711"/>
                  </a:lnTo>
                  <a:lnTo>
                    <a:pt x="0" y="6985"/>
                  </a:lnTo>
                  <a:lnTo>
                    <a:pt x="9347" y="6985"/>
                  </a:lnTo>
                  <a:lnTo>
                    <a:pt x="9347" y="4711"/>
                  </a:lnTo>
                  <a:close/>
                </a:path>
                <a:path w="9525" h="6984">
                  <a:moveTo>
                    <a:pt x="9347" y="0"/>
                  </a:moveTo>
                  <a:lnTo>
                    <a:pt x="0" y="0"/>
                  </a:lnTo>
                  <a:lnTo>
                    <a:pt x="0" y="2425"/>
                  </a:lnTo>
                  <a:lnTo>
                    <a:pt x="0" y="4699"/>
                  </a:lnTo>
                  <a:lnTo>
                    <a:pt x="9347" y="4699"/>
                  </a:lnTo>
                  <a:lnTo>
                    <a:pt x="9347" y="2425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0" name="object 970"/>
            <p:cNvSpPr/>
            <p:nvPr/>
          </p:nvSpPr>
          <p:spPr>
            <a:xfrm>
              <a:off x="8731783" y="7767040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7962" y="0"/>
                  </a:moveTo>
                  <a:lnTo>
                    <a:pt x="7023" y="0"/>
                  </a:lnTo>
                  <a:lnTo>
                    <a:pt x="0" y="0"/>
                  </a:lnTo>
                  <a:lnTo>
                    <a:pt x="2184" y="1600"/>
                  </a:lnTo>
                  <a:lnTo>
                    <a:pt x="4203" y="2425"/>
                  </a:lnTo>
                  <a:lnTo>
                    <a:pt x="7962" y="2425"/>
                  </a:lnTo>
                  <a:lnTo>
                    <a:pt x="79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1" name="object 971"/>
            <p:cNvSpPr/>
            <p:nvPr/>
          </p:nvSpPr>
          <p:spPr>
            <a:xfrm>
              <a:off x="8730399" y="7764469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7265" y="0"/>
                  </a:moveTo>
                  <a:lnTo>
                    <a:pt x="0" y="0"/>
                  </a:lnTo>
                  <a:lnTo>
                    <a:pt x="0" y="2571"/>
                  </a:lnTo>
                  <a:lnTo>
                    <a:pt x="9347" y="2571"/>
                  </a:lnTo>
                  <a:lnTo>
                    <a:pt x="9347" y="526"/>
                  </a:lnTo>
                  <a:lnTo>
                    <a:pt x="726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2" name="object 972"/>
            <p:cNvSpPr/>
            <p:nvPr/>
          </p:nvSpPr>
          <p:spPr>
            <a:xfrm>
              <a:off x="8730399" y="7764462"/>
              <a:ext cx="9525" cy="3175"/>
            </a:xfrm>
            <a:custGeom>
              <a:avLst/>
              <a:gdLst/>
              <a:ahLst/>
              <a:cxnLst/>
              <a:rect l="l" t="t" r="r" b="b"/>
              <a:pathLst>
                <a:path w="9525" h="3175">
                  <a:moveTo>
                    <a:pt x="9347" y="12"/>
                  </a:moveTo>
                  <a:lnTo>
                    <a:pt x="7277" y="12"/>
                  </a:lnTo>
                  <a:lnTo>
                    <a:pt x="5829" y="0"/>
                  </a:lnTo>
                  <a:lnTo>
                    <a:pt x="0" y="12"/>
                  </a:lnTo>
                  <a:lnTo>
                    <a:pt x="0" y="1473"/>
                  </a:lnTo>
                  <a:lnTo>
                    <a:pt x="0" y="2578"/>
                  </a:lnTo>
                  <a:lnTo>
                    <a:pt x="1231" y="2578"/>
                  </a:lnTo>
                  <a:lnTo>
                    <a:pt x="8407" y="2578"/>
                  </a:lnTo>
                  <a:lnTo>
                    <a:pt x="9334" y="2578"/>
                  </a:lnTo>
                  <a:lnTo>
                    <a:pt x="9347" y="533"/>
                  </a:lnTo>
                  <a:lnTo>
                    <a:pt x="9347" y="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3" name="object 973"/>
            <p:cNvSpPr/>
            <p:nvPr/>
          </p:nvSpPr>
          <p:spPr>
            <a:xfrm>
              <a:off x="8730399" y="7762595"/>
              <a:ext cx="7620" cy="1905"/>
            </a:xfrm>
            <a:custGeom>
              <a:avLst/>
              <a:gdLst/>
              <a:ahLst/>
              <a:cxnLst/>
              <a:rect l="l" t="t" r="r" b="b"/>
              <a:pathLst>
                <a:path w="7620" h="1904">
                  <a:moveTo>
                    <a:pt x="0" y="0"/>
                  </a:moveTo>
                  <a:lnTo>
                    <a:pt x="0" y="1866"/>
                  </a:lnTo>
                  <a:lnTo>
                    <a:pt x="7239" y="18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4" name="object 974"/>
            <p:cNvSpPr/>
            <p:nvPr/>
          </p:nvSpPr>
          <p:spPr>
            <a:xfrm>
              <a:off x="8730399" y="7762595"/>
              <a:ext cx="7620" cy="1905"/>
            </a:xfrm>
            <a:custGeom>
              <a:avLst/>
              <a:gdLst/>
              <a:ahLst/>
              <a:cxnLst/>
              <a:rect l="l" t="t" r="r" b="b"/>
              <a:pathLst>
                <a:path w="7620" h="1904">
                  <a:moveTo>
                    <a:pt x="7226" y="1866"/>
                  </a:moveTo>
                  <a:lnTo>
                    <a:pt x="5334" y="1384"/>
                  </a:lnTo>
                  <a:lnTo>
                    <a:pt x="0" y="0"/>
                  </a:lnTo>
                  <a:lnTo>
                    <a:pt x="0" y="1866"/>
                  </a:lnTo>
                  <a:lnTo>
                    <a:pt x="5829" y="1866"/>
                  </a:lnTo>
                  <a:lnTo>
                    <a:pt x="7226" y="186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5" name="object 975"/>
            <p:cNvSpPr/>
            <p:nvPr/>
          </p:nvSpPr>
          <p:spPr>
            <a:xfrm>
              <a:off x="8739746" y="7769466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4572"/>
                  </a:moveTo>
                  <a:lnTo>
                    <a:pt x="0" y="4572"/>
                  </a:lnTo>
                  <a:lnTo>
                    <a:pt x="0" y="6845"/>
                  </a:lnTo>
                  <a:lnTo>
                    <a:pt x="9372" y="6845"/>
                  </a:lnTo>
                  <a:lnTo>
                    <a:pt x="9372" y="4572"/>
                  </a:lnTo>
                  <a:close/>
                </a:path>
                <a:path w="9525" h="6984">
                  <a:moveTo>
                    <a:pt x="9372" y="2286"/>
                  </a:moveTo>
                  <a:lnTo>
                    <a:pt x="0" y="2286"/>
                  </a:lnTo>
                  <a:lnTo>
                    <a:pt x="0" y="4559"/>
                  </a:lnTo>
                  <a:lnTo>
                    <a:pt x="9372" y="4559"/>
                  </a:lnTo>
                  <a:lnTo>
                    <a:pt x="9372" y="2286"/>
                  </a:lnTo>
                  <a:close/>
                </a:path>
                <a:path w="9525" h="6984">
                  <a:moveTo>
                    <a:pt x="9372" y="0"/>
                  </a:moveTo>
                  <a:lnTo>
                    <a:pt x="0" y="0"/>
                  </a:lnTo>
                  <a:lnTo>
                    <a:pt x="0" y="2273"/>
                  </a:lnTo>
                  <a:lnTo>
                    <a:pt x="9372" y="227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6" name="object 976"/>
            <p:cNvSpPr/>
            <p:nvPr/>
          </p:nvSpPr>
          <p:spPr>
            <a:xfrm>
              <a:off x="8741779" y="7769466"/>
              <a:ext cx="7620" cy="2540"/>
            </a:xfrm>
            <a:custGeom>
              <a:avLst/>
              <a:gdLst/>
              <a:ahLst/>
              <a:cxnLst/>
              <a:rect l="l" t="t" r="r" b="b"/>
              <a:pathLst>
                <a:path w="7620" h="2540">
                  <a:moveTo>
                    <a:pt x="7340" y="0"/>
                  </a:moveTo>
                  <a:lnTo>
                    <a:pt x="6731" y="0"/>
                  </a:lnTo>
                  <a:lnTo>
                    <a:pt x="0" y="0"/>
                  </a:lnTo>
                  <a:lnTo>
                    <a:pt x="927" y="635"/>
                  </a:lnTo>
                  <a:lnTo>
                    <a:pt x="4940" y="2273"/>
                  </a:lnTo>
                  <a:lnTo>
                    <a:pt x="7327" y="2273"/>
                  </a:lnTo>
                  <a:lnTo>
                    <a:pt x="7327" y="596"/>
                  </a:lnTo>
                  <a:lnTo>
                    <a:pt x="734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7" name="object 977"/>
            <p:cNvSpPr/>
            <p:nvPr/>
          </p:nvSpPr>
          <p:spPr>
            <a:xfrm>
              <a:off x="8739746" y="7767040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7848" y="0"/>
                  </a:moveTo>
                  <a:lnTo>
                    <a:pt x="0" y="0"/>
                  </a:lnTo>
                  <a:lnTo>
                    <a:pt x="0" y="2425"/>
                  </a:lnTo>
                  <a:lnTo>
                    <a:pt x="9372" y="2425"/>
                  </a:lnTo>
                  <a:lnTo>
                    <a:pt x="9372" y="381"/>
                  </a:lnTo>
                  <a:lnTo>
                    <a:pt x="78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8" name="object 978"/>
            <p:cNvSpPr/>
            <p:nvPr/>
          </p:nvSpPr>
          <p:spPr>
            <a:xfrm>
              <a:off x="8739746" y="7767040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72" y="0"/>
                  </a:moveTo>
                  <a:lnTo>
                    <a:pt x="7848" y="0"/>
                  </a:lnTo>
                  <a:lnTo>
                    <a:pt x="6743" y="0"/>
                  </a:lnTo>
                  <a:lnTo>
                    <a:pt x="6616" y="0"/>
                  </a:lnTo>
                  <a:lnTo>
                    <a:pt x="0" y="0"/>
                  </a:lnTo>
                  <a:lnTo>
                    <a:pt x="0" y="939"/>
                  </a:lnTo>
                  <a:lnTo>
                    <a:pt x="0" y="2425"/>
                  </a:lnTo>
                  <a:lnTo>
                    <a:pt x="2032" y="2425"/>
                  </a:lnTo>
                  <a:lnTo>
                    <a:pt x="8763" y="2425"/>
                  </a:lnTo>
                  <a:lnTo>
                    <a:pt x="9372" y="2425"/>
                  </a:lnTo>
                  <a:lnTo>
                    <a:pt x="9372" y="381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9" name="object 979"/>
            <p:cNvSpPr/>
            <p:nvPr/>
          </p:nvSpPr>
          <p:spPr>
            <a:xfrm>
              <a:off x="8739746" y="7765002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25" y="0"/>
                  </a:moveTo>
                  <a:lnTo>
                    <a:pt x="0" y="2038"/>
                  </a:lnTo>
                  <a:lnTo>
                    <a:pt x="7847" y="2038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0" name="object 980"/>
            <p:cNvSpPr/>
            <p:nvPr/>
          </p:nvSpPr>
          <p:spPr>
            <a:xfrm>
              <a:off x="8739746" y="7765008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7835" y="2032"/>
                  </a:moveTo>
                  <a:lnTo>
                    <a:pt x="7162" y="1866"/>
                  </a:lnTo>
                  <a:lnTo>
                    <a:pt x="5803" y="1524"/>
                  </a:lnTo>
                  <a:lnTo>
                    <a:pt x="12" y="0"/>
                  </a:lnTo>
                  <a:lnTo>
                    <a:pt x="0" y="2032"/>
                  </a:lnTo>
                  <a:lnTo>
                    <a:pt x="6337" y="2032"/>
                  </a:lnTo>
                  <a:lnTo>
                    <a:pt x="6743" y="2032"/>
                  </a:lnTo>
                  <a:lnTo>
                    <a:pt x="7835" y="20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1" name="object 981"/>
            <p:cNvSpPr/>
            <p:nvPr/>
          </p:nvSpPr>
          <p:spPr>
            <a:xfrm>
              <a:off x="8749119" y="7771752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48" y="4572"/>
                  </a:moveTo>
                  <a:lnTo>
                    <a:pt x="0" y="4572"/>
                  </a:lnTo>
                  <a:lnTo>
                    <a:pt x="0" y="6794"/>
                  </a:lnTo>
                  <a:lnTo>
                    <a:pt x="9448" y="6794"/>
                  </a:lnTo>
                  <a:lnTo>
                    <a:pt x="9448" y="4572"/>
                  </a:lnTo>
                  <a:close/>
                </a:path>
                <a:path w="9525" h="6984">
                  <a:moveTo>
                    <a:pt x="9448" y="2286"/>
                  </a:moveTo>
                  <a:lnTo>
                    <a:pt x="0" y="2286"/>
                  </a:lnTo>
                  <a:lnTo>
                    <a:pt x="0" y="4559"/>
                  </a:lnTo>
                  <a:lnTo>
                    <a:pt x="9448" y="4559"/>
                  </a:lnTo>
                  <a:lnTo>
                    <a:pt x="9448" y="2286"/>
                  </a:lnTo>
                  <a:close/>
                </a:path>
                <a:path w="9525" h="6984">
                  <a:moveTo>
                    <a:pt x="9448" y="0"/>
                  </a:moveTo>
                  <a:lnTo>
                    <a:pt x="0" y="0"/>
                  </a:lnTo>
                  <a:lnTo>
                    <a:pt x="0" y="2273"/>
                  </a:lnTo>
                  <a:lnTo>
                    <a:pt x="9448" y="2273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2" name="object 982"/>
            <p:cNvSpPr/>
            <p:nvPr/>
          </p:nvSpPr>
          <p:spPr>
            <a:xfrm>
              <a:off x="8751062" y="7771752"/>
              <a:ext cx="7620" cy="2540"/>
            </a:xfrm>
            <a:custGeom>
              <a:avLst/>
              <a:gdLst/>
              <a:ahLst/>
              <a:cxnLst/>
              <a:rect l="l" t="t" r="r" b="b"/>
              <a:pathLst>
                <a:path w="7620" h="2540">
                  <a:moveTo>
                    <a:pt x="7505" y="0"/>
                  </a:moveTo>
                  <a:lnTo>
                    <a:pt x="5575" y="0"/>
                  </a:lnTo>
                  <a:lnTo>
                    <a:pt x="0" y="0"/>
                  </a:lnTo>
                  <a:lnTo>
                    <a:pt x="1854" y="1257"/>
                  </a:lnTo>
                  <a:lnTo>
                    <a:pt x="4356" y="2273"/>
                  </a:lnTo>
                  <a:lnTo>
                    <a:pt x="7505" y="2273"/>
                  </a:lnTo>
                  <a:lnTo>
                    <a:pt x="7505" y="1930"/>
                  </a:lnTo>
                  <a:lnTo>
                    <a:pt x="7505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3" name="object 983"/>
            <p:cNvSpPr/>
            <p:nvPr/>
          </p:nvSpPr>
          <p:spPr>
            <a:xfrm>
              <a:off x="8749118" y="7769466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7899" y="0"/>
                  </a:moveTo>
                  <a:lnTo>
                    <a:pt x="0" y="0"/>
                  </a:lnTo>
                  <a:lnTo>
                    <a:pt x="0" y="2273"/>
                  </a:lnTo>
                  <a:lnTo>
                    <a:pt x="9451" y="2273"/>
                  </a:lnTo>
                  <a:lnTo>
                    <a:pt x="9451" y="391"/>
                  </a:lnTo>
                  <a:lnTo>
                    <a:pt x="789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4" name="object 984"/>
            <p:cNvSpPr/>
            <p:nvPr/>
          </p:nvSpPr>
          <p:spPr>
            <a:xfrm>
              <a:off x="8749119" y="7769466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448" y="393"/>
                  </a:moveTo>
                  <a:lnTo>
                    <a:pt x="8407" y="139"/>
                  </a:lnTo>
                  <a:lnTo>
                    <a:pt x="7899" y="0"/>
                  </a:lnTo>
                  <a:lnTo>
                    <a:pt x="5232" y="0"/>
                  </a:lnTo>
                  <a:lnTo>
                    <a:pt x="0" y="0"/>
                  </a:lnTo>
                  <a:lnTo>
                    <a:pt x="0" y="609"/>
                  </a:lnTo>
                  <a:lnTo>
                    <a:pt x="0" y="2273"/>
                  </a:lnTo>
                  <a:lnTo>
                    <a:pt x="1943" y="2273"/>
                  </a:lnTo>
                  <a:lnTo>
                    <a:pt x="7505" y="2273"/>
                  </a:lnTo>
                  <a:lnTo>
                    <a:pt x="9436" y="2273"/>
                  </a:lnTo>
                  <a:lnTo>
                    <a:pt x="9448" y="393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5" name="object 985"/>
            <p:cNvSpPr/>
            <p:nvPr/>
          </p:nvSpPr>
          <p:spPr>
            <a:xfrm>
              <a:off x="8749118" y="7767426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19" y="0"/>
                  </a:moveTo>
                  <a:lnTo>
                    <a:pt x="0" y="2039"/>
                  </a:lnTo>
                  <a:lnTo>
                    <a:pt x="7896" y="2039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6" name="object 986"/>
            <p:cNvSpPr/>
            <p:nvPr/>
          </p:nvSpPr>
          <p:spPr>
            <a:xfrm>
              <a:off x="8749119" y="7767434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7886" y="2032"/>
                  </a:moveTo>
                  <a:lnTo>
                    <a:pt x="4559" y="1181"/>
                  </a:lnTo>
                  <a:lnTo>
                    <a:pt x="12" y="0"/>
                  </a:lnTo>
                  <a:lnTo>
                    <a:pt x="0" y="2032"/>
                  </a:lnTo>
                  <a:lnTo>
                    <a:pt x="5232" y="2032"/>
                  </a:lnTo>
                  <a:lnTo>
                    <a:pt x="7886" y="203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7" name="object 987"/>
            <p:cNvSpPr/>
            <p:nvPr/>
          </p:nvSpPr>
          <p:spPr>
            <a:xfrm>
              <a:off x="8758581" y="7774038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372" y="2286"/>
                  </a:moveTo>
                  <a:lnTo>
                    <a:pt x="0" y="2286"/>
                  </a:lnTo>
                  <a:lnTo>
                    <a:pt x="0" y="4508"/>
                  </a:lnTo>
                  <a:lnTo>
                    <a:pt x="0" y="6705"/>
                  </a:lnTo>
                  <a:lnTo>
                    <a:pt x="9372" y="6705"/>
                  </a:lnTo>
                  <a:lnTo>
                    <a:pt x="9372" y="4508"/>
                  </a:lnTo>
                  <a:lnTo>
                    <a:pt x="9372" y="2286"/>
                  </a:lnTo>
                  <a:close/>
                </a:path>
                <a:path w="9525" h="6984">
                  <a:moveTo>
                    <a:pt x="9372" y="0"/>
                  </a:moveTo>
                  <a:lnTo>
                    <a:pt x="0" y="0"/>
                  </a:lnTo>
                  <a:lnTo>
                    <a:pt x="0" y="2273"/>
                  </a:lnTo>
                  <a:lnTo>
                    <a:pt x="9372" y="227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8" name="object 988"/>
            <p:cNvSpPr/>
            <p:nvPr/>
          </p:nvSpPr>
          <p:spPr>
            <a:xfrm>
              <a:off x="8759469" y="7774025"/>
              <a:ext cx="8890" cy="2540"/>
            </a:xfrm>
            <a:custGeom>
              <a:avLst/>
              <a:gdLst/>
              <a:ahLst/>
              <a:cxnLst/>
              <a:rect l="l" t="t" r="r" b="b"/>
              <a:pathLst>
                <a:path w="8890" h="2540">
                  <a:moveTo>
                    <a:pt x="8470" y="0"/>
                  </a:moveTo>
                  <a:lnTo>
                    <a:pt x="8178" y="0"/>
                  </a:lnTo>
                  <a:lnTo>
                    <a:pt x="0" y="12"/>
                  </a:lnTo>
                  <a:lnTo>
                    <a:pt x="0" y="393"/>
                  </a:lnTo>
                  <a:lnTo>
                    <a:pt x="2197" y="1892"/>
                  </a:lnTo>
                  <a:lnTo>
                    <a:pt x="3136" y="2286"/>
                  </a:lnTo>
                  <a:lnTo>
                    <a:pt x="8470" y="2286"/>
                  </a:lnTo>
                  <a:lnTo>
                    <a:pt x="8470" y="292"/>
                  </a:lnTo>
                  <a:lnTo>
                    <a:pt x="8470" y="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9" name="object 989"/>
            <p:cNvSpPr/>
            <p:nvPr/>
          </p:nvSpPr>
          <p:spPr>
            <a:xfrm>
              <a:off x="8758580" y="7771744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7333" y="0"/>
                  </a:moveTo>
                  <a:lnTo>
                    <a:pt x="0" y="0"/>
                  </a:lnTo>
                  <a:lnTo>
                    <a:pt x="0" y="2281"/>
                  </a:lnTo>
                  <a:lnTo>
                    <a:pt x="9372" y="2281"/>
                  </a:lnTo>
                  <a:lnTo>
                    <a:pt x="9372" y="541"/>
                  </a:lnTo>
                  <a:lnTo>
                    <a:pt x="733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0" name="object 990"/>
            <p:cNvSpPr/>
            <p:nvPr/>
          </p:nvSpPr>
          <p:spPr>
            <a:xfrm>
              <a:off x="8758581" y="7771752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72" y="0"/>
                  </a:moveTo>
                  <a:lnTo>
                    <a:pt x="7327" y="0"/>
                  </a:lnTo>
                  <a:lnTo>
                    <a:pt x="6781" y="0"/>
                  </a:lnTo>
                  <a:lnTo>
                    <a:pt x="0" y="0"/>
                  </a:lnTo>
                  <a:lnTo>
                    <a:pt x="0" y="1943"/>
                  </a:lnTo>
                  <a:lnTo>
                    <a:pt x="0" y="2273"/>
                  </a:lnTo>
                  <a:lnTo>
                    <a:pt x="330" y="2273"/>
                  </a:lnTo>
                  <a:lnTo>
                    <a:pt x="9067" y="2273"/>
                  </a:lnTo>
                  <a:lnTo>
                    <a:pt x="9372" y="2273"/>
                  </a:lnTo>
                  <a:lnTo>
                    <a:pt x="9372" y="533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1" name="object 991"/>
            <p:cNvSpPr/>
            <p:nvPr/>
          </p:nvSpPr>
          <p:spPr>
            <a:xfrm>
              <a:off x="8758580" y="7769860"/>
              <a:ext cx="7620" cy="1905"/>
            </a:xfrm>
            <a:custGeom>
              <a:avLst/>
              <a:gdLst/>
              <a:ahLst/>
              <a:cxnLst/>
              <a:rect l="l" t="t" r="r" b="b"/>
              <a:pathLst>
                <a:path w="7620" h="1904">
                  <a:moveTo>
                    <a:pt x="0" y="0"/>
                  </a:moveTo>
                  <a:lnTo>
                    <a:pt x="0" y="1879"/>
                  </a:lnTo>
                  <a:lnTo>
                    <a:pt x="7314" y="18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2" name="object 992"/>
            <p:cNvSpPr/>
            <p:nvPr/>
          </p:nvSpPr>
          <p:spPr>
            <a:xfrm>
              <a:off x="8758581" y="7769860"/>
              <a:ext cx="7620" cy="1905"/>
            </a:xfrm>
            <a:custGeom>
              <a:avLst/>
              <a:gdLst/>
              <a:ahLst/>
              <a:cxnLst/>
              <a:rect l="l" t="t" r="r" b="b"/>
              <a:pathLst>
                <a:path w="7620" h="1904">
                  <a:moveTo>
                    <a:pt x="7302" y="1879"/>
                  </a:moveTo>
                  <a:lnTo>
                    <a:pt x="6731" y="1739"/>
                  </a:lnTo>
                  <a:lnTo>
                    <a:pt x="6540" y="1689"/>
                  </a:lnTo>
                  <a:lnTo>
                    <a:pt x="0" y="0"/>
                  </a:lnTo>
                  <a:lnTo>
                    <a:pt x="0" y="1879"/>
                  </a:lnTo>
                  <a:lnTo>
                    <a:pt x="6057" y="1879"/>
                  </a:lnTo>
                  <a:lnTo>
                    <a:pt x="6781" y="1879"/>
                  </a:lnTo>
                  <a:lnTo>
                    <a:pt x="7302" y="187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3" name="object 993"/>
            <p:cNvSpPr/>
            <p:nvPr/>
          </p:nvSpPr>
          <p:spPr>
            <a:xfrm>
              <a:off x="8767953" y="7776324"/>
              <a:ext cx="9525" cy="6985"/>
            </a:xfrm>
            <a:custGeom>
              <a:avLst/>
              <a:gdLst/>
              <a:ahLst/>
              <a:cxnLst/>
              <a:rect l="l" t="t" r="r" b="b"/>
              <a:pathLst>
                <a:path w="9525" h="6984">
                  <a:moveTo>
                    <a:pt x="9448" y="4432"/>
                  </a:moveTo>
                  <a:lnTo>
                    <a:pt x="0" y="4432"/>
                  </a:lnTo>
                  <a:lnTo>
                    <a:pt x="0" y="6515"/>
                  </a:lnTo>
                  <a:lnTo>
                    <a:pt x="9448" y="6515"/>
                  </a:lnTo>
                  <a:lnTo>
                    <a:pt x="9448" y="4432"/>
                  </a:lnTo>
                  <a:close/>
                </a:path>
                <a:path w="9525" h="6984">
                  <a:moveTo>
                    <a:pt x="9448" y="0"/>
                  </a:moveTo>
                  <a:lnTo>
                    <a:pt x="0" y="0"/>
                  </a:lnTo>
                  <a:lnTo>
                    <a:pt x="0" y="2222"/>
                  </a:lnTo>
                  <a:lnTo>
                    <a:pt x="0" y="4419"/>
                  </a:lnTo>
                  <a:lnTo>
                    <a:pt x="9448" y="4419"/>
                  </a:lnTo>
                  <a:lnTo>
                    <a:pt x="9448" y="2222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4" name="object 994"/>
            <p:cNvSpPr/>
            <p:nvPr/>
          </p:nvSpPr>
          <p:spPr>
            <a:xfrm>
              <a:off x="8770302" y="7776311"/>
              <a:ext cx="7620" cy="2540"/>
            </a:xfrm>
            <a:custGeom>
              <a:avLst/>
              <a:gdLst/>
              <a:ahLst/>
              <a:cxnLst/>
              <a:rect l="l" t="t" r="r" b="b"/>
              <a:pathLst>
                <a:path w="7620" h="2540">
                  <a:moveTo>
                    <a:pt x="7099" y="0"/>
                  </a:moveTo>
                  <a:lnTo>
                    <a:pt x="5473" y="0"/>
                  </a:lnTo>
                  <a:lnTo>
                    <a:pt x="0" y="12"/>
                  </a:lnTo>
                  <a:lnTo>
                    <a:pt x="1562" y="1066"/>
                  </a:lnTo>
                  <a:lnTo>
                    <a:pt x="4432" y="2235"/>
                  </a:lnTo>
                  <a:lnTo>
                    <a:pt x="7086" y="2235"/>
                  </a:lnTo>
                  <a:lnTo>
                    <a:pt x="7086" y="1612"/>
                  </a:lnTo>
                  <a:lnTo>
                    <a:pt x="7099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5" name="object 995"/>
            <p:cNvSpPr/>
            <p:nvPr/>
          </p:nvSpPr>
          <p:spPr>
            <a:xfrm>
              <a:off x="8767952" y="7774030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6826" y="0"/>
                  </a:moveTo>
                  <a:lnTo>
                    <a:pt x="0" y="0"/>
                  </a:lnTo>
                  <a:lnTo>
                    <a:pt x="0" y="2281"/>
                  </a:lnTo>
                  <a:lnTo>
                    <a:pt x="9448" y="2281"/>
                  </a:lnTo>
                  <a:lnTo>
                    <a:pt x="9448" y="680"/>
                  </a:lnTo>
                  <a:lnTo>
                    <a:pt x="682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6" name="object 996"/>
            <p:cNvSpPr/>
            <p:nvPr/>
          </p:nvSpPr>
          <p:spPr>
            <a:xfrm>
              <a:off x="8767953" y="7774025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448" y="12"/>
                  </a:moveTo>
                  <a:lnTo>
                    <a:pt x="6845" y="12"/>
                  </a:lnTo>
                  <a:lnTo>
                    <a:pt x="6108" y="0"/>
                  </a:lnTo>
                  <a:lnTo>
                    <a:pt x="0" y="12"/>
                  </a:lnTo>
                  <a:lnTo>
                    <a:pt x="0" y="304"/>
                  </a:lnTo>
                  <a:lnTo>
                    <a:pt x="0" y="2286"/>
                  </a:lnTo>
                  <a:lnTo>
                    <a:pt x="2349" y="2286"/>
                  </a:lnTo>
                  <a:lnTo>
                    <a:pt x="7823" y="2286"/>
                  </a:lnTo>
                  <a:lnTo>
                    <a:pt x="9448" y="2286"/>
                  </a:lnTo>
                  <a:lnTo>
                    <a:pt x="9448" y="685"/>
                  </a:lnTo>
                  <a:lnTo>
                    <a:pt x="9448" y="1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7" name="object 997"/>
            <p:cNvSpPr/>
            <p:nvPr/>
          </p:nvSpPr>
          <p:spPr>
            <a:xfrm>
              <a:off x="8767952" y="7772285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0" y="0"/>
                  </a:moveTo>
                  <a:lnTo>
                    <a:pt x="0" y="1739"/>
                  </a:lnTo>
                  <a:lnTo>
                    <a:pt x="6803" y="17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8" name="object 998"/>
            <p:cNvSpPr/>
            <p:nvPr/>
          </p:nvSpPr>
          <p:spPr>
            <a:xfrm>
              <a:off x="8767953" y="7772285"/>
              <a:ext cx="6985" cy="1905"/>
            </a:xfrm>
            <a:custGeom>
              <a:avLst/>
              <a:gdLst/>
              <a:ahLst/>
              <a:cxnLst/>
              <a:rect l="l" t="t" r="r" b="b"/>
              <a:pathLst>
                <a:path w="6984" h="1904">
                  <a:moveTo>
                    <a:pt x="6794" y="1739"/>
                  </a:moveTo>
                  <a:lnTo>
                    <a:pt x="5092" y="1308"/>
                  </a:lnTo>
                  <a:lnTo>
                    <a:pt x="0" y="0"/>
                  </a:lnTo>
                  <a:lnTo>
                    <a:pt x="0" y="1739"/>
                  </a:lnTo>
                  <a:lnTo>
                    <a:pt x="5537" y="1739"/>
                  </a:lnTo>
                  <a:lnTo>
                    <a:pt x="6794" y="173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9" name="object 999"/>
            <p:cNvSpPr/>
            <p:nvPr/>
          </p:nvSpPr>
          <p:spPr>
            <a:xfrm>
              <a:off x="8777402" y="777854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47" y="2209"/>
                  </a:moveTo>
                  <a:lnTo>
                    <a:pt x="0" y="2209"/>
                  </a:lnTo>
                  <a:lnTo>
                    <a:pt x="0" y="4292"/>
                  </a:lnTo>
                  <a:lnTo>
                    <a:pt x="0" y="6350"/>
                  </a:lnTo>
                  <a:lnTo>
                    <a:pt x="9347" y="6350"/>
                  </a:lnTo>
                  <a:lnTo>
                    <a:pt x="9347" y="4292"/>
                  </a:lnTo>
                  <a:lnTo>
                    <a:pt x="9347" y="2209"/>
                  </a:lnTo>
                  <a:close/>
                </a:path>
                <a:path w="9525" h="6350">
                  <a:moveTo>
                    <a:pt x="9347" y="0"/>
                  </a:moveTo>
                  <a:lnTo>
                    <a:pt x="0" y="0"/>
                  </a:lnTo>
                  <a:lnTo>
                    <a:pt x="0" y="2197"/>
                  </a:lnTo>
                  <a:lnTo>
                    <a:pt x="9347" y="2197"/>
                  </a:lnTo>
                  <a:lnTo>
                    <a:pt x="9347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0" name="object 1000"/>
            <p:cNvSpPr/>
            <p:nvPr/>
          </p:nvSpPr>
          <p:spPr>
            <a:xfrm>
              <a:off x="8778431" y="7778546"/>
              <a:ext cx="8890" cy="2540"/>
            </a:xfrm>
            <a:custGeom>
              <a:avLst/>
              <a:gdLst/>
              <a:ahLst/>
              <a:cxnLst/>
              <a:rect l="l" t="t" r="r" b="b"/>
              <a:pathLst>
                <a:path w="8890" h="2540">
                  <a:moveTo>
                    <a:pt x="8318" y="0"/>
                  </a:moveTo>
                  <a:lnTo>
                    <a:pt x="6870" y="0"/>
                  </a:lnTo>
                  <a:lnTo>
                    <a:pt x="0" y="0"/>
                  </a:lnTo>
                  <a:lnTo>
                    <a:pt x="0" y="241"/>
                  </a:lnTo>
                  <a:lnTo>
                    <a:pt x="2184" y="1739"/>
                  </a:lnTo>
                  <a:lnTo>
                    <a:pt x="3289" y="2197"/>
                  </a:lnTo>
                  <a:lnTo>
                    <a:pt x="8318" y="2197"/>
                  </a:lnTo>
                  <a:lnTo>
                    <a:pt x="8318" y="1181"/>
                  </a:lnTo>
                  <a:lnTo>
                    <a:pt x="831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1" name="object 1001"/>
            <p:cNvSpPr/>
            <p:nvPr/>
          </p:nvSpPr>
          <p:spPr>
            <a:xfrm>
              <a:off x="8777401" y="7776313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6228" y="0"/>
                  </a:moveTo>
                  <a:lnTo>
                    <a:pt x="0" y="0"/>
                  </a:lnTo>
                  <a:lnTo>
                    <a:pt x="0" y="2233"/>
                  </a:lnTo>
                  <a:lnTo>
                    <a:pt x="9353" y="2233"/>
                  </a:lnTo>
                  <a:lnTo>
                    <a:pt x="9353" y="822"/>
                  </a:lnTo>
                  <a:lnTo>
                    <a:pt x="622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2" name="object 1002"/>
            <p:cNvSpPr/>
            <p:nvPr/>
          </p:nvSpPr>
          <p:spPr>
            <a:xfrm>
              <a:off x="8777402" y="7776311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47" y="825"/>
                  </a:moveTo>
                  <a:lnTo>
                    <a:pt x="8026" y="495"/>
                  </a:lnTo>
                  <a:lnTo>
                    <a:pt x="6223" y="12"/>
                  </a:lnTo>
                  <a:lnTo>
                    <a:pt x="5664" y="0"/>
                  </a:lnTo>
                  <a:lnTo>
                    <a:pt x="0" y="12"/>
                  </a:lnTo>
                  <a:lnTo>
                    <a:pt x="0" y="1625"/>
                  </a:lnTo>
                  <a:lnTo>
                    <a:pt x="0" y="2235"/>
                  </a:lnTo>
                  <a:lnTo>
                    <a:pt x="673" y="2235"/>
                  </a:lnTo>
                  <a:lnTo>
                    <a:pt x="7899" y="2235"/>
                  </a:lnTo>
                  <a:lnTo>
                    <a:pt x="9347" y="2235"/>
                  </a:lnTo>
                  <a:lnTo>
                    <a:pt x="9347" y="82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3" name="object 1003"/>
            <p:cNvSpPr/>
            <p:nvPr/>
          </p:nvSpPr>
          <p:spPr>
            <a:xfrm>
              <a:off x="8777401" y="7774711"/>
              <a:ext cx="6350" cy="1905"/>
            </a:xfrm>
            <a:custGeom>
              <a:avLst/>
              <a:gdLst/>
              <a:ahLst/>
              <a:cxnLst/>
              <a:rect l="l" t="t" r="r" b="b"/>
              <a:pathLst>
                <a:path w="6350" h="1904">
                  <a:moveTo>
                    <a:pt x="0" y="0"/>
                  </a:moveTo>
                  <a:lnTo>
                    <a:pt x="0" y="1600"/>
                  </a:lnTo>
                  <a:lnTo>
                    <a:pt x="6219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4" name="object 1004"/>
            <p:cNvSpPr/>
            <p:nvPr/>
          </p:nvSpPr>
          <p:spPr>
            <a:xfrm>
              <a:off x="8777402" y="7774711"/>
              <a:ext cx="6350" cy="1905"/>
            </a:xfrm>
            <a:custGeom>
              <a:avLst/>
              <a:gdLst/>
              <a:ahLst/>
              <a:cxnLst/>
              <a:rect l="l" t="t" r="r" b="b"/>
              <a:pathLst>
                <a:path w="6350" h="1904">
                  <a:moveTo>
                    <a:pt x="6210" y="1600"/>
                  </a:moveTo>
                  <a:lnTo>
                    <a:pt x="5473" y="1422"/>
                  </a:lnTo>
                  <a:lnTo>
                    <a:pt x="0" y="0"/>
                  </a:lnTo>
                  <a:lnTo>
                    <a:pt x="0" y="1600"/>
                  </a:lnTo>
                  <a:lnTo>
                    <a:pt x="5664" y="1600"/>
                  </a:lnTo>
                  <a:lnTo>
                    <a:pt x="6210" y="160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5" name="object 1005"/>
            <p:cNvSpPr/>
            <p:nvPr/>
          </p:nvSpPr>
          <p:spPr>
            <a:xfrm>
              <a:off x="8786762" y="7780756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4152"/>
                  </a:moveTo>
                  <a:lnTo>
                    <a:pt x="0" y="4152"/>
                  </a:lnTo>
                  <a:lnTo>
                    <a:pt x="0" y="6057"/>
                  </a:lnTo>
                  <a:lnTo>
                    <a:pt x="9372" y="6057"/>
                  </a:lnTo>
                  <a:lnTo>
                    <a:pt x="9372" y="4152"/>
                  </a:lnTo>
                  <a:close/>
                </a:path>
                <a:path w="9525" h="6350">
                  <a:moveTo>
                    <a:pt x="9372" y="0"/>
                  </a:moveTo>
                  <a:lnTo>
                    <a:pt x="0" y="0"/>
                  </a:lnTo>
                  <a:lnTo>
                    <a:pt x="0" y="2082"/>
                  </a:lnTo>
                  <a:lnTo>
                    <a:pt x="0" y="4140"/>
                  </a:lnTo>
                  <a:lnTo>
                    <a:pt x="9372" y="4140"/>
                  </a:lnTo>
                  <a:lnTo>
                    <a:pt x="9372" y="2082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6" name="object 1006"/>
            <p:cNvSpPr/>
            <p:nvPr/>
          </p:nvSpPr>
          <p:spPr>
            <a:xfrm>
              <a:off x="8787918" y="7780753"/>
              <a:ext cx="8255" cy="2540"/>
            </a:xfrm>
            <a:custGeom>
              <a:avLst/>
              <a:gdLst/>
              <a:ahLst/>
              <a:cxnLst/>
              <a:rect l="l" t="t" r="r" b="b"/>
              <a:pathLst>
                <a:path w="8254" h="2540">
                  <a:moveTo>
                    <a:pt x="8208" y="0"/>
                  </a:moveTo>
                  <a:lnTo>
                    <a:pt x="0" y="0"/>
                  </a:lnTo>
                  <a:lnTo>
                    <a:pt x="1446" y="993"/>
                  </a:lnTo>
                  <a:lnTo>
                    <a:pt x="4138" y="2085"/>
                  </a:lnTo>
                  <a:lnTo>
                    <a:pt x="8208" y="2085"/>
                  </a:lnTo>
                  <a:lnTo>
                    <a:pt x="820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7" name="object 1007"/>
            <p:cNvSpPr/>
            <p:nvPr/>
          </p:nvSpPr>
          <p:spPr>
            <a:xfrm>
              <a:off x="8786761" y="7778546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5448" y="0"/>
                  </a:moveTo>
                  <a:lnTo>
                    <a:pt x="0" y="0"/>
                  </a:lnTo>
                  <a:lnTo>
                    <a:pt x="0" y="2197"/>
                  </a:lnTo>
                  <a:lnTo>
                    <a:pt x="9378" y="2197"/>
                  </a:lnTo>
                  <a:lnTo>
                    <a:pt x="9378" y="988"/>
                  </a:lnTo>
                  <a:lnTo>
                    <a:pt x="5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8" name="object 1008"/>
            <p:cNvSpPr/>
            <p:nvPr/>
          </p:nvSpPr>
          <p:spPr>
            <a:xfrm>
              <a:off x="8786762" y="7778546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72" y="0"/>
                  </a:moveTo>
                  <a:lnTo>
                    <a:pt x="5448" y="0"/>
                  </a:lnTo>
                  <a:lnTo>
                    <a:pt x="0" y="0"/>
                  </a:lnTo>
                  <a:lnTo>
                    <a:pt x="0" y="1422"/>
                  </a:lnTo>
                  <a:lnTo>
                    <a:pt x="0" y="2197"/>
                  </a:lnTo>
                  <a:lnTo>
                    <a:pt x="1130" y="2197"/>
                  </a:lnTo>
                  <a:lnTo>
                    <a:pt x="9372" y="2197"/>
                  </a:lnTo>
                  <a:lnTo>
                    <a:pt x="9372" y="990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9" name="object 1009"/>
            <p:cNvSpPr/>
            <p:nvPr/>
          </p:nvSpPr>
          <p:spPr>
            <a:xfrm>
              <a:off x="8786761" y="7777138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4" y="0"/>
                  </a:moveTo>
                  <a:lnTo>
                    <a:pt x="0" y="1408"/>
                  </a:lnTo>
                  <a:lnTo>
                    <a:pt x="5442" y="1408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0" name="object 1010"/>
            <p:cNvSpPr/>
            <p:nvPr/>
          </p:nvSpPr>
          <p:spPr>
            <a:xfrm>
              <a:off x="8786762" y="7777149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5435" y="1397"/>
                  </a:moveTo>
                  <a:lnTo>
                    <a:pt x="0" y="0"/>
                  </a:lnTo>
                  <a:lnTo>
                    <a:pt x="0" y="1397"/>
                  </a:lnTo>
                  <a:lnTo>
                    <a:pt x="5435" y="139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1" name="object 1011"/>
            <p:cNvSpPr/>
            <p:nvPr/>
          </p:nvSpPr>
          <p:spPr>
            <a:xfrm>
              <a:off x="8796147" y="7782839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448" y="3987"/>
                  </a:moveTo>
                  <a:lnTo>
                    <a:pt x="0" y="3987"/>
                  </a:lnTo>
                  <a:lnTo>
                    <a:pt x="0" y="5918"/>
                  </a:lnTo>
                  <a:lnTo>
                    <a:pt x="9448" y="5918"/>
                  </a:lnTo>
                  <a:lnTo>
                    <a:pt x="9448" y="3987"/>
                  </a:lnTo>
                  <a:close/>
                </a:path>
                <a:path w="9525" h="6350">
                  <a:moveTo>
                    <a:pt x="9448" y="2070"/>
                  </a:moveTo>
                  <a:lnTo>
                    <a:pt x="0" y="2070"/>
                  </a:lnTo>
                  <a:lnTo>
                    <a:pt x="0" y="3975"/>
                  </a:lnTo>
                  <a:lnTo>
                    <a:pt x="9448" y="3975"/>
                  </a:lnTo>
                  <a:lnTo>
                    <a:pt x="9448" y="2070"/>
                  </a:lnTo>
                  <a:close/>
                </a:path>
                <a:path w="9525" h="6350">
                  <a:moveTo>
                    <a:pt x="9448" y="0"/>
                  </a:moveTo>
                  <a:lnTo>
                    <a:pt x="0" y="0"/>
                  </a:lnTo>
                  <a:lnTo>
                    <a:pt x="0" y="2057"/>
                  </a:lnTo>
                  <a:lnTo>
                    <a:pt x="9448" y="2057"/>
                  </a:lnTo>
                  <a:lnTo>
                    <a:pt x="944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2" name="object 1012"/>
            <p:cNvSpPr/>
            <p:nvPr/>
          </p:nvSpPr>
          <p:spPr>
            <a:xfrm>
              <a:off x="8799043" y="7782839"/>
              <a:ext cx="6985" cy="2540"/>
            </a:xfrm>
            <a:custGeom>
              <a:avLst/>
              <a:gdLst/>
              <a:ahLst/>
              <a:cxnLst/>
              <a:rect l="l" t="t" r="r" b="b"/>
              <a:pathLst>
                <a:path w="6984" h="2540">
                  <a:moveTo>
                    <a:pt x="6540" y="0"/>
                  </a:moveTo>
                  <a:lnTo>
                    <a:pt x="5130" y="0"/>
                  </a:lnTo>
                  <a:lnTo>
                    <a:pt x="0" y="0"/>
                  </a:lnTo>
                  <a:lnTo>
                    <a:pt x="520" y="355"/>
                  </a:lnTo>
                  <a:lnTo>
                    <a:pt x="4635" y="2057"/>
                  </a:lnTo>
                  <a:lnTo>
                    <a:pt x="6540" y="2057"/>
                  </a:lnTo>
                  <a:lnTo>
                    <a:pt x="6540" y="1257"/>
                  </a:lnTo>
                  <a:lnTo>
                    <a:pt x="654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3" name="object 1013"/>
            <p:cNvSpPr/>
            <p:nvPr/>
          </p:nvSpPr>
          <p:spPr>
            <a:xfrm>
              <a:off x="8796147" y="7780753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4699" y="0"/>
                  </a:moveTo>
                  <a:lnTo>
                    <a:pt x="0" y="0"/>
                  </a:lnTo>
                  <a:lnTo>
                    <a:pt x="0" y="2085"/>
                  </a:lnTo>
                  <a:lnTo>
                    <a:pt x="9448" y="2085"/>
                  </a:lnTo>
                  <a:lnTo>
                    <a:pt x="9448" y="1234"/>
                  </a:lnTo>
                  <a:lnTo>
                    <a:pt x="4699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4" name="object 1014"/>
            <p:cNvSpPr/>
            <p:nvPr/>
          </p:nvSpPr>
          <p:spPr>
            <a:xfrm>
              <a:off x="8796147" y="7780756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448" y="1231"/>
                  </a:moveTo>
                  <a:lnTo>
                    <a:pt x="7480" y="736"/>
                  </a:lnTo>
                  <a:lnTo>
                    <a:pt x="6375" y="444"/>
                  </a:lnTo>
                  <a:lnTo>
                    <a:pt x="4699" y="0"/>
                  </a:lnTo>
                  <a:lnTo>
                    <a:pt x="114" y="0"/>
                  </a:lnTo>
                  <a:lnTo>
                    <a:pt x="0" y="2082"/>
                  </a:lnTo>
                  <a:lnTo>
                    <a:pt x="2895" y="2082"/>
                  </a:lnTo>
                  <a:lnTo>
                    <a:pt x="8026" y="2082"/>
                  </a:lnTo>
                  <a:lnTo>
                    <a:pt x="9423" y="2082"/>
                  </a:lnTo>
                  <a:lnTo>
                    <a:pt x="9448" y="1231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5" name="object 1015"/>
            <p:cNvSpPr/>
            <p:nvPr/>
          </p:nvSpPr>
          <p:spPr>
            <a:xfrm>
              <a:off x="8796147" y="7779537"/>
              <a:ext cx="5080" cy="1270"/>
            </a:xfrm>
            <a:custGeom>
              <a:avLst/>
              <a:gdLst/>
              <a:ahLst/>
              <a:cxnLst/>
              <a:rect l="l" t="t" r="r" b="b"/>
              <a:pathLst>
                <a:path w="5079" h="1270">
                  <a:moveTo>
                    <a:pt x="0" y="0"/>
                  </a:moveTo>
                  <a:lnTo>
                    <a:pt x="0" y="1206"/>
                  </a:lnTo>
                  <a:lnTo>
                    <a:pt x="4660" y="12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6" name="object 1016"/>
            <p:cNvSpPr/>
            <p:nvPr/>
          </p:nvSpPr>
          <p:spPr>
            <a:xfrm>
              <a:off x="8796147" y="7779537"/>
              <a:ext cx="5080" cy="1270"/>
            </a:xfrm>
            <a:custGeom>
              <a:avLst/>
              <a:gdLst/>
              <a:ahLst/>
              <a:cxnLst/>
              <a:rect l="l" t="t" r="r" b="b"/>
              <a:pathLst>
                <a:path w="5079" h="1270">
                  <a:moveTo>
                    <a:pt x="4660" y="1206"/>
                  </a:moveTo>
                  <a:lnTo>
                    <a:pt x="0" y="0"/>
                  </a:lnTo>
                  <a:lnTo>
                    <a:pt x="0" y="1104"/>
                  </a:lnTo>
                  <a:lnTo>
                    <a:pt x="4660" y="1206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7" name="object 1017"/>
            <p:cNvSpPr/>
            <p:nvPr/>
          </p:nvSpPr>
          <p:spPr>
            <a:xfrm>
              <a:off x="8805596" y="7784909"/>
              <a:ext cx="9525" cy="6350"/>
            </a:xfrm>
            <a:custGeom>
              <a:avLst/>
              <a:gdLst/>
              <a:ahLst/>
              <a:cxnLst/>
              <a:rect l="l" t="t" r="r" b="b"/>
              <a:pathLst>
                <a:path w="9525" h="6350">
                  <a:moveTo>
                    <a:pt x="9372" y="3860"/>
                  </a:moveTo>
                  <a:lnTo>
                    <a:pt x="0" y="3860"/>
                  </a:lnTo>
                  <a:lnTo>
                    <a:pt x="0" y="5765"/>
                  </a:lnTo>
                  <a:lnTo>
                    <a:pt x="9372" y="5765"/>
                  </a:lnTo>
                  <a:lnTo>
                    <a:pt x="9372" y="3860"/>
                  </a:lnTo>
                  <a:close/>
                </a:path>
                <a:path w="9525" h="6350">
                  <a:moveTo>
                    <a:pt x="9372" y="1917"/>
                  </a:moveTo>
                  <a:lnTo>
                    <a:pt x="0" y="1917"/>
                  </a:lnTo>
                  <a:lnTo>
                    <a:pt x="0" y="3848"/>
                  </a:lnTo>
                  <a:lnTo>
                    <a:pt x="9372" y="3848"/>
                  </a:lnTo>
                  <a:lnTo>
                    <a:pt x="9372" y="1917"/>
                  </a:lnTo>
                  <a:close/>
                </a:path>
                <a:path w="9525" h="6350">
                  <a:moveTo>
                    <a:pt x="9372" y="0"/>
                  </a:moveTo>
                  <a:lnTo>
                    <a:pt x="0" y="0"/>
                  </a:lnTo>
                  <a:lnTo>
                    <a:pt x="0" y="1905"/>
                  </a:lnTo>
                  <a:lnTo>
                    <a:pt x="9372" y="1905"/>
                  </a:lnTo>
                  <a:lnTo>
                    <a:pt x="9372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8" name="object 1018"/>
            <p:cNvSpPr/>
            <p:nvPr/>
          </p:nvSpPr>
          <p:spPr>
            <a:xfrm>
              <a:off x="8806540" y="7784897"/>
              <a:ext cx="8890" cy="2540"/>
            </a:xfrm>
            <a:custGeom>
              <a:avLst/>
              <a:gdLst/>
              <a:ahLst/>
              <a:cxnLst/>
              <a:rect l="l" t="t" r="r" b="b"/>
              <a:pathLst>
                <a:path w="8890" h="2540">
                  <a:moveTo>
                    <a:pt x="8427" y="0"/>
                  </a:moveTo>
                  <a:lnTo>
                    <a:pt x="0" y="0"/>
                  </a:lnTo>
                  <a:lnTo>
                    <a:pt x="1773" y="1218"/>
                  </a:lnTo>
                  <a:lnTo>
                    <a:pt x="3495" y="1916"/>
                  </a:lnTo>
                  <a:lnTo>
                    <a:pt x="8427" y="1916"/>
                  </a:lnTo>
                  <a:lnTo>
                    <a:pt x="842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9" name="object 1019"/>
            <p:cNvSpPr/>
            <p:nvPr/>
          </p:nvSpPr>
          <p:spPr>
            <a:xfrm>
              <a:off x="8805596" y="7782839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3251" y="0"/>
                  </a:moveTo>
                  <a:lnTo>
                    <a:pt x="0" y="0"/>
                  </a:lnTo>
                  <a:lnTo>
                    <a:pt x="0" y="2057"/>
                  </a:lnTo>
                  <a:lnTo>
                    <a:pt x="9372" y="2057"/>
                  </a:lnTo>
                  <a:lnTo>
                    <a:pt x="9372" y="1549"/>
                  </a:lnTo>
                  <a:lnTo>
                    <a:pt x="325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0" name="object 1020"/>
            <p:cNvSpPr/>
            <p:nvPr/>
          </p:nvSpPr>
          <p:spPr>
            <a:xfrm>
              <a:off x="8805596" y="7782839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9372" y="1549"/>
                  </a:moveTo>
                  <a:lnTo>
                    <a:pt x="8724" y="1397"/>
                  </a:lnTo>
                  <a:lnTo>
                    <a:pt x="3251" y="0"/>
                  </a:lnTo>
                  <a:lnTo>
                    <a:pt x="0" y="0"/>
                  </a:lnTo>
                  <a:lnTo>
                    <a:pt x="0" y="1409"/>
                  </a:lnTo>
                  <a:lnTo>
                    <a:pt x="0" y="2057"/>
                  </a:lnTo>
                  <a:lnTo>
                    <a:pt x="939" y="2057"/>
                  </a:lnTo>
                  <a:lnTo>
                    <a:pt x="9372" y="2057"/>
                  </a:lnTo>
                  <a:lnTo>
                    <a:pt x="9372" y="1549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1" name="object 1021"/>
            <p:cNvSpPr/>
            <p:nvPr/>
          </p:nvSpPr>
          <p:spPr>
            <a:xfrm>
              <a:off x="8805596" y="7781990"/>
              <a:ext cx="3810" cy="1270"/>
            </a:xfrm>
            <a:custGeom>
              <a:avLst/>
              <a:gdLst/>
              <a:ahLst/>
              <a:cxnLst/>
              <a:rect l="l" t="t" r="r" b="b"/>
              <a:pathLst>
                <a:path w="3809" h="1270">
                  <a:moveTo>
                    <a:pt x="8" y="0"/>
                  </a:moveTo>
                  <a:lnTo>
                    <a:pt x="0" y="848"/>
                  </a:lnTo>
                  <a:lnTo>
                    <a:pt x="3251" y="848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2" name="object 1022"/>
            <p:cNvSpPr/>
            <p:nvPr/>
          </p:nvSpPr>
          <p:spPr>
            <a:xfrm>
              <a:off x="8805596" y="7782001"/>
              <a:ext cx="3810" cy="1270"/>
            </a:xfrm>
            <a:custGeom>
              <a:avLst/>
              <a:gdLst/>
              <a:ahLst/>
              <a:cxnLst/>
              <a:rect l="l" t="t" r="r" b="b"/>
              <a:pathLst>
                <a:path w="3809" h="1270">
                  <a:moveTo>
                    <a:pt x="3251" y="0"/>
                  </a:moveTo>
                  <a:lnTo>
                    <a:pt x="0" y="0"/>
                  </a:lnTo>
                  <a:lnTo>
                    <a:pt x="0" y="838"/>
                  </a:lnTo>
                  <a:lnTo>
                    <a:pt x="3251" y="838"/>
                  </a:lnTo>
                  <a:lnTo>
                    <a:pt x="3251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3" name="object 1023"/>
            <p:cNvSpPr/>
            <p:nvPr/>
          </p:nvSpPr>
          <p:spPr>
            <a:xfrm>
              <a:off x="8814969" y="7786827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23" y="1943"/>
                  </a:moveTo>
                  <a:lnTo>
                    <a:pt x="0" y="1943"/>
                  </a:lnTo>
                  <a:lnTo>
                    <a:pt x="0" y="3848"/>
                  </a:lnTo>
                  <a:lnTo>
                    <a:pt x="0" y="5638"/>
                  </a:lnTo>
                  <a:lnTo>
                    <a:pt x="9423" y="5638"/>
                  </a:lnTo>
                  <a:lnTo>
                    <a:pt x="9423" y="3848"/>
                  </a:lnTo>
                  <a:lnTo>
                    <a:pt x="9423" y="1943"/>
                  </a:lnTo>
                  <a:close/>
                </a:path>
                <a:path w="9525" h="5715">
                  <a:moveTo>
                    <a:pt x="9423" y="0"/>
                  </a:moveTo>
                  <a:lnTo>
                    <a:pt x="0" y="0"/>
                  </a:lnTo>
                  <a:lnTo>
                    <a:pt x="0" y="1930"/>
                  </a:lnTo>
                  <a:lnTo>
                    <a:pt x="9423" y="1930"/>
                  </a:lnTo>
                  <a:lnTo>
                    <a:pt x="9423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4" name="object 1024"/>
            <p:cNvSpPr/>
            <p:nvPr/>
          </p:nvSpPr>
          <p:spPr>
            <a:xfrm>
              <a:off x="8817407" y="7786827"/>
              <a:ext cx="6985" cy="2540"/>
            </a:xfrm>
            <a:custGeom>
              <a:avLst/>
              <a:gdLst/>
              <a:ahLst/>
              <a:cxnLst/>
              <a:rect l="l" t="t" r="r" b="b"/>
              <a:pathLst>
                <a:path w="6984" h="2540">
                  <a:moveTo>
                    <a:pt x="6972" y="0"/>
                  </a:moveTo>
                  <a:lnTo>
                    <a:pt x="6794" y="0"/>
                  </a:lnTo>
                  <a:lnTo>
                    <a:pt x="0" y="0"/>
                  </a:lnTo>
                  <a:lnTo>
                    <a:pt x="1117" y="749"/>
                  </a:lnTo>
                  <a:lnTo>
                    <a:pt x="3987" y="1930"/>
                  </a:lnTo>
                  <a:lnTo>
                    <a:pt x="6972" y="1930"/>
                  </a:lnTo>
                  <a:lnTo>
                    <a:pt x="6972" y="177"/>
                  </a:lnTo>
                  <a:lnTo>
                    <a:pt x="697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5" name="object 1025"/>
            <p:cNvSpPr/>
            <p:nvPr/>
          </p:nvSpPr>
          <p:spPr>
            <a:xfrm>
              <a:off x="8814968" y="7784897"/>
              <a:ext cx="9525" cy="2540"/>
            </a:xfrm>
            <a:custGeom>
              <a:avLst/>
              <a:gdLst/>
              <a:ahLst/>
              <a:cxnLst/>
              <a:rect l="l" t="t" r="r" b="b"/>
              <a:pathLst>
                <a:path w="9525" h="2540">
                  <a:moveTo>
                    <a:pt x="1921" y="0"/>
                  </a:moveTo>
                  <a:lnTo>
                    <a:pt x="0" y="0"/>
                  </a:lnTo>
                  <a:lnTo>
                    <a:pt x="0" y="1916"/>
                  </a:lnTo>
                  <a:lnTo>
                    <a:pt x="9402" y="1916"/>
                  </a:lnTo>
                  <a:lnTo>
                    <a:pt x="1921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6" name="object 1026"/>
            <p:cNvSpPr/>
            <p:nvPr/>
          </p:nvSpPr>
          <p:spPr>
            <a:xfrm>
              <a:off x="8814969" y="7784909"/>
              <a:ext cx="9525" cy="1905"/>
            </a:xfrm>
            <a:custGeom>
              <a:avLst/>
              <a:gdLst/>
              <a:ahLst/>
              <a:cxnLst/>
              <a:rect l="l" t="t" r="r" b="b"/>
              <a:pathLst>
                <a:path w="9525" h="1904">
                  <a:moveTo>
                    <a:pt x="9398" y="1905"/>
                  </a:moveTo>
                  <a:lnTo>
                    <a:pt x="9169" y="1854"/>
                  </a:lnTo>
                  <a:lnTo>
                    <a:pt x="1917" y="0"/>
                  </a:lnTo>
                  <a:lnTo>
                    <a:pt x="25" y="0"/>
                  </a:lnTo>
                  <a:lnTo>
                    <a:pt x="0" y="1905"/>
                  </a:lnTo>
                  <a:lnTo>
                    <a:pt x="2438" y="1905"/>
                  </a:lnTo>
                  <a:lnTo>
                    <a:pt x="9220" y="1905"/>
                  </a:lnTo>
                  <a:lnTo>
                    <a:pt x="9398" y="190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7" name="object 1027"/>
            <p:cNvSpPr/>
            <p:nvPr/>
          </p:nvSpPr>
          <p:spPr>
            <a:xfrm>
              <a:off x="8814968" y="778438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4">
                  <a:moveTo>
                    <a:pt x="0" y="0"/>
                  </a:moveTo>
                  <a:lnTo>
                    <a:pt x="0" y="508"/>
                  </a:lnTo>
                  <a:lnTo>
                    <a:pt x="1917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8" name="object 1028"/>
            <p:cNvSpPr/>
            <p:nvPr/>
          </p:nvSpPr>
          <p:spPr>
            <a:xfrm>
              <a:off x="8814969" y="7784388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4">
                  <a:moveTo>
                    <a:pt x="1917" y="0"/>
                  </a:moveTo>
                  <a:lnTo>
                    <a:pt x="0" y="0"/>
                  </a:lnTo>
                  <a:lnTo>
                    <a:pt x="0" y="508"/>
                  </a:lnTo>
                  <a:lnTo>
                    <a:pt x="1917" y="508"/>
                  </a:lnTo>
                  <a:lnTo>
                    <a:pt x="1917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9" name="object 1029"/>
            <p:cNvSpPr/>
            <p:nvPr/>
          </p:nvSpPr>
          <p:spPr>
            <a:xfrm>
              <a:off x="8824405" y="7788770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2" y="3708"/>
                  </a:moveTo>
                  <a:lnTo>
                    <a:pt x="0" y="3708"/>
                  </a:lnTo>
                  <a:lnTo>
                    <a:pt x="0" y="5499"/>
                  </a:lnTo>
                  <a:lnTo>
                    <a:pt x="9372" y="5499"/>
                  </a:lnTo>
                  <a:lnTo>
                    <a:pt x="9372" y="3708"/>
                  </a:lnTo>
                  <a:close/>
                </a:path>
                <a:path w="9525" h="5715">
                  <a:moveTo>
                    <a:pt x="9372" y="469"/>
                  </a:moveTo>
                  <a:lnTo>
                    <a:pt x="7429" y="0"/>
                  </a:lnTo>
                  <a:lnTo>
                    <a:pt x="0" y="0"/>
                  </a:lnTo>
                  <a:lnTo>
                    <a:pt x="0" y="1905"/>
                  </a:lnTo>
                  <a:lnTo>
                    <a:pt x="0" y="3695"/>
                  </a:lnTo>
                  <a:lnTo>
                    <a:pt x="9372" y="3695"/>
                  </a:lnTo>
                  <a:lnTo>
                    <a:pt x="9372" y="1905"/>
                  </a:lnTo>
                  <a:lnTo>
                    <a:pt x="9372" y="46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0" name="object 1030"/>
            <p:cNvSpPr/>
            <p:nvPr/>
          </p:nvSpPr>
          <p:spPr>
            <a:xfrm>
              <a:off x="8826875" y="7788758"/>
              <a:ext cx="6985" cy="2540"/>
            </a:xfrm>
            <a:custGeom>
              <a:avLst/>
              <a:gdLst/>
              <a:ahLst/>
              <a:cxnLst/>
              <a:rect l="l" t="t" r="r" b="b"/>
              <a:pathLst>
                <a:path w="6984" h="2540">
                  <a:moveTo>
                    <a:pt x="4962" y="0"/>
                  </a:moveTo>
                  <a:lnTo>
                    <a:pt x="0" y="0"/>
                  </a:lnTo>
                  <a:lnTo>
                    <a:pt x="386" y="265"/>
                  </a:lnTo>
                  <a:lnTo>
                    <a:pt x="4426" y="1916"/>
                  </a:lnTo>
                  <a:lnTo>
                    <a:pt x="6897" y="1916"/>
                  </a:lnTo>
                  <a:lnTo>
                    <a:pt x="6897" y="480"/>
                  </a:lnTo>
                  <a:lnTo>
                    <a:pt x="496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1" name="object 1031"/>
            <p:cNvSpPr/>
            <p:nvPr/>
          </p:nvSpPr>
          <p:spPr>
            <a:xfrm>
              <a:off x="8824404" y="7786843"/>
              <a:ext cx="7620" cy="2540"/>
            </a:xfrm>
            <a:custGeom>
              <a:avLst/>
              <a:gdLst/>
              <a:ahLst/>
              <a:cxnLst/>
              <a:rect l="l" t="t" r="r" b="b"/>
              <a:pathLst>
                <a:path w="7620" h="2540">
                  <a:moveTo>
                    <a:pt x="0" y="0"/>
                  </a:moveTo>
                  <a:lnTo>
                    <a:pt x="0" y="1914"/>
                  </a:lnTo>
                  <a:lnTo>
                    <a:pt x="7429" y="19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2" name="object 1032"/>
            <p:cNvSpPr/>
            <p:nvPr/>
          </p:nvSpPr>
          <p:spPr>
            <a:xfrm>
              <a:off x="8824405" y="7786852"/>
              <a:ext cx="7620" cy="1905"/>
            </a:xfrm>
            <a:custGeom>
              <a:avLst/>
              <a:gdLst/>
              <a:ahLst/>
              <a:cxnLst/>
              <a:rect l="l" t="t" r="r" b="b"/>
              <a:pathLst>
                <a:path w="7620" h="1904">
                  <a:moveTo>
                    <a:pt x="7429" y="1905"/>
                  </a:moveTo>
                  <a:lnTo>
                    <a:pt x="0" y="0"/>
                  </a:lnTo>
                  <a:lnTo>
                    <a:pt x="0" y="177"/>
                  </a:lnTo>
                  <a:lnTo>
                    <a:pt x="0" y="1905"/>
                  </a:lnTo>
                  <a:lnTo>
                    <a:pt x="2463" y="1905"/>
                  </a:lnTo>
                  <a:lnTo>
                    <a:pt x="7429" y="190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3" name="object 1033"/>
            <p:cNvSpPr/>
            <p:nvPr/>
          </p:nvSpPr>
          <p:spPr>
            <a:xfrm>
              <a:off x="8833777" y="7790675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372" y="1803"/>
                  </a:moveTo>
                  <a:lnTo>
                    <a:pt x="0" y="1803"/>
                  </a:lnTo>
                  <a:lnTo>
                    <a:pt x="0" y="3594"/>
                  </a:lnTo>
                  <a:lnTo>
                    <a:pt x="0" y="5359"/>
                  </a:lnTo>
                  <a:lnTo>
                    <a:pt x="9372" y="5359"/>
                  </a:lnTo>
                  <a:lnTo>
                    <a:pt x="9372" y="3594"/>
                  </a:lnTo>
                  <a:lnTo>
                    <a:pt x="9372" y="1803"/>
                  </a:lnTo>
                  <a:close/>
                </a:path>
                <a:path w="9525" h="5715">
                  <a:moveTo>
                    <a:pt x="9372" y="990"/>
                  </a:moveTo>
                  <a:lnTo>
                    <a:pt x="5562" y="0"/>
                  </a:lnTo>
                  <a:lnTo>
                    <a:pt x="0" y="0"/>
                  </a:lnTo>
                  <a:lnTo>
                    <a:pt x="0" y="1790"/>
                  </a:lnTo>
                  <a:lnTo>
                    <a:pt x="9372" y="1790"/>
                  </a:lnTo>
                  <a:lnTo>
                    <a:pt x="9372" y="99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4" name="object 1034"/>
            <p:cNvSpPr/>
            <p:nvPr/>
          </p:nvSpPr>
          <p:spPr>
            <a:xfrm>
              <a:off x="8837936" y="7790675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1402" y="0"/>
                  </a:moveTo>
                  <a:lnTo>
                    <a:pt x="0" y="0"/>
                  </a:lnTo>
                  <a:lnTo>
                    <a:pt x="4361" y="1790"/>
                  </a:lnTo>
                  <a:lnTo>
                    <a:pt x="5207" y="1790"/>
                  </a:lnTo>
                  <a:lnTo>
                    <a:pt x="5207" y="989"/>
                  </a:lnTo>
                  <a:lnTo>
                    <a:pt x="140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5" name="object 1035"/>
            <p:cNvSpPr/>
            <p:nvPr/>
          </p:nvSpPr>
          <p:spPr>
            <a:xfrm>
              <a:off x="8833777" y="7789244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16" y="0"/>
                  </a:moveTo>
                  <a:lnTo>
                    <a:pt x="0" y="1430"/>
                  </a:lnTo>
                  <a:lnTo>
                    <a:pt x="5562" y="143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6" name="object 1036"/>
            <p:cNvSpPr/>
            <p:nvPr/>
          </p:nvSpPr>
          <p:spPr>
            <a:xfrm>
              <a:off x="8833777" y="7789253"/>
              <a:ext cx="5715" cy="1905"/>
            </a:xfrm>
            <a:custGeom>
              <a:avLst/>
              <a:gdLst/>
              <a:ahLst/>
              <a:cxnLst/>
              <a:rect l="l" t="t" r="r" b="b"/>
              <a:pathLst>
                <a:path w="5715" h="1904">
                  <a:moveTo>
                    <a:pt x="5562" y="1422"/>
                  </a:moveTo>
                  <a:lnTo>
                    <a:pt x="3009" y="774"/>
                  </a:lnTo>
                  <a:lnTo>
                    <a:pt x="12" y="0"/>
                  </a:lnTo>
                  <a:lnTo>
                    <a:pt x="0" y="1422"/>
                  </a:lnTo>
                  <a:lnTo>
                    <a:pt x="4152" y="1422"/>
                  </a:lnTo>
                  <a:lnTo>
                    <a:pt x="5562" y="1422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7" name="object 1037"/>
            <p:cNvSpPr/>
            <p:nvPr/>
          </p:nvSpPr>
          <p:spPr>
            <a:xfrm>
              <a:off x="8843150" y="7792478"/>
              <a:ext cx="9525" cy="5715"/>
            </a:xfrm>
            <a:custGeom>
              <a:avLst/>
              <a:gdLst/>
              <a:ahLst/>
              <a:cxnLst/>
              <a:rect l="l" t="t" r="r" b="b"/>
              <a:pathLst>
                <a:path w="9525" h="5715">
                  <a:moveTo>
                    <a:pt x="9448" y="3568"/>
                  </a:moveTo>
                  <a:lnTo>
                    <a:pt x="0" y="3568"/>
                  </a:lnTo>
                  <a:lnTo>
                    <a:pt x="0" y="5283"/>
                  </a:lnTo>
                  <a:lnTo>
                    <a:pt x="9448" y="5283"/>
                  </a:lnTo>
                  <a:lnTo>
                    <a:pt x="9448" y="3568"/>
                  </a:lnTo>
                  <a:close/>
                </a:path>
                <a:path w="9525" h="5715">
                  <a:moveTo>
                    <a:pt x="9448" y="1625"/>
                  </a:moveTo>
                  <a:lnTo>
                    <a:pt x="3136" y="0"/>
                  </a:lnTo>
                  <a:lnTo>
                    <a:pt x="0" y="0"/>
                  </a:lnTo>
                  <a:lnTo>
                    <a:pt x="0" y="1790"/>
                  </a:lnTo>
                  <a:lnTo>
                    <a:pt x="0" y="3556"/>
                  </a:lnTo>
                  <a:lnTo>
                    <a:pt x="9448" y="3556"/>
                  </a:lnTo>
                  <a:lnTo>
                    <a:pt x="9448" y="1790"/>
                  </a:lnTo>
                  <a:lnTo>
                    <a:pt x="9448" y="1625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8" name="object 1038"/>
            <p:cNvSpPr/>
            <p:nvPr/>
          </p:nvSpPr>
          <p:spPr>
            <a:xfrm>
              <a:off x="8844879" y="7792474"/>
              <a:ext cx="8255" cy="1905"/>
            </a:xfrm>
            <a:custGeom>
              <a:avLst/>
              <a:gdLst/>
              <a:ahLst/>
              <a:cxnLst/>
              <a:rect l="l" t="t" r="r" b="b"/>
              <a:pathLst>
                <a:path w="8254" h="1904">
                  <a:moveTo>
                    <a:pt x="1413" y="0"/>
                  </a:moveTo>
                  <a:lnTo>
                    <a:pt x="0" y="0"/>
                  </a:lnTo>
                  <a:lnTo>
                    <a:pt x="1344" y="918"/>
                  </a:lnTo>
                  <a:lnTo>
                    <a:pt x="3495" y="1795"/>
                  </a:lnTo>
                  <a:lnTo>
                    <a:pt x="7718" y="1795"/>
                  </a:lnTo>
                  <a:lnTo>
                    <a:pt x="7718" y="1626"/>
                  </a:lnTo>
                  <a:lnTo>
                    <a:pt x="1413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9" name="object 1039"/>
            <p:cNvSpPr/>
            <p:nvPr/>
          </p:nvSpPr>
          <p:spPr>
            <a:xfrm>
              <a:off x="8843149" y="7791666"/>
              <a:ext cx="3175" cy="1270"/>
            </a:xfrm>
            <a:custGeom>
              <a:avLst/>
              <a:gdLst/>
              <a:ahLst/>
              <a:cxnLst/>
              <a:rect l="l" t="t" r="r" b="b"/>
              <a:pathLst>
                <a:path w="3175" h="1270">
                  <a:moveTo>
                    <a:pt x="0" y="0"/>
                  </a:moveTo>
                  <a:lnTo>
                    <a:pt x="0" y="800"/>
                  </a:lnTo>
                  <a:lnTo>
                    <a:pt x="3110" y="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0" name="object 1040"/>
            <p:cNvSpPr/>
            <p:nvPr/>
          </p:nvSpPr>
          <p:spPr>
            <a:xfrm>
              <a:off x="8843150" y="7791666"/>
              <a:ext cx="3175" cy="1270"/>
            </a:xfrm>
            <a:custGeom>
              <a:avLst/>
              <a:gdLst/>
              <a:ahLst/>
              <a:cxnLst/>
              <a:rect l="l" t="t" r="r" b="b"/>
              <a:pathLst>
                <a:path w="3175" h="1270">
                  <a:moveTo>
                    <a:pt x="3098" y="0"/>
                  </a:moveTo>
                  <a:lnTo>
                    <a:pt x="0" y="0"/>
                  </a:lnTo>
                  <a:lnTo>
                    <a:pt x="0" y="800"/>
                  </a:lnTo>
                  <a:lnTo>
                    <a:pt x="1714" y="800"/>
                  </a:lnTo>
                  <a:lnTo>
                    <a:pt x="3098" y="800"/>
                  </a:lnTo>
                  <a:lnTo>
                    <a:pt x="3098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1" name="object 1041"/>
            <p:cNvSpPr/>
            <p:nvPr/>
          </p:nvSpPr>
          <p:spPr>
            <a:xfrm>
              <a:off x="8852611" y="7794269"/>
              <a:ext cx="9525" cy="5080"/>
            </a:xfrm>
            <a:custGeom>
              <a:avLst/>
              <a:gdLst/>
              <a:ahLst/>
              <a:cxnLst/>
              <a:rect l="l" t="t" r="r" b="b"/>
              <a:pathLst>
                <a:path w="9525" h="5079">
                  <a:moveTo>
                    <a:pt x="7505" y="1765"/>
                  </a:moveTo>
                  <a:lnTo>
                    <a:pt x="584" y="0"/>
                  </a:lnTo>
                  <a:lnTo>
                    <a:pt x="0" y="0"/>
                  </a:lnTo>
                  <a:lnTo>
                    <a:pt x="0" y="1765"/>
                  </a:lnTo>
                  <a:lnTo>
                    <a:pt x="7505" y="1765"/>
                  </a:lnTo>
                  <a:close/>
                </a:path>
                <a:path w="9525" h="5079">
                  <a:moveTo>
                    <a:pt x="9372" y="2209"/>
                  </a:moveTo>
                  <a:lnTo>
                    <a:pt x="7518" y="1778"/>
                  </a:lnTo>
                  <a:lnTo>
                    <a:pt x="0" y="1778"/>
                  </a:lnTo>
                  <a:lnTo>
                    <a:pt x="0" y="3492"/>
                  </a:lnTo>
                  <a:lnTo>
                    <a:pt x="0" y="5067"/>
                  </a:lnTo>
                  <a:lnTo>
                    <a:pt x="9372" y="5067"/>
                  </a:lnTo>
                  <a:lnTo>
                    <a:pt x="9372" y="3492"/>
                  </a:lnTo>
                  <a:lnTo>
                    <a:pt x="9372" y="220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2" name="object 1042"/>
            <p:cNvSpPr/>
            <p:nvPr/>
          </p:nvSpPr>
          <p:spPr>
            <a:xfrm>
              <a:off x="8858005" y="7795496"/>
              <a:ext cx="2540" cy="635"/>
            </a:xfrm>
            <a:custGeom>
              <a:avLst/>
              <a:gdLst/>
              <a:ahLst/>
              <a:cxnLst/>
              <a:rect l="l" t="t" r="r" b="b"/>
              <a:pathLst>
                <a:path w="2540" h="634">
                  <a:moveTo>
                    <a:pt x="0" y="0"/>
                  </a:moveTo>
                  <a:lnTo>
                    <a:pt x="1327" y="538"/>
                  </a:lnTo>
                  <a:lnTo>
                    <a:pt x="2107" y="5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3" name="object 1043"/>
            <p:cNvSpPr/>
            <p:nvPr/>
          </p:nvSpPr>
          <p:spPr>
            <a:xfrm>
              <a:off x="8852611" y="7794104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0"/>
                  </a:moveTo>
                  <a:lnTo>
                    <a:pt x="0" y="165"/>
                  </a:lnTo>
                  <a:lnTo>
                    <a:pt x="582" y="1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4" name="object 1044"/>
            <p:cNvSpPr/>
            <p:nvPr/>
          </p:nvSpPr>
          <p:spPr>
            <a:xfrm>
              <a:off x="8852611" y="7794100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582" y="0"/>
                  </a:moveTo>
                  <a:lnTo>
                    <a:pt x="0" y="0"/>
                  </a:lnTo>
                  <a:lnTo>
                    <a:pt x="0" y="168"/>
                  </a:lnTo>
                  <a:lnTo>
                    <a:pt x="582" y="168"/>
                  </a:lnTo>
                  <a:lnTo>
                    <a:pt x="582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5" name="object 1045"/>
            <p:cNvSpPr/>
            <p:nvPr/>
          </p:nvSpPr>
          <p:spPr>
            <a:xfrm>
              <a:off x="8861984" y="7796479"/>
              <a:ext cx="42545" cy="10795"/>
            </a:xfrm>
            <a:custGeom>
              <a:avLst/>
              <a:gdLst/>
              <a:ahLst/>
              <a:cxnLst/>
              <a:rect l="l" t="t" r="r" b="b"/>
              <a:pathLst>
                <a:path w="42545" h="10795">
                  <a:moveTo>
                    <a:pt x="12204" y="2857"/>
                  </a:moveTo>
                  <a:lnTo>
                    <a:pt x="9423" y="2209"/>
                  </a:lnTo>
                  <a:lnTo>
                    <a:pt x="5473" y="1282"/>
                  </a:lnTo>
                  <a:lnTo>
                    <a:pt x="0" y="0"/>
                  </a:lnTo>
                  <a:lnTo>
                    <a:pt x="0" y="1282"/>
                  </a:lnTo>
                  <a:lnTo>
                    <a:pt x="0" y="2857"/>
                  </a:lnTo>
                  <a:lnTo>
                    <a:pt x="9423" y="2857"/>
                  </a:lnTo>
                  <a:lnTo>
                    <a:pt x="12204" y="2857"/>
                  </a:lnTo>
                  <a:close/>
                </a:path>
                <a:path w="42545" h="10795">
                  <a:moveTo>
                    <a:pt x="18796" y="4394"/>
                  </a:moveTo>
                  <a:lnTo>
                    <a:pt x="12230" y="2870"/>
                  </a:lnTo>
                  <a:lnTo>
                    <a:pt x="9423" y="2870"/>
                  </a:lnTo>
                  <a:lnTo>
                    <a:pt x="0" y="2870"/>
                  </a:lnTo>
                  <a:lnTo>
                    <a:pt x="0" y="4559"/>
                  </a:lnTo>
                  <a:lnTo>
                    <a:pt x="9423" y="4559"/>
                  </a:lnTo>
                  <a:lnTo>
                    <a:pt x="9423" y="6134"/>
                  </a:lnTo>
                  <a:lnTo>
                    <a:pt x="18796" y="6134"/>
                  </a:lnTo>
                  <a:lnTo>
                    <a:pt x="18796" y="4559"/>
                  </a:lnTo>
                  <a:lnTo>
                    <a:pt x="18796" y="4394"/>
                  </a:lnTo>
                  <a:close/>
                </a:path>
                <a:path w="42545" h="10795">
                  <a:moveTo>
                    <a:pt x="26339" y="6134"/>
                  </a:moveTo>
                  <a:lnTo>
                    <a:pt x="19608" y="4559"/>
                  </a:lnTo>
                  <a:lnTo>
                    <a:pt x="18808" y="4394"/>
                  </a:lnTo>
                  <a:lnTo>
                    <a:pt x="18808" y="4559"/>
                  </a:lnTo>
                  <a:lnTo>
                    <a:pt x="18808" y="6134"/>
                  </a:lnTo>
                  <a:lnTo>
                    <a:pt x="26339" y="6134"/>
                  </a:lnTo>
                  <a:close/>
                </a:path>
                <a:path w="42545" h="10795">
                  <a:moveTo>
                    <a:pt x="28181" y="6578"/>
                  </a:moveTo>
                  <a:lnTo>
                    <a:pt x="26352" y="6146"/>
                  </a:lnTo>
                  <a:lnTo>
                    <a:pt x="18808" y="6146"/>
                  </a:lnTo>
                  <a:lnTo>
                    <a:pt x="18808" y="7569"/>
                  </a:lnTo>
                  <a:lnTo>
                    <a:pt x="28181" y="7569"/>
                  </a:lnTo>
                  <a:lnTo>
                    <a:pt x="28181" y="6578"/>
                  </a:lnTo>
                  <a:close/>
                </a:path>
                <a:path w="42545" h="10795">
                  <a:moveTo>
                    <a:pt x="37642" y="8763"/>
                  </a:moveTo>
                  <a:lnTo>
                    <a:pt x="32486" y="7569"/>
                  </a:lnTo>
                  <a:lnTo>
                    <a:pt x="28194" y="6578"/>
                  </a:lnTo>
                  <a:lnTo>
                    <a:pt x="28194" y="7569"/>
                  </a:lnTo>
                  <a:lnTo>
                    <a:pt x="28194" y="9144"/>
                  </a:lnTo>
                  <a:lnTo>
                    <a:pt x="37642" y="9144"/>
                  </a:lnTo>
                  <a:lnTo>
                    <a:pt x="37642" y="8763"/>
                  </a:lnTo>
                  <a:close/>
                </a:path>
                <a:path w="42545" h="10795">
                  <a:moveTo>
                    <a:pt x="41935" y="9779"/>
                  </a:moveTo>
                  <a:lnTo>
                    <a:pt x="39243" y="9156"/>
                  </a:lnTo>
                  <a:lnTo>
                    <a:pt x="38125" y="9156"/>
                  </a:lnTo>
                  <a:lnTo>
                    <a:pt x="37642" y="9156"/>
                  </a:lnTo>
                  <a:lnTo>
                    <a:pt x="37642" y="10579"/>
                  </a:lnTo>
                  <a:lnTo>
                    <a:pt x="38125" y="10579"/>
                  </a:lnTo>
                  <a:lnTo>
                    <a:pt x="41935" y="10579"/>
                  </a:lnTo>
                  <a:lnTo>
                    <a:pt x="41935" y="9779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6" name="object 1046"/>
            <p:cNvSpPr/>
            <p:nvPr/>
          </p:nvSpPr>
          <p:spPr>
            <a:xfrm>
              <a:off x="8903919" y="7806258"/>
              <a:ext cx="3810" cy="1270"/>
            </a:xfrm>
            <a:custGeom>
              <a:avLst/>
              <a:gdLst/>
              <a:ahLst/>
              <a:cxnLst/>
              <a:rect l="l" t="t" r="r" b="b"/>
              <a:pathLst>
                <a:path w="3809" h="1270">
                  <a:moveTo>
                    <a:pt x="0" y="0"/>
                  </a:moveTo>
                  <a:lnTo>
                    <a:pt x="0" y="800"/>
                  </a:lnTo>
                  <a:lnTo>
                    <a:pt x="3450" y="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7" name="object 1047"/>
            <p:cNvSpPr/>
            <p:nvPr/>
          </p:nvSpPr>
          <p:spPr>
            <a:xfrm>
              <a:off x="8899626" y="7805241"/>
              <a:ext cx="13970" cy="3175"/>
            </a:xfrm>
            <a:custGeom>
              <a:avLst/>
              <a:gdLst/>
              <a:ahLst/>
              <a:cxnLst/>
              <a:rect l="l" t="t" r="r" b="b"/>
              <a:pathLst>
                <a:path w="13970" h="3175">
                  <a:moveTo>
                    <a:pt x="1587" y="381"/>
                  </a:moveTo>
                  <a:lnTo>
                    <a:pt x="482" y="127"/>
                  </a:lnTo>
                  <a:lnTo>
                    <a:pt x="482" y="0"/>
                  </a:lnTo>
                  <a:lnTo>
                    <a:pt x="0" y="0"/>
                  </a:lnTo>
                  <a:lnTo>
                    <a:pt x="0" y="381"/>
                  </a:lnTo>
                  <a:lnTo>
                    <a:pt x="482" y="381"/>
                  </a:lnTo>
                  <a:lnTo>
                    <a:pt x="1587" y="381"/>
                  </a:lnTo>
                  <a:close/>
                </a:path>
                <a:path w="13970" h="3175">
                  <a:moveTo>
                    <a:pt x="13576" y="3175"/>
                  </a:moveTo>
                  <a:lnTo>
                    <a:pt x="13335" y="3111"/>
                  </a:lnTo>
                  <a:lnTo>
                    <a:pt x="9550" y="2235"/>
                  </a:lnTo>
                  <a:lnTo>
                    <a:pt x="9525" y="3175"/>
                  </a:lnTo>
                  <a:lnTo>
                    <a:pt x="13335" y="3175"/>
                  </a:lnTo>
                  <a:lnTo>
                    <a:pt x="13576" y="3175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8" name="object 1048"/>
            <p:cNvSpPr/>
            <p:nvPr/>
          </p:nvSpPr>
          <p:spPr>
            <a:xfrm>
              <a:off x="8908973" y="7807421"/>
              <a:ext cx="635" cy="1270"/>
            </a:xfrm>
            <a:custGeom>
              <a:avLst/>
              <a:gdLst/>
              <a:ahLst/>
              <a:cxnLst/>
              <a:rect l="l" t="t" r="r" b="b"/>
              <a:pathLst>
                <a:path w="634" h="1270">
                  <a:moveTo>
                    <a:pt x="170" y="0"/>
                  </a:moveTo>
                  <a:lnTo>
                    <a:pt x="0" y="0"/>
                  </a:lnTo>
                  <a:lnTo>
                    <a:pt x="0" y="995"/>
                  </a:lnTo>
                  <a:lnTo>
                    <a:pt x="170" y="995"/>
                  </a:lnTo>
                  <a:lnTo>
                    <a:pt x="17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9" name="object 1049"/>
            <p:cNvSpPr/>
            <p:nvPr/>
          </p:nvSpPr>
          <p:spPr>
            <a:xfrm>
              <a:off x="8918434" y="7809634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4">
                  <a:moveTo>
                    <a:pt x="0" y="217"/>
                  </a:moveTo>
                  <a:lnTo>
                    <a:pt x="914" y="217"/>
                  </a:lnTo>
                  <a:lnTo>
                    <a:pt x="43" y="0"/>
                  </a:lnTo>
                  <a:lnTo>
                    <a:pt x="0" y="217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0" name="object 1050"/>
            <p:cNvSpPr/>
            <p:nvPr/>
          </p:nvSpPr>
          <p:spPr>
            <a:xfrm>
              <a:off x="7671892" y="7822882"/>
              <a:ext cx="1372870" cy="17145"/>
            </a:xfrm>
            <a:custGeom>
              <a:avLst/>
              <a:gdLst/>
              <a:ahLst/>
              <a:cxnLst/>
              <a:rect l="l" t="t" r="r" b="b"/>
              <a:pathLst>
                <a:path w="1372870" h="17145">
                  <a:moveTo>
                    <a:pt x="1353273" y="11163"/>
                  </a:moveTo>
                  <a:lnTo>
                    <a:pt x="1303680" y="0"/>
                  </a:lnTo>
                  <a:lnTo>
                    <a:pt x="0" y="0"/>
                  </a:lnTo>
                  <a:lnTo>
                    <a:pt x="114" y="11163"/>
                  </a:lnTo>
                  <a:lnTo>
                    <a:pt x="1353273" y="11163"/>
                  </a:lnTo>
                  <a:close/>
                </a:path>
                <a:path w="1372870" h="17145">
                  <a:moveTo>
                    <a:pt x="1372819" y="14287"/>
                  </a:moveTo>
                  <a:lnTo>
                    <a:pt x="1361516" y="14287"/>
                  </a:lnTo>
                  <a:lnTo>
                    <a:pt x="1361516" y="11747"/>
                  </a:lnTo>
                  <a:lnTo>
                    <a:pt x="522605" y="11747"/>
                  </a:lnTo>
                  <a:lnTo>
                    <a:pt x="522605" y="14287"/>
                  </a:lnTo>
                  <a:lnTo>
                    <a:pt x="1157478" y="14287"/>
                  </a:lnTo>
                  <a:lnTo>
                    <a:pt x="1157478" y="16827"/>
                  </a:lnTo>
                  <a:lnTo>
                    <a:pt x="1372819" y="16827"/>
                  </a:lnTo>
                  <a:lnTo>
                    <a:pt x="1372819" y="14287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1" name="object 1051"/>
            <p:cNvSpPr/>
            <p:nvPr/>
          </p:nvSpPr>
          <p:spPr>
            <a:xfrm>
              <a:off x="7660740" y="6713168"/>
              <a:ext cx="1391920" cy="1127125"/>
            </a:xfrm>
            <a:custGeom>
              <a:avLst/>
              <a:gdLst/>
              <a:ahLst/>
              <a:cxnLst/>
              <a:rect l="l" t="t" r="r" b="b"/>
              <a:pathLst>
                <a:path w="1391920" h="1127125">
                  <a:moveTo>
                    <a:pt x="1391375" y="1126935"/>
                  </a:moveTo>
                  <a:lnTo>
                    <a:pt x="930604" y="1123489"/>
                  </a:lnTo>
                  <a:lnTo>
                    <a:pt x="71652" y="1121717"/>
                  </a:lnTo>
                  <a:lnTo>
                    <a:pt x="11273" y="1121717"/>
                  </a:lnTo>
                  <a:lnTo>
                    <a:pt x="0" y="0"/>
                  </a:lnTo>
                  <a:lnTo>
                    <a:pt x="50100" y="106172"/>
                  </a:lnTo>
                  <a:lnTo>
                    <a:pt x="182228" y="339752"/>
                  </a:lnTo>
                  <a:lnTo>
                    <a:pt x="317369" y="532368"/>
                  </a:lnTo>
                  <a:lnTo>
                    <a:pt x="584637" y="812979"/>
                  </a:lnTo>
                  <a:lnTo>
                    <a:pt x="772940" y="940386"/>
                  </a:lnTo>
                  <a:lnTo>
                    <a:pt x="970354" y="1023796"/>
                  </a:lnTo>
                  <a:lnTo>
                    <a:pt x="1199671" y="1082961"/>
                  </a:lnTo>
                  <a:lnTo>
                    <a:pt x="1310514" y="1108734"/>
                  </a:lnTo>
                  <a:lnTo>
                    <a:pt x="1391375" y="1126935"/>
                  </a:lnTo>
                  <a:close/>
                </a:path>
              </a:pathLst>
            </a:custGeom>
            <a:ln w="1213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2" name="object 1052"/>
            <p:cNvSpPr/>
            <p:nvPr/>
          </p:nvSpPr>
          <p:spPr>
            <a:xfrm>
              <a:off x="7945861" y="6459867"/>
              <a:ext cx="1023619" cy="1056005"/>
            </a:xfrm>
            <a:custGeom>
              <a:avLst/>
              <a:gdLst/>
              <a:ahLst/>
              <a:cxnLst/>
              <a:rect l="l" t="t" r="r" b="b"/>
              <a:pathLst>
                <a:path w="1023620" h="1056004">
                  <a:moveTo>
                    <a:pt x="1023030" y="0"/>
                  </a:moveTo>
                  <a:lnTo>
                    <a:pt x="0" y="1055466"/>
                  </a:lnTo>
                </a:path>
              </a:pathLst>
            </a:custGeom>
            <a:ln w="24283">
              <a:solidFill>
                <a:srgbClr val="084C8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3" name="object 1053"/>
            <p:cNvSpPr/>
            <p:nvPr/>
          </p:nvSpPr>
          <p:spPr>
            <a:xfrm>
              <a:off x="7883017" y="7441425"/>
              <a:ext cx="136827" cy="13836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4" name="object 1054"/>
            <p:cNvSpPr/>
            <p:nvPr/>
          </p:nvSpPr>
          <p:spPr>
            <a:xfrm>
              <a:off x="1288796" y="3036049"/>
              <a:ext cx="567055" cy="4979035"/>
            </a:xfrm>
            <a:custGeom>
              <a:avLst/>
              <a:gdLst/>
              <a:ahLst/>
              <a:cxnLst/>
              <a:rect l="l" t="t" r="r" b="b"/>
              <a:pathLst>
                <a:path w="567055" h="4979034">
                  <a:moveTo>
                    <a:pt x="566924" y="0"/>
                  </a:moveTo>
                  <a:lnTo>
                    <a:pt x="0" y="0"/>
                  </a:lnTo>
                  <a:lnTo>
                    <a:pt x="0" y="4979009"/>
                  </a:lnTo>
                  <a:lnTo>
                    <a:pt x="566924" y="4979009"/>
                  </a:lnTo>
                  <a:lnTo>
                    <a:pt x="56692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55" name="object 1055"/>
          <p:cNvSpPr txBox="1"/>
          <p:nvPr/>
        </p:nvSpPr>
        <p:spPr>
          <a:xfrm>
            <a:off x="1367869" y="5160926"/>
            <a:ext cx="368300" cy="753745"/>
          </a:xfrm>
          <a:prstGeom prst="rect">
            <a:avLst/>
          </a:prstGeom>
        </p:spPr>
        <p:txBody>
          <a:bodyPr vert="vert270" wrap="square" lIns="0" tIns="60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700" dirty="0">
                <a:solidFill>
                  <a:srgbClr val="010000"/>
                </a:solidFill>
                <a:latin typeface="Arial"/>
                <a:cs typeface="Arial"/>
              </a:rPr>
              <a:t>Density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056" name="object 1056"/>
          <p:cNvSpPr/>
          <p:nvPr/>
        </p:nvSpPr>
        <p:spPr>
          <a:xfrm>
            <a:off x="1947976" y="8144505"/>
            <a:ext cx="8293734" cy="436245"/>
          </a:xfrm>
          <a:custGeom>
            <a:avLst/>
            <a:gdLst/>
            <a:ahLst/>
            <a:cxnLst/>
            <a:rect l="l" t="t" r="r" b="b"/>
            <a:pathLst>
              <a:path w="8293734" h="436245">
                <a:moveTo>
                  <a:pt x="0" y="435702"/>
                </a:moveTo>
                <a:lnTo>
                  <a:pt x="8293455" y="435702"/>
                </a:lnTo>
                <a:lnTo>
                  <a:pt x="8293455" y="0"/>
                </a:lnTo>
                <a:lnTo>
                  <a:pt x="0" y="0"/>
                </a:lnTo>
                <a:lnTo>
                  <a:pt x="0" y="4357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 txBox="1"/>
          <p:nvPr/>
        </p:nvSpPr>
        <p:spPr>
          <a:xfrm>
            <a:off x="5818715" y="8269323"/>
            <a:ext cx="552450" cy="2876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700" spc="-180" dirty="0">
                <a:solidFill>
                  <a:srgbClr val="010000"/>
                </a:solidFill>
                <a:latin typeface="Arial"/>
                <a:cs typeface="Arial"/>
              </a:rPr>
              <a:t>V</a:t>
            </a:r>
            <a:r>
              <a:rPr sz="1700" spc="-10" dirty="0">
                <a:solidFill>
                  <a:srgbClr val="010000"/>
                </a:solidFill>
                <a:latin typeface="Arial"/>
                <a:cs typeface="Arial"/>
              </a:rPr>
              <a:t>alue</a:t>
            </a:r>
            <a:endParaRPr sz="1700">
              <a:latin typeface="Arial"/>
              <a:cs typeface="Arial"/>
            </a:endParaRPr>
          </a:p>
        </p:txBody>
      </p:sp>
      <p:sp>
        <p:nvSpPr>
          <p:cNvPr id="1060" name="object 106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32</a:t>
            </a:fld>
            <a:endParaRPr spc="-5" dirty="0"/>
          </a:p>
        </p:txBody>
      </p:sp>
      <p:sp>
        <p:nvSpPr>
          <p:cNvPr id="1058" name="object 1058"/>
          <p:cNvSpPr txBox="1"/>
          <p:nvPr/>
        </p:nvSpPr>
        <p:spPr>
          <a:xfrm>
            <a:off x="7593402" y="8079280"/>
            <a:ext cx="90170" cy="200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i="1" spc="-70" dirty="0">
                <a:solidFill>
                  <a:srgbClr val="010000"/>
                </a:solidFill>
                <a:latin typeface="Arial"/>
                <a:cs typeface="Arial"/>
              </a:rPr>
              <a:t>z</a:t>
            </a:r>
            <a:endParaRPr sz="1150">
              <a:latin typeface="Arial"/>
              <a:cs typeface="Arial"/>
            </a:endParaRPr>
          </a:p>
        </p:txBody>
      </p:sp>
      <p:sp>
        <p:nvSpPr>
          <p:cNvPr id="1059" name="object 1059"/>
          <p:cNvSpPr txBox="1"/>
          <p:nvPr/>
        </p:nvSpPr>
        <p:spPr>
          <a:xfrm>
            <a:off x="10718232" y="2923822"/>
            <a:ext cx="1210945" cy="121285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1900" b="1" spc="-31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900" b="1" spc="-250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900" b="1" spc="-65" dirty="0">
                <a:solidFill>
                  <a:srgbClr val="C04A6A"/>
                </a:solidFill>
                <a:latin typeface="Arial"/>
                <a:cs typeface="Arial"/>
              </a:rPr>
              <a:t>1.13</a:t>
            </a:r>
            <a:endParaRPr sz="1900">
              <a:latin typeface="Arial"/>
              <a:cs typeface="Arial"/>
            </a:endParaRPr>
          </a:p>
          <a:p>
            <a:pPr marL="12700" marR="250825">
              <a:lnSpc>
                <a:spcPts val="2290"/>
              </a:lnSpc>
              <a:spcBef>
                <a:spcPts val="85"/>
              </a:spcBef>
            </a:pPr>
            <a:r>
              <a:rPr sz="1700" spc="-180" dirty="0">
                <a:solidFill>
                  <a:srgbClr val="231F20"/>
                </a:solidFill>
                <a:latin typeface="Arial"/>
                <a:cs typeface="Arial"/>
              </a:rPr>
              <a:t>The </a:t>
            </a:r>
            <a:r>
              <a:rPr sz="1700" spc="-110" dirty="0">
                <a:solidFill>
                  <a:srgbClr val="231F20"/>
                </a:solidFill>
                <a:latin typeface="Arial"/>
                <a:cs typeface="Arial"/>
              </a:rPr>
              <a:t>normal  </a:t>
            </a:r>
            <a:r>
              <a:rPr sz="1700" spc="-90" dirty="0">
                <a:solidFill>
                  <a:srgbClr val="231F20"/>
                </a:solidFill>
                <a:latin typeface="Arial"/>
                <a:cs typeface="Arial"/>
              </a:rPr>
              <a:t>probability  </a:t>
            </a:r>
            <a:r>
              <a:rPr sz="1700" spc="-85" dirty="0">
                <a:solidFill>
                  <a:srgbClr val="231F20"/>
                </a:solidFill>
                <a:latin typeface="Arial"/>
                <a:cs typeface="Arial"/>
              </a:rPr>
              <a:t>distribution</a:t>
            </a:r>
            <a:endParaRPr sz="1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33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01647" y="871219"/>
            <a:ext cx="1000188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Find </a:t>
            </a:r>
            <a:r>
              <a:rPr sz="8000" dirty="0"/>
              <a:t>the </a:t>
            </a:r>
            <a:r>
              <a:rPr sz="8000" spc="35" dirty="0"/>
              <a:t>z-scores</a:t>
            </a:r>
            <a:r>
              <a:rPr sz="8000" spc="-60" dirty="0"/>
              <a:t> </a:t>
            </a:r>
            <a:r>
              <a:rPr sz="8000" dirty="0"/>
              <a:t>at…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39800" y="3756278"/>
            <a:ext cx="2575560" cy="3952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0" indent="-444500">
              <a:lnSpc>
                <a:spcPct val="100000"/>
              </a:lnSpc>
              <a:spcBef>
                <a:spcPts val="100"/>
              </a:spcBef>
              <a:buSzPct val="74509"/>
              <a:buChar char="•"/>
              <a:tabLst>
                <a:tab pos="507365" algn="l"/>
                <a:tab pos="508000" algn="l"/>
              </a:tabLst>
            </a:pPr>
            <a:r>
              <a:rPr sz="5100" dirty="0">
                <a:solidFill>
                  <a:srgbClr val="C82506"/>
                </a:solidFill>
                <a:latin typeface="Arial"/>
                <a:cs typeface="Arial"/>
              </a:rPr>
              <a:t>2.5</a:t>
            </a:r>
            <a:r>
              <a:rPr sz="5100" spc="-10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5100" spc="-5" dirty="0">
                <a:solidFill>
                  <a:srgbClr val="C82506"/>
                </a:solidFill>
                <a:latin typeface="Arial"/>
                <a:cs typeface="Arial"/>
              </a:rPr>
              <a:t>%</a:t>
            </a:r>
            <a:endParaRPr sz="5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82506"/>
              </a:buClr>
              <a:buFont typeface="Arial"/>
              <a:buChar char="•"/>
            </a:pPr>
            <a:endParaRPr sz="5450">
              <a:latin typeface="Arial"/>
              <a:cs typeface="Arial"/>
            </a:endParaRPr>
          </a:p>
          <a:p>
            <a:pPr marL="508000" indent="-444500">
              <a:lnSpc>
                <a:spcPct val="100000"/>
              </a:lnSpc>
              <a:buSzPct val="74509"/>
              <a:buChar char="•"/>
              <a:tabLst>
                <a:tab pos="507365" algn="l"/>
                <a:tab pos="508000" algn="l"/>
              </a:tabLst>
            </a:pPr>
            <a:r>
              <a:rPr sz="5100" dirty="0">
                <a:solidFill>
                  <a:srgbClr val="C82506"/>
                </a:solidFill>
                <a:latin typeface="Arial"/>
                <a:cs typeface="Arial"/>
              </a:rPr>
              <a:t>0.5</a:t>
            </a:r>
            <a:r>
              <a:rPr sz="5100" spc="-10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5100" spc="-5" dirty="0">
                <a:solidFill>
                  <a:srgbClr val="C82506"/>
                </a:solidFill>
                <a:latin typeface="Arial"/>
                <a:cs typeface="Arial"/>
              </a:rPr>
              <a:t>%</a:t>
            </a:r>
            <a:endParaRPr sz="5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C82506"/>
              </a:buClr>
              <a:buFont typeface="Arial"/>
              <a:buChar char="•"/>
            </a:pPr>
            <a:endParaRPr sz="5450">
              <a:latin typeface="Arial"/>
              <a:cs typeface="Arial"/>
            </a:endParaRPr>
          </a:p>
          <a:p>
            <a:pPr marL="508000" indent="-444500">
              <a:lnSpc>
                <a:spcPct val="100000"/>
              </a:lnSpc>
              <a:buSzPct val="74509"/>
              <a:buChar char="•"/>
              <a:tabLst>
                <a:tab pos="507365" algn="l"/>
                <a:tab pos="508000" algn="l"/>
              </a:tabLst>
            </a:pPr>
            <a:r>
              <a:rPr sz="5100" spc="-5" dirty="0">
                <a:solidFill>
                  <a:srgbClr val="C82506"/>
                </a:solidFill>
                <a:latin typeface="Arial"/>
                <a:cs typeface="Arial"/>
              </a:rPr>
              <a:t>0.05</a:t>
            </a:r>
            <a:r>
              <a:rPr sz="5100" spc="-8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5100" spc="-5" dirty="0">
                <a:solidFill>
                  <a:srgbClr val="C82506"/>
                </a:solidFill>
                <a:latin typeface="Arial"/>
                <a:cs typeface="Arial"/>
              </a:rPr>
              <a:t>%</a:t>
            </a:r>
            <a:endParaRPr sz="5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0603" y="871219"/>
            <a:ext cx="99441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Properties </a:t>
            </a:r>
            <a:r>
              <a:rPr sz="8000" dirty="0"/>
              <a:t>of</a:t>
            </a:r>
            <a:r>
              <a:rPr sz="8000" spc="-45" dirty="0"/>
              <a:t> </a:t>
            </a:r>
            <a:r>
              <a:rPr sz="8000" spc="35" dirty="0"/>
              <a:t>z-scores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990600" y="2719120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3980" y="2664523"/>
            <a:ext cx="7597140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10" dirty="0">
                <a:latin typeface="Arial"/>
                <a:cs typeface="Arial"/>
              </a:rPr>
              <a:t>1.96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65" dirty="0">
                <a:latin typeface="Arial"/>
                <a:cs typeface="Arial"/>
              </a:rPr>
              <a:t>top </a:t>
            </a:r>
            <a:r>
              <a:rPr sz="3000" spc="10" dirty="0">
                <a:latin typeface="Arial"/>
                <a:cs typeface="Arial"/>
              </a:rPr>
              <a:t>2.5% of the</a:t>
            </a:r>
            <a:r>
              <a:rPr sz="3000" spc="-100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3443020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63980" y="3388423"/>
            <a:ext cx="8490585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55" dirty="0">
                <a:latin typeface="Arial"/>
                <a:cs typeface="Arial"/>
              </a:rPr>
              <a:t>−1.96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35" dirty="0">
                <a:latin typeface="Arial"/>
                <a:cs typeface="Arial"/>
              </a:rPr>
              <a:t>bottom </a:t>
            </a:r>
            <a:r>
              <a:rPr sz="3000" spc="10" dirty="0">
                <a:latin typeface="Arial"/>
                <a:cs typeface="Arial"/>
              </a:rPr>
              <a:t>2.5% of the</a:t>
            </a:r>
            <a:r>
              <a:rPr sz="3000" spc="-80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4168813"/>
            <a:ext cx="105410" cy="3136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00" spc="-5" dirty="0">
                <a:latin typeface="Arial"/>
                <a:cs typeface="Arial"/>
              </a:rPr>
              <a:t>-</a:t>
            </a:r>
            <a:endParaRPr sz="1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08479" y="4114863"/>
            <a:ext cx="7731759" cy="4095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500" spc="10" dirty="0">
                <a:latin typeface="Arial"/>
                <a:cs typeface="Arial"/>
              </a:rPr>
              <a:t>As </a:t>
            </a:r>
            <a:r>
              <a:rPr sz="2500" spc="35" dirty="0">
                <a:latin typeface="Arial"/>
                <a:cs typeface="Arial"/>
              </a:rPr>
              <a:t>such, </a:t>
            </a:r>
            <a:r>
              <a:rPr sz="2500" b="1" spc="10" dirty="0">
                <a:solidFill>
                  <a:srgbClr val="C82506"/>
                </a:solidFill>
                <a:latin typeface="Arial"/>
                <a:cs typeface="Arial"/>
              </a:rPr>
              <a:t>95% </a:t>
            </a:r>
            <a:r>
              <a:rPr sz="2500" spc="5" dirty="0">
                <a:latin typeface="Arial"/>
                <a:cs typeface="Arial"/>
              </a:rPr>
              <a:t>of </a:t>
            </a:r>
            <a:r>
              <a:rPr sz="2500" spc="20" dirty="0">
                <a:latin typeface="Arial"/>
                <a:cs typeface="Arial"/>
              </a:rPr>
              <a:t>z-scores </a:t>
            </a:r>
            <a:r>
              <a:rPr sz="2500" spc="5" dirty="0">
                <a:latin typeface="Arial"/>
                <a:cs typeface="Arial"/>
              </a:rPr>
              <a:t>lie </a:t>
            </a:r>
            <a:r>
              <a:rPr sz="2500" spc="30" dirty="0">
                <a:latin typeface="Arial"/>
                <a:cs typeface="Arial"/>
              </a:rPr>
              <a:t>between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−1.96 </a:t>
            </a:r>
            <a:r>
              <a:rPr sz="2500" spc="55" dirty="0">
                <a:latin typeface="Arial"/>
                <a:cs typeface="Arial"/>
              </a:rPr>
              <a:t>and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1.96</a:t>
            </a:r>
            <a:r>
              <a:rPr sz="2500" spc="5" dirty="0">
                <a:latin typeface="Arial"/>
                <a:cs typeface="Arial"/>
              </a:rPr>
              <a:t>.</a:t>
            </a:r>
            <a:endParaRPr sz="25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4814620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63980" y="4760023"/>
            <a:ext cx="7597140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10" dirty="0">
                <a:latin typeface="Arial"/>
                <a:cs typeface="Arial"/>
              </a:rPr>
              <a:t>2.58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65" dirty="0">
                <a:latin typeface="Arial"/>
                <a:cs typeface="Arial"/>
              </a:rPr>
              <a:t>top </a:t>
            </a:r>
            <a:r>
              <a:rPr sz="3000" spc="10" dirty="0">
                <a:latin typeface="Arial"/>
                <a:cs typeface="Arial"/>
              </a:rPr>
              <a:t>0.5% of the</a:t>
            </a:r>
            <a:r>
              <a:rPr sz="3000" spc="-100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0600" y="5538520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63980" y="5483923"/>
            <a:ext cx="8490585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55" dirty="0">
                <a:latin typeface="Arial"/>
                <a:cs typeface="Arial"/>
              </a:rPr>
              <a:t>−2.58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35" dirty="0">
                <a:latin typeface="Arial"/>
                <a:cs typeface="Arial"/>
              </a:rPr>
              <a:t>bottom </a:t>
            </a:r>
            <a:r>
              <a:rPr sz="3000" spc="10" dirty="0">
                <a:latin typeface="Arial"/>
                <a:cs typeface="Arial"/>
              </a:rPr>
              <a:t>0.5% of the</a:t>
            </a:r>
            <a:r>
              <a:rPr sz="3000" spc="-80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35100" y="6264325"/>
            <a:ext cx="105410" cy="3136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00" spc="-5" dirty="0">
                <a:latin typeface="Arial"/>
                <a:cs typeface="Arial"/>
              </a:rPr>
              <a:t>-</a:t>
            </a:r>
            <a:endParaRPr sz="1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808479" y="6210363"/>
            <a:ext cx="7731759" cy="4095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500" spc="10" dirty="0">
                <a:latin typeface="Arial"/>
                <a:cs typeface="Arial"/>
              </a:rPr>
              <a:t>As </a:t>
            </a:r>
            <a:r>
              <a:rPr sz="2500" spc="35" dirty="0">
                <a:latin typeface="Arial"/>
                <a:cs typeface="Arial"/>
              </a:rPr>
              <a:t>such, </a:t>
            </a:r>
            <a:r>
              <a:rPr sz="2500" b="1" spc="10" dirty="0">
                <a:solidFill>
                  <a:srgbClr val="C82506"/>
                </a:solidFill>
                <a:latin typeface="Arial"/>
                <a:cs typeface="Arial"/>
              </a:rPr>
              <a:t>99% </a:t>
            </a:r>
            <a:r>
              <a:rPr sz="2500" spc="5" dirty="0">
                <a:latin typeface="Arial"/>
                <a:cs typeface="Arial"/>
              </a:rPr>
              <a:t>of </a:t>
            </a:r>
            <a:r>
              <a:rPr sz="2500" spc="20" dirty="0">
                <a:latin typeface="Arial"/>
                <a:cs typeface="Arial"/>
              </a:rPr>
              <a:t>z-scores </a:t>
            </a:r>
            <a:r>
              <a:rPr sz="2500" spc="5" dirty="0">
                <a:latin typeface="Arial"/>
                <a:cs typeface="Arial"/>
              </a:rPr>
              <a:t>lie </a:t>
            </a:r>
            <a:r>
              <a:rPr sz="2500" spc="30" dirty="0">
                <a:latin typeface="Arial"/>
                <a:cs typeface="Arial"/>
              </a:rPr>
              <a:t>between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−2.58 </a:t>
            </a:r>
            <a:r>
              <a:rPr sz="2500" spc="55" dirty="0">
                <a:latin typeface="Arial"/>
                <a:cs typeface="Arial"/>
              </a:rPr>
              <a:t>and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2.58</a:t>
            </a:r>
            <a:r>
              <a:rPr sz="2500" spc="5" dirty="0">
                <a:latin typeface="Arial"/>
                <a:cs typeface="Arial"/>
              </a:rPr>
              <a:t>,</a:t>
            </a:r>
            <a:endParaRPr sz="25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90600" y="6910133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63980" y="6855536"/>
            <a:ext cx="7810500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10" dirty="0">
                <a:latin typeface="Arial"/>
                <a:cs typeface="Arial"/>
              </a:rPr>
              <a:t>3.29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65" dirty="0">
                <a:latin typeface="Arial"/>
                <a:cs typeface="Arial"/>
              </a:rPr>
              <a:t>top </a:t>
            </a:r>
            <a:r>
              <a:rPr sz="3000" spc="10" dirty="0">
                <a:latin typeface="Arial"/>
                <a:cs typeface="Arial"/>
              </a:rPr>
              <a:t>0.05% of the</a:t>
            </a:r>
            <a:r>
              <a:rPr sz="3000" spc="-95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90600" y="7634033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363980" y="7579436"/>
            <a:ext cx="8704580" cy="48640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spc="55" dirty="0">
                <a:latin typeface="Arial"/>
                <a:cs typeface="Arial"/>
              </a:rPr>
              <a:t>−3.29 </a:t>
            </a:r>
            <a:r>
              <a:rPr sz="3000" spc="50" dirty="0">
                <a:latin typeface="Arial"/>
                <a:cs typeface="Arial"/>
              </a:rPr>
              <a:t>cuts </a:t>
            </a:r>
            <a:r>
              <a:rPr sz="3000" spc="-10" dirty="0">
                <a:latin typeface="Arial"/>
                <a:cs typeface="Arial"/>
              </a:rPr>
              <a:t>off </a:t>
            </a:r>
            <a:r>
              <a:rPr sz="3000" spc="10" dirty="0">
                <a:latin typeface="Arial"/>
                <a:cs typeface="Arial"/>
              </a:rPr>
              <a:t>the </a:t>
            </a:r>
            <a:r>
              <a:rPr sz="3000" spc="35" dirty="0">
                <a:latin typeface="Arial"/>
                <a:cs typeface="Arial"/>
              </a:rPr>
              <a:t>bottom </a:t>
            </a:r>
            <a:r>
              <a:rPr sz="3000" spc="10" dirty="0">
                <a:latin typeface="Arial"/>
                <a:cs typeface="Arial"/>
              </a:rPr>
              <a:t>0.05% of the</a:t>
            </a:r>
            <a:r>
              <a:rPr sz="3000" spc="-80" dirty="0">
                <a:latin typeface="Arial"/>
                <a:cs typeface="Arial"/>
              </a:rPr>
              <a:t> </a:t>
            </a:r>
            <a:r>
              <a:rPr sz="3000" spc="30" dirty="0">
                <a:latin typeface="Arial"/>
                <a:cs typeface="Arial"/>
              </a:rPr>
              <a:t>distribution.</a:t>
            </a:r>
            <a:endParaRPr sz="30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35100" y="8397923"/>
            <a:ext cx="105410" cy="3136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00" spc="-5" dirty="0">
                <a:latin typeface="Arial"/>
                <a:cs typeface="Arial"/>
              </a:rPr>
              <a:t>-</a:t>
            </a:r>
            <a:endParaRPr sz="1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883155" y="8367340"/>
            <a:ext cx="7999095" cy="4095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500" spc="10" dirty="0">
                <a:latin typeface="Arial"/>
                <a:cs typeface="Arial"/>
              </a:rPr>
              <a:t>As </a:t>
            </a:r>
            <a:r>
              <a:rPr sz="2500" spc="35" dirty="0">
                <a:latin typeface="Arial"/>
                <a:cs typeface="Arial"/>
              </a:rPr>
              <a:t>such, </a:t>
            </a:r>
            <a:r>
              <a:rPr sz="2500" b="1" spc="10" dirty="0">
                <a:solidFill>
                  <a:srgbClr val="C82506"/>
                </a:solidFill>
                <a:latin typeface="Arial"/>
                <a:cs typeface="Arial"/>
              </a:rPr>
              <a:t>99.9</a:t>
            </a:r>
            <a:r>
              <a:rPr sz="2500" spc="10" dirty="0">
                <a:latin typeface="Arial"/>
                <a:cs typeface="Arial"/>
              </a:rPr>
              <a:t>% </a:t>
            </a:r>
            <a:r>
              <a:rPr sz="2500" spc="5" dirty="0">
                <a:latin typeface="Arial"/>
                <a:cs typeface="Arial"/>
              </a:rPr>
              <a:t>of </a:t>
            </a:r>
            <a:r>
              <a:rPr sz="2500" spc="20" dirty="0">
                <a:latin typeface="Arial"/>
                <a:cs typeface="Arial"/>
              </a:rPr>
              <a:t>z-scores </a:t>
            </a:r>
            <a:r>
              <a:rPr sz="2500" spc="5" dirty="0">
                <a:latin typeface="Arial"/>
                <a:cs typeface="Arial"/>
              </a:rPr>
              <a:t>lie </a:t>
            </a:r>
            <a:r>
              <a:rPr sz="2500" spc="30" dirty="0">
                <a:latin typeface="Arial"/>
                <a:cs typeface="Arial"/>
              </a:rPr>
              <a:t>between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−3.29 </a:t>
            </a:r>
            <a:r>
              <a:rPr sz="2500" spc="55" dirty="0">
                <a:latin typeface="Arial"/>
                <a:cs typeface="Arial"/>
              </a:rPr>
              <a:t>and</a:t>
            </a:r>
            <a:r>
              <a:rPr sz="2500" spc="-100" dirty="0">
                <a:latin typeface="Arial"/>
                <a:cs typeface="Arial"/>
              </a:rPr>
              <a:t> </a:t>
            </a:r>
            <a:r>
              <a:rPr sz="2500" b="1" spc="5" dirty="0">
                <a:solidFill>
                  <a:srgbClr val="C82506"/>
                </a:solidFill>
                <a:latin typeface="Arial"/>
                <a:cs typeface="Arial"/>
              </a:rPr>
              <a:t>3.29</a:t>
            </a:r>
            <a:r>
              <a:rPr sz="2500" spc="5" dirty="0">
                <a:latin typeface="Arial"/>
                <a:cs typeface="Arial"/>
              </a:rPr>
              <a:t>.</a:t>
            </a:r>
            <a:endParaRPr sz="2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697477" y="4720037"/>
            <a:ext cx="179070" cy="468630"/>
          </a:xfrm>
          <a:prstGeom prst="rect">
            <a:avLst/>
          </a:prstGeom>
        </p:spPr>
        <p:txBody>
          <a:bodyPr vert="vert270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050" dirty="0">
                <a:solidFill>
                  <a:srgbClr val="010000"/>
                </a:solidFill>
                <a:latin typeface="Arial"/>
                <a:cs typeface="Arial"/>
              </a:rPr>
              <a:t>Density</a:t>
            </a:r>
            <a:endParaRPr sz="10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29057" y="5736291"/>
            <a:ext cx="284480" cy="1225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0.10</a:t>
            </a:r>
            <a:endParaRPr sz="10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0.05</a:t>
            </a:r>
            <a:endParaRPr sz="10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29057" y="4175759"/>
            <a:ext cx="284480" cy="1225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0.25</a:t>
            </a:r>
            <a:endParaRPr sz="10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0.20</a:t>
            </a:r>
            <a:endParaRPr sz="10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0.15</a:t>
            </a:r>
            <a:endParaRPr sz="10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929057" y="3655566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0.30</a:t>
            </a:r>
            <a:endParaRPr sz="10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29057" y="3135419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0.35</a:t>
            </a:r>
            <a:endParaRPr sz="10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29057" y="2615250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0.40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233915" y="2514908"/>
            <a:ext cx="7595870" cy="4589780"/>
            <a:chOff x="3233915" y="2514908"/>
            <a:chExt cx="7595870" cy="4589780"/>
          </a:xfrm>
        </p:grpSpPr>
        <p:sp>
          <p:nvSpPr>
            <p:cNvPr id="9" name="object 9"/>
            <p:cNvSpPr/>
            <p:nvPr/>
          </p:nvSpPr>
          <p:spPr>
            <a:xfrm>
              <a:off x="3236455" y="6890346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282556" y="6888479"/>
              <a:ext cx="7543165" cy="3810"/>
            </a:xfrm>
            <a:custGeom>
              <a:avLst/>
              <a:gdLst/>
              <a:ahLst/>
              <a:cxnLst/>
              <a:rect l="l" t="t" r="r" b="b"/>
              <a:pathLst>
                <a:path w="7543165" h="3809">
                  <a:moveTo>
                    <a:pt x="7542657" y="1270"/>
                  </a:moveTo>
                  <a:lnTo>
                    <a:pt x="7542098" y="1270"/>
                  </a:lnTo>
                  <a:lnTo>
                    <a:pt x="7542098" y="0"/>
                  </a:lnTo>
                  <a:lnTo>
                    <a:pt x="558" y="0"/>
                  </a:lnTo>
                  <a:lnTo>
                    <a:pt x="558" y="1270"/>
                  </a:lnTo>
                  <a:lnTo>
                    <a:pt x="0" y="1270"/>
                  </a:lnTo>
                  <a:lnTo>
                    <a:pt x="0" y="3810"/>
                  </a:lnTo>
                  <a:lnTo>
                    <a:pt x="7542657" y="3810"/>
                  </a:lnTo>
                  <a:lnTo>
                    <a:pt x="7542657" y="127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236455" y="6370141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282988" y="6367779"/>
              <a:ext cx="7541895" cy="5080"/>
            </a:xfrm>
            <a:custGeom>
              <a:avLst/>
              <a:gdLst/>
              <a:ahLst/>
              <a:cxnLst/>
              <a:rect l="l" t="t" r="r" b="b"/>
              <a:pathLst>
                <a:path w="7541895" h="5079">
                  <a:moveTo>
                    <a:pt x="7541806" y="0"/>
                  </a:moveTo>
                  <a:lnTo>
                    <a:pt x="0" y="0"/>
                  </a:lnTo>
                  <a:lnTo>
                    <a:pt x="0" y="2540"/>
                  </a:lnTo>
                  <a:lnTo>
                    <a:pt x="342" y="2540"/>
                  </a:lnTo>
                  <a:lnTo>
                    <a:pt x="342" y="5080"/>
                  </a:lnTo>
                  <a:lnTo>
                    <a:pt x="7541450" y="5080"/>
                  </a:lnTo>
                  <a:lnTo>
                    <a:pt x="7541450" y="2540"/>
                  </a:lnTo>
                  <a:lnTo>
                    <a:pt x="7541806" y="2540"/>
                  </a:lnTo>
                  <a:lnTo>
                    <a:pt x="7541806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236455" y="5849975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282797" y="5847079"/>
              <a:ext cx="7542530" cy="5080"/>
            </a:xfrm>
            <a:custGeom>
              <a:avLst/>
              <a:gdLst/>
              <a:ahLst/>
              <a:cxnLst/>
              <a:rect l="l" t="t" r="r" b="b"/>
              <a:pathLst>
                <a:path w="7542530" h="5079">
                  <a:moveTo>
                    <a:pt x="7542174" y="2540"/>
                  </a:moveTo>
                  <a:lnTo>
                    <a:pt x="7541463" y="2540"/>
                  </a:lnTo>
                  <a:lnTo>
                    <a:pt x="7541463" y="0"/>
                  </a:lnTo>
                  <a:lnTo>
                    <a:pt x="711" y="0"/>
                  </a:lnTo>
                  <a:lnTo>
                    <a:pt x="711" y="2540"/>
                  </a:lnTo>
                  <a:lnTo>
                    <a:pt x="0" y="2540"/>
                  </a:lnTo>
                  <a:lnTo>
                    <a:pt x="0" y="5080"/>
                  </a:lnTo>
                  <a:lnTo>
                    <a:pt x="7542174" y="5080"/>
                  </a:lnTo>
                  <a:lnTo>
                    <a:pt x="7542174" y="254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236455" y="5329783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282746" y="5327649"/>
              <a:ext cx="7542530" cy="5080"/>
            </a:xfrm>
            <a:custGeom>
              <a:avLst/>
              <a:gdLst/>
              <a:ahLst/>
              <a:cxnLst/>
              <a:rect l="l" t="t" r="r" b="b"/>
              <a:pathLst>
                <a:path w="7542530" h="5079">
                  <a:moveTo>
                    <a:pt x="7542276" y="0"/>
                  </a:moveTo>
                  <a:lnTo>
                    <a:pt x="0" y="0"/>
                  </a:lnTo>
                  <a:lnTo>
                    <a:pt x="0" y="2540"/>
                  </a:lnTo>
                  <a:lnTo>
                    <a:pt x="812" y="2540"/>
                  </a:lnTo>
                  <a:lnTo>
                    <a:pt x="812" y="5080"/>
                  </a:lnTo>
                  <a:lnTo>
                    <a:pt x="7541463" y="5080"/>
                  </a:lnTo>
                  <a:lnTo>
                    <a:pt x="7541463" y="2540"/>
                  </a:lnTo>
                  <a:lnTo>
                    <a:pt x="7542276" y="2540"/>
                  </a:lnTo>
                  <a:lnTo>
                    <a:pt x="7542276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236455" y="4809617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283026" y="4806949"/>
              <a:ext cx="7541895" cy="5080"/>
            </a:xfrm>
            <a:custGeom>
              <a:avLst/>
              <a:gdLst/>
              <a:ahLst/>
              <a:cxnLst/>
              <a:rect l="l" t="t" r="r" b="b"/>
              <a:pathLst>
                <a:path w="7541895" h="5079">
                  <a:moveTo>
                    <a:pt x="7541717" y="2540"/>
                  </a:moveTo>
                  <a:lnTo>
                    <a:pt x="7541463" y="2540"/>
                  </a:lnTo>
                  <a:lnTo>
                    <a:pt x="7541463" y="0"/>
                  </a:lnTo>
                  <a:lnTo>
                    <a:pt x="266" y="0"/>
                  </a:lnTo>
                  <a:lnTo>
                    <a:pt x="266" y="2540"/>
                  </a:lnTo>
                  <a:lnTo>
                    <a:pt x="0" y="2540"/>
                  </a:lnTo>
                  <a:lnTo>
                    <a:pt x="0" y="5080"/>
                  </a:lnTo>
                  <a:lnTo>
                    <a:pt x="7541717" y="5080"/>
                  </a:lnTo>
                  <a:lnTo>
                    <a:pt x="7541717" y="254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236455" y="4289424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282531" y="4287519"/>
              <a:ext cx="7543165" cy="3810"/>
            </a:xfrm>
            <a:custGeom>
              <a:avLst/>
              <a:gdLst/>
              <a:ahLst/>
              <a:cxnLst/>
              <a:rect l="l" t="t" r="r" b="b"/>
              <a:pathLst>
                <a:path w="7543165" h="3810">
                  <a:moveTo>
                    <a:pt x="7542720" y="0"/>
                  </a:moveTo>
                  <a:lnTo>
                    <a:pt x="0" y="0"/>
                  </a:lnTo>
                  <a:lnTo>
                    <a:pt x="0" y="2540"/>
                  </a:lnTo>
                  <a:lnTo>
                    <a:pt x="622" y="2540"/>
                  </a:lnTo>
                  <a:lnTo>
                    <a:pt x="622" y="3810"/>
                  </a:lnTo>
                  <a:lnTo>
                    <a:pt x="7542085" y="3810"/>
                  </a:lnTo>
                  <a:lnTo>
                    <a:pt x="7542085" y="2540"/>
                  </a:lnTo>
                  <a:lnTo>
                    <a:pt x="7542720" y="2540"/>
                  </a:lnTo>
                  <a:lnTo>
                    <a:pt x="7542720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236455" y="3769258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283039" y="3766819"/>
              <a:ext cx="7541895" cy="5080"/>
            </a:xfrm>
            <a:custGeom>
              <a:avLst/>
              <a:gdLst/>
              <a:ahLst/>
              <a:cxnLst/>
              <a:rect l="l" t="t" r="r" b="b"/>
              <a:pathLst>
                <a:path w="7541895" h="5079">
                  <a:moveTo>
                    <a:pt x="7541692" y="0"/>
                  </a:moveTo>
                  <a:lnTo>
                    <a:pt x="0" y="0"/>
                  </a:lnTo>
                  <a:lnTo>
                    <a:pt x="0" y="2540"/>
                  </a:lnTo>
                  <a:lnTo>
                    <a:pt x="254" y="2540"/>
                  </a:lnTo>
                  <a:lnTo>
                    <a:pt x="254" y="5080"/>
                  </a:lnTo>
                  <a:lnTo>
                    <a:pt x="7541450" y="5080"/>
                  </a:lnTo>
                  <a:lnTo>
                    <a:pt x="7541450" y="2540"/>
                  </a:lnTo>
                  <a:lnTo>
                    <a:pt x="7541692" y="2540"/>
                  </a:lnTo>
                  <a:lnTo>
                    <a:pt x="7541692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236455" y="3249167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282658" y="3247389"/>
              <a:ext cx="7542530" cy="3810"/>
            </a:xfrm>
            <a:custGeom>
              <a:avLst/>
              <a:gdLst/>
              <a:ahLst/>
              <a:cxnLst/>
              <a:rect l="l" t="t" r="r" b="b"/>
              <a:pathLst>
                <a:path w="7542530" h="3810">
                  <a:moveTo>
                    <a:pt x="7542454" y="1270"/>
                  </a:moveTo>
                  <a:lnTo>
                    <a:pt x="7542098" y="1270"/>
                  </a:lnTo>
                  <a:lnTo>
                    <a:pt x="7542098" y="0"/>
                  </a:lnTo>
                  <a:lnTo>
                    <a:pt x="368" y="0"/>
                  </a:lnTo>
                  <a:lnTo>
                    <a:pt x="368" y="1270"/>
                  </a:lnTo>
                  <a:lnTo>
                    <a:pt x="0" y="1270"/>
                  </a:lnTo>
                  <a:lnTo>
                    <a:pt x="0" y="3810"/>
                  </a:lnTo>
                  <a:lnTo>
                    <a:pt x="7542454" y="3810"/>
                  </a:lnTo>
                  <a:lnTo>
                    <a:pt x="7542454" y="127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3236455" y="2729000"/>
              <a:ext cx="48260" cy="0"/>
            </a:xfrm>
            <a:custGeom>
              <a:avLst/>
              <a:gdLst/>
              <a:ahLst/>
              <a:cxnLst/>
              <a:rect l="l" t="t" r="r" b="b"/>
              <a:pathLst>
                <a:path w="48260">
                  <a:moveTo>
                    <a:pt x="0" y="0"/>
                  </a:moveTo>
                  <a:lnTo>
                    <a:pt x="47831" y="0"/>
                  </a:lnTo>
                </a:path>
              </a:pathLst>
            </a:custGeom>
            <a:ln w="4751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284270" y="2728975"/>
              <a:ext cx="7539355" cy="0"/>
            </a:xfrm>
            <a:custGeom>
              <a:avLst/>
              <a:gdLst/>
              <a:ahLst/>
              <a:cxnLst/>
              <a:rect l="l" t="t" r="r" b="b"/>
              <a:pathLst>
                <a:path w="7539355">
                  <a:moveTo>
                    <a:pt x="0" y="0"/>
                  </a:moveTo>
                  <a:lnTo>
                    <a:pt x="7539258" y="0"/>
                  </a:lnTo>
                </a:path>
              </a:pathLst>
            </a:custGeom>
            <a:ln w="4751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626993" y="2520845"/>
              <a:ext cx="0" cy="4577715"/>
            </a:xfrm>
            <a:custGeom>
              <a:avLst/>
              <a:gdLst/>
              <a:ahLst/>
              <a:cxnLst/>
              <a:rect l="l" t="t" r="r" b="b"/>
              <a:pathLst>
                <a:path h="4577715">
                  <a:moveTo>
                    <a:pt x="0" y="4577654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481309" y="2518473"/>
              <a:ext cx="5145405" cy="4582795"/>
            </a:xfrm>
            <a:custGeom>
              <a:avLst/>
              <a:gdLst/>
              <a:ahLst/>
              <a:cxnLst/>
              <a:rect l="l" t="t" r="r" b="b"/>
              <a:pathLst>
                <a:path w="5145405" h="4582795">
                  <a:moveTo>
                    <a:pt x="4749" y="2374"/>
                  </a:moveTo>
                  <a:lnTo>
                    <a:pt x="2374" y="0"/>
                  </a:lnTo>
                  <a:lnTo>
                    <a:pt x="0" y="2374"/>
                  </a:lnTo>
                  <a:lnTo>
                    <a:pt x="0" y="4580001"/>
                  </a:lnTo>
                  <a:lnTo>
                    <a:pt x="2374" y="4582401"/>
                  </a:lnTo>
                  <a:lnTo>
                    <a:pt x="4749" y="4580001"/>
                  </a:lnTo>
                  <a:lnTo>
                    <a:pt x="4749" y="2374"/>
                  </a:lnTo>
                  <a:close/>
                </a:path>
                <a:path w="5145405" h="4582795">
                  <a:moveTo>
                    <a:pt x="895781" y="2374"/>
                  </a:moveTo>
                  <a:lnTo>
                    <a:pt x="893381" y="0"/>
                  </a:lnTo>
                  <a:lnTo>
                    <a:pt x="891006" y="2374"/>
                  </a:lnTo>
                  <a:lnTo>
                    <a:pt x="891006" y="4580001"/>
                  </a:lnTo>
                  <a:lnTo>
                    <a:pt x="893381" y="4582401"/>
                  </a:lnTo>
                  <a:lnTo>
                    <a:pt x="895781" y="4580001"/>
                  </a:lnTo>
                  <a:lnTo>
                    <a:pt x="895781" y="2374"/>
                  </a:lnTo>
                  <a:close/>
                </a:path>
                <a:path w="5145405" h="4582795">
                  <a:moveTo>
                    <a:pt x="1718284" y="2374"/>
                  </a:moveTo>
                  <a:lnTo>
                    <a:pt x="1715909" y="0"/>
                  </a:lnTo>
                  <a:lnTo>
                    <a:pt x="1713534" y="2374"/>
                  </a:lnTo>
                  <a:lnTo>
                    <a:pt x="1713534" y="4580001"/>
                  </a:lnTo>
                  <a:lnTo>
                    <a:pt x="1715909" y="4582401"/>
                  </a:lnTo>
                  <a:lnTo>
                    <a:pt x="1718284" y="4580001"/>
                  </a:lnTo>
                  <a:lnTo>
                    <a:pt x="1718284" y="2374"/>
                  </a:lnTo>
                  <a:close/>
                </a:path>
                <a:path w="5145405" h="4582795">
                  <a:moveTo>
                    <a:pt x="2574975" y="2374"/>
                  </a:moveTo>
                  <a:lnTo>
                    <a:pt x="2572601" y="0"/>
                  </a:lnTo>
                  <a:lnTo>
                    <a:pt x="2570226" y="2374"/>
                  </a:lnTo>
                  <a:lnTo>
                    <a:pt x="2570226" y="4580001"/>
                  </a:lnTo>
                  <a:lnTo>
                    <a:pt x="2572601" y="4582401"/>
                  </a:lnTo>
                  <a:lnTo>
                    <a:pt x="2574975" y="4580001"/>
                  </a:lnTo>
                  <a:lnTo>
                    <a:pt x="2574975" y="2374"/>
                  </a:lnTo>
                  <a:close/>
                </a:path>
                <a:path w="5145405" h="4582795">
                  <a:moveTo>
                    <a:pt x="3431667" y="2374"/>
                  </a:moveTo>
                  <a:lnTo>
                    <a:pt x="3429292" y="0"/>
                  </a:lnTo>
                  <a:lnTo>
                    <a:pt x="3426917" y="2374"/>
                  </a:lnTo>
                  <a:lnTo>
                    <a:pt x="3426917" y="4580001"/>
                  </a:lnTo>
                  <a:lnTo>
                    <a:pt x="3429292" y="4582401"/>
                  </a:lnTo>
                  <a:lnTo>
                    <a:pt x="3431667" y="4580001"/>
                  </a:lnTo>
                  <a:lnTo>
                    <a:pt x="3431667" y="2374"/>
                  </a:lnTo>
                  <a:close/>
                </a:path>
                <a:path w="5145405" h="4582795">
                  <a:moveTo>
                    <a:pt x="3988587" y="2374"/>
                  </a:moveTo>
                  <a:lnTo>
                    <a:pt x="3986212" y="0"/>
                  </a:lnTo>
                  <a:lnTo>
                    <a:pt x="3983837" y="2374"/>
                  </a:lnTo>
                  <a:lnTo>
                    <a:pt x="3983837" y="4580001"/>
                  </a:lnTo>
                  <a:lnTo>
                    <a:pt x="3986212" y="4582401"/>
                  </a:lnTo>
                  <a:lnTo>
                    <a:pt x="3988587" y="4580001"/>
                  </a:lnTo>
                  <a:lnTo>
                    <a:pt x="3988587" y="2374"/>
                  </a:lnTo>
                  <a:close/>
                </a:path>
                <a:path w="5145405" h="4582795">
                  <a:moveTo>
                    <a:pt x="4254157" y="2374"/>
                  </a:moveTo>
                  <a:lnTo>
                    <a:pt x="4251782" y="0"/>
                  </a:lnTo>
                  <a:lnTo>
                    <a:pt x="4249407" y="2374"/>
                  </a:lnTo>
                  <a:lnTo>
                    <a:pt x="4249407" y="4580001"/>
                  </a:lnTo>
                  <a:lnTo>
                    <a:pt x="4251782" y="4582401"/>
                  </a:lnTo>
                  <a:lnTo>
                    <a:pt x="4254157" y="4580001"/>
                  </a:lnTo>
                  <a:lnTo>
                    <a:pt x="4254157" y="2374"/>
                  </a:lnTo>
                  <a:close/>
                </a:path>
                <a:path w="5145405" h="4582795">
                  <a:moveTo>
                    <a:pt x="5145163" y="2374"/>
                  </a:moveTo>
                  <a:lnTo>
                    <a:pt x="5142789" y="0"/>
                  </a:lnTo>
                  <a:lnTo>
                    <a:pt x="5140401" y="2374"/>
                  </a:lnTo>
                  <a:lnTo>
                    <a:pt x="5140401" y="4580001"/>
                  </a:lnTo>
                  <a:lnTo>
                    <a:pt x="5142789" y="4582401"/>
                  </a:lnTo>
                  <a:lnTo>
                    <a:pt x="5145163" y="4580001"/>
                  </a:lnTo>
                  <a:lnTo>
                    <a:pt x="5145163" y="2374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480890" y="2520845"/>
              <a:ext cx="0" cy="4577715"/>
            </a:xfrm>
            <a:custGeom>
              <a:avLst/>
              <a:gdLst/>
              <a:ahLst/>
              <a:cxnLst/>
              <a:rect l="l" t="t" r="r" b="b"/>
              <a:pathLst>
                <a:path h="4577715">
                  <a:moveTo>
                    <a:pt x="0" y="4577654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603497" y="2716618"/>
              <a:ext cx="6900672" cy="419574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284270" y="6884460"/>
              <a:ext cx="7539355" cy="12065"/>
            </a:xfrm>
            <a:custGeom>
              <a:avLst/>
              <a:gdLst/>
              <a:ahLst/>
              <a:cxnLst/>
              <a:rect l="l" t="t" r="r" b="b"/>
              <a:pathLst>
                <a:path w="7539355" h="12065">
                  <a:moveTo>
                    <a:pt x="7539240" y="0"/>
                  </a:moveTo>
                  <a:lnTo>
                    <a:pt x="0" y="0"/>
                  </a:lnTo>
                  <a:lnTo>
                    <a:pt x="0" y="11740"/>
                  </a:lnTo>
                  <a:lnTo>
                    <a:pt x="7539240" y="11740"/>
                  </a:lnTo>
                  <a:lnTo>
                    <a:pt x="7539240" y="0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284277" y="2520941"/>
              <a:ext cx="7539990" cy="4577715"/>
            </a:xfrm>
            <a:custGeom>
              <a:avLst/>
              <a:gdLst/>
              <a:ahLst/>
              <a:cxnLst/>
              <a:rect l="l" t="t" r="r" b="b"/>
              <a:pathLst>
                <a:path w="7539990" h="4577715">
                  <a:moveTo>
                    <a:pt x="0" y="4577539"/>
                  </a:moveTo>
                  <a:lnTo>
                    <a:pt x="7539373" y="4577539"/>
                  </a:lnTo>
                  <a:lnTo>
                    <a:pt x="7539373" y="0"/>
                  </a:lnTo>
                  <a:lnTo>
                    <a:pt x="0" y="0"/>
                  </a:lnTo>
                  <a:lnTo>
                    <a:pt x="0" y="4577539"/>
                  </a:lnTo>
                  <a:close/>
                </a:path>
              </a:pathLst>
            </a:custGeom>
            <a:ln w="11740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5196301" y="7144025"/>
            <a:ext cx="35687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Symbol"/>
                <a:cs typeface="Symbol"/>
              </a:rPr>
              <a:t></a:t>
            </a: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1.96</a:t>
            </a:r>
            <a:endParaRPr sz="105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305362" y="7144025"/>
            <a:ext cx="35687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Symbol"/>
                <a:cs typeface="Symbol"/>
              </a:rPr>
              <a:t></a:t>
            </a: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3.00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448672" y="7144025"/>
            <a:ext cx="35687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Symbol"/>
                <a:cs typeface="Symbol"/>
              </a:rPr>
              <a:t></a:t>
            </a: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4.00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074117" y="7144025"/>
            <a:ext cx="35687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Symbol"/>
                <a:cs typeface="Symbol"/>
              </a:rPr>
              <a:t></a:t>
            </a: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1.00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912054" y="7144025"/>
            <a:ext cx="284480" cy="3511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ts val="113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0.00</a:t>
            </a:r>
            <a:endParaRPr sz="1050">
              <a:latin typeface="Arial"/>
              <a:cs typeface="Arial"/>
            </a:endParaRPr>
          </a:p>
          <a:p>
            <a:pPr algn="ctr">
              <a:lnSpc>
                <a:spcPts val="1430"/>
              </a:lnSpc>
            </a:pPr>
            <a:r>
              <a:rPr sz="1300" dirty="0">
                <a:solidFill>
                  <a:srgbClr val="010000"/>
                </a:solidFill>
                <a:latin typeface="Arial"/>
                <a:cs typeface="Arial"/>
              </a:rPr>
              <a:t>z</a:t>
            </a:r>
            <a:endParaRPr sz="13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768728" y="7144025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1.00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325732" y="7144025"/>
            <a:ext cx="54991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dirty="0">
                <a:solidFill>
                  <a:srgbClr val="010000"/>
                </a:solidFill>
                <a:latin typeface="Arial"/>
                <a:cs typeface="Arial"/>
              </a:rPr>
              <a:t>1.651.96</a:t>
            </a:r>
            <a:endParaRPr sz="10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482353" y="7144025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3.00</a:t>
            </a:r>
            <a:endParaRPr sz="10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339160" y="7144025"/>
            <a:ext cx="284480" cy="185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50" spc="-5" dirty="0">
                <a:solidFill>
                  <a:srgbClr val="010000"/>
                </a:solidFill>
                <a:latin typeface="Arial"/>
                <a:cs typeface="Arial"/>
              </a:rPr>
              <a:t>4.00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3132950" y="2529357"/>
            <a:ext cx="7522209" cy="4619625"/>
            <a:chOff x="3132950" y="2529357"/>
            <a:chExt cx="7522209" cy="4619625"/>
          </a:xfrm>
        </p:grpSpPr>
        <p:sp>
          <p:nvSpPr>
            <p:cNvPr id="43" name="object 43"/>
            <p:cNvSpPr/>
            <p:nvPr/>
          </p:nvSpPr>
          <p:spPr>
            <a:xfrm>
              <a:off x="3626993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4483684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5374715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197193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053884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910575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8467497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8733066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9624072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10480878" y="7098473"/>
              <a:ext cx="0" cy="48260"/>
            </a:xfrm>
            <a:custGeom>
              <a:avLst/>
              <a:gdLst/>
              <a:ahLst/>
              <a:cxnLst/>
              <a:rect l="l" t="t" r="r" b="b"/>
              <a:pathLst>
                <a:path h="48259">
                  <a:moveTo>
                    <a:pt x="0" y="47841"/>
                  </a:moveTo>
                  <a:lnTo>
                    <a:pt x="0" y="0"/>
                  </a:lnTo>
                </a:path>
              </a:pathLst>
            </a:custGeom>
            <a:ln w="475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4447844" y="6336512"/>
              <a:ext cx="924560" cy="548640"/>
            </a:xfrm>
            <a:custGeom>
              <a:avLst/>
              <a:gdLst/>
              <a:ahLst/>
              <a:cxnLst/>
              <a:rect l="l" t="t" r="r" b="b"/>
              <a:pathLst>
                <a:path w="924560" h="548640">
                  <a:moveTo>
                    <a:pt x="33464" y="541350"/>
                  </a:moveTo>
                  <a:lnTo>
                    <a:pt x="29972" y="542036"/>
                  </a:lnTo>
                  <a:lnTo>
                    <a:pt x="0" y="547941"/>
                  </a:lnTo>
                  <a:lnTo>
                    <a:pt x="29972" y="547941"/>
                  </a:lnTo>
                  <a:lnTo>
                    <a:pt x="33464" y="547941"/>
                  </a:lnTo>
                  <a:lnTo>
                    <a:pt x="33464" y="541350"/>
                  </a:lnTo>
                  <a:close/>
                </a:path>
                <a:path w="924560" h="548640">
                  <a:moveTo>
                    <a:pt x="924471" y="0"/>
                  </a:moveTo>
                  <a:lnTo>
                    <a:pt x="920978" y="0"/>
                  </a:lnTo>
                  <a:lnTo>
                    <a:pt x="920978" y="5105"/>
                  </a:lnTo>
                  <a:lnTo>
                    <a:pt x="905446" y="27749"/>
                  </a:lnTo>
                  <a:lnTo>
                    <a:pt x="904659" y="28879"/>
                  </a:lnTo>
                  <a:lnTo>
                    <a:pt x="902601" y="31254"/>
                  </a:lnTo>
                  <a:lnTo>
                    <a:pt x="920978" y="31254"/>
                  </a:lnTo>
                  <a:lnTo>
                    <a:pt x="920978" y="36017"/>
                  </a:lnTo>
                  <a:lnTo>
                    <a:pt x="898550" y="36017"/>
                  </a:lnTo>
                  <a:lnTo>
                    <a:pt x="895540" y="39497"/>
                  </a:lnTo>
                  <a:lnTo>
                    <a:pt x="806411" y="143764"/>
                  </a:lnTo>
                  <a:lnTo>
                    <a:pt x="660755" y="285305"/>
                  </a:lnTo>
                  <a:lnTo>
                    <a:pt x="498068" y="393877"/>
                  </a:lnTo>
                  <a:lnTo>
                    <a:pt x="475424" y="404787"/>
                  </a:lnTo>
                  <a:lnTo>
                    <a:pt x="367334" y="456552"/>
                  </a:lnTo>
                  <a:lnTo>
                    <a:pt x="201904" y="508063"/>
                  </a:lnTo>
                  <a:lnTo>
                    <a:pt x="41719" y="539711"/>
                  </a:lnTo>
                  <a:lnTo>
                    <a:pt x="38214" y="540397"/>
                  </a:lnTo>
                  <a:lnTo>
                    <a:pt x="38214" y="547941"/>
                  </a:lnTo>
                  <a:lnTo>
                    <a:pt x="41719" y="547941"/>
                  </a:lnTo>
                  <a:lnTo>
                    <a:pt x="475424" y="547941"/>
                  </a:lnTo>
                  <a:lnTo>
                    <a:pt x="487159" y="547941"/>
                  </a:lnTo>
                  <a:lnTo>
                    <a:pt x="920978" y="547941"/>
                  </a:lnTo>
                  <a:lnTo>
                    <a:pt x="920978" y="548157"/>
                  </a:lnTo>
                  <a:lnTo>
                    <a:pt x="924471" y="548157"/>
                  </a:lnTo>
                  <a:lnTo>
                    <a:pt x="924471" y="0"/>
                  </a:lnTo>
                  <a:close/>
                </a:path>
              </a:pathLst>
            </a:custGeom>
            <a:solidFill>
              <a:srgbClr val="D5947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4481309" y="6331533"/>
              <a:ext cx="894715" cy="553085"/>
            </a:xfrm>
            <a:custGeom>
              <a:avLst/>
              <a:gdLst/>
              <a:ahLst/>
              <a:cxnLst/>
              <a:rect l="l" t="t" r="r" b="b"/>
              <a:pathLst>
                <a:path w="894714" h="553084">
                  <a:moveTo>
                    <a:pt x="4749" y="545376"/>
                  </a:moveTo>
                  <a:lnTo>
                    <a:pt x="0" y="546328"/>
                  </a:lnTo>
                  <a:lnTo>
                    <a:pt x="0" y="552919"/>
                  </a:lnTo>
                  <a:lnTo>
                    <a:pt x="4749" y="552919"/>
                  </a:lnTo>
                  <a:lnTo>
                    <a:pt x="4749" y="545376"/>
                  </a:lnTo>
                  <a:close/>
                </a:path>
                <a:path w="894714" h="553084">
                  <a:moveTo>
                    <a:pt x="894435" y="0"/>
                  </a:moveTo>
                  <a:lnTo>
                    <a:pt x="891006" y="4978"/>
                  </a:lnTo>
                  <a:lnTo>
                    <a:pt x="891006" y="36233"/>
                  </a:lnTo>
                  <a:lnTo>
                    <a:pt x="869137" y="36233"/>
                  </a:lnTo>
                  <a:lnTo>
                    <a:pt x="865085" y="40995"/>
                  </a:lnTo>
                  <a:lnTo>
                    <a:pt x="891006" y="40995"/>
                  </a:lnTo>
                  <a:lnTo>
                    <a:pt x="891006" y="280962"/>
                  </a:lnTo>
                  <a:lnTo>
                    <a:pt x="894435" y="0"/>
                  </a:lnTo>
                  <a:close/>
                </a:path>
              </a:pathLst>
            </a:custGeom>
            <a:solidFill>
              <a:srgbClr val="CD8D7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4402734" y="6884454"/>
              <a:ext cx="966469" cy="10160"/>
            </a:xfrm>
            <a:custGeom>
              <a:avLst/>
              <a:gdLst/>
              <a:ahLst/>
              <a:cxnLst/>
              <a:rect l="l" t="t" r="r" b="b"/>
              <a:pathLst>
                <a:path w="966470" h="10159">
                  <a:moveTo>
                    <a:pt x="966279" y="0"/>
                  </a:moveTo>
                  <a:lnTo>
                    <a:pt x="45110" y="0"/>
                  </a:lnTo>
                  <a:lnTo>
                    <a:pt x="36131" y="1778"/>
                  </a:lnTo>
                  <a:lnTo>
                    <a:pt x="16929" y="4521"/>
                  </a:lnTo>
                  <a:lnTo>
                    <a:pt x="0" y="9994"/>
                  </a:lnTo>
                  <a:lnTo>
                    <a:pt x="300494" y="8382"/>
                  </a:lnTo>
                  <a:lnTo>
                    <a:pt x="966190" y="7429"/>
                  </a:lnTo>
                  <a:lnTo>
                    <a:pt x="966279" y="0"/>
                  </a:lnTo>
                  <a:close/>
                </a:path>
              </a:pathLst>
            </a:custGeom>
            <a:solidFill>
              <a:srgbClr val="55231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3132950" y="6307327"/>
              <a:ext cx="7522209" cy="598805"/>
            </a:xfrm>
            <a:custGeom>
              <a:avLst/>
              <a:gdLst/>
              <a:ahLst/>
              <a:cxnLst/>
              <a:rect l="l" t="t" r="r" b="b"/>
              <a:pathLst>
                <a:path w="7522209" h="598804">
                  <a:moveTo>
                    <a:pt x="7521969" y="589800"/>
                  </a:moveTo>
                  <a:lnTo>
                    <a:pt x="7519479" y="587324"/>
                  </a:lnTo>
                  <a:lnTo>
                    <a:pt x="2247011" y="587324"/>
                  </a:lnTo>
                  <a:lnTo>
                    <a:pt x="2253843" y="24206"/>
                  </a:lnTo>
                  <a:lnTo>
                    <a:pt x="2254097" y="3657"/>
                  </a:lnTo>
                  <a:lnTo>
                    <a:pt x="2252548" y="1485"/>
                  </a:lnTo>
                  <a:lnTo>
                    <a:pt x="2247900" y="0"/>
                  </a:lnTo>
                  <a:lnTo>
                    <a:pt x="2245360" y="889"/>
                  </a:lnTo>
                  <a:lnTo>
                    <a:pt x="2242794" y="4635"/>
                  </a:lnTo>
                  <a:lnTo>
                    <a:pt x="2242794" y="24206"/>
                  </a:lnTo>
                  <a:lnTo>
                    <a:pt x="2235974" y="584555"/>
                  </a:lnTo>
                  <a:lnTo>
                    <a:pt x="1269707" y="587133"/>
                  </a:lnTo>
                  <a:lnTo>
                    <a:pt x="1286713" y="581647"/>
                  </a:lnTo>
                  <a:lnTo>
                    <a:pt x="1305623" y="578954"/>
                  </a:lnTo>
                  <a:lnTo>
                    <a:pt x="1516253" y="537387"/>
                  </a:lnTo>
                  <a:lnTo>
                    <a:pt x="1681467" y="486041"/>
                  </a:lnTo>
                  <a:lnTo>
                    <a:pt x="1812302" y="423456"/>
                  </a:lnTo>
                  <a:lnTo>
                    <a:pt x="1974862" y="315112"/>
                  </a:lnTo>
                  <a:lnTo>
                    <a:pt x="2121306" y="172948"/>
                  </a:lnTo>
                  <a:lnTo>
                    <a:pt x="2219553" y="58064"/>
                  </a:lnTo>
                  <a:lnTo>
                    <a:pt x="2242794" y="24206"/>
                  </a:lnTo>
                  <a:lnTo>
                    <a:pt x="2242794" y="4635"/>
                  </a:lnTo>
                  <a:lnTo>
                    <a:pt x="2210943" y="51079"/>
                  </a:lnTo>
                  <a:lnTo>
                    <a:pt x="2113051" y="165557"/>
                  </a:lnTo>
                  <a:lnTo>
                    <a:pt x="1968309" y="306184"/>
                  </a:lnTo>
                  <a:lnTo>
                    <a:pt x="1807159" y="413651"/>
                  </a:lnTo>
                  <a:lnTo>
                    <a:pt x="1677797" y="475589"/>
                  </a:lnTo>
                  <a:lnTo>
                    <a:pt x="1513801" y="526592"/>
                  </a:lnTo>
                  <a:lnTo>
                    <a:pt x="1303896" y="568020"/>
                  </a:lnTo>
                  <a:lnTo>
                    <a:pt x="1284681" y="570763"/>
                  </a:lnTo>
                  <a:lnTo>
                    <a:pt x="1283779" y="570966"/>
                  </a:lnTo>
                  <a:lnTo>
                    <a:pt x="1233043" y="587324"/>
                  </a:lnTo>
                  <a:lnTo>
                    <a:pt x="2476" y="587324"/>
                  </a:lnTo>
                  <a:lnTo>
                    <a:pt x="0" y="589800"/>
                  </a:lnTo>
                  <a:lnTo>
                    <a:pt x="0" y="595909"/>
                  </a:lnTo>
                  <a:lnTo>
                    <a:pt x="2476" y="598398"/>
                  </a:lnTo>
                  <a:lnTo>
                    <a:pt x="1231252" y="598398"/>
                  </a:lnTo>
                  <a:lnTo>
                    <a:pt x="1233970" y="598398"/>
                  </a:lnTo>
                  <a:lnTo>
                    <a:pt x="7519479" y="598398"/>
                  </a:lnTo>
                  <a:lnTo>
                    <a:pt x="7521969" y="595909"/>
                  </a:lnTo>
                  <a:lnTo>
                    <a:pt x="7521969" y="589800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7042733" y="2529357"/>
              <a:ext cx="26034" cy="4376420"/>
            </a:xfrm>
            <a:custGeom>
              <a:avLst/>
              <a:gdLst/>
              <a:ahLst/>
              <a:cxnLst/>
              <a:rect l="l" t="t" r="r" b="b"/>
              <a:pathLst>
                <a:path w="26034" h="4376420">
                  <a:moveTo>
                    <a:pt x="2591" y="4320984"/>
                  </a:moveTo>
                  <a:lnTo>
                    <a:pt x="127" y="4323448"/>
                  </a:lnTo>
                  <a:lnTo>
                    <a:pt x="102" y="4326521"/>
                  </a:lnTo>
                  <a:lnTo>
                    <a:pt x="0" y="4373905"/>
                  </a:lnTo>
                  <a:lnTo>
                    <a:pt x="2413" y="4376343"/>
                  </a:lnTo>
                  <a:lnTo>
                    <a:pt x="8522" y="4376369"/>
                  </a:lnTo>
                  <a:lnTo>
                    <a:pt x="11011" y="4373905"/>
                  </a:lnTo>
                  <a:lnTo>
                    <a:pt x="11036" y="4370806"/>
                  </a:lnTo>
                  <a:lnTo>
                    <a:pt x="11167" y="4326521"/>
                  </a:lnTo>
                  <a:lnTo>
                    <a:pt x="11126" y="4323448"/>
                  </a:lnTo>
                  <a:lnTo>
                    <a:pt x="8712" y="4321009"/>
                  </a:lnTo>
                  <a:lnTo>
                    <a:pt x="2591" y="4320984"/>
                  </a:lnTo>
                  <a:close/>
                </a:path>
                <a:path w="26034" h="4376420">
                  <a:moveTo>
                    <a:pt x="2896" y="4232402"/>
                  </a:moveTo>
                  <a:lnTo>
                    <a:pt x="406" y="4234878"/>
                  </a:lnTo>
                  <a:lnTo>
                    <a:pt x="267" y="4285322"/>
                  </a:lnTo>
                  <a:lnTo>
                    <a:pt x="2718" y="4287761"/>
                  </a:lnTo>
                  <a:lnTo>
                    <a:pt x="8827" y="4287786"/>
                  </a:lnTo>
                  <a:lnTo>
                    <a:pt x="11316" y="4285322"/>
                  </a:lnTo>
                  <a:lnTo>
                    <a:pt x="11470" y="4237939"/>
                  </a:lnTo>
                  <a:lnTo>
                    <a:pt x="11443" y="4234878"/>
                  </a:lnTo>
                  <a:lnTo>
                    <a:pt x="9004" y="4232427"/>
                  </a:lnTo>
                  <a:lnTo>
                    <a:pt x="2896" y="4232402"/>
                  </a:lnTo>
                  <a:close/>
                </a:path>
                <a:path w="26034" h="4376420">
                  <a:moveTo>
                    <a:pt x="3200" y="4143832"/>
                  </a:moveTo>
                  <a:lnTo>
                    <a:pt x="699" y="4146295"/>
                  </a:lnTo>
                  <a:lnTo>
                    <a:pt x="546" y="4193654"/>
                  </a:lnTo>
                  <a:lnTo>
                    <a:pt x="571" y="4196740"/>
                  </a:lnTo>
                  <a:lnTo>
                    <a:pt x="3010" y="4199191"/>
                  </a:lnTo>
                  <a:lnTo>
                    <a:pt x="6058" y="4199216"/>
                  </a:lnTo>
                  <a:lnTo>
                    <a:pt x="9119" y="4199216"/>
                  </a:lnTo>
                  <a:lnTo>
                    <a:pt x="11621" y="4196740"/>
                  </a:lnTo>
                  <a:lnTo>
                    <a:pt x="11763" y="4149356"/>
                  </a:lnTo>
                  <a:lnTo>
                    <a:pt x="11723" y="4146295"/>
                  </a:lnTo>
                  <a:lnTo>
                    <a:pt x="9309" y="4143844"/>
                  </a:lnTo>
                  <a:lnTo>
                    <a:pt x="3200" y="4143832"/>
                  </a:lnTo>
                  <a:close/>
                </a:path>
                <a:path w="26034" h="4376420">
                  <a:moveTo>
                    <a:pt x="3493" y="4055249"/>
                  </a:moveTo>
                  <a:lnTo>
                    <a:pt x="1003" y="4057713"/>
                  </a:lnTo>
                  <a:lnTo>
                    <a:pt x="889" y="4108170"/>
                  </a:lnTo>
                  <a:lnTo>
                    <a:pt x="3315" y="4110608"/>
                  </a:lnTo>
                  <a:lnTo>
                    <a:pt x="6363" y="4110634"/>
                  </a:lnTo>
                  <a:lnTo>
                    <a:pt x="9423" y="4110634"/>
                  </a:lnTo>
                  <a:lnTo>
                    <a:pt x="11913" y="4108170"/>
                  </a:lnTo>
                  <a:lnTo>
                    <a:pt x="12052" y="4060825"/>
                  </a:lnTo>
                  <a:lnTo>
                    <a:pt x="12027" y="4057713"/>
                  </a:lnTo>
                  <a:lnTo>
                    <a:pt x="9614" y="4055275"/>
                  </a:lnTo>
                  <a:lnTo>
                    <a:pt x="6541" y="4055275"/>
                  </a:lnTo>
                  <a:lnTo>
                    <a:pt x="3493" y="4055249"/>
                  </a:lnTo>
                  <a:close/>
                </a:path>
                <a:path w="26034" h="4376420">
                  <a:moveTo>
                    <a:pt x="3797" y="3966667"/>
                  </a:moveTo>
                  <a:lnTo>
                    <a:pt x="1308" y="3969130"/>
                  </a:lnTo>
                  <a:lnTo>
                    <a:pt x="1283" y="3972204"/>
                  </a:lnTo>
                  <a:lnTo>
                    <a:pt x="1168" y="4019588"/>
                  </a:lnTo>
                  <a:lnTo>
                    <a:pt x="3594" y="4022026"/>
                  </a:lnTo>
                  <a:lnTo>
                    <a:pt x="6655" y="4022051"/>
                  </a:lnTo>
                  <a:lnTo>
                    <a:pt x="9728" y="4022051"/>
                  </a:lnTo>
                  <a:lnTo>
                    <a:pt x="12192" y="4019588"/>
                  </a:lnTo>
                  <a:lnTo>
                    <a:pt x="12218" y="4016489"/>
                  </a:lnTo>
                  <a:lnTo>
                    <a:pt x="12360" y="3972204"/>
                  </a:lnTo>
                  <a:lnTo>
                    <a:pt x="12320" y="3969130"/>
                  </a:lnTo>
                  <a:lnTo>
                    <a:pt x="9906" y="3966692"/>
                  </a:lnTo>
                  <a:lnTo>
                    <a:pt x="6845" y="3966692"/>
                  </a:lnTo>
                  <a:lnTo>
                    <a:pt x="3797" y="3966667"/>
                  </a:lnTo>
                  <a:close/>
                </a:path>
                <a:path w="26034" h="4376420">
                  <a:moveTo>
                    <a:pt x="4077" y="3878084"/>
                  </a:moveTo>
                  <a:lnTo>
                    <a:pt x="1600" y="3880599"/>
                  </a:lnTo>
                  <a:lnTo>
                    <a:pt x="1448" y="3931005"/>
                  </a:lnTo>
                  <a:lnTo>
                    <a:pt x="3886" y="3933456"/>
                  </a:lnTo>
                  <a:lnTo>
                    <a:pt x="9995" y="3933482"/>
                  </a:lnTo>
                  <a:lnTo>
                    <a:pt x="12484" y="3931005"/>
                  </a:lnTo>
                  <a:lnTo>
                    <a:pt x="12510" y="3927919"/>
                  </a:lnTo>
                  <a:lnTo>
                    <a:pt x="12637" y="3880586"/>
                  </a:lnTo>
                  <a:lnTo>
                    <a:pt x="10185" y="3878110"/>
                  </a:lnTo>
                  <a:lnTo>
                    <a:pt x="4077" y="3878084"/>
                  </a:lnTo>
                  <a:close/>
                </a:path>
                <a:path w="26034" h="4376420">
                  <a:moveTo>
                    <a:pt x="4369" y="3789514"/>
                  </a:moveTo>
                  <a:lnTo>
                    <a:pt x="1880" y="3791978"/>
                  </a:lnTo>
                  <a:lnTo>
                    <a:pt x="1715" y="3839336"/>
                  </a:lnTo>
                  <a:lnTo>
                    <a:pt x="1752" y="3842423"/>
                  </a:lnTo>
                  <a:lnTo>
                    <a:pt x="4191" y="3844874"/>
                  </a:lnTo>
                  <a:lnTo>
                    <a:pt x="10300" y="3844899"/>
                  </a:lnTo>
                  <a:lnTo>
                    <a:pt x="12789" y="3842423"/>
                  </a:lnTo>
                  <a:lnTo>
                    <a:pt x="12943" y="3795052"/>
                  </a:lnTo>
                  <a:lnTo>
                    <a:pt x="12903" y="3791978"/>
                  </a:lnTo>
                  <a:lnTo>
                    <a:pt x="10478" y="3789540"/>
                  </a:lnTo>
                  <a:lnTo>
                    <a:pt x="4369" y="3789514"/>
                  </a:lnTo>
                  <a:close/>
                </a:path>
                <a:path w="26034" h="4376420">
                  <a:moveTo>
                    <a:pt x="4674" y="3700932"/>
                  </a:moveTo>
                  <a:lnTo>
                    <a:pt x="2184" y="3703396"/>
                  </a:lnTo>
                  <a:lnTo>
                    <a:pt x="2019" y="3750754"/>
                  </a:lnTo>
                  <a:lnTo>
                    <a:pt x="2045" y="3753853"/>
                  </a:lnTo>
                  <a:lnTo>
                    <a:pt x="4483" y="3756291"/>
                  </a:lnTo>
                  <a:lnTo>
                    <a:pt x="7531" y="3756317"/>
                  </a:lnTo>
                  <a:lnTo>
                    <a:pt x="10592" y="3756317"/>
                  </a:lnTo>
                  <a:lnTo>
                    <a:pt x="13094" y="3753853"/>
                  </a:lnTo>
                  <a:lnTo>
                    <a:pt x="13248" y="3706469"/>
                  </a:lnTo>
                  <a:lnTo>
                    <a:pt x="13208" y="3703396"/>
                  </a:lnTo>
                  <a:lnTo>
                    <a:pt x="10782" y="3700957"/>
                  </a:lnTo>
                  <a:lnTo>
                    <a:pt x="7722" y="3700957"/>
                  </a:lnTo>
                  <a:lnTo>
                    <a:pt x="4674" y="3700932"/>
                  </a:lnTo>
                  <a:close/>
                </a:path>
                <a:path w="26034" h="4376420">
                  <a:moveTo>
                    <a:pt x="4978" y="3612349"/>
                  </a:moveTo>
                  <a:lnTo>
                    <a:pt x="2477" y="3614839"/>
                  </a:lnTo>
                  <a:lnTo>
                    <a:pt x="2350" y="3665270"/>
                  </a:lnTo>
                  <a:lnTo>
                    <a:pt x="4788" y="3667709"/>
                  </a:lnTo>
                  <a:lnTo>
                    <a:pt x="7836" y="3667734"/>
                  </a:lnTo>
                  <a:lnTo>
                    <a:pt x="10897" y="3667734"/>
                  </a:lnTo>
                  <a:lnTo>
                    <a:pt x="13386" y="3665270"/>
                  </a:lnTo>
                  <a:lnTo>
                    <a:pt x="13526" y="3614839"/>
                  </a:lnTo>
                  <a:lnTo>
                    <a:pt x="11087" y="3612375"/>
                  </a:lnTo>
                  <a:lnTo>
                    <a:pt x="8014" y="3612375"/>
                  </a:lnTo>
                  <a:lnTo>
                    <a:pt x="4978" y="3612349"/>
                  </a:lnTo>
                  <a:close/>
                </a:path>
                <a:path w="26034" h="4376420">
                  <a:moveTo>
                    <a:pt x="5245" y="3523780"/>
                  </a:moveTo>
                  <a:lnTo>
                    <a:pt x="2781" y="3526269"/>
                  </a:lnTo>
                  <a:lnTo>
                    <a:pt x="2756" y="3529355"/>
                  </a:lnTo>
                  <a:lnTo>
                    <a:pt x="2616" y="3573602"/>
                  </a:lnTo>
                  <a:lnTo>
                    <a:pt x="2616" y="3576688"/>
                  </a:lnTo>
                  <a:lnTo>
                    <a:pt x="5067" y="3579139"/>
                  </a:lnTo>
                  <a:lnTo>
                    <a:pt x="11176" y="3579164"/>
                  </a:lnTo>
                  <a:lnTo>
                    <a:pt x="13665" y="3576688"/>
                  </a:lnTo>
                  <a:lnTo>
                    <a:pt x="13691" y="3573602"/>
                  </a:lnTo>
                  <a:lnTo>
                    <a:pt x="13831" y="3526269"/>
                  </a:lnTo>
                  <a:lnTo>
                    <a:pt x="11379" y="3523792"/>
                  </a:lnTo>
                  <a:lnTo>
                    <a:pt x="5245" y="3523780"/>
                  </a:lnTo>
                  <a:close/>
                </a:path>
                <a:path w="26034" h="4376420">
                  <a:moveTo>
                    <a:pt x="5550" y="3435197"/>
                  </a:moveTo>
                  <a:lnTo>
                    <a:pt x="3061" y="3437661"/>
                  </a:lnTo>
                  <a:lnTo>
                    <a:pt x="2921" y="3488118"/>
                  </a:lnTo>
                  <a:lnTo>
                    <a:pt x="5359" y="3490582"/>
                  </a:lnTo>
                  <a:lnTo>
                    <a:pt x="11481" y="3490582"/>
                  </a:lnTo>
                  <a:lnTo>
                    <a:pt x="13970" y="3488118"/>
                  </a:lnTo>
                  <a:lnTo>
                    <a:pt x="14122" y="3440772"/>
                  </a:lnTo>
                  <a:lnTo>
                    <a:pt x="14097" y="3437661"/>
                  </a:lnTo>
                  <a:lnTo>
                    <a:pt x="11659" y="3435222"/>
                  </a:lnTo>
                  <a:lnTo>
                    <a:pt x="5550" y="3435197"/>
                  </a:lnTo>
                  <a:close/>
                </a:path>
                <a:path w="26034" h="4376420">
                  <a:moveTo>
                    <a:pt x="11963" y="3346640"/>
                  </a:moveTo>
                  <a:lnTo>
                    <a:pt x="5855" y="3346640"/>
                  </a:lnTo>
                  <a:lnTo>
                    <a:pt x="3353" y="3349104"/>
                  </a:lnTo>
                  <a:lnTo>
                    <a:pt x="3226" y="3399535"/>
                  </a:lnTo>
                  <a:lnTo>
                    <a:pt x="5664" y="3401974"/>
                  </a:lnTo>
                  <a:lnTo>
                    <a:pt x="8712" y="3401999"/>
                  </a:lnTo>
                  <a:lnTo>
                    <a:pt x="11773" y="3401999"/>
                  </a:lnTo>
                  <a:lnTo>
                    <a:pt x="14262" y="3399535"/>
                  </a:lnTo>
                  <a:lnTo>
                    <a:pt x="14417" y="3352152"/>
                  </a:lnTo>
                  <a:lnTo>
                    <a:pt x="14402" y="3349104"/>
                  </a:lnTo>
                  <a:lnTo>
                    <a:pt x="11963" y="3346640"/>
                  </a:lnTo>
                  <a:close/>
                </a:path>
                <a:path w="26034" h="4376420">
                  <a:moveTo>
                    <a:pt x="6147" y="3258045"/>
                  </a:moveTo>
                  <a:lnTo>
                    <a:pt x="3658" y="3260534"/>
                  </a:lnTo>
                  <a:lnTo>
                    <a:pt x="3493" y="3307867"/>
                  </a:lnTo>
                  <a:lnTo>
                    <a:pt x="3518" y="3310953"/>
                  </a:lnTo>
                  <a:lnTo>
                    <a:pt x="5969" y="3313404"/>
                  </a:lnTo>
                  <a:lnTo>
                    <a:pt x="9004" y="3313429"/>
                  </a:lnTo>
                  <a:lnTo>
                    <a:pt x="12078" y="3313429"/>
                  </a:lnTo>
                  <a:lnTo>
                    <a:pt x="14567" y="3310953"/>
                  </a:lnTo>
                  <a:lnTo>
                    <a:pt x="14719" y="3260534"/>
                  </a:lnTo>
                  <a:lnTo>
                    <a:pt x="12256" y="3258057"/>
                  </a:lnTo>
                  <a:lnTo>
                    <a:pt x="6147" y="3258045"/>
                  </a:lnTo>
                  <a:close/>
                </a:path>
                <a:path w="26034" h="4376420">
                  <a:moveTo>
                    <a:pt x="6452" y="3169488"/>
                  </a:moveTo>
                  <a:lnTo>
                    <a:pt x="3962" y="3171952"/>
                  </a:lnTo>
                  <a:lnTo>
                    <a:pt x="3937" y="3175038"/>
                  </a:lnTo>
                  <a:lnTo>
                    <a:pt x="3797" y="3219284"/>
                  </a:lnTo>
                  <a:lnTo>
                    <a:pt x="3810" y="3222370"/>
                  </a:lnTo>
                  <a:lnTo>
                    <a:pt x="6261" y="3224847"/>
                  </a:lnTo>
                  <a:lnTo>
                    <a:pt x="12370" y="3224847"/>
                  </a:lnTo>
                  <a:lnTo>
                    <a:pt x="14846" y="3222370"/>
                  </a:lnTo>
                  <a:lnTo>
                    <a:pt x="14872" y="3219284"/>
                  </a:lnTo>
                  <a:lnTo>
                    <a:pt x="14999" y="3171952"/>
                  </a:lnTo>
                  <a:lnTo>
                    <a:pt x="12560" y="3169500"/>
                  </a:lnTo>
                  <a:lnTo>
                    <a:pt x="6452" y="3169488"/>
                  </a:lnTo>
                  <a:close/>
                </a:path>
                <a:path w="26034" h="4376420">
                  <a:moveTo>
                    <a:pt x="12840" y="3080905"/>
                  </a:moveTo>
                  <a:lnTo>
                    <a:pt x="6731" y="3080905"/>
                  </a:lnTo>
                  <a:lnTo>
                    <a:pt x="4255" y="3083369"/>
                  </a:lnTo>
                  <a:lnTo>
                    <a:pt x="4229" y="3086468"/>
                  </a:lnTo>
                  <a:lnTo>
                    <a:pt x="4089" y="3130702"/>
                  </a:lnTo>
                  <a:lnTo>
                    <a:pt x="4102" y="3133801"/>
                  </a:lnTo>
                  <a:lnTo>
                    <a:pt x="6541" y="3136265"/>
                  </a:lnTo>
                  <a:lnTo>
                    <a:pt x="12649" y="3136265"/>
                  </a:lnTo>
                  <a:lnTo>
                    <a:pt x="15138" y="3133801"/>
                  </a:lnTo>
                  <a:lnTo>
                    <a:pt x="15164" y="3130702"/>
                  </a:lnTo>
                  <a:lnTo>
                    <a:pt x="15304" y="3086468"/>
                  </a:lnTo>
                  <a:lnTo>
                    <a:pt x="15304" y="3083369"/>
                  </a:lnTo>
                  <a:lnTo>
                    <a:pt x="12840" y="3080905"/>
                  </a:lnTo>
                  <a:close/>
                </a:path>
                <a:path w="26034" h="4376420">
                  <a:moveTo>
                    <a:pt x="13145" y="2992323"/>
                  </a:moveTo>
                  <a:lnTo>
                    <a:pt x="7023" y="2992323"/>
                  </a:lnTo>
                  <a:lnTo>
                    <a:pt x="4534" y="2994786"/>
                  </a:lnTo>
                  <a:lnTo>
                    <a:pt x="4394" y="3045218"/>
                  </a:lnTo>
                  <a:lnTo>
                    <a:pt x="6845" y="3047682"/>
                  </a:lnTo>
                  <a:lnTo>
                    <a:pt x="12954" y="3047707"/>
                  </a:lnTo>
                  <a:lnTo>
                    <a:pt x="15443" y="3045218"/>
                  </a:lnTo>
                  <a:lnTo>
                    <a:pt x="15469" y="3042132"/>
                  </a:lnTo>
                  <a:lnTo>
                    <a:pt x="15599" y="2997834"/>
                  </a:lnTo>
                  <a:lnTo>
                    <a:pt x="15583" y="2994786"/>
                  </a:lnTo>
                  <a:lnTo>
                    <a:pt x="13145" y="2992323"/>
                  </a:lnTo>
                  <a:close/>
                </a:path>
                <a:path w="26034" h="4376420">
                  <a:moveTo>
                    <a:pt x="7328" y="2903740"/>
                  </a:moveTo>
                  <a:lnTo>
                    <a:pt x="4839" y="2906217"/>
                  </a:lnTo>
                  <a:lnTo>
                    <a:pt x="4674" y="2953550"/>
                  </a:lnTo>
                  <a:lnTo>
                    <a:pt x="4699" y="2956636"/>
                  </a:lnTo>
                  <a:lnTo>
                    <a:pt x="7137" y="2959112"/>
                  </a:lnTo>
                  <a:lnTo>
                    <a:pt x="13272" y="2959112"/>
                  </a:lnTo>
                  <a:lnTo>
                    <a:pt x="15748" y="2956636"/>
                  </a:lnTo>
                  <a:lnTo>
                    <a:pt x="15891" y="2909265"/>
                  </a:lnTo>
                  <a:lnTo>
                    <a:pt x="15875" y="2906217"/>
                  </a:lnTo>
                  <a:lnTo>
                    <a:pt x="13437" y="2903766"/>
                  </a:lnTo>
                  <a:lnTo>
                    <a:pt x="7328" y="2903740"/>
                  </a:lnTo>
                  <a:close/>
                </a:path>
                <a:path w="26034" h="4376420">
                  <a:moveTo>
                    <a:pt x="7620" y="2815170"/>
                  </a:moveTo>
                  <a:lnTo>
                    <a:pt x="5131" y="2817634"/>
                  </a:lnTo>
                  <a:lnTo>
                    <a:pt x="5105" y="2820682"/>
                  </a:lnTo>
                  <a:lnTo>
                    <a:pt x="5004" y="2868066"/>
                  </a:lnTo>
                  <a:lnTo>
                    <a:pt x="7442" y="2870530"/>
                  </a:lnTo>
                  <a:lnTo>
                    <a:pt x="13551" y="2870530"/>
                  </a:lnTo>
                  <a:lnTo>
                    <a:pt x="16040" y="2868066"/>
                  </a:lnTo>
                  <a:lnTo>
                    <a:pt x="16195" y="2820682"/>
                  </a:lnTo>
                  <a:lnTo>
                    <a:pt x="16180" y="2817634"/>
                  </a:lnTo>
                  <a:lnTo>
                    <a:pt x="13741" y="2815196"/>
                  </a:lnTo>
                  <a:lnTo>
                    <a:pt x="7620" y="2815170"/>
                  </a:lnTo>
                  <a:close/>
                </a:path>
                <a:path w="26034" h="4376420">
                  <a:moveTo>
                    <a:pt x="14034" y="2726588"/>
                  </a:moveTo>
                  <a:lnTo>
                    <a:pt x="7899" y="2726588"/>
                  </a:lnTo>
                  <a:lnTo>
                    <a:pt x="5436" y="2729052"/>
                  </a:lnTo>
                  <a:lnTo>
                    <a:pt x="5410" y="2732100"/>
                  </a:lnTo>
                  <a:lnTo>
                    <a:pt x="5270" y="2779483"/>
                  </a:lnTo>
                  <a:lnTo>
                    <a:pt x="7722" y="2781947"/>
                  </a:lnTo>
                  <a:lnTo>
                    <a:pt x="13856" y="2781973"/>
                  </a:lnTo>
                  <a:lnTo>
                    <a:pt x="16320" y="2779483"/>
                  </a:lnTo>
                  <a:lnTo>
                    <a:pt x="16345" y="2776385"/>
                  </a:lnTo>
                  <a:lnTo>
                    <a:pt x="16488" y="2732100"/>
                  </a:lnTo>
                  <a:lnTo>
                    <a:pt x="16472" y="2729052"/>
                  </a:lnTo>
                  <a:lnTo>
                    <a:pt x="14034" y="2726588"/>
                  </a:lnTo>
                  <a:close/>
                </a:path>
                <a:path w="26034" h="4376420">
                  <a:moveTo>
                    <a:pt x="11265" y="2638005"/>
                  </a:moveTo>
                  <a:lnTo>
                    <a:pt x="8204" y="2638005"/>
                  </a:lnTo>
                  <a:lnTo>
                    <a:pt x="5715" y="2640482"/>
                  </a:lnTo>
                  <a:lnTo>
                    <a:pt x="5575" y="2690901"/>
                  </a:lnTo>
                  <a:lnTo>
                    <a:pt x="8014" y="2693365"/>
                  </a:lnTo>
                  <a:lnTo>
                    <a:pt x="14122" y="2693390"/>
                  </a:lnTo>
                  <a:lnTo>
                    <a:pt x="16612" y="2690901"/>
                  </a:lnTo>
                  <a:lnTo>
                    <a:pt x="16637" y="2687815"/>
                  </a:lnTo>
                  <a:lnTo>
                    <a:pt x="16777" y="2640482"/>
                  </a:lnTo>
                  <a:lnTo>
                    <a:pt x="14313" y="2638031"/>
                  </a:lnTo>
                  <a:lnTo>
                    <a:pt x="11265" y="2638005"/>
                  </a:lnTo>
                  <a:close/>
                </a:path>
                <a:path w="26034" h="4376420">
                  <a:moveTo>
                    <a:pt x="8496" y="2549436"/>
                  </a:moveTo>
                  <a:lnTo>
                    <a:pt x="6007" y="2551899"/>
                  </a:lnTo>
                  <a:lnTo>
                    <a:pt x="5892" y="2602344"/>
                  </a:lnTo>
                  <a:lnTo>
                    <a:pt x="8319" y="2604795"/>
                  </a:lnTo>
                  <a:lnTo>
                    <a:pt x="14427" y="2604820"/>
                  </a:lnTo>
                  <a:lnTo>
                    <a:pt x="16916" y="2602344"/>
                  </a:lnTo>
                  <a:lnTo>
                    <a:pt x="16942" y="2599232"/>
                  </a:lnTo>
                  <a:lnTo>
                    <a:pt x="17073" y="2554947"/>
                  </a:lnTo>
                  <a:lnTo>
                    <a:pt x="17056" y="2551899"/>
                  </a:lnTo>
                  <a:lnTo>
                    <a:pt x="14605" y="2549448"/>
                  </a:lnTo>
                  <a:lnTo>
                    <a:pt x="8496" y="2549436"/>
                  </a:lnTo>
                  <a:close/>
                </a:path>
                <a:path w="26034" h="4376420">
                  <a:moveTo>
                    <a:pt x="8801" y="2460853"/>
                  </a:moveTo>
                  <a:lnTo>
                    <a:pt x="6312" y="2463317"/>
                  </a:lnTo>
                  <a:lnTo>
                    <a:pt x="6197" y="2513774"/>
                  </a:lnTo>
                  <a:lnTo>
                    <a:pt x="8611" y="2516212"/>
                  </a:lnTo>
                  <a:lnTo>
                    <a:pt x="14732" y="2516238"/>
                  </a:lnTo>
                  <a:lnTo>
                    <a:pt x="17221" y="2513774"/>
                  </a:lnTo>
                  <a:lnTo>
                    <a:pt x="17364" y="2466365"/>
                  </a:lnTo>
                  <a:lnTo>
                    <a:pt x="17323" y="2463317"/>
                  </a:lnTo>
                  <a:lnTo>
                    <a:pt x="14910" y="2460879"/>
                  </a:lnTo>
                  <a:lnTo>
                    <a:pt x="8801" y="2460853"/>
                  </a:lnTo>
                  <a:close/>
                </a:path>
                <a:path w="26034" h="4376420">
                  <a:moveTo>
                    <a:pt x="9093" y="2372271"/>
                  </a:moveTo>
                  <a:lnTo>
                    <a:pt x="6604" y="2374734"/>
                  </a:lnTo>
                  <a:lnTo>
                    <a:pt x="6502" y="2425191"/>
                  </a:lnTo>
                  <a:lnTo>
                    <a:pt x="8915" y="2427643"/>
                  </a:lnTo>
                  <a:lnTo>
                    <a:pt x="15037" y="2427643"/>
                  </a:lnTo>
                  <a:lnTo>
                    <a:pt x="17501" y="2425191"/>
                  </a:lnTo>
                  <a:lnTo>
                    <a:pt x="17653" y="2377833"/>
                  </a:lnTo>
                  <a:lnTo>
                    <a:pt x="17628" y="2374734"/>
                  </a:lnTo>
                  <a:lnTo>
                    <a:pt x="15215" y="2372296"/>
                  </a:lnTo>
                  <a:lnTo>
                    <a:pt x="9093" y="2372271"/>
                  </a:lnTo>
                  <a:close/>
                </a:path>
                <a:path w="26034" h="4376420">
                  <a:moveTo>
                    <a:pt x="9373" y="2283701"/>
                  </a:moveTo>
                  <a:lnTo>
                    <a:pt x="6909" y="2286165"/>
                  </a:lnTo>
                  <a:lnTo>
                    <a:pt x="6883" y="2289213"/>
                  </a:lnTo>
                  <a:lnTo>
                    <a:pt x="6781" y="2336609"/>
                  </a:lnTo>
                  <a:lnTo>
                    <a:pt x="9195" y="2339060"/>
                  </a:lnTo>
                  <a:lnTo>
                    <a:pt x="15329" y="2339073"/>
                  </a:lnTo>
                  <a:lnTo>
                    <a:pt x="17793" y="2336609"/>
                  </a:lnTo>
                  <a:lnTo>
                    <a:pt x="17818" y="2333497"/>
                  </a:lnTo>
                  <a:lnTo>
                    <a:pt x="17958" y="2286165"/>
                  </a:lnTo>
                  <a:lnTo>
                    <a:pt x="15481" y="2283714"/>
                  </a:lnTo>
                  <a:lnTo>
                    <a:pt x="9373" y="2283701"/>
                  </a:lnTo>
                  <a:close/>
                </a:path>
                <a:path w="26034" h="4376420">
                  <a:moveTo>
                    <a:pt x="9677" y="2195118"/>
                  </a:moveTo>
                  <a:lnTo>
                    <a:pt x="7188" y="2197582"/>
                  </a:lnTo>
                  <a:lnTo>
                    <a:pt x="7049" y="2244915"/>
                  </a:lnTo>
                  <a:lnTo>
                    <a:pt x="7061" y="2248027"/>
                  </a:lnTo>
                  <a:lnTo>
                    <a:pt x="9487" y="2250478"/>
                  </a:lnTo>
                  <a:lnTo>
                    <a:pt x="15608" y="2250503"/>
                  </a:lnTo>
                  <a:lnTo>
                    <a:pt x="18098" y="2248027"/>
                  </a:lnTo>
                  <a:lnTo>
                    <a:pt x="18123" y="2244915"/>
                  </a:lnTo>
                  <a:lnTo>
                    <a:pt x="18254" y="2200630"/>
                  </a:lnTo>
                  <a:lnTo>
                    <a:pt x="18212" y="2197582"/>
                  </a:lnTo>
                  <a:lnTo>
                    <a:pt x="15786" y="2195131"/>
                  </a:lnTo>
                  <a:lnTo>
                    <a:pt x="9677" y="2195118"/>
                  </a:lnTo>
                  <a:close/>
                </a:path>
                <a:path w="26034" h="4376420">
                  <a:moveTo>
                    <a:pt x="9982" y="2106536"/>
                  </a:moveTo>
                  <a:lnTo>
                    <a:pt x="7480" y="2109000"/>
                  </a:lnTo>
                  <a:lnTo>
                    <a:pt x="7378" y="2159457"/>
                  </a:lnTo>
                  <a:lnTo>
                    <a:pt x="9792" y="2161895"/>
                  </a:lnTo>
                  <a:lnTo>
                    <a:pt x="15900" y="2161920"/>
                  </a:lnTo>
                  <a:lnTo>
                    <a:pt x="18390" y="2159457"/>
                  </a:lnTo>
                  <a:lnTo>
                    <a:pt x="18544" y="2112073"/>
                  </a:lnTo>
                  <a:lnTo>
                    <a:pt x="18504" y="2109000"/>
                  </a:lnTo>
                  <a:lnTo>
                    <a:pt x="16091" y="2106561"/>
                  </a:lnTo>
                  <a:lnTo>
                    <a:pt x="9982" y="2106536"/>
                  </a:lnTo>
                  <a:close/>
                </a:path>
                <a:path w="26034" h="4376420">
                  <a:moveTo>
                    <a:pt x="10274" y="2017966"/>
                  </a:moveTo>
                  <a:lnTo>
                    <a:pt x="7785" y="2020430"/>
                  </a:lnTo>
                  <a:lnTo>
                    <a:pt x="7671" y="2070874"/>
                  </a:lnTo>
                  <a:lnTo>
                    <a:pt x="10097" y="2073313"/>
                  </a:lnTo>
                  <a:lnTo>
                    <a:pt x="16205" y="2073338"/>
                  </a:lnTo>
                  <a:lnTo>
                    <a:pt x="18694" y="2070874"/>
                  </a:lnTo>
                  <a:lnTo>
                    <a:pt x="18847" y="2020430"/>
                  </a:lnTo>
                  <a:lnTo>
                    <a:pt x="16383" y="2017979"/>
                  </a:lnTo>
                  <a:lnTo>
                    <a:pt x="10274" y="2017966"/>
                  </a:lnTo>
                  <a:close/>
                </a:path>
                <a:path w="26034" h="4376420">
                  <a:moveTo>
                    <a:pt x="10554" y="1929383"/>
                  </a:moveTo>
                  <a:lnTo>
                    <a:pt x="8090" y="1931847"/>
                  </a:lnTo>
                  <a:lnTo>
                    <a:pt x="8064" y="1934933"/>
                  </a:lnTo>
                  <a:lnTo>
                    <a:pt x="7925" y="1979180"/>
                  </a:lnTo>
                  <a:lnTo>
                    <a:pt x="7937" y="1982292"/>
                  </a:lnTo>
                  <a:lnTo>
                    <a:pt x="10363" y="1984743"/>
                  </a:lnTo>
                  <a:lnTo>
                    <a:pt x="16497" y="1984768"/>
                  </a:lnTo>
                  <a:lnTo>
                    <a:pt x="18974" y="1982292"/>
                  </a:lnTo>
                  <a:lnTo>
                    <a:pt x="18999" y="1979180"/>
                  </a:lnTo>
                  <a:lnTo>
                    <a:pt x="19126" y="1934933"/>
                  </a:lnTo>
                  <a:lnTo>
                    <a:pt x="19102" y="1931847"/>
                  </a:lnTo>
                  <a:lnTo>
                    <a:pt x="16688" y="1929396"/>
                  </a:lnTo>
                  <a:lnTo>
                    <a:pt x="10554" y="1929383"/>
                  </a:lnTo>
                  <a:close/>
                </a:path>
                <a:path w="26034" h="4376420">
                  <a:moveTo>
                    <a:pt x="13919" y="1840801"/>
                  </a:moveTo>
                  <a:lnTo>
                    <a:pt x="10846" y="1840801"/>
                  </a:lnTo>
                  <a:lnTo>
                    <a:pt x="8357" y="1843265"/>
                  </a:lnTo>
                  <a:lnTo>
                    <a:pt x="8254" y="1893722"/>
                  </a:lnTo>
                  <a:lnTo>
                    <a:pt x="10668" y="1896160"/>
                  </a:lnTo>
                  <a:lnTo>
                    <a:pt x="16802" y="1896186"/>
                  </a:lnTo>
                  <a:lnTo>
                    <a:pt x="19266" y="1893722"/>
                  </a:lnTo>
                  <a:lnTo>
                    <a:pt x="19291" y="1890598"/>
                  </a:lnTo>
                  <a:lnTo>
                    <a:pt x="19431" y="1846364"/>
                  </a:lnTo>
                  <a:lnTo>
                    <a:pt x="19406" y="1843265"/>
                  </a:lnTo>
                  <a:lnTo>
                    <a:pt x="16967" y="1840826"/>
                  </a:lnTo>
                  <a:lnTo>
                    <a:pt x="13919" y="1840801"/>
                  </a:lnTo>
                  <a:close/>
                </a:path>
                <a:path w="26034" h="4376420">
                  <a:moveTo>
                    <a:pt x="14224" y="1752218"/>
                  </a:moveTo>
                  <a:lnTo>
                    <a:pt x="11151" y="1752218"/>
                  </a:lnTo>
                  <a:lnTo>
                    <a:pt x="8661" y="1754695"/>
                  </a:lnTo>
                  <a:lnTo>
                    <a:pt x="8547" y="1805139"/>
                  </a:lnTo>
                  <a:lnTo>
                    <a:pt x="10973" y="1807578"/>
                  </a:lnTo>
                  <a:lnTo>
                    <a:pt x="17082" y="1807603"/>
                  </a:lnTo>
                  <a:lnTo>
                    <a:pt x="19571" y="1805139"/>
                  </a:lnTo>
                  <a:lnTo>
                    <a:pt x="19596" y="1802053"/>
                  </a:lnTo>
                  <a:lnTo>
                    <a:pt x="19727" y="1757756"/>
                  </a:lnTo>
                  <a:lnTo>
                    <a:pt x="19698" y="1754695"/>
                  </a:lnTo>
                  <a:lnTo>
                    <a:pt x="17259" y="1752244"/>
                  </a:lnTo>
                  <a:lnTo>
                    <a:pt x="14224" y="1752218"/>
                  </a:lnTo>
                  <a:close/>
                </a:path>
                <a:path w="26034" h="4376420">
                  <a:moveTo>
                    <a:pt x="11455" y="1663649"/>
                  </a:moveTo>
                  <a:lnTo>
                    <a:pt x="8966" y="1666112"/>
                  </a:lnTo>
                  <a:lnTo>
                    <a:pt x="8851" y="1716557"/>
                  </a:lnTo>
                  <a:lnTo>
                    <a:pt x="11265" y="1719008"/>
                  </a:lnTo>
                  <a:lnTo>
                    <a:pt x="17387" y="1719008"/>
                  </a:lnTo>
                  <a:lnTo>
                    <a:pt x="19876" y="1716557"/>
                  </a:lnTo>
                  <a:lnTo>
                    <a:pt x="20018" y="1669173"/>
                  </a:lnTo>
                  <a:lnTo>
                    <a:pt x="19990" y="1666112"/>
                  </a:lnTo>
                  <a:lnTo>
                    <a:pt x="17564" y="1663661"/>
                  </a:lnTo>
                  <a:lnTo>
                    <a:pt x="11455" y="1663649"/>
                  </a:lnTo>
                  <a:close/>
                </a:path>
                <a:path w="26034" h="4376420">
                  <a:moveTo>
                    <a:pt x="11748" y="1575066"/>
                  </a:moveTo>
                  <a:lnTo>
                    <a:pt x="9258" y="1577530"/>
                  </a:lnTo>
                  <a:lnTo>
                    <a:pt x="9131" y="1627974"/>
                  </a:lnTo>
                  <a:lnTo>
                    <a:pt x="11570" y="1630425"/>
                  </a:lnTo>
                  <a:lnTo>
                    <a:pt x="17678" y="1630451"/>
                  </a:lnTo>
                  <a:lnTo>
                    <a:pt x="20168" y="1627974"/>
                  </a:lnTo>
                  <a:lnTo>
                    <a:pt x="20307" y="1580629"/>
                  </a:lnTo>
                  <a:lnTo>
                    <a:pt x="20282" y="1577530"/>
                  </a:lnTo>
                  <a:lnTo>
                    <a:pt x="17869" y="1575092"/>
                  </a:lnTo>
                  <a:lnTo>
                    <a:pt x="11748" y="1575066"/>
                  </a:lnTo>
                  <a:close/>
                </a:path>
                <a:path w="26034" h="4376420">
                  <a:moveTo>
                    <a:pt x="15100" y="1486484"/>
                  </a:moveTo>
                  <a:lnTo>
                    <a:pt x="12027" y="1486484"/>
                  </a:lnTo>
                  <a:lnTo>
                    <a:pt x="9563" y="1488947"/>
                  </a:lnTo>
                  <a:lnTo>
                    <a:pt x="9538" y="1492021"/>
                  </a:lnTo>
                  <a:lnTo>
                    <a:pt x="9423" y="1539405"/>
                  </a:lnTo>
                  <a:lnTo>
                    <a:pt x="11862" y="1541843"/>
                  </a:lnTo>
                  <a:lnTo>
                    <a:pt x="14910" y="1541868"/>
                  </a:lnTo>
                  <a:lnTo>
                    <a:pt x="17983" y="1541868"/>
                  </a:lnTo>
                  <a:lnTo>
                    <a:pt x="20447" y="1539405"/>
                  </a:lnTo>
                  <a:lnTo>
                    <a:pt x="20472" y="1536306"/>
                  </a:lnTo>
                  <a:lnTo>
                    <a:pt x="20612" y="1492046"/>
                  </a:lnTo>
                  <a:lnTo>
                    <a:pt x="20586" y="1488947"/>
                  </a:lnTo>
                  <a:lnTo>
                    <a:pt x="18136" y="1486509"/>
                  </a:lnTo>
                  <a:lnTo>
                    <a:pt x="15100" y="1486484"/>
                  </a:lnTo>
                  <a:close/>
                </a:path>
                <a:path w="26034" h="4376420">
                  <a:moveTo>
                    <a:pt x="12332" y="1397901"/>
                  </a:moveTo>
                  <a:lnTo>
                    <a:pt x="9843" y="1400365"/>
                  </a:lnTo>
                  <a:lnTo>
                    <a:pt x="9727" y="1450822"/>
                  </a:lnTo>
                  <a:lnTo>
                    <a:pt x="12141" y="1453273"/>
                  </a:lnTo>
                  <a:lnTo>
                    <a:pt x="18275" y="1453273"/>
                  </a:lnTo>
                  <a:lnTo>
                    <a:pt x="20752" y="1450822"/>
                  </a:lnTo>
                  <a:lnTo>
                    <a:pt x="20895" y="1403438"/>
                  </a:lnTo>
                  <a:lnTo>
                    <a:pt x="20854" y="1400365"/>
                  </a:lnTo>
                  <a:lnTo>
                    <a:pt x="18440" y="1397927"/>
                  </a:lnTo>
                  <a:lnTo>
                    <a:pt x="12332" y="1397901"/>
                  </a:lnTo>
                  <a:close/>
                </a:path>
                <a:path w="26034" h="4376420">
                  <a:moveTo>
                    <a:pt x="12624" y="1309331"/>
                  </a:moveTo>
                  <a:lnTo>
                    <a:pt x="10135" y="1311795"/>
                  </a:lnTo>
                  <a:lnTo>
                    <a:pt x="10020" y="1362240"/>
                  </a:lnTo>
                  <a:lnTo>
                    <a:pt x="12446" y="1364691"/>
                  </a:lnTo>
                  <a:lnTo>
                    <a:pt x="18555" y="1364716"/>
                  </a:lnTo>
                  <a:lnTo>
                    <a:pt x="21044" y="1362240"/>
                  </a:lnTo>
                  <a:lnTo>
                    <a:pt x="21198" y="1314869"/>
                  </a:lnTo>
                  <a:lnTo>
                    <a:pt x="21171" y="1311795"/>
                  </a:lnTo>
                  <a:lnTo>
                    <a:pt x="18745" y="1309344"/>
                  </a:lnTo>
                  <a:lnTo>
                    <a:pt x="12624" y="1309331"/>
                  </a:lnTo>
                  <a:close/>
                </a:path>
                <a:path w="26034" h="4376420">
                  <a:moveTo>
                    <a:pt x="12929" y="1220749"/>
                  </a:moveTo>
                  <a:lnTo>
                    <a:pt x="10439" y="1223213"/>
                  </a:lnTo>
                  <a:lnTo>
                    <a:pt x="10325" y="1273670"/>
                  </a:lnTo>
                  <a:lnTo>
                    <a:pt x="12738" y="1276108"/>
                  </a:lnTo>
                  <a:lnTo>
                    <a:pt x="15786" y="1276134"/>
                  </a:lnTo>
                  <a:lnTo>
                    <a:pt x="18860" y="1276134"/>
                  </a:lnTo>
                  <a:lnTo>
                    <a:pt x="21349" y="1273670"/>
                  </a:lnTo>
                  <a:lnTo>
                    <a:pt x="21503" y="1226286"/>
                  </a:lnTo>
                  <a:lnTo>
                    <a:pt x="21463" y="1223213"/>
                  </a:lnTo>
                  <a:lnTo>
                    <a:pt x="19037" y="1220774"/>
                  </a:lnTo>
                  <a:lnTo>
                    <a:pt x="15977" y="1220774"/>
                  </a:lnTo>
                  <a:lnTo>
                    <a:pt x="12929" y="1220749"/>
                  </a:lnTo>
                  <a:close/>
                </a:path>
                <a:path w="26034" h="4376420">
                  <a:moveTo>
                    <a:pt x="13233" y="1132166"/>
                  </a:moveTo>
                  <a:lnTo>
                    <a:pt x="10732" y="1134643"/>
                  </a:lnTo>
                  <a:lnTo>
                    <a:pt x="10605" y="1185087"/>
                  </a:lnTo>
                  <a:lnTo>
                    <a:pt x="13043" y="1187526"/>
                  </a:lnTo>
                  <a:lnTo>
                    <a:pt x="16091" y="1187551"/>
                  </a:lnTo>
                  <a:lnTo>
                    <a:pt x="19152" y="1187551"/>
                  </a:lnTo>
                  <a:lnTo>
                    <a:pt x="21641" y="1185087"/>
                  </a:lnTo>
                  <a:lnTo>
                    <a:pt x="21781" y="1137729"/>
                  </a:lnTo>
                  <a:lnTo>
                    <a:pt x="21768" y="1134643"/>
                  </a:lnTo>
                  <a:lnTo>
                    <a:pt x="19342" y="1132192"/>
                  </a:lnTo>
                  <a:lnTo>
                    <a:pt x="16269" y="1132192"/>
                  </a:lnTo>
                  <a:lnTo>
                    <a:pt x="13233" y="1132166"/>
                  </a:lnTo>
                  <a:close/>
                </a:path>
                <a:path w="26034" h="4376420">
                  <a:moveTo>
                    <a:pt x="13500" y="1043597"/>
                  </a:moveTo>
                  <a:lnTo>
                    <a:pt x="11011" y="1046060"/>
                  </a:lnTo>
                  <a:lnTo>
                    <a:pt x="10871" y="1093419"/>
                  </a:lnTo>
                  <a:lnTo>
                    <a:pt x="10884" y="1096505"/>
                  </a:lnTo>
                  <a:lnTo>
                    <a:pt x="13322" y="1098956"/>
                  </a:lnTo>
                  <a:lnTo>
                    <a:pt x="19469" y="1098956"/>
                  </a:lnTo>
                  <a:lnTo>
                    <a:pt x="21920" y="1096505"/>
                  </a:lnTo>
                  <a:lnTo>
                    <a:pt x="21946" y="1093419"/>
                  </a:lnTo>
                  <a:lnTo>
                    <a:pt x="22085" y="1049146"/>
                  </a:lnTo>
                  <a:lnTo>
                    <a:pt x="22060" y="1046060"/>
                  </a:lnTo>
                  <a:lnTo>
                    <a:pt x="19622" y="1043609"/>
                  </a:lnTo>
                  <a:lnTo>
                    <a:pt x="13500" y="1043597"/>
                  </a:lnTo>
                  <a:close/>
                </a:path>
                <a:path w="26034" h="4376420">
                  <a:moveTo>
                    <a:pt x="13805" y="955014"/>
                  </a:moveTo>
                  <a:lnTo>
                    <a:pt x="11316" y="957478"/>
                  </a:lnTo>
                  <a:lnTo>
                    <a:pt x="11151" y="1004836"/>
                  </a:lnTo>
                  <a:lnTo>
                    <a:pt x="11188" y="1007922"/>
                  </a:lnTo>
                  <a:lnTo>
                    <a:pt x="13614" y="1010373"/>
                  </a:lnTo>
                  <a:lnTo>
                    <a:pt x="19736" y="1010399"/>
                  </a:lnTo>
                  <a:lnTo>
                    <a:pt x="22225" y="1007922"/>
                  </a:lnTo>
                  <a:lnTo>
                    <a:pt x="22250" y="1004836"/>
                  </a:lnTo>
                  <a:lnTo>
                    <a:pt x="22327" y="957478"/>
                  </a:lnTo>
                  <a:lnTo>
                    <a:pt x="19914" y="955039"/>
                  </a:lnTo>
                  <a:lnTo>
                    <a:pt x="13805" y="955014"/>
                  </a:lnTo>
                  <a:close/>
                </a:path>
                <a:path w="26034" h="4376420">
                  <a:moveTo>
                    <a:pt x="14097" y="866432"/>
                  </a:moveTo>
                  <a:lnTo>
                    <a:pt x="11621" y="868908"/>
                  </a:lnTo>
                  <a:lnTo>
                    <a:pt x="11506" y="919352"/>
                  </a:lnTo>
                  <a:lnTo>
                    <a:pt x="13919" y="921791"/>
                  </a:lnTo>
                  <a:lnTo>
                    <a:pt x="20028" y="921816"/>
                  </a:lnTo>
                  <a:lnTo>
                    <a:pt x="22517" y="919352"/>
                  </a:lnTo>
                  <a:lnTo>
                    <a:pt x="22672" y="871969"/>
                  </a:lnTo>
                  <a:lnTo>
                    <a:pt x="22645" y="868908"/>
                  </a:lnTo>
                  <a:lnTo>
                    <a:pt x="20218" y="866457"/>
                  </a:lnTo>
                  <a:lnTo>
                    <a:pt x="17145" y="866457"/>
                  </a:lnTo>
                  <a:lnTo>
                    <a:pt x="14097" y="866432"/>
                  </a:lnTo>
                  <a:close/>
                </a:path>
                <a:path w="26034" h="4376420">
                  <a:moveTo>
                    <a:pt x="14402" y="777849"/>
                  </a:moveTo>
                  <a:lnTo>
                    <a:pt x="11913" y="780326"/>
                  </a:lnTo>
                  <a:lnTo>
                    <a:pt x="11798" y="830770"/>
                  </a:lnTo>
                  <a:lnTo>
                    <a:pt x="14224" y="833221"/>
                  </a:lnTo>
                  <a:lnTo>
                    <a:pt x="20333" y="833234"/>
                  </a:lnTo>
                  <a:lnTo>
                    <a:pt x="22822" y="830770"/>
                  </a:lnTo>
                  <a:lnTo>
                    <a:pt x="22976" y="783386"/>
                  </a:lnTo>
                  <a:lnTo>
                    <a:pt x="22949" y="780326"/>
                  </a:lnTo>
                  <a:lnTo>
                    <a:pt x="20511" y="777874"/>
                  </a:lnTo>
                  <a:lnTo>
                    <a:pt x="17450" y="777874"/>
                  </a:lnTo>
                  <a:lnTo>
                    <a:pt x="14402" y="777849"/>
                  </a:lnTo>
                  <a:close/>
                </a:path>
                <a:path w="26034" h="4376420">
                  <a:moveTo>
                    <a:pt x="14681" y="689279"/>
                  </a:moveTo>
                  <a:lnTo>
                    <a:pt x="12217" y="691743"/>
                  </a:lnTo>
                  <a:lnTo>
                    <a:pt x="12192" y="694816"/>
                  </a:lnTo>
                  <a:lnTo>
                    <a:pt x="12065" y="742187"/>
                  </a:lnTo>
                  <a:lnTo>
                    <a:pt x="14516" y="744639"/>
                  </a:lnTo>
                  <a:lnTo>
                    <a:pt x="17564" y="744664"/>
                  </a:lnTo>
                  <a:lnTo>
                    <a:pt x="20638" y="744664"/>
                  </a:lnTo>
                  <a:lnTo>
                    <a:pt x="23101" y="742187"/>
                  </a:lnTo>
                  <a:lnTo>
                    <a:pt x="23127" y="739101"/>
                  </a:lnTo>
                  <a:lnTo>
                    <a:pt x="23269" y="694816"/>
                  </a:lnTo>
                  <a:lnTo>
                    <a:pt x="23229" y="691743"/>
                  </a:lnTo>
                  <a:lnTo>
                    <a:pt x="20815" y="689305"/>
                  </a:lnTo>
                  <a:lnTo>
                    <a:pt x="17742" y="689305"/>
                  </a:lnTo>
                  <a:lnTo>
                    <a:pt x="14681" y="689279"/>
                  </a:lnTo>
                  <a:close/>
                </a:path>
                <a:path w="26034" h="4376420">
                  <a:moveTo>
                    <a:pt x="14986" y="600697"/>
                  </a:moveTo>
                  <a:lnTo>
                    <a:pt x="12484" y="603161"/>
                  </a:lnTo>
                  <a:lnTo>
                    <a:pt x="12382" y="653618"/>
                  </a:lnTo>
                  <a:lnTo>
                    <a:pt x="14796" y="656056"/>
                  </a:lnTo>
                  <a:lnTo>
                    <a:pt x="20904" y="656081"/>
                  </a:lnTo>
                  <a:lnTo>
                    <a:pt x="23393" y="653618"/>
                  </a:lnTo>
                  <a:lnTo>
                    <a:pt x="23419" y="650519"/>
                  </a:lnTo>
                  <a:lnTo>
                    <a:pt x="23550" y="606234"/>
                  </a:lnTo>
                  <a:lnTo>
                    <a:pt x="23508" y="603161"/>
                  </a:lnTo>
                  <a:lnTo>
                    <a:pt x="21095" y="600722"/>
                  </a:lnTo>
                  <a:lnTo>
                    <a:pt x="14986" y="600697"/>
                  </a:lnTo>
                  <a:close/>
                </a:path>
                <a:path w="26034" h="4376420">
                  <a:moveTo>
                    <a:pt x="15278" y="512114"/>
                  </a:moveTo>
                  <a:lnTo>
                    <a:pt x="12789" y="514591"/>
                  </a:lnTo>
                  <a:lnTo>
                    <a:pt x="12624" y="561936"/>
                  </a:lnTo>
                  <a:lnTo>
                    <a:pt x="12649" y="565035"/>
                  </a:lnTo>
                  <a:lnTo>
                    <a:pt x="15100" y="567486"/>
                  </a:lnTo>
                  <a:lnTo>
                    <a:pt x="21222" y="567486"/>
                  </a:lnTo>
                  <a:lnTo>
                    <a:pt x="23698" y="565035"/>
                  </a:lnTo>
                  <a:lnTo>
                    <a:pt x="23853" y="517651"/>
                  </a:lnTo>
                  <a:lnTo>
                    <a:pt x="23825" y="514591"/>
                  </a:lnTo>
                  <a:lnTo>
                    <a:pt x="21387" y="512140"/>
                  </a:lnTo>
                  <a:lnTo>
                    <a:pt x="15278" y="512114"/>
                  </a:lnTo>
                  <a:close/>
                </a:path>
                <a:path w="26034" h="4376420">
                  <a:moveTo>
                    <a:pt x="15583" y="423532"/>
                  </a:moveTo>
                  <a:lnTo>
                    <a:pt x="13094" y="426008"/>
                  </a:lnTo>
                  <a:lnTo>
                    <a:pt x="12979" y="476453"/>
                  </a:lnTo>
                  <a:lnTo>
                    <a:pt x="15392" y="478904"/>
                  </a:lnTo>
                  <a:lnTo>
                    <a:pt x="21527" y="478904"/>
                  </a:lnTo>
                  <a:lnTo>
                    <a:pt x="24003" y="476453"/>
                  </a:lnTo>
                  <a:lnTo>
                    <a:pt x="24146" y="429082"/>
                  </a:lnTo>
                  <a:lnTo>
                    <a:pt x="24118" y="426008"/>
                  </a:lnTo>
                  <a:lnTo>
                    <a:pt x="21692" y="423557"/>
                  </a:lnTo>
                  <a:lnTo>
                    <a:pt x="18631" y="423557"/>
                  </a:lnTo>
                  <a:lnTo>
                    <a:pt x="15583" y="423532"/>
                  </a:lnTo>
                  <a:close/>
                </a:path>
                <a:path w="26034" h="4376420">
                  <a:moveTo>
                    <a:pt x="15875" y="334962"/>
                  </a:moveTo>
                  <a:lnTo>
                    <a:pt x="13386" y="337426"/>
                  </a:lnTo>
                  <a:lnTo>
                    <a:pt x="13271" y="387870"/>
                  </a:lnTo>
                  <a:lnTo>
                    <a:pt x="15697" y="390321"/>
                  </a:lnTo>
                  <a:lnTo>
                    <a:pt x="18745" y="390347"/>
                  </a:lnTo>
                  <a:lnTo>
                    <a:pt x="21806" y="390347"/>
                  </a:lnTo>
                  <a:lnTo>
                    <a:pt x="24295" y="387870"/>
                  </a:lnTo>
                  <a:lnTo>
                    <a:pt x="24435" y="340537"/>
                  </a:lnTo>
                  <a:lnTo>
                    <a:pt x="24410" y="337426"/>
                  </a:lnTo>
                  <a:lnTo>
                    <a:pt x="21996" y="334987"/>
                  </a:lnTo>
                  <a:lnTo>
                    <a:pt x="18923" y="334987"/>
                  </a:lnTo>
                  <a:lnTo>
                    <a:pt x="15875" y="334962"/>
                  </a:lnTo>
                  <a:close/>
                </a:path>
                <a:path w="26034" h="4376420">
                  <a:moveTo>
                    <a:pt x="16154" y="246379"/>
                  </a:moveTo>
                  <a:lnTo>
                    <a:pt x="13665" y="248843"/>
                  </a:lnTo>
                  <a:lnTo>
                    <a:pt x="13526" y="299300"/>
                  </a:lnTo>
                  <a:lnTo>
                    <a:pt x="15977" y="301739"/>
                  </a:lnTo>
                  <a:lnTo>
                    <a:pt x="19037" y="301764"/>
                  </a:lnTo>
                  <a:lnTo>
                    <a:pt x="22111" y="301764"/>
                  </a:lnTo>
                  <a:lnTo>
                    <a:pt x="24575" y="299300"/>
                  </a:lnTo>
                  <a:lnTo>
                    <a:pt x="24600" y="296202"/>
                  </a:lnTo>
                  <a:lnTo>
                    <a:pt x="24740" y="251967"/>
                  </a:lnTo>
                  <a:lnTo>
                    <a:pt x="24714" y="248843"/>
                  </a:lnTo>
                  <a:lnTo>
                    <a:pt x="22263" y="246405"/>
                  </a:lnTo>
                  <a:lnTo>
                    <a:pt x="16154" y="246379"/>
                  </a:lnTo>
                  <a:close/>
                </a:path>
                <a:path w="26034" h="4376420">
                  <a:moveTo>
                    <a:pt x="16459" y="157810"/>
                  </a:moveTo>
                  <a:lnTo>
                    <a:pt x="13970" y="160286"/>
                  </a:lnTo>
                  <a:lnTo>
                    <a:pt x="13805" y="207632"/>
                  </a:lnTo>
                  <a:lnTo>
                    <a:pt x="13830" y="210718"/>
                  </a:lnTo>
                  <a:lnTo>
                    <a:pt x="16269" y="213169"/>
                  </a:lnTo>
                  <a:lnTo>
                    <a:pt x="22390" y="213169"/>
                  </a:lnTo>
                  <a:lnTo>
                    <a:pt x="24879" y="210718"/>
                  </a:lnTo>
                  <a:lnTo>
                    <a:pt x="25023" y="163334"/>
                  </a:lnTo>
                  <a:lnTo>
                    <a:pt x="25007" y="160286"/>
                  </a:lnTo>
                  <a:lnTo>
                    <a:pt x="22568" y="157822"/>
                  </a:lnTo>
                  <a:lnTo>
                    <a:pt x="16459" y="157810"/>
                  </a:lnTo>
                  <a:close/>
                </a:path>
                <a:path w="26034" h="4376420">
                  <a:moveTo>
                    <a:pt x="16751" y="69227"/>
                  </a:moveTo>
                  <a:lnTo>
                    <a:pt x="14262" y="71691"/>
                  </a:lnTo>
                  <a:lnTo>
                    <a:pt x="14097" y="119049"/>
                  </a:lnTo>
                  <a:lnTo>
                    <a:pt x="14135" y="122135"/>
                  </a:lnTo>
                  <a:lnTo>
                    <a:pt x="16574" y="124586"/>
                  </a:lnTo>
                  <a:lnTo>
                    <a:pt x="22682" y="124612"/>
                  </a:lnTo>
                  <a:lnTo>
                    <a:pt x="25171" y="122135"/>
                  </a:lnTo>
                  <a:lnTo>
                    <a:pt x="25326" y="74764"/>
                  </a:lnTo>
                  <a:lnTo>
                    <a:pt x="25286" y="71691"/>
                  </a:lnTo>
                  <a:lnTo>
                    <a:pt x="22873" y="69240"/>
                  </a:lnTo>
                  <a:lnTo>
                    <a:pt x="16751" y="69227"/>
                  </a:lnTo>
                  <a:close/>
                </a:path>
                <a:path w="26034" h="4376420">
                  <a:moveTo>
                    <a:pt x="20053" y="0"/>
                  </a:moveTo>
                  <a:lnTo>
                    <a:pt x="16993" y="0"/>
                  </a:lnTo>
                  <a:lnTo>
                    <a:pt x="14491" y="2463"/>
                  </a:lnTo>
                  <a:lnTo>
                    <a:pt x="14440" y="33553"/>
                  </a:lnTo>
                  <a:lnTo>
                    <a:pt x="16866" y="36004"/>
                  </a:lnTo>
                  <a:lnTo>
                    <a:pt x="22987" y="36029"/>
                  </a:lnTo>
                  <a:lnTo>
                    <a:pt x="25476" y="33553"/>
                  </a:lnTo>
                  <a:lnTo>
                    <a:pt x="25515" y="2463"/>
                  </a:lnTo>
                  <a:lnTo>
                    <a:pt x="23101" y="25"/>
                  </a:lnTo>
                  <a:lnTo>
                    <a:pt x="20053" y="0"/>
                  </a:lnTo>
                  <a:close/>
                </a:path>
              </a:pathLst>
            </a:custGeom>
            <a:solidFill>
              <a:srgbClr val="77777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8" name="object 58"/>
          <p:cNvSpPr txBox="1"/>
          <p:nvPr/>
        </p:nvSpPr>
        <p:spPr>
          <a:xfrm>
            <a:off x="3554412" y="5412102"/>
            <a:ext cx="1227455" cy="21145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spc="5" dirty="0">
                <a:solidFill>
                  <a:srgbClr val="8D352A"/>
                </a:solidFill>
                <a:latin typeface="Arial"/>
                <a:cs typeface="Arial"/>
              </a:rPr>
              <a:t>Probability </a:t>
            </a:r>
            <a:r>
              <a:rPr sz="1200" spc="10" dirty="0">
                <a:solidFill>
                  <a:srgbClr val="8D352A"/>
                </a:solidFill>
                <a:latin typeface="Arial"/>
                <a:cs typeface="Arial"/>
              </a:rPr>
              <a:t>=</a:t>
            </a:r>
            <a:r>
              <a:rPr sz="1200" spc="-30" dirty="0">
                <a:solidFill>
                  <a:srgbClr val="8D352A"/>
                </a:solidFill>
                <a:latin typeface="Arial"/>
                <a:cs typeface="Arial"/>
              </a:rPr>
              <a:t> </a:t>
            </a:r>
            <a:r>
              <a:rPr sz="1200" spc="5" dirty="0">
                <a:solidFill>
                  <a:srgbClr val="8D352A"/>
                </a:solidFill>
                <a:latin typeface="Arial"/>
                <a:cs typeface="Arial"/>
              </a:rPr>
              <a:t>.025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59" name="object 59"/>
          <p:cNvGrpSpPr/>
          <p:nvPr/>
        </p:nvGrpSpPr>
        <p:grpSpPr>
          <a:xfrm>
            <a:off x="4269740" y="5628208"/>
            <a:ext cx="5581650" cy="1277620"/>
            <a:chOff x="4269740" y="5628208"/>
            <a:chExt cx="5581650" cy="1277620"/>
          </a:xfrm>
        </p:grpSpPr>
        <p:sp>
          <p:nvSpPr>
            <p:cNvPr id="60" name="object 60"/>
            <p:cNvSpPr/>
            <p:nvPr/>
          </p:nvSpPr>
          <p:spPr>
            <a:xfrm>
              <a:off x="4280852" y="5640704"/>
              <a:ext cx="874394" cy="1082675"/>
            </a:xfrm>
            <a:custGeom>
              <a:avLst/>
              <a:gdLst/>
              <a:ahLst/>
              <a:cxnLst/>
              <a:rect l="l" t="t" r="r" b="b"/>
              <a:pathLst>
                <a:path w="874395" h="1082675">
                  <a:moveTo>
                    <a:pt x="0" y="0"/>
                  </a:moveTo>
                  <a:lnTo>
                    <a:pt x="874079" y="1082483"/>
                  </a:lnTo>
                </a:path>
              </a:pathLst>
            </a:custGeom>
            <a:ln w="22141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5087794" y="6656069"/>
              <a:ext cx="119925" cy="12986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8968041" y="5628208"/>
              <a:ext cx="883285" cy="1118235"/>
            </a:xfrm>
            <a:custGeom>
              <a:avLst/>
              <a:gdLst/>
              <a:ahLst/>
              <a:cxnLst/>
              <a:rect l="l" t="t" r="r" b="b"/>
              <a:pathLst>
                <a:path w="883284" h="1118234">
                  <a:moveTo>
                    <a:pt x="872629" y="0"/>
                  </a:moveTo>
                  <a:lnTo>
                    <a:pt x="865657" y="850"/>
                  </a:lnTo>
                  <a:lnTo>
                    <a:pt x="0" y="1103172"/>
                  </a:lnTo>
                  <a:lnTo>
                    <a:pt x="838" y="1110119"/>
                  </a:lnTo>
                  <a:lnTo>
                    <a:pt x="10477" y="1117688"/>
                  </a:lnTo>
                  <a:lnTo>
                    <a:pt x="17411" y="1116850"/>
                  </a:lnTo>
                  <a:lnTo>
                    <a:pt x="883081" y="14528"/>
                  </a:lnTo>
                  <a:lnTo>
                    <a:pt x="882218" y="7569"/>
                  </a:lnTo>
                  <a:close/>
                </a:path>
              </a:pathLst>
            </a:custGeom>
            <a:solidFill>
              <a:srgbClr val="8D352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8920048" y="6625323"/>
              <a:ext cx="165862" cy="18511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8735466" y="6336905"/>
              <a:ext cx="924560" cy="548005"/>
            </a:xfrm>
            <a:custGeom>
              <a:avLst/>
              <a:gdLst/>
              <a:ahLst/>
              <a:cxnLst/>
              <a:rect l="l" t="t" r="r" b="b"/>
              <a:pathLst>
                <a:path w="924559" h="548004">
                  <a:moveTo>
                    <a:pt x="21577" y="30861"/>
                  </a:moveTo>
                  <a:lnTo>
                    <a:pt x="19558" y="28486"/>
                  </a:lnTo>
                  <a:lnTo>
                    <a:pt x="19177" y="28003"/>
                  </a:lnTo>
                  <a:lnTo>
                    <a:pt x="18745" y="27355"/>
                  </a:lnTo>
                  <a:lnTo>
                    <a:pt x="3479" y="5092"/>
                  </a:lnTo>
                  <a:lnTo>
                    <a:pt x="0" y="0"/>
                  </a:lnTo>
                  <a:lnTo>
                    <a:pt x="0" y="30861"/>
                  </a:lnTo>
                  <a:lnTo>
                    <a:pt x="3479" y="30861"/>
                  </a:lnTo>
                  <a:lnTo>
                    <a:pt x="21577" y="30861"/>
                  </a:lnTo>
                  <a:close/>
                </a:path>
                <a:path w="924559" h="548004">
                  <a:moveTo>
                    <a:pt x="299593" y="309130"/>
                  </a:moveTo>
                  <a:lnTo>
                    <a:pt x="284695" y="299212"/>
                  </a:lnTo>
                  <a:lnTo>
                    <a:pt x="244551" y="299212"/>
                  </a:lnTo>
                  <a:lnTo>
                    <a:pt x="252895" y="368617"/>
                  </a:lnTo>
                  <a:lnTo>
                    <a:pt x="299593" y="309130"/>
                  </a:lnTo>
                  <a:close/>
                </a:path>
                <a:path w="924559" h="548004">
                  <a:moveTo>
                    <a:pt x="886244" y="540054"/>
                  </a:moveTo>
                  <a:lnTo>
                    <a:pt x="722858" y="507809"/>
                  </a:lnTo>
                  <a:lnTo>
                    <a:pt x="557618" y="456463"/>
                  </a:lnTo>
                  <a:lnTo>
                    <a:pt x="449033" y="404533"/>
                  </a:lnTo>
                  <a:lnTo>
                    <a:pt x="437299" y="398907"/>
                  </a:lnTo>
                  <a:lnTo>
                    <a:pt x="426808" y="393877"/>
                  </a:lnTo>
                  <a:lnTo>
                    <a:pt x="426110" y="393484"/>
                  </a:lnTo>
                  <a:lnTo>
                    <a:pt x="394944" y="372706"/>
                  </a:lnTo>
                  <a:lnTo>
                    <a:pt x="318071" y="321449"/>
                  </a:lnTo>
                  <a:lnTo>
                    <a:pt x="270281" y="382295"/>
                  </a:lnTo>
                  <a:lnTo>
                    <a:pt x="350443" y="372706"/>
                  </a:lnTo>
                  <a:lnTo>
                    <a:pt x="184581" y="473532"/>
                  </a:lnTo>
                  <a:lnTo>
                    <a:pt x="239839" y="299212"/>
                  </a:lnTo>
                  <a:lnTo>
                    <a:pt x="3479" y="299212"/>
                  </a:lnTo>
                  <a:lnTo>
                    <a:pt x="3479" y="298843"/>
                  </a:lnTo>
                  <a:lnTo>
                    <a:pt x="241554" y="298843"/>
                  </a:lnTo>
                  <a:lnTo>
                    <a:pt x="241554" y="288683"/>
                  </a:lnTo>
                  <a:lnTo>
                    <a:pt x="243890" y="288683"/>
                  </a:lnTo>
                  <a:lnTo>
                    <a:pt x="243890" y="298843"/>
                  </a:lnTo>
                  <a:lnTo>
                    <a:pt x="276529" y="298843"/>
                  </a:lnTo>
                  <a:lnTo>
                    <a:pt x="276529" y="288683"/>
                  </a:lnTo>
                  <a:lnTo>
                    <a:pt x="267957" y="288683"/>
                  </a:lnTo>
                  <a:lnTo>
                    <a:pt x="267957" y="287413"/>
                  </a:lnTo>
                  <a:lnTo>
                    <a:pt x="267017" y="287413"/>
                  </a:lnTo>
                  <a:lnTo>
                    <a:pt x="264223" y="285534"/>
                  </a:lnTo>
                  <a:lnTo>
                    <a:pt x="263436" y="284911"/>
                  </a:lnTo>
                  <a:lnTo>
                    <a:pt x="118148" y="143738"/>
                  </a:lnTo>
                  <a:lnTo>
                    <a:pt x="117792" y="143370"/>
                  </a:lnTo>
                  <a:lnTo>
                    <a:pt x="28638" y="39103"/>
                  </a:lnTo>
                  <a:lnTo>
                    <a:pt x="25641" y="35623"/>
                  </a:lnTo>
                  <a:lnTo>
                    <a:pt x="3479" y="35623"/>
                  </a:lnTo>
                  <a:lnTo>
                    <a:pt x="3479" y="35953"/>
                  </a:lnTo>
                  <a:lnTo>
                    <a:pt x="0" y="35953"/>
                  </a:lnTo>
                  <a:lnTo>
                    <a:pt x="0" y="297573"/>
                  </a:lnTo>
                  <a:lnTo>
                    <a:pt x="1498" y="297573"/>
                  </a:lnTo>
                  <a:lnTo>
                    <a:pt x="1498" y="547763"/>
                  </a:lnTo>
                  <a:lnTo>
                    <a:pt x="3479" y="547763"/>
                  </a:lnTo>
                  <a:lnTo>
                    <a:pt x="3479" y="547547"/>
                  </a:lnTo>
                  <a:lnTo>
                    <a:pt x="437299" y="547547"/>
                  </a:lnTo>
                  <a:lnTo>
                    <a:pt x="449033" y="547547"/>
                  </a:lnTo>
                  <a:lnTo>
                    <a:pt x="882764" y="547547"/>
                  </a:lnTo>
                  <a:lnTo>
                    <a:pt x="886244" y="547547"/>
                  </a:lnTo>
                  <a:lnTo>
                    <a:pt x="886244" y="540054"/>
                  </a:lnTo>
                  <a:close/>
                </a:path>
                <a:path w="924559" h="548004">
                  <a:moveTo>
                    <a:pt x="924191" y="547547"/>
                  </a:moveTo>
                  <a:lnTo>
                    <a:pt x="894499" y="541693"/>
                  </a:lnTo>
                  <a:lnTo>
                    <a:pt x="891006" y="540994"/>
                  </a:lnTo>
                  <a:lnTo>
                    <a:pt x="891006" y="547547"/>
                  </a:lnTo>
                  <a:lnTo>
                    <a:pt x="894499" y="547547"/>
                  </a:lnTo>
                  <a:lnTo>
                    <a:pt x="924191" y="547547"/>
                  </a:lnTo>
                  <a:close/>
                </a:path>
              </a:pathLst>
            </a:custGeom>
            <a:solidFill>
              <a:srgbClr val="D5947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8731770" y="6331533"/>
              <a:ext cx="894715" cy="553085"/>
            </a:xfrm>
            <a:custGeom>
              <a:avLst/>
              <a:gdLst/>
              <a:ahLst/>
              <a:cxnLst/>
              <a:rect l="l" t="t" r="r" b="b"/>
              <a:pathLst>
                <a:path w="894715" h="553084">
                  <a:moveTo>
                    <a:pt x="29337" y="40995"/>
                  </a:moveTo>
                  <a:lnTo>
                    <a:pt x="25273" y="36233"/>
                  </a:lnTo>
                  <a:lnTo>
                    <a:pt x="3695" y="36233"/>
                  </a:lnTo>
                  <a:lnTo>
                    <a:pt x="3695" y="5372"/>
                  </a:lnTo>
                  <a:lnTo>
                    <a:pt x="0" y="0"/>
                  </a:lnTo>
                  <a:lnTo>
                    <a:pt x="3695" y="303225"/>
                  </a:lnTo>
                  <a:lnTo>
                    <a:pt x="3695" y="40995"/>
                  </a:lnTo>
                  <a:lnTo>
                    <a:pt x="29337" y="40995"/>
                  </a:lnTo>
                  <a:close/>
                </a:path>
                <a:path w="894715" h="553084">
                  <a:moveTo>
                    <a:pt x="894702" y="546366"/>
                  </a:moveTo>
                  <a:lnTo>
                    <a:pt x="889939" y="545426"/>
                  </a:lnTo>
                  <a:lnTo>
                    <a:pt x="889939" y="552919"/>
                  </a:lnTo>
                  <a:lnTo>
                    <a:pt x="894702" y="552919"/>
                  </a:lnTo>
                  <a:lnTo>
                    <a:pt x="894702" y="546366"/>
                  </a:lnTo>
                  <a:close/>
                </a:path>
              </a:pathLst>
            </a:custGeom>
            <a:solidFill>
              <a:srgbClr val="CD8D7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8738476" y="6884453"/>
              <a:ext cx="966469" cy="10160"/>
            </a:xfrm>
            <a:custGeom>
              <a:avLst/>
              <a:gdLst/>
              <a:ahLst/>
              <a:cxnLst/>
              <a:rect l="l" t="t" r="r" b="b"/>
              <a:pathLst>
                <a:path w="966470" h="10159">
                  <a:moveTo>
                    <a:pt x="921181" y="0"/>
                  </a:moveTo>
                  <a:lnTo>
                    <a:pt x="0" y="0"/>
                  </a:lnTo>
                  <a:lnTo>
                    <a:pt x="101" y="7429"/>
                  </a:lnTo>
                  <a:lnTo>
                    <a:pt x="665759" y="8382"/>
                  </a:lnTo>
                  <a:lnTo>
                    <a:pt x="966304" y="9994"/>
                  </a:lnTo>
                  <a:lnTo>
                    <a:pt x="949363" y="4521"/>
                  </a:lnTo>
                  <a:lnTo>
                    <a:pt x="930452" y="1828"/>
                  </a:lnTo>
                  <a:lnTo>
                    <a:pt x="921181" y="0"/>
                  </a:lnTo>
                  <a:close/>
                </a:path>
              </a:pathLst>
            </a:custGeom>
            <a:solidFill>
              <a:srgbClr val="55231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8920048" y="6625323"/>
              <a:ext cx="165862" cy="18511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8720442" y="6307327"/>
              <a:ext cx="1026160" cy="598805"/>
            </a:xfrm>
            <a:custGeom>
              <a:avLst/>
              <a:gdLst/>
              <a:ahLst/>
              <a:cxnLst/>
              <a:rect l="l" t="t" r="r" b="b"/>
              <a:pathLst>
                <a:path w="1026159" h="598804">
                  <a:moveTo>
                    <a:pt x="6235" y="0"/>
                  </a:moveTo>
                  <a:lnTo>
                    <a:pt x="1574" y="1485"/>
                  </a:lnTo>
                  <a:lnTo>
                    <a:pt x="0" y="3657"/>
                  </a:lnTo>
                  <a:lnTo>
                    <a:pt x="7175" y="593191"/>
                  </a:lnTo>
                  <a:lnTo>
                    <a:pt x="9651" y="595630"/>
                  </a:lnTo>
                  <a:lnTo>
                    <a:pt x="1020140" y="598398"/>
                  </a:lnTo>
                  <a:lnTo>
                    <a:pt x="1020140" y="598119"/>
                  </a:lnTo>
                  <a:lnTo>
                    <a:pt x="1018476" y="598119"/>
                  </a:lnTo>
                  <a:lnTo>
                    <a:pt x="984401" y="587130"/>
                  </a:lnTo>
                  <a:lnTo>
                    <a:pt x="18135" y="584555"/>
                  </a:lnTo>
                  <a:lnTo>
                    <a:pt x="11328" y="24206"/>
                  </a:lnTo>
                  <a:lnTo>
                    <a:pt x="24745" y="24206"/>
                  </a:lnTo>
                  <a:lnTo>
                    <a:pt x="8750" y="888"/>
                  </a:lnTo>
                  <a:lnTo>
                    <a:pt x="6235" y="0"/>
                  </a:lnTo>
                  <a:close/>
                </a:path>
                <a:path w="1026159" h="598804">
                  <a:moveTo>
                    <a:pt x="24745" y="24206"/>
                  </a:moveTo>
                  <a:lnTo>
                    <a:pt x="11328" y="24206"/>
                  </a:lnTo>
                  <a:lnTo>
                    <a:pt x="34201" y="57581"/>
                  </a:lnTo>
                  <a:lnTo>
                    <a:pt x="132816" y="172948"/>
                  </a:lnTo>
                  <a:lnTo>
                    <a:pt x="278460" y="314490"/>
                  </a:lnTo>
                  <a:lnTo>
                    <a:pt x="441134" y="423062"/>
                  </a:lnTo>
                  <a:lnTo>
                    <a:pt x="571906" y="485736"/>
                  </a:lnTo>
                  <a:lnTo>
                    <a:pt x="737298" y="537248"/>
                  </a:lnTo>
                  <a:lnTo>
                    <a:pt x="948207" y="578904"/>
                  </a:lnTo>
                  <a:lnTo>
                    <a:pt x="967397" y="581647"/>
                  </a:lnTo>
                  <a:lnTo>
                    <a:pt x="984401" y="587130"/>
                  </a:lnTo>
                  <a:lnTo>
                    <a:pt x="1020203" y="587324"/>
                  </a:lnTo>
                  <a:lnTo>
                    <a:pt x="1020140" y="598398"/>
                  </a:lnTo>
                  <a:lnTo>
                    <a:pt x="1022857" y="598398"/>
                  </a:lnTo>
                  <a:lnTo>
                    <a:pt x="1025207" y="596417"/>
                  </a:lnTo>
                  <a:lnTo>
                    <a:pt x="1026058" y="591045"/>
                  </a:lnTo>
                  <a:lnTo>
                    <a:pt x="1024445" y="588429"/>
                  </a:lnTo>
                  <a:lnTo>
                    <a:pt x="970343" y="570966"/>
                  </a:lnTo>
                  <a:lnTo>
                    <a:pt x="969429" y="570763"/>
                  </a:lnTo>
                  <a:lnTo>
                    <a:pt x="950188" y="568020"/>
                  </a:lnTo>
                  <a:lnTo>
                    <a:pt x="740295" y="526592"/>
                  </a:lnTo>
                  <a:lnTo>
                    <a:pt x="576300" y="475589"/>
                  </a:lnTo>
                  <a:lnTo>
                    <a:pt x="446976" y="413651"/>
                  </a:lnTo>
                  <a:lnTo>
                    <a:pt x="285813" y="306184"/>
                  </a:lnTo>
                  <a:lnTo>
                    <a:pt x="141071" y="165557"/>
                  </a:lnTo>
                  <a:lnTo>
                    <a:pt x="43179" y="51079"/>
                  </a:lnTo>
                  <a:lnTo>
                    <a:pt x="24745" y="24206"/>
                  </a:lnTo>
                  <a:close/>
                </a:path>
                <a:path w="1026159" h="598804">
                  <a:moveTo>
                    <a:pt x="984401" y="587130"/>
                  </a:moveTo>
                  <a:lnTo>
                    <a:pt x="1018476" y="598119"/>
                  </a:lnTo>
                  <a:lnTo>
                    <a:pt x="1020047" y="593191"/>
                  </a:lnTo>
                  <a:lnTo>
                    <a:pt x="1020169" y="591045"/>
                  </a:lnTo>
                  <a:lnTo>
                    <a:pt x="1020203" y="587324"/>
                  </a:lnTo>
                  <a:lnTo>
                    <a:pt x="984401" y="587130"/>
                  </a:lnTo>
                  <a:close/>
                </a:path>
                <a:path w="1026159" h="598804">
                  <a:moveTo>
                    <a:pt x="1020152" y="592861"/>
                  </a:moveTo>
                  <a:lnTo>
                    <a:pt x="1018476" y="598119"/>
                  </a:lnTo>
                  <a:lnTo>
                    <a:pt x="1020140" y="598119"/>
                  </a:lnTo>
                  <a:lnTo>
                    <a:pt x="1020152" y="592861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9" name="object 69"/>
          <p:cNvSpPr txBox="1"/>
          <p:nvPr/>
        </p:nvSpPr>
        <p:spPr>
          <a:xfrm>
            <a:off x="9323832" y="5412102"/>
            <a:ext cx="1227455" cy="21145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spc="5" dirty="0">
                <a:solidFill>
                  <a:srgbClr val="8D352A"/>
                </a:solidFill>
                <a:latin typeface="Arial"/>
                <a:cs typeface="Arial"/>
              </a:rPr>
              <a:t>Probability </a:t>
            </a:r>
            <a:r>
              <a:rPr sz="1200" spc="10" dirty="0">
                <a:solidFill>
                  <a:srgbClr val="8D352A"/>
                </a:solidFill>
                <a:latin typeface="Arial"/>
                <a:cs typeface="Arial"/>
              </a:rPr>
              <a:t>=</a:t>
            </a:r>
            <a:r>
              <a:rPr sz="1200" spc="-30" dirty="0">
                <a:solidFill>
                  <a:srgbClr val="8D352A"/>
                </a:solidFill>
                <a:latin typeface="Arial"/>
                <a:cs typeface="Arial"/>
              </a:rPr>
              <a:t> </a:t>
            </a:r>
            <a:r>
              <a:rPr sz="1200" spc="5" dirty="0">
                <a:solidFill>
                  <a:srgbClr val="8D352A"/>
                </a:solidFill>
                <a:latin typeface="Arial"/>
                <a:cs typeface="Arial"/>
              </a:rPr>
              <a:t>.025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70" name="object 70"/>
          <p:cNvGrpSpPr/>
          <p:nvPr/>
        </p:nvGrpSpPr>
        <p:grpSpPr>
          <a:xfrm>
            <a:off x="5377184" y="2761837"/>
            <a:ext cx="3352165" cy="4147185"/>
            <a:chOff x="5377184" y="2761837"/>
            <a:chExt cx="3352165" cy="4147185"/>
          </a:xfrm>
        </p:grpSpPr>
        <p:sp>
          <p:nvSpPr>
            <p:cNvPr id="71" name="object 71"/>
            <p:cNvSpPr/>
            <p:nvPr/>
          </p:nvSpPr>
          <p:spPr>
            <a:xfrm>
              <a:off x="5383060" y="2767761"/>
              <a:ext cx="3340100" cy="4116704"/>
            </a:xfrm>
            <a:custGeom>
              <a:avLst/>
              <a:gdLst/>
              <a:ahLst/>
              <a:cxnLst/>
              <a:rect l="l" t="t" r="r" b="b"/>
              <a:pathLst>
                <a:path w="3340100" h="4116704">
                  <a:moveTo>
                    <a:pt x="397040" y="3604768"/>
                  </a:moveTo>
                  <a:lnTo>
                    <a:pt x="3619" y="3604768"/>
                  </a:lnTo>
                  <a:lnTo>
                    <a:pt x="3594" y="3608247"/>
                  </a:lnTo>
                  <a:lnTo>
                    <a:pt x="1841" y="3856609"/>
                  </a:lnTo>
                  <a:lnTo>
                    <a:pt x="1752" y="3868356"/>
                  </a:lnTo>
                  <a:lnTo>
                    <a:pt x="0" y="4116692"/>
                  </a:lnTo>
                  <a:lnTo>
                    <a:pt x="397040" y="4116692"/>
                  </a:lnTo>
                  <a:lnTo>
                    <a:pt x="397040" y="3868356"/>
                  </a:lnTo>
                  <a:lnTo>
                    <a:pt x="397040" y="3856609"/>
                  </a:lnTo>
                  <a:lnTo>
                    <a:pt x="397040" y="3608247"/>
                  </a:lnTo>
                  <a:lnTo>
                    <a:pt x="397040" y="3604768"/>
                  </a:lnTo>
                  <a:close/>
                </a:path>
                <a:path w="3340100" h="4116704">
                  <a:moveTo>
                    <a:pt x="397040" y="3084588"/>
                  </a:moveTo>
                  <a:lnTo>
                    <a:pt x="274294" y="3084588"/>
                  </a:lnTo>
                  <a:lnTo>
                    <a:pt x="272542" y="3088081"/>
                  </a:lnTo>
                  <a:lnTo>
                    <a:pt x="170815" y="3289389"/>
                  </a:lnTo>
                  <a:lnTo>
                    <a:pt x="169138" y="3292360"/>
                  </a:lnTo>
                  <a:lnTo>
                    <a:pt x="167284" y="3295218"/>
                  </a:lnTo>
                  <a:lnTo>
                    <a:pt x="140855" y="3336417"/>
                  </a:lnTo>
                  <a:lnTo>
                    <a:pt x="133324" y="3348164"/>
                  </a:lnTo>
                  <a:lnTo>
                    <a:pt x="19570" y="3525456"/>
                  </a:lnTo>
                  <a:lnTo>
                    <a:pt x="12839" y="3537813"/>
                  </a:lnTo>
                  <a:lnTo>
                    <a:pt x="3810" y="3578580"/>
                  </a:lnTo>
                  <a:lnTo>
                    <a:pt x="3644" y="3600005"/>
                  </a:lnTo>
                  <a:lnTo>
                    <a:pt x="397040" y="3600005"/>
                  </a:lnTo>
                  <a:lnTo>
                    <a:pt x="397040" y="3596500"/>
                  </a:lnTo>
                  <a:lnTo>
                    <a:pt x="397040" y="3348164"/>
                  </a:lnTo>
                  <a:lnTo>
                    <a:pt x="397040" y="3336417"/>
                  </a:lnTo>
                  <a:lnTo>
                    <a:pt x="397040" y="3088081"/>
                  </a:lnTo>
                  <a:lnTo>
                    <a:pt x="397040" y="3084588"/>
                  </a:lnTo>
                  <a:close/>
                </a:path>
                <a:path w="3340100" h="4116704">
                  <a:moveTo>
                    <a:pt x="397040" y="2821508"/>
                  </a:moveTo>
                  <a:lnTo>
                    <a:pt x="300939" y="3031718"/>
                  </a:lnTo>
                  <a:lnTo>
                    <a:pt x="278472" y="3076333"/>
                  </a:lnTo>
                  <a:lnTo>
                    <a:pt x="276694" y="3079839"/>
                  </a:lnTo>
                  <a:lnTo>
                    <a:pt x="397040" y="3079839"/>
                  </a:lnTo>
                  <a:lnTo>
                    <a:pt x="397040" y="3076333"/>
                  </a:lnTo>
                  <a:lnTo>
                    <a:pt x="397040" y="2827985"/>
                  </a:lnTo>
                  <a:lnTo>
                    <a:pt x="397040" y="2821508"/>
                  </a:lnTo>
                  <a:close/>
                </a:path>
                <a:path w="3340100" h="4116704">
                  <a:moveTo>
                    <a:pt x="808278" y="3604768"/>
                  </a:moveTo>
                  <a:lnTo>
                    <a:pt x="408774" y="3604768"/>
                  </a:lnTo>
                  <a:lnTo>
                    <a:pt x="408774" y="3608247"/>
                  </a:lnTo>
                  <a:lnTo>
                    <a:pt x="408774" y="3856609"/>
                  </a:lnTo>
                  <a:lnTo>
                    <a:pt x="408774" y="3868356"/>
                  </a:lnTo>
                  <a:lnTo>
                    <a:pt x="408774" y="4116692"/>
                  </a:lnTo>
                  <a:lnTo>
                    <a:pt x="808278" y="4116692"/>
                  </a:lnTo>
                  <a:lnTo>
                    <a:pt x="808278" y="3868356"/>
                  </a:lnTo>
                  <a:lnTo>
                    <a:pt x="808278" y="3856609"/>
                  </a:lnTo>
                  <a:lnTo>
                    <a:pt x="808278" y="3608247"/>
                  </a:lnTo>
                  <a:lnTo>
                    <a:pt x="808278" y="3604768"/>
                  </a:lnTo>
                  <a:close/>
                </a:path>
                <a:path w="3340100" h="4116704">
                  <a:moveTo>
                    <a:pt x="808278" y="3084588"/>
                  </a:moveTo>
                  <a:lnTo>
                    <a:pt x="408774" y="3084588"/>
                  </a:lnTo>
                  <a:lnTo>
                    <a:pt x="408774" y="3088081"/>
                  </a:lnTo>
                  <a:lnTo>
                    <a:pt x="408774" y="3336417"/>
                  </a:lnTo>
                  <a:lnTo>
                    <a:pt x="408774" y="3348164"/>
                  </a:lnTo>
                  <a:lnTo>
                    <a:pt x="408774" y="3596500"/>
                  </a:lnTo>
                  <a:lnTo>
                    <a:pt x="408774" y="3600005"/>
                  </a:lnTo>
                  <a:lnTo>
                    <a:pt x="808278" y="3600005"/>
                  </a:lnTo>
                  <a:lnTo>
                    <a:pt x="808278" y="3596500"/>
                  </a:lnTo>
                  <a:lnTo>
                    <a:pt x="808278" y="3348164"/>
                  </a:lnTo>
                  <a:lnTo>
                    <a:pt x="808278" y="3336417"/>
                  </a:lnTo>
                  <a:lnTo>
                    <a:pt x="808278" y="3088081"/>
                  </a:lnTo>
                  <a:lnTo>
                    <a:pt x="808278" y="3084588"/>
                  </a:lnTo>
                  <a:close/>
                </a:path>
                <a:path w="3340100" h="4116704">
                  <a:moveTo>
                    <a:pt x="808278" y="2567902"/>
                  </a:moveTo>
                  <a:lnTo>
                    <a:pt x="501916" y="2567902"/>
                  </a:lnTo>
                  <a:lnTo>
                    <a:pt x="408774" y="2793200"/>
                  </a:lnTo>
                  <a:lnTo>
                    <a:pt x="408774" y="2816250"/>
                  </a:lnTo>
                  <a:lnTo>
                    <a:pt x="408774" y="2827985"/>
                  </a:lnTo>
                  <a:lnTo>
                    <a:pt x="408774" y="3076333"/>
                  </a:lnTo>
                  <a:lnTo>
                    <a:pt x="408774" y="3079839"/>
                  </a:lnTo>
                  <a:lnTo>
                    <a:pt x="808278" y="3079839"/>
                  </a:lnTo>
                  <a:lnTo>
                    <a:pt x="808278" y="3076333"/>
                  </a:lnTo>
                  <a:lnTo>
                    <a:pt x="808278" y="2827985"/>
                  </a:lnTo>
                  <a:lnTo>
                    <a:pt x="808278" y="2816250"/>
                  </a:lnTo>
                  <a:lnTo>
                    <a:pt x="808278" y="2567902"/>
                  </a:lnTo>
                  <a:close/>
                </a:path>
                <a:path w="3340100" h="4116704">
                  <a:moveTo>
                    <a:pt x="808278" y="2307793"/>
                  </a:moveTo>
                  <a:lnTo>
                    <a:pt x="601383" y="2307793"/>
                  </a:lnTo>
                  <a:lnTo>
                    <a:pt x="506514" y="2556167"/>
                  </a:lnTo>
                  <a:lnTo>
                    <a:pt x="808278" y="2556167"/>
                  </a:lnTo>
                  <a:lnTo>
                    <a:pt x="808278" y="2307793"/>
                  </a:lnTo>
                  <a:close/>
                </a:path>
                <a:path w="3340100" h="4116704">
                  <a:moveTo>
                    <a:pt x="808278" y="2047709"/>
                  </a:moveTo>
                  <a:lnTo>
                    <a:pt x="692975" y="2047709"/>
                  </a:lnTo>
                  <a:lnTo>
                    <a:pt x="605790" y="2296058"/>
                  </a:lnTo>
                  <a:lnTo>
                    <a:pt x="808278" y="2296058"/>
                  </a:lnTo>
                  <a:lnTo>
                    <a:pt x="808278" y="2047709"/>
                  </a:lnTo>
                  <a:close/>
                </a:path>
                <a:path w="3340100" h="4116704">
                  <a:moveTo>
                    <a:pt x="808278" y="1787626"/>
                  </a:moveTo>
                  <a:lnTo>
                    <a:pt x="781418" y="1787626"/>
                  </a:lnTo>
                  <a:lnTo>
                    <a:pt x="704253" y="2015604"/>
                  </a:lnTo>
                  <a:lnTo>
                    <a:pt x="697103" y="2035975"/>
                  </a:lnTo>
                  <a:lnTo>
                    <a:pt x="808278" y="2035975"/>
                  </a:lnTo>
                  <a:lnTo>
                    <a:pt x="808278" y="1787626"/>
                  </a:lnTo>
                  <a:close/>
                </a:path>
                <a:path w="3340100" h="4116704">
                  <a:moveTo>
                    <a:pt x="808278" y="1708251"/>
                  </a:moveTo>
                  <a:lnTo>
                    <a:pt x="785380" y="1775879"/>
                  </a:lnTo>
                  <a:lnTo>
                    <a:pt x="808278" y="1775879"/>
                  </a:lnTo>
                  <a:lnTo>
                    <a:pt x="808278" y="1708251"/>
                  </a:lnTo>
                  <a:close/>
                </a:path>
                <a:path w="3340100" h="4116704">
                  <a:moveTo>
                    <a:pt x="1236560" y="3604768"/>
                  </a:moveTo>
                  <a:lnTo>
                    <a:pt x="820013" y="3604768"/>
                  </a:lnTo>
                  <a:lnTo>
                    <a:pt x="820013" y="3608247"/>
                  </a:lnTo>
                  <a:lnTo>
                    <a:pt x="820013" y="3856609"/>
                  </a:lnTo>
                  <a:lnTo>
                    <a:pt x="820013" y="3868356"/>
                  </a:lnTo>
                  <a:lnTo>
                    <a:pt x="820013" y="4116692"/>
                  </a:lnTo>
                  <a:lnTo>
                    <a:pt x="1236560" y="4116692"/>
                  </a:lnTo>
                  <a:lnTo>
                    <a:pt x="1236560" y="3868356"/>
                  </a:lnTo>
                  <a:lnTo>
                    <a:pt x="1236560" y="3856609"/>
                  </a:lnTo>
                  <a:lnTo>
                    <a:pt x="1236560" y="3608247"/>
                  </a:lnTo>
                  <a:lnTo>
                    <a:pt x="1236560" y="3604768"/>
                  </a:lnTo>
                  <a:close/>
                </a:path>
                <a:path w="3340100" h="4116704">
                  <a:moveTo>
                    <a:pt x="1236560" y="3084588"/>
                  </a:moveTo>
                  <a:lnTo>
                    <a:pt x="820013" y="3084588"/>
                  </a:lnTo>
                  <a:lnTo>
                    <a:pt x="820013" y="3088081"/>
                  </a:lnTo>
                  <a:lnTo>
                    <a:pt x="820013" y="3336417"/>
                  </a:lnTo>
                  <a:lnTo>
                    <a:pt x="820013" y="3348164"/>
                  </a:lnTo>
                  <a:lnTo>
                    <a:pt x="820013" y="3596500"/>
                  </a:lnTo>
                  <a:lnTo>
                    <a:pt x="820013" y="3600005"/>
                  </a:lnTo>
                  <a:lnTo>
                    <a:pt x="1236560" y="3600005"/>
                  </a:lnTo>
                  <a:lnTo>
                    <a:pt x="1236560" y="3596500"/>
                  </a:lnTo>
                  <a:lnTo>
                    <a:pt x="1236560" y="3348164"/>
                  </a:lnTo>
                  <a:lnTo>
                    <a:pt x="1236560" y="3336417"/>
                  </a:lnTo>
                  <a:lnTo>
                    <a:pt x="1236560" y="3088081"/>
                  </a:lnTo>
                  <a:lnTo>
                    <a:pt x="1236560" y="3084588"/>
                  </a:lnTo>
                  <a:close/>
                </a:path>
                <a:path w="3340100" h="4116704">
                  <a:moveTo>
                    <a:pt x="1236560" y="2567902"/>
                  </a:moveTo>
                  <a:lnTo>
                    <a:pt x="820013" y="2567902"/>
                  </a:lnTo>
                  <a:lnTo>
                    <a:pt x="820013" y="2816250"/>
                  </a:lnTo>
                  <a:lnTo>
                    <a:pt x="820013" y="2827985"/>
                  </a:lnTo>
                  <a:lnTo>
                    <a:pt x="820013" y="3076333"/>
                  </a:lnTo>
                  <a:lnTo>
                    <a:pt x="820013" y="3079839"/>
                  </a:lnTo>
                  <a:lnTo>
                    <a:pt x="1236560" y="3079839"/>
                  </a:lnTo>
                  <a:lnTo>
                    <a:pt x="1236560" y="3076333"/>
                  </a:lnTo>
                  <a:lnTo>
                    <a:pt x="1236560" y="2827985"/>
                  </a:lnTo>
                  <a:lnTo>
                    <a:pt x="1236560" y="2816250"/>
                  </a:lnTo>
                  <a:lnTo>
                    <a:pt x="1236560" y="2567902"/>
                  </a:lnTo>
                  <a:close/>
                </a:path>
                <a:path w="3340100" h="4116704">
                  <a:moveTo>
                    <a:pt x="1236560" y="2307793"/>
                  </a:moveTo>
                  <a:lnTo>
                    <a:pt x="820013" y="2307793"/>
                  </a:lnTo>
                  <a:lnTo>
                    <a:pt x="820013" y="2556167"/>
                  </a:lnTo>
                  <a:lnTo>
                    <a:pt x="1236560" y="2556167"/>
                  </a:lnTo>
                  <a:lnTo>
                    <a:pt x="1236560" y="2307793"/>
                  </a:lnTo>
                  <a:close/>
                </a:path>
                <a:path w="3340100" h="4116704">
                  <a:moveTo>
                    <a:pt x="1236560" y="2047709"/>
                  </a:moveTo>
                  <a:lnTo>
                    <a:pt x="820013" y="2047709"/>
                  </a:lnTo>
                  <a:lnTo>
                    <a:pt x="820013" y="2296058"/>
                  </a:lnTo>
                  <a:lnTo>
                    <a:pt x="1236560" y="2296058"/>
                  </a:lnTo>
                  <a:lnTo>
                    <a:pt x="1236560" y="2047709"/>
                  </a:lnTo>
                  <a:close/>
                </a:path>
                <a:path w="3340100" h="4116704">
                  <a:moveTo>
                    <a:pt x="1236560" y="1787626"/>
                  </a:moveTo>
                  <a:lnTo>
                    <a:pt x="820013" y="1787626"/>
                  </a:lnTo>
                  <a:lnTo>
                    <a:pt x="820013" y="2035975"/>
                  </a:lnTo>
                  <a:lnTo>
                    <a:pt x="1236560" y="2035975"/>
                  </a:lnTo>
                  <a:lnTo>
                    <a:pt x="1236560" y="1787626"/>
                  </a:lnTo>
                  <a:close/>
                </a:path>
                <a:path w="3340100" h="4116704">
                  <a:moveTo>
                    <a:pt x="1236560" y="1527543"/>
                  </a:moveTo>
                  <a:lnTo>
                    <a:pt x="870661" y="1527543"/>
                  </a:lnTo>
                  <a:lnTo>
                    <a:pt x="824611" y="1660042"/>
                  </a:lnTo>
                  <a:lnTo>
                    <a:pt x="820013" y="1673555"/>
                  </a:lnTo>
                  <a:lnTo>
                    <a:pt x="820013" y="1775879"/>
                  </a:lnTo>
                  <a:lnTo>
                    <a:pt x="1236560" y="1775879"/>
                  </a:lnTo>
                  <a:lnTo>
                    <a:pt x="1236560" y="1527543"/>
                  </a:lnTo>
                  <a:close/>
                </a:path>
                <a:path w="3340100" h="4116704">
                  <a:moveTo>
                    <a:pt x="1236560" y="1267460"/>
                  </a:moveTo>
                  <a:lnTo>
                    <a:pt x="961136" y="1267460"/>
                  </a:lnTo>
                  <a:lnTo>
                    <a:pt x="958850" y="1273784"/>
                  </a:lnTo>
                  <a:lnTo>
                    <a:pt x="874750" y="1515795"/>
                  </a:lnTo>
                  <a:lnTo>
                    <a:pt x="1236560" y="1515795"/>
                  </a:lnTo>
                  <a:lnTo>
                    <a:pt x="1236560" y="1267460"/>
                  </a:lnTo>
                  <a:close/>
                </a:path>
                <a:path w="3340100" h="4116704">
                  <a:moveTo>
                    <a:pt x="1236560" y="1007376"/>
                  </a:moveTo>
                  <a:lnTo>
                    <a:pt x="1054785" y="1007376"/>
                  </a:lnTo>
                  <a:lnTo>
                    <a:pt x="965352" y="1255712"/>
                  </a:lnTo>
                  <a:lnTo>
                    <a:pt x="1236560" y="1255712"/>
                  </a:lnTo>
                  <a:lnTo>
                    <a:pt x="1236560" y="1007376"/>
                  </a:lnTo>
                  <a:close/>
                </a:path>
                <a:path w="3340100" h="4116704">
                  <a:moveTo>
                    <a:pt x="1236560" y="747382"/>
                  </a:moveTo>
                  <a:lnTo>
                    <a:pt x="1154277" y="747382"/>
                  </a:lnTo>
                  <a:lnTo>
                    <a:pt x="1063459" y="983284"/>
                  </a:lnTo>
                  <a:lnTo>
                    <a:pt x="1059014" y="995629"/>
                  </a:lnTo>
                  <a:lnTo>
                    <a:pt x="1236560" y="995629"/>
                  </a:lnTo>
                  <a:lnTo>
                    <a:pt x="1236560" y="747382"/>
                  </a:lnTo>
                  <a:close/>
                </a:path>
                <a:path w="3340100" h="4116704">
                  <a:moveTo>
                    <a:pt x="1236560" y="548093"/>
                  </a:moveTo>
                  <a:lnTo>
                    <a:pt x="1208290" y="607402"/>
                  </a:lnTo>
                  <a:lnTo>
                    <a:pt x="1207274" y="609765"/>
                  </a:lnTo>
                  <a:lnTo>
                    <a:pt x="1158798" y="735634"/>
                  </a:lnTo>
                  <a:lnTo>
                    <a:pt x="1236560" y="735634"/>
                  </a:lnTo>
                  <a:lnTo>
                    <a:pt x="1236560" y="548093"/>
                  </a:lnTo>
                  <a:close/>
                </a:path>
                <a:path w="3340100" h="4116704">
                  <a:moveTo>
                    <a:pt x="1664970" y="3872115"/>
                  </a:moveTo>
                  <a:lnTo>
                    <a:pt x="1662988" y="3871722"/>
                  </a:lnTo>
                  <a:lnTo>
                    <a:pt x="1661375" y="3870248"/>
                  </a:lnTo>
                  <a:lnTo>
                    <a:pt x="1660766" y="3868356"/>
                  </a:lnTo>
                  <a:lnTo>
                    <a:pt x="1248308" y="3868356"/>
                  </a:lnTo>
                  <a:lnTo>
                    <a:pt x="1248308" y="4116692"/>
                  </a:lnTo>
                  <a:lnTo>
                    <a:pt x="1659686" y="4116692"/>
                  </a:lnTo>
                  <a:lnTo>
                    <a:pt x="1659801" y="4085183"/>
                  </a:lnTo>
                  <a:lnTo>
                    <a:pt x="1662087" y="4082783"/>
                  </a:lnTo>
                  <a:lnTo>
                    <a:pt x="1664970" y="4082605"/>
                  </a:lnTo>
                  <a:lnTo>
                    <a:pt x="1664970" y="4049357"/>
                  </a:lnTo>
                  <a:lnTo>
                    <a:pt x="1662137" y="4049103"/>
                  </a:lnTo>
                  <a:lnTo>
                    <a:pt x="1659915" y="4046728"/>
                  </a:lnTo>
                  <a:lnTo>
                    <a:pt x="1659940" y="4043832"/>
                  </a:lnTo>
                  <a:lnTo>
                    <a:pt x="1660080" y="3996702"/>
                  </a:lnTo>
                  <a:lnTo>
                    <a:pt x="1662226" y="3994366"/>
                  </a:lnTo>
                  <a:lnTo>
                    <a:pt x="1664970" y="3994048"/>
                  </a:lnTo>
                  <a:lnTo>
                    <a:pt x="1664970" y="3960736"/>
                  </a:lnTo>
                  <a:lnTo>
                    <a:pt x="1662290" y="3960368"/>
                  </a:lnTo>
                  <a:lnTo>
                    <a:pt x="1660220" y="3958044"/>
                  </a:lnTo>
                  <a:lnTo>
                    <a:pt x="1660372" y="3908209"/>
                  </a:lnTo>
                  <a:lnTo>
                    <a:pt x="1662366" y="3905948"/>
                  </a:lnTo>
                  <a:lnTo>
                    <a:pt x="1664970" y="3905516"/>
                  </a:lnTo>
                  <a:lnTo>
                    <a:pt x="1664970" y="3872115"/>
                  </a:lnTo>
                  <a:close/>
                </a:path>
                <a:path w="3340100" h="4116704">
                  <a:moveTo>
                    <a:pt x="1664970" y="3608247"/>
                  </a:moveTo>
                  <a:lnTo>
                    <a:pt x="1248308" y="3608247"/>
                  </a:lnTo>
                  <a:lnTo>
                    <a:pt x="1248308" y="3856558"/>
                  </a:lnTo>
                  <a:lnTo>
                    <a:pt x="1248308" y="3867988"/>
                  </a:lnTo>
                  <a:lnTo>
                    <a:pt x="1660588" y="3867988"/>
                  </a:lnTo>
                  <a:lnTo>
                    <a:pt x="1660588" y="3856558"/>
                  </a:lnTo>
                  <a:lnTo>
                    <a:pt x="1660677" y="3819753"/>
                  </a:lnTo>
                  <a:lnTo>
                    <a:pt x="1662531" y="3817556"/>
                  </a:lnTo>
                  <a:lnTo>
                    <a:pt x="1664970" y="3817010"/>
                  </a:lnTo>
                  <a:lnTo>
                    <a:pt x="1664970" y="3783469"/>
                  </a:lnTo>
                  <a:lnTo>
                    <a:pt x="1662569" y="3782860"/>
                  </a:lnTo>
                  <a:lnTo>
                    <a:pt x="1660817" y="3780675"/>
                  </a:lnTo>
                  <a:lnTo>
                    <a:pt x="1660956" y="3733812"/>
                  </a:lnTo>
                  <a:lnTo>
                    <a:pt x="1660982" y="3731285"/>
                  </a:lnTo>
                  <a:lnTo>
                    <a:pt x="1662658" y="3729177"/>
                  </a:lnTo>
                  <a:lnTo>
                    <a:pt x="1664970" y="3728504"/>
                  </a:lnTo>
                  <a:lnTo>
                    <a:pt x="1664970" y="3694811"/>
                  </a:lnTo>
                  <a:lnTo>
                    <a:pt x="1662734" y="3694099"/>
                  </a:lnTo>
                  <a:lnTo>
                    <a:pt x="1661096" y="3692004"/>
                  </a:lnTo>
                  <a:lnTo>
                    <a:pt x="1661121" y="3689515"/>
                  </a:lnTo>
                  <a:lnTo>
                    <a:pt x="1661261" y="3642804"/>
                  </a:lnTo>
                  <a:lnTo>
                    <a:pt x="1662823" y="3640772"/>
                  </a:lnTo>
                  <a:lnTo>
                    <a:pt x="1664970" y="3640010"/>
                  </a:lnTo>
                  <a:lnTo>
                    <a:pt x="1664970" y="3608247"/>
                  </a:lnTo>
                  <a:close/>
                </a:path>
                <a:path w="3340100" h="4116704">
                  <a:moveTo>
                    <a:pt x="1664970" y="3606368"/>
                  </a:moveTo>
                  <a:lnTo>
                    <a:pt x="1664042" y="3606368"/>
                  </a:lnTo>
                  <a:lnTo>
                    <a:pt x="1664042" y="3605098"/>
                  </a:lnTo>
                  <a:lnTo>
                    <a:pt x="1248308" y="3605098"/>
                  </a:lnTo>
                  <a:lnTo>
                    <a:pt x="1248308" y="3606368"/>
                  </a:lnTo>
                  <a:lnTo>
                    <a:pt x="1248308" y="3607638"/>
                  </a:lnTo>
                  <a:lnTo>
                    <a:pt x="1664970" y="3607638"/>
                  </a:lnTo>
                  <a:lnTo>
                    <a:pt x="1664970" y="3606368"/>
                  </a:lnTo>
                  <a:close/>
                </a:path>
                <a:path w="3340100" h="4116704">
                  <a:moveTo>
                    <a:pt x="1664970" y="3084588"/>
                  </a:moveTo>
                  <a:lnTo>
                    <a:pt x="1248308" y="3084588"/>
                  </a:lnTo>
                  <a:lnTo>
                    <a:pt x="1248308" y="3088081"/>
                  </a:lnTo>
                  <a:lnTo>
                    <a:pt x="1248308" y="3335858"/>
                  </a:lnTo>
                  <a:lnTo>
                    <a:pt x="1248308" y="3600005"/>
                  </a:lnTo>
                  <a:lnTo>
                    <a:pt x="1661414" y="3600005"/>
                  </a:lnTo>
                  <a:lnTo>
                    <a:pt x="1661414" y="3596500"/>
                  </a:lnTo>
                  <a:lnTo>
                    <a:pt x="1661553" y="3554336"/>
                  </a:lnTo>
                  <a:lnTo>
                    <a:pt x="1662963" y="3552380"/>
                  </a:lnTo>
                  <a:lnTo>
                    <a:pt x="1664970" y="3551542"/>
                  </a:lnTo>
                  <a:lnTo>
                    <a:pt x="1664970" y="3517430"/>
                  </a:lnTo>
                  <a:lnTo>
                    <a:pt x="1663026" y="3516553"/>
                  </a:lnTo>
                  <a:lnTo>
                    <a:pt x="1661693" y="3514610"/>
                  </a:lnTo>
                  <a:lnTo>
                    <a:pt x="1661858" y="3465868"/>
                  </a:lnTo>
                  <a:lnTo>
                    <a:pt x="1663128" y="3463975"/>
                  </a:lnTo>
                  <a:lnTo>
                    <a:pt x="1664970" y="3463099"/>
                  </a:lnTo>
                  <a:lnTo>
                    <a:pt x="1664970" y="3428708"/>
                  </a:lnTo>
                  <a:lnTo>
                    <a:pt x="1663192" y="3427793"/>
                  </a:lnTo>
                  <a:lnTo>
                    <a:pt x="1661998" y="3425926"/>
                  </a:lnTo>
                  <a:lnTo>
                    <a:pt x="1662150" y="3377412"/>
                  </a:lnTo>
                  <a:lnTo>
                    <a:pt x="1663280" y="3375609"/>
                  </a:lnTo>
                  <a:lnTo>
                    <a:pt x="1664970" y="3374669"/>
                  </a:lnTo>
                  <a:lnTo>
                    <a:pt x="1664970" y="3348558"/>
                  </a:lnTo>
                  <a:lnTo>
                    <a:pt x="1664970" y="3348164"/>
                  </a:lnTo>
                  <a:lnTo>
                    <a:pt x="1664970" y="3339668"/>
                  </a:lnTo>
                  <a:lnTo>
                    <a:pt x="1663585" y="3339668"/>
                  </a:lnTo>
                  <a:lnTo>
                    <a:pt x="1663585" y="3338398"/>
                  </a:lnTo>
                  <a:lnTo>
                    <a:pt x="1662582" y="3338398"/>
                  </a:lnTo>
                  <a:lnTo>
                    <a:pt x="1662582" y="3335858"/>
                  </a:lnTo>
                  <a:lnTo>
                    <a:pt x="1662328" y="3335858"/>
                  </a:lnTo>
                  <a:lnTo>
                    <a:pt x="1662290" y="3335197"/>
                  </a:lnTo>
                  <a:lnTo>
                    <a:pt x="1662430" y="3288969"/>
                  </a:lnTo>
                  <a:lnTo>
                    <a:pt x="1663446" y="3287268"/>
                  </a:lnTo>
                  <a:lnTo>
                    <a:pt x="1664970" y="3286264"/>
                  </a:lnTo>
                  <a:lnTo>
                    <a:pt x="1664970" y="3251212"/>
                  </a:lnTo>
                  <a:lnTo>
                    <a:pt x="1663522" y="3250196"/>
                  </a:lnTo>
                  <a:lnTo>
                    <a:pt x="1662569" y="3248507"/>
                  </a:lnTo>
                  <a:lnTo>
                    <a:pt x="1662595" y="3246615"/>
                  </a:lnTo>
                  <a:lnTo>
                    <a:pt x="1662734" y="3200501"/>
                  </a:lnTo>
                  <a:lnTo>
                    <a:pt x="1663611" y="3198888"/>
                  </a:lnTo>
                  <a:lnTo>
                    <a:pt x="1664970" y="3197898"/>
                  </a:lnTo>
                  <a:lnTo>
                    <a:pt x="1664970" y="3162401"/>
                  </a:lnTo>
                  <a:lnTo>
                    <a:pt x="1663700" y="3161385"/>
                  </a:lnTo>
                  <a:lnTo>
                    <a:pt x="1662874" y="3159810"/>
                  </a:lnTo>
                  <a:lnTo>
                    <a:pt x="1663026" y="3112058"/>
                  </a:lnTo>
                  <a:lnTo>
                    <a:pt x="1663788" y="3110560"/>
                  </a:lnTo>
                  <a:lnTo>
                    <a:pt x="1664970" y="3109544"/>
                  </a:lnTo>
                  <a:lnTo>
                    <a:pt x="1664970" y="3088081"/>
                  </a:lnTo>
                  <a:lnTo>
                    <a:pt x="1664970" y="3084588"/>
                  </a:lnTo>
                  <a:close/>
                </a:path>
                <a:path w="3340100" h="4116704">
                  <a:moveTo>
                    <a:pt x="1664970" y="2567902"/>
                  </a:moveTo>
                  <a:lnTo>
                    <a:pt x="1248308" y="2567902"/>
                  </a:lnTo>
                  <a:lnTo>
                    <a:pt x="1248308" y="2816250"/>
                  </a:lnTo>
                  <a:lnTo>
                    <a:pt x="1248308" y="2827985"/>
                  </a:lnTo>
                  <a:lnTo>
                    <a:pt x="1248308" y="3076333"/>
                  </a:lnTo>
                  <a:lnTo>
                    <a:pt x="1248308" y="3079839"/>
                  </a:lnTo>
                  <a:lnTo>
                    <a:pt x="1664970" y="3079839"/>
                  </a:lnTo>
                  <a:lnTo>
                    <a:pt x="1664970" y="3076333"/>
                  </a:lnTo>
                  <a:lnTo>
                    <a:pt x="1664970" y="3073565"/>
                  </a:lnTo>
                  <a:lnTo>
                    <a:pt x="1663865" y="3072549"/>
                  </a:lnTo>
                  <a:lnTo>
                    <a:pt x="1663166" y="3071101"/>
                  </a:lnTo>
                  <a:lnTo>
                    <a:pt x="1663331" y="3023628"/>
                  </a:lnTo>
                  <a:lnTo>
                    <a:pt x="1663954" y="3022244"/>
                  </a:lnTo>
                  <a:lnTo>
                    <a:pt x="1664970" y="3021253"/>
                  </a:lnTo>
                  <a:lnTo>
                    <a:pt x="1664970" y="2984703"/>
                  </a:lnTo>
                  <a:lnTo>
                    <a:pt x="1664042" y="2983700"/>
                  </a:lnTo>
                  <a:lnTo>
                    <a:pt x="1663471" y="2982353"/>
                  </a:lnTo>
                  <a:lnTo>
                    <a:pt x="1663611" y="2936595"/>
                  </a:lnTo>
                  <a:lnTo>
                    <a:pt x="1663636" y="2935211"/>
                  </a:lnTo>
                  <a:lnTo>
                    <a:pt x="1664144" y="2933941"/>
                  </a:lnTo>
                  <a:lnTo>
                    <a:pt x="1664970" y="2932963"/>
                  </a:lnTo>
                  <a:lnTo>
                    <a:pt x="1664970" y="2895790"/>
                  </a:lnTo>
                  <a:lnTo>
                    <a:pt x="1664208" y="2894838"/>
                  </a:lnTo>
                  <a:lnTo>
                    <a:pt x="1663763" y="2893618"/>
                  </a:lnTo>
                  <a:lnTo>
                    <a:pt x="1663903" y="2846819"/>
                  </a:lnTo>
                  <a:lnTo>
                    <a:pt x="1664296" y="2845689"/>
                  </a:lnTo>
                  <a:lnTo>
                    <a:pt x="1664970" y="2844762"/>
                  </a:lnTo>
                  <a:lnTo>
                    <a:pt x="1664970" y="2827985"/>
                  </a:lnTo>
                  <a:lnTo>
                    <a:pt x="1664970" y="2816250"/>
                  </a:lnTo>
                  <a:lnTo>
                    <a:pt x="1664970" y="2806789"/>
                  </a:lnTo>
                  <a:lnTo>
                    <a:pt x="1664398" y="2805912"/>
                  </a:lnTo>
                  <a:lnTo>
                    <a:pt x="1664042" y="2804858"/>
                  </a:lnTo>
                  <a:lnTo>
                    <a:pt x="1664068" y="2803728"/>
                  </a:lnTo>
                  <a:lnTo>
                    <a:pt x="1664208" y="2758414"/>
                  </a:lnTo>
                  <a:lnTo>
                    <a:pt x="1664487" y="2757449"/>
                  </a:lnTo>
                  <a:lnTo>
                    <a:pt x="1664970" y="2756636"/>
                  </a:lnTo>
                  <a:lnTo>
                    <a:pt x="1664970" y="2717723"/>
                  </a:lnTo>
                  <a:lnTo>
                    <a:pt x="1664576" y="2716949"/>
                  </a:lnTo>
                  <a:lnTo>
                    <a:pt x="1664347" y="2716072"/>
                  </a:lnTo>
                  <a:lnTo>
                    <a:pt x="1664512" y="2670073"/>
                  </a:lnTo>
                  <a:lnTo>
                    <a:pt x="1664665" y="2669311"/>
                  </a:lnTo>
                  <a:lnTo>
                    <a:pt x="1664970" y="2668638"/>
                  </a:lnTo>
                  <a:lnTo>
                    <a:pt x="1664970" y="2628481"/>
                  </a:lnTo>
                  <a:lnTo>
                    <a:pt x="1664766" y="2627884"/>
                  </a:lnTo>
                  <a:lnTo>
                    <a:pt x="1664855" y="2581325"/>
                  </a:lnTo>
                  <a:lnTo>
                    <a:pt x="1664970" y="2567902"/>
                  </a:lnTo>
                  <a:close/>
                </a:path>
                <a:path w="3340100" h="4116704">
                  <a:moveTo>
                    <a:pt x="1664970" y="2307793"/>
                  </a:moveTo>
                  <a:lnTo>
                    <a:pt x="1248308" y="2307793"/>
                  </a:lnTo>
                  <a:lnTo>
                    <a:pt x="1248308" y="2556167"/>
                  </a:lnTo>
                  <a:lnTo>
                    <a:pt x="1664970" y="2556167"/>
                  </a:lnTo>
                  <a:lnTo>
                    <a:pt x="1664970" y="2307793"/>
                  </a:lnTo>
                  <a:close/>
                </a:path>
                <a:path w="3340100" h="4116704">
                  <a:moveTo>
                    <a:pt x="1664970" y="2047709"/>
                  </a:moveTo>
                  <a:lnTo>
                    <a:pt x="1248308" y="2047709"/>
                  </a:lnTo>
                  <a:lnTo>
                    <a:pt x="1248308" y="2296058"/>
                  </a:lnTo>
                  <a:lnTo>
                    <a:pt x="1664970" y="2296058"/>
                  </a:lnTo>
                  <a:lnTo>
                    <a:pt x="1664970" y="2047709"/>
                  </a:lnTo>
                  <a:close/>
                </a:path>
                <a:path w="3340100" h="4116704">
                  <a:moveTo>
                    <a:pt x="1664970" y="1787626"/>
                  </a:moveTo>
                  <a:lnTo>
                    <a:pt x="1248308" y="1787626"/>
                  </a:lnTo>
                  <a:lnTo>
                    <a:pt x="1248308" y="2035975"/>
                  </a:lnTo>
                  <a:lnTo>
                    <a:pt x="1664970" y="2035975"/>
                  </a:lnTo>
                  <a:lnTo>
                    <a:pt x="1664970" y="1787626"/>
                  </a:lnTo>
                  <a:close/>
                </a:path>
                <a:path w="3340100" h="4116704">
                  <a:moveTo>
                    <a:pt x="1664970" y="1527543"/>
                  </a:moveTo>
                  <a:lnTo>
                    <a:pt x="1248308" y="1527543"/>
                  </a:lnTo>
                  <a:lnTo>
                    <a:pt x="1248308" y="1775879"/>
                  </a:lnTo>
                  <a:lnTo>
                    <a:pt x="1664970" y="1775879"/>
                  </a:lnTo>
                  <a:lnTo>
                    <a:pt x="1664970" y="1527543"/>
                  </a:lnTo>
                  <a:close/>
                </a:path>
                <a:path w="3340100" h="4116704">
                  <a:moveTo>
                    <a:pt x="1664970" y="1267460"/>
                  </a:moveTo>
                  <a:lnTo>
                    <a:pt x="1248308" y="1267460"/>
                  </a:lnTo>
                  <a:lnTo>
                    <a:pt x="1248308" y="1515795"/>
                  </a:lnTo>
                  <a:lnTo>
                    <a:pt x="1664970" y="1515795"/>
                  </a:lnTo>
                  <a:lnTo>
                    <a:pt x="1664970" y="1267460"/>
                  </a:lnTo>
                  <a:close/>
                </a:path>
                <a:path w="3340100" h="4116704">
                  <a:moveTo>
                    <a:pt x="1664970" y="1007376"/>
                  </a:moveTo>
                  <a:lnTo>
                    <a:pt x="1248308" y="1007376"/>
                  </a:lnTo>
                  <a:lnTo>
                    <a:pt x="1248308" y="1255712"/>
                  </a:lnTo>
                  <a:lnTo>
                    <a:pt x="1664970" y="1255712"/>
                  </a:lnTo>
                  <a:lnTo>
                    <a:pt x="1664970" y="1007376"/>
                  </a:lnTo>
                  <a:close/>
                </a:path>
                <a:path w="3340100" h="4116704">
                  <a:moveTo>
                    <a:pt x="1664970" y="747382"/>
                  </a:moveTo>
                  <a:lnTo>
                    <a:pt x="1248308" y="747382"/>
                  </a:lnTo>
                  <a:lnTo>
                    <a:pt x="1248308" y="995629"/>
                  </a:lnTo>
                  <a:lnTo>
                    <a:pt x="1664970" y="995629"/>
                  </a:lnTo>
                  <a:lnTo>
                    <a:pt x="1664970" y="747382"/>
                  </a:lnTo>
                  <a:close/>
                </a:path>
                <a:path w="3340100" h="4116704">
                  <a:moveTo>
                    <a:pt x="1664970" y="487299"/>
                  </a:moveTo>
                  <a:lnTo>
                    <a:pt x="1265580" y="487299"/>
                  </a:lnTo>
                  <a:lnTo>
                    <a:pt x="1248308" y="523494"/>
                  </a:lnTo>
                  <a:lnTo>
                    <a:pt x="1248308" y="735634"/>
                  </a:lnTo>
                  <a:lnTo>
                    <a:pt x="1664970" y="735634"/>
                  </a:lnTo>
                  <a:lnTo>
                    <a:pt x="1664970" y="487299"/>
                  </a:lnTo>
                  <a:close/>
                </a:path>
                <a:path w="3340100" h="4116704">
                  <a:moveTo>
                    <a:pt x="1664970" y="227203"/>
                  </a:moveTo>
                  <a:lnTo>
                    <a:pt x="1402803" y="227203"/>
                  </a:lnTo>
                  <a:lnTo>
                    <a:pt x="1353566" y="304457"/>
                  </a:lnTo>
                  <a:lnTo>
                    <a:pt x="1351368" y="307873"/>
                  </a:lnTo>
                  <a:lnTo>
                    <a:pt x="1349387" y="311454"/>
                  </a:lnTo>
                  <a:lnTo>
                    <a:pt x="1271143" y="475551"/>
                  </a:lnTo>
                  <a:lnTo>
                    <a:pt x="1664970" y="475551"/>
                  </a:lnTo>
                  <a:lnTo>
                    <a:pt x="1664970" y="227203"/>
                  </a:lnTo>
                  <a:close/>
                </a:path>
                <a:path w="3340100" h="4116704">
                  <a:moveTo>
                    <a:pt x="1664970" y="431"/>
                  </a:moveTo>
                  <a:lnTo>
                    <a:pt x="1606016" y="12192"/>
                  </a:lnTo>
                  <a:lnTo>
                    <a:pt x="1569148" y="30924"/>
                  </a:lnTo>
                  <a:lnTo>
                    <a:pt x="1537995" y="57315"/>
                  </a:lnTo>
                  <a:lnTo>
                    <a:pt x="1504823" y="92684"/>
                  </a:lnTo>
                  <a:lnTo>
                    <a:pt x="1502981" y="94805"/>
                  </a:lnTo>
                  <a:lnTo>
                    <a:pt x="1501254" y="97015"/>
                  </a:lnTo>
                  <a:lnTo>
                    <a:pt x="1421866" y="197573"/>
                  </a:lnTo>
                  <a:lnTo>
                    <a:pt x="1419936" y="200291"/>
                  </a:lnTo>
                  <a:lnTo>
                    <a:pt x="1410271" y="215468"/>
                  </a:lnTo>
                  <a:lnTo>
                    <a:pt x="1664970" y="215468"/>
                  </a:lnTo>
                  <a:lnTo>
                    <a:pt x="1664970" y="431"/>
                  </a:lnTo>
                  <a:close/>
                </a:path>
                <a:path w="3340100" h="4116704">
                  <a:moveTo>
                    <a:pt x="1941029" y="215468"/>
                  </a:moveTo>
                  <a:lnTo>
                    <a:pt x="1940648" y="214642"/>
                  </a:lnTo>
                  <a:lnTo>
                    <a:pt x="1940013" y="213093"/>
                  </a:lnTo>
                  <a:lnTo>
                    <a:pt x="1939632" y="211963"/>
                  </a:lnTo>
                  <a:lnTo>
                    <a:pt x="1939366" y="210781"/>
                  </a:lnTo>
                  <a:lnTo>
                    <a:pt x="1938553" y="210159"/>
                  </a:lnTo>
                  <a:lnTo>
                    <a:pt x="1930996" y="198310"/>
                  </a:lnTo>
                  <a:lnTo>
                    <a:pt x="1930755" y="197980"/>
                  </a:lnTo>
                  <a:lnTo>
                    <a:pt x="1922551" y="186194"/>
                  </a:lnTo>
                  <a:lnTo>
                    <a:pt x="1921992" y="185381"/>
                  </a:lnTo>
                  <a:lnTo>
                    <a:pt x="1914080" y="174040"/>
                  </a:lnTo>
                  <a:lnTo>
                    <a:pt x="1913763" y="173558"/>
                  </a:lnTo>
                  <a:lnTo>
                    <a:pt x="1905673" y="162204"/>
                  </a:lnTo>
                  <a:lnTo>
                    <a:pt x="1904631" y="161467"/>
                  </a:lnTo>
                  <a:lnTo>
                    <a:pt x="1897138" y="150787"/>
                  </a:lnTo>
                  <a:lnTo>
                    <a:pt x="1896097" y="150050"/>
                  </a:lnTo>
                  <a:lnTo>
                    <a:pt x="1888883" y="140106"/>
                  </a:lnTo>
                  <a:lnTo>
                    <a:pt x="1887702" y="139293"/>
                  </a:lnTo>
                  <a:lnTo>
                    <a:pt x="1886597" y="138379"/>
                  </a:lnTo>
                  <a:lnTo>
                    <a:pt x="1883346" y="135077"/>
                  </a:lnTo>
                  <a:lnTo>
                    <a:pt x="1881632" y="132537"/>
                  </a:lnTo>
                  <a:lnTo>
                    <a:pt x="1880387" y="129501"/>
                  </a:lnTo>
                  <a:lnTo>
                    <a:pt x="1879193" y="128689"/>
                  </a:lnTo>
                  <a:lnTo>
                    <a:pt x="1873364" y="121932"/>
                  </a:lnTo>
                  <a:lnTo>
                    <a:pt x="1849247" y="96583"/>
                  </a:lnTo>
                  <a:lnTo>
                    <a:pt x="1837169" y="83870"/>
                  </a:lnTo>
                  <a:lnTo>
                    <a:pt x="1834845" y="81648"/>
                  </a:lnTo>
                  <a:lnTo>
                    <a:pt x="1813699" y="63360"/>
                  </a:lnTo>
                  <a:lnTo>
                    <a:pt x="1787245" y="40462"/>
                  </a:lnTo>
                  <a:lnTo>
                    <a:pt x="1747304" y="16649"/>
                  </a:lnTo>
                  <a:lnTo>
                    <a:pt x="1691347" y="495"/>
                  </a:lnTo>
                  <a:lnTo>
                    <a:pt x="1685378" y="0"/>
                  </a:lnTo>
                  <a:lnTo>
                    <a:pt x="1676704" y="12"/>
                  </a:lnTo>
                  <a:lnTo>
                    <a:pt x="1676704" y="8432"/>
                  </a:lnTo>
                  <a:lnTo>
                    <a:pt x="1677377" y="8166"/>
                  </a:lnTo>
                  <a:lnTo>
                    <a:pt x="1678114" y="8001"/>
                  </a:lnTo>
                  <a:lnTo>
                    <a:pt x="1681937" y="8001"/>
                  </a:lnTo>
                  <a:lnTo>
                    <a:pt x="1684439" y="10490"/>
                  </a:lnTo>
                  <a:lnTo>
                    <a:pt x="1684248" y="60896"/>
                  </a:lnTo>
                  <a:lnTo>
                    <a:pt x="1681784" y="63360"/>
                  </a:lnTo>
                  <a:lnTo>
                    <a:pt x="1678000" y="63360"/>
                  </a:lnTo>
                  <a:lnTo>
                    <a:pt x="1677327" y="63220"/>
                  </a:lnTo>
                  <a:lnTo>
                    <a:pt x="1676704" y="62966"/>
                  </a:lnTo>
                  <a:lnTo>
                    <a:pt x="1676704" y="96901"/>
                  </a:lnTo>
                  <a:lnTo>
                    <a:pt x="1677301" y="96697"/>
                  </a:lnTo>
                  <a:lnTo>
                    <a:pt x="1677936" y="96583"/>
                  </a:lnTo>
                  <a:lnTo>
                    <a:pt x="1681670" y="96583"/>
                  </a:lnTo>
                  <a:lnTo>
                    <a:pt x="1684134" y="99072"/>
                  </a:lnTo>
                  <a:lnTo>
                    <a:pt x="1683969" y="149466"/>
                  </a:lnTo>
                  <a:lnTo>
                    <a:pt x="1681480" y="151942"/>
                  </a:lnTo>
                  <a:lnTo>
                    <a:pt x="1677809" y="151942"/>
                  </a:lnTo>
                  <a:lnTo>
                    <a:pt x="1677263" y="151853"/>
                  </a:lnTo>
                  <a:lnTo>
                    <a:pt x="1676704" y="151663"/>
                  </a:lnTo>
                  <a:lnTo>
                    <a:pt x="1676704" y="185381"/>
                  </a:lnTo>
                  <a:lnTo>
                    <a:pt x="1677212" y="185229"/>
                  </a:lnTo>
                  <a:lnTo>
                    <a:pt x="1677746" y="185153"/>
                  </a:lnTo>
                  <a:lnTo>
                    <a:pt x="1681365" y="185153"/>
                  </a:lnTo>
                  <a:lnTo>
                    <a:pt x="1683829" y="187642"/>
                  </a:lnTo>
                  <a:lnTo>
                    <a:pt x="1683740" y="215468"/>
                  </a:lnTo>
                  <a:lnTo>
                    <a:pt x="1941029" y="215468"/>
                  </a:lnTo>
                  <a:close/>
                </a:path>
                <a:path w="3340100" h="4116704">
                  <a:moveTo>
                    <a:pt x="2079053" y="475551"/>
                  </a:moveTo>
                  <a:lnTo>
                    <a:pt x="2068449" y="450900"/>
                  </a:lnTo>
                  <a:lnTo>
                    <a:pt x="2061870" y="435597"/>
                  </a:lnTo>
                  <a:lnTo>
                    <a:pt x="2061337" y="434682"/>
                  </a:lnTo>
                  <a:lnTo>
                    <a:pt x="2060879" y="433755"/>
                  </a:lnTo>
                  <a:lnTo>
                    <a:pt x="2060460" y="432790"/>
                  </a:lnTo>
                  <a:lnTo>
                    <a:pt x="2059838" y="431177"/>
                  </a:lnTo>
                  <a:lnTo>
                    <a:pt x="2059609" y="430339"/>
                  </a:lnTo>
                  <a:lnTo>
                    <a:pt x="2055850" y="421640"/>
                  </a:lnTo>
                  <a:lnTo>
                    <a:pt x="2054136" y="419684"/>
                  </a:lnTo>
                  <a:lnTo>
                    <a:pt x="2052891" y="417677"/>
                  </a:lnTo>
                  <a:lnTo>
                    <a:pt x="2052802" y="417512"/>
                  </a:lnTo>
                  <a:lnTo>
                    <a:pt x="2051862" y="415163"/>
                  </a:lnTo>
                  <a:lnTo>
                    <a:pt x="2050935" y="413029"/>
                  </a:lnTo>
                  <a:lnTo>
                    <a:pt x="2050389" y="410768"/>
                  </a:lnTo>
                  <a:lnTo>
                    <a:pt x="2050173" y="408406"/>
                  </a:lnTo>
                  <a:lnTo>
                    <a:pt x="2049272" y="406349"/>
                  </a:lnTo>
                  <a:lnTo>
                    <a:pt x="2048675" y="405790"/>
                  </a:lnTo>
                  <a:lnTo>
                    <a:pt x="2046185" y="403263"/>
                  </a:lnTo>
                  <a:lnTo>
                    <a:pt x="2044484" y="400723"/>
                  </a:lnTo>
                  <a:lnTo>
                    <a:pt x="2043328" y="397903"/>
                  </a:lnTo>
                  <a:lnTo>
                    <a:pt x="2042261" y="395389"/>
                  </a:lnTo>
                  <a:lnTo>
                    <a:pt x="2041690" y="392760"/>
                  </a:lnTo>
                  <a:lnTo>
                    <a:pt x="2041575" y="390004"/>
                  </a:lnTo>
                  <a:lnTo>
                    <a:pt x="2040966" y="389521"/>
                  </a:lnTo>
                  <a:lnTo>
                    <a:pt x="2033066" y="373405"/>
                  </a:lnTo>
                  <a:lnTo>
                    <a:pt x="2032444" y="372884"/>
                  </a:lnTo>
                  <a:lnTo>
                    <a:pt x="2024443" y="356806"/>
                  </a:lnTo>
                  <a:lnTo>
                    <a:pt x="2023262" y="355815"/>
                  </a:lnTo>
                  <a:lnTo>
                    <a:pt x="2015947" y="340880"/>
                  </a:lnTo>
                  <a:lnTo>
                    <a:pt x="2015312" y="340372"/>
                  </a:lnTo>
                  <a:lnTo>
                    <a:pt x="2014677" y="339813"/>
                  </a:lnTo>
                  <a:lnTo>
                    <a:pt x="2011870" y="336956"/>
                  </a:lnTo>
                  <a:lnTo>
                    <a:pt x="2010168" y="334403"/>
                  </a:lnTo>
                  <a:lnTo>
                    <a:pt x="2009013" y="331584"/>
                  </a:lnTo>
                  <a:lnTo>
                    <a:pt x="2008111" y="329501"/>
                  </a:lnTo>
                  <a:lnTo>
                    <a:pt x="2008009" y="329095"/>
                  </a:lnTo>
                  <a:lnTo>
                    <a:pt x="2007552" y="327279"/>
                  </a:lnTo>
                  <a:lnTo>
                    <a:pt x="2007349" y="324967"/>
                  </a:lnTo>
                  <a:lnTo>
                    <a:pt x="1998865" y="309486"/>
                  </a:lnTo>
                  <a:lnTo>
                    <a:pt x="1998218" y="308978"/>
                  </a:lnTo>
                  <a:lnTo>
                    <a:pt x="1997621" y="308432"/>
                  </a:lnTo>
                  <a:lnTo>
                    <a:pt x="1994827" y="305587"/>
                  </a:lnTo>
                  <a:lnTo>
                    <a:pt x="1993125" y="303060"/>
                  </a:lnTo>
                  <a:lnTo>
                    <a:pt x="1991969" y="300240"/>
                  </a:lnTo>
                  <a:lnTo>
                    <a:pt x="1991182" y="298399"/>
                  </a:lnTo>
                  <a:lnTo>
                    <a:pt x="1990648" y="296456"/>
                  </a:lnTo>
                  <a:lnTo>
                    <a:pt x="1990394" y="294474"/>
                  </a:lnTo>
                  <a:lnTo>
                    <a:pt x="1989709" y="293916"/>
                  </a:lnTo>
                  <a:lnTo>
                    <a:pt x="1981796" y="279565"/>
                  </a:lnTo>
                  <a:lnTo>
                    <a:pt x="1981123" y="279044"/>
                  </a:lnTo>
                  <a:lnTo>
                    <a:pt x="1974786" y="270230"/>
                  </a:lnTo>
                  <a:lnTo>
                    <a:pt x="1974088" y="268617"/>
                  </a:lnTo>
                  <a:lnTo>
                    <a:pt x="1973630" y="266928"/>
                  </a:lnTo>
                  <a:lnTo>
                    <a:pt x="1973338" y="265201"/>
                  </a:lnTo>
                  <a:lnTo>
                    <a:pt x="1972614" y="264629"/>
                  </a:lnTo>
                  <a:lnTo>
                    <a:pt x="1964753" y="250990"/>
                  </a:lnTo>
                  <a:lnTo>
                    <a:pt x="1963369" y="249821"/>
                  </a:lnTo>
                  <a:lnTo>
                    <a:pt x="1956308" y="237197"/>
                  </a:lnTo>
                  <a:lnTo>
                    <a:pt x="1955571" y="236613"/>
                  </a:lnTo>
                  <a:lnTo>
                    <a:pt x="1948916" y="227203"/>
                  </a:lnTo>
                  <a:lnTo>
                    <a:pt x="1683689" y="227203"/>
                  </a:lnTo>
                  <a:lnTo>
                    <a:pt x="1683677" y="238048"/>
                  </a:lnTo>
                  <a:lnTo>
                    <a:pt x="1681187" y="240512"/>
                  </a:lnTo>
                  <a:lnTo>
                    <a:pt x="1677631" y="240512"/>
                  </a:lnTo>
                  <a:lnTo>
                    <a:pt x="1677174" y="240449"/>
                  </a:lnTo>
                  <a:lnTo>
                    <a:pt x="1676704" y="240334"/>
                  </a:lnTo>
                  <a:lnTo>
                    <a:pt x="1676704" y="273875"/>
                  </a:lnTo>
                  <a:lnTo>
                    <a:pt x="1677123" y="273786"/>
                  </a:lnTo>
                  <a:lnTo>
                    <a:pt x="1677555" y="273735"/>
                  </a:lnTo>
                  <a:lnTo>
                    <a:pt x="1681060" y="273735"/>
                  </a:lnTo>
                  <a:lnTo>
                    <a:pt x="1683537" y="276225"/>
                  </a:lnTo>
                  <a:lnTo>
                    <a:pt x="1683372" y="326631"/>
                  </a:lnTo>
                  <a:lnTo>
                    <a:pt x="1680908" y="329095"/>
                  </a:lnTo>
                  <a:lnTo>
                    <a:pt x="1677441" y="329095"/>
                  </a:lnTo>
                  <a:lnTo>
                    <a:pt x="1676704" y="328980"/>
                  </a:lnTo>
                  <a:lnTo>
                    <a:pt x="1676704" y="362381"/>
                  </a:lnTo>
                  <a:lnTo>
                    <a:pt x="1677352" y="362318"/>
                  </a:lnTo>
                  <a:lnTo>
                    <a:pt x="1680768" y="362318"/>
                  </a:lnTo>
                  <a:lnTo>
                    <a:pt x="1683232" y="364807"/>
                  </a:lnTo>
                  <a:lnTo>
                    <a:pt x="1683067" y="415226"/>
                  </a:lnTo>
                  <a:lnTo>
                    <a:pt x="1680603" y="417677"/>
                  </a:lnTo>
                  <a:lnTo>
                    <a:pt x="1677263" y="417677"/>
                  </a:lnTo>
                  <a:lnTo>
                    <a:pt x="1676704" y="417614"/>
                  </a:lnTo>
                  <a:lnTo>
                    <a:pt x="1676704" y="450913"/>
                  </a:lnTo>
                  <a:lnTo>
                    <a:pt x="1680489" y="450913"/>
                  </a:lnTo>
                  <a:lnTo>
                    <a:pt x="1682953" y="453390"/>
                  </a:lnTo>
                  <a:lnTo>
                    <a:pt x="1682889" y="475551"/>
                  </a:lnTo>
                  <a:lnTo>
                    <a:pt x="2079053" y="475551"/>
                  </a:lnTo>
                  <a:close/>
                </a:path>
                <a:path w="3340100" h="4116704">
                  <a:moveTo>
                    <a:pt x="2093366" y="3604768"/>
                  </a:moveTo>
                  <a:lnTo>
                    <a:pt x="1676704" y="3604768"/>
                  </a:lnTo>
                  <a:lnTo>
                    <a:pt x="1676704" y="3608247"/>
                  </a:lnTo>
                  <a:lnTo>
                    <a:pt x="1676704" y="3856609"/>
                  </a:lnTo>
                  <a:lnTo>
                    <a:pt x="1676704" y="3868356"/>
                  </a:lnTo>
                  <a:lnTo>
                    <a:pt x="1676704" y="4116692"/>
                  </a:lnTo>
                  <a:lnTo>
                    <a:pt x="2093366" y="4116692"/>
                  </a:lnTo>
                  <a:lnTo>
                    <a:pt x="2093366" y="3868356"/>
                  </a:lnTo>
                  <a:lnTo>
                    <a:pt x="2093366" y="3856609"/>
                  </a:lnTo>
                  <a:lnTo>
                    <a:pt x="2093366" y="3608247"/>
                  </a:lnTo>
                  <a:lnTo>
                    <a:pt x="2093366" y="3604768"/>
                  </a:lnTo>
                  <a:close/>
                </a:path>
                <a:path w="3340100" h="4116704">
                  <a:moveTo>
                    <a:pt x="2093366" y="3084588"/>
                  </a:moveTo>
                  <a:lnTo>
                    <a:pt x="1676704" y="3084588"/>
                  </a:lnTo>
                  <a:lnTo>
                    <a:pt x="1676704" y="3088081"/>
                  </a:lnTo>
                  <a:lnTo>
                    <a:pt x="1676704" y="3336417"/>
                  </a:lnTo>
                  <a:lnTo>
                    <a:pt x="1676704" y="3348164"/>
                  </a:lnTo>
                  <a:lnTo>
                    <a:pt x="1676704" y="3596500"/>
                  </a:lnTo>
                  <a:lnTo>
                    <a:pt x="1676704" y="3600005"/>
                  </a:lnTo>
                  <a:lnTo>
                    <a:pt x="2093366" y="3600005"/>
                  </a:lnTo>
                  <a:lnTo>
                    <a:pt x="2093366" y="3596500"/>
                  </a:lnTo>
                  <a:lnTo>
                    <a:pt x="2093366" y="3348164"/>
                  </a:lnTo>
                  <a:lnTo>
                    <a:pt x="2093366" y="3336417"/>
                  </a:lnTo>
                  <a:lnTo>
                    <a:pt x="2093366" y="3088081"/>
                  </a:lnTo>
                  <a:lnTo>
                    <a:pt x="2093366" y="3084588"/>
                  </a:lnTo>
                  <a:close/>
                </a:path>
                <a:path w="3340100" h="4116704">
                  <a:moveTo>
                    <a:pt x="2093366" y="2564396"/>
                  </a:moveTo>
                  <a:lnTo>
                    <a:pt x="1676704" y="2564396"/>
                  </a:lnTo>
                  <a:lnTo>
                    <a:pt x="1676704" y="2567902"/>
                  </a:lnTo>
                  <a:lnTo>
                    <a:pt x="1676704" y="2816250"/>
                  </a:lnTo>
                  <a:lnTo>
                    <a:pt x="1676704" y="2827985"/>
                  </a:lnTo>
                  <a:lnTo>
                    <a:pt x="1676704" y="3076333"/>
                  </a:lnTo>
                  <a:lnTo>
                    <a:pt x="1676704" y="3079839"/>
                  </a:lnTo>
                  <a:lnTo>
                    <a:pt x="2093366" y="3079839"/>
                  </a:lnTo>
                  <a:lnTo>
                    <a:pt x="2093366" y="3076333"/>
                  </a:lnTo>
                  <a:lnTo>
                    <a:pt x="2093366" y="2827985"/>
                  </a:lnTo>
                  <a:lnTo>
                    <a:pt x="2093366" y="2816250"/>
                  </a:lnTo>
                  <a:lnTo>
                    <a:pt x="2093366" y="2567902"/>
                  </a:lnTo>
                  <a:lnTo>
                    <a:pt x="2093366" y="2564396"/>
                  </a:lnTo>
                  <a:close/>
                </a:path>
                <a:path w="3340100" h="4116704">
                  <a:moveTo>
                    <a:pt x="2093366" y="2307793"/>
                  </a:moveTo>
                  <a:lnTo>
                    <a:pt x="1676704" y="2307793"/>
                  </a:lnTo>
                  <a:lnTo>
                    <a:pt x="1676704" y="2556167"/>
                  </a:lnTo>
                  <a:lnTo>
                    <a:pt x="2093366" y="2556167"/>
                  </a:lnTo>
                  <a:lnTo>
                    <a:pt x="2093366" y="2307793"/>
                  </a:lnTo>
                  <a:close/>
                </a:path>
                <a:path w="3340100" h="4116704">
                  <a:moveTo>
                    <a:pt x="2093366" y="2047709"/>
                  </a:moveTo>
                  <a:lnTo>
                    <a:pt x="1676704" y="2047709"/>
                  </a:lnTo>
                  <a:lnTo>
                    <a:pt x="1677301" y="2048662"/>
                  </a:lnTo>
                  <a:lnTo>
                    <a:pt x="1677631" y="2049716"/>
                  </a:lnTo>
                  <a:lnTo>
                    <a:pt x="1677492" y="2096160"/>
                  </a:lnTo>
                  <a:lnTo>
                    <a:pt x="1677187" y="2097125"/>
                  </a:lnTo>
                  <a:lnTo>
                    <a:pt x="1676704" y="2097951"/>
                  </a:lnTo>
                  <a:lnTo>
                    <a:pt x="1676704" y="2136838"/>
                  </a:lnTo>
                  <a:lnTo>
                    <a:pt x="1677123" y="2137626"/>
                  </a:lnTo>
                  <a:lnTo>
                    <a:pt x="1677352" y="2138502"/>
                  </a:lnTo>
                  <a:lnTo>
                    <a:pt x="1677327" y="2139429"/>
                  </a:lnTo>
                  <a:lnTo>
                    <a:pt x="1677187" y="2184527"/>
                  </a:lnTo>
                  <a:lnTo>
                    <a:pt x="1677009" y="2185263"/>
                  </a:lnTo>
                  <a:lnTo>
                    <a:pt x="1676704" y="2185949"/>
                  </a:lnTo>
                  <a:lnTo>
                    <a:pt x="1676704" y="2226094"/>
                  </a:lnTo>
                  <a:lnTo>
                    <a:pt x="1676933" y="2226691"/>
                  </a:lnTo>
                  <a:lnTo>
                    <a:pt x="1677047" y="2228011"/>
                  </a:lnTo>
                  <a:lnTo>
                    <a:pt x="1676895" y="2272779"/>
                  </a:lnTo>
                  <a:lnTo>
                    <a:pt x="1676819" y="2273249"/>
                  </a:lnTo>
                  <a:lnTo>
                    <a:pt x="1676704" y="2296058"/>
                  </a:lnTo>
                  <a:lnTo>
                    <a:pt x="2093366" y="2296058"/>
                  </a:lnTo>
                  <a:lnTo>
                    <a:pt x="2093366" y="2047709"/>
                  </a:lnTo>
                  <a:close/>
                </a:path>
                <a:path w="3340100" h="4116704">
                  <a:moveTo>
                    <a:pt x="2093366" y="1787626"/>
                  </a:moveTo>
                  <a:lnTo>
                    <a:pt x="1678508" y="1787626"/>
                  </a:lnTo>
                  <a:lnTo>
                    <a:pt x="1678368" y="1830946"/>
                  </a:lnTo>
                  <a:lnTo>
                    <a:pt x="1677720" y="1832330"/>
                  </a:lnTo>
                  <a:lnTo>
                    <a:pt x="1676704" y="1833321"/>
                  </a:lnTo>
                  <a:lnTo>
                    <a:pt x="1676704" y="1869884"/>
                  </a:lnTo>
                  <a:lnTo>
                    <a:pt x="1677657" y="1870875"/>
                  </a:lnTo>
                  <a:lnTo>
                    <a:pt x="1678228" y="1872208"/>
                  </a:lnTo>
                  <a:lnTo>
                    <a:pt x="1678063" y="1919363"/>
                  </a:lnTo>
                  <a:lnTo>
                    <a:pt x="1677555" y="1920633"/>
                  </a:lnTo>
                  <a:lnTo>
                    <a:pt x="1676704" y="1921598"/>
                  </a:lnTo>
                  <a:lnTo>
                    <a:pt x="1676704" y="1958784"/>
                  </a:lnTo>
                  <a:lnTo>
                    <a:pt x="1677466" y="1959749"/>
                  </a:lnTo>
                  <a:lnTo>
                    <a:pt x="1677936" y="1960956"/>
                  </a:lnTo>
                  <a:lnTo>
                    <a:pt x="1677797" y="2006561"/>
                  </a:lnTo>
                  <a:lnTo>
                    <a:pt x="1677771" y="2007781"/>
                  </a:lnTo>
                  <a:lnTo>
                    <a:pt x="1677377" y="2008886"/>
                  </a:lnTo>
                  <a:lnTo>
                    <a:pt x="1676704" y="2009813"/>
                  </a:lnTo>
                  <a:lnTo>
                    <a:pt x="1676704" y="2035975"/>
                  </a:lnTo>
                  <a:lnTo>
                    <a:pt x="2093366" y="2035975"/>
                  </a:lnTo>
                  <a:lnTo>
                    <a:pt x="2093366" y="1787626"/>
                  </a:lnTo>
                  <a:close/>
                </a:path>
                <a:path w="3340100" h="4116704">
                  <a:moveTo>
                    <a:pt x="2093366" y="1527543"/>
                  </a:moveTo>
                  <a:lnTo>
                    <a:pt x="1679384" y="1527543"/>
                  </a:lnTo>
                  <a:lnTo>
                    <a:pt x="1679270" y="1563662"/>
                  </a:lnTo>
                  <a:lnTo>
                    <a:pt x="1679244" y="1565630"/>
                  </a:lnTo>
                  <a:lnTo>
                    <a:pt x="1678228" y="1567332"/>
                  </a:lnTo>
                  <a:lnTo>
                    <a:pt x="1676704" y="1568297"/>
                  </a:lnTo>
                  <a:lnTo>
                    <a:pt x="1676704" y="1603387"/>
                  </a:lnTo>
                  <a:lnTo>
                    <a:pt x="1678165" y="1604378"/>
                  </a:lnTo>
                  <a:lnTo>
                    <a:pt x="1679105" y="1606067"/>
                  </a:lnTo>
                  <a:lnTo>
                    <a:pt x="1678965" y="1652244"/>
                  </a:lnTo>
                  <a:lnTo>
                    <a:pt x="1678940" y="1654073"/>
                  </a:lnTo>
                  <a:lnTo>
                    <a:pt x="1678063" y="1655686"/>
                  </a:lnTo>
                  <a:lnTo>
                    <a:pt x="1676704" y="1656676"/>
                  </a:lnTo>
                  <a:lnTo>
                    <a:pt x="1676704" y="1692173"/>
                  </a:lnTo>
                  <a:lnTo>
                    <a:pt x="1678000" y="1693189"/>
                  </a:lnTo>
                  <a:lnTo>
                    <a:pt x="1678825" y="1694776"/>
                  </a:lnTo>
                  <a:lnTo>
                    <a:pt x="1678800" y="1696529"/>
                  </a:lnTo>
                  <a:lnTo>
                    <a:pt x="1678673" y="1742503"/>
                  </a:lnTo>
                  <a:lnTo>
                    <a:pt x="1677911" y="1744002"/>
                  </a:lnTo>
                  <a:lnTo>
                    <a:pt x="1676704" y="1745018"/>
                  </a:lnTo>
                  <a:lnTo>
                    <a:pt x="1676704" y="1775879"/>
                  </a:lnTo>
                  <a:lnTo>
                    <a:pt x="2093366" y="1775879"/>
                  </a:lnTo>
                  <a:lnTo>
                    <a:pt x="2093366" y="1527543"/>
                  </a:lnTo>
                  <a:close/>
                </a:path>
                <a:path w="3340100" h="4116704">
                  <a:moveTo>
                    <a:pt x="2093366" y="1267460"/>
                  </a:moveTo>
                  <a:lnTo>
                    <a:pt x="1680235" y="1267460"/>
                  </a:lnTo>
                  <a:lnTo>
                    <a:pt x="1680146" y="1300238"/>
                  </a:lnTo>
                  <a:lnTo>
                    <a:pt x="1678711" y="1302219"/>
                  </a:lnTo>
                  <a:lnTo>
                    <a:pt x="1676704" y="1303032"/>
                  </a:lnTo>
                  <a:lnTo>
                    <a:pt x="1676704" y="1337144"/>
                  </a:lnTo>
                  <a:lnTo>
                    <a:pt x="1678647" y="1338021"/>
                  </a:lnTo>
                  <a:lnTo>
                    <a:pt x="1680006" y="1339964"/>
                  </a:lnTo>
                  <a:lnTo>
                    <a:pt x="1679981" y="1342224"/>
                  </a:lnTo>
                  <a:lnTo>
                    <a:pt x="1679841" y="1388694"/>
                  </a:lnTo>
                  <a:lnTo>
                    <a:pt x="1678546" y="1390586"/>
                  </a:lnTo>
                  <a:lnTo>
                    <a:pt x="1676704" y="1391488"/>
                  </a:lnTo>
                  <a:lnTo>
                    <a:pt x="1676704" y="1425854"/>
                  </a:lnTo>
                  <a:lnTo>
                    <a:pt x="1678482" y="1426806"/>
                  </a:lnTo>
                  <a:lnTo>
                    <a:pt x="1679702" y="1428648"/>
                  </a:lnTo>
                  <a:lnTo>
                    <a:pt x="1679549" y="1477162"/>
                  </a:lnTo>
                  <a:lnTo>
                    <a:pt x="1678393" y="1478965"/>
                  </a:lnTo>
                  <a:lnTo>
                    <a:pt x="1676704" y="1479905"/>
                  </a:lnTo>
                  <a:lnTo>
                    <a:pt x="1676704" y="1514627"/>
                  </a:lnTo>
                  <a:lnTo>
                    <a:pt x="1677238" y="1514919"/>
                  </a:lnTo>
                  <a:lnTo>
                    <a:pt x="1677695" y="1515338"/>
                  </a:lnTo>
                  <a:lnTo>
                    <a:pt x="1678089" y="1515795"/>
                  </a:lnTo>
                  <a:lnTo>
                    <a:pt x="2093366" y="1515795"/>
                  </a:lnTo>
                  <a:lnTo>
                    <a:pt x="2093366" y="1267460"/>
                  </a:lnTo>
                  <a:close/>
                </a:path>
                <a:path w="3340100" h="4116704">
                  <a:moveTo>
                    <a:pt x="2093366" y="1007376"/>
                  </a:moveTo>
                  <a:lnTo>
                    <a:pt x="1681111" y="1007376"/>
                  </a:lnTo>
                  <a:lnTo>
                    <a:pt x="1681022" y="1034821"/>
                  </a:lnTo>
                  <a:lnTo>
                    <a:pt x="1679181" y="1037018"/>
                  </a:lnTo>
                  <a:lnTo>
                    <a:pt x="1676704" y="1037590"/>
                  </a:lnTo>
                  <a:lnTo>
                    <a:pt x="1676704" y="1071105"/>
                  </a:lnTo>
                  <a:lnTo>
                    <a:pt x="1679105" y="1071727"/>
                  </a:lnTo>
                  <a:lnTo>
                    <a:pt x="1680883" y="1073899"/>
                  </a:lnTo>
                  <a:lnTo>
                    <a:pt x="1680718" y="1123302"/>
                  </a:lnTo>
                  <a:lnTo>
                    <a:pt x="1679016" y="1125435"/>
                  </a:lnTo>
                  <a:lnTo>
                    <a:pt x="1676704" y="1126070"/>
                  </a:lnTo>
                  <a:lnTo>
                    <a:pt x="1676704" y="1159776"/>
                  </a:lnTo>
                  <a:lnTo>
                    <a:pt x="1678965" y="1160475"/>
                  </a:lnTo>
                  <a:lnTo>
                    <a:pt x="1680578" y="1162596"/>
                  </a:lnTo>
                  <a:lnTo>
                    <a:pt x="1680425" y="1211770"/>
                  </a:lnTo>
                  <a:lnTo>
                    <a:pt x="1678876" y="1213827"/>
                  </a:lnTo>
                  <a:lnTo>
                    <a:pt x="1676704" y="1214564"/>
                  </a:lnTo>
                  <a:lnTo>
                    <a:pt x="1676704" y="1248448"/>
                  </a:lnTo>
                  <a:lnTo>
                    <a:pt x="1678800" y="1249235"/>
                  </a:lnTo>
                  <a:lnTo>
                    <a:pt x="1680311" y="1251267"/>
                  </a:lnTo>
                  <a:lnTo>
                    <a:pt x="1680286" y="1255712"/>
                  </a:lnTo>
                  <a:lnTo>
                    <a:pt x="2093366" y="1255712"/>
                  </a:lnTo>
                  <a:lnTo>
                    <a:pt x="2093366" y="1007376"/>
                  </a:lnTo>
                  <a:close/>
                </a:path>
                <a:path w="3340100" h="4116704">
                  <a:moveTo>
                    <a:pt x="2093366" y="747382"/>
                  </a:moveTo>
                  <a:lnTo>
                    <a:pt x="1681962" y="747382"/>
                  </a:lnTo>
                  <a:lnTo>
                    <a:pt x="1681899" y="769404"/>
                  </a:lnTo>
                  <a:lnTo>
                    <a:pt x="1679613" y="771804"/>
                  </a:lnTo>
                  <a:lnTo>
                    <a:pt x="1676704" y="771969"/>
                  </a:lnTo>
                  <a:lnTo>
                    <a:pt x="1676704" y="805230"/>
                  </a:lnTo>
                  <a:lnTo>
                    <a:pt x="1679549" y="805459"/>
                  </a:lnTo>
                  <a:lnTo>
                    <a:pt x="1681784" y="807859"/>
                  </a:lnTo>
                  <a:lnTo>
                    <a:pt x="1681759" y="810742"/>
                  </a:lnTo>
                  <a:lnTo>
                    <a:pt x="1681619" y="855040"/>
                  </a:lnTo>
                  <a:lnTo>
                    <a:pt x="1681594" y="857872"/>
                  </a:lnTo>
                  <a:lnTo>
                    <a:pt x="1679473" y="860209"/>
                  </a:lnTo>
                  <a:lnTo>
                    <a:pt x="1676704" y="860526"/>
                  </a:lnTo>
                  <a:lnTo>
                    <a:pt x="1676704" y="893838"/>
                  </a:lnTo>
                  <a:lnTo>
                    <a:pt x="1679409" y="894232"/>
                  </a:lnTo>
                  <a:lnTo>
                    <a:pt x="1681480" y="896531"/>
                  </a:lnTo>
                  <a:lnTo>
                    <a:pt x="1681454" y="899325"/>
                  </a:lnTo>
                  <a:lnTo>
                    <a:pt x="1681314" y="946353"/>
                  </a:lnTo>
                  <a:lnTo>
                    <a:pt x="1679308" y="948613"/>
                  </a:lnTo>
                  <a:lnTo>
                    <a:pt x="1676704" y="949058"/>
                  </a:lnTo>
                  <a:lnTo>
                    <a:pt x="1676704" y="982459"/>
                  </a:lnTo>
                  <a:lnTo>
                    <a:pt x="1679270" y="982967"/>
                  </a:lnTo>
                  <a:lnTo>
                    <a:pt x="1681187" y="985202"/>
                  </a:lnTo>
                  <a:lnTo>
                    <a:pt x="1681137" y="995629"/>
                  </a:lnTo>
                  <a:lnTo>
                    <a:pt x="2093366" y="995629"/>
                  </a:lnTo>
                  <a:lnTo>
                    <a:pt x="2093366" y="747382"/>
                  </a:lnTo>
                  <a:close/>
                </a:path>
                <a:path w="3340100" h="4116704">
                  <a:moveTo>
                    <a:pt x="2093366" y="508889"/>
                  </a:moveTo>
                  <a:lnTo>
                    <a:pt x="2092223" y="506260"/>
                  </a:lnTo>
                  <a:lnTo>
                    <a:pt x="2084082" y="487299"/>
                  </a:lnTo>
                  <a:lnTo>
                    <a:pt x="1682838" y="487299"/>
                  </a:lnTo>
                  <a:lnTo>
                    <a:pt x="1682775" y="503783"/>
                  </a:lnTo>
                  <a:lnTo>
                    <a:pt x="1680311" y="506260"/>
                  </a:lnTo>
                  <a:lnTo>
                    <a:pt x="1677047" y="506260"/>
                  </a:lnTo>
                  <a:lnTo>
                    <a:pt x="1676895" y="506234"/>
                  </a:lnTo>
                  <a:lnTo>
                    <a:pt x="1676704" y="506234"/>
                  </a:lnTo>
                  <a:lnTo>
                    <a:pt x="1676704" y="539470"/>
                  </a:lnTo>
                  <a:lnTo>
                    <a:pt x="1680184" y="539470"/>
                  </a:lnTo>
                  <a:lnTo>
                    <a:pt x="1682661" y="541959"/>
                  </a:lnTo>
                  <a:lnTo>
                    <a:pt x="1682496" y="592366"/>
                  </a:lnTo>
                  <a:lnTo>
                    <a:pt x="1680006" y="594829"/>
                  </a:lnTo>
                  <a:lnTo>
                    <a:pt x="1676793" y="594829"/>
                  </a:lnTo>
                  <a:lnTo>
                    <a:pt x="1676704" y="628053"/>
                  </a:lnTo>
                  <a:lnTo>
                    <a:pt x="1679892" y="628053"/>
                  </a:lnTo>
                  <a:lnTo>
                    <a:pt x="1682356" y="630542"/>
                  </a:lnTo>
                  <a:lnTo>
                    <a:pt x="1682191" y="680923"/>
                  </a:lnTo>
                  <a:lnTo>
                    <a:pt x="1679752" y="683387"/>
                  </a:lnTo>
                  <a:lnTo>
                    <a:pt x="1676704" y="683412"/>
                  </a:lnTo>
                  <a:lnTo>
                    <a:pt x="1676704" y="716635"/>
                  </a:lnTo>
                  <a:lnTo>
                    <a:pt x="1679689" y="716724"/>
                  </a:lnTo>
                  <a:lnTo>
                    <a:pt x="1682051" y="719188"/>
                  </a:lnTo>
                  <a:lnTo>
                    <a:pt x="1682013" y="735634"/>
                  </a:lnTo>
                  <a:lnTo>
                    <a:pt x="2093366" y="735634"/>
                  </a:lnTo>
                  <a:lnTo>
                    <a:pt x="2093366" y="508889"/>
                  </a:lnTo>
                  <a:close/>
                </a:path>
                <a:path w="3340100" h="4116704">
                  <a:moveTo>
                    <a:pt x="2189543" y="735634"/>
                  </a:moveTo>
                  <a:lnTo>
                    <a:pt x="2136470" y="609117"/>
                  </a:lnTo>
                  <a:lnTo>
                    <a:pt x="2105113" y="536194"/>
                  </a:lnTo>
                  <a:lnTo>
                    <a:pt x="2105113" y="735634"/>
                  </a:lnTo>
                  <a:lnTo>
                    <a:pt x="2189543" y="735634"/>
                  </a:lnTo>
                  <a:close/>
                </a:path>
                <a:path w="3340100" h="4116704">
                  <a:moveTo>
                    <a:pt x="2286190" y="995629"/>
                  </a:moveTo>
                  <a:lnTo>
                    <a:pt x="2220290" y="809320"/>
                  </a:lnTo>
                  <a:lnTo>
                    <a:pt x="2218232" y="804011"/>
                  </a:lnTo>
                  <a:lnTo>
                    <a:pt x="2194471" y="747382"/>
                  </a:lnTo>
                  <a:lnTo>
                    <a:pt x="2105113" y="747382"/>
                  </a:lnTo>
                  <a:lnTo>
                    <a:pt x="2105113" y="995629"/>
                  </a:lnTo>
                  <a:lnTo>
                    <a:pt x="2286190" y="995629"/>
                  </a:lnTo>
                  <a:close/>
                </a:path>
                <a:path w="3340100" h="4116704">
                  <a:moveTo>
                    <a:pt x="2378214" y="1255712"/>
                  </a:moveTo>
                  <a:lnTo>
                    <a:pt x="2290343" y="1007376"/>
                  </a:lnTo>
                  <a:lnTo>
                    <a:pt x="2105113" y="1007376"/>
                  </a:lnTo>
                  <a:lnTo>
                    <a:pt x="2105113" y="1255712"/>
                  </a:lnTo>
                  <a:lnTo>
                    <a:pt x="2378214" y="1255712"/>
                  </a:lnTo>
                  <a:close/>
                </a:path>
                <a:path w="3340100" h="4116704">
                  <a:moveTo>
                    <a:pt x="2470200" y="1515795"/>
                  </a:moveTo>
                  <a:lnTo>
                    <a:pt x="2382355" y="1267460"/>
                  </a:lnTo>
                  <a:lnTo>
                    <a:pt x="2105113" y="1267460"/>
                  </a:lnTo>
                  <a:lnTo>
                    <a:pt x="2105113" y="1515795"/>
                  </a:lnTo>
                  <a:lnTo>
                    <a:pt x="2470200" y="1515795"/>
                  </a:lnTo>
                  <a:close/>
                </a:path>
                <a:path w="3340100" h="4116704">
                  <a:moveTo>
                    <a:pt x="2521661" y="3604768"/>
                  </a:moveTo>
                  <a:lnTo>
                    <a:pt x="2105113" y="3604768"/>
                  </a:lnTo>
                  <a:lnTo>
                    <a:pt x="2105113" y="3608247"/>
                  </a:lnTo>
                  <a:lnTo>
                    <a:pt x="2105113" y="3856609"/>
                  </a:lnTo>
                  <a:lnTo>
                    <a:pt x="2105113" y="3868356"/>
                  </a:lnTo>
                  <a:lnTo>
                    <a:pt x="2105113" y="4116692"/>
                  </a:lnTo>
                  <a:lnTo>
                    <a:pt x="2521661" y="4116692"/>
                  </a:lnTo>
                  <a:lnTo>
                    <a:pt x="2521661" y="3868356"/>
                  </a:lnTo>
                  <a:lnTo>
                    <a:pt x="2521661" y="3856609"/>
                  </a:lnTo>
                  <a:lnTo>
                    <a:pt x="2521661" y="3608247"/>
                  </a:lnTo>
                  <a:lnTo>
                    <a:pt x="2521661" y="3604768"/>
                  </a:lnTo>
                  <a:close/>
                </a:path>
                <a:path w="3340100" h="4116704">
                  <a:moveTo>
                    <a:pt x="2521661" y="3084588"/>
                  </a:moveTo>
                  <a:lnTo>
                    <a:pt x="2105113" y="3084588"/>
                  </a:lnTo>
                  <a:lnTo>
                    <a:pt x="2105113" y="3088081"/>
                  </a:lnTo>
                  <a:lnTo>
                    <a:pt x="2105113" y="3336417"/>
                  </a:lnTo>
                  <a:lnTo>
                    <a:pt x="2105113" y="3348164"/>
                  </a:lnTo>
                  <a:lnTo>
                    <a:pt x="2105113" y="3596500"/>
                  </a:lnTo>
                  <a:lnTo>
                    <a:pt x="2105113" y="3600005"/>
                  </a:lnTo>
                  <a:lnTo>
                    <a:pt x="2521661" y="3600005"/>
                  </a:lnTo>
                  <a:lnTo>
                    <a:pt x="2521661" y="3596500"/>
                  </a:lnTo>
                  <a:lnTo>
                    <a:pt x="2521661" y="3348164"/>
                  </a:lnTo>
                  <a:lnTo>
                    <a:pt x="2521661" y="3336417"/>
                  </a:lnTo>
                  <a:lnTo>
                    <a:pt x="2521661" y="3088081"/>
                  </a:lnTo>
                  <a:lnTo>
                    <a:pt x="2521661" y="3084588"/>
                  </a:lnTo>
                  <a:close/>
                </a:path>
                <a:path w="3340100" h="4116704">
                  <a:moveTo>
                    <a:pt x="2521661" y="2564396"/>
                  </a:moveTo>
                  <a:lnTo>
                    <a:pt x="2105113" y="2564396"/>
                  </a:lnTo>
                  <a:lnTo>
                    <a:pt x="2105113" y="2567902"/>
                  </a:lnTo>
                  <a:lnTo>
                    <a:pt x="2105113" y="2816250"/>
                  </a:lnTo>
                  <a:lnTo>
                    <a:pt x="2105113" y="2827985"/>
                  </a:lnTo>
                  <a:lnTo>
                    <a:pt x="2105113" y="3076333"/>
                  </a:lnTo>
                  <a:lnTo>
                    <a:pt x="2105113" y="3079839"/>
                  </a:lnTo>
                  <a:lnTo>
                    <a:pt x="2521661" y="3079839"/>
                  </a:lnTo>
                  <a:lnTo>
                    <a:pt x="2521661" y="3076333"/>
                  </a:lnTo>
                  <a:lnTo>
                    <a:pt x="2521661" y="2827985"/>
                  </a:lnTo>
                  <a:lnTo>
                    <a:pt x="2521661" y="2816250"/>
                  </a:lnTo>
                  <a:lnTo>
                    <a:pt x="2521661" y="2567902"/>
                  </a:lnTo>
                  <a:lnTo>
                    <a:pt x="2521661" y="2564396"/>
                  </a:lnTo>
                  <a:close/>
                </a:path>
                <a:path w="3340100" h="4116704">
                  <a:moveTo>
                    <a:pt x="2521661" y="2307793"/>
                  </a:moveTo>
                  <a:lnTo>
                    <a:pt x="2105113" y="2307793"/>
                  </a:lnTo>
                  <a:lnTo>
                    <a:pt x="2105113" y="2556167"/>
                  </a:lnTo>
                  <a:lnTo>
                    <a:pt x="2521661" y="2556167"/>
                  </a:lnTo>
                  <a:lnTo>
                    <a:pt x="2521661" y="2307793"/>
                  </a:lnTo>
                  <a:close/>
                </a:path>
                <a:path w="3340100" h="4116704">
                  <a:moveTo>
                    <a:pt x="2521661" y="2047709"/>
                  </a:moveTo>
                  <a:lnTo>
                    <a:pt x="2105113" y="2047709"/>
                  </a:lnTo>
                  <a:lnTo>
                    <a:pt x="2105113" y="2296058"/>
                  </a:lnTo>
                  <a:lnTo>
                    <a:pt x="2521661" y="2296058"/>
                  </a:lnTo>
                  <a:lnTo>
                    <a:pt x="2521661" y="2047709"/>
                  </a:lnTo>
                  <a:close/>
                </a:path>
                <a:path w="3340100" h="4116704">
                  <a:moveTo>
                    <a:pt x="2521661" y="1787626"/>
                  </a:moveTo>
                  <a:lnTo>
                    <a:pt x="2105113" y="1787626"/>
                  </a:lnTo>
                  <a:lnTo>
                    <a:pt x="2105113" y="2035975"/>
                  </a:lnTo>
                  <a:lnTo>
                    <a:pt x="2521661" y="2035975"/>
                  </a:lnTo>
                  <a:lnTo>
                    <a:pt x="2521661" y="1787626"/>
                  </a:lnTo>
                  <a:close/>
                </a:path>
                <a:path w="3340100" h="4116704">
                  <a:moveTo>
                    <a:pt x="2521661" y="1661236"/>
                  </a:moveTo>
                  <a:lnTo>
                    <a:pt x="2474353" y="1527543"/>
                  </a:lnTo>
                  <a:lnTo>
                    <a:pt x="2105113" y="1527543"/>
                  </a:lnTo>
                  <a:lnTo>
                    <a:pt x="2105113" y="1775879"/>
                  </a:lnTo>
                  <a:lnTo>
                    <a:pt x="2521661" y="1775879"/>
                  </a:lnTo>
                  <a:lnTo>
                    <a:pt x="2521661" y="1661236"/>
                  </a:lnTo>
                  <a:close/>
                </a:path>
                <a:path w="3340100" h="4116704">
                  <a:moveTo>
                    <a:pt x="2562225" y="1775879"/>
                  </a:moveTo>
                  <a:lnTo>
                    <a:pt x="2560142" y="1769986"/>
                  </a:lnTo>
                  <a:lnTo>
                    <a:pt x="2559012" y="1768462"/>
                  </a:lnTo>
                  <a:lnTo>
                    <a:pt x="2558123" y="1766849"/>
                  </a:lnTo>
                  <a:lnTo>
                    <a:pt x="2556370" y="1762645"/>
                  </a:lnTo>
                  <a:lnTo>
                    <a:pt x="2555773" y="1760042"/>
                  </a:lnTo>
                  <a:lnTo>
                    <a:pt x="2555659" y="1757299"/>
                  </a:lnTo>
                  <a:lnTo>
                    <a:pt x="2550998" y="1744116"/>
                  </a:lnTo>
                  <a:lnTo>
                    <a:pt x="2547074" y="1733054"/>
                  </a:lnTo>
                  <a:lnTo>
                    <a:pt x="2541625" y="1717687"/>
                  </a:lnTo>
                  <a:lnTo>
                    <a:pt x="2538717" y="1709470"/>
                  </a:lnTo>
                  <a:lnTo>
                    <a:pt x="2533396" y="1694408"/>
                  </a:lnTo>
                  <a:lnTo>
                    <a:pt x="2533396" y="1775879"/>
                  </a:lnTo>
                  <a:lnTo>
                    <a:pt x="2562225" y="1775879"/>
                  </a:lnTo>
                  <a:close/>
                </a:path>
                <a:path w="3340100" h="4116704">
                  <a:moveTo>
                    <a:pt x="2650782" y="2035975"/>
                  </a:moveTo>
                  <a:lnTo>
                    <a:pt x="2650159" y="2033854"/>
                  </a:lnTo>
                  <a:lnTo>
                    <a:pt x="2649842" y="2031631"/>
                  </a:lnTo>
                  <a:lnTo>
                    <a:pt x="2649880" y="2027758"/>
                  </a:lnTo>
                  <a:lnTo>
                    <a:pt x="2647340" y="2020443"/>
                  </a:lnTo>
                  <a:lnTo>
                    <a:pt x="2645499" y="2018398"/>
                  </a:lnTo>
                  <a:lnTo>
                    <a:pt x="2644089" y="2016150"/>
                  </a:lnTo>
                  <a:lnTo>
                    <a:pt x="2641879" y="2010867"/>
                  </a:lnTo>
                  <a:lnTo>
                    <a:pt x="2641308" y="2007895"/>
                  </a:lnTo>
                  <a:lnTo>
                    <a:pt x="2641346" y="2003234"/>
                  </a:lnTo>
                  <a:lnTo>
                    <a:pt x="2638856" y="1996020"/>
                  </a:lnTo>
                  <a:lnTo>
                    <a:pt x="2636964" y="1993938"/>
                  </a:lnTo>
                  <a:lnTo>
                    <a:pt x="2635491" y="1991639"/>
                  </a:lnTo>
                  <a:lnTo>
                    <a:pt x="2633281" y="1986305"/>
                  </a:lnTo>
                  <a:lnTo>
                    <a:pt x="2632684" y="1983333"/>
                  </a:lnTo>
                  <a:lnTo>
                    <a:pt x="2632748" y="1978418"/>
                  </a:lnTo>
                  <a:lnTo>
                    <a:pt x="2630233" y="1971217"/>
                  </a:lnTo>
                  <a:lnTo>
                    <a:pt x="2628366" y="1969173"/>
                  </a:lnTo>
                  <a:lnTo>
                    <a:pt x="2626944" y="1966912"/>
                  </a:lnTo>
                  <a:lnTo>
                    <a:pt x="2624721" y="1961603"/>
                  </a:lnTo>
                  <a:lnTo>
                    <a:pt x="2624150" y="1958619"/>
                  </a:lnTo>
                  <a:lnTo>
                    <a:pt x="2624213" y="1953869"/>
                  </a:lnTo>
                  <a:lnTo>
                    <a:pt x="2621673" y="1946605"/>
                  </a:lnTo>
                  <a:lnTo>
                    <a:pt x="2619781" y="1944535"/>
                  </a:lnTo>
                  <a:lnTo>
                    <a:pt x="2618308" y="1942249"/>
                  </a:lnTo>
                  <a:lnTo>
                    <a:pt x="2616098" y="1936915"/>
                  </a:lnTo>
                  <a:lnTo>
                    <a:pt x="2615514" y="1933943"/>
                  </a:lnTo>
                  <a:lnTo>
                    <a:pt x="2615590" y="1929053"/>
                  </a:lnTo>
                  <a:lnTo>
                    <a:pt x="2613012" y="1921649"/>
                  </a:lnTo>
                  <a:lnTo>
                    <a:pt x="2611183" y="1919617"/>
                  </a:lnTo>
                  <a:lnTo>
                    <a:pt x="2609773" y="1917382"/>
                  </a:lnTo>
                  <a:lnTo>
                    <a:pt x="2608770" y="1914931"/>
                  </a:lnTo>
                  <a:lnTo>
                    <a:pt x="2607589" y="1912124"/>
                  </a:lnTo>
                  <a:lnTo>
                    <a:pt x="2606992" y="1909140"/>
                  </a:lnTo>
                  <a:lnTo>
                    <a:pt x="2607030" y="1904466"/>
                  </a:lnTo>
                  <a:lnTo>
                    <a:pt x="2604262" y="1896478"/>
                  </a:lnTo>
                  <a:lnTo>
                    <a:pt x="2602560" y="1894522"/>
                  </a:lnTo>
                  <a:lnTo>
                    <a:pt x="2601201" y="1892350"/>
                  </a:lnTo>
                  <a:lnTo>
                    <a:pt x="2599055" y="1887207"/>
                  </a:lnTo>
                  <a:lnTo>
                    <a:pt x="2598483" y="1884235"/>
                  </a:lnTo>
                  <a:lnTo>
                    <a:pt x="2598496" y="1879892"/>
                  </a:lnTo>
                  <a:lnTo>
                    <a:pt x="2595588" y="1871522"/>
                  </a:lnTo>
                  <a:lnTo>
                    <a:pt x="2593886" y="1869579"/>
                  </a:lnTo>
                  <a:lnTo>
                    <a:pt x="2592578" y="1867446"/>
                  </a:lnTo>
                  <a:lnTo>
                    <a:pt x="2590431" y="1862302"/>
                  </a:lnTo>
                  <a:lnTo>
                    <a:pt x="2589834" y="1859318"/>
                  </a:lnTo>
                  <a:lnTo>
                    <a:pt x="2589847" y="1855025"/>
                  </a:lnTo>
                  <a:lnTo>
                    <a:pt x="2586850" y="1846351"/>
                  </a:lnTo>
                  <a:lnTo>
                    <a:pt x="2585262" y="1844471"/>
                  </a:lnTo>
                  <a:lnTo>
                    <a:pt x="2583992" y="1842414"/>
                  </a:lnTo>
                  <a:lnTo>
                    <a:pt x="2581897" y="1837385"/>
                  </a:lnTo>
                  <a:lnTo>
                    <a:pt x="2581325" y="1834400"/>
                  </a:lnTo>
                  <a:lnTo>
                    <a:pt x="2581325" y="1830489"/>
                  </a:lnTo>
                  <a:lnTo>
                    <a:pt x="2578087" y="1821192"/>
                  </a:lnTo>
                  <a:lnTo>
                    <a:pt x="2576563" y="1819351"/>
                  </a:lnTo>
                  <a:lnTo>
                    <a:pt x="2575344" y="1817344"/>
                  </a:lnTo>
                  <a:lnTo>
                    <a:pt x="2573274" y="1812378"/>
                  </a:lnTo>
                  <a:lnTo>
                    <a:pt x="2572664" y="1809381"/>
                  </a:lnTo>
                  <a:lnTo>
                    <a:pt x="2572664" y="1805622"/>
                  </a:lnTo>
                  <a:lnTo>
                    <a:pt x="2569273" y="1795818"/>
                  </a:lnTo>
                  <a:lnTo>
                    <a:pt x="2565031" y="1787626"/>
                  </a:lnTo>
                  <a:lnTo>
                    <a:pt x="2533396" y="1787626"/>
                  </a:lnTo>
                  <a:lnTo>
                    <a:pt x="2533396" y="2035975"/>
                  </a:lnTo>
                  <a:lnTo>
                    <a:pt x="2650782" y="2035975"/>
                  </a:lnTo>
                  <a:close/>
                </a:path>
                <a:path w="3340100" h="4116704">
                  <a:moveTo>
                    <a:pt x="2744343" y="2289365"/>
                  </a:moveTo>
                  <a:lnTo>
                    <a:pt x="2743631" y="2287447"/>
                  </a:lnTo>
                  <a:lnTo>
                    <a:pt x="2743187" y="2287066"/>
                  </a:lnTo>
                  <a:lnTo>
                    <a:pt x="2740152" y="2284018"/>
                  </a:lnTo>
                  <a:lnTo>
                    <a:pt x="2738437" y="2281504"/>
                  </a:lnTo>
                  <a:lnTo>
                    <a:pt x="2737294" y="2278659"/>
                  </a:lnTo>
                  <a:lnTo>
                    <a:pt x="2736113" y="2275827"/>
                  </a:lnTo>
                  <a:lnTo>
                    <a:pt x="2735516" y="2272868"/>
                  </a:lnTo>
                  <a:lnTo>
                    <a:pt x="2735605" y="2267216"/>
                  </a:lnTo>
                  <a:lnTo>
                    <a:pt x="2735808" y="2265997"/>
                  </a:lnTo>
                  <a:lnTo>
                    <a:pt x="2735034" y="2263876"/>
                  </a:lnTo>
                  <a:lnTo>
                    <a:pt x="2728645" y="2255062"/>
                  </a:lnTo>
                  <a:lnTo>
                    <a:pt x="2727490" y="2252256"/>
                  </a:lnTo>
                  <a:lnTo>
                    <a:pt x="2726867" y="2249271"/>
                  </a:lnTo>
                  <a:lnTo>
                    <a:pt x="2726982" y="2243620"/>
                  </a:lnTo>
                  <a:lnTo>
                    <a:pt x="2727160" y="2242375"/>
                  </a:lnTo>
                  <a:lnTo>
                    <a:pt x="2726309" y="2240000"/>
                  </a:lnTo>
                  <a:lnTo>
                    <a:pt x="2718358" y="2225586"/>
                  </a:lnTo>
                  <a:lnTo>
                    <a:pt x="2718447" y="2220099"/>
                  </a:lnTo>
                  <a:lnTo>
                    <a:pt x="2718612" y="2218944"/>
                  </a:lnTo>
                  <a:lnTo>
                    <a:pt x="2717520" y="2215985"/>
                  </a:lnTo>
                  <a:lnTo>
                    <a:pt x="2716949" y="2215464"/>
                  </a:lnTo>
                  <a:lnTo>
                    <a:pt x="2714460" y="2212924"/>
                  </a:lnTo>
                  <a:lnTo>
                    <a:pt x="2712745" y="2210409"/>
                  </a:lnTo>
                  <a:lnTo>
                    <a:pt x="2711602" y="2207564"/>
                  </a:lnTo>
                  <a:lnTo>
                    <a:pt x="2710421" y="2204758"/>
                  </a:lnTo>
                  <a:lnTo>
                    <a:pt x="2709824" y="2201786"/>
                  </a:lnTo>
                  <a:lnTo>
                    <a:pt x="2709888" y="2196515"/>
                  </a:lnTo>
                  <a:lnTo>
                    <a:pt x="2710027" y="2195487"/>
                  </a:lnTo>
                  <a:lnTo>
                    <a:pt x="2708732" y="2191931"/>
                  </a:lnTo>
                  <a:lnTo>
                    <a:pt x="2705811" y="2188997"/>
                  </a:lnTo>
                  <a:lnTo>
                    <a:pt x="2704122" y="2186470"/>
                  </a:lnTo>
                  <a:lnTo>
                    <a:pt x="2701772" y="2180831"/>
                  </a:lnTo>
                  <a:lnTo>
                    <a:pt x="2701201" y="2177859"/>
                  </a:lnTo>
                  <a:lnTo>
                    <a:pt x="2701264" y="2172766"/>
                  </a:lnTo>
                  <a:lnTo>
                    <a:pt x="2701379" y="2171789"/>
                  </a:lnTo>
                  <a:lnTo>
                    <a:pt x="2699816" y="2167521"/>
                  </a:lnTo>
                  <a:lnTo>
                    <a:pt x="2697302" y="2164981"/>
                  </a:lnTo>
                  <a:lnTo>
                    <a:pt x="2695600" y="2162454"/>
                  </a:lnTo>
                  <a:lnTo>
                    <a:pt x="2694444" y="2159635"/>
                  </a:lnTo>
                  <a:lnTo>
                    <a:pt x="2693263" y="2156841"/>
                  </a:lnTo>
                  <a:lnTo>
                    <a:pt x="2692666" y="2153843"/>
                  </a:lnTo>
                  <a:lnTo>
                    <a:pt x="2692704" y="2149094"/>
                  </a:lnTo>
                  <a:lnTo>
                    <a:pt x="2692806" y="2148306"/>
                  </a:lnTo>
                  <a:lnTo>
                    <a:pt x="2690888" y="2143112"/>
                  </a:lnTo>
                  <a:lnTo>
                    <a:pt x="2688717" y="2140877"/>
                  </a:lnTo>
                  <a:lnTo>
                    <a:pt x="2687053" y="2138362"/>
                  </a:lnTo>
                  <a:lnTo>
                    <a:pt x="2684729" y="2132787"/>
                  </a:lnTo>
                  <a:lnTo>
                    <a:pt x="2684157" y="2129815"/>
                  </a:lnTo>
                  <a:lnTo>
                    <a:pt x="2684221" y="2124849"/>
                  </a:lnTo>
                  <a:lnTo>
                    <a:pt x="2681871" y="2118436"/>
                  </a:lnTo>
                  <a:lnTo>
                    <a:pt x="2679916" y="2116315"/>
                  </a:lnTo>
                  <a:lnTo>
                    <a:pt x="2678366" y="2113965"/>
                  </a:lnTo>
                  <a:lnTo>
                    <a:pt x="2676106" y="2108543"/>
                  </a:lnTo>
                  <a:lnTo>
                    <a:pt x="2675509" y="2105571"/>
                  </a:lnTo>
                  <a:lnTo>
                    <a:pt x="2675547" y="2101113"/>
                  </a:lnTo>
                  <a:lnTo>
                    <a:pt x="2672804" y="2093595"/>
                  </a:lnTo>
                  <a:lnTo>
                    <a:pt x="2671076" y="2091626"/>
                  </a:lnTo>
                  <a:lnTo>
                    <a:pt x="2669743" y="2089467"/>
                  </a:lnTo>
                  <a:lnTo>
                    <a:pt x="2667597" y="2084298"/>
                  </a:lnTo>
                  <a:lnTo>
                    <a:pt x="2667000" y="2081326"/>
                  </a:lnTo>
                  <a:lnTo>
                    <a:pt x="2667012" y="2077059"/>
                  </a:lnTo>
                  <a:lnTo>
                    <a:pt x="2664383" y="2069490"/>
                  </a:lnTo>
                  <a:lnTo>
                    <a:pt x="2662542" y="2067458"/>
                  </a:lnTo>
                  <a:lnTo>
                    <a:pt x="2661132" y="2065197"/>
                  </a:lnTo>
                  <a:lnTo>
                    <a:pt x="2660116" y="2062746"/>
                  </a:lnTo>
                  <a:lnTo>
                    <a:pt x="2658922" y="2059940"/>
                  </a:lnTo>
                  <a:lnTo>
                    <a:pt x="2658376" y="2056955"/>
                  </a:lnTo>
                  <a:lnTo>
                    <a:pt x="2658414" y="2052281"/>
                  </a:lnTo>
                  <a:lnTo>
                    <a:pt x="2656827" y="2047709"/>
                  </a:lnTo>
                  <a:lnTo>
                    <a:pt x="2533396" y="2047709"/>
                  </a:lnTo>
                  <a:lnTo>
                    <a:pt x="2533396" y="2296058"/>
                  </a:lnTo>
                  <a:lnTo>
                    <a:pt x="2744203" y="2296058"/>
                  </a:lnTo>
                  <a:lnTo>
                    <a:pt x="2744089" y="2295131"/>
                  </a:lnTo>
                  <a:lnTo>
                    <a:pt x="2744139" y="2290610"/>
                  </a:lnTo>
                  <a:lnTo>
                    <a:pt x="2744343" y="2289365"/>
                  </a:lnTo>
                  <a:close/>
                </a:path>
                <a:path w="3340100" h="4116704">
                  <a:moveTo>
                    <a:pt x="2800172" y="3604768"/>
                  </a:moveTo>
                  <a:lnTo>
                    <a:pt x="2533396" y="3604768"/>
                  </a:lnTo>
                  <a:lnTo>
                    <a:pt x="2533396" y="3608247"/>
                  </a:lnTo>
                  <a:lnTo>
                    <a:pt x="2533396" y="3856609"/>
                  </a:lnTo>
                  <a:lnTo>
                    <a:pt x="2533396" y="3868356"/>
                  </a:lnTo>
                  <a:lnTo>
                    <a:pt x="2533396" y="4116692"/>
                  </a:lnTo>
                  <a:lnTo>
                    <a:pt x="2800172" y="4116692"/>
                  </a:lnTo>
                  <a:lnTo>
                    <a:pt x="2800172" y="3868356"/>
                  </a:lnTo>
                  <a:lnTo>
                    <a:pt x="2800172" y="3856609"/>
                  </a:lnTo>
                  <a:lnTo>
                    <a:pt x="2800172" y="3608247"/>
                  </a:lnTo>
                  <a:lnTo>
                    <a:pt x="2800172" y="3604768"/>
                  </a:lnTo>
                  <a:close/>
                </a:path>
                <a:path w="3340100" h="4116704">
                  <a:moveTo>
                    <a:pt x="2800172" y="3084588"/>
                  </a:moveTo>
                  <a:lnTo>
                    <a:pt x="2533396" y="3084588"/>
                  </a:lnTo>
                  <a:lnTo>
                    <a:pt x="2533396" y="3088081"/>
                  </a:lnTo>
                  <a:lnTo>
                    <a:pt x="2533396" y="3336417"/>
                  </a:lnTo>
                  <a:lnTo>
                    <a:pt x="2533396" y="3348164"/>
                  </a:lnTo>
                  <a:lnTo>
                    <a:pt x="2533396" y="3596500"/>
                  </a:lnTo>
                  <a:lnTo>
                    <a:pt x="2533396" y="3600005"/>
                  </a:lnTo>
                  <a:lnTo>
                    <a:pt x="2800172" y="3600005"/>
                  </a:lnTo>
                  <a:lnTo>
                    <a:pt x="2800172" y="3596500"/>
                  </a:lnTo>
                  <a:lnTo>
                    <a:pt x="2800172" y="3348164"/>
                  </a:lnTo>
                  <a:lnTo>
                    <a:pt x="2800172" y="3336417"/>
                  </a:lnTo>
                  <a:lnTo>
                    <a:pt x="2800172" y="3088081"/>
                  </a:lnTo>
                  <a:lnTo>
                    <a:pt x="2800172" y="3084588"/>
                  </a:lnTo>
                  <a:close/>
                </a:path>
                <a:path w="3340100" h="4116704">
                  <a:moveTo>
                    <a:pt x="2800172" y="2564396"/>
                  </a:moveTo>
                  <a:lnTo>
                    <a:pt x="2533396" y="2564396"/>
                  </a:lnTo>
                  <a:lnTo>
                    <a:pt x="2533396" y="2567902"/>
                  </a:lnTo>
                  <a:lnTo>
                    <a:pt x="2533396" y="2816250"/>
                  </a:lnTo>
                  <a:lnTo>
                    <a:pt x="2533396" y="2827985"/>
                  </a:lnTo>
                  <a:lnTo>
                    <a:pt x="2533396" y="3076333"/>
                  </a:lnTo>
                  <a:lnTo>
                    <a:pt x="2533396" y="3079839"/>
                  </a:lnTo>
                  <a:lnTo>
                    <a:pt x="2800172" y="3079839"/>
                  </a:lnTo>
                  <a:lnTo>
                    <a:pt x="2800172" y="3076333"/>
                  </a:lnTo>
                  <a:lnTo>
                    <a:pt x="2800172" y="2827985"/>
                  </a:lnTo>
                  <a:lnTo>
                    <a:pt x="2800172" y="2816250"/>
                  </a:lnTo>
                  <a:lnTo>
                    <a:pt x="2800172" y="2567902"/>
                  </a:lnTo>
                  <a:lnTo>
                    <a:pt x="2800172" y="2564396"/>
                  </a:lnTo>
                  <a:close/>
                </a:path>
                <a:path w="3340100" h="4116704">
                  <a:moveTo>
                    <a:pt x="2800172" y="2445512"/>
                  </a:moveTo>
                  <a:lnTo>
                    <a:pt x="2799003" y="2443911"/>
                  </a:lnTo>
                  <a:lnTo>
                    <a:pt x="2798038" y="2442235"/>
                  </a:lnTo>
                  <a:lnTo>
                    <a:pt x="2797302" y="2440406"/>
                  </a:lnTo>
                  <a:lnTo>
                    <a:pt x="2796121" y="2437600"/>
                  </a:lnTo>
                  <a:lnTo>
                    <a:pt x="2795524" y="2434640"/>
                  </a:lnTo>
                  <a:lnTo>
                    <a:pt x="2795587" y="2429599"/>
                  </a:lnTo>
                  <a:lnTo>
                    <a:pt x="2794177" y="2425763"/>
                  </a:lnTo>
                  <a:lnTo>
                    <a:pt x="2791510" y="2423058"/>
                  </a:lnTo>
                  <a:lnTo>
                    <a:pt x="2789796" y="2420543"/>
                  </a:lnTo>
                  <a:lnTo>
                    <a:pt x="2787472" y="2414917"/>
                  </a:lnTo>
                  <a:lnTo>
                    <a:pt x="2786875" y="2411920"/>
                  </a:lnTo>
                  <a:lnTo>
                    <a:pt x="2787002" y="2406154"/>
                  </a:lnTo>
                  <a:lnTo>
                    <a:pt x="2785910" y="2403068"/>
                  </a:lnTo>
                  <a:lnTo>
                    <a:pt x="2778366" y="2389022"/>
                  </a:lnTo>
                  <a:lnTo>
                    <a:pt x="2778404" y="2383891"/>
                  </a:lnTo>
                  <a:lnTo>
                    <a:pt x="2778518" y="2382926"/>
                  </a:lnTo>
                  <a:lnTo>
                    <a:pt x="2777642" y="2380500"/>
                  </a:lnTo>
                  <a:lnTo>
                    <a:pt x="2776905" y="2379840"/>
                  </a:lnTo>
                  <a:lnTo>
                    <a:pt x="2774353" y="2377224"/>
                  </a:lnTo>
                  <a:lnTo>
                    <a:pt x="2772638" y="2374709"/>
                  </a:lnTo>
                  <a:lnTo>
                    <a:pt x="2771495" y="2371902"/>
                  </a:lnTo>
                  <a:lnTo>
                    <a:pt x="2770314" y="2369083"/>
                  </a:lnTo>
                  <a:lnTo>
                    <a:pt x="2769717" y="2366111"/>
                  </a:lnTo>
                  <a:lnTo>
                    <a:pt x="2769806" y="2360638"/>
                  </a:lnTo>
                  <a:lnTo>
                    <a:pt x="2769971" y="2359495"/>
                  </a:lnTo>
                  <a:lnTo>
                    <a:pt x="2769222" y="2357437"/>
                  </a:lnTo>
                  <a:lnTo>
                    <a:pt x="2762961" y="2348738"/>
                  </a:lnTo>
                  <a:lnTo>
                    <a:pt x="2761780" y="2345931"/>
                  </a:lnTo>
                  <a:lnTo>
                    <a:pt x="2761208" y="2342946"/>
                  </a:lnTo>
                  <a:lnTo>
                    <a:pt x="2761297" y="2337397"/>
                  </a:lnTo>
                  <a:lnTo>
                    <a:pt x="2761462" y="2336215"/>
                  </a:lnTo>
                  <a:lnTo>
                    <a:pt x="2760738" y="2334209"/>
                  </a:lnTo>
                  <a:lnTo>
                    <a:pt x="2754452" y="2325484"/>
                  </a:lnTo>
                  <a:lnTo>
                    <a:pt x="2753271" y="2322677"/>
                  </a:lnTo>
                  <a:lnTo>
                    <a:pt x="2752674" y="2319705"/>
                  </a:lnTo>
                  <a:lnTo>
                    <a:pt x="2752763" y="2314117"/>
                  </a:lnTo>
                  <a:lnTo>
                    <a:pt x="2752953" y="2312911"/>
                  </a:lnTo>
                  <a:lnTo>
                    <a:pt x="2752255" y="2311006"/>
                  </a:lnTo>
                  <a:lnTo>
                    <a:pt x="2749169" y="2307793"/>
                  </a:lnTo>
                  <a:lnTo>
                    <a:pt x="2533396" y="2307793"/>
                  </a:lnTo>
                  <a:lnTo>
                    <a:pt x="2533396" y="2556167"/>
                  </a:lnTo>
                  <a:lnTo>
                    <a:pt x="2800172" y="2556167"/>
                  </a:lnTo>
                  <a:lnTo>
                    <a:pt x="2800172" y="2445512"/>
                  </a:lnTo>
                  <a:close/>
                </a:path>
                <a:path w="3340100" h="4116704">
                  <a:moveTo>
                    <a:pt x="2841828" y="2556167"/>
                  </a:moveTo>
                  <a:lnTo>
                    <a:pt x="2841040" y="2554020"/>
                  </a:lnTo>
                  <a:lnTo>
                    <a:pt x="2840393" y="2552700"/>
                  </a:lnTo>
                  <a:lnTo>
                    <a:pt x="2839593" y="2550744"/>
                  </a:lnTo>
                  <a:lnTo>
                    <a:pt x="2839161" y="2549410"/>
                  </a:lnTo>
                  <a:lnTo>
                    <a:pt x="2838881" y="2548039"/>
                  </a:lnTo>
                  <a:lnTo>
                    <a:pt x="2833865" y="2534361"/>
                  </a:lnTo>
                  <a:lnTo>
                    <a:pt x="2832925" y="2532977"/>
                  </a:lnTo>
                  <a:lnTo>
                    <a:pt x="2832125" y="2531529"/>
                  </a:lnTo>
                  <a:lnTo>
                    <a:pt x="2831503" y="2529979"/>
                  </a:lnTo>
                  <a:lnTo>
                    <a:pt x="2830601" y="2527833"/>
                  </a:lnTo>
                  <a:lnTo>
                    <a:pt x="2830017" y="2525598"/>
                  </a:lnTo>
                  <a:lnTo>
                    <a:pt x="2829814" y="2523274"/>
                  </a:lnTo>
                  <a:lnTo>
                    <a:pt x="2826220" y="2513368"/>
                  </a:lnTo>
                  <a:lnTo>
                    <a:pt x="2821216" y="2499715"/>
                  </a:lnTo>
                  <a:lnTo>
                    <a:pt x="2818371" y="2491994"/>
                  </a:lnTo>
                  <a:lnTo>
                    <a:pt x="2816669" y="2490025"/>
                  </a:lnTo>
                  <a:lnTo>
                    <a:pt x="2815310" y="2487866"/>
                  </a:lnTo>
                  <a:lnTo>
                    <a:pt x="2813164" y="2482672"/>
                  </a:lnTo>
                  <a:lnTo>
                    <a:pt x="2812567" y="2479700"/>
                  </a:lnTo>
                  <a:lnTo>
                    <a:pt x="2812567" y="2476055"/>
                  </a:lnTo>
                  <a:lnTo>
                    <a:pt x="2811919" y="2474290"/>
                  </a:lnTo>
                  <a:lnTo>
                    <a:pt x="2811919" y="2556167"/>
                  </a:lnTo>
                  <a:lnTo>
                    <a:pt x="2841828" y="2556167"/>
                  </a:lnTo>
                  <a:close/>
                </a:path>
                <a:path w="3340100" h="4116704">
                  <a:moveTo>
                    <a:pt x="3062973" y="3079839"/>
                  </a:moveTo>
                  <a:lnTo>
                    <a:pt x="3061220" y="3076333"/>
                  </a:lnTo>
                  <a:lnTo>
                    <a:pt x="3035503" y="3024898"/>
                  </a:lnTo>
                  <a:lnTo>
                    <a:pt x="3033293" y="3020123"/>
                  </a:lnTo>
                  <a:lnTo>
                    <a:pt x="2950248" y="2829509"/>
                  </a:lnTo>
                  <a:lnTo>
                    <a:pt x="2949625" y="2828010"/>
                  </a:lnTo>
                  <a:lnTo>
                    <a:pt x="2881592" y="2664676"/>
                  </a:lnTo>
                  <a:lnTo>
                    <a:pt x="2846120" y="2567902"/>
                  </a:lnTo>
                  <a:lnTo>
                    <a:pt x="2844850" y="2564396"/>
                  </a:lnTo>
                  <a:lnTo>
                    <a:pt x="2811919" y="2564396"/>
                  </a:lnTo>
                  <a:lnTo>
                    <a:pt x="2811919" y="3079839"/>
                  </a:lnTo>
                  <a:lnTo>
                    <a:pt x="3062973" y="3079839"/>
                  </a:lnTo>
                  <a:close/>
                </a:path>
                <a:path w="3340100" h="4116704">
                  <a:moveTo>
                    <a:pt x="3078581" y="3604768"/>
                  </a:moveTo>
                  <a:lnTo>
                    <a:pt x="2811919" y="3604768"/>
                  </a:lnTo>
                  <a:lnTo>
                    <a:pt x="2811919" y="3608247"/>
                  </a:lnTo>
                  <a:lnTo>
                    <a:pt x="2811919" y="3856609"/>
                  </a:lnTo>
                  <a:lnTo>
                    <a:pt x="2811919" y="3868356"/>
                  </a:lnTo>
                  <a:lnTo>
                    <a:pt x="2811919" y="4116692"/>
                  </a:lnTo>
                  <a:lnTo>
                    <a:pt x="3078581" y="4116692"/>
                  </a:lnTo>
                  <a:lnTo>
                    <a:pt x="3078581" y="3868356"/>
                  </a:lnTo>
                  <a:lnTo>
                    <a:pt x="3078581" y="3856609"/>
                  </a:lnTo>
                  <a:lnTo>
                    <a:pt x="3078581" y="3608247"/>
                  </a:lnTo>
                  <a:lnTo>
                    <a:pt x="3078581" y="3604768"/>
                  </a:lnTo>
                  <a:close/>
                </a:path>
                <a:path w="3340100" h="4116704">
                  <a:moveTo>
                    <a:pt x="3078581" y="3111093"/>
                  </a:moveTo>
                  <a:lnTo>
                    <a:pt x="3067100" y="3088081"/>
                  </a:lnTo>
                  <a:lnTo>
                    <a:pt x="3065348" y="3084588"/>
                  </a:lnTo>
                  <a:lnTo>
                    <a:pt x="2811919" y="3084588"/>
                  </a:lnTo>
                  <a:lnTo>
                    <a:pt x="2811919" y="3088081"/>
                  </a:lnTo>
                  <a:lnTo>
                    <a:pt x="2811919" y="3336417"/>
                  </a:lnTo>
                  <a:lnTo>
                    <a:pt x="2811919" y="3348164"/>
                  </a:lnTo>
                  <a:lnTo>
                    <a:pt x="2811919" y="3596500"/>
                  </a:lnTo>
                  <a:lnTo>
                    <a:pt x="2811919" y="3600005"/>
                  </a:lnTo>
                  <a:lnTo>
                    <a:pt x="3078581" y="3600005"/>
                  </a:lnTo>
                  <a:lnTo>
                    <a:pt x="3078581" y="3596500"/>
                  </a:lnTo>
                  <a:lnTo>
                    <a:pt x="3078581" y="3348164"/>
                  </a:lnTo>
                  <a:lnTo>
                    <a:pt x="3078581" y="3336417"/>
                  </a:lnTo>
                  <a:lnTo>
                    <a:pt x="3078581" y="3111093"/>
                  </a:lnTo>
                  <a:close/>
                </a:path>
                <a:path w="3340100" h="4116704">
                  <a:moveTo>
                    <a:pt x="3211423" y="3604768"/>
                  </a:moveTo>
                  <a:lnTo>
                    <a:pt x="3090329" y="3604768"/>
                  </a:lnTo>
                  <a:lnTo>
                    <a:pt x="3090329" y="3608247"/>
                  </a:lnTo>
                  <a:lnTo>
                    <a:pt x="3090329" y="3856609"/>
                  </a:lnTo>
                  <a:lnTo>
                    <a:pt x="3090329" y="3868356"/>
                  </a:lnTo>
                  <a:lnTo>
                    <a:pt x="3090329" y="4116692"/>
                  </a:lnTo>
                  <a:lnTo>
                    <a:pt x="3211423" y="4116692"/>
                  </a:lnTo>
                  <a:lnTo>
                    <a:pt x="3211423" y="3868356"/>
                  </a:lnTo>
                  <a:lnTo>
                    <a:pt x="3211423" y="3856609"/>
                  </a:lnTo>
                  <a:lnTo>
                    <a:pt x="3211423" y="3608247"/>
                  </a:lnTo>
                  <a:lnTo>
                    <a:pt x="3211423" y="3604768"/>
                  </a:lnTo>
                  <a:close/>
                </a:path>
                <a:path w="3340100" h="4116704">
                  <a:moveTo>
                    <a:pt x="3211423" y="3349307"/>
                  </a:moveTo>
                  <a:lnTo>
                    <a:pt x="3210737" y="3348164"/>
                  </a:lnTo>
                  <a:lnTo>
                    <a:pt x="3203562" y="3336417"/>
                  </a:lnTo>
                  <a:lnTo>
                    <a:pt x="3136074" y="3225812"/>
                  </a:lnTo>
                  <a:lnTo>
                    <a:pt x="3134715" y="3223361"/>
                  </a:lnTo>
                  <a:lnTo>
                    <a:pt x="3090329" y="3134576"/>
                  </a:lnTo>
                  <a:lnTo>
                    <a:pt x="3090329" y="3336417"/>
                  </a:lnTo>
                  <a:lnTo>
                    <a:pt x="3090329" y="3348164"/>
                  </a:lnTo>
                  <a:lnTo>
                    <a:pt x="3090329" y="3596500"/>
                  </a:lnTo>
                  <a:lnTo>
                    <a:pt x="3090329" y="3600005"/>
                  </a:lnTo>
                  <a:lnTo>
                    <a:pt x="3211423" y="3600005"/>
                  </a:lnTo>
                  <a:lnTo>
                    <a:pt x="3211423" y="3596500"/>
                  </a:lnTo>
                  <a:lnTo>
                    <a:pt x="3211423" y="3349307"/>
                  </a:lnTo>
                  <a:close/>
                </a:path>
                <a:path w="3340100" h="4116704">
                  <a:moveTo>
                    <a:pt x="3336417" y="3600005"/>
                  </a:moveTo>
                  <a:lnTo>
                    <a:pt x="3336391" y="3596500"/>
                  </a:lnTo>
                  <a:lnTo>
                    <a:pt x="3336239" y="3573234"/>
                  </a:lnTo>
                  <a:lnTo>
                    <a:pt x="3335121" y="3559137"/>
                  </a:lnTo>
                  <a:lnTo>
                    <a:pt x="3332048" y="3545395"/>
                  </a:lnTo>
                  <a:lnTo>
                    <a:pt x="3327069" y="3532225"/>
                  </a:lnTo>
                  <a:lnTo>
                    <a:pt x="3320250" y="3519830"/>
                  </a:lnTo>
                  <a:lnTo>
                    <a:pt x="3235680" y="3389007"/>
                  </a:lnTo>
                  <a:lnTo>
                    <a:pt x="3234296" y="3386798"/>
                  </a:lnTo>
                  <a:lnTo>
                    <a:pt x="3223158" y="3368573"/>
                  </a:lnTo>
                  <a:lnTo>
                    <a:pt x="3223158" y="3596500"/>
                  </a:lnTo>
                  <a:lnTo>
                    <a:pt x="3223158" y="3600005"/>
                  </a:lnTo>
                  <a:lnTo>
                    <a:pt x="3336417" y="3600005"/>
                  </a:lnTo>
                  <a:close/>
                </a:path>
                <a:path w="3340100" h="4116704">
                  <a:moveTo>
                    <a:pt x="3340087" y="4116692"/>
                  </a:moveTo>
                  <a:lnTo>
                    <a:pt x="3338309" y="3868356"/>
                  </a:lnTo>
                  <a:lnTo>
                    <a:pt x="3338245" y="3856609"/>
                  </a:lnTo>
                  <a:lnTo>
                    <a:pt x="3336493" y="3608247"/>
                  </a:lnTo>
                  <a:lnTo>
                    <a:pt x="3336467" y="3604768"/>
                  </a:lnTo>
                  <a:lnTo>
                    <a:pt x="3223158" y="3604768"/>
                  </a:lnTo>
                  <a:lnTo>
                    <a:pt x="3223158" y="3608247"/>
                  </a:lnTo>
                  <a:lnTo>
                    <a:pt x="3223158" y="3856609"/>
                  </a:lnTo>
                  <a:lnTo>
                    <a:pt x="3223158" y="3868356"/>
                  </a:lnTo>
                  <a:lnTo>
                    <a:pt x="3223158" y="4116692"/>
                  </a:lnTo>
                  <a:lnTo>
                    <a:pt x="3340087" y="4116692"/>
                  </a:lnTo>
                  <a:close/>
                </a:path>
              </a:pathLst>
            </a:custGeom>
            <a:solidFill>
              <a:srgbClr val="C9E0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5780100" y="2983204"/>
              <a:ext cx="2446655" cy="3901440"/>
            </a:xfrm>
            <a:custGeom>
              <a:avLst/>
              <a:gdLst/>
              <a:ahLst/>
              <a:cxnLst/>
              <a:rect l="l" t="t" r="r" b="b"/>
              <a:pathLst>
                <a:path w="2446654" h="3901440">
                  <a:moveTo>
                    <a:pt x="11734" y="2578125"/>
                  </a:moveTo>
                  <a:lnTo>
                    <a:pt x="6057" y="2578125"/>
                  </a:lnTo>
                  <a:lnTo>
                    <a:pt x="6057" y="2604795"/>
                  </a:lnTo>
                  <a:lnTo>
                    <a:pt x="0" y="2604795"/>
                  </a:lnTo>
                  <a:lnTo>
                    <a:pt x="0" y="3901249"/>
                  </a:lnTo>
                  <a:lnTo>
                    <a:pt x="11734" y="3901249"/>
                  </a:lnTo>
                  <a:lnTo>
                    <a:pt x="11734" y="2604795"/>
                  </a:lnTo>
                  <a:lnTo>
                    <a:pt x="11734" y="2578125"/>
                  </a:lnTo>
                  <a:close/>
                </a:path>
                <a:path w="2446654" h="3901440">
                  <a:moveTo>
                    <a:pt x="414743" y="3389325"/>
                  </a:moveTo>
                  <a:lnTo>
                    <a:pt x="411238" y="3389325"/>
                  </a:lnTo>
                  <a:lnTo>
                    <a:pt x="411238" y="3901249"/>
                  </a:lnTo>
                  <a:lnTo>
                    <a:pt x="414743" y="3901249"/>
                  </a:lnTo>
                  <a:lnTo>
                    <a:pt x="414743" y="3389325"/>
                  </a:lnTo>
                  <a:close/>
                </a:path>
                <a:path w="2446654" h="3901440">
                  <a:moveTo>
                    <a:pt x="414743" y="2869146"/>
                  </a:moveTo>
                  <a:lnTo>
                    <a:pt x="411238" y="2869146"/>
                  </a:lnTo>
                  <a:lnTo>
                    <a:pt x="411238" y="3384562"/>
                  </a:lnTo>
                  <a:lnTo>
                    <a:pt x="414743" y="3384562"/>
                  </a:lnTo>
                  <a:lnTo>
                    <a:pt x="414743" y="2869146"/>
                  </a:lnTo>
                  <a:close/>
                </a:path>
                <a:path w="2446654" h="3901440">
                  <a:moveTo>
                    <a:pt x="414743" y="2348954"/>
                  </a:moveTo>
                  <a:lnTo>
                    <a:pt x="411238" y="2348954"/>
                  </a:lnTo>
                  <a:lnTo>
                    <a:pt x="411238" y="2349525"/>
                  </a:lnTo>
                  <a:lnTo>
                    <a:pt x="105562" y="2349525"/>
                  </a:lnTo>
                  <a:lnTo>
                    <a:pt x="105562" y="2352065"/>
                  </a:lnTo>
                  <a:lnTo>
                    <a:pt x="411238" y="2352065"/>
                  </a:lnTo>
                  <a:lnTo>
                    <a:pt x="411238" y="2864396"/>
                  </a:lnTo>
                  <a:lnTo>
                    <a:pt x="414743" y="2864396"/>
                  </a:lnTo>
                  <a:lnTo>
                    <a:pt x="414743" y="2348954"/>
                  </a:lnTo>
                  <a:close/>
                </a:path>
                <a:path w="2446654" h="3901440">
                  <a:moveTo>
                    <a:pt x="414743" y="1828787"/>
                  </a:moveTo>
                  <a:lnTo>
                    <a:pt x="411238" y="1828787"/>
                  </a:lnTo>
                  <a:lnTo>
                    <a:pt x="297154" y="1828787"/>
                  </a:lnTo>
                  <a:lnTo>
                    <a:pt x="295935" y="1832267"/>
                  </a:lnTo>
                  <a:lnTo>
                    <a:pt x="411238" y="1832267"/>
                  </a:lnTo>
                  <a:lnTo>
                    <a:pt x="411238" y="2080615"/>
                  </a:lnTo>
                  <a:lnTo>
                    <a:pt x="208749" y="2080615"/>
                  </a:lnTo>
                  <a:lnTo>
                    <a:pt x="207848" y="2083155"/>
                  </a:lnTo>
                  <a:lnTo>
                    <a:pt x="206908" y="2085682"/>
                  </a:lnTo>
                  <a:lnTo>
                    <a:pt x="204343" y="2092350"/>
                  </a:lnTo>
                  <a:lnTo>
                    <a:pt x="411238" y="2092350"/>
                  </a:lnTo>
                  <a:lnTo>
                    <a:pt x="411238" y="2340724"/>
                  </a:lnTo>
                  <a:lnTo>
                    <a:pt x="109474" y="2340724"/>
                  </a:lnTo>
                  <a:lnTo>
                    <a:pt x="108140" y="2344204"/>
                  </a:lnTo>
                  <a:lnTo>
                    <a:pt x="411238" y="2344204"/>
                  </a:lnTo>
                  <a:lnTo>
                    <a:pt x="414743" y="2344204"/>
                  </a:lnTo>
                  <a:lnTo>
                    <a:pt x="414743" y="1828787"/>
                  </a:lnTo>
                  <a:close/>
                </a:path>
                <a:path w="2446654" h="3901440">
                  <a:moveTo>
                    <a:pt x="414743" y="1482471"/>
                  </a:moveTo>
                  <a:lnTo>
                    <a:pt x="411238" y="1492808"/>
                  </a:lnTo>
                  <a:lnTo>
                    <a:pt x="411238" y="1560436"/>
                  </a:lnTo>
                  <a:lnTo>
                    <a:pt x="388340" y="1560436"/>
                  </a:lnTo>
                  <a:lnTo>
                    <a:pt x="384378" y="1572183"/>
                  </a:lnTo>
                  <a:lnTo>
                    <a:pt x="411238" y="1572183"/>
                  </a:lnTo>
                  <a:lnTo>
                    <a:pt x="411238" y="1820532"/>
                  </a:lnTo>
                  <a:lnTo>
                    <a:pt x="300062" y="1820532"/>
                  </a:lnTo>
                  <a:lnTo>
                    <a:pt x="298831" y="1824037"/>
                  </a:lnTo>
                  <a:lnTo>
                    <a:pt x="411238" y="1824037"/>
                  </a:lnTo>
                  <a:lnTo>
                    <a:pt x="414743" y="1824037"/>
                  </a:lnTo>
                  <a:lnTo>
                    <a:pt x="414743" y="1482471"/>
                  </a:lnTo>
                  <a:close/>
                </a:path>
                <a:path w="2446654" h="3901440">
                  <a:moveTo>
                    <a:pt x="422973" y="3389325"/>
                  </a:moveTo>
                  <a:lnTo>
                    <a:pt x="419493" y="3389325"/>
                  </a:lnTo>
                  <a:lnTo>
                    <a:pt x="419493" y="3901249"/>
                  </a:lnTo>
                  <a:lnTo>
                    <a:pt x="422973" y="3901249"/>
                  </a:lnTo>
                  <a:lnTo>
                    <a:pt x="422973" y="3389325"/>
                  </a:lnTo>
                  <a:close/>
                </a:path>
                <a:path w="2446654" h="3901440">
                  <a:moveTo>
                    <a:pt x="422973" y="2869146"/>
                  </a:moveTo>
                  <a:lnTo>
                    <a:pt x="419493" y="2869146"/>
                  </a:lnTo>
                  <a:lnTo>
                    <a:pt x="419493" y="3384562"/>
                  </a:lnTo>
                  <a:lnTo>
                    <a:pt x="422973" y="3384562"/>
                  </a:lnTo>
                  <a:lnTo>
                    <a:pt x="422973" y="2869146"/>
                  </a:lnTo>
                  <a:close/>
                </a:path>
                <a:path w="2446654" h="3901440">
                  <a:moveTo>
                    <a:pt x="839520" y="2348954"/>
                  </a:moveTo>
                  <a:lnTo>
                    <a:pt x="422973" y="2348954"/>
                  </a:lnTo>
                  <a:lnTo>
                    <a:pt x="419493" y="2348954"/>
                  </a:lnTo>
                  <a:lnTo>
                    <a:pt x="419493" y="2864396"/>
                  </a:lnTo>
                  <a:lnTo>
                    <a:pt x="422973" y="2864396"/>
                  </a:lnTo>
                  <a:lnTo>
                    <a:pt x="422973" y="2352459"/>
                  </a:lnTo>
                  <a:lnTo>
                    <a:pt x="839520" y="2352459"/>
                  </a:lnTo>
                  <a:lnTo>
                    <a:pt x="839520" y="2348954"/>
                  </a:lnTo>
                  <a:close/>
                </a:path>
                <a:path w="2446654" h="3901440">
                  <a:moveTo>
                    <a:pt x="839520" y="1828787"/>
                  </a:moveTo>
                  <a:lnTo>
                    <a:pt x="422973" y="1828787"/>
                  </a:lnTo>
                  <a:lnTo>
                    <a:pt x="419493" y="1828787"/>
                  </a:lnTo>
                  <a:lnTo>
                    <a:pt x="419493" y="2344204"/>
                  </a:lnTo>
                  <a:lnTo>
                    <a:pt x="422973" y="2344204"/>
                  </a:lnTo>
                  <a:lnTo>
                    <a:pt x="839520" y="2344204"/>
                  </a:lnTo>
                  <a:lnTo>
                    <a:pt x="839520" y="2340724"/>
                  </a:lnTo>
                  <a:lnTo>
                    <a:pt x="422973" y="2340724"/>
                  </a:lnTo>
                  <a:lnTo>
                    <a:pt x="422973" y="2092350"/>
                  </a:lnTo>
                  <a:lnTo>
                    <a:pt x="839520" y="2092350"/>
                  </a:lnTo>
                  <a:lnTo>
                    <a:pt x="839520" y="2080615"/>
                  </a:lnTo>
                  <a:lnTo>
                    <a:pt x="422973" y="2080615"/>
                  </a:lnTo>
                  <a:lnTo>
                    <a:pt x="422973" y="1832267"/>
                  </a:lnTo>
                  <a:lnTo>
                    <a:pt x="839520" y="1832267"/>
                  </a:lnTo>
                  <a:lnTo>
                    <a:pt x="839520" y="1828787"/>
                  </a:lnTo>
                  <a:close/>
                </a:path>
                <a:path w="2446654" h="3901440">
                  <a:moveTo>
                    <a:pt x="839520" y="1560436"/>
                  </a:moveTo>
                  <a:lnTo>
                    <a:pt x="422973" y="1560436"/>
                  </a:lnTo>
                  <a:lnTo>
                    <a:pt x="422973" y="1458112"/>
                  </a:lnTo>
                  <a:lnTo>
                    <a:pt x="419493" y="1468450"/>
                  </a:lnTo>
                  <a:lnTo>
                    <a:pt x="419493" y="1824037"/>
                  </a:lnTo>
                  <a:lnTo>
                    <a:pt x="422973" y="1824037"/>
                  </a:lnTo>
                  <a:lnTo>
                    <a:pt x="839520" y="1824037"/>
                  </a:lnTo>
                  <a:lnTo>
                    <a:pt x="839520" y="1820532"/>
                  </a:lnTo>
                  <a:lnTo>
                    <a:pt x="422973" y="1820532"/>
                  </a:lnTo>
                  <a:lnTo>
                    <a:pt x="422973" y="1572183"/>
                  </a:lnTo>
                  <a:lnTo>
                    <a:pt x="839520" y="1572183"/>
                  </a:lnTo>
                  <a:lnTo>
                    <a:pt x="839520" y="1560436"/>
                  </a:lnTo>
                  <a:close/>
                </a:path>
                <a:path w="2446654" h="3901440">
                  <a:moveTo>
                    <a:pt x="839520" y="1308595"/>
                  </a:moveTo>
                  <a:lnTo>
                    <a:pt x="474827" y="1308595"/>
                  </a:lnTo>
                  <a:lnTo>
                    <a:pt x="473621" y="1312100"/>
                  </a:lnTo>
                  <a:lnTo>
                    <a:pt x="839520" y="1312100"/>
                  </a:lnTo>
                  <a:lnTo>
                    <a:pt x="839520" y="1308595"/>
                  </a:lnTo>
                  <a:close/>
                </a:path>
                <a:path w="2446654" h="3901440">
                  <a:moveTo>
                    <a:pt x="839520" y="1300353"/>
                  </a:moveTo>
                  <a:lnTo>
                    <a:pt x="477710" y="1300353"/>
                  </a:lnTo>
                  <a:lnTo>
                    <a:pt x="476478" y="1303845"/>
                  </a:lnTo>
                  <a:lnTo>
                    <a:pt x="839520" y="1303845"/>
                  </a:lnTo>
                  <a:lnTo>
                    <a:pt x="839520" y="1300353"/>
                  </a:lnTo>
                  <a:close/>
                </a:path>
                <a:path w="2446654" h="3901440">
                  <a:moveTo>
                    <a:pt x="839520" y="1040269"/>
                  </a:moveTo>
                  <a:lnTo>
                    <a:pt x="568312" y="1040269"/>
                  </a:lnTo>
                  <a:lnTo>
                    <a:pt x="564095" y="1052017"/>
                  </a:lnTo>
                  <a:lnTo>
                    <a:pt x="839520" y="1052017"/>
                  </a:lnTo>
                  <a:lnTo>
                    <a:pt x="839520" y="1040269"/>
                  </a:lnTo>
                  <a:close/>
                </a:path>
                <a:path w="2446654" h="3901440">
                  <a:moveTo>
                    <a:pt x="839520" y="788403"/>
                  </a:moveTo>
                  <a:lnTo>
                    <a:pt x="659015" y="788403"/>
                  </a:lnTo>
                  <a:lnTo>
                    <a:pt x="657745" y="791908"/>
                  </a:lnTo>
                  <a:lnTo>
                    <a:pt x="839520" y="791908"/>
                  </a:lnTo>
                  <a:lnTo>
                    <a:pt x="839520" y="788403"/>
                  </a:lnTo>
                  <a:close/>
                </a:path>
                <a:path w="2446654" h="3901440">
                  <a:moveTo>
                    <a:pt x="839520" y="780161"/>
                  </a:moveTo>
                  <a:lnTo>
                    <a:pt x="661974" y="780161"/>
                  </a:lnTo>
                  <a:lnTo>
                    <a:pt x="660730" y="783653"/>
                  </a:lnTo>
                  <a:lnTo>
                    <a:pt x="839520" y="783653"/>
                  </a:lnTo>
                  <a:lnTo>
                    <a:pt x="839520" y="780161"/>
                  </a:lnTo>
                  <a:close/>
                </a:path>
                <a:path w="2446654" h="3901440">
                  <a:moveTo>
                    <a:pt x="839520" y="520192"/>
                  </a:moveTo>
                  <a:lnTo>
                    <a:pt x="761758" y="520192"/>
                  </a:lnTo>
                  <a:lnTo>
                    <a:pt x="757237" y="531939"/>
                  </a:lnTo>
                  <a:lnTo>
                    <a:pt x="839520" y="531939"/>
                  </a:lnTo>
                  <a:lnTo>
                    <a:pt x="839520" y="520192"/>
                  </a:lnTo>
                  <a:close/>
                </a:path>
                <a:path w="2446654" h="3901440">
                  <a:moveTo>
                    <a:pt x="1267929" y="2348954"/>
                  </a:moveTo>
                  <a:lnTo>
                    <a:pt x="851268" y="2348954"/>
                  </a:lnTo>
                  <a:lnTo>
                    <a:pt x="851268" y="2352459"/>
                  </a:lnTo>
                  <a:lnTo>
                    <a:pt x="1267929" y="2352459"/>
                  </a:lnTo>
                  <a:lnTo>
                    <a:pt x="1267929" y="2348954"/>
                  </a:lnTo>
                  <a:close/>
                </a:path>
                <a:path w="2446654" h="3901440">
                  <a:moveTo>
                    <a:pt x="1267929" y="2340724"/>
                  </a:moveTo>
                  <a:lnTo>
                    <a:pt x="851268" y="2340724"/>
                  </a:lnTo>
                  <a:lnTo>
                    <a:pt x="851268" y="2344204"/>
                  </a:lnTo>
                  <a:lnTo>
                    <a:pt x="1267929" y="2344204"/>
                  </a:lnTo>
                  <a:lnTo>
                    <a:pt x="1267929" y="2340724"/>
                  </a:lnTo>
                  <a:close/>
                </a:path>
                <a:path w="2446654" h="3901440">
                  <a:moveTo>
                    <a:pt x="1267929" y="2080615"/>
                  </a:moveTo>
                  <a:lnTo>
                    <a:pt x="851268" y="2080615"/>
                  </a:lnTo>
                  <a:lnTo>
                    <a:pt x="851268" y="2092350"/>
                  </a:lnTo>
                  <a:lnTo>
                    <a:pt x="1267929" y="2092350"/>
                  </a:lnTo>
                  <a:lnTo>
                    <a:pt x="1267929" y="2080615"/>
                  </a:lnTo>
                  <a:close/>
                </a:path>
                <a:path w="2446654" h="3901440">
                  <a:moveTo>
                    <a:pt x="1267929" y="1828787"/>
                  </a:moveTo>
                  <a:lnTo>
                    <a:pt x="851268" y="1828787"/>
                  </a:lnTo>
                  <a:lnTo>
                    <a:pt x="851268" y="1832267"/>
                  </a:lnTo>
                  <a:lnTo>
                    <a:pt x="1267929" y="1832267"/>
                  </a:lnTo>
                  <a:lnTo>
                    <a:pt x="1267929" y="1828787"/>
                  </a:lnTo>
                  <a:close/>
                </a:path>
                <a:path w="2446654" h="3901440">
                  <a:moveTo>
                    <a:pt x="1267929" y="1820532"/>
                  </a:moveTo>
                  <a:lnTo>
                    <a:pt x="851268" y="1820532"/>
                  </a:lnTo>
                  <a:lnTo>
                    <a:pt x="851268" y="1824037"/>
                  </a:lnTo>
                  <a:lnTo>
                    <a:pt x="1267929" y="1824037"/>
                  </a:lnTo>
                  <a:lnTo>
                    <a:pt x="1267929" y="1820532"/>
                  </a:lnTo>
                  <a:close/>
                </a:path>
                <a:path w="2446654" h="3901440">
                  <a:moveTo>
                    <a:pt x="1267929" y="1560436"/>
                  </a:moveTo>
                  <a:lnTo>
                    <a:pt x="851268" y="1560436"/>
                  </a:lnTo>
                  <a:lnTo>
                    <a:pt x="851268" y="1572183"/>
                  </a:lnTo>
                  <a:lnTo>
                    <a:pt x="1267929" y="1572183"/>
                  </a:lnTo>
                  <a:lnTo>
                    <a:pt x="1267929" y="1560436"/>
                  </a:lnTo>
                  <a:close/>
                </a:path>
                <a:path w="2446654" h="3901440">
                  <a:moveTo>
                    <a:pt x="1267929" y="1308595"/>
                  </a:moveTo>
                  <a:lnTo>
                    <a:pt x="851268" y="1308595"/>
                  </a:lnTo>
                  <a:lnTo>
                    <a:pt x="851268" y="1312100"/>
                  </a:lnTo>
                  <a:lnTo>
                    <a:pt x="1267929" y="1312100"/>
                  </a:lnTo>
                  <a:lnTo>
                    <a:pt x="1267929" y="1308595"/>
                  </a:lnTo>
                  <a:close/>
                </a:path>
                <a:path w="2446654" h="3901440">
                  <a:moveTo>
                    <a:pt x="1267929" y="1300353"/>
                  </a:moveTo>
                  <a:lnTo>
                    <a:pt x="851268" y="1300353"/>
                  </a:lnTo>
                  <a:lnTo>
                    <a:pt x="851268" y="1303845"/>
                  </a:lnTo>
                  <a:lnTo>
                    <a:pt x="1267929" y="1303845"/>
                  </a:lnTo>
                  <a:lnTo>
                    <a:pt x="1267929" y="1300353"/>
                  </a:lnTo>
                  <a:close/>
                </a:path>
                <a:path w="2446654" h="3901440">
                  <a:moveTo>
                    <a:pt x="1267929" y="1040269"/>
                  </a:moveTo>
                  <a:lnTo>
                    <a:pt x="851268" y="1040269"/>
                  </a:lnTo>
                  <a:lnTo>
                    <a:pt x="851268" y="1052017"/>
                  </a:lnTo>
                  <a:lnTo>
                    <a:pt x="1267929" y="1052017"/>
                  </a:lnTo>
                  <a:lnTo>
                    <a:pt x="1267929" y="1040269"/>
                  </a:lnTo>
                  <a:close/>
                </a:path>
                <a:path w="2446654" h="3901440">
                  <a:moveTo>
                    <a:pt x="1267929" y="788403"/>
                  </a:moveTo>
                  <a:lnTo>
                    <a:pt x="851268" y="788403"/>
                  </a:lnTo>
                  <a:lnTo>
                    <a:pt x="851268" y="791908"/>
                  </a:lnTo>
                  <a:lnTo>
                    <a:pt x="1267929" y="791908"/>
                  </a:lnTo>
                  <a:lnTo>
                    <a:pt x="1267929" y="788403"/>
                  </a:lnTo>
                  <a:close/>
                </a:path>
                <a:path w="2446654" h="3901440">
                  <a:moveTo>
                    <a:pt x="1267929" y="780161"/>
                  </a:moveTo>
                  <a:lnTo>
                    <a:pt x="851268" y="780161"/>
                  </a:lnTo>
                  <a:lnTo>
                    <a:pt x="851268" y="783653"/>
                  </a:lnTo>
                  <a:lnTo>
                    <a:pt x="1267929" y="783653"/>
                  </a:lnTo>
                  <a:lnTo>
                    <a:pt x="1267929" y="780161"/>
                  </a:lnTo>
                  <a:close/>
                </a:path>
                <a:path w="2446654" h="3901440">
                  <a:moveTo>
                    <a:pt x="1267929" y="520192"/>
                  </a:moveTo>
                  <a:lnTo>
                    <a:pt x="851268" y="520192"/>
                  </a:lnTo>
                  <a:lnTo>
                    <a:pt x="851268" y="531939"/>
                  </a:lnTo>
                  <a:lnTo>
                    <a:pt x="1267929" y="531939"/>
                  </a:lnTo>
                  <a:lnTo>
                    <a:pt x="1267929" y="520192"/>
                  </a:lnTo>
                  <a:close/>
                </a:path>
                <a:path w="2446654" h="3901440">
                  <a:moveTo>
                    <a:pt x="1267929" y="268325"/>
                  </a:moveTo>
                  <a:lnTo>
                    <a:pt x="870191" y="268325"/>
                  </a:lnTo>
                  <a:lnTo>
                    <a:pt x="868540" y="271830"/>
                  </a:lnTo>
                  <a:lnTo>
                    <a:pt x="1267929" y="271830"/>
                  </a:lnTo>
                  <a:lnTo>
                    <a:pt x="1267929" y="268325"/>
                  </a:lnTo>
                  <a:close/>
                </a:path>
                <a:path w="2446654" h="3901440">
                  <a:moveTo>
                    <a:pt x="1267929" y="260083"/>
                  </a:moveTo>
                  <a:lnTo>
                    <a:pt x="874102" y="260083"/>
                  </a:lnTo>
                  <a:lnTo>
                    <a:pt x="872451" y="263588"/>
                  </a:lnTo>
                  <a:lnTo>
                    <a:pt x="1267929" y="263588"/>
                  </a:lnTo>
                  <a:lnTo>
                    <a:pt x="1267929" y="260083"/>
                  </a:lnTo>
                  <a:close/>
                </a:path>
                <a:path w="2446654" h="3901440">
                  <a:moveTo>
                    <a:pt x="1267929" y="0"/>
                  </a:moveTo>
                  <a:lnTo>
                    <a:pt x="1013231" y="0"/>
                  </a:lnTo>
                  <a:lnTo>
                    <a:pt x="1005763" y="11747"/>
                  </a:lnTo>
                  <a:lnTo>
                    <a:pt x="1267929" y="11747"/>
                  </a:lnTo>
                  <a:lnTo>
                    <a:pt x="1267929" y="0"/>
                  </a:lnTo>
                  <a:close/>
                </a:path>
                <a:path w="2446654" h="3901440">
                  <a:moveTo>
                    <a:pt x="1551876" y="11747"/>
                  </a:moveTo>
                  <a:lnTo>
                    <a:pt x="1551432" y="10655"/>
                  </a:lnTo>
                  <a:lnTo>
                    <a:pt x="1551114" y="9525"/>
                  </a:lnTo>
                  <a:lnTo>
                    <a:pt x="1550847" y="8394"/>
                  </a:lnTo>
                  <a:lnTo>
                    <a:pt x="1550022" y="7772"/>
                  </a:lnTo>
                  <a:lnTo>
                    <a:pt x="1543989" y="0"/>
                  </a:lnTo>
                  <a:lnTo>
                    <a:pt x="1286700" y="0"/>
                  </a:lnTo>
                  <a:lnTo>
                    <a:pt x="1286649" y="11747"/>
                  </a:lnTo>
                  <a:lnTo>
                    <a:pt x="1551876" y="11747"/>
                  </a:lnTo>
                  <a:close/>
                </a:path>
                <a:path w="2446654" h="3901440">
                  <a:moveTo>
                    <a:pt x="1683512" y="263588"/>
                  </a:moveTo>
                  <a:lnTo>
                    <a:pt x="1682013" y="260083"/>
                  </a:lnTo>
                  <a:lnTo>
                    <a:pt x="1285849" y="260083"/>
                  </a:lnTo>
                  <a:lnTo>
                    <a:pt x="1285824" y="263588"/>
                  </a:lnTo>
                  <a:lnTo>
                    <a:pt x="1683512" y="263588"/>
                  </a:lnTo>
                  <a:close/>
                </a:path>
                <a:path w="2446654" h="3901440">
                  <a:moveTo>
                    <a:pt x="1687042" y="271830"/>
                  </a:moveTo>
                  <a:lnTo>
                    <a:pt x="1685531" y="268325"/>
                  </a:lnTo>
                  <a:lnTo>
                    <a:pt x="1285798" y="268325"/>
                  </a:lnTo>
                  <a:lnTo>
                    <a:pt x="1285798" y="271830"/>
                  </a:lnTo>
                  <a:lnTo>
                    <a:pt x="1687042" y="271830"/>
                  </a:lnTo>
                  <a:close/>
                </a:path>
                <a:path w="2446654" h="3901440">
                  <a:moveTo>
                    <a:pt x="1696326" y="2348954"/>
                  </a:moveTo>
                  <a:lnTo>
                    <a:pt x="1279664" y="2348954"/>
                  </a:lnTo>
                  <a:lnTo>
                    <a:pt x="1279664" y="2352459"/>
                  </a:lnTo>
                  <a:lnTo>
                    <a:pt x="1696326" y="2352459"/>
                  </a:lnTo>
                  <a:lnTo>
                    <a:pt x="1696326" y="2348954"/>
                  </a:lnTo>
                  <a:close/>
                </a:path>
                <a:path w="2446654" h="3901440">
                  <a:moveTo>
                    <a:pt x="1696326" y="2340724"/>
                  </a:moveTo>
                  <a:lnTo>
                    <a:pt x="1279664" y="2340724"/>
                  </a:lnTo>
                  <a:lnTo>
                    <a:pt x="1279664" y="2344204"/>
                  </a:lnTo>
                  <a:lnTo>
                    <a:pt x="1696326" y="2344204"/>
                  </a:lnTo>
                  <a:lnTo>
                    <a:pt x="1696326" y="2340724"/>
                  </a:lnTo>
                  <a:close/>
                </a:path>
                <a:path w="2446654" h="3901440">
                  <a:moveTo>
                    <a:pt x="1696326" y="2080615"/>
                  </a:moveTo>
                  <a:lnTo>
                    <a:pt x="1279664" y="2080615"/>
                  </a:lnTo>
                  <a:lnTo>
                    <a:pt x="1279664" y="2092350"/>
                  </a:lnTo>
                  <a:lnTo>
                    <a:pt x="1696326" y="2092350"/>
                  </a:lnTo>
                  <a:lnTo>
                    <a:pt x="1696326" y="2080615"/>
                  </a:lnTo>
                  <a:close/>
                </a:path>
                <a:path w="2446654" h="3901440">
                  <a:moveTo>
                    <a:pt x="1696326" y="1828787"/>
                  </a:moveTo>
                  <a:lnTo>
                    <a:pt x="1279664" y="1828787"/>
                  </a:lnTo>
                  <a:lnTo>
                    <a:pt x="1279664" y="1832267"/>
                  </a:lnTo>
                  <a:lnTo>
                    <a:pt x="1696326" y="1832267"/>
                  </a:lnTo>
                  <a:lnTo>
                    <a:pt x="1696326" y="1828787"/>
                  </a:lnTo>
                  <a:close/>
                </a:path>
                <a:path w="2446654" h="3901440">
                  <a:moveTo>
                    <a:pt x="1696326" y="1820532"/>
                  </a:moveTo>
                  <a:lnTo>
                    <a:pt x="1279664" y="1820532"/>
                  </a:lnTo>
                  <a:lnTo>
                    <a:pt x="1279664" y="1824037"/>
                  </a:lnTo>
                  <a:lnTo>
                    <a:pt x="1696326" y="1824037"/>
                  </a:lnTo>
                  <a:lnTo>
                    <a:pt x="1696326" y="1820532"/>
                  </a:lnTo>
                  <a:close/>
                </a:path>
                <a:path w="2446654" h="3901440">
                  <a:moveTo>
                    <a:pt x="1696326" y="1560436"/>
                  </a:moveTo>
                  <a:lnTo>
                    <a:pt x="1279664" y="1560436"/>
                  </a:lnTo>
                  <a:lnTo>
                    <a:pt x="1279664" y="1565567"/>
                  </a:lnTo>
                  <a:lnTo>
                    <a:pt x="1280795" y="1566583"/>
                  </a:lnTo>
                  <a:lnTo>
                    <a:pt x="1281493" y="1568056"/>
                  </a:lnTo>
                  <a:lnTo>
                    <a:pt x="1281468" y="1572183"/>
                  </a:lnTo>
                  <a:lnTo>
                    <a:pt x="1696326" y="1572183"/>
                  </a:lnTo>
                  <a:lnTo>
                    <a:pt x="1696326" y="1560436"/>
                  </a:lnTo>
                  <a:close/>
                </a:path>
                <a:path w="2446654" h="3901440">
                  <a:moveTo>
                    <a:pt x="1696326" y="1308595"/>
                  </a:moveTo>
                  <a:lnTo>
                    <a:pt x="1282344" y="1308595"/>
                  </a:lnTo>
                  <a:lnTo>
                    <a:pt x="1282344" y="1312100"/>
                  </a:lnTo>
                  <a:lnTo>
                    <a:pt x="1696326" y="1312100"/>
                  </a:lnTo>
                  <a:lnTo>
                    <a:pt x="1696326" y="1308595"/>
                  </a:lnTo>
                  <a:close/>
                </a:path>
                <a:path w="2446654" h="3901440">
                  <a:moveTo>
                    <a:pt x="1696326" y="1300505"/>
                  </a:moveTo>
                  <a:lnTo>
                    <a:pt x="1281709" y="1300505"/>
                  </a:lnTo>
                  <a:lnTo>
                    <a:pt x="1281709" y="1301775"/>
                  </a:lnTo>
                  <a:lnTo>
                    <a:pt x="1282293" y="1301775"/>
                  </a:lnTo>
                  <a:lnTo>
                    <a:pt x="1282293" y="1303045"/>
                  </a:lnTo>
                  <a:lnTo>
                    <a:pt x="1282357" y="1304315"/>
                  </a:lnTo>
                  <a:lnTo>
                    <a:pt x="1696326" y="1304315"/>
                  </a:lnTo>
                  <a:lnTo>
                    <a:pt x="1696326" y="1303045"/>
                  </a:lnTo>
                  <a:lnTo>
                    <a:pt x="1696326" y="1301775"/>
                  </a:lnTo>
                  <a:lnTo>
                    <a:pt x="1696326" y="1300505"/>
                  </a:lnTo>
                  <a:close/>
                </a:path>
                <a:path w="2446654" h="3901440">
                  <a:moveTo>
                    <a:pt x="1696326" y="1040269"/>
                  </a:moveTo>
                  <a:lnTo>
                    <a:pt x="1283246" y="1040269"/>
                  </a:lnTo>
                  <a:lnTo>
                    <a:pt x="1283195" y="1052017"/>
                  </a:lnTo>
                  <a:lnTo>
                    <a:pt x="1696326" y="1052017"/>
                  </a:lnTo>
                  <a:lnTo>
                    <a:pt x="1696326" y="1040269"/>
                  </a:lnTo>
                  <a:close/>
                </a:path>
                <a:path w="2446654" h="3901440">
                  <a:moveTo>
                    <a:pt x="1696326" y="788403"/>
                  </a:moveTo>
                  <a:lnTo>
                    <a:pt x="1284071" y="788403"/>
                  </a:lnTo>
                  <a:lnTo>
                    <a:pt x="1284071" y="791908"/>
                  </a:lnTo>
                  <a:lnTo>
                    <a:pt x="1696326" y="791908"/>
                  </a:lnTo>
                  <a:lnTo>
                    <a:pt x="1696326" y="788403"/>
                  </a:lnTo>
                  <a:close/>
                </a:path>
                <a:path w="2446654" h="3901440">
                  <a:moveTo>
                    <a:pt x="1696326" y="780161"/>
                  </a:moveTo>
                  <a:lnTo>
                    <a:pt x="1284097" y="780161"/>
                  </a:lnTo>
                  <a:lnTo>
                    <a:pt x="1284097" y="783653"/>
                  </a:lnTo>
                  <a:lnTo>
                    <a:pt x="1696326" y="783653"/>
                  </a:lnTo>
                  <a:lnTo>
                    <a:pt x="1696326" y="780161"/>
                  </a:lnTo>
                  <a:close/>
                </a:path>
                <a:path w="2446654" h="3901440">
                  <a:moveTo>
                    <a:pt x="1696326" y="520192"/>
                  </a:moveTo>
                  <a:lnTo>
                    <a:pt x="1284973" y="520192"/>
                  </a:lnTo>
                  <a:lnTo>
                    <a:pt x="1284922" y="531939"/>
                  </a:lnTo>
                  <a:lnTo>
                    <a:pt x="1696326" y="531939"/>
                  </a:lnTo>
                  <a:lnTo>
                    <a:pt x="1696326" y="520192"/>
                  </a:lnTo>
                  <a:close/>
                </a:path>
                <a:path w="2446654" h="3901440">
                  <a:moveTo>
                    <a:pt x="1797431" y="531939"/>
                  </a:moveTo>
                  <a:lnTo>
                    <a:pt x="1792503" y="520192"/>
                  </a:lnTo>
                  <a:lnTo>
                    <a:pt x="1708073" y="520192"/>
                  </a:lnTo>
                  <a:lnTo>
                    <a:pt x="1708073" y="531939"/>
                  </a:lnTo>
                  <a:lnTo>
                    <a:pt x="1797431" y="531939"/>
                  </a:lnTo>
                  <a:close/>
                </a:path>
                <a:path w="2446654" h="3901440">
                  <a:moveTo>
                    <a:pt x="1890369" y="783653"/>
                  </a:moveTo>
                  <a:lnTo>
                    <a:pt x="1889150" y="780161"/>
                  </a:lnTo>
                  <a:lnTo>
                    <a:pt x="1708073" y="780161"/>
                  </a:lnTo>
                  <a:lnTo>
                    <a:pt x="1708073" y="783653"/>
                  </a:lnTo>
                  <a:lnTo>
                    <a:pt x="1890369" y="783653"/>
                  </a:lnTo>
                  <a:close/>
                </a:path>
                <a:path w="2446654" h="3901440">
                  <a:moveTo>
                    <a:pt x="1893303" y="791908"/>
                  </a:moveTo>
                  <a:lnTo>
                    <a:pt x="1892058" y="788403"/>
                  </a:lnTo>
                  <a:lnTo>
                    <a:pt x="1708073" y="788403"/>
                  </a:lnTo>
                  <a:lnTo>
                    <a:pt x="1708073" y="791908"/>
                  </a:lnTo>
                  <a:lnTo>
                    <a:pt x="1893303" y="791908"/>
                  </a:lnTo>
                  <a:close/>
                </a:path>
                <a:path w="2446654" h="3901440">
                  <a:moveTo>
                    <a:pt x="1985314" y="1052017"/>
                  </a:moveTo>
                  <a:lnTo>
                    <a:pt x="1981174" y="1040269"/>
                  </a:lnTo>
                  <a:lnTo>
                    <a:pt x="1708073" y="1040269"/>
                  </a:lnTo>
                  <a:lnTo>
                    <a:pt x="1708073" y="1052017"/>
                  </a:lnTo>
                  <a:lnTo>
                    <a:pt x="1985314" y="1052017"/>
                  </a:lnTo>
                  <a:close/>
                </a:path>
                <a:path w="2446654" h="3901440">
                  <a:moveTo>
                    <a:pt x="2074405" y="1303845"/>
                  </a:moveTo>
                  <a:lnTo>
                    <a:pt x="2073160" y="1300353"/>
                  </a:lnTo>
                  <a:lnTo>
                    <a:pt x="1708073" y="1300353"/>
                  </a:lnTo>
                  <a:lnTo>
                    <a:pt x="1708073" y="1303845"/>
                  </a:lnTo>
                  <a:lnTo>
                    <a:pt x="2074405" y="1303845"/>
                  </a:lnTo>
                  <a:close/>
                </a:path>
                <a:path w="2446654" h="3901440">
                  <a:moveTo>
                    <a:pt x="2077313" y="1312100"/>
                  </a:moveTo>
                  <a:lnTo>
                    <a:pt x="2076094" y="1308595"/>
                  </a:lnTo>
                  <a:lnTo>
                    <a:pt x="1708073" y="1308595"/>
                  </a:lnTo>
                  <a:lnTo>
                    <a:pt x="1708073" y="1312100"/>
                  </a:lnTo>
                  <a:lnTo>
                    <a:pt x="2077313" y="1312100"/>
                  </a:lnTo>
                  <a:close/>
                </a:path>
                <a:path w="2446654" h="3901440">
                  <a:moveTo>
                    <a:pt x="2124621" y="2340724"/>
                  </a:moveTo>
                  <a:lnTo>
                    <a:pt x="1708073" y="2340724"/>
                  </a:lnTo>
                  <a:lnTo>
                    <a:pt x="1708073" y="2344204"/>
                  </a:lnTo>
                  <a:lnTo>
                    <a:pt x="2124621" y="2344204"/>
                  </a:lnTo>
                  <a:lnTo>
                    <a:pt x="2124621" y="2340724"/>
                  </a:lnTo>
                  <a:close/>
                </a:path>
                <a:path w="2446654" h="3901440">
                  <a:moveTo>
                    <a:pt x="2124621" y="2080615"/>
                  </a:moveTo>
                  <a:lnTo>
                    <a:pt x="1708073" y="2080615"/>
                  </a:lnTo>
                  <a:lnTo>
                    <a:pt x="1708073" y="2092350"/>
                  </a:lnTo>
                  <a:lnTo>
                    <a:pt x="2124621" y="2092350"/>
                  </a:lnTo>
                  <a:lnTo>
                    <a:pt x="2124621" y="2080615"/>
                  </a:lnTo>
                  <a:close/>
                </a:path>
                <a:path w="2446654" h="3901440">
                  <a:moveTo>
                    <a:pt x="2124621" y="1828787"/>
                  </a:moveTo>
                  <a:lnTo>
                    <a:pt x="1708073" y="1828787"/>
                  </a:lnTo>
                  <a:lnTo>
                    <a:pt x="1708073" y="1832267"/>
                  </a:lnTo>
                  <a:lnTo>
                    <a:pt x="2124621" y="1832267"/>
                  </a:lnTo>
                  <a:lnTo>
                    <a:pt x="2124621" y="1828787"/>
                  </a:lnTo>
                  <a:close/>
                </a:path>
                <a:path w="2446654" h="3901440">
                  <a:moveTo>
                    <a:pt x="2124621" y="1820532"/>
                  </a:moveTo>
                  <a:lnTo>
                    <a:pt x="1708073" y="1820532"/>
                  </a:lnTo>
                  <a:lnTo>
                    <a:pt x="1708073" y="1824037"/>
                  </a:lnTo>
                  <a:lnTo>
                    <a:pt x="2124621" y="1824037"/>
                  </a:lnTo>
                  <a:lnTo>
                    <a:pt x="2124621" y="1820532"/>
                  </a:lnTo>
                  <a:close/>
                </a:path>
                <a:path w="2446654" h="3901440">
                  <a:moveTo>
                    <a:pt x="2124621" y="1560436"/>
                  </a:moveTo>
                  <a:lnTo>
                    <a:pt x="1708073" y="1560436"/>
                  </a:lnTo>
                  <a:lnTo>
                    <a:pt x="1708073" y="1572183"/>
                  </a:lnTo>
                  <a:lnTo>
                    <a:pt x="2124621" y="1572183"/>
                  </a:lnTo>
                  <a:lnTo>
                    <a:pt x="2124621" y="1560436"/>
                  </a:lnTo>
                  <a:close/>
                </a:path>
                <a:path w="2446654" h="3901440">
                  <a:moveTo>
                    <a:pt x="2167991" y="1572183"/>
                  </a:moveTo>
                  <a:lnTo>
                    <a:pt x="2167420" y="1570151"/>
                  </a:lnTo>
                  <a:lnTo>
                    <a:pt x="2167115" y="1568056"/>
                  </a:lnTo>
                  <a:lnTo>
                    <a:pt x="2167102" y="1565859"/>
                  </a:lnTo>
                  <a:lnTo>
                    <a:pt x="2165185" y="1560436"/>
                  </a:lnTo>
                  <a:lnTo>
                    <a:pt x="2136356" y="1560436"/>
                  </a:lnTo>
                  <a:lnTo>
                    <a:pt x="2136356" y="1572183"/>
                  </a:lnTo>
                  <a:lnTo>
                    <a:pt x="2167991" y="1572183"/>
                  </a:lnTo>
                  <a:close/>
                </a:path>
                <a:path w="2446654" h="3901440">
                  <a:moveTo>
                    <a:pt x="2254669" y="1822475"/>
                  </a:moveTo>
                  <a:lnTo>
                    <a:pt x="2254161" y="1822475"/>
                  </a:lnTo>
                  <a:lnTo>
                    <a:pt x="2254161" y="1821205"/>
                  </a:lnTo>
                  <a:lnTo>
                    <a:pt x="2253742" y="1821205"/>
                  </a:lnTo>
                  <a:lnTo>
                    <a:pt x="2253742" y="1819935"/>
                  </a:lnTo>
                  <a:lnTo>
                    <a:pt x="2136356" y="1819935"/>
                  </a:lnTo>
                  <a:lnTo>
                    <a:pt x="2136356" y="1821205"/>
                  </a:lnTo>
                  <a:lnTo>
                    <a:pt x="2136356" y="1822475"/>
                  </a:lnTo>
                  <a:lnTo>
                    <a:pt x="2136356" y="1823745"/>
                  </a:lnTo>
                  <a:lnTo>
                    <a:pt x="2254669" y="1823745"/>
                  </a:lnTo>
                  <a:lnTo>
                    <a:pt x="2254669" y="1822475"/>
                  </a:lnTo>
                  <a:close/>
                </a:path>
                <a:path w="2446654" h="3901440">
                  <a:moveTo>
                    <a:pt x="2259469" y="1830095"/>
                  </a:moveTo>
                  <a:lnTo>
                    <a:pt x="2258720" y="1830095"/>
                  </a:lnTo>
                  <a:lnTo>
                    <a:pt x="2258720" y="1828825"/>
                  </a:lnTo>
                  <a:lnTo>
                    <a:pt x="2136356" y="1828825"/>
                  </a:lnTo>
                  <a:lnTo>
                    <a:pt x="2136356" y="1830095"/>
                  </a:lnTo>
                  <a:lnTo>
                    <a:pt x="2136356" y="1832635"/>
                  </a:lnTo>
                  <a:lnTo>
                    <a:pt x="2259469" y="1832635"/>
                  </a:lnTo>
                  <a:lnTo>
                    <a:pt x="2259469" y="1830095"/>
                  </a:lnTo>
                  <a:close/>
                </a:path>
                <a:path w="2446654" h="3901440">
                  <a:moveTo>
                    <a:pt x="2352129" y="2092350"/>
                  </a:moveTo>
                  <a:lnTo>
                    <a:pt x="2347163" y="2080615"/>
                  </a:lnTo>
                  <a:lnTo>
                    <a:pt x="2136356" y="2080615"/>
                  </a:lnTo>
                  <a:lnTo>
                    <a:pt x="2136356" y="2092350"/>
                  </a:lnTo>
                  <a:lnTo>
                    <a:pt x="2352129" y="2092350"/>
                  </a:lnTo>
                  <a:close/>
                </a:path>
                <a:path w="2446654" h="3901440">
                  <a:moveTo>
                    <a:pt x="2403132" y="2340724"/>
                  </a:moveTo>
                  <a:lnTo>
                    <a:pt x="2136356" y="2340724"/>
                  </a:lnTo>
                  <a:lnTo>
                    <a:pt x="2136356" y="2344204"/>
                  </a:lnTo>
                  <a:lnTo>
                    <a:pt x="2403132" y="2344204"/>
                  </a:lnTo>
                  <a:lnTo>
                    <a:pt x="2403132" y="2340724"/>
                  </a:lnTo>
                  <a:close/>
                </a:path>
                <a:path w="2446654" h="3901440">
                  <a:moveTo>
                    <a:pt x="2446083" y="2344204"/>
                  </a:moveTo>
                  <a:lnTo>
                    <a:pt x="2444788" y="2340724"/>
                  </a:lnTo>
                  <a:lnTo>
                    <a:pt x="2414879" y="2340724"/>
                  </a:lnTo>
                  <a:lnTo>
                    <a:pt x="2414879" y="2344204"/>
                  </a:lnTo>
                  <a:lnTo>
                    <a:pt x="2446083" y="2344204"/>
                  </a:lnTo>
                  <a:close/>
                </a:path>
              </a:pathLst>
            </a:custGeom>
            <a:solidFill>
              <a:srgbClr val="C9E0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6191339" y="2767774"/>
              <a:ext cx="2414905" cy="4116704"/>
            </a:xfrm>
            <a:custGeom>
              <a:avLst/>
              <a:gdLst/>
              <a:ahLst/>
              <a:cxnLst/>
              <a:rect l="l" t="t" r="r" b="b"/>
              <a:pathLst>
                <a:path w="2414904" h="4116704">
                  <a:moveTo>
                    <a:pt x="3505" y="1697901"/>
                  </a:moveTo>
                  <a:lnTo>
                    <a:pt x="0" y="1708238"/>
                  </a:lnTo>
                  <a:lnTo>
                    <a:pt x="0" y="2039467"/>
                  </a:lnTo>
                  <a:lnTo>
                    <a:pt x="3505" y="2039467"/>
                  </a:lnTo>
                  <a:lnTo>
                    <a:pt x="3505" y="1697901"/>
                  </a:lnTo>
                  <a:close/>
                </a:path>
                <a:path w="2414904" h="4116704">
                  <a:moveTo>
                    <a:pt x="440029" y="3604755"/>
                  </a:moveTo>
                  <a:lnTo>
                    <a:pt x="428282" y="3604755"/>
                  </a:lnTo>
                  <a:lnTo>
                    <a:pt x="428282" y="4116679"/>
                  </a:lnTo>
                  <a:lnTo>
                    <a:pt x="440029" y="4116679"/>
                  </a:lnTo>
                  <a:lnTo>
                    <a:pt x="440029" y="3604755"/>
                  </a:lnTo>
                  <a:close/>
                </a:path>
                <a:path w="2414904" h="4116704">
                  <a:moveTo>
                    <a:pt x="440029" y="3084576"/>
                  </a:moveTo>
                  <a:lnTo>
                    <a:pt x="428282" y="3084576"/>
                  </a:lnTo>
                  <a:lnTo>
                    <a:pt x="428282" y="3599992"/>
                  </a:lnTo>
                  <a:lnTo>
                    <a:pt x="440029" y="3599992"/>
                  </a:lnTo>
                  <a:lnTo>
                    <a:pt x="440029" y="3084576"/>
                  </a:lnTo>
                  <a:close/>
                </a:path>
                <a:path w="2414904" h="4116704">
                  <a:moveTo>
                    <a:pt x="440029" y="2564384"/>
                  </a:moveTo>
                  <a:lnTo>
                    <a:pt x="428282" y="2564384"/>
                  </a:lnTo>
                  <a:lnTo>
                    <a:pt x="428282" y="3079826"/>
                  </a:lnTo>
                  <a:lnTo>
                    <a:pt x="440029" y="3079826"/>
                  </a:lnTo>
                  <a:lnTo>
                    <a:pt x="440029" y="2564384"/>
                  </a:lnTo>
                  <a:close/>
                </a:path>
                <a:path w="2414904" h="4116704">
                  <a:moveTo>
                    <a:pt x="440029" y="2044217"/>
                  </a:moveTo>
                  <a:lnTo>
                    <a:pt x="428282" y="2044217"/>
                  </a:lnTo>
                  <a:lnTo>
                    <a:pt x="428282" y="2559634"/>
                  </a:lnTo>
                  <a:lnTo>
                    <a:pt x="440029" y="2559634"/>
                  </a:lnTo>
                  <a:lnTo>
                    <a:pt x="440029" y="2044217"/>
                  </a:lnTo>
                  <a:close/>
                </a:path>
                <a:path w="2414904" h="4116704">
                  <a:moveTo>
                    <a:pt x="440029" y="1524025"/>
                  </a:moveTo>
                  <a:lnTo>
                    <a:pt x="428282" y="1524025"/>
                  </a:lnTo>
                  <a:lnTo>
                    <a:pt x="428282" y="2039467"/>
                  </a:lnTo>
                  <a:lnTo>
                    <a:pt x="440029" y="2039467"/>
                  </a:lnTo>
                  <a:lnTo>
                    <a:pt x="440029" y="1524025"/>
                  </a:lnTo>
                  <a:close/>
                </a:path>
                <a:path w="2414904" h="4116704">
                  <a:moveTo>
                    <a:pt x="440029" y="1003846"/>
                  </a:moveTo>
                  <a:lnTo>
                    <a:pt x="428282" y="1003846"/>
                  </a:lnTo>
                  <a:lnTo>
                    <a:pt x="428282" y="1519275"/>
                  </a:lnTo>
                  <a:lnTo>
                    <a:pt x="440029" y="1519275"/>
                  </a:lnTo>
                  <a:lnTo>
                    <a:pt x="440029" y="1003846"/>
                  </a:lnTo>
                  <a:close/>
                </a:path>
                <a:path w="2414904" h="4116704">
                  <a:moveTo>
                    <a:pt x="440029" y="523481"/>
                  </a:moveTo>
                  <a:lnTo>
                    <a:pt x="428282" y="548081"/>
                  </a:lnTo>
                  <a:lnTo>
                    <a:pt x="428282" y="999096"/>
                  </a:lnTo>
                  <a:lnTo>
                    <a:pt x="440029" y="999096"/>
                  </a:lnTo>
                  <a:lnTo>
                    <a:pt x="440029" y="523481"/>
                  </a:lnTo>
                  <a:close/>
                </a:path>
                <a:path w="2414904" h="4116704">
                  <a:moveTo>
                    <a:pt x="860196" y="4048480"/>
                  </a:moveTo>
                  <a:lnTo>
                    <a:pt x="859320" y="4049052"/>
                  </a:lnTo>
                  <a:lnTo>
                    <a:pt x="858278" y="4049369"/>
                  </a:lnTo>
                  <a:lnTo>
                    <a:pt x="857008" y="4049369"/>
                  </a:lnTo>
                  <a:lnTo>
                    <a:pt x="856856" y="4049344"/>
                  </a:lnTo>
                  <a:lnTo>
                    <a:pt x="856691" y="4049344"/>
                  </a:lnTo>
                  <a:lnTo>
                    <a:pt x="856691" y="4082592"/>
                  </a:lnTo>
                  <a:lnTo>
                    <a:pt x="858215" y="4082592"/>
                  </a:lnTo>
                  <a:lnTo>
                    <a:pt x="859294" y="4082961"/>
                  </a:lnTo>
                  <a:lnTo>
                    <a:pt x="860196" y="4083558"/>
                  </a:lnTo>
                  <a:lnTo>
                    <a:pt x="860196" y="4049369"/>
                  </a:lnTo>
                  <a:lnTo>
                    <a:pt x="860196" y="4048480"/>
                  </a:lnTo>
                  <a:close/>
                </a:path>
                <a:path w="2414904" h="4116704">
                  <a:moveTo>
                    <a:pt x="860196" y="3960076"/>
                  </a:moveTo>
                  <a:lnTo>
                    <a:pt x="859383" y="3960545"/>
                  </a:lnTo>
                  <a:lnTo>
                    <a:pt x="858469" y="3960799"/>
                  </a:lnTo>
                  <a:lnTo>
                    <a:pt x="857199" y="3960799"/>
                  </a:lnTo>
                  <a:lnTo>
                    <a:pt x="856691" y="3960723"/>
                  </a:lnTo>
                  <a:lnTo>
                    <a:pt x="856691" y="3994035"/>
                  </a:lnTo>
                  <a:lnTo>
                    <a:pt x="856894" y="3994010"/>
                  </a:lnTo>
                  <a:lnTo>
                    <a:pt x="858393" y="3994010"/>
                  </a:lnTo>
                  <a:lnTo>
                    <a:pt x="859370" y="3994289"/>
                  </a:lnTo>
                  <a:lnTo>
                    <a:pt x="860196" y="3994797"/>
                  </a:lnTo>
                  <a:lnTo>
                    <a:pt x="860196" y="3994010"/>
                  </a:lnTo>
                  <a:lnTo>
                    <a:pt x="860196" y="3960799"/>
                  </a:lnTo>
                  <a:lnTo>
                    <a:pt x="860196" y="3960076"/>
                  </a:lnTo>
                  <a:close/>
                </a:path>
                <a:path w="2414904" h="4116704">
                  <a:moveTo>
                    <a:pt x="860196" y="3871658"/>
                  </a:moveTo>
                  <a:lnTo>
                    <a:pt x="859459" y="3872014"/>
                  </a:lnTo>
                  <a:lnTo>
                    <a:pt x="858647" y="3872217"/>
                  </a:lnTo>
                  <a:lnTo>
                    <a:pt x="857402" y="3872217"/>
                  </a:lnTo>
                  <a:lnTo>
                    <a:pt x="856691" y="3872103"/>
                  </a:lnTo>
                  <a:lnTo>
                    <a:pt x="856691" y="3905504"/>
                  </a:lnTo>
                  <a:lnTo>
                    <a:pt x="856996" y="3905453"/>
                  </a:lnTo>
                  <a:lnTo>
                    <a:pt x="857313" y="3905427"/>
                  </a:lnTo>
                  <a:lnTo>
                    <a:pt x="858558" y="3905427"/>
                  </a:lnTo>
                  <a:lnTo>
                    <a:pt x="859434" y="3905669"/>
                  </a:lnTo>
                  <a:lnTo>
                    <a:pt x="860196" y="3906050"/>
                  </a:lnTo>
                  <a:lnTo>
                    <a:pt x="860196" y="3905427"/>
                  </a:lnTo>
                  <a:lnTo>
                    <a:pt x="860196" y="3872217"/>
                  </a:lnTo>
                  <a:lnTo>
                    <a:pt x="860196" y="3871658"/>
                  </a:lnTo>
                  <a:close/>
                </a:path>
                <a:path w="2414904" h="4116704">
                  <a:moveTo>
                    <a:pt x="860196" y="3783203"/>
                  </a:moveTo>
                  <a:lnTo>
                    <a:pt x="859523" y="3783469"/>
                  </a:lnTo>
                  <a:lnTo>
                    <a:pt x="858812" y="3783634"/>
                  </a:lnTo>
                  <a:lnTo>
                    <a:pt x="857592" y="3783634"/>
                  </a:lnTo>
                  <a:lnTo>
                    <a:pt x="857123" y="3783571"/>
                  </a:lnTo>
                  <a:lnTo>
                    <a:pt x="856691" y="3783457"/>
                  </a:lnTo>
                  <a:lnTo>
                    <a:pt x="856691" y="3816997"/>
                  </a:lnTo>
                  <a:lnTo>
                    <a:pt x="857084" y="3816896"/>
                  </a:lnTo>
                  <a:lnTo>
                    <a:pt x="857504" y="3816858"/>
                  </a:lnTo>
                  <a:lnTo>
                    <a:pt x="858735" y="3816858"/>
                  </a:lnTo>
                  <a:lnTo>
                    <a:pt x="859510" y="3817010"/>
                  </a:lnTo>
                  <a:lnTo>
                    <a:pt x="860196" y="3817340"/>
                  </a:lnTo>
                  <a:lnTo>
                    <a:pt x="860196" y="3816858"/>
                  </a:lnTo>
                  <a:lnTo>
                    <a:pt x="860196" y="3783634"/>
                  </a:lnTo>
                  <a:lnTo>
                    <a:pt x="860196" y="3783203"/>
                  </a:lnTo>
                  <a:close/>
                </a:path>
                <a:path w="2414904" h="4116704">
                  <a:moveTo>
                    <a:pt x="860196" y="3694734"/>
                  </a:moveTo>
                  <a:lnTo>
                    <a:pt x="859624" y="3694938"/>
                  </a:lnTo>
                  <a:lnTo>
                    <a:pt x="859002" y="3695065"/>
                  </a:lnTo>
                  <a:lnTo>
                    <a:pt x="857770" y="3695065"/>
                  </a:lnTo>
                  <a:lnTo>
                    <a:pt x="857135" y="3694938"/>
                  </a:lnTo>
                  <a:lnTo>
                    <a:pt x="856691" y="3694798"/>
                  </a:lnTo>
                  <a:lnTo>
                    <a:pt x="856691" y="3728491"/>
                  </a:lnTo>
                  <a:lnTo>
                    <a:pt x="857173" y="3728339"/>
                  </a:lnTo>
                  <a:lnTo>
                    <a:pt x="857681" y="3728275"/>
                  </a:lnTo>
                  <a:lnTo>
                    <a:pt x="858926" y="3728275"/>
                  </a:lnTo>
                  <a:lnTo>
                    <a:pt x="859574" y="3728428"/>
                  </a:lnTo>
                  <a:lnTo>
                    <a:pt x="860196" y="3728643"/>
                  </a:lnTo>
                  <a:lnTo>
                    <a:pt x="860196" y="3728275"/>
                  </a:lnTo>
                  <a:lnTo>
                    <a:pt x="860196" y="3695065"/>
                  </a:lnTo>
                  <a:lnTo>
                    <a:pt x="860196" y="3694734"/>
                  </a:lnTo>
                  <a:close/>
                </a:path>
                <a:path w="2414904" h="4116704">
                  <a:moveTo>
                    <a:pt x="860196" y="3606266"/>
                  </a:moveTo>
                  <a:lnTo>
                    <a:pt x="859713" y="3606406"/>
                  </a:lnTo>
                  <a:lnTo>
                    <a:pt x="859180" y="3606482"/>
                  </a:lnTo>
                  <a:lnTo>
                    <a:pt x="857961" y="3606482"/>
                  </a:lnTo>
                  <a:lnTo>
                    <a:pt x="857288" y="3606342"/>
                  </a:lnTo>
                  <a:lnTo>
                    <a:pt x="856691" y="3606114"/>
                  </a:lnTo>
                  <a:lnTo>
                    <a:pt x="856691" y="3639997"/>
                  </a:lnTo>
                  <a:lnTo>
                    <a:pt x="857262" y="3639782"/>
                  </a:lnTo>
                  <a:lnTo>
                    <a:pt x="857872" y="3639693"/>
                  </a:lnTo>
                  <a:lnTo>
                    <a:pt x="859116" y="3639693"/>
                  </a:lnTo>
                  <a:lnTo>
                    <a:pt x="859663" y="3639782"/>
                  </a:lnTo>
                  <a:lnTo>
                    <a:pt x="860196" y="3639947"/>
                  </a:lnTo>
                  <a:lnTo>
                    <a:pt x="860196" y="3639693"/>
                  </a:lnTo>
                  <a:lnTo>
                    <a:pt x="860196" y="3606482"/>
                  </a:lnTo>
                  <a:lnTo>
                    <a:pt x="860196" y="3606266"/>
                  </a:lnTo>
                  <a:close/>
                </a:path>
                <a:path w="2414904" h="4116704">
                  <a:moveTo>
                    <a:pt x="860196" y="3517760"/>
                  </a:moveTo>
                  <a:lnTo>
                    <a:pt x="859802" y="3517849"/>
                  </a:lnTo>
                  <a:lnTo>
                    <a:pt x="859383" y="3517900"/>
                  </a:lnTo>
                  <a:lnTo>
                    <a:pt x="858139" y="3517900"/>
                  </a:lnTo>
                  <a:lnTo>
                    <a:pt x="857377" y="3517709"/>
                  </a:lnTo>
                  <a:lnTo>
                    <a:pt x="856691" y="3517417"/>
                  </a:lnTo>
                  <a:lnTo>
                    <a:pt x="856691" y="3551529"/>
                  </a:lnTo>
                  <a:lnTo>
                    <a:pt x="857364" y="3551250"/>
                  </a:lnTo>
                  <a:lnTo>
                    <a:pt x="858050" y="3551123"/>
                  </a:lnTo>
                  <a:lnTo>
                    <a:pt x="859294" y="3551123"/>
                  </a:lnTo>
                  <a:lnTo>
                    <a:pt x="859751" y="3551161"/>
                  </a:lnTo>
                  <a:lnTo>
                    <a:pt x="860196" y="3551275"/>
                  </a:lnTo>
                  <a:lnTo>
                    <a:pt x="860196" y="3551123"/>
                  </a:lnTo>
                  <a:lnTo>
                    <a:pt x="860196" y="3517900"/>
                  </a:lnTo>
                  <a:lnTo>
                    <a:pt x="860196" y="3517760"/>
                  </a:lnTo>
                  <a:close/>
                </a:path>
                <a:path w="2414904" h="4116704">
                  <a:moveTo>
                    <a:pt x="860196" y="3429228"/>
                  </a:moveTo>
                  <a:lnTo>
                    <a:pt x="859891" y="3429292"/>
                  </a:lnTo>
                  <a:lnTo>
                    <a:pt x="859574" y="3429317"/>
                  </a:lnTo>
                  <a:lnTo>
                    <a:pt x="858329" y="3429317"/>
                  </a:lnTo>
                  <a:lnTo>
                    <a:pt x="857453" y="3429089"/>
                  </a:lnTo>
                  <a:lnTo>
                    <a:pt x="856691" y="3428695"/>
                  </a:lnTo>
                  <a:lnTo>
                    <a:pt x="856691" y="3463086"/>
                  </a:lnTo>
                  <a:lnTo>
                    <a:pt x="857427" y="3462718"/>
                  </a:lnTo>
                  <a:lnTo>
                    <a:pt x="858240" y="3462540"/>
                  </a:lnTo>
                  <a:lnTo>
                    <a:pt x="859485" y="3462540"/>
                  </a:lnTo>
                  <a:lnTo>
                    <a:pt x="860196" y="3462655"/>
                  </a:lnTo>
                  <a:lnTo>
                    <a:pt x="860196" y="3429317"/>
                  </a:lnTo>
                  <a:close/>
                </a:path>
                <a:path w="2414904" h="4116704">
                  <a:moveTo>
                    <a:pt x="860196" y="3340697"/>
                  </a:moveTo>
                  <a:lnTo>
                    <a:pt x="859751" y="3340747"/>
                  </a:lnTo>
                  <a:lnTo>
                    <a:pt x="858494" y="3340747"/>
                  </a:lnTo>
                  <a:lnTo>
                    <a:pt x="857516" y="3340443"/>
                  </a:lnTo>
                  <a:lnTo>
                    <a:pt x="856691" y="3339960"/>
                  </a:lnTo>
                  <a:lnTo>
                    <a:pt x="856691" y="3374656"/>
                  </a:lnTo>
                  <a:lnTo>
                    <a:pt x="857504" y="3374212"/>
                  </a:lnTo>
                  <a:lnTo>
                    <a:pt x="858418" y="3373958"/>
                  </a:lnTo>
                  <a:lnTo>
                    <a:pt x="859688" y="3373958"/>
                  </a:lnTo>
                  <a:lnTo>
                    <a:pt x="860196" y="3374009"/>
                  </a:lnTo>
                  <a:lnTo>
                    <a:pt x="860196" y="3340747"/>
                  </a:lnTo>
                  <a:close/>
                </a:path>
                <a:path w="2414904" h="4116704">
                  <a:moveTo>
                    <a:pt x="860196" y="3252139"/>
                  </a:moveTo>
                  <a:lnTo>
                    <a:pt x="858647" y="3252165"/>
                  </a:lnTo>
                  <a:lnTo>
                    <a:pt x="857592" y="3251797"/>
                  </a:lnTo>
                  <a:lnTo>
                    <a:pt x="856691" y="3251200"/>
                  </a:lnTo>
                  <a:lnTo>
                    <a:pt x="856691" y="3286252"/>
                  </a:lnTo>
                  <a:lnTo>
                    <a:pt x="857567" y="3285706"/>
                  </a:lnTo>
                  <a:lnTo>
                    <a:pt x="858583" y="3285375"/>
                  </a:lnTo>
                  <a:lnTo>
                    <a:pt x="860031" y="3285375"/>
                  </a:lnTo>
                  <a:lnTo>
                    <a:pt x="860196" y="3285401"/>
                  </a:lnTo>
                  <a:lnTo>
                    <a:pt x="860196" y="3252165"/>
                  </a:lnTo>
                  <a:close/>
                </a:path>
                <a:path w="2414904" h="4116704">
                  <a:moveTo>
                    <a:pt x="860196" y="3163582"/>
                  </a:moveTo>
                  <a:lnTo>
                    <a:pt x="858812" y="3163582"/>
                  </a:lnTo>
                  <a:lnTo>
                    <a:pt x="857631" y="3163125"/>
                  </a:lnTo>
                  <a:lnTo>
                    <a:pt x="856691" y="3162389"/>
                  </a:lnTo>
                  <a:lnTo>
                    <a:pt x="856691" y="3197885"/>
                  </a:lnTo>
                  <a:lnTo>
                    <a:pt x="857618" y="3197199"/>
                  </a:lnTo>
                  <a:lnTo>
                    <a:pt x="858761" y="3196806"/>
                  </a:lnTo>
                  <a:lnTo>
                    <a:pt x="860196" y="3196806"/>
                  </a:lnTo>
                  <a:lnTo>
                    <a:pt x="860196" y="3163582"/>
                  </a:lnTo>
                  <a:close/>
                </a:path>
                <a:path w="2414904" h="4116704">
                  <a:moveTo>
                    <a:pt x="860196" y="3084576"/>
                  </a:moveTo>
                  <a:lnTo>
                    <a:pt x="856691" y="3084576"/>
                  </a:lnTo>
                  <a:lnTo>
                    <a:pt x="856691" y="3109531"/>
                  </a:lnTo>
                  <a:lnTo>
                    <a:pt x="857631" y="3108731"/>
                  </a:lnTo>
                  <a:lnTo>
                    <a:pt x="858850" y="3108248"/>
                  </a:lnTo>
                  <a:lnTo>
                    <a:pt x="860196" y="3108223"/>
                  </a:lnTo>
                  <a:lnTo>
                    <a:pt x="860196" y="3084576"/>
                  </a:lnTo>
                  <a:close/>
                </a:path>
                <a:path w="2414904" h="4116704">
                  <a:moveTo>
                    <a:pt x="860196" y="3075013"/>
                  </a:moveTo>
                  <a:lnTo>
                    <a:pt x="858837" y="3074936"/>
                  </a:lnTo>
                  <a:lnTo>
                    <a:pt x="857631" y="3074403"/>
                  </a:lnTo>
                  <a:lnTo>
                    <a:pt x="856691" y="3073552"/>
                  </a:lnTo>
                  <a:lnTo>
                    <a:pt x="856691" y="3079826"/>
                  </a:lnTo>
                  <a:lnTo>
                    <a:pt x="860196" y="3079826"/>
                  </a:lnTo>
                  <a:lnTo>
                    <a:pt x="860196" y="3075013"/>
                  </a:lnTo>
                  <a:close/>
                </a:path>
                <a:path w="2414904" h="4116704">
                  <a:moveTo>
                    <a:pt x="860196" y="2986405"/>
                  </a:moveTo>
                  <a:lnTo>
                    <a:pt x="858812" y="2986265"/>
                  </a:lnTo>
                  <a:lnTo>
                    <a:pt x="857592" y="2985643"/>
                  </a:lnTo>
                  <a:lnTo>
                    <a:pt x="856691" y="2984690"/>
                  </a:lnTo>
                  <a:lnTo>
                    <a:pt x="856691" y="3021241"/>
                  </a:lnTo>
                  <a:lnTo>
                    <a:pt x="857618" y="3020339"/>
                  </a:lnTo>
                  <a:lnTo>
                    <a:pt x="858837" y="3019755"/>
                  </a:lnTo>
                  <a:lnTo>
                    <a:pt x="860196" y="3019641"/>
                  </a:lnTo>
                  <a:lnTo>
                    <a:pt x="860196" y="2986405"/>
                  </a:lnTo>
                  <a:close/>
                </a:path>
                <a:path w="2414904" h="4116704">
                  <a:moveTo>
                    <a:pt x="860196" y="2897784"/>
                  </a:moveTo>
                  <a:lnTo>
                    <a:pt x="858786" y="2897568"/>
                  </a:lnTo>
                  <a:lnTo>
                    <a:pt x="857542" y="2896832"/>
                  </a:lnTo>
                  <a:lnTo>
                    <a:pt x="856691" y="2895777"/>
                  </a:lnTo>
                  <a:lnTo>
                    <a:pt x="856691" y="2932950"/>
                  </a:lnTo>
                  <a:lnTo>
                    <a:pt x="857567" y="2931960"/>
                  </a:lnTo>
                  <a:lnTo>
                    <a:pt x="858812" y="2931274"/>
                  </a:lnTo>
                  <a:lnTo>
                    <a:pt x="860196" y="2931109"/>
                  </a:lnTo>
                  <a:lnTo>
                    <a:pt x="860196" y="2897784"/>
                  </a:lnTo>
                  <a:close/>
                </a:path>
                <a:path w="2414904" h="4116704">
                  <a:moveTo>
                    <a:pt x="860196" y="2809151"/>
                  </a:moveTo>
                  <a:lnTo>
                    <a:pt x="858735" y="2808859"/>
                  </a:lnTo>
                  <a:lnTo>
                    <a:pt x="857504" y="2807982"/>
                  </a:lnTo>
                  <a:lnTo>
                    <a:pt x="856691" y="2806776"/>
                  </a:lnTo>
                  <a:lnTo>
                    <a:pt x="856691" y="2844749"/>
                  </a:lnTo>
                  <a:lnTo>
                    <a:pt x="857516" y="2843644"/>
                  </a:lnTo>
                  <a:lnTo>
                    <a:pt x="858761" y="2842831"/>
                  </a:lnTo>
                  <a:lnTo>
                    <a:pt x="860196" y="2842577"/>
                  </a:lnTo>
                  <a:lnTo>
                    <a:pt x="860196" y="2809151"/>
                  </a:lnTo>
                  <a:close/>
                </a:path>
                <a:path w="2414904" h="4116704">
                  <a:moveTo>
                    <a:pt x="860196" y="2720505"/>
                  </a:moveTo>
                  <a:lnTo>
                    <a:pt x="858672" y="2720111"/>
                  </a:lnTo>
                  <a:lnTo>
                    <a:pt x="857402" y="2719082"/>
                  </a:lnTo>
                  <a:lnTo>
                    <a:pt x="856691" y="2717711"/>
                  </a:lnTo>
                  <a:lnTo>
                    <a:pt x="856691" y="2756624"/>
                  </a:lnTo>
                  <a:lnTo>
                    <a:pt x="857453" y="2755366"/>
                  </a:lnTo>
                  <a:lnTo>
                    <a:pt x="858697" y="2754414"/>
                  </a:lnTo>
                  <a:lnTo>
                    <a:pt x="860196" y="2754045"/>
                  </a:lnTo>
                  <a:lnTo>
                    <a:pt x="860196" y="2720505"/>
                  </a:lnTo>
                  <a:close/>
                </a:path>
                <a:path w="2414904" h="4116704">
                  <a:moveTo>
                    <a:pt x="860196" y="2631833"/>
                  </a:moveTo>
                  <a:lnTo>
                    <a:pt x="858558" y="2631325"/>
                  </a:lnTo>
                  <a:lnTo>
                    <a:pt x="857262" y="2630055"/>
                  </a:lnTo>
                  <a:lnTo>
                    <a:pt x="856691" y="2628468"/>
                  </a:lnTo>
                  <a:lnTo>
                    <a:pt x="856691" y="2668625"/>
                  </a:lnTo>
                  <a:lnTo>
                    <a:pt x="857364" y="2667152"/>
                  </a:lnTo>
                  <a:lnTo>
                    <a:pt x="858621" y="2666022"/>
                  </a:lnTo>
                  <a:lnTo>
                    <a:pt x="860196" y="2665565"/>
                  </a:lnTo>
                  <a:lnTo>
                    <a:pt x="860196" y="2631833"/>
                  </a:lnTo>
                  <a:close/>
                </a:path>
                <a:path w="2414904" h="4116704">
                  <a:moveTo>
                    <a:pt x="860196" y="2564384"/>
                  </a:moveTo>
                  <a:lnTo>
                    <a:pt x="856691" y="2564384"/>
                  </a:lnTo>
                  <a:lnTo>
                    <a:pt x="856691" y="2580881"/>
                  </a:lnTo>
                  <a:lnTo>
                    <a:pt x="857148" y="2579103"/>
                  </a:lnTo>
                  <a:lnTo>
                    <a:pt x="858494" y="2577668"/>
                  </a:lnTo>
                  <a:lnTo>
                    <a:pt x="860196" y="2577071"/>
                  </a:lnTo>
                  <a:lnTo>
                    <a:pt x="860196" y="2564384"/>
                  </a:lnTo>
                  <a:close/>
                </a:path>
                <a:path w="2414904" h="4116704">
                  <a:moveTo>
                    <a:pt x="860196" y="2543162"/>
                  </a:moveTo>
                  <a:lnTo>
                    <a:pt x="858304" y="2542425"/>
                  </a:lnTo>
                  <a:lnTo>
                    <a:pt x="856919" y="2540698"/>
                  </a:lnTo>
                  <a:lnTo>
                    <a:pt x="856691" y="2538603"/>
                  </a:lnTo>
                  <a:lnTo>
                    <a:pt x="856691" y="2559634"/>
                  </a:lnTo>
                  <a:lnTo>
                    <a:pt x="860196" y="2559634"/>
                  </a:lnTo>
                  <a:lnTo>
                    <a:pt x="860196" y="2543162"/>
                  </a:lnTo>
                  <a:close/>
                </a:path>
                <a:path w="2414904" h="4116704">
                  <a:moveTo>
                    <a:pt x="860196" y="2044217"/>
                  </a:moveTo>
                  <a:lnTo>
                    <a:pt x="856691" y="2044217"/>
                  </a:lnTo>
                  <a:lnTo>
                    <a:pt x="856691" y="2527985"/>
                  </a:lnTo>
                  <a:lnTo>
                    <a:pt x="856805" y="2493683"/>
                  </a:lnTo>
                  <a:lnTo>
                    <a:pt x="856830" y="2491397"/>
                  </a:lnTo>
                  <a:lnTo>
                    <a:pt x="858215" y="2489441"/>
                  </a:lnTo>
                  <a:lnTo>
                    <a:pt x="860196" y="2488615"/>
                  </a:lnTo>
                  <a:lnTo>
                    <a:pt x="860196" y="2454452"/>
                  </a:lnTo>
                  <a:lnTo>
                    <a:pt x="858278" y="2453576"/>
                  </a:lnTo>
                  <a:lnTo>
                    <a:pt x="856945" y="2451633"/>
                  </a:lnTo>
                  <a:lnTo>
                    <a:pt x="856970" y="2449398"/>
                  </a:lnTo>
                  <a:lnTo>
                    <a:pt x="857110" y="2402941"/>
                  </a:lnTo>
                  <a:lnTo>
                    <a:pt x="858367" y="2401074"/>
                  </a:lnTo>
                  <a:lnTo>
                    <a:pt x="860196" y="2400173"/>
                  </a:lnTo>
                  <a:lnTo>
                    <a:pt x="860196" y="2365730"/>
                  </a:lnTo>
                  <a:lnTo>
                    <a:pt x="858443" y="2364803"/>
                  </a:lnTo>
                  <a:lnTo>
                    <a:pt x="857250" y="2362936"/>
                  </a:lnTo>
                  <a:lnTo>
                    <a:pt x="857402" y="2314473"/>
                  </a:lnTo>
                  <a:lnTo>
                    <a:pt x="858532" y="2312695"/>
                  </a:lnTo>
                  <a:lnTo>
                    <a:pt x="860196" y="2311755"/>
                  </a:lnTo>
                  <a:lnTo>
                    <a:pt x="860196" y="2276983"/>
                  </a:lnTo>
                  <a:lnTo>
                    <a:pt x="858608" y="2276017"/>
                  </a:lnTo>
                  <a:lnTo>
                    <a:pt x="857542" y="2274239"/>
                  </a:lnTo>
                  <a:lnTo>
                    <a:pt x="857707" y="2226030"/>
                  </a:lnTo>
                  <a:lnTo>
                    <a:pt x="858697" y="2224328"/>
                  </a:lnTo>
                  <a:lnTo>
                    <a:pt x="860196" y="2223363"/>
                  </a:lnTo>
                  <a:lnTo>
                    <a:pt x="860196" y="2188222"/>
                  </a:lnTo>
                  <a:lnTo>
                    <a:pt x="858761" y="2187219"/>
                  </a:lnTo>
                  <a:lnTo>
                    <a:pt x="857846" y="2185543"/>
                  </a:lnTo>
                  <a:lnTo>
                    <a:pt x="857999" y="2137587"/>
                  </a:lnTo>
                  <a:lnTo>
                    <a:pt x="858850" y="2135975"/>
                  </a:lnTo>
                  <a:lnTo>
                    <a:pt x="860196" y="2134984"/>
                  </a:lnTo>
                  <a:lnTo>
                    <a:pt x="860196" y="2099411"/>
                  </a:lnTo>
                  <a:lnTo>
                    <a:pt x="858926" y="2098395"/>
                  </a:lnTo>
                  <a:lnTo>
                    <a:pt x="858126" y="2096833"/>
                  </a:lnTo>
                  <a:lnTo>
                    <a:pt x="858278" y="2049132"/>
                  </a:lnTo>
                  <a:lnTo>
                    <a:pt x="859015" y="2047659"/>
                  </a:lnTo>
                  <a:lnTo>
                    <a:pt x="860196" y="2046643"/>
                  </a:lnTo>
                  <a:lnTo>
                    <a:pt x="860196" y="2044217"/>
                  </a:lnTo>
                  <a:close/>
                </a:path>
                <a:path w="2414904" h="4116704">
                  <a:moveTo>
                    <a:pt x="860196" y="1565402"/>
                  </a:moveTo>
                  <a:lnTo>
                    <a:pt x="860005" y="1564830"/>
                  </a:lnTo>
                  <a:lnTo>
                    <a:pt x="859891" y="1563636"/>
                  </a:lnTo>
                  <a:lnTo>
                    <a:pt x="860031" y="1524025"/>
                  </a:lnTo>
                  <a:lnTo>
                    <a:pt x="856691" y="1524025"/>
                  </a:lnTo>
                  <a:lnTo>
                    <a:pt x="856691" y="2039467"/>
                  </a:lnTo>
                  <a:lnTo>
                    <a:pt x="860196" y="2039467"/>
                  </a:lnTo>
                  <a:lnTo>
                    <a:pt x="860196" y="2010587"/>
                  </a:lnTo>
                  <a:lnTo>
                    <a:pt x="859116" y="2009571"/>
                  </a:lnTo>
                  <a:lnTo>
                    <a:pt x="858418" y="2008111"/>
                  </a:lnTo>
                  <a:lnTo>
                    <a:pt x="858443" y="2006498"/>
                  </a:lnTo>
                  <a:lnTo>
                    <a:pt x="858583" y="1960714"/>
                  </a:lnTo>
                  <a:lnTo>
                    <a:pt x="859205" y="1959330"/>
                  </a:lnTo>
                  <a:lnTo>
                    <a:pt x="860196" y="1958340"/>
                  </a:lnTo>
                  <a:lnTo>
                    <a:pt x="860196" y="1921700"/>
                  </a:lnTo>
                  <a:lnTo>
                    <a:pt x="859269" y="1920709"/>
                  </a:lnTo>
                  <a:lnTo>
                    <a:pt x="858723" y="1919401"/>
                  </a:lnTo>
                  <a:lnTo>
                    <a:pt x="858875" y="1872297"/>
                  </a:lnTo>
                  <a:lnTo>
                    <a:pt x="859370" y="1871052"/>
                  </a:lnTo>
                  <a:lnTo>
                    <a:pt x="860196" y="1870075"/>
                  </a:lnTo>
                  <a:lnTo>
                    <a:pt x="860196" y="1832775"/>
                  </a:lnTo>
                  <a:lnTo>
                    <a:pt x="859459" y="1831835"/>
                  </a:lnTo>
                  <a:lnTo>
                    <a:pt x="859015" y="1830628"/>
                  </a:lnTo>
                  <a:lnTo>
                    <a:pt x="859155" y="1785073"/>
                  </a:lnTo>
                  <a:lnTo>
                    <a:pt x="859180" y="1783880"/>
                  </a:lnTo>
                  <a:lnTo>
                    <a:pt x="859548" y="1782775"/>
                  </a:lnTo>
                  <a:lnTo>
                    <a:pt x="860196" y="1781873"/>
                  </a:lnTo>
                  <a:lnTo>
                    <a:pt x="860196" y="1743786"/>
                  </a:lnTo>
                  <a:lnTo>
                    <a:pt x="859637" y="1742909"/>
                  </a:lnTo>
                  <a:lnTo>
                    <a:pt x="859320" y="1741868"/>
                  </a:lnTo>
                  <a:lnTo>
                    <a:pt x="859459" y="1695488"/>
                  </a:lnTo>
                  <a:lnTo>
                    <a:pt x="859739" y="1694561"/>
                  </a:lnTo>
                  <a:lnTo>
                    <a:pt x="860196" y="1693748"/>
                  </a:lnTo>
                  <a:lnTo>
                    <a:pt x="860196" y="1654670"/>
                  </a:lnTo>
                  <a:lnTo>
                    <a:pt x="859828" y="1653933"/>
                  </a:lnTo>
                  <a:lnTo>
                    <a:pt x="859624" y="1653082"/>
                  </a:lnTo>
                  <a:lnTo>
                    <a:pt x="859751" y="1607159"/>
                  </a:lnTo>
                  <a:lnTo>
                    <a:pt x="859917" y="1606448"/>
                  </a:lnTo>
                  <a:lnTo>
                    <a:pt x="860196" y="1605775"/>
                  </a:lnTo>
                  <a:lnTo>
                    <a:pt x="860196" y="1565402"/>
                  </a:lnTo>
                  <a:close/>
                </a:path>
                <a:path w="2414904" h="4116704">
                  <a:moveTo>
                    <a:pt x="860196" y="1003846"/>
                  </a:moveTo>
                  <a:lnTo>
                    <a:pt x="856691" y="1003846"/>
                  </a:lnTo>
                  <a:lnTo>
                    <a:pt x="856691" y="1519275"/>
                  </a:lnTo>
                  <a:lnTo>
                    <a:pt x="860056" y="1519275"/>
                  </a:lnTo>
                  <a:lnTo>
                    <a:pt x="860107" y="1518488"/>
                  </a:lnTo>
                  <a:lnTo>
                    <a:pt x="860196" y="1003846"/>
                  </a:lnTo>
                  <a:close/>
                </a:path>
                <a:path w="2414904" h="4116704">
                  <a:moveTo>
                    <a:pt x="860196" y="483781"/>
                  </a:moveTo>
                  <a:lnTo>
                    <a:pt x="856691" y="483781"/>
                  </a:lnTo>
                  <a:lnTo>
                    <a:pt x="856691" y="999096"/>
                  </a:lnTo>
                  <a:lnTo>
                    <a:pt x="860196" y="999096"/>
                  </a:lnTo>
                  <a:lnTo>
                    <a:pt x="860196" y="483781"/>
                  </a:lnTo>
                  <a:close/>
                </a:path>
                <a:path w="2414904" h="4116704">
                  <a:moveTo>
                    <a:pt x="860196" y="304"/>
                  </a:moveTo>
                  <a:lnTo>
                    <a:pt x="856691" y="419"/>
                  </a:lnTo>
                  <a:lnTo>
                    <a:pt x="856691" y="479018"/>
                  </a:lnTo>
                  <a:lnTo>
                    <a:pt x="860196" y="479018"/>
                  </a:lnTo>
                  <a:lnTo>
                    <a:pt x="860196" y="304"/>
                  </a:lnTo>
                  <a:close/>
                </a:path>
                <a:path w="2414904" h="4116704">
                  <a:moveTo>
                    <a:pt x="868426" y="3604755"/>
                  </a:moveTo>
                  <a:lnTo>
                    <a:pt x="864946" y="3604755"/>
                  </a:lnTo>
                  <a:lnTo>
                    <a:pt x="864946" y="4116679"/>
                  </a:lnTo>
                  <a:lnTo>
                    <a:pt x="868426" y="4116679"/>
                  </a:lnTo>
                  <a:lnTo>
                    <a:pt x="868426" y="3604755"/>
                  </a:lnTo>
                  <a:close/>
                </a:path>
                <a:path w="2414904" h="4116704">
                  <a:moveTo>
                    <a:pt x="868426" y="3084576"/>
                  </a:moveTo>
                  <a:lnTo>
                    <a:pt x="864946" y="3084576"/>
                  </a:lnTo>
                  <a:lnTo>
                    <a:pt x="864946" y="3110763"/>
                  </a:lnTo>
                  <a:lnTo>
                    <a:pt x="865492" y="3111639"/>
                  </a:lnTo>
                  <a:lnTo>
                    <a:pt x="865822" y="3112681"/>
                  </a:lnTo>
                  <a:lnTo>
                    <a:pt x="865657" y="3159061"/>
                  </a:lnTo>
                  <a:lnTo>
                    <a:pt x="865403" y="3159988"/>
                  </a:lnTo>
                  <a:lnTo>
                    <a:pt x="864946" y="3160788"/>
                  </a:lnTo>
                  <a:lnTo>
                    <a:pt x="864946" y="3199866"/>
                  </a:lnTo>
                  <a:lnTo>
                    <a:pt x="865314" y="3200603"/>
                  </a:lnTo>
                  <a:lnTo>
                    <a:pt x="865517" y="3201466"/>
                  </a:lnTo>
                  <a:lnTo>
                    <a:pt x="865365" y="3247415"/>
                  </a:lnTo>
                  <a:lnTo>
                    <a:pt x="865225" y="3248126"/>
                  </a:lnTo>
                  <a:lnTo>
                    <a:pt x="864946" y="3248774"/>
                  </a:lnTo>
                  <a:lnTo>
                    <a:pt x="864946" y="3289160"/>
                  </a:lnTo>
                  <a:lnTo>
                    <a:pt x="865136" y="3289719"/>
                  </a:lnTo>
                  <a:lnTo>
                    <a:pt x="865225" y="3290938"/>
                  </a:lnTo>
                  <a:lnTo>
                    <a:pt x="865085" y="3335642"/>
                  </a:lnTo>
                  <a:lnTo>
                    <a:pt x="865035" y="3336036"/>
                  </a:lnTo>
                  <a:lnTo>
                    <a:pt x="864946" y="3599992"/>
                  </a:lnTo>
                  <a:lnTo>
                    <a:pt x="868426" y="3599992"/>
                  </a:lnTo>
                  <a:lnTo>
                    <a:pt x="868426" y="3084576"/>
                  </a:lnTo>
                  <a:close/>
                </a:path>
                <a:path w="2414904" h="4116704">
                  <a:moveTo>
                    <a:pt x="868426" y="2564384"/>
                  </a:moveTo>
                  <a:lnTo>
                    <a:pt x="864946" y="2564384"/>
                  </a:lnTo>
                  <a:lnTo>
                    <a:pt x="864946" y="2577554"/>
                  </a:lnTo>
                  <a:lnTo>
                    <a:pt x="866533" y="2578544"/>
                  </a:lnTo>
                  <a:lnTo>
                    <a:pt x="867600" y="2580297"/>
                  </a:lnTo>
                  <a:lnTo>
                    <a:pt x="867435" y="2628519"/>
                  </a:lnTo>
                  <a:lnTo>
                    <a:pt x="866444" y="2630220"/>
                  </a:lnTo>
                  <a:lnTo>
                    <a:pt x="864946" y="2631211"/>
                  </a:lnTo>
                  <a:lnTo>
                    <a:pt x="864946" y="2666339"/>
                  </a:lnTo>
                  <a:lnTo>
                    <a:pt x="866381" y="2667343"/>
                  </a:lnTo>
                  <a:lnTo>
                    <a:pt x="867295" y="2668994"/>
                  </a:lnTo>
                  <a:lnTo>
                    <a:pt x="867143" y="2716974"/>
                  </a:lnTo>
                  <a:lnTo>
                    <a:pt x="866279" y="2718574"/>
                  </a:lnTo>
                  <a:lnTo>
                    <a:pt x="864946" y="2719578"/>
                  </a:lnTo>
                  <a:lnTo>
                    <a:pt x="864946" y="2755125"/>
                  </a:lnTo>
                  <a:lnTo>
                    <a:pt x="866190" y="2756166"/>
                  </a:lnTo>
                  <a:lnTo>
                    <a:pt x="867003" y="2757716"/>
                  </a:lnTo>
                  <a:lnTo>
                    <a:pt x="866863" y="2803753"/>
                  </a:lnTo>
                  <a:lnTo>
                    <a:pt x="866838" y="2805417"/>
                  </a:lnTo>
                  <a:lnTo>
                    <a:pt x="866101" y="2806890"/>
                  </a:lnTo>
                  <a:lnTo>
                    <a:pt x="864946" y="2807906"/>
                  </a:lnTo>
                  <a:lnTo>
                    <a:pt x="864946" y="2843961"/>
                  </a:lnTo>
                  <a:lnTo>
                    <a:pt x="866025" y="2844977"/>
                  </a:lnTo>
                  <a:lnTo>
                    <a:pt x="866698" y="2846438"/>
                  </a:lnTo>
                  <a:lnTo>
                    <a:pt x="866559" y="2893860"/>
                  </a:lnTo>
                  <a:lnTo>
                    <a:pt x="865936" y="2895219"/>
                  </a:lnTo>
                  <a:lnTo>
                    <a:pt x="864946" y="2896209"/>
                  </a:lnTo>
                  <a:lnTo>
                    <a:pt x="864946" y="2932836"/>
                  </a:lnTo>
                  <a:lnTo>
                    <a:pt x="865847" y="2933839"/>
                  </a:lnTo>
                  <a:lnTo>
                    <a:pt x="866394" y="2935173"/>
                  </a:lnTo>
                  <a:lnTo>
                    <a:pt x="866267" y="2982277"/>
                  </a:lnTo>
                  <a:lnTo>
                    <a:pt x="865759" y="2983522"/>
                  </a:lnTo>
                  <a:lnTo>
                    <a:pt x="864946" y="2984462"/>
                  </a:lnTo>
                  <a:lnTo>
                    <a:pt x="864946" y="3021761"/>
                  </a:lnTo>
                  <a:lnTo>
                    <a:pt x="865682" y="3022714"/>
                  </a:lnTo>
                  <a:lnTo>
                    <a:pt x="866127" y="3023908"/>
                  </a:lnTo>
                  <a:lnTo>
                    <a:pt x="866101" y="3025203"/>
                  </a:lnTo>
                  <a:lnTo>
                    <a:pt x="865962" y="3070669"/>
                  </a:lnTo>
                  <a:lnTo>
                    <a:pt x="865568" y="3071774"/>
                  </a:lnTo>
                  <a:lnTo>
                    <a:pt x="864946" y="3072676"/>
                  </a:lnTo>
                  <a:lnTo>
                    <a:pt x="864946" y="3079826"/>
                  </a:lnTo>
                  <a:lnTo>
                    <a:pt x="868426" y="3079826"/>
                  </a:lnTo>
                  <a:lnTo>
                    <a:pt x="868426" y="2564384"/>
                  </a:lnTo>
                  <a:close/>
                </a:path>
                <a:path w="2414904" h="4116704">
                  <a:moveTo>
                    <a:pt x="868426" y="2327986"/>
                  </a:moveTo>
                  <a:lnTo>
                    <a:pt x="868311" y="2363152"/>
                  </a:lnTo>
                  <a:lnTo>
                    <a:pt x="866927" y="2365108"/>
                  </a:lnTo>
                  <a:lnTo>
                    <a:pt x="864946" y="2365933"/>
                  </a:lnTo>
                  <a:lnTo>
                    <a:pt x="864946" y="2400096"/>
                  </a:lnTo>
                  <a:lnTo>
                    <a:pt x="866863" y="2400973"/>
                  </a:lnTo>
                  <a:lnTo>
                    <a:pt x="868172" y="2402916"/>
                  </a:lnTo>
                  <a:lnTo>
                    <a:pt x="868032" y="2449436"/>
                  </a:lnTo>
                  <a:lnTo>
                    <a:pt x="868006" y="2451608"/>
                  </a:lnTo>
                  <a:lnTo>
                    <a:pt x="866762" y="2453475"/>
                  </a:lnTo>
                  <a:lnTo>
                    <a:pt x="864946" y="2454376"/>
                  </a:lnTo>
                  <a:lnTo>
                    <a:pt x="864946" y="2488819"/>
                  </a:lnTo>
                  <a:lnTo>
                    <a:pt x="866698" y="2489746"/>
                  </a:lnTo>
                  <a:lnTo>
                    <a:pt x="867892" y="2491613"/>
                  </a:lnTo>
                  <a:lnTo>
                    <a:pt x="867740" y="2538018"/>
                  </a:lnTo>
                  <a:lnTo>
                    <a:pt x="867714" y="2540076"/>
                  </a:lnTo>
                  <a:lnTo>
                    <a:pt x="866609" y="2541854"/>
                  </a:lnTo>
                  <a:lnTo>
                    <a:pt x="864946" y="2542819"/>
                  </a:lnTo>
                  <a:lnTo>
                    <a:pt x="864946" y="2559634"/>
                  </a:lnTo>
                  <a:lnTo>
                    <a:pt x="868426" y="2559634"/>
                  </a:lnTo>
                  <a:lnTo>
                    <a:pt x="868426" y="2327986"/>
                  </a:lnTo>
                  <a:close/>
                </a:path>
                <a:path w="2414904" h="4116704">
                  <a:moveTo>
                    <a:pt x="868426" y="2273693"/>
                  </a:moveTo>
                  <a:lnTo>
                    <a:pt x="867968" y="2275446"/>
                  </a:lnTo>
                  <a:lnTo>
                    <a:pt x="866648" y="2276881"/>
                  </a:lnTo>
                  <a:lnTo>
                    <a:pt x="864946" y="2277478"/>
                  </a:lnTo>
                  <a:lnTo>
                    <a:pt x="864946" y="2311387"/>
                  </a:lnTo>
                  <a:lnTo>
                    <a:pt x="866813" y="2312124"/>
                  </a:lnTo>
                  <a:lnTo>
                    <a:pt x="868197" y="2313851"/>
                  </a:lnTo>
                  <a:lnTo>
                    <a:pt x="868426" y="2315908"/>
                  </a:lnTo>
                  <a:lnTo>
                    <a:pt x="868426" y="2273693"/>
                  </a:lnTo>
                  <a:close/>
                </a:path>
                <a:path w="2414904" h="4116704">
                  <a:moveTo>
                    <a:pt x="868426" y="2185936"/>
                  </a:moveTo>
                  <a:lnTo>
                    <a:pt x="867778" y="2187422"/>
                  </a:lnTo>
                  <a:lnTo>
                    <a:pt x="866495" y="2188553"/>
                  </a:lnTo>
                  <a:lnTo>
                    <a:pt x="864946" y="2188984"/>
                  </a:lnTo>
                  <a:lnTo>
                    <a:pt x="864946" y="2222716"/>
                  </a:lnTo>
                  <a:lnTo>
                    <a:pt x="866559" y="2223236"/>
                  </a:lnTo>
                  <a:lnTo>
                    <a:pt x="867854" y="2224494"/>
                  </a:lnTo>
                  <a:lnTo>
                    <a:pt x="868426" y="2226081"/>
                  </a:lnTo>
                  <a:lnTo>
                    <a:pt x="868426" y="2185936"/>
                  </a:lnTo>
                  <a:close/>
                </a:path>
                <a:path w="2414904" h="4116704">
                  <a:moveTo>
                    <a:pt x="868426" y="2097938"/>
                  </a:moveTo>
                  <a:lnTo>
                    <a:pt x="867664" y="2099208"/>
                  </a:lnTo>
                  <a:lnTo>
                    <a:pt x="866419" y="2100160"/>
                  </a:lnTo>
                  <a:lnTo>
                    <a:pt x="864946" y="2100503"/>
                  </a:lnTo>
                  <a:lnTo>
                    <a:pt x="864946" y="2134044"/>
                  </a:lnTo>
                  <a:lnTo>
                    <a:pt x="866470" y="2134451"/>
                  </a:lnTo>
                  <a:lnTo>
                    <a:pt x="867714" y="2135467"/>
                  </a:lnTo>
                  <a:lnTo>
                    <a:pt x="868426" y="2136825"/>
                  </a:lnTo>
                  <a:lnTo>
                    <a:pt x="868426" y="2097938"/>
                  </a:lnTo>
                  <a:close/>
                </a:path>
                <a:path w="2414904" h="4116704">
                  <a:moveTo>
                    <a:pt x="868426" y="2044217"/>
                  </a:moveTo>
                  <a:lnTo>
                    <a:pt x="864946" y="2044217"/>
                  </a:lnTo>
                  <a:lnTo>
                    <a:pt x="864946" y="2045398"/>
                  </a:lnTo>
                  <a:lnTo>
                    <a:pt x="866394" y="2045690"/>
                  </a:lnTo>
                  <a:lnTo>
                    <a:pt x="867638" y="2046566"/>
                  </a:lnTo>
                  <a:lnTo>
                    <a:pt x="868426" y="2047773"/>
                  </a:lnTo>
                  <a:lnTo>
                    <a:pt x="868426" y="2044217"/>
                  </a:lnTo>
                  <a:close/>
                </a:path>
                <a:path w="2414904" h="4116704">
                  <a:moveTo>
                    <a:pt x="868426" y="2009800"/>
                  </a:moveTo>
                  <a:lnTo>
                    <a:pt x="867600" y="2010930"/>
                  </a:lnTo>
                  <a:lnTo>
                    <a:pt x="866381" y="2011718"/>
                  </a:lnTo>
                  <a:lnTo>
                    <a:pt x="864946" y="2011972"/>
                  </a:lnTo>
                  <a:lnTo>
                    <a:pt x="864946" y="2039467"/>
                  </a:lnTo>
                  <a:lnTo>
                    <a:pt x="868426" y="2039467"/>
                  </a:lnTo>
                  <a:lnTo>
                    <a:pt x="868426" y="2009800"/>
                  </a:lnTo>
                  <a:close/>
                </a:path>
                <a:path w="2414904" h="4116704">
                  <a:moveTo>
                    <a:pt x="868426" y="1921586"/>
                  </a:moveTo>
                  <a:lnTo>
                    <a:pt x="867549" y="1922576"/>
                  </a:lnTo>
                  <a:lnTo>
                    <a:pt x="866330" y="1923275"/>
                  </a:lnTo>
                  <a:lnTo>
                    <a:pt x="864946" y="1923440"/>
                  </a:lnTo>
                  <a:lnTo>
                    <a:pt x="864946" y="1956765"/>
                  </a:lnTo>
                  <a:lnTo>
                    <a:pt x="866355" y="1956968"/>
                  </a:lnTo>
                  <a:lnTo>
                    <a:pt x="867575" y="1957717"/>
                  </a:lnTo>
                  <a:lnTo>
                    <a:pt x="868426" y="1958771"/>
                  </a:lnTo>
                  <a:lnTo>
                    <a:pt x="868426" y="1921586"/>
                  </a:lnTo>
                  <a:close/>
                </a:path>
                <a:path w="2414904" h="4116704">
                  <a:moveTo>
                    <a:pt x="868426" y="1833308"/>
                  </a:moveTo>
                  <a:lnTo>
                    <a:pt x="867524" y="1834210"/>
                  </a:lnTo>
                  <a:lnTo>
                    <a:pt x="866305" y="1834807"/>
                  </a:lnTo>
                  <a:lnTo>
                    <a:pt x="864946" y="1834896"/>
                  </a:lnTo>
                  <a:lnTo>
                    <a:pt x="864946" y="1868144"/>
                  </a:lnTo>
                  <a:lnTo>
                    <a:pt x="866305" y="1868284"/>
                  </a:lnTo>
                  <a:lnTo>
                    <a:pt x="867524" y="1868906"/>
                  </a:lnTo>
                  <a:lnTo>
                    <a:pt x="868426" y="1869871"/>
                  </a:lnTo>
                  <a:lnTo>
                    <a:pt x="868426" y="1833308"/>
                  </a:lnTo>
                  <a:close/>
                </a:path>
                <a:path w="2414904" h="4116704">
                  <a:moveTo>
                    <a:pt x="868426" y="1745005"/>
                  </a:moveTo>
                  <a:lnTo>
                    <a:pt x="867486" y="1745818"/>
                  </a:lnTo>
                  <a:lnTo>
                    <a:pt x="866279" y="1746300"/>
                  </a:lnTo>
                  <a:lnTo>
                    <a:pt x="864946" y="1746326"/>
                  </a:lnTo>
                  <a:lnTo>
                    <a:pt x="864946" y="1779562"/>
                  </a:lnTo>
                  <a:lnTo>
                    <a:pt x="866279" y="1779612"/>
                  </a:lnTo>
                  <a:lnTo>
                    <a:pt x="867511" y="1780146"/>
                  </a:lnTo>
                  <a:lnTo>
                    <a:pt x="868426" y="1780997"/>
                  </a:lnTo>
                  <a:lnTo>
                    <a:pt x="868426" y="1745005"/>
                  </a:lnTo>
                  <a:close/>
                </a:path>
                <a:path w="2414904" h="4116704">
                  <a:moveTo>
                    <a:pt x="868426" y="1656664"/>
                  </a:moveTo>
                  <a:lnTo>
                    <a:pt x="867511" y="1657350"/>
                  </a:lnTo>
                  <a:lnTo>
                    <a:pt x="866381" y="1657743"/>
                  </a:lnTo>
                  <a:lnTo>
                    <a:pt x="864946" y="1657743"/>
                  </a:lnTo>
                  <a:lnTo>
                    <a:pt x="864946" y="1690966"/>
                  </a:lnTo>
                  <a:lnTo>
                    <a:pt x="866305" y="1690979"/>
                  </a:lnTo>
                  <a:lnTo>
                    <a:pt x="867511" y="1691424"/>
                  </a:lnTo>
                  <a:lnTo>
                    <a:pt x="868426" y="1692160"/>
                  </a:lnTo>
                  <a:lnTo>
                    <a:pt x="868426" y="1656664"/>
                  </a:lnTo>
                  <a:close/>
                </a:path>
                <a:path w="2414904" h="4116704">
                  <a:moveTo>
                    <a:pt x="868426" y="1568284"/>
                  </a:moveTo>
                  <a:lnTo>
                    <a:pt x="867575" y="1568843"/>
                  </a:lnTo>
                  <a:lnTo>
                    <a:pt x="866546" y="1569161"/>
                  </a:lnTo>
                  <a:lnTo>
                    <a:pt x="864946" y="1569148"/>
                  </a:lnTo>
                  <a:lnTo>
                    <a:pt x="864946" y="1602409"/>
                  </a:lnTo>
                  <a:lnTo>
                    <a:pt x="865174" y="1602384"/>
                  </a:lnTo>
                  <a:lnTo>
                    <a:pt x="865314" y="1602384"/>
                  </a:lnTo>
                  <a:lnTo>
                    <a:pt x="866470" y="1602409"/>
                  </a:lnTo>
                  <a:lnTo>
                    <a:pt x="867549" y="1602752"/>
                  </a:lnTo>
                  <a:lnTo>
                    <a:pt x="868426" y="1603375"/>
                  </a:lnTo>
                  <a:lnTo>
                    <a:pt x="868426" y="1602384"/>
                  </a:lnTo>
                  <a:lnTo>
                    <a:pt x="868426" y="1569161"/>
                  </a:lnTo>
                  <a:lnTo>
                    <a:pt x="868426" y="1568284"/>
                  </a:lnTo>
                  <a:close/>
                </a:path>
                <a:path w="2414904" h="4116704">
                  <a:moveTo>
                    <a:pt x="868426" y="1479892"/>
                  </a:moveTo>
                  <a:lnTo>
                    <a:pt x="867638" y="1480337"/>
                  </a:lnTo>
                  <a:lnTo>
                    <a:pt x="866724" y="1480591"/>
                  </a:lnTo>
                  <a:lnTo>
                    <a:pt x="865200" y="1480591"/>
                  </a:lnTo>
                  <a:lnTo>
                    <a:pt x="864946" y="1480540"/>
                  </a:lnTo>
                  <a:lnTo>
                    <a:pt x="864946" y="1513852"/>
                  </a:lnTo>
                  <a:lnTo>
                    <a:pt x="865365" y="1513801"/>
                  </a:lnTo>
                  <a:lnTo>
                    <a:pt x="866622" y="1513801"/>
                  </a:lnTo>
                  <a:lnTo>
                    <a:pt x="867600" y="1514106"/>
                  </a:lnTo>
                  <a:lnTo>
                    <a:pt x="868426" y="1514614"/>
                  </a:lnTo>
                  <a:lnTo>
                    <a:pt x="868426" y="1513801"/>
                  </a:lnTo>
                  <a:lnTo>
                    <a:pt x="868426" y="1480591"/>
                  </a:lnTo>
                  <a:lnTo>
                    <a:pt x="868426" y="1479892"/>
                  </a:lnTo>
                  <a:close/>
                </a:path>
                <a:path w="2414904" h="4116704">
                  <a:moveTo>
                    <a:pt x="868426" y="1391475"/>
                  </a:moveTo>
                  <a:lnTo>
                    <a:pt x="867714" y="1391818"/>
                  </a:lnTo>
                  <a:lnTo>
                    <a:pt x="866876" y="1392008"/>
                  </a:lnTo>
                  <a:lnTo>
                    <a:pt x="865644" y="1392008"/>
                  </a:lnTo>
                  <a:lnTo>
                    <a:pt x="865289" y="1391983"/>
                  </a:lnTo>
                  <a:lnTo>
                    <a:pt x="864946" y="1391920"/>
                  </a:lnTo>
                  <a:lnTo>
                    <a:pt x="864946" y="1425321"/>
                  </a:lnTo>
                  <a:lnTo>
                    <a:pt x="865568" y="1425232"/>
                  </a:lnTo>
                  <a:lnTo>
                    <a:pt x="865886" y="1425232"/>
                  </a:lnTo>
                  <a:lnTo>
                    <a:pt x="866813" y="1425244"/>
                  </a:lnTo>
                  <a:lnTo>
                    <a:pt x="867664" y="1425460"/>
                  </a:lnTo>
                  <a:lnTo>
                    <a:pt x="868426" y="1425841"/>
                  </a:lnTo>
                  <a:lnTo>
                    <a:pt x="868426" y="1425232"/>
                  </a:lnTo>
                  <a:lnTo>
                    <a:pt x="868426" y="1392008"/>
                  </a:lnTo>
                  <a:lnTo>
                    <a:pt x="868426" y="1391475"/>
                  </a:lnTo>
                  <a:close/>
                </a:path>
                <a:path w="2414904" h="4116704">
                  <a:moveTo>
                    <a:pt x="868426" y="1303020"/>
                  </a:moveTo>
                  <a:lnTo>
                    <a:pt x="867778" y="1303286"/>
                  </a:lnTo>
                  <a:lnTo>
                    <a:pt x="867067" y="1303451"/>
                  </a:lnTo>
                  <a:lnTo>
                    <a:pt x="866305" y="1303451"/>
                  </a:lnTo>
                  <a:lnTo>
                    <a:pt x="865378" y="1303388"/>
                  </a:lnTo>
                  <a:lnTo>
                    <a:pt x="864946" y="1303274"/>
                  </a:lnTo>
                  <a:lnTo>
                    <a:pt x="864946" y="1336789"/>
                  </a:lnTo>
                  <a:lnTo>
                    <a:pt x="865759" y="1336649"/>
                  </a:lnTo>
                  <a:lnTo>
                    <a:pt x="866190" y="1336649"/>
                  </a:lnTo>
                  <a:lnTo>
                    <a:pt x="867003" y="1336675"/>
                  </a:lnTo>
                  <a:lnTo>
                    <a:pt x="867752" y="1336827"/>
                  </a:lnTo>
                  <a:lnTo>
                    <a:pt x="868426" y="1337132"/>
                  </a:lnTo>
                  <a:lnTo>
                    <a:pt x="868426" y="1336649"/>
                  </a:lnTo>
                  <a:lnTo>
                    <a:pt x="868426" y="1303451"/>
                  </a:lnTo>
                  <a:lnTo>
                    <a:pt x="868426" y="1303020"/>
                  </a:lnTo>
                  <a:close/>
                </a:path>
                <a:path w="2414904" h="4116704">
                  <a:moveTo>
                    <a:pt x="868426" y="1214551"/>
                  </a:moveTo>
                  <a:lnTo>
                    <a:pt x="867879" y="1214755"/>
                  </a:lnTo>
                  <a:lnTo>
                    <a:pt x="867257" y="1214856"/>
                  </a:lnTo>
                  <a:lnTo>
                    <a:pt x="866025" y="1214856"/>
                  </a:lnTo>
                  <a:lnTo>
                    <a:pt x="865454" y="1214755"/>
                  </a:lnTo>
                  <a:lnTo>
                    <a:pt x="864946" y="1214602"/>
                  </a:lnTo>
                  <a:lnTo>
                    <a:pt x="864946" y="1248295"/>
                  </a:lnTo>
                  <a:lnTo>
                    <a:pt x="865428" y="1248156"/>
                  </a:lnTo>
                  <a:lnTo>
                    <a:pt x="865936" y="1248067"/>
                  </a:lnTo>
                  <a:lnTo>
                    <a:pt x="866495" y="1248067"/>
                  </a:lnTo>
                  <a:lnTo>
                    <a:pt x="867181" y="1248092"/>
                  </a:lnTo>
                  <a:lnTo>
                    <a:pt x="867829" y="1248206"/>
                  </a:lnTo>
                  <a:lnTo>
                    <a:pt x="868426" y="1248435"/>
                  </a:lnTo>
                  <a:lnTo>
                    <a:pt x="868426" y="1248067"/>
                  </a:lnTo>
                  <a:lnTo>
                    <a:pt x="868426" y="1214856"/>
                  </a:lnTo>
                  <a:lnTo>
                    <a:pt x="868426" y="1214551"/>
                  </a:lnTo>
                  <a:close/>
                </a:path>
                <a:path w="2414904" h="4116704">
                  <a:moveTo>
                    <a:pt x="868426" y="1126058"/>
                  </a:moveTo>
                  <a:lnTo>
                    <a:pt x="867943" y="1126197"/>
                  </a:lnTo>
                  <a:lnTo>
                    <a:pt x="867435" y="1126274"/>
                  </a:lnTo>
                  <a:lnTo>
                    <a:pt x="866216" y="1126274"/>
                  </a:lnTo>
                  <a:lnTo>
                    <a:pt x="865543" y="1126159"/>
                  </a:lnTo>
                  <a:lnTo>
                    <a:pt x="864946" y="1125918"/>
                  </a:lnTo>
                  <a:lnTo>
                    <a:pt x="864946" y="1159814"/>
                  </a:lnTo>
                  <a:lnTo>
                    <a:pt x="865492" y="1159598"/>
                  </a:lnTo>
                  <a:lnTo>
                    <a:pt x="866127" y="1159510"/>
                  </a:lnTo>
                  <a:lnTo>
                    <a:pt x="867371" y="1159510"/>
                  </a:lnTo>
                  <a:lnTo>
                    <a:pt x="867918" y="1159598"/>
                  </a:lnTo>
                  <a:lnTo>
                    <a:pt x="868426" y="1159764"/>
                  </a:lnTo>
                  <a:lnTo>
                    <a:pt x="868426" y="1159510"/>
                  </a:lnTo>
                  <a:lnTo>
                    <a:pt x="868426" y="1126274"/>
                  </a:lnTo>
                  <a:lnTo>
                    <a:pt x="868426" y="1126058"/>
                  </a:lnTo>
                  <a:close/>
                </a:path>
                <a:path w="2414904" h="4116704">
                  <a:moveTo>
                    <a:pt x="868426" y="1037577"/>
                  </a:moveTo>
                  <a:lnTo>
                    <a:pt x="867625" y="1037717"/>
                  </a:lnTo>
                  <a:lnTo>
                    <a:pt x="867181" y="1037717"/>
                  </a:lnTo>
                  <a:lnTo>
                    <a:pt x="866381" y="1037691"/>
                  </a:lnTo>
                  <a:lnTo>
                    <a:pt x="865644" y="1037526"/>
                  </a:lnTo>
                  <a:lnTo>
                    <a:pt x="864946" y="1037234"/>
                  </a:lnTo>
                  <a:lnTo>
                    <a:pt x="864946" y="1071346"/>
                  </a:lnTo>
                  <a:lnTo>
                    <a:pt x="865593" y="1071067"/>
                  </a:lnTo>
                  <a:lnTo>
                    <a:pt x="866305" y="1070914"/>
                  </a:lnTo>
                  <a:lnTo>
                    <a:pt x="867067" y="1070914"/>
                  </a:lnTo>
                  <a:lnTo>
                    <a:pt x="867549" y="1070927"/>
                  </a:lnTo>
                  <a:lnTo>
                    <a:pt x="867994" y="1070978"/>
                  </a:lnTo>
                  <a:lnTo>
                    <a:pt x="868426" y="1071092"/>
                  </a:lnTo>
                  <a:lnTo>
                    <a:pt x="868426" y="1070914"/>
                  </a:lnTo>
                  <a:lnTo>
                    <a:pt x="868426" y="1037717"/>
                  </a:lnTo>
                  <a:lnTo>
                    <a:pt x="868426" y="1037577"/>
                  </a:lnTo>
                  <a:close/>
                </a:path>
                <a:path w="2414904" h="4116704">
                  <a:moveTo>
                    <a:pt x="868426" y="949045"/>
                  </a:moveTo>
                  <a:lnTo>
                    <a:pt x="867829" y="949134"/>
                  </a:lnTo>
                  <a:lnTo>
                    <a:pt x="867486" y="949134"/>
                  </a:lnTo>
                  <a:lnTo>
                    <a:pt x="866559" y="949109"/>
                  </a:lnTo>
                  <a:lnTo>
                    <a:pt x="865708" y="948905"/>
                  </a:lnTo>
                  <a:lnTo>
                    <a:pt x="864946" y="948486"/>
                  </a:lnTo>
                  <a:lnTo>
                    <a:pt x="864946" y="982903"/>
                  </a:lnTo>
                  <a:lnTo>
                    <a:pt x="865657" y="982535"/>
                  </a:lnTo>
                  <a:lnTo>
                    <a:pt x="866495" y="982357"/>
                  </a:lnTo>
                  <a:lnTo>
                    <a:pt x="867740" y="982357"/>
                  </a:lnTo>
                  <a:lnTo>
                    <a:pt x="868083" y="982383"/>
                  </a:lnTo>
                  <a:lnTo>
                    <a:pt x="868426" y="982446"/>
                  </a:lnTo>
                  <a:lnTo>
                    <a:pt x="868426" y="949134"/>
                  </a:lnTo>
                  <a:close/>
                </a:path>
                <a:path w="2414904" h="4116704">
                  <a:moveTo>
                    <a:pt x="868426" y="860513"/>
                  </a:moveTo>
                  <a:lnTo>
                    <a:pt x="868222" y="860539"/>
                  </a:lnTo>
                  <a:lnTo>
                    <a:pt x="866749" y="860539"/>
                  </a:lnTo>
                  <a:lnTo>
                    <a:pt x="865771" y="860259"/>
                  </a:lnTo>
                  <a:lnTo>
                    <a:pt x="864946" y="859751"/>
                  </a:lnTo>
                  <a:lnTo>
                    <a:pt x="864946" y="894461"/>
                  </a:lnTo>
                  <a:lnTo>
                    <a:pt x="865733" y="894029"/>
                  </a:lnTo>
                  <a:lnTo>
                    <a:pt x="866673" y="893775"/>
                  </a:lnTo>
                  <a:lnTo>
                    <a:pt x="868172" y="893775"/>
                  </a:lnTo>
                  <a:lnTo>
                    <a:pt x="868426" y="893826"/>
                  </a:lnTo>
                  <a:lnTo>
                    <a:pt x="868426" y="860539"/>
                  </a:lnTo>
                  <a:close/>
                </a:path>
                <a:path w="2414904" h="4116704">
                  <a:moveTo>
                    <a:pt x="868426" y="771956"/>
                  </a:moveTo>
                  <a:lnTo>
                    <a:pt x="868133" y="771982"/>
                  </a:lnTo>
                  <a:lnTo>
                    <a:pt x="866902" y="771956"/>
                  </a:lnTo>
                  <a:lnTo>
                    <a:pt x="865822" y="771613"/>
                  </a:lnTo>
                  <a:lnTo>
                    <a:pt x="864946" y="770991"/>
                  </a:lnTo>
                  <a:lnTo>
                    <a:pt x="864946" y="806069"/>
                  </a:lnTo>
                  <a:lnTo>
                    <a:pt x="865797" y="805522"/>
                  </a:lnTo>
                  <a:lnTo>
                    <a:pt x="866838" y="805192"/>
                  </a:lnTo>
                  <a:lnTo>
                    <a:pt x="868286" y="805192"/>
                  </a:lnTo>
                  <a:lnTo>
                    <a:pt x="868426" y="805218"/>
                  </a:lnTo>
                  <a:lnTo>
                    <a:pt x="868426" y="771982"/>
                  </a:lnTo>
                  <a:close/>
                </a:path>
                <a:path w="2414904" h="4116704">
                  <a:moveTo>
                    <a:pt x="868426" y="716622"/>
                  </a:moveTo>
                  <a:lnTo>
                    <a:pt x="868387" y="683399"/>
                  </a:lnTo>
                  <a:lnTo>
                    <a:pt x="867067" y="683374"/>
                  </a:lnTo>
                  <a:lnTo>
                    <a:pt x="865886" y="682942"/>
                  </a:lnTo>
                  <a:lnTo>
                    <a:pt x="864946" y="682180"/>
                  </a:lnTo>
                  <a:lnTo>
                    <a:pt x="864946" y="717702"/>
                  </a:lnTo>
                  <a:lnTo>
                    <a:pt x="865873" y="717003"/>
                  </a:lnTo>
                  <a:lnTo>
                    <a:pt x="867003" y="716622"/>
                  </a:lnTo>
                  <a:lnTo>
                    <a:pt x="868426" y="716622"/>
                  </a:lnTo>
                  <a:close/>
                </a:path>
                <a:path w="2414904" h="4116704">
                  <a:moveTo>
                    <a:pt x="868426" y="594804"/>
                  </a:moveTo>
                  <a:lnTo>
                    <a:pt x="867092" y="594753"/>
                  </a:lnTo>
                  <a:lnTo>
                    <a:pt x="865873" y="594194"/>
                  </a:lnTo>
                  <a:lnTo>
                    <a:pt x="864946" y="593344"/>
                  </a:lnTo>
                  <a:lnTo>
                    <a:pt x="864946" y="629348"/>
                  </a:lnTo>
                  <a:lnTo>
                    <a:pt x="865886" y="628548"/>
                  </a:lnTo>
                  <a:lnTo>
                    <a:pt x="867092" y="628065"/>
                  </a:lnTo>
                  <a:lnTo>
                    <a:pt x="868426" y="628040"/>
                  </a:lnTo>
                  <a:lnTo>
                    <a:pt x="868426" y="594804"/>
                  </a:lnTo>
                  <a:close/>
                </a:path>
                <a:path w="2414904" h="4116704">
                  <a:moveTo>
                    <a:pt x="868426" y="506222"/>
                  </a:moveTo>
                  <a:lnTo>
                    <a:pt x="867067" y="506082"/>
                  </a:lnTo>
                  <a:lnTo>
                    <a:pt x="865822" y="505434"/>
                  </a:lnTo>
                  <a:lnTo>
                    <a:pt x="864946" y="504494"/>
                  </a:lnTo>
                  <a:lnTo>
                    <a:pt x="864946" y="541058"/>
                  </a:lnTo>
                  <a:lnTo>
                    <a:pt x="865847" y="540156"/>
                  </a:lnTo>
                  <a:lnTo>
                    <a:pt x="867067" y="539546"/>
                  </a:lnTo>
                  <a:lnTo>
                    <a:pt x="868426" y="539457"/>
                  </a:lnTo>
                  <a:lnTo>
                    <a:pt x="868426" y="506222"/>
                  </a:lnTo>
                  <a:close/>
                </a:path>
                <a:path w="2414904" h="4116704">
                  <a:moveTo>
                    <a:pt x="868426" y="417601"/>
                  </a:moveTo>
                  <a:lnTo>
                    <a:pt x="867016" y="417385"/>
                  </a:lnTo>
                  <a:lnTo>
                    <a:pt x="865797" y="416623"/>
                  </a:lnTo>
                  <a:lnTo>
                    <a:pt x="864946" y="415582"/>
                  </a:lnTo>
                  <a:lnTo>
                    <a:pt x="864946" y="452793"/>
                  </a:lnTo>
                  <a:lnTo>
                    <a:pt x="865822" y="451789"/>
                  </a:lnTo>
                  <a:lnTo>
                    <a:pt x="867041" y="451091"/>
                  </a:lnTo>
                  <a:lnTo>
                    <a:pt x="868426" y="450900"/>
                  </a:lnTo>
                  <a:lnTo>
                    <a:pt x="868426" y="417601"/>
                  </a:lnTo>
                  <a:close/>
                </a:path>
                <a:path w="2414904" h="4116704">
                  <a:moveTo>
                    <a:pt x="868426" y="328968"/>
                  </a:moveTo>
                  <a:lnTo>
                    <a:pt x="866978" y="328688"/>
                  </a:lnTo>
                  <a:lnTo>
                    <a:pt x="865733" y="327787"/>
                  </a:lnTo>
                  <a:lnTo>
                    <a:pt x="864946" y="326567"/>
                  </a:lnTo>
                  <a:lnTo>
                    <a:pt x="864946" y="364591"/>
                  </a:lnTo>
                  <a:lnTo>
                    <a:pt x="865759" y="363461"/>
                  </a:lnTo>
                  <a:lnTo>
                    <a:pt x="867003" y="362648"/>
                  </a:lnTo>
                  <a:lnTo>
                    <a:pt x="868426" y="362369"/>
                  </a:lnTo>
                  <a:lnTo>
                    <a:pt x="868426" y="328968"/>
                  </a:lnTo>
                  <a:close/>
                </a:path>
                <a:path w="2414904" h="4116704">
                  <a:moveTo>
                    <a:pt x="868426" y="240322"/>
                  </a:moveTo>
                  <a:lnTo>
                    <a:pt x="866902" y="239903"/>
                  </a:lnTo>
                  <a:lnTo>
                    <a:pt x="865644" y="238874"/>
                  </a:lnTo>
                  <a:lnTo>
                    <a:pt x="864946" y="237490"/>
                  </a:lnTo>
                  <a:lnTo>
                    <a:pt x="864946" y="276440"/>
                  </a:lnTo>
                  <a:lnTo>
                    <a:pt x="865682" y="275170"/>
                  </a:lnTo>
                  <a:lnTo>
                    <a:pt x="866952" y="274231"/>
                  </a:lnTo>
                  <a:lnTo>
                    <a:pt x="868426" y="273862"/>
                  </a:lnTo>
                  <a:lnTo>
                    <a:pt x="868426" y="240322"/>
                  </a:lnTo>
                  <a:close/>
                </a:path>
                <a:path w="2414904" h="4116704">
                  <a:moveTo>
                    <a:pt x="868426" y="151650"/>
                  </a:moveTo>
                  <a:lnTo>
                    <a:pt x="866813" y="151117"/>
                  </a:lnTo>
                  <a:lnTo>
                    <a:pt x="865517" y="149847"/>
                  </a:lnTo>
                  <a:lnTo>
                    <a:pt x="864946" y="148234"/>
                  </a:lnTo>
                  <a:lnTo>
                    <a:pt x="864946" y="188442"/>
                  </a:lnTo>
                  <a:lnTo>
                    <a:pt x="865593" y="186969"/>
                  </a:lnTo>
                  <a:lnTo>
                    <a:pt x="866863" y="185839"/>
                  </a:lnTo>
                  <a:lnTo>
                    <a:pt x="868426" y="185369"/>
                  </a:lnTo>
                  <a:lnTo>
                    <a:pt x="868426" y="151650"/>
                  </a:lnTo>
                  <a:close/>
                </a:path>
                <a:path w="2414904" h="4116704">
                  <a:moveTo>
                    <a:pt x="868426" y="62953"/>
                  </a:moveTo>
                  <a:lnTo>
                    <a:pt x="866533" y="62217"/>
                  </a:lnTo>
                  <a:lnTo>
                    <a:pt x="865136" y="60439"/>
                  </a:lnTo>
                  <a:lnTo>
                    <a:pt x="864946" y="58318"/>
                  </a:lnTo>
                  <a:lnTo>
                    <a:pt x="864946" y="100723"/>
                  </a:lnTo>
                  <a:lnTo>
                    <a:pt x="865378" y="98945"/>
                  </a:lnTo>
                  <a:lnTo>
                    <a:pt x="866724" y="97510"/>
                  </a:lnTo>
                  <a:lnTo>
                    <a:pt x="868426" y="96888"/>
                  </a:lnTo>
                  <a:lnTo>
                    <a:pt x="868426" y="62953"/>
                  </a:lnTo>
                  <a:close/>
                </a:path>
                <a:path w="2414904" h="4116704">
                  <a:moveTo>
                    <a:pt x="868426" y="0"/>
                  </a:moveTo>
                  <a:lnTo>
                    <a:pt x="864946" y="127"/>
                  </a:lnTo>
                  <a:lnTo>
                    <a:pt x="864946" y="50634"/>
                  </a:lnTo>
                  <a:lnTo>
                    <a:pt x="865060" y="11214"/>
                  </a:lnTo>
                  <a:lnTo>
                    <a:pt x="866470" y="9258"/>
                  </a:lnTo>
                  <a:lnTo>
                    <a:pt x="868426" y="8420"/>
                  </a:lnTo>
                  <a:lnTo>
                    <a:pt x="868426" y="0"/>
                  </a:lnTo>
                  <a:close/>
                </a:path>
                <a:path w="2414904" h="4116704">
                  <a:moveTo>
                    <a:pt x="1296835" y="3604755"/>
                  </a:moveTo>
                  <a:lnTo>
                    <a:pt x="1285087" y="3604755"/>
                  </a:lnTo>
                  <a:lnTo>
                    <a:pt x="1285087" y="4116679"/>
                  </a:lnTo>
                  <a:lnTo>
                    <a:pt x="1296835" y="4116679"/>
                  </a:lnTo>
                  <a:lnTo>
                    <a:pt x="1296835" y="3604755"/>
                  </a:lnTo>
                  <a:close/>
                </a:path>
                <a:path w="2414904" h="4116704">
                  <a:moveTo>
                    <a:pt x="1296835" y="3084576"/>
                  </a:moveTo>
                  <a:lnTo>
                    <a:pt x="1285087" y="3084576"/>
                  </a:lnTo>
                  <a:lnTo>
                    <a:pt x="1285087" y="3599992"/>
                  </a:lnTo>
                  <a:lnTo>
                    <a:pt x="1296835" y="3599992"/>
                  </a:lnTo>
                  <a:lnTo>
                    <a:pt x="1296835" y="3084576"/>
                  </a:lnTo>
                  <a:close/>
                </a:path>
                <a:path w="2414904" h="4116704">
                  <a:moveTo>
                    <a:pt x="1296835" y="2564384"/>
                  </a:moveTo>
                  <a:lnTo>
                    <a:pt x="1285087" y="2564384"/>
                  </a:lnTo>
                  <a:lnTo>
                    <a:pt x="1285087" y="3079826"/>
                  </a:lnTo>
                  <a:lnTo>
                    <a:pt x="1296835" y="3079826"/>
                  </a:lnTo>
                  <a:lnTo>
                    <a:pt x="1296835" y="2564384"/>
                  </a:lnTo>
                  <a:close/>
                </a:path>
                <a:path w="2414904" h="4116704">
                  <a:moveTo>
                    <a:pt x="1296835" y="2044217"/>
                  </a:moveTo>
                  <a:lnTo>
                    <a:pt x="1285087" y="2044217"/>
                  </a:lnTo>
                  <a:lnTo>
                    <a:pt x="1285087" y="2559634"/>
                  </a:lnTo>
                  <a:lnTo>
                    <a:pt x="1296835" y="2559634"/>
                  </a:lnTo>
                  <a:lnTo>
                    <a:pt x="1296835" y="2044217"/>
                  </a:lnTo>
                  <a:close/>
                </a:path>
                <a:path w="2414904" h="4116704">
                  <a:moveTo>
                    <a:pt x="1296835" y="1524025"/>
                  </a:moveTo>
                  <a:lnTo>
                    <a:pt x="1285087" y="1524025"/>
                  </a:lnTo>
                  <a:lnTo>
                    <a:pt x="1285087" y="2039467"/>
                  </a:lnTo>
                  <a:lnTo>
                    <a:pt x="1296835" y="2039467"/>
                  </a:lnTo>
                  <a:lnTo>
                    <a:pt x="1296835" y="1524025"/>
                  </a:lnTo>
                  <a:close/>
                </a:path>
                <a:path w="2414904" h="4116704">
                  <a:moveTo>
                    <a:pt x="1296835" y="1003846"/>
                  </a:moveTo>
                  <a:lnTo>
                    <a:pt x="1285087" y="1003846"/>
                  </a:lnTo>
                  <a:lnTo>
                    <a:pt x="1285087" y="1519275"/>
                  </a:lnTo>
                  <a:lnTo>
                    <a:pt x="1296835" y="1519275"/>
                  </a:lnTo>
                  <a:lnTo>
                    <a:pt x="1296835" y="1003846"/>
                  </a:lnTo>
                  <a:close/>
                </a:path>
                <a:path w="2414904" h="4116704">
                  <a:moveTo>
                    <a:pt x="1296835" y="536181"/>
                  </a:moveTo>
                  <a:lnTo>
                    <a:pt x="1285087" y="508876"/>
                  </a:lnTo>
                  <a:lnTo>
                    <a:pt x="1285087" y="999096"/>
                  </a:lnTo>
                  <a:lnTo>
                    <a:pt x="1296835" y="999096"/>
                  </a:lnTo>
                  <a:lnTo>
                    <a:pt x="1296835" y="536181"/>
                  </a:lnTo>
                  <a:close/>
                </a:path>
                <a:path w="2414904" h="4116704">
                  <a:moveTo>
                    <a:pt x="1716887" y="3604755"/>
                  </a:moveTo>
                  <a:lnTo>
                    <a:pt x="1713382" y="3604755"/>
                  </a:lnTo>
                  <a:lnTo>
                    <a:pt x="1713382" y="4116679"/>
                  </a:lnTo>
                  <a:lnTo>
                    <a:pt x="1716887" y="4116679"/>
                  </a:lnTo>
                  <a:lnTo>
                    <a:pt x="1716887" y="3604755"/>
                  </a:lnTo>
                  <a:close/>
                </a:path>
                <a:path w="2414904" h="4116704">
                  <a:moveTo>
                    <a:pt x="1716887" y="3084576"/>
                  </a:moveTo>
                  <a:lnTo>
                    <a:pt x="1713382" y="3084576"/>
                  </a:lnTo>
                  <a:lnTo>
                    <a:pt x="1713382" y="3599992"/>
                  </a:lnTo>
                  <a:lnTo>
                    <a:pt x="1716887" y="3599992"/>
                  </a:lnTo>
                  <a:lnTo>
                    <a:pt x="1716887" y="3084576"/>
                  </a:lnTo>
                  <a:close/>
                </a:path>
                <a:path w="2414904" h="4116704">
                  <a:moveTo>
                    <a:pt x="1716887" y="2564384"/>
                  </a:moveTo>
                  <a:lnTo>
                    <a:pt x="1713382" y="2564384"/>
                  </a:lnTo>
                  <a:lnTo>
                    <a:pt x="1713382" y="3079826"/>
                  </a:lnTo>
                  <a:lnTo>
                    <a:pt x="1716887" y="3079826"/>
                  </a:lnTo>
                  <a:lnTo>
                    <a:pt x="1716887" y="2564384"/>
                  </a:lnTo>
                  <a:close/>
                </a:path>
                <a:path w="2414904" h="4116704">
                  <a:moveTo>
                    <a:pt x="1716887" y="2044217"/>
                  </a:moveTo>
                  <a:lnTo>
                    <a:pt x="1713382" y="2044217"/>
                  </a:lnTo>
                  <a:lnTo>
                    <a:pt x="1713382" y="2559634"/>
                  </a:lnTo>
                  <a:lnTo>
                    <a:pt x="1716887" y="2559634"/>
                  </a:lnTo>
                  <a:lnTo>
                    <a:pt x="1716887" y="2044217"/>
                  </a:lnTo>
                  <a:close/>
                </a:path>
                <a:path w="2414904" h="4116704">
                  <a:moveTo>
                    <a:pt x="1716887" y="1671104"/>
                  </a:moveTo>
                  <a:lnTo>
                    <a:pt x="1713382" y="1661223"/>
                  </a:lnTo>
                  <a:lnTo>
                    <a:pt x="1713382" y="2039467"/>
                  </a:lnTo>
                  <a:lnTo>
                    <a:pt x="1716887" y="2039467"/>
                  </a:lnTo>
                  <a:lnTo>
                    <a:pt x="1716887" y="1671104"/>
                  </a:lnTo>
                  <a:close/>
                </a:path>
                <a:path w="2414904" h="4116704">
                  <a:moveTo>
                    <a:pt x="1725104" y="1687385"/>
                  </a:moveTo>
                  <a:lnTo>
                    <a:pt x="1722310" y="1687385"/>
                  </a:lnTo>
                  <a:lnTo>
                    <a:pt x="1722310" y="1686115"/>
                  </a:lnTo>
                  <a:lnTo>
                    <a:pt x="1721967" y="1686115"/>
                  </a:lnTo>
                  <a:lnTo>
                    <a:pt x="1721967" y="1684845"/>
                  </a:lnTo>
                  <a:lnTo>
                    <a:pt x="1721637" y="1684845"/>
                  </a:lnTo>
                  <a:lnTo>
                    <a:pt x="1721637" y="1686115"/>
                  </a:lnTo>
                  <a:lnTo>
                    <a:pt x="1721637" y="1687385"/>
                  </a:lnTo>
                  <a:lnTo>
                    <a:pt x="1721637" y="2039175"/>
                  </a:lnTo>
                  <a:lnTo>
                    <a:pt x="1725104" y="2039175"/>
                  </a:lnTo>
                  <a:lnTo>
                    <a:pt x="1725104" y="1687385"/>
                  </a:lnTo>
                  <a:close/>
                </a:path>
                <a:path w="2414904" h="4116704">
                  <a:moveTo>
                    <a:pt x="1725117" y="3604755"/>
                  </a:moveTo>
                  <a:lnTo>
                    <a:pt x="1721637" y="3604755"/>
                  </a:lnTo>
                  <a:lnTo>
                    <a:pt x="1721637" y="4116679"/>
                  </a:lnTo>
                  <a:lnTo>
                    <a:pt x="1725117" y="4116679"/>
                  </a:lnTo>
                  <a:lnTo>
                    <a:pt x="1725117" y="3604755"/>
                  </a:lnTo>
                  <a:close/>
                </a:path>
                <a:path w="2414904" h="4116704">
                  <a:moveTo>
                    <a:pt x="1725117" y="3084576"/>
                  </a:moveTo>
                  <a:lnTo>
                    <a:pt x="1721637" y="3084576"/>
                  </a:lnTo>
                  <a:lnTo>
                    <a:pt x="1721637" y="3599992"/>
                  </a:lnTo>
                  <a:lnTo>
                    <a:pt x="1725117" y="3599992"/>
                  </a:lnTo>
                  <a:lnTo>
                    <a:pt x="1725117" y="3084576"/>
                  </a:lnTo>
                  <a:close/>
                </a:path>
                <a:path w="2414904" h="4116704">
                  <a:moveTo>
                    <a:pt x="1725117" y="2564384"/>
                  </a:moveTo>
                  <a:lnTo>
                    <a:pt x="1721637" y="2564384"/>
                  </a:lnTo>
                  <a:lnTo>
                    <a:pt x="1721637" y="3079826"/>
                  </a:lnTo>
                  <a:lnTo>
                    <a:pt x="1725117" y="3079826"/>
                  </a:lnTo>
                  <a:lnTo>
                    <a:pt x="1725117" y="2564384"/>
                  </a:lnTo>
                  <a:close/>
                </a:path>
                <a:path w="2414904" h="4116704">
                  <a:moveTo>
                    <a:pt x="1725117" y="2044217"/>
                  </a:moveTo>
                  <a:lnTo>
                    <a:pt x="1721637" y="2044217"/>
                  </a:lnTo>
                  <a:lnTo>
                    <a:pt x="1721637" y="2559634"/>
                  </a:lnTo>
                  <a:lnTo>
                    <a:pt x="1725117" y="2559634"/>
                  </a:lnTo>
                  <a:lnTo>
                    <a:pt x="1725117" y="2044217"/>
                  </a:lnTo>
                  <a:close/>
                </a:path>
                <a:path w="2414904" h="4116704">
                  <a:moveTo>
                    <a:pt x="2003640" y="3604755"/>
                  </a:moveTo>
                  <a:lnTo>
                    <a:pt x="1991893" y="3604755"/>
                  </a:lnTo>
                  <a:lnTo>
                    <a:pt x="1991893" y="4116679"/>
                  </a:lnTo>
                  <a:lnTo>
                    <a:pt x="2003640" y="4116679"/>
                  </a:lnTo>
                  <a:lnTo>
                    <a:pt x="2003640" y="3604755"/>
                  </a:lnTo>
                  <a:close/>
                </a:path>
                <a:path w="2414904" h="4116704">
                  <a:moveTo>
                    <a:pt x="2003640" y="3084576"/>
                  </a:moveTo>
                  <a:lnTo>
                    <a:pt x="1991893" y="3084576"/>
                  </a:lnTo>
                  <a:lnTo>
                    <a:pt x="1991893" y="3599992"/>
                  </a:lnTo>
                  <a:lnTo>
                    <a:pt x="2003640" y="3599992"/>
                  </a:lnTo>
                  <a:lnTo>
                    <a:pt x="2003640" y="3084576"/>
                  </a:lnTo>
                  <a:close/>
                </a:path>
                <a:path w="2414904" h="4116704">
                  <a:moveTo>
                    <a:pt x="2003640" y="2564384"/>
                  </a:moveTo>
                  <a:lnTo>
                    <a:pt x="1991893" y="2564384"/>
                  </a:lnTo>
                  <a:lnTo>
                    <a:pt x="1991893" y="3079826"/>
                  </a:lnTo>
                  <a:lnTo>
                    <a:pt x="2003640" y="3079826"/>
                  </a:lnTo>
                  <a:lnTo>
                    <a:pt x="2003640" y="2564384"/>
                  </a:lnTo>
                  <a:close/>
                </a:path>
                <a:path w="2414904" h="4116704">
                  <a:moveTo>
                    <a:pt x="2003640" y="2474277"/>
                  </a:moveTo>
                  <a:lnTo>
                    <a:pt x="2002116" y="2470086"/>
                  </a:lnTo>
                  <a:lnTo>
                    <a:pt x="2000110" y="2467965"/>
                  </a:lnTo>
                  <a:lnTo>
                    <a:pt x="1998586" y="2465590"/>
                  </a:lnTo>
                  <a:lnTo>
                    <a:pt x="1996325" y="2460193"/>
                  </a:lnTo>
                  <a:lnTo>
                    <a:pt x="1995754" y="2457221"/>
                  </a:lnTo>
                  <a:lnTo>
                    <a:pt x="1995792" y="2452814"/>
                  </a:lnTo>
                  <a:lnTo>
                    <a:pt x="1994027" y="2447963"/>
                  </a:lnTo>
                  <a:lnTo>
                    <a:pt x="1993265" y="2447175"/>
                  </a:lnTo>
                  <a:lnTo>
                    <a:pt x="1992541" y="2446350"/>
                  </a:lnTo>
                  <a:lnTo>
                    <a:pt x="1991893" y="2445499"/>
                  </a:lnTo>
                  <a:lnTo>
                    <a:pt x="1991893" y="2559634"/>
                  </a:lnTo>
                  <a:lnTo>
                    <a:pt x="2003640" y="2559634"/>
                  </a:lnTo>
                  <a:lnTo>
                    <a:pt x="2003640" y="2474277"/>
                  </a:lnTo>
                  <a:close/>
                </a:path>
                <a:path w="2414904" h="4116704">
                  <a:moveTo>
                    <a:pt x="2273808" y="3604755"/>
                  </a:moveTo>
                  <a:lnTo>
                    <a:pt x="2270302" y="3604755"/>
                  </a:lnTo>
                  <a:lnTo>
                    <a:pt x="2270302" y="4116679"/>
                  </a:lnTo>
                  <a:lnTo>
                    <a:pt x="2273808" y="4116679"/>
                  </a:lnTo>
                  <a:lnTo>
                    <a:pt x="2273808" y="3604755"/>
                  </a:lnTo>
                  <a:close/>
                </a:path>
                <a:path w="2414904" h="4116704">
                  <a:moveTo>
                    <a:pt x="2273808" y="3118078"/>
                  </a:moveTo>
                  <a:lnTo>
                    <a:pt x="2270302" y="3111081"/>
                  </a:lnTo>
                  <a:lnTo>
                    <a:pt x="2270302" y="3599992"/>
                  </a:lnTo>
                  <a:lnTo>
                    <a:pt x="2273808" y="3599992"/>
                  </a:lnTo>
                  <a:lnTo>
                    <a:pt x="2273808" y="3118078"/>
                  </a:lnTo>
                  <a:close/>
                </a:path>
                <a:path w="2414904" h="4116704">
                  <a:moveTo>
                    <a:pt x="2282050" y="3604755"/>
                  </a:moveTo>
                  <a:lnTo>
                    <a:pt x="2278557" y="3604755"/>
                  </a:lnTo>
                  <a:lnTo>
                    <a:pt x="2278557" y="4116679"/>
                  </a:lnTo>
                  <a:lnTo>
                    <a:pt x="2282050" y="4116679"/>
                  </a:lnTo>
                  <a:lnTo>
                    <a:pt x="2282050" y="3604755"/>
                  </a:lnTo>
                  <a:close/>
                </a:path>
                <a:path w="2414904" h="4116704">
                  <a:moveTo>
                    <a:pt x="2282050" y="3134563"/>
                  </a:moveTo>
                  <a:lnTo>
                    <a:pt x="2278557" y="3127578"/>
                  </a:lnTo>
                  <a:lnTo>
                    <a:pt x="2278557" y="3599992"/>
                  </a:lnTo>
                  <a:lnTo>
                    <a:pt x="2282050" y="3599992"/>
                  </a:lnTo>
                  <a:lnTo>
                    <a:pt x="2282050" y="3134563"/>
                  </a:lnTo>
                  <a:close/>
                </a:path>
                <a:path w="2414904" h="4116704">
                  <a:moveTo>
                    <a:pt x="2414879" y="3604755"/>
                  </a:moveTo>
                  <a:lnTo>
                    <a:pt x="2403144" y="3604755"/>
                  </a:lnTo>
                  <a:lnTo>
                    <a:pt x="2403144" y="4116679"/>
                  </a:lnTo>
                  <a:lnTo>
                    <a:pt x="2414879" y="4116679"/>
                  </a:lnTo>
                  <a:lnTo>
                    <a:pt x="2414879" y="3604755"/>
                  </a:lnTo>
                  <a:close/>
                </a:path>
                <a:path w="2414904" h="4116704">
                  <a:moveTo>
                    <a:pt x="2414879" y="3368560"/>
                  </a:moveTo>
                  <a:lnTo>
                    <a:pt x="2403144" y="3349294"/>
                  </a:lnTo>
                  <a:lnTo>
                    <a:pt x="2403144" y="3599992"/>
                  </a:lnTo>
                  <a:lnTo>
                    <a:pt x="2414879" y="3599992"/>
                  </a:lnTo>
                  <a:lnTo>
                    <a:pt x="2414879" y="3368560"/>
                  </a:lnTo>
                  <a:close/>
                </a:path>
              </a:pathLst>
            </a:custGeom>
            <a:solidFill>
              <a:srgbClr val="C9E0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5386679" y="3246792"/>
              <a:ext cx="3333115" cy="3637915"/>
            </a:xfrm>
            <a:custGeom>
              <a:avLst/>
              <a:gdLst/>
              <a:ahLst/>
              <a:cxnLst/>
              <a:rect l="l" t="t" r="r" b="b"/>
              <a:pathLst>
                <a:path w="3333115" h="3637915">
                  <a:moveTo>
                    <a:pt x="1664716" y="1040257"/>
                  </a:moveTo>
                  <a:lnTo>
                    <a:pt x="869899" y="1040257"/>
                  </a:lnTo>
                  <a:lnTo>
                    <a:pt x="868248" y="1045006"/>
                  </a:lnTo>
                  <a:lnTo>
                    <a:pt x="1664690" y="1045006"/>
                  </a:lnTo>
                  <a:lnTo>
                    <a:pt x="1664716" y="1040257"/>
                  </a:lnTo>
                  <a:close/>
                </a:path>
                <a:path w="3333115" h="3637915">
                  <a:moveTo>
                    <a:pt x="1664855" y="1560449"/>
                  </a:moveTo>
                  <a:lnTo>
                    <a:pt x="812914" y="1560449"/>
                  </a:lnTo>
                  <a:lnTo>
                    <a:pt x="812914" y="1204861"/>
                  </a:lnTo>
                  <a:lnTo>
                    <a:pt x="808164" y="1218882"/>
                  </a:lnTo>
                  <a:lnTo>
                    <a:pt x="808164" y="1560449"/>
                  </a:lnTo>
                  <a:lnTo>
                    <a:pt x="692251" y="1560449"/>
                  </a:lnTo>
                  <a:lnTo>
                    <a:pt x="690575" y="1565198"/>
                  </a:lnTo>
                  <a:lnTo>
                    <a:pt x="808164" y="1565198"/>
                  </a:lnTo>
                  <a:lnTo>
                    <a:pt x="808164" y="2080856"/>
                  </a:lnTo>
                  <a:lnTo>
                    <a:pt x="500976" y="2080856"/>
                  </a:lnTo>
                  <a:lnTo>
                    <a:pt x="500976" y="2083396"/>
                  </a:lnTo>
                  <a:lnTo>
                    <a:pt x="499986" y="2083396"/>
                  </a:lnTo>
                  <a:lnTo>
                    <a:pt x="499986" y="2085936"/>
                  </a:lnTo>
                  <a:lnTo>
                    <a:pt x="808164" y="2085936"/>
                  </a:lnTo>
                  <a:lnTo>
                    <a:pt x="808164" y="2600807"/>
                  </a:lnTo>
                  <a:lnTo>
                    <a:pt x="273075" y="2600807"/>
                  </a:lnTo>
                  <a:lnTo>
                    <a:pt x="270675" y="2605557"/>
                  </a:lnTo>
                  <a:lnTo>
                    <a:pt x="808164" y="2605557"/>
                  </a:lnTo>
                  <a:lnTo>
                    <a:pt x="808164" y="3120974"/>
                  </a:lnTo>
                  <a:lnTo>
                    <a:pt x="25" y="3120974"/>
                  </a:lnTo>
                  <a:lnTo>
                    <a:pt x="0" y="3125736"/>
                  </a:lnTo>
                  <a:lnTo>
                    <a:pt x="808164" y="3125736"/>
                  </a:lnTo>
                  <a:lnTo>
                    <a:pt x="808164" y="3637661"/>
                  </a:lnTo>
                  <a:lnTo>
                    <a:pt x="812914" y="3637661"/>
                  </a:lnTo>
                  <a:lnTo>
                    <a:pt x="812914" y="3126067"/>
                  </a:lnTo>
                  <a:lnTo>
                    <a:pt x="1659001" y="3126067"/>
                  </a:lnTo>
                  <a:lnTo>
                    <a:pt x="1659001" y="3124797"/>
                  </a:lnTo>
                  <a:lnTo>
                    <a:pt x="1658099" y="3124797"/>
                  </a:lnTo>
                  <a:lnTo>
                    <a:pt x="1658099" y="3123527"/>
                  </a:lnTo>
                  <a:lnTo>
                    <a:pt x="1657769" y="3123527"/>
                  </a:lnTo>
                  <a:lnTo>
                    <a:pt x="1657769" y="3120987"/>
                  </a:lnTo>
                  <a:lnTo>
                    <a:pt x="812914" y="3120987"/>
                  </a:lnTo>
                  <a:lnTo>
                    <a:pt x="812914" y="2605557"/>
                  </a:lnTo>
                  <a:lnTo>
                    <a:pt x="1664855" y="2605557"/>
                  </a:lnTo>
                  <a:lnTo>
                    <a:pt x="1664855" y="2600807"/>
                  </a:lnTo>
                  <a:lnTo>
                    <a:pt x="812914" y="2600807"/>
                  </a:lnTo>
                  <a:lnTo>
                    <a:pt x="812914" y="2085365"/>
                  </a:lnTo>
                  <a:lnTo>
                    <a:pt x="1664855" y="2085365"/>
                  </a:lnTo>
                  <a:lnTo>
                    <a:pt x="1664855" y="2080615"/>
                  </a:lnTo>
                  <a:lnTo>
                    <a:pt x="812914" y="2080615"/>
                  </a:lnTo>
                  <a:lnTo>
                    <a:pt x="812914" y="1565198"/>
                  </a:lnTo>
                  <a:lnTo>
                    <a:pt x="1664855" y="1565198"/>
                  </a:lnTo>
                  <a:lnTo>
                    <a:pt x="1664855" y="1560449"/>
                  </a:lnTo>
                  <a:close/>
                </a:path>
                <a:path w="3333115" h="3637915">
                  <a:moveTo>
                    <a:pt x="1664855" y="520077"/>
                  </a:moveTo>
                  <a:lnTo>
                    <a:pt x="1054150" y="520077"/>
                  </a:lnTo>
                  <a:lnTo>
                    <a:pt x="1052436" y="524827"/>
                  </a:lnTo>
                  <a:lnTo>
                    <a:pt x="1664855" y="524827"/>
                  </a:lnTo>
                  <a:lnTo>
                    <a:pt x="1664855" y="520077"/>
                  </a:lnTo>
                  <a:close/>
                </a:path>
                <a:path w="3333115" h="3637915">
                  <a:moveTo>
                    <a:pt x="1664855" y="0"/>
                  </a:moveTo>
                  <a:lnTo>
                    <a:pt x="1265872" y="0"/>
                  </a:lnTo>
                  <a:lnTo>
                    <a:pt x="1263611" y="4737"/>
                  </a:lnTo>
                  <a:lnTo>
                    <a:pt x="1664855" y="4737"/>
                  </a:lnTo>
                  <a:lnTo>
                    <a:pt x="1664855" y="0"/>
                  </a:lnTo>
                  <a:close/>
                </a:path>
                <a:path w="3333115" h="3637915">
                  <a:moveTo>
                    <a:pt x="2078951" y="4737"/>
                  </a:moveTo>
                  <a:lnTo>
                    <a:pt x="2076932" y="0"/>
                  </a:lnTo>
                  <a:lnTo>
                    <a:pt x="1679244" y="0"/>
                  </a:lnTo>
                  <a:lnTo>
                    <a:pt x="1679219" y="4737"/>
                  </a:lnTo>
                  <a:lnTo>
                    <a:pt x="2078951" y="4737"/>
                  </a:lnTo>
                  <a:close/>
                </a:path>
                <a:path w="3333115" h="3637915">
                  <a:moveTo>
                    <a:pt x="2285479" y="524827"/>
                  </a:moveTo>
                  <a:lnTo>
                    <a:pt x="2283790" y="520077"/>
                  </a:lnTo>
                  <a:lnTo>
                    <a:pt x="1677517" y="520077"/>
                  </a:lnTo>
                  <a:lnTo>
                    <a:pt x="1677492" y="524827"/>
                  </a:lnTo>
                  <a:lnTo>
                    <a:pt x="2285479" y="524827"/>
                  </a:lnTo>
                  <a:close/>
                </a:path>
                <a:path w="3333115" h="3637915">
                  <a:moveTo>
                    <a:pt x="2469515" y="1045006"/>
                  </a:moveTo>
                  <a:lnTo>
                    <a:pt x="2467826" y="1040257"/>
                  </a:lnTo>
                  <a:lnTo>
                    <a:pt x="1675790" y="1040257"/>
                  </a:lnTo>
                  <a:lnTo>
                    <a:pt x="1675765" y="1045006"/>
                  </a:lnTo>
                  <a:lnTo>
                    <a:pt x="2469515" y="1045006"/>
                  </a:lnTo>
                  <a:close/>
                </a:path>
                <a:path w="3333115" h="3637915">
                  <a:moveTo>
                    <a:pt x="2521547" y="3120974"/>
                  </a:moveTo>
                  <a:lnTo>
                    <a:pt x="1669605" y="3120974"/>
                  </a:lnTo>
                  <a:lnTo>
                    <a:pt x="1669605" y="3125736"/>
                  </a:lnTo>
                  <a:lnTo>
                    <a:pt x="2521547" y="3125736"/>
                  </a:lnTo>
                  <a:lnTo>
                    <a:pt x="2521547" y="3120974"/>
                  </a:lnTo>
                  <a:close/>
                </a:path>
                <a:path w="3333115" h="3637915">
                  <a:moveTo>
                    <a:pt x="2521547" y="2600807"/>
                  </a:moveTo>
                  <a:lnTo>
                    <a:pt x="1669605" y="2600807"/>
                  </a:lnTo>
                  <a:lnTo>
                    <a:pt x="1669605" y="2605557"/>
                  </a:lnTo>
                  <a:lnTo>
                    <a:pt x="2521547" y="2605557"/>
                  </a:lnTo>
                  <a:lnTo>
                    <a:pt x="2521547" y="2600807"/>
                  </a:lnTo>
                  <a:close/>
                </a:path>
                <a:path w="3333115" h="3637915">
                  <a:moveTo>
                    <a:pt x="2521547" y="2080615"/>
                  </a:moveTo>
                  <a:lnTo>
                    <a:pt x="1669605" y="2080615"/>
                  </a:lnTo>
                  <a:lnTo>
                    <a:pt x="1669605" y="2085365"/>
                  </a:lnTo>
                  <a:lnTo>
                    <a:pt x="2521547" y="2085365"/>
                  </a:lnTo>
                  <a:lnTo>
                    <a:pt x="2521547" y="2080615"/>
                  </a:lnTo>
                  <a:close/>
                </a:path>
                <a:path w="3333115" h="3637915">
                  <a:moveTo>
                    <a:pt x="2521547" y="1560449"/>
                  </a:moveTo>
                  <a:lnTo>
                    <a:pt x="1669605" y="1560449"/>
                  </a:lnTo>
                  <a:lnTo>
                    <a:pt x="1669605" y="1565198"/>
                  </a:lnTo>
                  <a:lnTo>
                    <a:pt x="2521547" y="1565198"/>
                  </a:lnTo>
                  <a:lnTo>
                    <a:pt x="2521547" y="1560449"/>
                  </a:lnTo>
                  <a:close/>
                </a:path>
                <a:path w="3333115" h="3637915">
                  <a:moveTo>
                    <a:pt x="2651074" y="1563966"/>
                  </a:moveTo>
                  <a:lnTo>
                    <a:pt x="2650096" y="1563966"/>
                  </a:lnTo>
                  <a:lnTo>
                    <a:pt x="2650096" y="1562696"/>
                  </a:lnTo>
                  <a:lnTo>
                    <a:pt x="2648991" y="1562696"/>
                  </a:lnTo>
                  <a:lnTo>
                    <a:pt x="2648991" y="1560156"/>
                  </a:lnTo>
                  <a:lnTo>
                    <a:pt x="2526296" y="1560156"/>
                  </a:lnTo>
                  <a:lnTo>
                    <a:pt x="2526296" y="1562696"/>
                  </a:lnTo>
                  <a:lnTo>
                    <a:pt x="2526296" y="1563966"/>
                  </a:lnTo>
                  <a:lnTo>
                    <a:pt x="2526296" y="1565236"/>
                  </a:lnTo>
                  <a:lnTo>
                    <a:pt x="2651074" y="1565236"/>
                  </a:lnTo>
                  <a:lnTo>
                    <a:pt x="2651074" y="1563966"/>
                  </a:lnTo>
                  <a:close/>
                </a:path>
                <a:path w="3333115" h="3637915">
                  <a:moveTo>
                    <a:pt x="2841231" y="2085365"/>
                  </a:moveTo>
                  <a:lnTo>
                    <a:pt x="2839504" y="2080615"/>
                  </a:lnTo>
                  <a:lnTo>
                    <a:pt x="2526296" y="2080615"/>
                  </a:lnTo>
                  <a:lnTo>
                    <a:pt x="2526296" y="2085365"/>
                  </a:lnTo>
                  <a:lnTo>
                    <a:pt x="2841231" y="2085365"/>
                  </a:lnTo>
                  <a:close/>
                </a:path>
                <a:path w="3333115" h="3637915">
                  <a:moveTo>
                    <a:pt x="3061728" y="2605557"/>
                  </a:moveTo>
                  <a:lnTo>
                    <a:pt x="3059353" y="2600807"/>
                  </a:lnTo>
                  <a:lnTo>
                    <a:pt x="2526296" y="2600807"/>
                  </a:lnTo>
                  <a:lnTo>
                    <a:pt x="2526296" y="2605557"/>
                  </a:lnTo>
                  <a:lnTo>
                    <a:pt x="3061728" y="2605557"/>
                  </a:lnTo>
                  <a:close/>
                </a:path>
                <a:path w="3333115" h="3637915">
                  <a:moveTo>
                    <a:pt x="3078467" y="3120974"/>
                  </a:moveTo>
                  <a:lnTo>
                    <a:pt x="2526296" y="3120974"/>
                  </a:lnTo>
                  <a:lnTo>
                    <a:pt x="2526296" y="3125736"/>
                  </a:lnTo>
                  <a:lnTo>
                    <a:pt x="3078467" y="3125736"/>
                  </a:lnTo>
                  <a:lnTo>
                    <a:pt x="3078467" y="3120974"/>
                  </a:lnTo>
                  <a:close/>
                </a:path>
                <a:path w="3333115" h="3637915">
                  <a:moveTo>
                    <a:pt x="3332848" y="3125736"/>
                  </a:moveTo>
                  <a:lnTo>
                    <a:pt x="3332797" y="3120974"/>
                  </a:lnTo>
                  <a:lnTo>
                    <a:pt x="3083217" y="3120974"/>
                  </a:lnTo>
                  <a:lnTo>
                    <a:pt x="3083217" y="3125736"/>
                  </a:lnTo>
                  <a:lnTo>
                    <a:pt x="3332848" y="3125736"/>
                  </a:lnTo>
                  <a:close/>
                </a:path>
              </a:pathLst>
            </a:custGeom>
            <a:solidFill>
              <a:srgbClr val="BFD6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7051535" y="2767901"/>
              <a:ext cx="4749" cy="411655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7908226" y="4438878"/>
              <a:ext cx="561975" cy="2446020"/>
            </a:xfrm>
            <a:custGeom>
              <a:avLst/>
              <a:gdLst/>
              <a:ahLst/>
              <a:cxnLst/>
              <a:rect l="l" t="t" r="r" b="b"/>
              <a:pathLst>
                <a:path w="561975" h="2446020">
                  <a:moveTo>
                    <a:pt x="4749" y="13423"/>
                  </a:moveTo>
                  <a:lnTo>
                    <a:pt x="0" y="0"/>
                  </a:lnTo>
                  <a:lnTo>
                    <a:pt x="0" y="2445575"/>
                  </a:lnTo>
                  <a:lnTo>
                    <a:pt x="4749" y="2445575"/>
                  </a:lnTo>
                  <a:lnTo>
                    <a:pt x="4749" y="13423"/>
                  </a:lnTo>
                  <a:close/>
                </a:path>
                <a:path w="561975" h="2446020">
                  <a:moveTo>
                    <a:pt x="561670" y="1456474"/>
                  </a:moveTo>
                  <a:lnTo>
                    <a:pt x="556920" y="1446974"/>
                  </a:lnTo>
                  <a:lnTo>
                    <a:pt x="556920" y="2445575"/>
                  </a:lnTo>
                  <a:lnTo>
                    <a:pt x="561670" y="2445575"/>
                  </a:lnTo>
                  <a:lnTo>
                    <a:pt x="561670" y="1456474"/>
                  </a:lnTo>
                  <a:close/>
                </a:path>
              </a:pathLst>
            </a:custGeom>
            <a:solidFill>
              <a:srgbClr val="BFD6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5382920" y="2889668"/>
              <a:ext cx="3340735" cy="4013200"/>
            </a:xfrm>
            <a:custGeom>
              <a:avLst/>
              <a:gdLst/>
              <a:ahLst/>
              <a:cxnLst/>
              <a:rect l="l" t="t" r="r" b="b"/>
              <a:pathLst>
                <a:path w="3340734" h="4013200">
                  <a:moveTo>
                    <a:pt x="1659788" y="4005161"/>
                  </a:moveTo>
                  <a:lnTo>
                    <a:pt x="25" y="4005161"/>
                  </a:lnTo>
                  <a:lnTo>
                    <a:pt x="25" y="4011511"/>
                  </a:lnTo>
                  <a:lnTo>
                    <a:pt x="0" y="4012781"/>
                  </a:lnTo>
                  <a:lnTo>
                    <a:pt x="797013" y="4012781"/>
                  </a:lnTo>
                  <a:lnTo>
                    <a:pt x="797013" y="4011511"/>
                  </a:lnTo>
                  <a:lnTo>
                    <a:pt x="1659788" y="4011511"/>
                  </a:lnTo>
                  <a:lnTo>
                    <a:pt x="1659788" y="4005161"/>
                  </a:lnTo>
                  <a:close/>
                </a:path>
                <a:path w="3340734" h="4013200">
                  <a:moveTo>
                    <a:pt x="1659826" y="3994785"/>
                  </a:moveTo>
                  <a:lnTo>
                    <a:pt x="139" y="3994785"/>
                  </a:lnTo>
                  <a:lnTo>
                    <a:pt x="63" y="4004983"/>
                  </a:lnTo>
                  <a:lnTo>
                    <a:pt x="1659801" y="4004983"/>
                  </a:lnTo>
                  <a:lnTo>
                    <a:pt x="1659826" y="3994785"/>
                  </a:lnTo>
                  <a:close/>
                </a:path>
                <a:path w="3340734" h="4013200">
                  <a:moveTo>
                    <a:pt x="1889023" y="18173"/>
                  </a:moveTo>
                  <a:lnTo>
                    <a:pt x="1888210" y="15633"/>
                  </a:lnTo>
                  <a:lnTo>
                    <a:pt x="1880387" y="7264"/>
                  </a:lnTo>
                  <a:lnTo>
                    <a:pt x="1880501" y="7543"/>
                  </a:lnTo>
                  <a:lnTo>
                    <a:pt x="1873504" y="0"/>
                  </a:lnTo>
                  <a:lnTo>
                    <a:pt x="1874494" y="1701"/>
                  </a:lnTo>
                  <a:lnTo>
                    <a:pt x="1875739" y="3302"/>
                  </a:lnTo>
                  <a:lnTo>
                    <a:pt x="1878228" y="5842"/>
                  </a:lnTo>
                  <a:lnTo>
                    <a:pt x="1880501" y="7556"/>
                  </a:lnTo>
                  <a:lnTo>
                    <a:pt x="1881771" y="10604"/>
                  </a:lnTo>
                  <a:lnTo>
                    <a:pt x="1883486" y="13144"/>
                  </a:lnTo>
                  <a:lnTo>
                    <a:pt x="1886737" y="16446"/>
                  </a:lnTo>
                  <a:lnTo>
                    <a:pt x="1889023" y="18173"/>
                  </a:lnTo>
                  <a:close/>
                </a:path>
                <a:path w="3340734" h="4013200">
                  <a:moveTo>
                    <a:pt x="1897278" y="28854"/>
                  </a:moveTo>
                  <a:lnTo>
                    <a:pt x="1896681" y="26873"/>
                  </a:lnTo>
                  <a:lnTo>
                    <a:pt x="1892541" y="20942"/>
                  </a:lnTo>
                  <a:lnTo>
                    <a:pt x="1888210" y="15633"/>
                  </a:lnTo>
                  <a:lnTo>
                    <a:pt x="1890407" y="21590"/>
                  </a:lnTo>
                  <a:lnTo>
                    <a:pt x="1892109" y="24130"/>
                  </a:lnTo>
                  <a:lnTo>
                    <a:pt x="1894319" y="26365"/>
                  </a:lnTo>
                  <a:lnTo>
                    <a:pt x="1897278" y="28854"/>
                  </a:lnTo>
                  <a:close/>
                </a:path>
                <a:path w="3340734" h="4013200">
                  <a:moveTo>
                    <a:pt x="1905812" y="40271"/>
                  </a:moveTo>
                  <a:lnTo>
                    <a:pt x="1896681" y="26873"/>
                  </a:lnTo>
                  <a:lnTo>
                    <a:pt x="1898942" y="32981"/>
                  </a:lnTo>
                  <a:lnTo>
                    <a:pt x="1900618" y="35521"/>
                  </a:lnTo>
                  <a:lnTo>
                    <a:pt x="1902853" y="37782"/>
                  </a:lnTo>
                  <a:lnTo>
                    <a:pt x="1905812" y="40271"/>
                  </a:lnTo>
                  <a:close/>
                </a:path>
                <a:path w="3340734" h="4013200">
                  <a:moveTo>
                    <a:pt x="1913902" y="51625"/>
                  </a:moveTo>
                  <a:lnTo>
                    <a:pt x="1905622" y="39738"/>
                  </a:lnTo>
                  <a:lnTo>
                    <a:pt x="1905812" y="40271"/>
                  </a:lnTo>
                  <a:lnTo>
                    <a:pt x="1907565" y="44729"/>
                  </a:lnTo>
                  <a:lnTo>
                    <a:pt x="1909267" y="47269"/>
                  </a:lnTo>
                  <a:lnTo>
                    <a:pt x="1911477" y="49530"/>
                  </a:lnTo>
                  <a:lnTo>
                    <a:pt x="1913902" y="51625"/>
                  </a:lnTo>
                  <a:close/>
                </a:path>
                <a:path w="3340734" h="4013200">
                  <a:moveTo>
                    <a:pt x="1922132" y="63461"/>
                  </a:moveTo>
                  <a:lnTo>
                    <a:pt x="1914220" y="52108"/>
                  </a:lnTo>
                  <a:lnTo>
                    <a:pt x="1916099" y="56794"/>
                  </a:lnTo>
                  <a:lnTo>
                    <a:pt x="1917776" y="59321"/>
                  </a:lnTo>
                  <a:lnTo>
                    <a:pt x="1922132" y="63461"/>
                  </a:lnTo>
                  <a:close/>
                </a:path>
                <a:path w="3340734" h="4013200">
                  <a:moveTo>
                    <a:pt x="1930895" y="76047"/>
                  </a:moveTo>
                  <a:lnTo>
                    <a:pt x="1922691" y="64262"/>
                  </a:lnTo>
                  <a:lnTo>
                    <a:pt x="1924621" y="69202"/>
                  </a:lnTo>
                  <a:lnTo>
                    <a:pt x="1926336" y="71742"/>
                  </a:lnTo>
                  <a:lnTo>
                    <a:pt x="1928545" y="74002"/>
                  </a:lnTo>
                  <a:lnTo>
                    <a:pt x="1930895" y="76047"/>
                  </a:lnTo>
                  <a:close/>
                </a:path>
                <a:path w="3340734" h="4013200">
                  <a:moveTo>
                    <a:pt x="1948027" y="101930"/>
                  </a:moveTo>
                  <a:lnTo>
                    <a:pt x="1947710" y="100203"/>
                  </a:lnTo>
                  <a:lnTo>
                    <a:pt x="1939340" y="88163"/>
                  </a:lnTo>
                  <a:lnTo>
                    <a:pt x="1939493" y="88836"/>
                  </a:lnTo>
                  <a:lnTo>
                    <a:pt x="1931136" y="76377"/>
                  </a:lnTo>
                  <a:lnTo>
                    <a:pt x="1933244" y="82029"/>
                  </a:lnTo>
                  <a:lnTo>
                    <a:pt x="1934959" y="84569"/>
                  </a:lnTo>
                  <a:lnTo>
                    <a:pt x="1937169" y="86829"/>
                  </a:lnTo>
                  <a:lnTo>
                    <a:pt x="1939493" y="88849"/>
                  </a:lnTo>
                  <a:lnTo>
                    <a:pt x="1939772" y="90030"/>
                  </a:lnTo>
                  <a:lnTo>
                    <a:pt x="1942299" y="95846"/>
                  </a:lnTo>
                  <a:lnTo>
                    <a:pt x="1943811" y="97967"/>
                  </a:lnTo>
                  <a:lnTo>
                    <a:pt x="1945678" y="99910"/>
                  </a:lnTo>
                  <a:lnTo>
                    <a:pt x="1948027" y="101930"/>
                  </a:lnTo>
                  <a:close/>
                </a:path>
                <a:path w="3340734" h="4013200">
                  <a:moveTo>
                    <a:pt x="1956447" y="115265"/>
                  </a:moveTo>
                  <a:lnTo>
                    <a:pt x="1956066" y="112191"/>
                  </a:lnTo>
                  <a:lnTo>
                    <a:pt x="1947710" y="100203"/>
                  </a:lnTo>
                  <a:lnTo>
                    <a:pt x="1948294" y="103060"/>
                  </a:lnTo>
                  <a:lnTo>
                    <a:pt x="1950415" y="108597"/>
                  </a:lnTo>
                  <a:lnTo>
                    <a:pt x="1952117" y="111137"/>
                  </a:lnTo>
                  <a:lnTo>
                    <a:pt x="1956447" y="115265"/>
                  </a:lnTo>
                  <a:close/>
                </a:path>
                <a:path w="3340734" h="4013200">
                  <a:moveTo>
                    <a:pt x="1964893" y="129057"/>
                  </a:moveTo>
                  <a:lnTo>
                    <a:pt x="1964639" y="127698"/>
                  </a:lnTo>
                  <a:lnTo>
                    <a:pt x="1964524" y="124879"/>
                  </a:lnTo>
                  <a:lnTo>
                    <a:pt x="1956066" y="112191"/>
                  </a:lnTo>
                  <a:lnTo>
                    <a:pt x="1956727" y="116763"/>
                  </a:lnTo>
                  <a:lnTo>
                    <a:pt x="1958949" y="122440"/>
                  </a:lnTo>
                  <a:lnTo>
                    <a:pt x="1960626" y="124980"/>
                  </a:lnTo>
                  <a:lnTo>
                    <a:pt x="1964893" y="129057"/>
                  </a:lnTo>
                  <a:close/>
                </a:path>
                <a:path w="3340734" h="4013200">
                  <a:moveTo>
                    <a:pt x="1981936" y="157645"/>
                  </a:moveTo>
                  <a:lnTo>
                    <a:pt x="1981708" y="155054"/>
                  </a:lnTo>
                  <a:lnTo>
                    <a:pt x="1973173" y="139458"/>
                  </a:lnTo>
                  <a:lnTo>
                    <a:pt x="1968842" y="131546"/>
                  </a:lnTo>
                  <a:lnTo>
                    <a:pt x="1964524" y="124421"/>
                  </a:lnTo>
                  <a:lnTo>
                    <a:pt x="1964639" y="127698"/>
                  </a:lnTo>
                  <a:lnTo>
                    <a:pt x="1973440" y="142951"/>
                  </a:lnTo>
                  <a:lnTo>
                    <a:pt x="1974227" y="146685"/>
                  </a:lnTo>
                  <a:lnTo>
                    <a:pt x="1976094" y="151117"/>
                  </a:lnTo>
                  <a:lnTo>
                    <a:pt x="1977809" y="153657"/>
                  </a:lnTo>
                  <a:lnTo>
                    <a:pt x="1981936" y="157645"/>
                  </a:lnTo>
                  <a:close/>
                </a:path>
                <a:path w="3340734" h="4013200">
                  <a:moveTo>
                    <a:pt x="1990534" y="172542"/>
                  </a:moveTo>
                  <a:lnTo>
                    <a:pt x="1990382" y="170903"/>
                  </a:lnTo>
                  <a:lnTo>
                    <a:pt x="1981708" y="155054"/>
                  </a:lnTo>
                  <a:lnTo>
                    <a:pt x="1982724" y="161378"/>
                  </a:lnTo>
                  <a:lnTo>
                    <a:pt x="1984616" y="165963"/>
                  </a:lnTo>
                  <a:lnTo>
                    <a:pt x="1986318" y="168503"/>
                  </a:lnTo>
                  <a:lnTo>
                    <a:pt x="1990534" y="172542"/>
                  </a:lnTo>
                  <a:close/>
                </a:path>
                <a:path w="3340734" h="4013200">
                  <a:moveTo>
                    <a:pt x="2016086" y="218948"/>
                  </a:moveTo>
                  <a:lnTo>
                    <a:pt x="2016023" y="217805"/>
                  </a:lnTo>
                  <a:lnTo>
                    <a:pt x="2007400" y="202044"/>
                  </a:lnTo>
                  <a:lnTo>
                    <a:pt x="1998903" y="186499"/>
                  </a:lnTo>
                  <a:lnTo>
                    <a:pt x="1990382" y="170903"/>
                  </a:lnTo>
                  <a:lnTo>
                    <a:pt x="1990788" y="174523"/>
                  </a:lnTo>
                  <a:lnTo>
                    <a:pt x="1991321" y="176466"/>
                  </a:lnTo>
                  <a:lnTo>
                    <a:pt x="1993265" y="181127"/>
                  </a:lnTo>
                  <a:lnTo>
                    <a:pt x="1994966" y="183667"/>
                  </a:lnTo>
                  <a:lnTo>
                    <a:pt x="1999005" y="187566"/>
                  </a:lnTo>
                  <a:lnTo>
                    <a:pt x="1999234" y="189725"/>
                  </a:lnTo>
                  <a:lnTo>
                    <a:pt x="1999767" y="191808"/>
                  </a:lnTo>
                  <a:lnTo>
                    <a:pt x="2001774" y="196621"/>
                  </a:lnTo>
                  <a:lnTo>
                    <a:pt x="2003450" y="199161"/>
                  </a:lnTo>
                  <a:lnTo>
                    <a:pt x="2007476" y="203034"/>
                  </a:lnTo>
                  <a:lnTo>
                    <a:pt x="2007692" y="205346"/>
                  </a:lnTo>
                  <a:lnTo>
                    <a:pt x="2008251" y="207556"/>
                  </a:lnTo>
                  <a:lnTo>
                    <a:pt x="2010308" y="212483"/>
                  </a:lnTo>
                  <a:lnTo>
                    <a:pt x="2012010" y="215011"/>
                  </a:lnTo>
                  <a:lnTo>
                    <a:pt x="2016086" y="218948"/>
                  </a:lnTo>
                  <a:close/>
                </a:path>
                <a:path w="3340734" h="4013200">
                  <a:moveTo>
                    <a:pt x="2024583" y="234886"/>
                  </a:moveTo>
                  <a:lnTo>
                    <a:pt x="2024532" y="233362"/>
                  </a:lnTo>
                  <a:lnTo>
                    <a:pt x="2016023" y="217805"/>
                  </a:lnTo>
                  <a:lnTo>
                    <a:pt x="2016302" y="221284"/>
                  </a:lnTo>
                  <a:lnTo>
                    <a:pt x="2016848" y="223545"/>
                  </a:lnTo>
                  <a:lnTo>
                    <a:pt x="2018931" y="228536"/>
                  </a:lnTo>
                  <a:lnTo>
                    <a:pt x="2020608" y="231063"/>
                  </a:lnTo>
                  <a:lnTo>
                    <a:pt x="2024583" y="234886"/>
                  </a:lnTo>
                  <a:close/>
                </a:path>
                <a:path w="3340734" h="4013200">
                  <a:moveTo>
                    <a:pt x="2033206" y="251460"/>
                  </a:moveTo>
                  <a:lnTo>
                    <a:pt x="2033181" y="249148"/>
                  </a:lnTo>
                  <a:lnTo>
                    <a:pt x="2024532" y="233362"/>
                  </a:lnTo>
                  <a:lnTo>
                    <a:pt x="2024761" y="237426"/>
                  </a:lnTo>
                  <a:lnTo>
                    <a:pt x="2025345" y="239890"/>
                  </a:lnTo>
                  <a:lnTo>
                    <a:pt x="2027466" y="245021"/>
                  </a:lnTo>
                  <a:lnTo>
                    <a:pt x="2029167" y="247561"/>
                  </a:lnTo>
                  <a:lnTo>
                    <a:pt x="2033206" y="251460"/>
                  </a:lnTo>
                  <a:close/>
                </a:path>
                <a:path w="3340734" h="4013200">
                  <a:moveTo>
                    <a:pt x="2041715" y="268071"/>
                  </a:moveTo>
                  <a:lnTo>
                    <a:pt x="2038858" y="259791"/>
                  </a:lnTo>
                  <a:lnTo>
                    <a:pt x="2033181" y="249148"/>
                  </a:lnTo>
                  <a:lnTo>
                    <a:pt x="2033371" y="254063"/>
                  </a:lnTo>
                  <a:lnTo>
                    <a:pt x="2033943" y="256565"/>
                  </a:lnTo>
                  <a:lnTo>
                    <a:pt x="2036089" y="261747"/>
                  </a:lnTo>
                  <a:lnTo>
                    <a:pt x="2037791" y="264287"/>
                  </a:lnTo>
                  <a:lnTo>
                    <a:pt x="2041715" y="268071"/>
                  </a:lnTo>
                  <a:close/>
                </a:path>
                <a:path w="3340734" h="4013200">
                  <a:moveTo>
                    <a:pt x="2049411" y="284416"/>
                  </a:moveTo>
                  <a:lnTo>
                    <a:pt x="2041690" y="266433"/>
                  </a:lnTo>
                  <a:lnTo>
                    <a:pt x="2041829" y="270852"/>
                  </a:lnTo>
                  <a:lnTo>
                    <a:pt x="2042401" y="273481"/>
                  </a:lnTo>
                  <a:lnTo>
                    <a:pt x="2044623" y="278790"/>
                  </a:lnTo>
                  <a:lnTo>
                    <a:pt x="2046325" y="281330"/>
                  </a:lnTo>
                  <a:lnTo>
                    <a:pt x="2049411" y="284416"/>
                  </a:lnTo>
                  <a:close/>
                </a:path>
                <a:path w="3340734" h="4013200">
                  <a:moveTo>
                    <a:pt x="2055990" y="299707"/>
                  </a:moveTo>
                  <a:lnTo>
                    <a:pt x="2050313" y="286486"/>
                  </a:lnTo>
                  <a:lnTo>
                    <a:pt x="2050529" y="288823"/>
                  </a:lnTo>
                  <a:lnTo>
                    <a:pt x="2051075" y="291084"/>
                  </a:lnTo>
                  <a:lnTo>
                    <a:pt x="2052942" y="295579"/>
                  </a:lnTo>
                  <a:lnTo>
                    <a:pt x="2054275" y="297751"/>
                  </a:lnTo>
                  <a:lnTo>
                    <a:pt x="2055990" y="299707"/>
                  </a:lnTo>
                  <a:close/>
                </a:path>
                <a:path w="3340734" h="4013200">
                  <a:moveTo>
                    <a:pt x="2062010" y="313664"/>
                  </a:moveTo>
                  <a:lnTo>
                    <a:pt x="2059749" y="308406"/>
                  </a:lnTo>
                  <a:lnTo>
                    <a:pt x="2059978" y="309257"/>
                  </a:lnTo>
                  <a:lnTo>
                    <a:pt x="2061019" y="311823"/>
                  </a:lnTo>
                  <a:lnTo>
                    <a:pt x="2062010" y="313664"/>
                  </a:lnTo>
                  <a:close/>
                </a:path>
                <a:path w="3340734" h="4013200">
                  <a:moveTo>
                    <a:pt x="2532354" y="1569186"/>
                  </a:moveTo>
                  <a:lnTo>
                    <a:pt x="2530538" y="1564017"/>
                  </a:lnTo>
                  <a:lnTo>
                    <a:pt x="2531224" y="1566570"/>
                  </a:lnTo>
                  <a:lnTo>
                    <a:pt x="2532354" y="1569186"/>
                  </a:lnTo>
                  <a:close/>
                </a:path>
                <a:path w="3340734" h="4013200">
                  <a:moveTo>
                    <a:pt x="2541765" y="1595780"/>
                  </a:moveTo>
                  <a:lnTo>
                    <a:pt x="2538857" y="1587563"/>
                  </a:lnTo>
                  <a:lnTo>
                    <a:pt x="2539136" y="1589417"/>
                  </a:lnTo>
                  <a:lnTo>
                    <a:pt x="2539644" y="1591208"/>
                  </a:lnTo>
                  <a:lnTo>
                    <a:pt x="2541765" y="1595780"/>
                  </a:lnTo>
                  <a:close/>
                </a:path>
                <a:path w="3340734" h="4013200">
                  <a:moveTo>
                    <a:pt x="2551138" y="1622209"/>
                  </a:moveTo>
                  <a:lnTo>
                    <a:pt x="2547213" y="1611147"/>
                  </a:lnTo>
                  <a:lnTo>
                    <a:pt x="2547416" y="1613560"/>
                  </a:lnTo>
                  <a:lnTo>
                    <a:pt x="2547975" y="1615871"/>
                  </a:lnTo>
                  <a:lnTo>
                    <a:pt x="2549499" y="1619542"/>
                  </a:lnTo>
                  <a:lnTo>
                    <a:pt x="2551138" y="1622209"/>
                  </a:lnTo>
                  <a:close/>
                </a:path>
                <a:path w="3340734" h="4013200">
                  <a:moveTo>
                    <a:pt x="2560282" y="1648079"/>
                  </a:moveTo>
                  <a:lnTo>
                    <a:pt x="2555798" y="1635391"/>
                  </a:lnTo>
                  <a:lnTo>
                    <a:pt x="2555913" y="1638134"/>
                  </a:lnTo>
                  <a:lnTo>
                    <a:pt x="2556510" y="1640738"/>
                  </a:lnTo>
                  <a:lnTo>
                    <a:pt x="2558262" y="1644942"/>
                  </a:lnTo>
                  <a:lnTo>
                    <a:pt x="2560282" y="1648079"/>
                  </a:lnTo>
                  <a:close/>
                </a:path>
                <a:path w="3340734" h="4013200">
                  <a:moveTo>
                    <a:pt x="2569413" y="1673910"/>
                  </a:moveTo>
                  <a:lnTo>
                    <a:pt x="2564282" y="1659394"/>
                  </a:lnTo>
                  <a:lnTo>
                    <a:pt x="2564295" y="1661591"/>
                  </a:lnTo>
                  <a:lnTo>
                    <a:pt x="2564600" y="1663687"/>
                  </a:lnTo>
                  <a:lnTo>
                    <a:pt x="2565171" y="1665719"/>
                  </a:lnTo>
                  <a:lnTo>
                    <a:pt x="2566911" y="1670265"/>
                  </a:lnTo>
                  <a:lnTo>
                    <a:pt x="2568016" y="1672158"/>
                  </a:lnTo>
                  <a:lnTo>
                    <a:pt x="2569413" y="1673910"/>
                  </a:lnTo>
                  <a:close/>
                </a:path>
                <a:path w="3340734" h="4013200">
                  <a:moveTo>
                    <a:pt x="2578227" y="1699285"/>
                  </a:moveTo>
                  <a:lnTo>
                    <a:pt x="2572804" y="1683715"/>
                  </a:lnTo>
                  <a:lnTo>
                    <a:pt x="2572804" y="1687474"/>
                  </a:lnTo>
                  <a:lnTo>
                    <a:pt x="2573413" y="1690471"/>
                  </a:lnTo>
                  <a:lnTo>
                    <a:pt x="2575483" y="1695437"/>
                  </a:lnTo>
                  <a:lnTo>
                    <a:pt x="2576703" y="1697443"/>
                  </a:lnTo>
                  <a:lnTo>
                    <a:pt x="2578227" y="1699285"/>
                  </a:lnTo>
                  <a:close/>
                </a:path>
                <a:path w="3340734" h="4013200">
                  <a:moveTo>
                    <a:pt x="2586990" y="1724444"/>
                  </a:moveTo>
                  <a:lnTo>
                    <a:pt x="2581465" y="1708581"/>
                  </a:lnTo>
                  <a:lnTo>
                    <a:pt x="2581465" y="1712493"/>
                  </a:lnTo>
                  <a:lnTo>
                    <a:pt x="2582037" y="1715477"/>
                  </a:lnTo>
                  <a:lnTo>
                    <a:pt x="2584132" y="1720507"/>
                  </a:lnTo>
                  <a:lnTo>
                    <a:pt x="2585402" y="1722564"/>
                  </a:lnTo>
                  <a:lnTo>
                    <a:pt x="2586990" y="1724444"/>
                  </a:lnTo>
                  <a:close/>
                </a:path>
                <a:path w="3340734" h="4013200">
                  <a:moveTo>
                    <a:pt x="2595727" y="1749615"/>
                  </a:moveTo>
                  <a:lnTo>
                    <a:pt x="2589987" y="1733118"/>
                  </a:lnTo>
                  <a:lnTo>
                    <a:pt x="2589974" y="1737410"/>
                  </a:lnTo>
                  <a:lnTo>
                    <a:pt x="2590571" y="1740395"/>
                  </a:lnTo>
                  <a:lnTo>
                    <a:pt x="2592717" y="1745538"/>
                  </a:lnTo>
                  <a:lnTo>
                    <a:pt x="2594025" y="1747672"/>
                  </a:lnTo>
                  <a:lnTo>
                    <a:pt x="2595727" y="1749615"/>
                  </a:lnTo>
                  <a:close/>
                </a:path>
                <a:path w="3340734" h="4013200">
                  <a:moveTo>
                    <a:pt x="2604401" y="1774571"/>
                  </a:moveTo>
                  <a:lnTo>
                    <a:pt x="2598636" y="1757984"/>
                  </a:lnTo>
                  <a:lnTo>
                    <a:pt x="2598623" y="1762328"/>
                  </a:lnTo>
                  <a:lnTo>
                    <a:pt x="2599194" y="1765300"/>
                  </a:lnTo>
                  <a:lnTo>
                    <a:pt x="2601341" y="1770443"/>
                  </a:lnTo>
                  <a:lnTo>
                    <a:pt x="2602700" y="1772615"/>
                  </a:lnTo>
                  <a:lnTo>
                    <a:pt x="2604401" y="1774571"/>
                  </a:lnTo>
                  <a:close/>
                </a:path>
                <a:path w="3340734" h="4013200">
                  <a:moveTo>
                    <a:pt x="2613152" y="1799742"/>
                  </a:moveTo>
                  <a:lnTo>
                    <a:pt x="2607170" y="1782559"/>
                  </a:lnTo>
                  <a:lnTo>
                    <a:pt x="2607132" y="1787232"/>
                  </a:lnTo>
                  <a:lnTo>
                    <a:pt x="2607729" y="1790217"/>
                  </a:lnTo>
                  <a:lnTo>
                    <a:pt x="2609913" y="1795475"/>
                  </a:lnTo>
                  <a:lnTo>
                    <a:pt x="2611323" y="1797710"/>
                  </a:lnTo>
                  <a:lnTo>
                    <a:pt x="2613152" y="1799742"/>
                  </a:lnTo>
                  <a:close/>
                </a:path>
                <a:path w="3340734" h="4013200">
                  <a:moveTo>
                    <a:pt x="2621813" y="1824697"/>
                  </a:moveTo>
                  <a:lnTo>
                    <a:pt x="2615730" y="1807146"/>
                  </a:lnTo>
                  <a:lnTo>
                    <a:pt x="2615654" y="1812036"/>
                  </a:lnTo>
                  <a:lnTo>
                    <a:pt x="2616238" y="1815007"/>
                  </a:lnTo>
                  <a:lnTo>
                    <a:pt x="2618448" y="1820341"/>
                  </a:lnTo>
                  <a:lnTo>
                    <a:pt x="2619921" y="1822627"/>
                  </a:lnTo>
                  <a:lnTo>
                    <a:pt x="2621813" y="1824697"/>
                  </a:lnTo>
                  <a:close/>
                </a:path>
                <a:path w="3340734" h="4013200">
                  <a:moveTo>
                    <a:pt x="2630373" y="1849310"/>
                  </a:moveTo>
                  <a:lnTo>
                    <a:pt x="2624353" y="1831962"/>
                  </a:lnTo>
                  <a:lnTo>
                    <a:pt x="2624290" y="1836712"/>
                  </a:lnTo>
                  <a:lnTo>
                    <a:pt x="2624861" y="1839696"/>
                  </a:lnTo>
                  <a:lnTo>
                    <a:pt x="2627084" y="1845005"/>
                  </a:lnTo>
                  <a:lnTo>
                    <a:pt x="2628506" y="1847265"/>
                  </a:lnTo>
                  <a:lnTo>
                    <a:pt x="2630373" y="1849310"/>
                  </a:lnTo>
                  <a:close/>
                </a:path>
                <a:path w="3340734" h="4013200">
                  <a:moveTo>
                    <a:pt x="2638996" y="1874113"/>
                  </a:moveTo>
                  <a:lnTo>
                    <a:pt x="2632887" y="1856511"/>
                  </a:lnTo>
                  <a:lnTo>
                    <a:pt x="2632824" y="1861426"/>
                  </a:lnTo>
                  <a:lnTo>
                    <a:pt x="2633421" y="1864398"/>
                  </a:lnTo>
                  <a:lnTo>
                    <a:pt x="2635631" y="1869732"/>
                  </a:lnTo>
                  <a:lnTo>
                    <a:pt x="2637104" y="1872030"/>
                  </a:lnTo>
                  <a:lnTo>
                    <a:pt x="2638996" y="1874113"/>
                  </a:lnTo>
                  <a:close/>
                </a:path>
                <a:path w="3340734" h="4013200">
                  <a:moveTo>
                    <a:pt x="2647480" y="1898535"/>
                  </a:moveTo>
                  <a:lnTo>
                    <a:pt x="2641485" y="1881327"/>
                  </a:lnTo>
                  <a:lnTo>
                    <a:pt x="2641447" y="1885988"/>
                  </a:lnTo>
                  <a:lnTo>
                    <a:pt x="2642019" y="1888959"/>
                  </a:lnTo>
                  <a:lnTo>
                    <a:pt x="2644229" y="1894243"/>
                  </a:lnTo>
                  <a:lnTo>
                    <a:pt x="2645638" y="1896491"/>
                  </a:lnTo>
                  <a:lnTo>
                    <a:pt x="2647480" y="1898535"/>
                  </a:lnTo>
                  <a:close/>
                </a:path>
                <a:path w="3340734" h="4013200">
                  <a:moveTo>
                    <a:pt x="2656040" y="1923148"/>
                  </a:moveTo>
                  <a:lnTo>
                    <a:pt x="2650020" y="1905850"/>
                  </a:lnTo>
                  <a:lnTo>
                    <a:pt x="2649982" y="1909724"/>
                  </a:lnTo>
                  <a:lnTo>
                    <a:pt x="2650299" y="1911946"/>
                  </a:lnTo>
                  <a:lnTo>
                    <a:pt x="2650921" y="1914067"/>
                  </a:lnTo>
                  <a:lnTo>
                    <a:pt x="2654109" y="1920849"/>
                  </a:lnTo>
                  <a:lnTo>
                    <a:pt x="2656040" y="1923148"/>
                  </a:lnTo>
                  <a:close/>
                </a:path>
                <a:path w="3340734" h="4013200">
                  <a:moveTo>
                    <a:pt x="2664523" y="1947583"/>
                  </a:moveTo>
                  <a:lnTo>
                    <a:pt x="2658554" y="1930374"/>
                  </a:lnTo>
                  <a:lnTo>
                    <a:pt x="2658516" y="1935048"/>
                  </a:lnTo>
                  <a:lnTo>
                    <a:pt x="2659062" y="1938032"/>
                  </a:lnTo>
                  <a:lnTo>
                    <a:pt x="2661272" y="1943290"/>
                  </a:lnTo>
                  <a:lnTo>
                    <a:pt x="2662682" y="1945551"/>
                  </a:lnTo>
                  <a:lnTo>
                    <a:pt x="2664523" y="1947583"/>
                  </a:lnTo>
                  <a:close/>
                </a:path>
                <a:path w="3340734" h="4013200">
                  <a:moveTo>
                    <a:pt x="2672943" y="1971687"/>
                  </a:moveTo>
                  <a:lnTo>
                    <a:pt x="2667152" y="1955152"/>
                  </a:lnTo>
                  <a:lnTo>
                    <a:pt x="2667139" y="1959419"/>
                  </a:lnTo>
                  <a:lnTo>
                    <a:pt x="2667736" y="1962391"/>
                  </a:lnTo>
                  <a:lnTo>
                    <a:pt x="2669883" y="1967560"/>
                  </a:lnTo>
                  <a:lnTo>
                    <a:pt x="2671216" y="1969719"/>
                  </a:lnTo>
                  <a:lnTo>
                    <a:pt x="2672943" y="1971687"/>
                  </a:lnTo>
                  <a:close/>
                </a:path>
                <a:path w="3340734" h="4013200">
                  <a:moveTo>
                    <a:pt x="2682011" y="1996528"/>
                  </a:moveTo>
                  <a:lnTo>
                    <a:pt x="2675686" y="1979206"/>
                  </a:lnTo>
                  <a:lnTo>
                    <a:pt x="2675648" y="1983663"/>
                  </a:lnTo>
                  <a:lnTo>
                    <a:pt x="2676245" y="1986635"/>
                  </a:lnTo>
                  <a:lnTo>
                    <a:pt x="2678506" y="1992058"/>
                  </a:lnTo>
                  <a:lnTo>
                    <a:pt x="2680055" y="1994408"/>
                  </a:lnTo>
                  <a:lnTo>
                    <a:pt x="2682011" y="1996528"/>
                  </a:lnTo>
                  <a:close/>
                </a:path>
                <a:path w="3340734" h="4013200">
                  <a:moveTo>
                    <a:pt x="2691028" y="2021205"/>
                  </a:moveTo>
                  <a:lnTo>
                    <a:pt x="2684361" y="2002942"/>
                  </a:lnTo>
                  <a:lnTo>
                    <a:pt x="2684297" y="2007908"/>
                  </a:lnTo>
                  <a:lnTo>
                    <a:pt x="2684869" y="2010879"/>
                  </a:lnTo>
                  <a:lnTo>
                    <a:pt x="2687193" y="2016455"/>
                  </a:lnTo>
                  <a:lnTo>
                    <a:pt x="2688856" y="2018969"/>
                  </a:lnTo>
                  <a:lnTo>
                    <a:pt x="2691028" y="2021205"/>
                  </a:lnTo>
                  <a:close/>
                </a:path>
                <a:path w="3340734" h="4013200">
                  <a:moveTo>
                    <a:pt x="2699956" y="2045614"/>
                  </a:moveTo>
                  <a:lnTo>
                    <a:pt x="2692946" y="2026399"/>
                  </a:lnTo>
                  <a:lnTo>
                    <a:pt x="2692806" y="2031936"/>
                  </a:lnTo>
                  <a:lnTo>
                    <a:pt x="2693403" y="2034933"/>
                  </a:lnTo>
                  <a:lnTo>
                    <a:pt x="2695740" y="2040547"/>
                  </a:lnTo>
                  <a:lnTo>
                    <a:pt x="2697442" y="2043074"/>
                  </a:lnTo>
                  <a:lnTo>
                    <a:pt x="2699651" y="2045335"/>
                  </a:lnTo>
                  <a:lnTo>
                    <a:pt x="2699956" y="2045614"/>
                  </a:lnTo>
                  <a:close/>
                </a:path>
                <a:path w="3340734" h="4013200">
                  <a:moveTo>
                    <a:pt x="2708872" y="2070023"/>
                  </a:moveTo>
                  <a:lnTo>
                    <a:pt x="2701518" y="2049881"/>
                  </a:lnTo>
                  <a:lnTo>
                    <a:pt x="2701340" y="2055952"/>
                  </a:lnTo>
                  <a:lnTo>
                    <a:pt x="2701912" y="2058924"/>
                  </a:lnTo>
                  <a:lnTo>
                    <a:pt x="2704261" y="2064562"/>
                  </a:lnTo>
                  <a:lnTo>
                    <a:pt x="2705951" y="2067090"/>
                  </a:lnTo>
                  <a:lnTo>
                    <a:pt x="2708872" y="2070023"/>
                  </a:lnTo>
                  <a:close/>
                </a:path>
                <a:path w="3340734" h="4013200">
                  <a:moveTo>
                    <a:pt x="2717660" y="2094077"/>
                  </a:moveTo>
                  <a:lnTo>
                    <a:pt x="2710167" y="2073579"/>
                  </a:lnTo>
                  <a:lnTo>
                    <a:pt x="2709964" y="2079879"/>
                  </a:lnTo>
                  <a:lnTo>
                    <a:pt x="2710561" y="2082850"/>
                  </a:lnTo>
                  <a:lnTo>
                    <a:pt x="2712885" y="2088502"/>
                  </a:lnTo>
                  <a:lnTo>
                    <a:pt x="2714599" y="2091016"/>
                  </a:lnTo>
                  <a:lnTo>
                    <a:pt x="2717660" y="2094077"/>
                  </a:lnTo>
                  <a:close/>
                </a:path>
                <a:path w="3340734" h="4013200">
                  <a:moveTo>
                    <a:pt x="2726448" y="2118093"/>
                  </a:moveTo>
                  <a:lnTo>
                    <a:pt x="2718752" y="2097036"/>
                  </a:lnTo>
                  <a:lnTo>
                    <a:pt x="2718498" y="2103678"/>
                  </a:lnTo>
                  <a:lnTo>
                    <a:pt x="2719070" y="2106650"/>
                  </a:lnTo>
                  <a:lnTo>
                    <a:pt x="2721419" y="2112276"/>
                  </a:lnTo>
                  <a:lnTo>
                    <a:pt x="2723108" y="2114816"/>
                  </a:lnTo>
                  <a:lnTo>
                    <a:pt x="2726448" y="2118093"/>
                  </a:lnTo>
                  <a:close/>
                </a:path>
                <a:path w="3340734" h="4013200">
                  <a:moveTo>
                    <a:pt x="2735173" y="2141969"/>
                  </a:moveTo>
                  <a:lnTo>
                    <a:pt x="2727299" y="2120468"/>
                  </a:lnTo>
                  <a:lnTo>
                    <a:pt x="2727007" y="2127364"/>
                  </a:lnTo>
                  <a:lnTo>
                    <a:pt x="2727629" y="2130348"/>
                  </a:lnTo>
                  <a:lnTo>
                    <a:pt x="2729928" y="2136000"/>
                  </a:lnTo>
                  <a:lnTo>
                    <a:pt x="2731643" y="2138515"/>
                  </a:lnTo>
                  <a:lnTo>
                    <a:pt x="2735173" y="2141969"/>
                  </a:lnTo>
                  <a:close/>
                </a:path>
                <a:path w="3340734" h="4013200">
                  <a:moveTo>
                    <a:pt x="2743771" y="2165540"/>
                  </a:moveTo>
                  <a:lnTo>
                    <a:pt x="2735948" y="2144090"/>
                  </a:lnTo>
                  <a:lnTo>
                    <a:pt x="2735745" y="2145309"/>
                  </a:lnTo>
                  <a:lnTo>
                    <a:pt x="2735656" y="2150961"/>
                  </a:lnTo>
                  <a:lnTo>
                    <a:pt x="2736253" y="2153920"/>
                  </a:lnTo>
                  <a:lnTo>
                    <a:pt x="2738577" y="2159597"/>
                  </a:lnTo>
                  <a:lnTo>
                    <a:pt x="2740291" y="2162111"/>
                  </a:lnTo>
                  <a:lnTo>
                    <a:pt x="2743771" y="2165540"/>
                  </a:lnTo>
                  <a:close/>
                </a:path>
                <a:path w="3340734" h="4013200">
                  <a:moveTo>
                    <a:pt x="2752394" y="2189099"/>
                  </a:moveTo>
                  <a:lnTo>
                    <a:pt x="2744482" y="2167458"/>
                  </a:lnTo>
                  <a:lnTo>
                    <a:pt x="2744165" y="2169998"/>
                  </a:lnTo>
                  <a:lnTo>
                    <a:pt x="2744597" y="2176246"/>
                  </a:lnTo>
                  <a:lnTo>
                    <a:pt x="2745130" y="2178278"/>
                  </a:lnTo>
                  <a:lnTo>
                    <a:pt x="2746794" y="2182266"/>
                  </a:lnTo>
                  <a:lnTo>
                    <a:pt x="2747899" y="2184158"/>
                  </a:lnTo>
                  <a:lnTo>
                    <a:pt x="2752394" y="2189099"/>
                  </a:lnTo>
                  <a:close/>
                </a:path>
                <a:path w="3340734" h="4013200">
                  <a:moveTo>
                    <a:pt x="2760878" y="2212302"/>
                  </a:moveTo>
                  <a:lnTo>
                    <a:pt x="2753093" y="2191004"/>
                  </a:lnTo>
                  <a:lnTo>
                    <a:pt x="2752902" y="2192210"/>
                  </a:lnTo>
                  <a:lnTo>
                    <a:pt x="2752814" y="2197798"/>
                  </a:lnTo>
                  <a:lnTo>
                    <a:pt x="2753410" y="2200770"/>
                  </a:lnTo>
                  <a:lnTo>
                    <a:pt x="2755735" y="2206396"/>
                  </a:lnTo>
                  <a:lnTo>
                    <a:pt x="2757449" y="2208936"/>
                  </a:lnTo>
                  <a:lnTo>
                    <a:pt x="2760878" y="2212302"/>
                  </a:lnTo>
                  <a:close/>
                </a:path>
                <a:path w="3340734" h="4013200">
                  <a:moveTo>
                    <a:pt x="2769362" y="2235530"/>
                  </a:moveTo>
                  <a:lnTo>
                    <a:pt x="2761602" y="2214308"/>
                  </a:lnTo>
                  <a:lnTo>
                    <a:pt x="2761348" y="2221039"/>
                  </a:lnTo>
                  <a:lnTo>
                    <a:pt x="2761919" y="2224024"/>
                  </a:lnTo>
                  <a:lnTo>
                    <a:pt x="2764269" y="2229675"/>
                  </a:lnTo>
                  <a:lnTo>
                    <a:pt x="2765958" y="2232190"/>
                  </a:lnTo>
                  <a:lnTo>
                    <a:pt x="2769362" y="2235530"/>
                  </a:lnTo>
                  <a:close/>
                </a:path>
                <a:path w="3340734" h="4013200">
                  <a:moveTo>
                    <a:pt x="2777782" y="2258593"/>
                  </a:moveTo>
                  <a:lnTo>
                    <a:pt x="2770111" y="2237587"/>
                  </a:lnTo>
                  <a:lnTo>
                    <a:pt x="2769857" y="2244204"/>
                  </a:lnTo>
                  <a:lnTo>
                    <a:pt x="2770454" y="2247176"/>
                  </a:lnTo>
                  <a:lnTo>
                    <a:pt x="2772778" y="2252802"/>
                  </a:lnTo>
                  <a:lnTo>
                    <a:pt x="2774492" y="2255316"/>
                  </a:lnTo>
                  <a:lnTo>
                    <a:pt x="2777782" y="2258593"/>
                  </a:lnTo>
                  <a:close/>
                </a:path>
                <a:path w="3340734" h="4013200">
                  <a:moveTo>
                    <a:pt x="2786049" y="2281161"/>
                  </a:moveTo>
                  <a:lnTo>
                    <a:pt x="2778658" y="2261019"/>
                  </a:lnTo>
                  <a:lnTo>
                    <a:pt x="2778506" y="2267115"/>
                  </a:lnTo>
                  <a:lnTo>
                    <a:pt x="2779077" y="2270087"/>
                  </a:lnTo>
                  <a:lnTo>
                    <a:pt x="2781427" y="2275713"/>
                  </a:lnTo>
                  <a:lnTo>
                    <a:pt x="2783141" y="2278253"/>
                  </a:lnTo>
                  <a:lnTo>
                    <a:pt x="2786049" y="2281161"/>
                  </a:lnTo>
                  <a:close/>
                </a:path>
                <a:path w="3340734" h="4013200">
                  <a:moveTo>
                    <a:pt x="2794317" y="2303856"/>
                  </a:moveTo>
                  <a:lnTo>
                    <a:pt x="2787142" y="2284247"/>
                  </a:lnTo>
                  <a:lnTo>
                    <a:pt x="2787015" y="2290013"/>
                  </a:lnTo>
                  <a:lnTo>
                    <a:pt x="2787612" y="2293010"/>
                  </a:lnTo>
                  <a:lnTo>
                    <a:pt x="2789936" y="2298636"/>
                  </a:lnTo>
                  <a:lnTo>
                    <a:pt x="2791650" y="2301151"/>
                  </a:lnTo>
                  <a:lnTo>
                    <a:pt x="2794317" y="2303856"/>
                  </a:lnTo>
                  <a:close/>
                </a:path>
                <a:path w="3340734" h="4013200">
                  <a:moveTo>
                    <a:pt x="2802445" y="2326068"/>
                  </a:moveTo>
                  <a:lnTo>
                    <a:pt x="2795727" y="2307691"/>
                  </a:lnTo>
                  <a:lnTo>
                    <a:pt x="2795663" y="2312733"/>
                  </a:lnTo>
                  <a:lnTo>
                    <a:pt x="2796260" y="2315692"/>
                  </a:lnTo>
                  <a:lnTo>
                    <a:pt x="2798178" y="2320328"/>
                  </a:lnTo>
                  <a:lnTo>
                    <a:pt x="2799143" y="2322004"/>
                  </a:lnTo>
                  <a:lnTo>
                    <a:pt x="2802445" y="2326068"/>
                  </a:lnTo>
                  <a:close/>
                </a:path>
                <a:path w="3340734" h="4013200">
                  <a:moveTo>
                    <a:pt x="2810535" y="2348192"/>
                  </a:moveTo>
                  <a:lnTo>
                    <a:pt x="2804210" y="2330920"/>
                  </a:lnTo>
                  <a:lnTo>
                    <a:pt x="2804172" y="2335326"/>
                  </a:lnTo>
                  <a:lnTo>
                    <a:pt x="2804744" y="2338298"/>
                  </a:lnTo>
                  <a:lnTo>
                    <a:pt x="2807004" y="2343696"/>
                  </a:lnTo>
                  <a:lnTo>
                    <a:pt x="2808528" y="2346071"/>
                  </a:lnTo>
                  <a:lnTo>
                    <a:pt x="2810535" y="2348192"/>
                  </a:lnTo>
                  <a:close/>
                </a:path>
                <a:path w="3340734" h="4013200">
                  <a:moveTo>
                    <a:pt x="2818511" y="2370086"/>
                  </a:moveTo>
                  <a:lnTo>
                    <a:pt x="2812707" y="2354148"/>
                  </a:lnTo>
                  <a:lnTo>
                    <a:pt x="2812707" y="2357793"/>
                  </a:lnTo>
                  <a:lnTo>
                    <a:pt x="2813304" y="2360765"/>
                  </a:lnTo>
                  <a:lnTo>
                    <a:pt x="2815450" y="2365959"/>
                  </a:lnTo>
                  <a:lnTo>
                    <a:pt x="2816809" y="2368118"/>
                  </a:lnTo>
                  <a:lnTo>
                    <a:pt x="2818511" y="2370086"/>
                  </a:lnTo>
                  <a:close/>
                </a:path>
                <a:path w="3340734" h="4013200">
                  <a:moveTo>
                    <a:pt x="2826359" y="2391460"/>
                  </a:moveTo>
                  <a:lnTo>
                    <a:pt x="2821355" y="2377808"/>
                  </a:lnTo>
                  <a:lnTo>
                    <a:pt x="2821444" y="2380653"/>
                  </a:lnTo>
                  <a:lnTo>
                    <a:pt x="2822016" y="2383371"/>
                  </a:lnTo>
                  <a:lnTo>
                    <a:pt x="2823908" y="2387917"/>
                  </a:lnTo>
                  <a:lnTo>
                    <a:pt x="2825000" y="2389759"/>
                  </a:lnTo>
                  <a:lnTo>
                    <a:pt x="2826359" y="2391460"/>
                  </a:lnTo>
                  <a:close/>
                </a:path>
                <a:path w="3340734" h="4013200">
                  <a:moveTo>
                    <a:pt x="2834005" y="2412454"/>
                  </a:moveTo>
                  <a:lnTo>
                    <a:pt x="2829953" y="2401366"/>
                  </a:lnTo>
                  <a:lnTo>
                    <a:pt x="2830157" y="2403691"/>
                  </a:lnTo>
                  <a:lnTo>
                    <a:pt x="2830741" y="2405926"/>
                  </a:lnTo>
                  <a:lnTo>
                    <a:pt x="2832265" y="2409621"/>
                  </a:lnTo>
                  <a:lnTo>
                    <a:pt x="2834005" y="2412454"/>
                  </a:lnTo>
                  <a:close/>
                </a:path>
                <a:path w="3340734" h="4013200">
                  <a:moveTo>
                    <a:pt x="2841180" y="2432113"/>
                  </a:moveTo>
                  <a:lnTo>
                    <a:pt x="2839021" y="2426131"/>
                  </a:lnTo>
                  <a:lnTo>
                    <a:pt x="2839301" y="2427503"/>
                  </a:lnTo>
                  <a:lnTo>
                    <a:pt x="2839732" y="2428837"/>
                  </a:lnTo>
                  <a:lnTo>
                    <a:pt x="2841180" y="2432113"/>
                  </a:lnTo>
                  <a:close/>
                </a:path>
                <a:path w="3340734" h="4013200">
                  <a:moveTo>
                    <a:pt x="3340316" y="4009136"/>
                  </a:moveTo>
                  <a:lnTo>
                    <a:pt x="3340290" y="4004983"/>
                  </a:lnTo>
                  <a:lnTo>
                    <a:pt x="3340227" y="3994785"/>
                  </a:lnTo>
                  <a:lnTo>
                    <a:pt x="1670900" y="3994785"/>
                  </a:lnTo>
                  <a:lnTo>
                    <a:pt x="1670850" y="4004983"/>
                  </a:lnTo>
                  <a:lnTo>
                    <a:pt x="1670824" y="4010888"/>
                  </a:lnTo>
                  <a:lnTo>
                    <a:pt x="3340316" y="4009136"/>
                  </a:lnTo>
                  <a:close/>
                </a:path>
              </a:pathLst>
            </a:custGeom>
            <a:solidFill>
              <a:srgbClr val="454F5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042708" y="2775762"/>
              <a:ext cx="25400" cy="4124960"/>
            </a:xfrm>
            <a:custGeom>
              <a:avLst/>
              <a:gdLst/>
              <a:ahLst/>
              <a:cxnLst/>
              <a:rect l="l" t="t" r="r" b="b"/>
              <a:pathLst>
                <a:path w="25400" h="4124959">
                  <a:moveTo>
                    <a:pt x="6845" y="4074604"/>
                  </a:moveTo>
                  <a:lnTo>
                    <a:pt x="5321" y="4074604"/>
                  </a:lnTo>
                  <a:lnTo>
                    <a:pt x="2438" y="4074782"/>
                  </a:lnTo>
                  <a:lnTo>
                    <a:pt x="152" y="4077182"/>
                  </a:lnTo>
                  <a:lnTo>
                    <a:pt x="126" y="4080116"/>
                  </a:lnTo>
                  <a:lnTo>
                    <a:pt x="0" y="4124820"/>
                  </a:lnTo>
                  <a:lnTo>
                    <a:pt x="11036" y="4124794"/>
                  </a:lnTo>
                  <a:lnTo>
                    <a:pt x="11112" y="4108691"/>
                  </a:lnTo>
                  <a:lnTo>
                    <a:pt x="11201" y="4078274"/>
                  </a:lnTo>
                  <a:lnTo>
                    <a:pt x="10261" y="4076585"/>
                  </a:lnTo>
                  <a:lnTo>
                    <a:pt x="8826" y="4075569"/>
                  </a:lnTo>
                  <a:lnTo>
                    <a:pt x="7924" y="4074972"/>
                  </a:lnTo>
                  <a:lnTo>
                    <a:pt x="6845" y="4074604"/>
                  </a:lnTo>
                  <a:close/>
                </a:path>
                <a:path w="25400" h="4124959">
                  <a:moveTo>
                    <a:pt x="7023" y="3986022"/>
                  </a:moveTo>
                  <a:lnTo>
                    <a:pt x="5524" y="3986022"/>
                  </a:lnTo>
                  <a:lnTo>
                    <a:pt x="2578" y="3986364"/>
                  </a:lnTo>
                  <a:lnTo>
                    <a:pt x="431" y="3988701"/>
                  </a:lnTo>
                  <a:lnTo>
                    <a:pt x="292" y="4035831"/>
                  </a:lnTo>
                  <a:lnTo>
                    <a:pt x="266" y="4038727"/>
                  </a:lnTo>
                  <a:lnTo>
                    <a:pt x="2489" y="4041101"/>
                  </a:lnTo>
                  <a:lnTo>
                    <a:pt x="5321" y="4041355"/>
                  </a:lnTo>
                  <a:lnTo>
                    <a:pt x="5486" y="4041355"/>
                  </a:lnTo>
                  <a:lnTo>
                    <a:pt x="5638" y="4041381"/>
                  </a:lnTo>
                  <a:lnTo>
                    <a:pt x="6908" y="4041381"/>
                  </a:lnTo>
                  <a:lnTo>
                    <a:pt x="7950" y="4041063"/>
                  </a:lnTo>
                  <a:lnTo>
                    <a:pt x="10350" y="4039514"/>
                  </a:lnTo>
                  <a:lnTo>
                    <a:pt x="11341" y="4037812"/>
                  </a:lnTo>
                  <a:lnTo>
                    <a:pt x="11506" y="3989552"/>
                  </a:lnTo>
                  <a:lnTo>
                    <a:pt x="10439" y="3987774"/>
                  </a:lnTo>
                  <a:lnTo>
                    <a:pt x="8000" y="3986301"/>
                  </a:lnTo>
                  <a:lnTo>
                    <a:pt x="7023" y="3986022"/>
                  </a:lnTo>
                  <a:close/>
                </a:path>
                <a:path w="25400" h="4124959">
                  <a:moveTo>
                    <a:pt x="7188" y="3897439"/>
                  </a:moveTo>
                  <a:lnTo>
                    <a:pt x="5943" y="3897439"/>
                  </a:lnTo>
                  <a:lnTo>
                    <a:pt x="5626" y="3897464"/>
                  </a:lnTo>
                  <a:lnTo>
                    <a:pt x="2717" y="3897947"/>
                  </a:lnTo>
                  <a:lnTo>
                    <a:pt x="723" y="3900208"/>
                  </a:lnTo>
                  <a:lnTo>
                    <a:pt x="571" y="3950042"/>
                  </a:lnTo>
                  <a:lnTo>
                    <a:pt x="2641" y="3952367"/>
                  </a:lnTo>
                  <a:lnTo>
                    <a:pt x="5829" y="3952811"/>
                  </a:lnTo>
                  <a:lnTo>
                    <a:pt x="7099" y="3952811"/>
                  </a:lnTo>
                  <a:lnTo>
                    <a:pt x="8013" y="3952557"/>
                  </a:lnTo>
                  <a:lnTo>
                    <a:pt x="10502" y="3951147"/>
                  </a:lnTo>
                  <a:lnTo>
                    <a:pt x="11645" y="3949344"/>
                  </a:lnTo>
                  <a:lnTo>
                    <a:pt x="11798" y="3900855"/>
                  </a:lnTo>
                  <a:lnTo>
                    <a:pt x="10604" y="3898988"/>
                  </a:lnTo>
                  <a:lnTo>
                    <a:pt x="8064" y="3897680"/>
                  </a:lnTo>
                  <a:lnTo>
                    <a:pt x="7188" y="3897439"/>
                  </a:lnTo>
                  <a:close/>
                </a:path>
                <a:path w="25400" h="4124959">
                  <a:moveTo>
                    <a:pt x="7366" y="3808869"/>
                  </a:moveTo>
                  <a:lnTo>
                    <a:pt x="6134" y="3808869"/>
                  </a:lnTo>
                  <a:lnTo>
                    <a:pt x="5715" y="3808907"/>
                  </a:lnTo>
                  <a:lnTo>
                    <a:pt x="2882" y="3809555"/>
                  </a:lnTo>
                  <a:lnTo>
                    <a:pt x="1028" y="3811752"/>
                  </a:lnTo>
                  <a:lnTo>
                    <a:pt x="965" y="3859822"/>
                  </a:lnTo>
                  <a:lnTo>
                    <a:pt x="1117" y="3860355"/>
                  </a:lnTo>
                  <a:lnTo>
                    <a:pt x="1727" y="3862247"/>
                  </a:lnTo>
                  <a:lnTo>
                    <a:pt x="3340" y="3863721"/>
                  </a:lnTo>
                  <a:lnTo>
                    <a:pt x="5321" y="3864114"/>
                  </a:lnTo>
                  <a:lnTo>
                    <a:pt x="6032" y="3864229"/>
                  </a:lnTo>
                  <a:lnTo>
                    <a:pt x="7277" y="3864229"/>
                  </a:lnTo>
                  <a:lnTo>
                    <a:pt x="8089" y="3864025"/>
                  </a:lnTo>
                  <a:lnTo>
                    <a:pt x="10668" y="3862768"/>
                  </a:lnTo>
                  <a:lnTo>
                    <a:pt x="11938" y="3860888"/>
                  </a:lnTo>
                  <a:lnTo>
                    <a:pt x="12077" y="3814419"/>
                  </a:lnTo>
                  <a:lnTo>
                    <a:pt x="12103" y="3812159"/>
                  </a:lnTo>
                  <a:lnTo>
                    <a:pt x="10756" y="3810203"/>
                  </a:lnTo>
                  <a:lnTo>
                    <a:pt x="8826" y="3809352"/>
                  </a:lnTo>
                  <a:lnTo>
                    <a:pt x="8140" y="3809022"/>
                  </a:lnTo>
                  <a:lnTo>
                    <a:pt x="7366" y="3808869"/>
                  </a:lnTo>
                  <a:close/>
                </a:path>
                <a:path w="25400" h="4124959">
                  <a:moveTo>
                    <a:pt x="7556" y="3720287"/>
                  </a:moveTo>
                  <a:lnTo>
                    <a:pt x="6311" y="3720287"/>
                  </a:lnTo>
                  <a:lnTo>
                    <a:pt x="5803" y="3720350"/>
                  </a:lnTo>
                  <a:lnTo>
                    <a:pt x="3009" y="3721163"/>
                  </a:lnTo>
                  <a:lnTo>
                    <a:pt x="1333" y="3723284"/>
                  </a:lnTo>
                  <a:lnTo>
                    <a:pt x="1308" y="3725799"/>
                  </a:lnTo>
                  <a:lnTo>
                    <a:pt x="1168" y="3772674"/>
                  </a:lnTo>
                  <a:lnTo>
                    <a:pt x="2921" y="3774859"/>
                  </a:lnTo>
                  <a:lnTo>
                    <a:pt x="5753" y="3775583"/>
                  </a:lnTo>
                  <a:lnTo>
                    <a:pt x="6223" y="3775646"/>
                  </a:lnTo>
                  <a:lnTo>
                    <a:pt x="7442" y="3775646"/>
                  </a:lnTo>
                  <a:lnTo>
                    <a:pt x="12395" y="3723474"/>
                  </a:lnTo>
                  <a:lnTo>
                    <a:pt x="10896" y="3721442"/>
                  </a:lnTo>
                  <a:lnTo>
                    <a:pt x="8204" y="3720426"/>
                  </a:lnTo>
                  <a:lnTo>
                    <a:pt x="7556" y="3720287"/>
                  </a:lnTo>
                  <a:close/>
                </a:path>
                <a:path w="25400" h="4124959">
                  <a:moveTo>
                    <a:pt x="7747" y="3631704"/>
                  </a:moveTo>
                  <a:lnTo>
                    <a:pt x="6502" y="3631704"/>
                  </a:lnTo>
                  <a:lnTo>
                    <a:pt x="5892" y="3631793"/>
                  </a:lnTo>
                  <a:lnTo>
                    <a:pt x="3175" y="3632771"/>
                  </a:lnTo>
                  <a:lnTo>
                    <a:pt x="1632" y="3634778"/>
                  </a:lnTo>
                  <a:lnTo>
                    <a:pt x="1473" y="3681514"/>
                  </a:lnTo>
                  <a:lnTo>
                    <a:pt x="1447" y="3684003"/>
                  </a:lnTo>
                  <a:lnTo>
                    <a:pt x="3086" y="3686098"/>
                  </a:lnTo>
                  <a:lnTo>
                    <a:pt x="5854" y="3686975"/>
                  </a:lnTo>
                  <a:lnTo>
                    <a:pt x="6400" y="3687076"/>
                  </a:lnTo>
                  <a:lnTo>
                    <a:pt x="7632" y="3687076"/>
                  </a:lnTo>
                  <a:lnTo>
                    <a:pt x="12674" y="3634778"/>
                  </a:lnTo>
                  <a:lnTo>
                    <a:pt x="11061" y="3632682"/>
                  </a:lnTo>
                  <a:lnTo>
                    <a:pt x="8293" y="3631793"/>
                  </a:lnTo>
                  <a:lnTo>
                    <a:pt x="7747" y="3631704"/>
                  </a:lnTo>
                  <a:close/>
                </a:path>
                <a:path w="25400" h="4124959">
                  <a:moveTo>
                    <a:pt x="7924" y="3543134"/>
                  </a:moveTo>
                  <a:lnTo>
                    <a:pt x="6680" y="3543134"/>
                  </a:lnTo>
                  <a:lnTo>
                    <a:pt x="5994" y="3543261"/>
                  </a:lnTo>
                  <a:lnTo>
                    <a:pt x="3314" y="3544379"/>
                  </a:lnTo>
                  <a:lnTo>
                    <a:pt x="1904" y="3546335"/>
                  </a:lnTo>
                  <a:lnTo>
                    <a:pt x="1765" y="3592004"/>
                  </a:lnTo>
                  <a:lnTo>
                    <a:pt x="1739" y="3594404"/>
                  </a:lnTo>
                  <a:lnTo>
                    <a:pt x="6591" y="3598494"/>
                  </a:lnTo>
                  <a:lnTo>
                    <a:pt x="7810" y="3598494"/>
                  </a:lnTo>
                  <a:lnTo>
                    <a:pt x="8343" y="3598418"/>
                  </a:lnTo>
                  <a:lnTo>
                    <a:pt x="11137" y="3597617"/>
                  </a:lnTo>
                  <a:lnTo>
                    <a:pt x="12814" y="3595497"/>
                  </a:lnTo>
                  <a:lnTo>
                    <a:pt x="12979" y="3546081"/>
                  </a:lnTo>
                  <a:lnTo>
                    <a:pt x="11226" y="3543909"/>
                  </a:lnTo>
                  <a:lnTo>
                    <a:pt x="8381" y="3543173"/>
                  </a:lnTo>
                  <a:lnTo>
                    <a:pt x="7924" y="3543134"/>
                  </a:lnTo>
                  <a:close/>
                </a:path>
                <a:path w="25400" h="4124959">
                  <a:moveTo>
                    <a:pt x="8115" y="3454552"/>
                  </a:moveTo>
                  <a:lnTo>
                    <a:pt x="6870" y="3454552"/>
                  </a:lnTo>
                  <a:lnTo>
                    <a:pt x="6057" y="3454730"/>
                  </a:lnTo>
                  <a:lnTo>
                    <a:pt x="3479" y="3455974"/>
                  </a:lnTo>
                  <a:lnTo>
                    <a:pt x="2209" y="3457867"/>
                  </a:lnTo>
                  <a:lnTo>
                    <a:pt x="2044" y="3506609"/>
                  </a:lnTo>
                  <a:lnTo>
                    <a:pt x="3378" y="3508552"/>
                  </a:lnTo>
                  <a:lnTo>
                    <a:pt x="6007" y="3509721"/>
                  </a:lnTo>
                  <a:lnTo>
                    <a:pt x="6769" y="3509911"/>
                  </a:lnTo>
                  <a:lnTo>
                    <a:pt x="8013" y="3509911"/>
                  </a:lnTo>
                  <a:lnTo>
                    <a:pt x="8432" y="3509860"/>
                  </a:lnTo>
                  <a:lnTo>
                    <a:pt x="11264" y="3509225"/>
                  </a:lnTo>
                  <a:lnTo>
                    <a:pt x="13119" y="3507003"/>
                  </a:lnTo>
                  <a:lnTo>
                    <a:pt x="13284" y="3457409"/>
                  </a:lnTo>
                  <a:lnTo>
                    <a:pt x="11366" y="3455149"/>
                  </a:lnTo>
                  <a:lnTo>
                    <a:pt x="8826" y="3454666"/>
                  </a:lnTo>
                  <a:lnTo>
                    <a:pt x="8115" y="3454552"/>
                  </a:lnTo>
                  <a:close/>
                </a:path>
                <a:path w="25400" h="4124959">
                  <a:moveTo>
                    <a:pt x="8318" y="3365969"/>
                  </a:moveTo>
                  <a:lnTo>
                    <a:pt x="7048" y="3365969"/>
                  </a:lnTo>
                  <a:lnTo>
                    <a:pt x="6134" y="3366223"/>
                  </a:lnTo>
                  <a:lnTo>
                    <a:pt x="3632" y="3367608"/>
                  </a:lnTo>
                  <a:lnTo>
                    <a:pt x="2501" y="3369411"/>
                  </a:lnTo>
                  <a:lnTo>
                    <a:pt x="2349" y="3417925"/>
                  </a:lnTo>
                  <a:lnTo>
                    <a:pt x="3543" y="3419792"/>
                  </a:lnTo>
                  <a:lnTo>
                    <a:pt x="6083" y="3421100"/>
                  </a:lnTo>
                  <a:lnTo>
                    <a:pt x="6959" y="3421329"/>
                  </a:lnTo>
                  <a:lnTo>
                    <a:pt x="8204" y="3421329"/>
                  </a:lnTo>
                  <a:lnTo>
                    <a:pt x="8521" y="3421303"/>
                  </a:lnTo>
                  <a:lnTo>
                    <a:pt x="11429" y="3420808"/>
                  </a:lnTo>
                  <a:lnTo>
                    <a:pt x="13411" y="3418535"/>
                  </a:lnTo>
                  <a:lnTo>
                    <a:pt x="13550" y="3371532"/>
                  </a:lnTo>
                  <a:lnTo>
                    <a:pt x="13576" y="3368738"/>
                  </a:lnTo>
                  <a:lnTo>
                    <a:pt x="11506" y="3366414"/>
                  </a:lnTo>
                  <a:lnTo>
                    <a:pt x="8826" y="3366020"/>
                  </a:lnTo>
                  <a:lnTo>
                    <a:pt x="8318" y="3365969"/>
                  </a:lnTo>
                  <a:close/>
                </a:path>
                <a:path w="25400" h="4124959">
                  <a:moveTo>
                    <a:pt x="8661" y="3277387"/>
                  </a:moveTo>
                  <a:lnTo>
                    <a:pt x="7213" y="3277387"/>
                  </a:lnTo>
                  <a:lnTo>
                    <a:pt x="6197" y="3277717"/>
                  </a:lnTo>
                  <a:lnTo>
                    <a:pt x="5321" y="3278263"/>
                  </a:lnTo>
                  <a:lnTo>
                    <a:pt x="3797" y="3279267"/>
                  </a:lnTo>
                  <a:lnTo>
                    <a:pt x="2781" y="3280968"/>
                  </a:lnTo>
                  <a:lnTo>
                    <a:pt x="2698" y="3328047"/>
                  </a:lnTo>
                  <a:lnTo>
                    <a:pt x="3111" y="3329914"/>
                  </a:lnTo>
                  <a:lnTo>
                    <a:pt x="4051" y="3331184"/>
                  </a:lnTo>
                  <a:lnTo>
                    <a:pt x="5321" y="3331972"/>
                  </a:lnTo>
                  <a:lnTo>
                    <a:pt x="6146" y="3332454"/>
                  </a:lnTo>
                  <a:lnTo>
                    <a:pt x="7124" y="3332759"/>
                  </a:lnTo>
                  <a:lnTo>
                    <a:pt x="8381" y="3332759"/>
                  </a:lnTo>
                  <a:lnTo>
                    <a:pt x="13853" y="3282899"/>
                  </a:lnTo>
                  <a:lnTo>
                    <a:pt x="13766" y="3281730"/>
                  </a:lnTo>
                  <a:lnTo>
                    <a:pt x="12890" y="3279127"/>
                  </a:lnTo>
                  <a:lnTo>
                    <a:pt x="11036" y="3277628"/>
                  </a:lnTo>
                  <a:lnTo>
                    <a:pt x="8661" y="3277387"/>
                  </a:lnTo>
                  <a:close/>
                </a:path>
                <a:path w="25400" h="4124959">
                  <a:moveTo>
                    <a:pt x="8826" y="3188817"/>
                  </a:moveTo>
                  <a:lnTo>
                    <a:pt x="7391" y="3188817"/>
                  </a:lnTo>
                  <a:lnTo>
                    <a:pt x="6248" y="3189211"/>
                  </a:lnTo>
                  <a:lnTo>
                    <a:pt x="3962" y="3190887"/>
                  </a:lnTo>
                  <a:lnTo>
                    <a:pt x="3086" y="3192500"/>
                  </a:lnTo>
                  <a:lnTo>
                    <a:pt x="2946" y="3238614"/>
                  </a:lnTo>
                  <a:lnTo>
                    <a:pt x="2921" y="3240506"/>
                  </a:lnTo>
                  <a:lnTo>
                    <a:pt x="3873" y="3242195"/>
                  </a:lnTo>
                  <a:lnTo>
                    <a:pt x="5321" y="3243211"/>
                  </a:lnTo>
                  <a:lnTo>
                    <a:pt x="6223" y="3243808"/>
                  </a:lnTo>
                  <a:lnTo>
                    <a:pt x="7277" y="3244176"/>
                  </a:lnTo>
                  <a:lnTo>
                    <a:pt x="8712" y="3244176"/>
                  </a:lnTo>
                  <a:lnTo>
                    <a:pt x="10972" y="3244037"/>
                  </a:lnTo>
                  <a:lnTo>
                    <a:pt x="12763" y="3242678"/>
                  </a:lnTo>
                  <a:lnTo>
                    <a:pt x="13855" y="3240138"/>
                  </a:lnTo>
                  <a:lnTo>
                    <a:pt x="13995" y="3239427"/>
                  </a:lnTo>
                  <a:lnTo>
                    <a:pt x="14147" y="3193478"/>
                  </a:lnTo>
                  <a:lnTo>
                    <a:pt x="13944" y="3192614"/>
                  </a:lnTo>
                  <a:lnTo>
                    <a:pt x="12700" y="3190100"/>
                  </a:lnTo>
                  <a:lnTo>
                    <a:pt x="10896" y="3188881"/>
                  </a:lnTo>
                  <a:lnTo>
                    <a:pt x="8826" y="3188817"/>
                  </a:lnTo>
                  <a:close/>
                </a:path>
                <a:path w="25400" h="4124959">
                  <a:moveTo>
                    <a:pt x="10871" y="3100235"/>
                  </a:moveTo>
                  <a:lnTo>
                    <a:pt x="8826" y="3100235"/>
                  </a:lnTo>
                  <a:lnTo>
                    <a:pt x="7480" y="3100260"/>
                  </a:lnTo>
                  <a:lnTo>
                    <a:pt x="6261" y="3100743"/>
                  </a:lnTo>
                  <a:lnTo>
                    <a:pt x="4140" y="3102559"/>
                  </a:lnTo>
                  <a:lnTo>
                    <a:pt x="3378" y="3104057"/>
                  </a:lnTo>
                  <a:lnTo>
                    <a:pt x="3325" y="3152000"/>
                  </a:lnTo>
                  <a:lnTo>
                    <a:pt x="4051" y="3153384"/>
                  </a:lnTo>
                  <a:lnTo>
                    <a:pt x="6261" y="3155137"/>
                  </a:lnTo>
                  <a:lnTo>
                    <a:pt x="7442" y="3155594"/>
                  </a:lnTo>
                  <a:lnTo>
                    <a:pt x="10858" y="3155569"/>
                  </a:lnTo>
                  <a:lnTo>
                    <a:pt x="12623" y="3154464"/>
                  </a:lnTo>
                  <a:lnTo>
                    <a:pt x="14033" y="3152000"/>
                  </a:lnTo>
                  <a:lnTo>
                    <a:pt x="14287" y="3151073"/>
                  </a:lnTo>
                  <a:lnTo>
                    <a:pt x="14452" y="3104692"/>
                  </a:lnTo>
                  <a:lnTo>
                    <a:pt x="14122" y="3103651"/>
                  </a:lnTo>
                  <a:lnTo>
                    <a:pt x="12585" y="3101251"/>
                  </a:lnTo>
                  <a:lnTo>
                    <a:pt x="10871" y="3100235"/>
                  </a:lnTo>
                  <a:close/>
                </a:path>
                <a:path w="25400" h="4124959">
                  <a:moveTo>
                    <a:pt x="10998" y="3011652"/>
                  </a:moveTo>
                  <a:lnTo>
                    <a:pt x="8826" y="3011652"/>
                  </a:lnTo>
                  <a:lnTo>
                    <a:pt x="7467" y="3011766"/>
                  </a:lnTo>
                  <a:lnTo>
                    <a:pt x="6248" y="3012351"/>
                  </a:lnTo>
                  <a:lnTo>
                    <a:pt x="4305" y="3014243"/>
                  </a:lnTo>
                  <a:lnTo>
                    <a:pt x="3682" y="3015627"/>
                  </a:lnTo>
                  <a:lnTo>
                    <a:pt x="3517" y="3063100"/>
                  </a:lnTo>
                  <a:lnTo>
                    <a:pt x="4216" y="3064548"/>
                  </a:lnTo>
                  <a:lnTo>
                    <a:pt x="6261" y="3066415"/>
                  </a:lnTo>
                  <a:lnTo>
                    <a:pt x="7467" y="3066948"/>
                  </a:lnTo>
                  <a:lnTo>
                    <a:pt x="9055" y="3067024"/>
                  </a:lnTo>
                  <a:lnTo>
                    <a:pt x="10922" y="3067024"/>
                  </a:lnTo>
                  <a:lnTo>
                    <a:pt x="12560" y="3066097"/>
                  </a:lnTo>
                  <a:lnTo>
                    <a:pt x="14198" y="3063786"/>
                  </a:lnTo>
                  <a:lnTo>
                    <a:pt x="14592" y="3062681"/>
                  </a:lnTo>
                  <a:lnTo>
                    <a:pt x="14731" y="3017215"/>
                  </a:lnTo>
                  <a:lnTo>
                    <a:pt x="14648" y="3015627"/>
                  </a:lnTo>
                  <a:lnTo>
                    <a:pt x="14312" y="3014726"/>
                  </a:lnTo>
                  <a:lnTo>
                    <a:pt x="12560" y="3012490"/>
                  </a:lnTo>
                  <a:lnTo>
                    <a:pt x="10998" y="3011652"/>
                  </a:lnTo>
                  <a:close/>
                </a:path>
                <a:path w="25400" h="4124959">
                  <a:moveTo>
                    <a:pt x="11137" y="2923082"/>
                  </a:moveTo>
                  <a:lnTo>
                    <a:pt x="3822" y="2974352"/>
                  </a:lnTo>
                  <a:lnTo>
                    <a:pt x="4394" y="2975698"/>
                  </a:lnTo>
                  <a:lnTo>
                    <a:pt x="6223" y="2977654"/>
                  </a:lnTo>
                  <a:lnTo>
                    <a:pt x="7442" y="2978277"/>
                  </a:lnTo>
                  <a:lnTo>
                    <a:pt x="8991" y="2978442"/>
                  </a:lnTo>
                  <a:lnTo>
                    <a:pt x="11036" y="2978442"/>
                  </a:lnTo>
                  <a:lnTo>
                    <a:pt x="15024" y="2927184"/>
                  </a:lnTo>
                  <a:lnTo>
                    <a:pt x="14477" y="2925851"/>
                  </a:lnTo>
                  <a:lnTo>
                    <a:pt x="13576" y="2924848"/>
                  </a:lnTo>
                  <a:lnTo>
                    <a:pt x="12560" y="2923768"/>
                  </a:lnTo>
                  <a:lnTo>
                    <a:pt x="11137" y="2923082"/>
                  </a:lnTo>
                  <a:close/>
                </a:path>
                <a:path w="25400" h="4124959">
                  <a:moveTo>
                    <a:pt x="11264" y="2834500"/>
                  </a:moveTo>
                  <a:lnTo>
                    <a:pt x="9474" y="2834500"/>
                  </a:lnTo>
                  <a:lnTo>
                    <a:pt x="9144" y="2834525"/>
                  </a:lnTo>
                  <a:lnTo>
                    <a:pt x="4207" y="2885871"/>
                  </a:lnTo>
                  <a:lnTo>
                    <a:pt x="4559" y="2886837"/>
                  </a:lnTo>
                  <a:lnTo>
                    <a:pt x="6172" y="2888843"/>
                  </a:lnTo>
                  <a:lnTo>
                    <a:pt x="7416" y="2889580"/>
                  </a:lnTo>
                  <a:lnTo>
                    <a:pt x="8826" y="2889796"/>
                  </a:lnTo>
                  <a:lnTo>
                    <a:pt x="9359" y="2889859"/>
                  </a:lnTo>
                  <a:lnTo>
                    <a:pt x="11175" y="2889859"/>
                  </a:lnTo>
                  <a:lnTo>
                    <a:pt x="12560" y="2889237"/>
                  </a:lnTo>
                  <a:lnTo>
                    <a:pt x="14566" y="2887230"/>
                  </a:lnTo>
                  <a:lnTo>
                    <a:pt x="15189" y="2885871"/>
                  </a:lnTo>
                  <a:lnTo>
                    <a:pt x="15328" y="2838450"/>
                  </a:lnTo>
                  <a:lnTo>
                    <a:pt x="14655" y="2836989"/>
                  </a:lnTo>
                  <a:lnTo>
                    <a:pt x="12585" y="2835071"/>
                  </a:lnTo>
                  <a:lnTo>
                    <a:pt x="11264" y="2834500"/>
                  </a:lnTo>
                  <a:close/>
                </a:path>
                <a:path w="25400" h="4124959">
                  <a:moveTo>
                    <a:pt x="11429" y="2745917"/>
                  </a:moveTo>
                  <a:lnTo>
                    <a:pt x="9651" y="2745917"/>
                  </a:lnTo>
                  <a:lnTo>
                    <a:pt x="9220" y="2745968"/>
                  </a:lnTo>
                  <a:lnTo>
                    <a:pt x="4419" y="2795727"/>
                  </a:lnTo>
                  <a:lnTo>
                    <a:pt x="4394" y="2796857"/>
                  </a:lnTo>
                  <a:lnTo>
                    <a:pt x="9537" y="2801277"/>
                  </a:lnTo>
                  <a:lnTo>
                    <a:pt x="11341" y="2801277"/>
                  </a:lnTo>
                  <a:lnTo>
                    <a:pt x="15633" y="2749727"/>
                  </a:lnTo>
                  <a:lnTo>
                    <a:pt x="14820" y="2748178"/>
                  </a:lnTo>
                  <a:lnTo>
                    <a:pt x="13576" y="2747137"/>
                  </a:lnTo>
                  <a:lnTo>
                    <a:pt x="12623" y="2746387"/>
                  </a:lnTo>
                  <a:lnTo>
                    <a:pt x="11429" y="2745917"/>
                  </a:lnTo>
                  <a:close/>
                </a:path>
                <a:path w="25400" h="4124959">
                  <a:moveTo>
                    <a:pt x="11595" y="2657335"/>
                  </a:moveTo>
                  <a:lnTo>
                    <a:pt x="9842" y="2657335"/>
                  </a:lnTo>
                  <a:lnTo>
                    <a:pt x="9309" y="2657411"/>
                  </a:lnTo>
                  <a:lnTo>
                    <a:pt x="8826" y="2657576"/>
                  </a:lnTo>
                  <a:lnTo>
                    <a:pt x="7251" y="2658033"/>
                  </a:lnTo>
                  <a:lnTo>
                    <a:pt x="5994" y="2659164"/>
                  </a:lnTo>
                  <a:lnTo>
                    <a:pt x="5016" y="2661310"/>
                  </a:lnTo>
                  <a:lnTo>
                    <a:pt x="4864" y="2662072"/>
                  </a:lnTo>
                  <a:lnTo>
                    <a:pt x="4699" y="2708071"/>
                  </a:lnTo>
                  <a:lnTo>
                    <a:pt x="4947" y="2708986"/>
                  </a:lnTo>
                  <a:lnTo>
                    <a:pt x="6032" y="2711094"/>
                  </a:lnTo>
                  <a:lnTo>
                    <a:pt x="7302" y="2712123"/>
                  </a:lnTo>
                  <a:lnTo>
                    <a:pt x="9271" y="2712631"/>
                  </a:lnTo>
                  <a:lnTo>
                    <a:pt x="9728" y="2712707"/>
                  </a:lnTo>
                  <a:lnTo>
                    <a:pt x="11480" y="2712707"/>
                  </a:lnTo>
                  <a:lnTo>
                    <a:pt x="12649" y="2712288"/>
                  </a:lnTo>
                  <a:lnTo>
                    <a:pt x="14909" y="2710586"/>
                  </a:lnTo>
                  <a:lnTo>
                    <a:pt x="15773" y="2708986"/>
                  </a:lnTo>
                  <a:lnTo>
                    <a:pt x="15925" y="2661005"/>
                  </a:lnTo>
                  <a:lnTo>
                    <a:pt x="15011" y="2659354"/>
                  </a:lnTo>
                  <a:lnTo>
                    <a:pt x="12674" y="2657716"/>
                  </a:lnTo>
                  <a:lnTo>
                    <a:pt x="11595" y="2657335"/>
                  </a:lnTo>
                  <a:close/>
                </a:path>
                <a:path w="25400" h="4124959">
                  <a:moveTo>
                    <a:pt x="11760" y="2568765"/>
                  </a:moveTo>
                  <a:lnTo>
                    <a:pt x="10020" y="2568765"/>
                  </a:lnTo>
                  <a:lnTo>
                    <a:pt x="9398" y="2568879"/>
                  </a:lnTo>
                  <a:lnTo>
                    <a:pt x="7124" y="2569679"/>
                  </a:lnTo>
                  <a:lnTo>
                    <a:pt x="5778" y="2571115"/>
                  </a:lnTo>
                  <a:lnTo>
                    <a:pt x="5206" y="2573324"/>
                  </a:lnTo>
                  <a:lnTo>
                    <a:pt x="5118" y="2619883"/>
                  </a:lnTo>
                  <a:lnTo>
                    <a:pt x="5892" y="2622067"/>
                  </a:lnTo>
                  <a:lnTo>
                    <a:pt x="7188" y="2623337"/>
                  </a:lnTo>
                  <a:lnTo>
                    <a:pt x="8826" y="2623845"/>
                  </a:lnTo>
                  <a:lnTo>
                    <a:pt x="9359" y="2624035"/>
                  </a:lnTo>
                  <a:lnTo>
                    <a:pt x="9931" y="2624124"/>
                  </a:lnTo>
                  <a:lnTo>
                    <a:pt x="11658" y="2624124"/>
                  </a:lnTo>
                  <a:lnTo>
                    <a:pt x="12700" y="2623794"/>
                  </a:lnTo>
                  <a:lnTo>
                    <a:pt x="15074" y="2622232"/>
                  </a:lnTo>
                  <a:lnTo>
                    <a:pt x="16065" y="2620530"/>
                  </a:lnTo>
                  <a:lnTo>
                    <a:pt x="16230" y="2572308"/>
                  </a:lnTo>
                  <a:lnTo>
                    <a:pt x="15163" y="2570556"/>
                  </a:lnTo>
                  <a:lnTo>
                    <a:pt x="13576" y="2569565"/>
                  </a:lnTo>
                  <a:lnTo>
                    <a:pt x="12725" y="2569057"/>
                  </a:lnTo>
                  <a:lnTo>
                    <a:pt x="11760" y="2568765"/>
                  </a:lnTo>
                  <a:close/>
                </a:path>
                <a:path w="25400" h="4124959">
                  <a:moveTo>
                    <a:pt x="11912" y="2480183"/>
                  </a:moveTo>
                  <a:lnTo>
                    <a:pt x="10210" y="2480183"/>
                  </a:lnTo>
                  <a:lnTo>
                    <a:pt x="9499" y="2480348"/>
                  </a:lnTo>
                  <a:lnTo>
                    <a:pt x="6845" y="2481453"/>
                  </a:lnTo>
                  <a:lnTo>
                    <a:pt x="5461" y="2483408"/>
                  </a:lnTo>
                  <a:lnTo>
                    <a:pt x="5435" y="2485694"/>
                  </a:lnTo>
                  <a:lnTo>
                    <a:pt x="5295" y="2530398"/>
                  </a:lnTo>
                  <a:lnTo>
                    <a:pt x="5549" y="2532710"/>
                  </a:lnTo>
                  <a:lnTo>
                    <a:pt x="6934" y="2534437"/>
                  </a:lnTo>
                  <a:lnTo>
                    <a:pt x="9448" y="2535402"/>
                  </a:lnTo>
                  <a:lnTo>
                    <a:pt x="10121" y="2535542"/>
                  </a:lnTo>
                  <a:lnTo>
                    <a:pt x="11823" y="2535542"/>
                  </a:lnTo>
                  <a:lnTo>
                    <a:pt x="16522" y="2483624"/>
                  </a:lnTo>
                  <a:lnTo>
                    <a:pt x="15328" y="2481757"/>
                  </a:lnTo>
                  <a:lnTo>
                    <a:pt x="12788" y="2480411"/>
                  </a:lnTo>
                  <a:lnTo>
                    <a:pt x="11912" y="2480183"/>
                  </a:lnTo>
                  <a:close/>
                </a:path>
                <a:path w="25400" h="4124959">
                  <a:moveTo>
                    <a:pt x="12103" y="2391600"/>
                  </a:moveTo>
                  <a:lnTo>
                    <a:pt x="10388" y="2391600"/>
                  </a:lnTo>
                  <a:lnTo>
                    <a:pt x="9563" y="2391816"/>
                  </a:lnTo>
                  <a:lnTo>
                    <a:pt x="6997" y="2393086"/>
                  </a:lnTo>
                  <a:lnTo>
                    <a:pt x="5757" y="2394927"/>
                  </a:lnTo>
                  <a:lnTo>
                    <a:pt x="5600" y="2441409"/>
                  </a:lnTo>
                  <a:lnTo>
                    <a:pt x="5575" y="2443645"/>
                  </a:lnTo>
                  <a:lnTo>
                    <a:pt x="6908" y="2445588"/>
                  </a:lnTo>
                  <a:lnTo>
                    <a:pt x="9512" y="2446782"/>
                  </a:lnTo>
                  <a:lnTo>
                    <a:pt x="10274" y="2446959"/>
                  </a:lnTo>
                  <a:lnTo>
                    <a:pt x="12001" y="2446959"/>
                  </a:lnTo>
                  <a:lnTo>
                    <a:pt x="16802" y="2394927"/>
                  </a:lnTo>
                  <a:lnTo>
                    <a:pt x="15494" y="2392984"/>
                  </a:lnTo>
                  <a:lnTo>
                    <a:pt x="12890" y="2391791"/>
                  </a:lnTo>
                  <a:lnTo>
                    <a:pt x="12103" y="2391600"/>
                  </a:lnTo>
                  <a:close/>
                </a:path>
                <a:path w="25400" h="4124959">
                  <a:moveTo>
                    <a:pt x="12280" y="2303030"/>
                  </a:moveTo>
                  <a:lnTo>
                    <a:pt x="10579" y="2303030"/>
                  </a:lnTo>
                  <a:lnTo>
                    <a:pt x="9639" y="2303297"/>
                  </a:lnTo>
                  <a:lnTo>
                    <a:pt x="7162" y="2304707"/>
                  </a:lnTo>
                  <a:lnTo>
                    <a:pt x="6032" y="2306485"/>
                  </a:lnTo>
                  <a:lnTo>
                    <a:pt x="5880" y="2354948"/>
                  </a:lnTo>
                  <a:lnTo>
                    <a:pt x="7073" y="2356815"/>
                  </a:lnTo>
                  <a:lnTo>
                    <a:pt x="9588" y="2358161"/>
                  </a:lnTo>
                  <a:lnTo>
                    <a:pt x="10464" y="2358390"/>
                  </a:lnTo>
                  <a:lnTo>
                    <a:pt x="12192" y="2358390"/>
                  </a:lnTo>
                  <a:lnTo>
                    <a:pt x="12903" y="2358224"/>
                  </a:lnTo>
                  <a:lnTo>
                    <a:pt x="15557" y="2357120"/>
                  </a:lnTo>
                  <a:lnTo>
                    <a:pt x="16941" y="2355164"/>
                  </a:lnTo>
                  <a:lnTo>
                    <a:pt x="17106" y="2308352"/>
                  </a:lnTo>
                  <a:lnTo>
                    <a:pt x="16827" y="2305862"/>
                  </a:lnTo>
                  <a:lnTo>
                    <a:pt x="15443" y="2304135"/>
                  </a:lnTo>
                  <a:lnTo>
                    <a:pt x="12953" y="2303157"/>
                  </a:lnTo>
                  <a:lnTo>
                    <a:pt x="12280" y="2303030"/>
                  </a:lnTo>
                  <a:close/>
                </a:path>
                <a:path w="25400" h="4124959">
                  <a:moveTo>
                    <a:pt x="12471" y="2214448"/>
                  </a:moveTo>
                  <a:lnTo>
                    <a:pt x="10744" y="2214448"/>
                  </a:lnTo>
                  <a:lnTo>
                    <a:pt x="9702" y="2214791"/>
                  </a:lnTo>
                  <a:lnTo>
                    <a:pt x="7327" y="2216340"/>
                  </a:lnTo>
                  <a:lnTo>
                    <a:pt x="6337" y="2218042"/>
                  </a:lnTo>
                  <a:lnTo>
                    <a:pt x="6172" y="2266251"/>
                  </a:lnTo>
                  <a:lnTo>
                    <a:pt x="7239" y="2268029"/>
                  </a:lnTo>
                  <a:lnTo>
                    <a:pt x="9651" y="2269502"/>
                  </a:lnTo>
                  <a:lnTo>
                    <a:pt x="10642" y="2269807"/>
                  </a:lnTo>
                  <a:lnTo>
                    <a:pt x="12357" y="2269807"/>
                  </a:lnTo>
                  <a:lnTo>
                    <a:pt x="17396" y="2219960"/>
                  </a:lnTo>
                  <a:lnTo>
                    <a:pt x="17284" y="2218690"/>
                  </a:lnTo>
                  <a:lnTo>
                    <a:pt x="16484" y="2216505"/>
                  </a:lnTo>
                  <a:lnTo>
                    <a:pt x="15189" y="2215248"/>
                  </a:lnTo>
                  <a:lnTo>
                    <a:pt x="13576" y="2214727"/>
                  </a:lnTo>
                  <a:lnTo>
                    <a:pt x="13042" y="2214537"/>
                  </a:lnTo>
                  <a:lnTo>
                    <a:pt x="12471" y="2214448"/>
                  </a:lnTo>
                  <a:close/>
                </a:path>
                <a:path w="25400" h="4124959">
                  <a:moveTo>
                    <a:pt x="12649" y="2125865"/>
                  </a:moveTo>
                  <a:lnTo>
                    <a:pt x="10896" y="2125865"/>
                  </a:lnTo>
                  <a:lnTo>
                    <a:pt x="9753" y="2126284"/>
                  </a:lnTo>
                  <a:lnTo>
                    <a:pt x="8826" y="2126996"/>
                  </a:lnTo>
                  <a:lnTo>
                    <a:pt x="7480" y="2127986"/>
                  </a:lnTo>
                  <a:lnTo>
                    <a:pt x="6629" y="2129599"/>
                  </a:lnTo>
                  <a:lnTo>
                    <a:pt x="6476" y="2177554"/>
                  </a:lnTo>
                  <a:lnTo>
                    <a:pt x="7391" y="2179231"/>
                  </a:lnTo>
                  <a:lnTo>
                    <a:pt x="9728" y="2180856"/>
                  </a:lnTo>
                  <a:lnTo>
                    <a:pt x="10807" y="2181237"/>
                  </a:lnTo>
                  <a:lnTo>
                    <a:pt x="12534" y="2181237"/>
                  </a:lnTo>
                  <a:lnTo>
                    <a:pt x="13068" y="2181161"/>
                  </a:lnTo>
                  <a:lnTo>
                    <a:pt x="13576" y="2180996"/>
                  </a:lnTo>
                  <a:lnTo>
                    <a:pt x="15125" y="2180564"/>
                  </a:lnTo>
                  <a:lnTo>
                    <a:pt x="16408" y="2179434"/>
                  </a:lnTo>
                  <a:lnTo>
                    <a:pt x="17360" y="2177262"/>
                  </a:lnTo>
                  <a:lnTo>
                    <a:pt x="17538" y="2176526"/>
                  </a:lnTo>
                  <a:lnTo>
                    <a:pt x="17678" y="2131428"/>
                  </a:lnTo>
                  <a:lnTo>
                    <a:pt x="17703" y="2130501"/>
                  </a:lnTo>
                  <a:lnTo>
                    <a:pt x="17461" y="2129599"/>
                  </a:lnTo>
                  <a:lnTo>
                    <a:pt x="16344" y="2127478"/>
                  </a:lnTo>
                  <a:lnTo>
                    <a:pt x="15100" y="2126462"/>
                  </a:lnTo>
                  <a:lnTo>
                    <a:pt x="13119" y="2125941"/>
                  </a:lnTo>
                  <a:lnTo>
                    <a:pt x="12649" y="2125865"/>
                  </a:lnTo>
                  <a:close/>
                </a:path>
                <a:path w="25400" h="4124959">
                  <a:moveTo>
                    <a:pt x="12839" y="2037295"/>
                  </a:moveTo>
                  <a:lnTo>
                    <a:pt x="11061" y="2037295"/>
                  </a:lnTo>
                  <a:lnTo>
                    <a:pt x="9791" y="2037791"/>
                  </a:lnTo>
                  <a:lnTo>
                    <a:pt x="8826" y="2038654"/>
                  </a:lnTo>
                  <a:lnTo>
                    <a:pt x="7645" y="2039670"/>
                  </a:lnTo>
                  <a:lnTo>
                    <a:pt x="6908" y="2041144"/>
                  </a:lnTo>
                  <a:lnTo>
                    <a:pt x="6756" y="2088845"/>
                  </a:lnTo>
                  <a:lnTo>
                    <a:pt x="7556" y="2090407"/>
                  </a:lnTo>
                  <a:lnTo>
                    <a:pt x="9766" y="2092185"/>
                  </a:lnTo>
                  <a:lnTo>
                    <a:pt x="10972" y="2092655"/>
                  </a:lnTo>
                  <a:lnTo>
                    <a:pt x="12738" y="2092655"/>
                  </a:lnTo>
                  <a:lnTo>
                    <a:pt x="17983" y="2041715"/>
                  </a:lnTo>
                  <a:lnTo>
                    <a:pt x="17652" y="2040661"/>
                  </a:lnTo>
                  <a:lnTo>
                    <a:pt x="16268" y="2038578"/>
                  </a:lnTo>
                  <a:lnTo>
                    <a:pt x="15024" y="2037702"/>
                  </a:lnTo>
                  <a:lnTo>
                    <a:pt x="13207" y="2037334"/>
                  </a:lnTo>
                  <a:lnTo>
                    <a:pt x="12839" y="2037295"/>
                  </a:lnTo>
                  <a:close/>
                </a:path>
                <a:path w="25400" h="4124959">
                  <a:moveTo>
                    <a:pt x="11201" y="1948713"/>
                  </a:moveTo>
                  <a:lnTo>
                    <a:pt x="9817" y="1949335"/>
                  </a:lnTo>
                  <a:lnTo>
                    <a:pt x="7835" y="1951342"/>
                  </a:lnTo>
                  <a:lnTo>
                    <a:pt x="7213" y="1952726"/>
                  </a:lnTo>
                  <a:lnTo>
                    <a:pt x="7073" y="1998510"/>
                  </a:lnTo>
                  <a:lnTo>
                    <a:pt x="7048" y="2000123"/>
                  </a:lnTo>
                  <a:lnTo>
                    <a:pt x="7747" y="2001583"/>
                  </a:lnTo>
                  <a:lnTo>
                    <a:pt x="9791" y="2003513"/>
                  </a:lnTo>
                  <a:lnTo>
                    <a:pt x="11137" y="2004072"/>
                  </a:lnTo>
                  <a:lnTo>
                    <a:pt x="12928" y="2004072"/>
                  </a:lnTo>
                  <a:lnTo>
                    <a:pt x="18284" y="1954225"/>
                  </a:lnTo>
                  <a:lnTo>
                    <a:pt x="18198" y="1952726"/>
                  </a:lnTo>
                  <a:lnTo>
                    <a:pt x="17818" y="1951748"/>
                  </a:lnTo>
                  <a:lnTo>
                    <a:pt x="16205" y="1949729"/>
                  </a:lnTo>
                  <a:lnTo>
                    <a:pt x="14986" y="1948980"/>
                  </a:lnTo>
                  <a:lnTo>
                    <a:pt x="13296" y="1948726"/>
                  </a:lnTo>
                  <a:lnTo>
                    <a:pt x="11201" y="1948713"/>
                  </a:lnTo>
                  <a:close/>
                </a:path>
                <a:path w="25400" h="4124959">
                  <a:moveTo>
                    <a:pt x="13233" y="1860130"/>
                  </a:moveTo>
                  <a:lnTo>
                    <a:pt x="11341" y="1860130"/>
                  </a:lnTo>
                  <a:lnTo>
                    <a:pt x="9820" y="1860918"/>
                  </a:lnTo>
                  <a:lnTo>
                    <a:pt x="8000" y="1863064"/>
                  </a:lnTo>
                  <a:lnTo>
                    <a:pt x="7546" y="1864207"/>
                  </a:lnTo>
                  <a:lnTo>
                    <a:pt x="7505" y="1865668"/>
                  </a:lnTo>
                  <a:lnTo>
                    <a:pt x="7353" y="1911413"/>
                  </a:lnTo>
                  <a:lnTo>
                    <a:pt x="7899" y="1912721"/>
                  </a:lnTo>
                  <a:lnTo>
                    <a:pt x="9817" y="1914804"/>
                  </a:lnTo>
                  <a:lnTo>
                    <a:pt x="11264" y="1915490"/>
                  </a:lnTo>
                  <a:lnTo>
                    <a:pt x="13347" y="1915490"/>
                  </a:lnTo>
                  <a:lnTo>
                    <a:pt x="18580" y="1864207"/>
                  </a:lnTo>
                  <a:lnTo>
                    <a:pt x="18008" y="1862874"/>
                  </a:lnTo>
                  <a:lnTo>
                    <a:pt x="16154" y="1860918"/>
                  </a:lnTo>
                  <a:lnTo>
                    <a:pt x="14935" y="1860296"/>
                  </a:lnTo>
                  <a:lnTo>
                    <a:pt x="13576" y="1860156"/>
                  </a:lnTo>
                  <a:lnTo>
                    <a:pt x="13398" y="1860156"/>
                  </a:lnTo>
                  <a:lnTo>
                    <a:pt x="13233" y="1860130"/>
                  </a:lnTo>
                  <a:close/>
                </a:path>
                <a:path w="25400" h="4124959">
                  <a:moveTo>
                    <a:pt x="11480" y="1771561"/>
                  </a:moveTo>
                  <a:lnTo>
                    <a:pt x="9817" y="1772475"/>
                  </a:lnTo>
                  <a:lnTo>
                    <a:pt x="8178" y="1774786"/>
                  </a:lnTo>
                  <a:lnTo>
                    <a:pt x="7810" y="1775891"/>
                  </a:lnTo>
                  <a:lnTo>
                    <a:pt x="7757" y="1822945"/>
                  </a:lnTo>
                  <a:lnTo>
                    <a:pt x="8089" y="1823847"/>
                  </a:lnTo>
                  <a:lnTo>
                    <a:pt x="9842" y="1826082"/>
                  </a:lnTo>
                  <a:lnTo>
                    <a:pt x="11404" y="1826907"/>
                  </a:lnTo>
                  <a:lnTo>
                    <a:pt x="13576" y="1826907"/>
                  </a:lnTo>
                  <a:lnTo>
                    <a:pt x="18884" y="1775498"/>
                  </a:lnTo>
                  <a:lnTo>
                    <a:pt x="18186" y="1774024"/>
                  </a:lnTo>
                  <a:lnTo>
                    <a:pt x="16141" y="1772158"/>
                  </a:lnTo>
                  <a:lnTo>
                    <a:pt x="14909" y="1771624"/>
                  </a:lnTo>
                  <a:lnTo>
                    <a:pt x="13576" y="1771573"/>
                  </a:lnTo>
                  <a:lnTo>
                    <a:pt x="11480" y="1771561"/>
                  </a:lnTo>
                  <a:close/>
                </a:path>
                <a:path w="25400" h="4124959">
                  <a:moveTo>
                    <a:pt x="13576" y="1682978"/>
                  </a:moveTo>
                  <a:lnTo>
                    <a:pt x="7950" y="1733880"/>
                  </a:lnTo>
                  <a:lnTo>
                    <a:pt x="8267" y="1734921"/>
                  </a:lnTo>
                  <a:lnTo>
                    <a:pt x="9791" y="1737321"/>
                  </a:lnTo>
                  <a:lnTo>
                    <a:pt x="11506" y="1738337"/>
                  </a:lnTo>
                  <a:lnTo>
                    <a:pt x="13576" y="1738337"/>
                  </a:lnTo>
                  <a:lnTo>
                    <a:pt x="19151" y="1688528"/>
                  </a:lnTo>
                  <a:lnTo>
                    <a:pt x="19071" y="1686572"/>
                  </a:lnTo>
                  <a:lnTo>
                    <a:pt x="18351" y="1685188"/>
                  </a:lnTo>
                  <a:lnTo>
                    <a:pt x="16141" y="1683435"/>
                  </a:lnTo>
                  <a:lnTo>
                    <a:pt x="14935" y="1682991"/>
                  </a:lnTo>
                  <a:lnTo>
                    <a:pt x="13576" y="1682978"/>
                  </a:lnTo>
                  <a:close/>
                </a:path>
                <a:path w="25400" h="4124959">
                  <a:moveTo>
                    <a:pt x="13804" y="1594396"/>
                  </a:moveTo>
                  <a:lnTo>
                    <a:pt x="8254" y="1645094"/>
                  </a:lnTo>
                  <a:lnTo>
                    <a:pt x="8458" y="1645945"/>
                  </a:lnTo>
                  <a:lnTo>
                    <a:pt x="9702" y="1648460"/>
                  </a:lnTo>
                  <a:lnTo>
                    <a:pt x="11480" y="1649691"/>
                  </a:lnTo>
                  <a:lnTo>
                    <a:pt x="13779" y="1649755"/>
                  </a:lnTo>
                  <a:lnTo>
                    <a:pt x="15011" y="1649755"/>
                  </a:lnTo>
                  <a:lnTo>
                    <a:pt x="19456" y="1598066"/>
                  </a:lnTo>
                  <a:lnTo>
                    <a:pt x="18516" y="1596377"/>
                  </a:lnTo>
                  <a:lnTo>
                    <a:pt x="17056" y="1595386"/>
                  </a:lnTo>
                  <a:lnTo>
                    <a:pt x="16179" y="1594764"/>
                  </a:lnTo>
                  <a:lnTo>
                    <a:pt x="15100" y="1594421"/>
                  </a:lnTo>
                  <a:lnTo>
                    <a:pt x="13804" y="1594396"/>
                  </a:lnTo>
                  <a:close/>
                </a:path>
                <a:path w="25400" h="4124959">
                  <a:moveTo>
                    <a:pt x="15252" y="1505813"/>
                  </a:moveTo>
                  <a:lnTo>
                    <a:pt x="13995" y="1505813"/>
                  </a:lnTo>
                  <a:lnTo>
                    <a:pt x="11226" y="1506143"/>
                  </a:lnTo>
                  <a:lnTo>
                    <a:pt x="9334" y="1507871"/>
                  </a:lnTo>
                  <a:lnTo>
                    <a:pt x="8737" y="1510499"/>
                  </a:lnTo>
                  <a:lnTo>
                    <a:pt x="8636" y="1556842"/>
                  </a:lnTo>
                  <a:lnTo>
                    <a:pt x="9499" y="1559445"/>
                  </a:lnTo>
                  <a:lnTo>
                    <a:pt x="11341" y="1560969"/>
                  </a:lnTo>
                  <a:lnTo>
                    <a:pt x="13576" y="1561160"/>
                  </a:lnTo>
                  <a:lnTo>
                    <a:pt x="15205" y="1561160"/>
                  </a:lnTo>
                  <a:lnTo>
                    <a:pt x="19761" y="1511350"/>
                  </a:lnTo>
                  <a:lnTo>
                    <a:pt x="19735" y="1509966"/>
                  </a:lnTo>
                  <a:lnTo>
                    <a:pt x="19253" y="1508747"/>
                  </a:lnTo>
                  <a:lnTo>
                    <a:pt x="18046" y="1507337"/>
                  </a:lnTo>
                  <a:lnTo>
                    <a:pt x="17589" y="1506918"/>
                  </a:lnTo>
                  <a:lnTo>
                    <a:pt x="17056" y="1506626"/>
                  </a:lnTo>
                  <a:lnTo>
                    <a:pt x="16230" y="1506118"/>
                  </a:lnTo>
                  <a:lnTo>
                    <a:pt x="15252" y="1505813"/>
                  </a:lnTo>
                  <a:close/>
                </a:path>
                <a:path w="25400" h="4124959">
                  <a:moveTo>
                    <a:pt x="14198" y="1417243"/>
                  </a:moveTo>
                  <a:lnTo>
                    <a:pt x="13881" y="1417281"/>
                  </a:lnTo>
                  <a:lnTo>
                    <a:pt x="10972" y="1417764"/>
                  </a:lnTo>
                  <a:lnTo>
                    <a:pt x="8991" y="1420025"/>
                  </a:lnTo>
                  <a:lnTo>
                    <a:pt x="8826" y="1469847"/>
                  </a:lnTo>
                  <a:lnTo>
                    <a:pt x="10871" y="1472158"/>
                  </a:lnTo>
                  <a:lnTo>
                    <a:pt x="13830" y="1472603"/>
                  </a:lnTo>
                  <a:lnTo>
                    <a:pt x="15354" y="1472603"/>
                  </a:lnTo>
                  <a:lnTo>
                    <a:pt x="16268" y="1472349"/>
                  </a:lnTo>
                  <a:lnTo>
                    <a:pt x="18745" y="1470964"/>
                  </a:lnTo>
                  <a:lnTo>
                    <a:pt x="19900" y="1469161"/>
                  </a:lnTo>
                  <a:lnTo>
                    <a:pt x="20053" y="1420647"/>
                  </a:lnTo>
                  <a:lnTo>
                    <a:pt x="18834" y="1418805"/>
                  </a:lnTo>
                  <a:lnTo>
                    <a:pt x="17056" y="1417853"/>
                  </a:lnTo>
                  <a:lnTo>
                    <a:pt x="16294" y="1417472"/>
                  </a:lnTo>
                  <a:lnTo>
                    <a:pt x="15443" y="1417256"/>
                  </a:lnTo>
                  <a:lnTo>
                    <a:pt x="14198" y="1417243"/>
                  </a:lnTo>
                  <a:close/>
                </a:path>
                <a:path w="25400" h="4124959">
                  <a:moveTo>
                    <a:pt x="14389" y="1328661"/>
                  </a:moveTo>
                  <a:lnTo>
                    <a:pt x="13576" y="1328801"/>
                  </a:lnTo>
                  <a:lnTo>
                    <a:pt x="11112" y="1329372"/>
                  </a:lnTo>
                  <a:lnTo>
                    <a:pt x="9283" y="1331569"/>
                  </a:lnTo>
                  <a:lnTo>
                    <a:pt x="9118" y="1381163"/>
                  </a:lnTo>
                  <a:lnTo>
                    <a:pt x="11036" y="1383423"/>
                  </a:lnTo>
                  <a:lnTo>
                    <a:pt x="13919" y="1383995"/>
                  </a:lnTo>
                  <a:lnTo>
                    <a:pt x="14274" y="1384020"/>
                  </a:lnTo>
                  <a:lnTo>
                    <a:pt x="15506" y="1384020"/>
                  </a:lnTo>
                  <a:lnTo>
                    <a:pt x="16344" y="1383830"/>
                  </a:lnTo>
                  <a:lnTo>
                    <a:pt x="18897" y="1382585"/>
                  </a:lnTo>
                  <a:lnTo>
                    <a:pt x="20193" y="1380693"/>
                  </a:lnTo>
                  <a:lnTo>
                    <a:pt x="20332" y="1334223"/>
                  </a:lnTo>
                  <a:lnTo>
                    <a:pt x="20358" y="1331963"/>
                  </a:lnTo>
                  <a:lnTo>
                    <a:pt x="18999" y="1330020"/>
                  </a:lnTo>
                  <a:lnTo>
                    <a:pt x="16382" y="1328839"/>
                  </a:lnTo>
                  <a:lnTo>
                    <a:pt x="15633" y="1328686"/>
                  </a:lnTo>
                  <a:lnTo>
                    <a:pt x="14389" y="1328661"/>
                  </a:lnTo>
                  <a:close/>
                </a:path>
                <a:path w="25400" h="4124959">
                  <a:moveTo>
                    <a:pt x="14566" y="1240078"/>
                  </a:moveTo>
                  <a:lnTo>
                    <a:pt x="9423" y="1289900"/>
                  </a:lnTo>
                  <a:lnTo>
                    <a:pt x="9398" y="1292491"/>
                  </a:lnTo>
                  <a:lnTo>
                    <a:pt x="11175" y="1294650"/>
                  </a:lnTo>
                  <a:lnTo>
                    <a:pt x="14008" y="1295400"/>
                  </a:lnTo>
                  <a:lnTo>
                    <a:pt x="14960" y="1295463"/>
                  </a:lnTo>
                  <a:lnTo>
                    <a:pt x="15697" y="1295463"/>
                  </a:lnTo>
                  <a:lnTo>
                    <a:pt x="16408" y="1295298"/>
                  </a:lnTo>
                  <a:lnTo>
                    <a:pt x="19062" y="1294218"/>
                  </a:lnTo>
                  <a:lnTo>
                    <a:pt x="20497" y="1292237"/>
                  </a:lnTo>
                  <a:lnTo>
                    <a:pt x="20637" y="1245641"/>
                  </a:lnTo>
                  <a:lnTo>
                    <a:pt x="20662" y="1243266"/>
                  </a:lnTo>
                  <a:lnTo>
                    <a:pt x="19151" y="1241234"/>
                  </a:lnTo>
                  <a:lnTo>
                    <a:pt x="16459" y="1240218"/>
                  </a:lnTo>
                  <a:lnTo>
                    <a:pt x="15811" y="1240104"/>
                  </a:lnTo>
                  <a:lnTo>
                    <a:pt x="14566" y="1240078"/>
                  </a:lnTo>
                  <a:close/>
                </a:path>
                <a:path w="25400" h="4124959">
                  <a:moveTo>
                    <a:pt x="16001" y="1151521"/>
                  </a:moveTo>
                  <a:lnTo>
                    <a:pt x="14757" y="1151521"/>
                  </a:lnTo>
                  <a:lnTo>
                    <a:pt x="14122" y="1151610"/>
                  </a:lnTo>
                  <a:lnTo>
                    <a:pt x="13576" y="1151826"/>
                  </a:lnTo>
                  <a:lnTo>
                    <a:pt x="11404" y="1152563"/>
                  </a:lnTo>
                  <a:lnTo>
                    <a:pt x="9886" y="1154595"/>
                  </a:lnTo>
                  <a:lnTo>
                    <a:pt x="9728" y="1201331"/>
                  </a:lnTo>
                  <a:lnTo>
                    <a:pt x="9702" y="1203794"/>
                  </a:lnTo>
                  <a:lnTo>
                    <a:pt x="11341" y="1205890"/>
                  </a:lnTo>
                  <a:lnTo>
                    <a:pt x="14084" y="1206766"/>
                  </a:lnTo>
                  <a:lnTo>
                    <a:pt x="14655" y="1206868"/>
                  </a:lnTo>
                  <a:lnTo>
                    <a:pt x="15887" y="1206868"/>
                  </a:lnTo>
                  <a:lnTo>
                    <a:pt x="16510" y="1206766"/>
                  </a:lnTo>
                  <a:lnTo>
                    <a:pt x="17056" y="1206563"/>
                  </a:lnTo>
                  <a:lnTo>
                    <a:pt x="19227" y="1205826"/>
                  </a:lnTo>
                  <a:lnTo>
                    <a:pt x="20758" y="1203794"/>
                  </a:lnTo>
                  <a:lnTo>
                    <a:pt x="20784" y="1201331"/>
                  </a:lnTo>
                  <a:lnTo>
                    <a:pt x="20929" y="1154595"/>
                  </a:lnTo>
                  <a:lnTo>
                    <a:pt x="19316" y="1152474"/>
                  </a:lnTo>
                  <a:lnTo>
                    <a:pt x="16548" y="1151610"/>
                  </a:lnTo>
                  <a:lnTo>
                    <a:pt x="16001" y="1151521"/>
                  </a:lnTo>
                  <a:close/>
                </a:path>
                <a:path w="25400" h="4124959">
                  <a:moveTo>
                    <a:pt x="14935" y="1062926"/>
                  </a:moveTo>
                  <a:lnTo>
                    <a:pt x="14224" y="1063078"/>
                  </a:lnTo>
                  <a:lnTo>
                    <a:pt x="11569" y="1064196"/>
                  </a:lnTo>
                  <a:lnTo>
                    <a:pt x="10160" y="1066152"/>
                  </a:lnTo>
                  <a:lnTo>
                    <a:pt x="10007" y="1115098"/>
                  </a:lnTo>
                  <a:lnTo>
                    <a:pt x="11480" y="1117130"/>
                  </a:lnTo>
                  <a:lnTo>
                    <a:pt x="14173" y="1118171"/>
                  </a:lnTo>
                  <a:lnTo>
                    <a:pt x="14846" y="1118285"/>
                  </a:lnTo>
                  <a:lnTo>
                    <a:pt x="16065" y="1118285"/>
                  </a:lnTo>
                  <a:lnTo>
                    <a:pt x="16573" y="1118209"/>
                  </a:lnTo>
                  <a:lnTo>
                    <a:pt x="19367" y="1117434"/>
                  </a:lnTo>
                  <a:lnTo>
                    <a:pt x="21069" y="1115301"/>
                  </a:lnTo>
                  <a:lnTo>
                    <a:pt x="21234" y="1065898"/>
                  </a:lnTo>
                  <a:lnTo>
                    <a:pt x="19456" y="1063726"/>
                  </a:lnTo>
                  <a:lnTo>
                    <a:pt x="16624" y="1062990"/>
                  </a:lnTo>
                  <a:lnTo>
                    <a:pt x="16179" y="1062939"/>
                  </a:lnTo>
                  <a:lnTo>
                    <a:pt x="14935" y="1062926"/>
                  </a:lnTo>
                  <a:close/>
                </a:path>
                <a:path w="25400" h="4124959">
                  <a:moveTo>
                    <a:pt x="16370" y="974369"/>
                  </a:moveTo>
                  <a:lnTo>
                    <a:pt x="15125" y="974369"/>
                  </a:lnTo>
                  <a:lnTo>
                    <a:pt x="14287" y="974547"/>
                  </a:lnTo>
                  <a:lnTo>
                    <a:pt x="13469" y="974966"/>
                  </a:lnTo>
                  <a:lnTo>
                    <a:pt x="11734" y="975791"/>
                  </a:lnTo>
                  <a:lnTo>
                    <a:pt x="10464" y="977684"/>
                  </a:lnTo>
                  <a:lnTo>
                    <a:pt x="10299" y="1026426"/>
                  </a:lnTo>
                  <a:lnTo>
                    <a:pt x="11645" y="1028369"/>
                  </a:lnTo>
                  <a:lnTo>
                    <a:pt x="13576" y="1029246"/>
                  </a:lnTo>
                  <a:lnTo>
                    <a:pt x="14274" y="1029538"/>
                  </a:lnTo>
                  <a:lnTo>
                    <a:pt x="15011" y="1029703"/>
                  </a:lnTo>
                  <a:lnTo>
                    <a:pt x="15836" y="1029728"/>
                  </a:lnTo>
                  <a:lnTo>
                    <a:pt x="16255" y="1029728"/>
                  </a:lnTo>
                  <a:lnTo>
                    <a:pt x="16662" y="1029665"/>
                  </a:lnTo>
                  <a:lnTo>
                    <a:pt x="19532" y="1029017"/>
                  </a:lnTo>
                  <a:lnTo>
                    <a:pt x="21374" y="1026820"/>
                  </a:lnTo>
                  <a:lnTo>
                    <a:pt x="21488" y="987628"/>
                  </a:lnTo>
                  <a:lnTo>
                    <a:pt x="21539" y="977201"/>
                  </a:lnTo>
                  <a:lnTo>
                    <a:pt x="19621" y="974966"/>
                  </a:lnTo>
                  <a:lnTo>
                    <a:pt x="16713" y="974394"/>
                  </a:lnTo>
                  <a:lnTo>
                    <a:pt x="16370" y="974369"/>
                  </a:lnTo>
                  <a:close/>
                </a:path>
                <a:path w="25400" h="4124959">
                  <a:moveTo>
                    <a:pt x="16802" y="885786"/>
                  </a:moveTo>
                  <a:lnTo>
                    <a:pt x="15303" y="885786"/>
                  </a:lnTo>
                  <a:lnTo>
                    <a:pt x="14363" y="886040"/>
                  </a:lnTo>
                  <a:lnTo>
                    <a:pt x="11887" y="887425"/>
                  </a:lnTo>
                  <a:lnTo>
                    <a:pt x="10756" y="889228"/>
                  </a:lnTo>
                  <a:lnTo>
                    <a:pt x="10604" y="937717"/>
                  </a:lnTo>
                  <a:lnTo>
                    <a:pt x="11798" y="939584"/>
                  </a:lnTo>
                  <a:lnTo>
                    <a:pt x="13576" y="940498"/>
                  </a:lnTo>
                  <a:lnTo>
                    <a:pt x="14338" y="940917"/>
                  </a:lnTo>
                  <a:lnTo>
                    <a:pt x="15189" y="941120"/>
                  </a:lnTo>
                  <a:lnTo>
                    <a:pt x="16141" y="941146"/>
                  </a:lnTo>
                  <a:lnTo>
                    <a:pt x="16459" y="941146"/>
                  </a:lnTo>
                  <a:lnTo>
                    <a:pt x="19659" y="940612"/>
                  </a:lnTo>
                  <a:lnTo>
                    <a:pt x="21666" y="938352"/>
                  </a:lnTo>
                  <a:lnTo>
                    <a:pt x="21805" y="891324"/>
                  </a:lnTo>
                  <a:lnTo>
                    <a:pt x="21831" y="888530"/>
                  </a:lnTo>
                  <a:lnTo>
                    <a:pt x="19761" y="886231"/>
                  </a:lnTo>
                  <a:lnTo>
                    <a:pt x="16802" y="885786"/>
                  </a:lnTo>
                  <a:close/>
                </a:path>
                <a:path w="25400" h="4124959">
                  <a:moveTo>
                    <a:pt x="16916" y="797204"/>
                  </a:moveTo>
                  <a:lnTo>
                    <a:pt x="15468" y="797204"/>
                  </a:lnTo>
                  <a:lnTo>
                    <a:pt x="14427" y="797534"/>
                  </a:lnTo>
                  <a:lnTo>
                    <a:pt x="12052" y="799071"/>
                  </a:lnTo>
                  <a:lnTo>
                    <a:pt x="11036" y="800785"/>
                  </a:lnTo>
                  <a:lnTo>
                    <a:pt x="10896" y="847013"/>
                  </a:lnTo>
                  <a:lnTo>
                    <a:pt x="10871" y="849020"/>
                  </a:lnTo>
                  <a:lnTo>
                    <a:pt x="11963" y="850798"/>
                  </a:lnTo>
                  <a:lnTo>
                    <a:pt x="14401" y="852271"/>
                  </a:lnTo>
                  <a:lnTo>
                    <a:pt x="15379" y="852551"/>
                  </a:lnTo>
                  <a:lnTo>
                    <a:pt x="16750" y="852551"/>
                  </a:lnTo>
                  <a:lnTo>
                    <a:pt x="19824" y="852208"/>
                  </a:lnTo>
                  <a:lnTo>
                    <a:pt x="21945" y="849871"/>
                  </a:lnTo>
                  <a:lnTo>
                    <a:pt x="21971" y="847013"/>
                  </a:lnTo>
                  <a:lnTo>
                    <a:pt x="22110" y="802741"/>
                  </a:lnTo>
                  <a:lnTo>
                    <a:pt x="22136" y="799858"/>
                  </a:lnTo>
                  <a:lnTo>
                    <a:pt x="19900" y="797458"/>
                  </a:lnTo>
                  <a:lnTo>
                    <a:pt x="17056" y="797229"/>
                  </a:lnTo>
                  <a:lnTo>
                    <a:pt x="16916" y="797204"/>
                  </a:lnTo>
                  <a:close/>
                </a:path>
                <a:path w="25400" h="4124959">
                  <a:moveTo>
                    <a:pt x="17056" y="708634"/>
                  </a:moveTo>
                  <a:lnTo>
                    <a:pt x="15633" y="708634"/>
                  </a:lnTo>
                  <a:lnTo>
                    <a:pt x="14503" y="709015"/>
                  </a:lnTo>
                  <a:lnTo>
                    <a:pt x="12217" y="710704"/>
                  </a:lnTo>
                  <a:lnTo>
                    <a:pt x="11341" y="712317"/>
                  </a:lnTo>
                  <a:lnTo>
                    <a:pt x="11175" y="760323"/>
                  </a:lnTo>
                  <a:lnTo>
                    <a:pt x="12128" y="761987"/>
                  </a:lnTo>
                  <a:lnTo>
                    <a:pt x="14452" y="763625"/>
                  </a:lnTo>
                  <a:lnTo>
                    <a:pt x="15532" y="763968"/>
                  </a:lnTo>
                  <a:lnTo>
                    <a:pt x="16738" y="763993"/>
                  </a:lnTo>
                  <a:lnTo>
                    <a:pt x="19964" y="763803"/>
                  </a:lnTo>
                  <a:lnTo>
                    <a:pt x="22250" y="761403"/>
                  </a:lnTo>
                  <a:lnTo>
                    <a:pt x="22402" y="711187"/>
                  </a:lnTo>
                  <a:lnTo>
                    <a:pt x="20040" y="708723"/>
                  </a:lnTo>
                  <a:lnTo>
                    <a:pt x="17056" y="708634"/>
                  </a:lnTo>
                  <a:close/>
                </a:path>
                <a:path w="25400" h="4124959">
                  <a:moveTo>
                    <a:pt x="20243" y="620052"/>
                  </a:moveTo>
                  <a:lnTo>
                    <a:pt x="17056" y="620052"/>
                  </a:lnTo>
                  <a:lnTo>
                    <a:pt x="15722" y="620077"/>
                  </a:lnTo>
                  <a:lnTo>
                    <a:pt x="14516" y="620560"/>
                  </a:lnTo>
                  <a:lnTo>
                    <a:pt x="12382" y="622376"/>
                  </a:lnTo>
                  <a:lnTo>
                    <a:pt x="11645" y="623874"/>
                  </a:lnTo>
                  <a:lnTo>
                    <a:pt x="11480" y="671601"/>
                  </a:lnTo>
                  <a:lnTo>
                    <a:pt x="12280" y="673176"/>
                  </a:lnTo>
                  <a:lnTo>
                    <a:pt x="14516" y="674954"/>
                  </a:lnTo>
                  <a:lnTo>
                    <a:pt x="15697" y="675386"/>
                  </a:lnTo>
                  <a:lnTo>
                    <a:pt x="17018" y="675411"/>
                  </a:lnTo>
                  <a:lnTo>
                    <a:pt x="20104" y="675386"/>
                  </a:lnTo>
                  <a:lnTo>
                    <a:pt x="22542" y="672922"/>
                  </a:lnTo>
                  <a:lnTo>
                    <a:pt x="22707" y="622541"/>
                  </a:lnTo>
                  <a:lnTo>
                    <a:pt x="20243" y="620052"/>
                  </a:lnTo>
                  <a:close/>
                </a:path>
                <a:path w="25400" h="4124959">
                  <a:moveTo>
                    <a:pt x="20535" y="531469"/>
                  </a:moveTo>
                  <a:lnTo>
                    <a:pt x="17056" y="531469"/>
                  </a:lnTo>
                  <a:lnTo>
                    <a:pt x="15697" y="531558"/>
                  </a:lnTo>
                  <a:lnTo>
                    <a:pt x="11772" y="582891"/>
                  </a:lnTo>
                  <a:lnTo>
                    <a:pt x="12471" y="584339"/>
                  </a:lnTo>
                  <a:lnTo>
                    <a:pt x="14503" y="586206"/>
                  </a:lnTo>
                  <a:lnTo>
                    <a:pt x="15722" y="586765"/>
                  </a:lnTo>
                  <a:lnTo>
                    <a:pt x="17310" y="586828"/>
                  </a:lnTo>
                  <a:lnTo>
                    <a:pt x="20358" y="586828"/>
                  </a:lnTo>
                  <a:lnTo>
                    <a:pt x="22847" y="584365"/>
                  </a:lnTo>
                  <a:lnTo>
                    <a:pt x="23012" y="533958"/>
                  </a:lnTo>
                  <a:lnTo>
                    <a:pt x="20535" y="531469"/>
                  </a:lnTo>
                  <a:close/>
                </a:path>
                <a:path w="25400" h="4124959">
                  <a:moveTo>
                    <a:pt x="20840" y="442899"/>
                  </a:moveTo>
                  <a:lnTo>
                    <a:pt x="12077" y="494169"/>
                  </a:lnTo>
                  <a:lnTo>
                    <a:pt x="12623" y="495515"/>
                  </a:lnTo>
                  <a:lnTo>
                    <a:pt x="14452" y="497446"/>
                  </a:lnTo>
                  <a:lnTo>
                    <a:pt x="15697" y="498094"/>
                  </a:lnTo>
                  <a:lnTo>
                    <a:pt x="17056" y="498233"/>
                  </a:lnTo>
                  <a:lnTo>
                    <a:pt x="17246" y="498233"/>
                  </a:lnTo>
                  <a:lnTo>
                    <a:pt x="17399" y="498259"/>
                  </a:lnTo>
                  <a:lnTo>
                    <a:pt x="20662" y="498259"/>
                  </a:lnTo>
                  <a:lnTo>
                    <a:pt x="23126" y="495782"/>
                  </a:lnTo>
                  <a:lnTo>
                    <a:pt x="23241" y="467550"/>
                  </a:lnTo>
                  <a:lnTo>
                    <a:pt x="23304" y="445389"/>
                  </a:lnTo>
                  <a:lnTo>
                    <a:pt x="20840" y="442899"/>
                  </a:lnTo>
                  <a:close/>
                </a:path>
                <a:path w="25400" h="4124959">
                  <a:moveTo>
                    <a:pt x="21120" y="354317"/>
                  </a:moveTo>
                  <a:lnTo>
                    <a:pt x="17703" y="354317"/>
                  </a:lnTo>
                  <a:lnTo>
                    <a:pt x="17056" y="354380"/>
                  </a:lnTo>
                  <a:lnTo>
                    <a:pt x="15633" y="354660"/>
                  </a:lnTo>
                  <a:lnTo>
                    <a:pt x="14389" y="355473"/>
                  </a:lnTo>
                  <a:lnTo>
                    <a:pt x="13576" y="356603"/>
                  </a:lnTo>
                  <a:lnTo>
                    <a:pt x="12903" y="357492"/>
                  </a:lnTo>
                  <a:lnTo>
                    <a:pt x="12509" y="358622"/>
                  </a:lnTo>
                  <a:lnTo>
                    <a:pt x="12382" y="404114"/>
                  </a:lnTo>
                  <a:lnTo>
                    <a:pt x="12357" y="405434"/>
                  </a:lnTo>
                  <a:lnTo>
                    <a:pt x="12814" y="406628"/>
                  </a:lnTo>
                  <a:lnTo>
                    <a:pt x="14427" y="408635"/>
                  </a:lnTo>
                  <a:lnTo>
                    <a:pt x="15646" y="409397"/>
                  </a:lnTo>
                  <a:lnTo>
                    <a:pt x="17614" y="409676"/>
                  </a:lnTo>
                  <a:lnTo>
                    <a:pt x="20954" y="409676"/>
                  </a:lnTo>
                  <a:lnTo>
                    <a:pt x="23418" y="407212"/>
                  </a:lnTo>
                  <a:lnTo>
                    <a:pt x="23444" y="404114"/>
                  </a:lnTo>
                  <a:lnTo>
                    <a:pt x="23583" y="356806"/>
                  </a:lnTo>
                  <a:lnTo>
                    <a:pt x="21120" y="354317"/>
                  </a:lnTo>
                  <a:close/>
                </a:path>
                <a:path w="25400" h="4124959">
                  <a:moveTo>
                    <a:pt x="21412" y="265734"/>
                  </a:moveTo>
                  <a:lnTo>
                    <a:pt x="17906" y="265734"/>
                  </a:lnTo>
                  <a:lnTo>
                    <a:pt x="17475" y="265785"/>
                  </a:lnTo>
                  <a:lnTo>
                    <a:pt x="12649" y="316674"/>
                  </a:lnTo>
                  <a:lnTo>
                    <a:pt x="13004" y="317703"/>
                  </a:lnTo>
                  <a:lnTo>
                    <a:pt x="14363" y="319798"/>
                  </a:lnTo>
                  <a:lnTo>
                    <a:pt x="15608" y="320687"/>
                  </a:lnTo>
                  <a:lnTo>
                    <a:pt x="17056" y="320979"/>
                  </a:lnTo>
                  <a:lnTo>
                    <a:pt x="17792" y="321094"/>
                  </a:lnTo>
                  <a:lnTo>
                    <a:pt x="21259" y="321094"/>
                  </a:lnTo>
                  <a:lnTo>
                    <a:pt x="23723" y="318630"/>
                  </a:lnTo>
                  <a:lnTo>
                    <a:pt x="23888" y="268224"/>
                  </a:lnTo>
                  <a:lnTo>
                    <a:pt x="21412" y="265734"/>
                  </a:lnTo>
                  <a:close/>
                </a:path>
                <a:path w="25400" h="4124959">
                  <a:moveTo>
                    <a:pt x="21717" y="177152"/>
                  </a:moveTo>
                  <a:lnTo>
                    <a:pt x="18097" y="177152"/>
                  </a:lnTo>
                  <a:lnTo>
                    <a:pt x="17564" y="177228"/>
                  </a:lnTo>
                  <a:lnTo>
                    <a:pt x="12953" y="227876"/>
                  </a:lnTo>
                  <a:lnTo>
                    <a:pt x="13182" y="228739"/>
                  </a:lnTo>
                  <a:lnTo>
                    <a:pt x="14274" y="230886"/>
                  </a:lnTo>
                  <a:lnTo>
                    <a:pt x="15532" y="231914"/>
                  </a:lnTo>
                  <a:lnTo>
                    <a:pt x="17525" y="232448"/>
                  </a:lnTo>
                  <a:lnTo>
                    <a:pt x="17983" y="232511"/>
                  </a:lnTo>
                  <a:lnTo>
                    <a:pt x="21539" y="232511"/>
                  </a:lnTo>
                  <a:lnTo>
                    <a:pt x="24028" y="230047"/>
                  </a:lnTo>
                  <a:lnTo>
                    <a:pt x="24180" y="179641"/>
                  </a:lnTo>
                  <a:lnTo>
                    <a:pt x="21717" y="177152"/>
                  </a:lnTo>
                  <a:close/>
                </a:path>
                <a:path w="25400" h="4124959">
                  <a:moveTo>
                    <a:pt x="22021" y="88582"/>
                  </a:moveTo>
                  <a:lnTo>
                    <a:pt x="18288" y="88582"/>
                  </a:lnTo>
                  <a:lnTo>
                    <a:pt x="17652" y="88696"/>
                  </a:lnTo>
                  <a:lnTo>
                    <a:pt x="15354" y="89522"/>
                  </a:lnTo>
                  <a:lnTo>
                    <a:pt x="14008" y="90957"/>
                  </a:lnTo>
                  <a:lnTo>
                    <a:pt x="13462" y="93167"/>
                  </a:lnTo>
                  <a:lnTo>
                    <a:pt x="13373" y="139674"/>
                  </a:lnTo>
                  <a:lnTo>
                    <a:pt x="14147" y="141859"/>
                  </a:lnTo>
                  <a:lnTo>
                    <a:pt x="15443" y="143128"/>
                  </a:lnTo>
                  <a:lnTo>
                    <a:pt x="17614" y="143852"/>
                  </a:lnTo>
                  <a:lnTo>
                    <a:pt x="18161" y="143941"/>
                  </a:lnTo>
                  <a:lnTo>
                    <a:pt x="21831" y="143941"/>
                  </a:lnTo>
                  <a:lnTo>
                    <a:pt x="24320" y="141465"/>
                  </a:lnTo>
                  <a:lnTo>
                    <a:pt x="24460" y="94132"/>
                  </a:lnTo>
                  <a:lnTo>
                    <a:pt x="24372" y="90957"/>
                  </a:lnTo>
                  <a:lnTo>
                    <a:pt x="22021" y="88582"/>
                  </a:lnTo>
                  <a:close/>
                </a:path>
                <a:path w="25400" h="4124959">
                  <a:moveTo>
                    <a:pt x="22288" y="0"/>
                  </a:moveTo>
                  <a:lnTo>
                    <a:pt x="18465" y="0"/>
                  </a:lnTo>
                  <a:lnTo>
                    <a:pt x="17729" y="165"/>
                  </a:lnTo>
                  <a:lnTo>
                    <a:pt x="17056" y="431"/>
                  </a:lnTo>
                  <a:lnTo>
                    <a:pt x="15100" y="1270"/>
                  </a:lnTo>
                  <a:lnTo>
                    <a:pt x="13690" y="3225"/>
                  </a:lnTo>
                  <a:lnTo>
                    <a:pt x="13550" y="50152"/>
                  </a:lnTo>
                  <a:lnTo>
                    <a:pt x="13766" y="52450"/>
                  </a:lnTo>
                  <a:lnTo>
                    <a:pt x="15163" y="54228"/>
                  </a:lnTo>
                  <a:lnTo>
                    <a:pt x="17678" y="55219"/>
                  </a:lnTo>
                  <a:lnTo>
                    <a:pt x="18351" y="55359"/>
                  </a:lnTo>
                  <a:lnTo>
                    <a:pt x="22136" y="55359"/>
                  </a:lnTo>
                  <a:lnTo>
                    <a:pt x="24599" y="52895"/>
                  </a:lnTo>
                  <a:lnTo>
                    <a:pt x="24625" y="49847"/>
                  </a:lnTo>
                  <a:lnTo>
                    <a:pt x="24765" y="5562"/>
                  </a:lnTo>
                  <a:lnTo>
                    <a:pt x="24790" y="2489"/>
                  </a:lnTo>
                  <a:lnTo>
                    <a:pt x="22288" y="0"/>
                  </a:lnTo>
                  <a:close/>
                </a:path>
              </a:pathLst>
            </a:custGeom>
            <a:solidFill>
              <a:srgbClr val="879BA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5382899" y="2767552"/>
              <a:ext cx="3340735" cy="4135754"/>
            </a:xfrm>
            <a:custGeom>
              <a:avLst/>
              <a:gdLst/>
              <a:ahLst/>
              <a:cxnLst/>
              <a:rect l="l" t="t" r="r" b="b"/>
              <a:pathLst>
                <a:path w="3340734" h="4135754">
                  <a:moveTo>
                    <a:pt x="19717" y="3525665"/>
                  </a:moveTo>
                  <a:lnTo>
                    <a:pt x="167431" y="3295430"/>
                  </a:lnTo>
                  <a:lnTo>
                    <a:pt x="169276" y="3292570"/>
                  </a:lnTo>
                  <a:lnTo>
                    <a:pt x="170960" y="3289594"/>
                  </a:lnTo>
                  <a:lnTo>
                    <a:pt x="299393" y="3035414"/>
                  </a:lnTo>
                  <a:lnTo>
                    <a:pt x="321322" y="2989273"/>
                  </a:lnTo>
                  <a:lnTo>
                    <a:pt x="342852" y="2942974"/>
                  </a:lnTo>
                  <a:lnTo>
                    <a:pt x="363998" y="2896525"/>
                  </a:lnTo>
                  <a:lnTo>
                    <a:pt x="384774" y="2849931"/>
                  </a:lnTo>
                  <a:lnTo>
                    <a:pt x="405196" y="2803197"/>
                  </a:lnTo>
                  <a:lnTo>
                    <a:pt x="425279" y="2756330"/>
                  </a:lnTo>
                  <a:lnTo>
                    <a:pt x="445036" y="2709336"/>
                  </a:lnTo>
                  <a:lnTo>
                    <a:pt x="464483" y="2662219"/>
                  </a:lnTo>
                  <a:lnTo>
                    <a:pt x="483634" y="2614986"/>
                  </a:lnTo>
                  <a:lnTo>
                    <a:pt x="502505" y="2567643"/>
                  </a:lnTo>
                  <a:lnTo>
                    <a:pt x="521110" y="2520196"/>
                  </a:lnTo>
                  <a:lnTo>
                    <a:pt x="539463" y="2472650"/>
                  </a:lnTo>
                  <a:lnTo>
                    <a:pt x="557581" y="2425011"/>
                  </a:lnTo>
                  <a:lnTo>
                    <a:pt x="575476" y="2377285"/>
                  </a:lnTo>
                  <a:lnTo>
                    <a:pt x="593165" y="2329478"/>
                  </a:lnTo>
                  <a:lnTo>
                    <a:pt x="610661" y="2281595"/>
                  </a:lnTo>
                  <a:lnTo>
                    <a:pt x="627980" y="2233642"/>
                  </a:lnTo>
                  <a:lnTo>
                    <a:pt x="645137" y="2185626"/>
                  </a:lnTo>
                  <a:lnTo>
                    <a:pt x="662145" y="2137552"/>
                  </a:lnTo>
                  <a:lnTo>
                    <a:pt x="679021" y="2089426"/>
                  </a:lnTo>
                  <a:lnTo>
                    <a:pt x="695778" y="2041253"/>
                  </a:lnTo>
                  <a:lnTo>
                    <a:pt x="712432" y="1993039"/>
                  </a:lnTo>
                  <a:lnTo>
                    <a:pt x="728996" y="1944791"/>
                  </a:lnTo>
                  <a:lnTo>
                    <a:pt x="745487" y="1896513"/>
                  </a:lnTo>
                  <a:lnTo>
                    <a:pt x="761919" y="1848213"/>
                  </a:lnTo>
                  <a:lnTo>
                    <a:pt x="778306" y="1799895"/>
                  </a:lnTo>
                  <a:lnTo>
                    <a:pt x="794663" y="1751565"/>
                  </a:lnTo>
                  <a:lnTo>
                    <a:pt x="811006" y="1703230"/>
                  </a:lnTo>
                  <a:lnTo>
                    <a:pt x="827348" y="1654894"/>
                  </a:lnTo>
                  <a:lnTo>
                    <a:pt x="843705" y="1606564"/>
                  </a:lnTo>
                  <a:lnTo>
                    <a:pt x="860091" y="1558246"/>
                  </a:lnTo>
                  <a:lnTo>
                    <a:pt x="876521" y="1509946"/>
                  </a:lnTo>
                  <a:lnTo>
                    <a:pt x="893011" y="1461668"/>
                  </a:lnTo>
                  <a:lnTo>
                    <a:pt x="909573" y="1413420"/>
                  </a:lnTo>
                  <a:lnTo>
                    <a:pt x="926225" y="1365206"/>
                  </a:lnTo>
                  <a:lnTo>
                    <a:pt x="942979" y="1317033"/>
                  </a:lnTo>
                  <a:lnTo>
                    <a:pt x="959851" y="1268907"/>
                  </a:lnTo>
                  <a:lnTo>
                    <a:pt x="976856" y="1220833"/>
                  </a:lnTo>
                  <a:lnTo>
                    <a:pt x="994009" y="1172816"/>
                  </a:lnTo>
                  <a:lnTo>
                    <a:pt x="1011323" y="1124864"/>
                  </a:lnTo>
                  <a:lnTo>
                    <a:pt x="1028815" y="1076981"/>
                  </a:lnTo>
                  <a:lnTo>
                    <a:pt x="1046498" y="1029174"/>
                  </a:lnTo>
                  <a:lnTo>
                    <a:pt x="1064388" y="981448"/>
                  </a:lnTo>
                  <a:lnTo>
                    <a:pt x="1206498" y="612370"/>
                  </a:lnTo>
                  <a:lnTo>
                    <a:pt x="1207420" y="609971"/>
                  </a:lnTo>
                  <a:lnTo>
                    <a:pt x="1208435" y="607618"/>
                  </a:lnTo>
                  <a:lnTo>
                    <a:pt x="1209542" y="605311"/>
                  </a:lnTo>
                  <a:lnTo>
                    <a:pt x="1347777" y="315354"/>
                  </a:lnTo>
                  <a:lnTo>
                    <a:pt x="1349529" y="311663"/>
                  </a:lnTo>
                  <a:lnTo>
                    <a:pt x="1351513" y="308088"/>
                  </a:lnTo>
                  <a:lnTo>
                    <a:pt x="1353704" y="304674"/>
                  </a:lnTo>
                  <a:lnTo>
                    <a:pt x="1418278" y="203339"/>
                  </a:lnTo>
                  <a:lnTo>
                    <a:pt x="1420076" y="200501"/>
                  </a:lnTo>
                  <a:lnTo>
                    <a:pt x="1422014" y="197779"/>
                  </a:lnTo>
                  <a:lnTo>
                    <a:pt x="1424089" y="195150"/>
                  </a:lnTo>
                  <a:lnTo>
                    <a:pt x="1501394" y="97229"/>
                  </a:lnTo>
                  <a:lnTo>
                    <a:pt x="1503123" y="95014"/>
                  </a:lnTo>
                  <a:lnTo>
                    <a:pt x="1504968" y="92892"/>
                  </a:lnTo>
                  <a:lnTo>
                    <a:pt x="1506906" y="90816"/>
                  </a:lnTo>
                  <a:lnTo>
                    <a:pt x="1538132" y="57530"/>
                  </a:lnTo>
                  <a:lnTo>
                    <a:pt x="1541268" y="54162"/>
                  </a:lnTo>
                  <a:lnTo>
                    <a:pt x="1544658" y="51002"/>
                  </a:lnTo>
                  <a:lnTo>
                    <a:pt x="1548256" y="48118"/>
                  </a:lnTo>
                  <a:lnTo>
                    <a:pt x="1569289" y="31140"/>
                  </a:lnTo>
                  <a:lnTo>
                    <a:pt x="1606165" y="12410"/>
                  </a:lnTo>
                  <a:lnTo>
                    <a:pt x="1637138" y="4152"/>
                  </a:lnTo>
                  <a:lnTo>
                    <a:pt x="1644379" y="2214"/>
                  </a:lnTo>
                  <a:lnTo>
                    <a:pt x="1651782" y="1107"/>
                  </a:lnTo>
                  <a:lnTo>
                    <a:pt x="1659254" y="853"/>
                  </a:lnTo>
                  <a:lnTo>
                    <a:pt x="1675998" y="253"/>
                  </a:lnTo>
                  <a:lnTo>
                    <a:pt x="1683147" y="0"/>
                  </a:lnTo>
                  <a:lnTo>
                    <a:pt x="1690319" y="507"/>
                  </a:lnTo>
                  <a:lnTo>
                    <a:pt x="1697353" y="1799"/>
                  </a:lnTo>
                  <a:lnTo>
                    <a:pt x="1715342" y="5074"/>
                  </a:lnTo>
                  <a:lnTo>
                    <a:pt x="1776872" y="33909"/>
                  </a:lnTo>
                  <a:lnTo>
                    <a:pt x="1782291" y="37046"/>
                  </a:lnTo>
                  <a:lnTo>
                    <a:pt x="1787388" y="40667"/>
                  </a:lnTo>
                  <a:lnTo>
                    <a:pt x="1792116" y="44773"/>
                  </a:lnTo>
                  <a:lnTo>
                    <a:pt x="1832544" y="79743"/>
                  </a:lnTo>
                  <a:lnTo>
                    <a:pt x="1834988" y="81866"/>
                  </a:lnTo>
                  <a:lnTo>
                    <a:pt x="1837318" y="84080"/>
                  </a:lnTo>
                  <a:lnTo>
                    <a:pt x="1839555" y="86433"/>
                  </a:lnTo>
                  <a:lnTo>
                    <a:pt x="1884941" y="134159"/>
                  </a:lnTo>
                  <a:lnTo>
                    <a:pt x="1963214" y="244606"/>
                  </a:lnTo>
                  <a:lnTo>
                    <a:pt x="1968841" y="253695"/>
                  </a:lnTo>
                  <a:lnTo>
                    <a:pt x="2035952" y="376344"/>
                  </a:lnTo>
                  <a:lnTo>
                    <a:pt x="2037474" y="379089"/>
                  </a:lnTo>
                  <a:lnTo>
                    <a:pt x="2038858" y="381926"/>
                  </a:lnTo>
                  <a:lnTo>
                    <a:pt x="2040080" y="384810"/>
                  </a:lnTo>
                  <a:lnTo>
                    <a:pt x="2136273" y="608517"/>
                  </a:lnTo>
                  <a:lnTo>
                    <a:pt x="2218374" y="804221"/>
                  </a:lnTo>
                  <a:lnTo>
                    <a:pt x="2569473" y="1796165"/>
                  </a:lnTo>
                  <a:lnTo>
                    <a:pt x="2671730" y="2090413"/>
                  </a:lnTo>
                  <a:lnTo>
                    <a:pt x="2672261" y="2091912"/>
                  </a:lnTo>
                  <a:lnTo>
                    <a:pt x="2880143" y="2660777"/>
                  </a:lnTo>
                  <a:lnTo>
                    <a:pt x="2881735" y="2664883"/>
                  </a:lnTo>
                  <a:lnTo>
                    <a:pt x="2949768" y="2828223"/>
                  </a:lnTo>
                  <a:lnTo>
                    <a:pt x="2950391" y="2829722"/>
                  </a:lnTo>
                  <a:lnTo>
                    <a:pt x="3033438" y="3020328"/>
                  </a:lnTo>
                  <a:lnTo>
                    <a:pt x="3035652" y="3025103"/>
                  </a:lnTo>
                  <a:lnTo>
                    <a:pt x="3133620" y="3221061"/>
                  </a:lnTo>
                  <a:lnTo>
                    <a:pt x="3134865" y="3223575"/>
                  </a:lnTo>
                  <a:lnTo>
                    <a:pt x="3136226" y="3226020"/>
                  </a:lnTo>
                  <a:lnTo>
                    <a:pt x="3137679" y="3228396"/>
                  </a:lnTo>
                  <a:lnTo>
                    <a:pt x="3234448" y="3387008"/>
                  </a:lnTo>
                  <a:lnTo>
                    <a:pt x="3235831" y="3389222"/>
                  </a:lnTo>
                  <a:lnTo>
                    <a:pt x="3320400" y="3520037"/>
                  </a:lnTo>
                  <a:lnTo>
                    <a:pt x="3327227" y="3532429"/>
                  </a:lnTo>
                  <a:lnTo>
                    <a:pt x="3332205" y="3545596"/>
                  </a:lnTo>
                  <a:lnTo>
                    <a:pt x="3335277" y="3559333"/>
                  </a:lnTo>
                  <a:lnTo>
                    <a:pt x="3336383" y="3573438"/>
                  </a:lnTo>
                  <a:lnTo>
                    <a:pt x="3340326" y="4131254"/>
                  </a:lnTo>
                  <a:lnTo>
                    <a:pt x="3289318" y="4131257"/>
                  </a:lnTo>
                  <a:lnTo>
                    <a:pt x="3237580" y="4131265"/>
                  </a:lnTo>
                  <a:lnTo>
                    <a:pt x="3185146" y="4131279"/>
                  </a:lnTo>
                  <a:lnTo>
                    <a:pt x="3132051" y="4131298"/>
                  </a:lnTo>
                  <a:lnTo>
                    <a:pt x="3078330" y="4131322"/>
                  </a:lnTo>
                  <a:lnTo>
                    <a:pt x="3024018" y="4131352"/>
                  </a:lnTo>
                  <a:lnTo>
                    <a:pt x="2969150" y="4131385"/>
                  </a:lnTo>
                  <a:lnTo>
                    <a:pt x="2913760" y="4131424"/>
                  </a:lnTo>
                  <a:lnTo>
                    <a:pt x="2857883" y="4131467"/>
                  </a:lnTo>
                  <a:lnTo>
                    <a:pt x="2801554" y="4131513"/>
                  </a:lnTo>
                  <a:lnTo>
                    <a:pt x="2744808" y="4131564"/>
                  </a:lnTo>
                  <a:lnTo>
                    <a:pt x="2687679" y="4131619"/>
                  </a:lnTo>
                  <a:lnTo>
                    <a:pt x="2630203" y="4131678"/>
                  </a:lnTo>
                  <a:lnTo>
                    <a:pt x="2572415" y="4131740"/>
                  </a:lnTo>
                  <a:lnTo>
                    <a:pt x="2514348" y="4131805"/>
                  </a:lnTo>
                  <a:lnTo>
                    <a:pt x="2456038" y="4131873"/>
                  </a:lnTo>
                  <a:lnTo>
                    <a:pt x="2397520" y="4131945"/>
                  </a:lnTo>
                  <a:lnTo>
                    <a:pt x="2338829" y="4132019"/>
                  </a:lnTo>
                  <a:lnTo>
                    <a:pt x="2279999" y="4132096"/>
                  </a:lnTo>
                  <a:lnTo>
                    <a:pt x="2221065" y="4132175"/>
                  </a:lnTo>
                  <a:lnTo>
                    <a:pt x="2162062" y="4132256"/>
                  </a:lnTo>
                  <a:lnTo>
                    <a:pt x="2103025" y="4132340"/>
                  </a:lnTo>
                  <a:lnTo>
                    <a:pt x="2043988" y="4132425"/>
                  </a:lnTo>
                  <a:lnTo>
                    <a:pt x="1984987" y="4132512"/>
                  </a:lnTo>
                  <a:lnTo>
                    <a:pt x="1926056" y="4132601"/>
                  </a:lnTo>
                  <a:lnTo>
                    <a:pt x="1867230" y="4132691"/>
                  </a:lnTo>
                  <a:lnTo>
                    <a:pt x="1808544" y="4132782"/>
                  </a:lnTo>
                  <a:lnTo>
                    <a:pt x="1750033" y="4132874"/>
                  </a:lnTo>
                  <a:lnTo>
                    <a:pt x="1691731" y="4132967"/>
                  </a:lnTo>
                  <a:lnTo>
                    <a:pt x="1633673" y="4133061"/>
                  </a:lnTo>
                  <a:lnTo>
                    <a:pt x="1575895" y="4133155"/>
                  </a:lnTo>
                  <a:lnTo>
                    <a:pt x="1518430" y="4133250"/>
                  </a:lnTo>
                  <a:lnTo>
                    <a:pt x="1461315" y="4133344"/>
                  </a:lnTo>
                  <a:lnTo>
                    <a:pt x="1404582" y="4133439"/>
                  </a:lnTo>
                  <a:lnTo>
                    <a:pt x="1348269" y="4133533"/>
                  </a:lnTo>
                  <a:lnTo>
                    <a:pt x="1292408" y="4133627"/>
                  </a:lnTo>
                  <a:lnTo>
                    <a:pt x="1237035" y="4133721"/>
                  </a:lnTo>
                  <a:lnTo>
                    <a:pt x="1182185" y="4133813"/>
                  </a:lnTo>
                  <a:lnTo>
                    <a:pt x="1127893" y="4133905"/>
                  </a:lnTo>
                  <a:lnTo>
                    <a:pt x="1074193" y="4133995"/>
                  </a:lnTo>
                  <a:lnTo>
                    <a:pt x="1021121" y="4134085"/>
                  </a:lnTo>
                  <a:lnTo>
                    <a:pt x="968711" y="4134173"/>
                  </a:lnTo>
                  <a:lnTo>
                    <a:pt x="916997" y="4134259"/>
                  </a:lnTo>
                  <a:lnTo>
                    <a:pt x="866015" y="4134343"/>
                  </a:lnTo>
                  <a:lnTo>
                    <a:pt x="815800" y="4134426"/>
                  </a:lnTo>
                  <a:lnTo>
                    <a:pt x="766386" y="4134506"/>
                  </a:lnTo>
                  <a:lnTo>
                    <a:pt x="717808" y="4134584"/>
                  </a:lnTo>
                  <a:lnTo>
                    <a:pt x="670101" y="4134659"/>
                  </a:lnTo>
                  <a:lnTo>
                    <a:pt x="623300" y="4134732"/>
                  </a:lnTo>
                  <a:lnTo>
                    <a:pt x="577440" y="4134801"/>
                  </a:lnTo>
                  <a:lnTo>
                    <a:pt x="532554" y="4134868"/>
                  </a:lnTo>
                  <a:lnTo>
                    <a:pt x="488680" y="4134932"/>
                  </a:lnTo>
                  <a:lnTo>
                    <a:pt x="445850" y="4134992"/>
                  </a:lnTo>
                  <a:lnTo>
                    <a:pt x="404100" y="4135048"/>
                  </a:lnTo>
                  <a:lnTo>
                    <a:pt x="363464" y="4135101"/>
                  </a:lnTo>
                  <a:lnTo>
                    <a:pt x="323978" y="4135150"/>
                  </a:lnTo>
                  <a:lnTo>
                    <a:pt x="285677" y="4135195"/>
                  </a:lnTo>
                  <a:lnTo>
                    <a:pt x="212766" y="4135271"/>
                  </a:lnTo>
                  <a:lnTo>
                    <a:pt x="145009" y="4135329"/>
                  </a:lnTo>
                  <a:lnTo>
                    <a:pt x="82687" y="4135367"/>
                  </a:lnTo>
                  <a:lnTo>
                    <a:pt x="26076" y="4135383"/>
                  </a:lnTo>
                  <a:lnTo>
                    <a:pt x="0" y="4135383"/>
                  </a:lnTo>
                  <a:lnTo>
                    <a:pt x="3943" y="3578790"/>
                  </a:lnTo>
                  <a:lnTo>
                    <a:pt x="5036" y="3564770"/>
                  </a:lnTo>
                  <a:lnTo>
                    <a:pt x="8068" y="3551112"/>
                  </a:lnTo>
                  <a:lnTo>
                    <a:pt x="12981" y="3538011"/>
                  </a:lnTo>
                  <a:lnTo>
                    <a:pt x="19717" y="3525665"/>
                  </a:lnTo>
                  <a:close/>
                </a:path>
              </a:pathLst>
            </a:custGeom>
            <a:ln w="1107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0" name="object 80"/>
          <p:cNvSpPr txBox="1"/>
          <p:nvPr/>
        </p:nvSpPr>
        <p:spPr>
          <a:xfrm>
            <a:off x="8136752" y="3419079"/>
            <a:ext cx="1141095" cy="21145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spc="5" dirty="0">
                <a:solidFill>
                  <a:srgbClr val="2E2F90"/>
                </a:solidFill>
                <a:latin typeface="Arial"/>
                <a:cs typeface="Arial"/>
              </a:rPr>
              <a:t>Probability </a:t>
            </a:r>
            <a:r>
              <a:rPr sz="1200" spc="10" dirty="0">
                <a:solidFill>
                  <a:srgbClr val="2E2F90"/>
                </a:solidFill>
                <a:latin typeface="Arial"/>
                <a:cs typeface="Arial"/>
              </a:rPr>
              <a:t>=</a:t>
            </a:r>
            <a:r>
              <a:rPr sz="1200" spc="-40" dirty="0">
                <a:solidFill>
                  <a:srgbClr val="2E2F90"/>
                </a:solidFill>
                <a:latin typeface="Arial"/>
                <a:cs typeface="Arial"/>
              </a:rPr>
              <a:t> </a:t>
            </a:r>
            <a:r>
              <a:rPr sz="1200" spc="5" dirty="0">
                <a:solidFill>
                  <a:srgbClr val="2E2F90"/>
                </a:solidFill>
                <a:latin typeface="Arial"/>
                <a:cs typeface="Arial"/>
              </a:rPr>
              <a:t>.95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81" name="object 81"/>
          <p:cNvGrpSpPr/>
          <p:nvPr/>
        </p:nvGrpSpPr>
        <p:grpSpPr>
          <a:xfrm>
            <a:off x="7224055" y="3636597"/>
            <a:ext cx="1393190" cy="1721485"/>
            <a:chOff x="7224055" y="3636597"/>
            <a:chExt cx="1393190" cy="1721485"/>
          </a:xfrm>
        </p:grpSpPr>
        <p:sp>
          <p:nvSpPr>
            <p:cNvPr id="82" name="object 82"/>
            <p:cNvSpPr/>
            <p:nvPr/>
          </p:nvSpPr>
          <p:spPr>
            <a:xfrm>
              <a:off x="7276845" y="3647668"/>
              <a:ext cx="1329055" cy="1647189"/>
            </a:xfrm>
            <a:custGeom>
              <a:avLst/>
              <a:gdLst/>
              <a:ahLst/>
              <a:cxnLst/>
              <a:rect l="l" t="t" r="r" b="b"/>
              <a:pathLst>
                <a:path w="1329054" h="1647189">
                  <a:moveTo>
                    <a:pt x="1328751" y="0"/>
                  </a:moveTo>
                  <a:lnTo>
                    <a:pt x="0" y="1647149"/>
                  </a:lnTo>
                </a:path>
              </a:pathLst>
            </a:custGeom>
            <a:ln w="22141">
              <a:solidFill>
                <a:srgbClr val="2E2F9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7224055" y="5227716"/>
              <a:ext cx="119879" cy="129889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4" name="object 84"/>
          <p:cNvSpPr txBox="1"/>
          <p:nvPr/>
        </p:nvSpPr>
        <p:spPr>
          <a:xfrm>
            <a:off x="784092" y="2416060"/>
            <a:ext cx="1271270" cy="143065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1800" b="1" spc="-29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800" b="1" spc="-204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800" b="1" spc="-60" dirty="0">
                <a:solidFill>
                  <a:srgbClr val="C04A6A"/>
                </a:solidFill>
                <a:latin typeface="Arial"/>
                <a:cs typeface="Arial"/>
              </a:rPr>
              <a:t>1.15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80"/>
              </a:lnSpc>
              <a:spcBef>
                <a:spcPts val="75"/>
              </a:spcBef>
            </a:pPr>
            <a:r>
              <a:rPr sz="1600" spc="-160" dirty="0">
                <a:solidFill>
                  <a:srgbClr val="231F20"/>
                </a:solidFill>
                <a:latin typeface="Arial"/>
                <a:cs typeface="Arial"/>
              </a:rPr>
              <a:t>The </a:t>
            </a:r>
            <a:r>
              <a:rPr sz="1600" spc="-80" dirty="0">
                <a:solidFill>
                  <a:srgbClr val="231F20"/>
                </a:solidFill>
                <a:latin typeface="Arial"/>
                <a:cs typeface="Arial"/>
              </a:rPr>
              <a:t>probability  </a:t>
            </a:r>
            <a:r>
              <a:rPr sz="1600" spc="-90" dirty="0">
                <a:solidFill>
                  <a:srgbClr val="231F20"/>
                </a:solidFill>
                <a:latin typeface="Arial"/>
                <a:cs typeface="Arial"/>
              </a:rPr>
              <a:t>density</a:t>
            </a:r>
            <a:r>
              <a:rPr sz="1600" spc="-14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231F20"/>
                </a:solidFill>
                <a:latin typeface="Arial"/>
                <a:cs typeface="Arial"/>
              </a:rPr>
              <a:t>function  </a:t>
            </a:r>
            <a:r>
              <a:rPr sz="1600" spc="-60" dirty="0">
                <a:solidFill>
                  <a:srgbClr val="231F20"/>
                </a:solidFill>
                <a:latin typeface="Arial"/>
                <a:cs typeface="Arial"/>
              </a:rPr>
              <a:t>of </a:t>
            </a:r>
            <a:r>
              <a:rPr sz="1600" spc="-165" dirty="0">
                <a:solidFill>
                  <a:srgbClr val="231F20"/>
                </a:solidFill>
                <a:latin typeface="Arial"/>
                <a:cs typeface="Arial"/>
              </a:rPr>
              <a:t>a </a:t>
            </a:r>
            <a:r>
              <a:rPr sz="1600" spc="-95" dirty="0">
                <a:solidFill>
                  <a:srgbClr val="231F20"/>
                </a:solidFill>
                <a:latin typeface="Arial"/>
                <a:cs typeface="Arial"/>
              </a:rPr>
              <a:t>normal  </a:t>
            </a:r>
            <a:r>
              <a:rPr sz="1600" spc="-75" dirty="0">
                <a:solidFill>
                  <a:srgbClr val="231F20"/>
                </a:solidFill>
                <a:latin typeface="Arial"/>
                <a:cs typeface="Arial"/>
              </a:rPr>
              <a:t>distribution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36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6683" y="3614420"/>
            <a:ext cx="663194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71295" marR="5080" indent="-1459230">
              <a:lnSpc>
                <a:spcPct val="100000"/>
              </a:lnSpc>
              <a:spcBef>
                <a:spcPts val="100"/>
              </a:spcBef>
            </a:pPr>
            <a:r>
              <a:rPr sz="8000" spc="-60" dirty="0"/>
              <a:t>Skewness</a:t>
            </a:r>
            <a:r>
              <a:rPr sz="8000" spc="-75" dirty="0"/>
              <a:t> </a:t>
            </a:r>
            <a:r>
              <a:rPr sz="8000" spc="145" dirty="0"/>
              <a:t>and  </a:t>
            </a:r>
            <a:r>
              <a:rPr sz="8000" spc="15" dirty="0"/>
              <a:t>Kurtosis</a:t>
            </a:r>
            <a:endParaRPr sz="800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2969895" marR="5080" indent="-2127250">
              <a:lnSpc>
                <a:spcPts val="8000"/>
              </a:lnSpc>
              <a:spcBef>
                <a:spcPts val="420"/>
              </a:spcBef>
            </a:pPr>
            <a:r>
              <a:rPr spc="5" dirty="0"/>
              <a:t>Properties of</a:t>
            </a:r>
            <a:r>
              <a:rPr spc="-35" dirty="0"/>
              <a:t> </a:t>
            </a:r>
            <a:r>
              <a:rPr spc="75" dirty="0"/>
              <a:t>frequency  </a:t>
            </a:r>
            <a:r>
              <a:rPr spc="60" dirty="0"/>
              <a:t>distributions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18981"/>
            <a:ext cx="11557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5" dirty="0"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23975" y="2657982"/>
            <a:ext cx="90233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dirty="0">
                <a:latin typeface="Arial"/>
                <a:cs typeface="Arial"/>
              </a:rPr>
              <a:t>Skew</a:t>
            </a:r>
            <a:endParaRPr sz="2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3393998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768475" y="3344227"/>
            <a:ext cx="419163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spc="-45" dirty="0">
                <a:latin typeface="Arial"/>
                <a:cs typeface="Arial"/>
              </a:rPr>
              <a:t>The </a:t>
            </a:r>
            <a:r>
              <a:rPr sz="2250" spc="5" dirty="0">
                <a:latin typeface="Arial"/>
                <a:cs typeface="Arial"/>
              </a:rPr>
              <a:t>symmetry </a:t>
            </a:r>
            <a:r>
              <a:rPr sz="2250" dirty="0">
                <a:latin typeface="Arial"/>
                <a:cs typeface="Arial"/>
              </a:rPr>
              <a:t>of the </a:t>
            </a:r>
            <a:r>
              <a:rPr sz="2250" spc="15" dirty="0">
                <a:latin typeface="Arial"/>
                <a:cs typeface="Arial"/>
              </a:rPr>
              <a:t>distribution.</a:t>
            </a:r>
            <a:endParaRPr sz="22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4009948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68475" y="3960177"/>
            <a:ext cx="9295130" cy="69850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270"/>
              </a:spcBef>
            </a:pPr>
            <a:r>
              <a:rPr sz="2250" spc="-20" dirty="0">
                <a:latin typeface="Arial"/>
                <a:cs typeface="Arial"/>
              </a:rPr>
              <a:t>Positive </a:t>
            </a:r>
            <a:r>
              <a:rPr sz="2250" spc="-5" dirty="0">
                <a:latin typeface="Arial"/>
                <a:cs typeface="Arial"/>
              </a:rPr>
              <a:t>skew </a:t>
            </a:r>
            <a:r>
              <a:rPr sz="2250" spc="10" dirty="0">
                <a:latin typeface="Arial"/>
                <a:cs typeface="Arial"/>
              </a:rPr>
              <a:t>(scores </a:t>
            </a:r>
            <a:r>
              <a:rPr sz="2250" spc="50" dirty="0">
                <a:latin typeface="Arial"/>
                <a:cs typeface="Arial"/>
              </a:rPr>
              <a:t>bunched </a:t>
            </a:r>
            <a:r>
              <a:rPr sz="2250" dirty="0">
                <a:latin typeface="Arial"/>
                <a:cs typeface="Arial"/>
              </a:rPr>
              <a:t>at </a:t>
            </a:r>
            <a:r>
              <a:rPr sz="2250" spc="-5" dirty="0">
                <a:latin typeface="Arial"/>
                <a:cs typeface="Arial"/>
              </a:rPr>
              <a:t>low values with </a:t>
            </a:r>
            <a:r>
              <a:rPr sz="2250" dirty="0">
                <a:latin typeface="Arial"/>
                <a:cs typeface="Arial"/>
              </a:rPr>
              <a:t>the </a:t>
            </a:r>
            <a:r>
              <a:rPr sz="2250" spc="-5" dirty="0">
                <a:latin typeface="Arial"/>
                <a:cs typeface="Arial"/>
              </a:rPr>
              <a:t>tail </a:t>
            </a:r>
            <a:r>
              <a:rPr sz="2250" spc="30" dirty="0">
                <a:latin typeface="Arial"/>
                <a:cs typeface="Arial"/>
              </a:rPr>
              <a:t>pointing </a:t>
            </a:r>
            <a:r>
              <a:rPr sz="2250" dirty="0">
                <a:latin typeface="Arial"/>
                <a:cs typeface="Arial"/>
              </a:rPr>
              <a:t>to </a:t>
            </a:r>
            <a:r>
              <a:rPr sz="2250" spc="30" dirty="0">
                <a:latin typeface="Arial"/>
                <a:cs typeface="Arial"/>
              </a:rPr>
              <a:t>high  </a:t>
            </a:r>
            <a:r>
              <a:rPr sz="2250" spc="-5" dirty="0">
                <a:latin typeface="Arial"/>
                <a:cs typeface="Arial"/>
              </a:rPr>
              <a:t>values).</a:t>
            </a:r>
            <a:endParaRPr sz="22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4956098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68475" y="4906327"/>
            <a:ext cx="9453880" cy="69850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270"/>
              </a:spcBef>
            </a:pPr>
            <a:r>
              <a:rPr sz="2250" spc="15" dirty="0">
                <a:latin typeface="Arial"/>
                <a:cs typeface="Arial"/>
              </a:rPr>
              <a:t>Negative </a:t>
            </a:r>
            <a:r>
              <a:rPr sz="2250" spc="-5" dirty="0">
                <a:latin typeface="Arial"/>
                <a:cs typeface="Arial"/>
              </a:rPr>
              <a:t>skew </a:t>
            </a:r>
            <a:r>
              <a:rPr sz="2250" spc="10" dirty="0">
                <a:latin typeface="Arial"/>
                <a:cs typeface="Arial"/>
              </a:rPr>
              <a:t>(scores </a:t>
            </a:r>
            <a:r>
              <a:rPr sz="2250" spc="50" dirty="0">
                <a:latin typeface="Arial"/>
                <a:cs typeface="Arial"/>
              </a:rPr>
              <a:t>bunched </a:t>
            </a:r>
            <a:r>
              <a:rPr sz="2250" dirty="0">
                <a:latin typeface="Arial"/>
                <a:cs typeface="Arial"/>
              </a:rPr>
              <a:t>at </a:t>
            </a:r>
            <a:r>
              <a:rPr sz="2250" spc="30" dirty="0">
                <a:latin typeface="Arial"/>
                <a:cs typeface="Arial"/>
              </a:rPr>
              <a:t>high </a:t>
            </a:r>
            <a:r>
              <a:rPr sz="2250" spc="-5" dirty="0">
                <a:latin typeface="Arial"/>
                <a:cs typeface="Arial"/>
              </a:rPr>
              <a:t>values with </a:t>
            </a:r>
            <a:r>
              <a:rPr sz="2250" dirty="0">
                <a:latin typeface="Arial"/>
                <a:cs typeface="Arial"/>
              </a:rPr>
              <a:t>the </a:t>
            </a:r>
            <a:r>
              <a:rPr sz="2250" spc="-5" dirty="0">
                <a:latin typeface="Arial"/>
                <a:cs typeface="Arial"/>
              </a:rPr>
              <a:t>tail </a:t>
            </a:r>
            <a:r>
              <a:rPr sz="2250" spc="30" dirty="0">
                <a:latin typeface="Arial"/>
                <a:cs typeface="Arial"/>
              </a:rPr>
              <a:t>pointing </a:t>
            </a:r>
            <a:r>
              <a:rPr sz="2250" dirty="0">
                <a:latin typeface="Arial"/>
                <a:cs typeface="Arial"/>
              </a:rPr>
              <a:t>to</a:t>
            </a:r>
            <a:r>
              <a:rPr sz="2250" spc="-75" dirty="0">
                <a:latin typeface="Arial"/>
                <a:cs typeface="Arial"/>
              </a:rPr>
              <a:t> </a:t>
            </a:r>
            <a:r>
              <a:rPr sz="2250" spc="-5" dirty="0">
                <a:latin typeface="Arial"/>
                <a:cs typeface="Arial"/>
              </a:rPr>
              <a:t>low  values).</a:t>
            </a:r>
            <a:endParaRPr sz="22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0600" y="5976530"/>
            <a:ext cx="11557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5" dirty="0"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23975" y="5915545"/>
            <a:ext cx="141668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5" dirty="0">
                <a:latin typeface="Arial"/>
                <a:cs typeface="Arial"/>
              </a:rPr>
              <a:t>Kurtosis</a:t>
            </a:r>
            <a:endParaRPr sz="2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35100" y="6651549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68475" y="6601777"/>
            <a:ext cx="3456304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spc="-45" dirty="0">
                <a:latin typeface="Arial"/>
                <a:cs typeface="Arial"/>
              </a:rPr>
              <a:t>The </a:t>
            </a:r>
            <a:r>
              <a:rPr sz="2250" spc="-5" dirty="0">
                <a:latin typeface="Arial"/>
                <a:cs typeface="Arial"/>
              </a:rPr>
              <a:t>‘heaviness’ </a:t>
            </a:r>
            <a:r>
              <a:rPr sz="2250" dirty="0">
                <a:latin typeface="Arial"/>
                <a:cs typeface="Arial"/>
              </a:rPr>
              <a:t>of the</a:t>
            </a:r>
            <a:r>
              <a:rPr sz="2250" spc="10" dirty="0">
                <a:latin typeface="Arial"/>
                <a:cs typeface="Arial"/>
              </a:rPr>
              <a:t> </a:t>
            </a:r>
            <a:r>
              <a:rPr sz="2250" dirty="0">
                <a:latin typeface="Arial"/>
                <a:cs typeface="Arial"/>
              </a:rPr>
              <a:t>tails.</a:t>
            </a:r>
            <a:endParaRPr sz="22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35100" y="7267499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768475" y="7217727"/>
            <a:ext cx="568896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Kurtosis </a:t>
            </a:r>
            <a:r>
              <a:rPr sz="2250" spc="-5" dirty="0">
                <a:latin typeface="Arial"/>
                <a:cs typeface="Arial"/>
              </a:rPr>
              <a:t>in a </a:t>
            </a:r>
            <a:r>
              <a:rPr sz="2250" spc="5" dirty="0">
                <a:latin typeface="Arial"/>
                <a:cs typeface="Arial"/>
              </a:rPr>
              <a:t>normal </a:t>
            </a:r>
            <a:r>
              <a:rPr sz="2250" spc="20" dirty="0">
                <a:latin typeface="Arial"/>
                <a:cs typeface="Arial"/>
              </a:rPr>
              <a:t>distribution </a:t>
            </a:r>
            <a:r>
              <a:rPr sz="2250" spc="-5" dirty="0">
                <a:latin typeface="Arial"/>
                <a:cs typeface="Arial"/>
              </a:rPr>
              <a:t>is </a:t>
            </a:r>
            <a:r>
              <a:rPr sz="2250" spc="20" dirty="0">
                <a:latin typeface="Arial"/>
                <a:cs typeface="Arial"/>
              </a:rPr>
              <a:t>equal </a:t>
            </a:r>
            <a:r>
              <a:rPr sz="2250" dirty="0">
                <a:latin typeface="Arial"/>
                <a:cs typeface="Arial"/>
              </a:rPr>
              <a:t>to</a:t>
            </a:r>
            <a:r>
              <a:rPr sz="2250" spc="-30" dirty="0">
                <a:latin typeface="Arial"/>
                <a:cs typeface="Arial"/>
              </a:rPr>
              <a:t> </a:t>
            </a:r>
            <a:r>
              <a:rPr sz="2250" spc="-5" dirty="0">
                <a:latin typeface="Arial"/>
                <a:cs typeface="Arial"/>
              </a:rPr>
              <a:t>3</a:t>
            </a:r>
            <a:endParaRPr sz="22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35100" y="7883449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768475" y="7833677"/>
            <a:ext cx="903287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spc="25" dirty="0">
                <a:latin typeface="Arial"/>
                <a:cs typeface="Arial"/>
              </a:rPr>
              <a:t>Leptokurtic </a:t>
            </a:r>
            <a:r>
              <a:rPr sz="2250" spc="170" dirty="0">
                <a:latin typeface="Arial"/>
                <a:cs typeface="Arial"/>
              </a:rPr>
              <a:t>= </a:t>
            </a:r>
            <a:r>
              <a:rPr sz="2250" spc="-5" dirty="0">
                <a:latin typeface="Arial"/>
                <a:cs typeface="Arial"/>
              </a:rPr>
              <a:t>heavy tails </a:t>
            </a:r>
            <a:r>
              <a:rPr sz="2250" dirty="0">
                <a:latin typeface="Arial"/>
                <a:cs typeface="Arial"/>
              </a:rPr>
              <a:t>(kurtosis </a:t>
            </a:r>
            <a:r>
              <a:rPr sz="2250" spc="-5" dirty="0">
                <a:latin typeface="Arial"/>
                <a:cs typeface="Arial"/>
              </a:rPr>
              <a:t>is </a:t>
            </a:r>
            <a:r>
              <a:rPr sz="2250" spc="10" dirty="0">
                <a:latin typeface="Arial"/>
                <a:cs typeface="Arial"/>
              </a:rPr>
              <a:t>greater </a:t>
            </a:r>
            <a:r>
              <a:rPr sz="2250" spc="-5" dirty="0">
                <a:latin typeface="Arial"/>
                <a:cs typeface="Arial"/>
              </a:rPr>
              <a:t>than </a:t>
            </a:r>
            <a:r>
              <a:rPr sz="2250" dirty="0">
                <a:latin typeface="Arial"/>
                <a:cs typeface="Arial"/>
              </a:rPr>
              <a:t>3, </a:t>
            </a:r>
            <a:r>
              <a:rPr sz="2250" spc="-5" dirty="0">
                <a:latin typeface="Arial"/>
                <a:cs typeface="Arial"/>
              </a:rPr>
              <a:t>or </a:t>
            </a:r>
            <a:r>
              <a:rPr sz="2250" spc="15" dirty="0">
                <a:latin typeface="Arial"/>
                <a:cs typeface="Arial"/>
              </a:rPr>
              <a:t>positive</a:t>
            </a:r>
            <a:r>
              <a:rPr sz="2250" spc="-110" dirty="0">
                <a:latin typeface="Arial"/>
                <a:cs typeface="Arial"/>
              </a:rPr>
              <a:t> </a:t>
            </a:r>
            <a:r>
              <a:rPr sz="2250" spc="15" dirty="0">
                <a:latin typeface="Arial"/>
                <a:cs typeface="Arial"/>
              </a:rPr>
              <a:t>excess)</a:t>
            </a:r>
            <a:endParaRPr sz="225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35100" y="8499395"/>
            <a:ext cx="97155" cy="2825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50" spc="10" dirty="0">
                <a:latin typeface="Arial"/>
                <a:cs typeface="Arial"/>
              </a:rPr>
              <a:t>-</a:t>
            </a:r>
            <a:endParaRPr sz="16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768475" y="8449628"/>
            <a:ext cx="840295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dirty="0">
                <a:latin typeface="Arial"/>
                <a:cs typeface="Arial"/>
              </a:rPr>
              <a:t>Platykurtic </a:t>
            </a:r>
            <a:r>
              <a:rPr sz="2250" spc="170" dirty="0">
                <a:latin typeface="Arial"/>
                <a:cs typeface="Arial"/>
              </a:rPr>
              <a:t>= </a:t>
            </a:r>
            <a:r>
              <a:rPr sz="2250" spc="20" dirty="0">
                <a:latin typeface="Arial"/>
                <a:cs typeface="Arial"/>
              </a:rPr>
              <a:t>light </a:t>
            </a:r>
            <a:r>
              <a:rPr sz="2250" spc="-5" dirty="0">
                <a:latin typeface="Arial"/>
                <a:cs typeface="Arial"/>
              </a:rPr>
              <a:t>tails </a:t>
            </a:r>
            <a:r>
              <a:rPr sz="2250" dirty="0">
                <a:latin typeface="Arial"/>
                <a:cs typeface="Arial"/>
              </a:rPr>
              <a:t>(kurtosis </a:t>
            </a:r>
            <a:r>
              <a:rPr sz="2250" spc="-5" dirty="0">
                <a:latin typeface="Arial"/>
                <a:cs typeface="Arial"/>
              </a:rPr>
              <a:t>is less than </a:t>
            </a:r>
            <a:r>
              <a:rPr sz="2250" dirty="0">
                <a:latin typeface="Arial"/>
                <a:cs typeface="Arial"/>
              </a:rPr>
              <a:t>3, </a:t>
            </a:r>
            <a:r>
              <a:rPr sz="2250" spc="-5" dirty="0">
                <a:latin typeface="Arial"/>
                <a:cs typeface="Arial"/>
              </a:rPr>
              <a:t>or </a:t>
            </a:r>
            <a:r>
              <a:rPr sz="2250" spc="15" dirty="0">
                <a:latin typeface="Arial"/>
                <a:cs typeface="Arial"/>
              </a:rPr>
              <a:t>negative</a:t>
            </a:r>
            <a:r>
              <a:rPr sz="2250" spc="-60" dirty="0">
                <a:latin typeface="Arial"/>
                <a:cs typeface="Arial"/>
              </a:rPr>
              <a:t> </a:t>
            </a:r>
            <a:r>
              <a:rPr sz="2250" spc="15" dirty="0">
                <a:latin typeface="Arial"/>
                <a:cs typeface="Arial"/>
              </a:rPr>
              <a:t>excess)</a:t>
            </a:r>
            <a:endParaRPr sz="22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76088" y="871219"/>
            <a:ext cx="245300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14" dirty="0"/>
              <a:t>Skew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6028943" y="6957859"/>
            <a:ext cx="361950" cy="1803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00" spc="5" dirty="0">
                <a:solidFill>
                  <a:srgbClr val="010000"/>
                </a:solidFill>
                <a:latin typeface="Arial"/>
                <a:cs typeface="Arial"/>
              </a:rPr>
              <a:t>Score</a:t>
            </a:r>
            <a:endParaRPr sz="1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67981" y="4892110"/>
            <a:ext cx="196850" cy="634365"/>
          </a:xfrm>
          <a:prstGeom prst="rect">
            <a:avLst/>
          </a:prstGeom>
        </p:spPr>
        <p:txBody>
          <a:bodyPr vert="vert270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dirty="0">
                <a:solidFill>
                  <a:srgbClr val="010000"/>
                </a:solidFill>
                <a:latin typeface="Arial"/>
                <a:cs typeface="Arial"/>
              </a:rPr>
              <a:t>Frequency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30569" y="5070831"/>
            <a:ext cx="271145" cy="17227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20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2000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1500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1000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500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0</a:t>
            </a:r>
            <a:endParaRPr sz="8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30569" y="4679710"/>
            <a:ext cx="271145" cy="1581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2500</a:t>
            </a:r>
            <a:endParaRPr sz="8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30569" y="4288566"/>
            <a:ext cx="271145" cy="1581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3000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30569" y="3897422"/>
            <a:ext cx="271145" cy="1581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50" spc="10" dirty="0">
                <a:solidFill>
                  <a:srgbClr val="010000"/>
                </a:solidFill>
                <a:latin typeface="Arial"/>
                <a:cs typeface="Arial"/>
              </a:rPr>
              <a:t>3500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352484" y="3406476"/>
            <a:ext cx="4004945" cy="3315335"/>
            <a:chOff x="2352484" y="3406476"/>
            <a:chExt cx="4004945" cy="3315335"/>
          </a:xfrm>
        </p:grpSpPr>
        <p:sp>
          <p:nvSpPr>
            <p:cNvPr id="10" name="object 10"/>
            <p:cNvSpPr/>
            <p:nvPr/>
          </p:nvSpPr>
          <p:spPr>
            <a:xfrm>
              <a:off x="2354706" y="6719023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354706" y="6327902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354706" y="5936754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354706" y="5545620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354706" y="5154498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354706" y="4763262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354706" y="4372114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354706" y="3980992"/>
              <a:ext cx="40005" cy="0"/>
            </a:xfrm>
            <a:custGeom>
              <a:avLst/>
              <a:gdLst/>
              <a:ahLst/>
              <a:cxnLst/>
              <a:rect l="l" t="t" r="r" b="b"/>
              <a:pathLst>
                <a:path w="40005">
                  <a:moveTo>
                    <a:pt x="0" y="0"/>
                  </a:moveTo>
                  <a:lnTo>
                    <a:pt x="39708" y="0"/>
                  </a:lnTo>
                </a:path>
              </a:pathLst>
            </a:custGeom>
            <a:ln w="395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394419" y="3411580"/>
              <a:ext cx="3957954" cy="185420"/>
            </a:xfrm>
            <a:custGeom>
              <a:avLst/>
              <a:gdLst/>
              <a:ahLst/>
              <a:cxnLst/>
              <a:rect l="l" t="t" r="r" b="b"/>
              <a:pathLst>
                <a:path w="3957954" h="185420">
                  <a:moveTo>
                    <a:pt x="3957701" y="0"/>
                  </a:moveTo>
                  <a:lnTo>
                    <a:pt x="0" y="0"/>
                  </a:lnTo>
                  <a:lnTo>
                    <a:pt x="0" y="185262"/>
                  </a:lnTo>
                  <a:lnTo>
                    <a:pt x="3957701" y="185262"/>
                  </a:lnTo>
                  <a:lnTo>
                    <a:pt x="3957701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394417" y="3411556"/>
              <a:ext cx="3957954" cy="185420"/>
            </a:xfrm>
            <a:custGeom>
              <a:avLst/>
              <a:gdLst/>
              <a:ahLst/>
              <a:cxnLst/>
              <a:rect l="l" t="t" r="r" b="b"/>
              <a:pathLst>
                <a:path w="3957954" h="185420">
                  <a:moveTo>
                    <a:pt x="0" y="185271"/>
                  </a:moveTo>
                  <a:lnTo>
                    <a:pt x="3957703" y="185271"/>
                  </a:lnTo>
                  <a:lnTo>
                    <a:pt x="3957703" y="0"/>
                  </a:lnTo>
                  <a:lnTo>
                    <a:pt x="0" y="0"/>
                  </a:lnTo>
                  <a:lnTo>
                    <a:pt x="0" y="185271"/>
                  </a:lnTo>
                  <a:close/>
                </a:path>
              </a:pathLst>
            </a:custGeom>
            <a:ln w="9768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2394419" y="3411580"/>
            <a:ext cx="3957954" cy="185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460"/>
              </a:lnSpc>
            </a:pPr>
            <a:r>
              <a:rPr sz="1300" spc="-15" dirty="0">
                <a:solidFill>
                  <a:srgbClr val="010000"/>
                </a:solidFill>
                <a:latin typeface="Arial"/>
                <a:cs typeface="Arial"/>
              </a:rPr>
              <a:t>Positive</a:t>
            </a:r>
            <a:r>
              <a:rPr sz="1300" spc="-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300" spc="-15" dirty="0">
                <a:solidFill>
                  <a:srgbClr val="010000"/>
                </a:solidFill>
                <a:latin typeface="Arial"/>
                <a:cs typeface="Arial"/>
              </a:rPr>
              <a:t>Skew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2389338" y="3406476"/>
            <a:ext cx="7959090" cy="3503295"/>
            <a:chOff x="2389338" y="3406476"/>
            <a:chExt cx="7959090" cy="3503295"/>
          </a:xfrm>
        </p:grpSpPr>
        <p:sp>
          <p:nvSpPr>
            <p:cNvPr id="22" name="object 22"/>
            <p:cNvSpPr/>
            <p:nvPr/>
          </p:nvSpPr>
          <p:spPr>
            <a:xfrm>
              <a:off x="2394419" y="3596855"/>
              <a:ext cx="3957954" cy="3270885"/>
            </a:xfrm>
            <a:custGeom>
              <a:avLst/>
              <a:gdLst/>
              <a:ahLst/>
              <a:cxnLst/>
              <a:rect l="l" t="t" r="r" b="b"/>
              <a:pathLst>
                <a:path w="3957954" h="3270884">
                  <a:moveTo>
                    <a:pt x="3957701" y="0"/>
                  </a:moveTo>
                  <a:lnTo>
                    <a:pt x="0" y="0"/>
                  </a:lnTo>
                  <a:lnTo>
                    <a:pt x="0" y="3270872"/>
                  </a:lnTo>
                  <a:lnTo>
                    <a:pt x="3957701" y="3270872"/>
                  </a:lnTo>
                  <a:lnTo>
                    <a:pt x="395770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394419" y="6716581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404761" y="0"/>
                  </a:lnTo>
                </a:path>
                <a:path w="3957954">
                  <a:moveTo>
                    <a:pt x="2428560" y="0"/>
                  </a:moveTo>
                  <a:lnTo>
                    <a:pt x="3957703" y="0"/>
                  </a:lnTo>
                </a:path>
              </a:pathLst>
            </a:custGeom>
            <a:ln w="48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394419" y="6721466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3957703" y="0"/>
                  </a:lnTo>
                </a:path>
              </a:pathLst>
            </a:custGeom>
            <a:ln w="48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394419" y="6523469"/>
              <a:ext cx="405130" cy="0"/>
            </a:xfrm>
            <a:custGeom>
              <a:avLst/>
              <a:gdLst/>
              <a:ahLst/>
              <a:cxnLst/>
              <a:rect l="l" t="t" r="r" b="b"/>
              <a:pathLst>
                <a:path w="405130">
                  <a:moveTo>
                    <a:pt x="0" y="0"/>
                  </a:moveTo>
                  <a:lnTo>
                    <a:pt x="404761" y="0"/>
                  </a:lnTo>
                </a:path>
              </a:pathLst>
            </a:custGeom>
            <a:ln w="976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373260" y="6519455"/>
              <a:ext cx="1979295" cy="5080"/>
            </a:xfrm>
            <a:custGeom>
              <a:avLst/>
              <a:gdLst/>
              <a:ahLst/>
              <a:cxnLst/>
              <a:rect l="l" t="t" r="r" b="b"/>
              <a:pathLst>
                <a:path w="1979295" h="5079">
                  <a:moveTo>
                    <a:pt x="0" y="4884"/>
                  </a:moveTo>
                  <a:lnTo>
                    <a:pt x="1978862" y="4884"/>
                  </a:lnTo>
                </a:path>
                <a:path w="1979295" h="5079">
                  <a:moveTo>
                    <a:pt x="0" y="0"/>
                  </a:moveTo>
                  <a:lnTo>
                    <a:pt x="1978862" y="0"/>
                  </a:lnTo>
                </a:path>
              </a:pathLst>
            </a:custGeom>
            <a:ln w="802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394419" y="3785412"/>
              <a:ext cx="3957954" cy="2542540"/>
            </a:xfrm>
            <a:custGeom>
              <a:avLst/>
              <a:gdLst/>
              <a:ahLst/>
              <a:cxnLst/>
              <a:rect l="l" t="t" r="r" b="b"/>
              <a:pathLst>
                <a:path w="3957954" h="2542540">
                  <a:moveTo>
                    <a:pt x="0" y="2542489"/>
                  </a:moveTo>
                  <a:lnTo>
                    <a:pt x="404761" y="2542489"/>
                  </a:lnTo>
                </a:path>
                <a:path w="3957954" h="2542540">
                  <a:moveTo>
                    <a:pt x="1866420" y="2542489"/>
                  </a:moveTo>
                  <a:lnTo>
                    <a:pt x="3957703" y="2542489"/>
                  </a:lnTo>
                </a:path>
                <a:path w="3957954" h="2542540">
                  <a:moveTo>
                    <a:pt x="0" y="2346909"/>
                  </a:moveTo>
                  <a:lnTo>
                    <a:pt x="404761" y="2346909"/>
                  </a:lnTo>
                </a:path>
                <a:path w="3957954" h="2542540">
                  <a:moveTo>
                    <a:pt x="1641515" y="2346909"/>
                  </a:moveTo>
                  <a:lnTo>
                    <a:pt x="3957703" y="2346909"/>
                  </a:lnTo>
                </a:path>
                <a:path w="3957954" h="2542540">
                  <a:moveTo>
                    <a:pt x="0" y="2151342"/>
                  </a:moveTo>
                  <a:lnTo>
                    <a:pt x="404761" y="2151342"/>
                  </a:lnTo>
                </a:path>
                <a:path w="3957954" h="2542540">
                  <a:moveTo>
                    <a:pt x="1641515" y="2151342"/>
                  </a:moveTo>
                  <a:lnTo>
                    <a:pt x="3957703" y="2151342"/>
                  </a:lnTo>
                </a:path>
                <a:path w="3957954" h="2542540">
                  <a:moveTo>
                    <a:pt x="0" y="1955787"/>
                  </a:moveTo>
                  <a:lnTo>
                    <a:pt x="517182" y="1955787"/>
                  </a:lnTo>
                </a:path>
                <a:path w="3957954" h="2542540">
                  <a:moveTo>
                    <a:pt x="1416611" y="1955787"/>
                  </a:moveTo>
                  <a:lnTo>
                    <a:pt x="3957703" y="1955787"/>
                  </a:lnTo>
                </a:path>
                <a:path w="3957954" h="2542540">
                  <a:moveTo>
                    <a:pt x="0" y="1760207"/>
                  </a:moveTo>
                  <a:lnTo>
                    <a:pt x="517182" y="1760207"/>
                  </a:lnTo>
                </a:path>
                <a:path w="3957954" h="2542540">
                  <a:moveTo>
                    <a:pt x="1416611" y="1760207"/>
                  </a:moveTo>
                  <a:lnTo>
                    <a:pt x="3957703" y="1760207"/>
                  </a:lnTo>
                </a:path>
                <a:path w="3957954" h="2542540">
                  <a:moveTo>
                    <a:pt x="0" y="1564639"/>
                  </a:moveTo>
                  <a:lnTo>
                    <a:pt x="517182" y="1564639"/>
                  </a:lnTo>
                </a:path>
                <a:path w="3957954" h="2542540">
                  <a:moveTo>
                    <a:pt x="1304203" y="1564639"/>
                  </a:moveTo>
                  <a:lnTo>
                    <a:pt x="3957703" y="1564639"/>
                  </a:lnTo>
                </a:path>
                <a:path w="3957954" h="2542540">
                  <a:moveTo>
                    <a:pt x="0" y="1369085"/>
                  </a:moveTo>
                  <a:lnTo>
                    <a:pt x="517182" y="1369085"/>
                  </a:lnTo>
                </a:path>
                <a:path w="3957954" h="2542540">
                  <a:moveTo>
                    <a:pt x="1304203" y="1369085"/>
                  </a:moveTo>
                  <a:lnTo>
                    <a:pt x="3957703" y="1369085"/>
                  </a:lnTo>
                </a:path>
                <a:path w="3957954" h="2542540">
                  <a:moveTo>
                    <a:pt x="0" y="1173403"/>
                  </a:moveTo>
                  <a:lnTo>
                    <a:pt x="517182" y="1173403"/>
                  </a:lnTo>
                </a:path>
                <a:path w="3957954" h="2542540">
                  <a:moveTo>
                    <a:pt x="1304203" y="1173403"/>
                  </a:moveTo>
                  <a:lnTo>
                    <a:pt x="3957703" y="1173403"/>
                  </a:lnTo>
                </a:path>
                <a:path w="3957954" h="2542540">
                  <a:moveTo>
                    <a:pt x="0" y="977849"/>
                  </a:moveTo>
                  <a:lnTo>
                    <a:pt x="517182" y="977849"/>
                  </a:lnTo>
                </a:path>
                <a:path w="3957954" h="2542540">
                  <a:moveTo>
                    <a:pt x="1191783" y="977849"/>
                  </a:moveTo>
                  <a:lnTo>
                    <a:pt x="3957703" y="977849"/>
                  </a:lnTo>
                </a:path>
                <a:path w="3957954" h="2542540">
                  <a:moveTo>
                    <a:pt x="0" y="782294"/>
                  </a:moveTo>
                  <a:lnTo>
                    <a:pt x="629666" y="782294"/>
                  </a:lnTo>
                </a:path>
                <a:path w="3957954" h="2542540">
                  <a:moveTo>
                    <a:pt x="1191783" y="782294"/>
                  </a:moveTo>
                  <a:lnTo>
                    <a:pt x="3957703" y="782294"/>
                  </a:lnTo>
                </a:path>
                <a:path w="3957954" h="2542540">
                  <a:moveTo>
                    <a:pt x="0" y="586701"/>
                  </a:moveTo>
                  <a:lnTo>
                    <a:pt x="629666" y="586701"/>
                  </a:lnTo>
                </a:path>
                <a:path w="3957954" h="2542540">
                  <a:moveTo>
                    <a:pt x="1079299" y="586701"/>
                  </a:moveTo>
                  <a:lnTo>
                    <a:pt x="3957703" y="586701"/>
                  </a:lnTo>
                </a:path>
                <a:path w="3957954" h="2542540">
                  <a:moveTo>
                    <a:pt x="0" y="391147"/>
                  </a:moveTo>
                  <a:lnTo>
                    <a:pt x="629666" y="391147"/>
                  </a:lnTo>
                </a:path>
                <a:path w="3957954" h="2542540">
                  <a:moveTo>
                    <a:pt x="1079299" y="391147"/>
                  </a:moveTo>
                  <a:lnTo>
                    <a:pt x="3957703" y="391147"/>
                  </a:lnTo>
                </a:path>
                <a:path w="3957954" h="2542540">
                  <a:moveTo>
                    <a:pt x="0" y="195579"/>
                  </a:moveTo>
                  <a:lnTo>
                    <a:pt x="629666" y="195579"/>
                  </a:lnTo>
                </a:path>
                <a:path w="3957954" h="2542540">
                  <a:moveTo>
                    <a:pt x="966879" y="195579"/>
                  </a:moveTo>
                  <a:lnTo>
                    <a:pt x="3957703" y="195579"/>
                  </a:lnTo>
                </a:path>
                <a:path w="3957954" h="2542540">
                  <a:moveTo>
                    <a:pt x="0" y="0"/>
                  </a:moveTo>
                  <a:lnTo>
                    <a:pt x="742086" y="0"/>
                  </a:lnTo>
                </a:path>
                <a:path w="3957954" h="2542540">
                  <a:moveTo>
                    <a:pt x="966879" y="0"/>
                  </a:moveTo>
                  <a:lnTo>
                    <a:pt x="3957703" y="0"/>
                  </a:lnTo>
                </a:path>
              </a:pathLst>
            </a:custGeom>
            <a:ln w="976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422258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68678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951200" y="3596850"/>
              <a:ext cx="1851660" cy="3270885"/>
            </a:xfrm>
            <a:custGeom>
              <a:avLst/>
              <a:gdLst/>
              <a:ahLst/>
              <a:cxnLst/>
              <a:rect l="l" t="t" r="r" b="b"/>
              <a:pathLst>
                <a:path w="1851660" h="3270884">
                  <a:moveTo>
                    <a:pt x="0" y="3122173"/>
                  </a:moveTo>
                  <a:lnTo>
                    <a:pt x="0" y="3270877"/>
                  </a:lnTo>
                </a:path>
                <a:path w="1851660" h="3270884">
                  <a:moveTo>
                    <a:pt x="0" y="0"/>
                  </a:moveTo>
                  <a:lnTo>
                    <a:pt x="0" y="1135931"/>
                  </a:lnTo>
                </a:path>
                <a:path w="1851660" h="3270884">
                  <a:moveTo>
                    <a:pt x="264439" y="3122173"/>
                  </a:moveTo>
                  <a:lnTo>
                    <a:pt x="264439" y="3270877"/>
                  </a:lnTo>
                </a:path>
                <a:path w="1851660" h="3270884">
                  <a:moveTo>
                    <a:pt x="264439" y="0"/>
                  </a:moveTo>
                  <a:lnTo>
                    <a:pt x="264439" y="148696"/>
                  </a:lnTo>
                </a:path>
                <a:path w="1851660" h="3270884">
                  <a:moveTo>
                    <a:pt x="528967" y="3122173"/>
                  </a:moveTo>
                  <a:lnTo>
                    <a:pt x="528967" y="3270877"/>
                  </a:lnTo>
                </a:path>
                <a:path w="1851660" h="3270884">
                  <a:moveTo>
                    <a:pt x="528967" y="0"/>
                  </a:moveTo>
                  <a:lnTo>
                    <a:pt x="528967" y="867618"/>
                  </a:lnTo>
                </a:path>
                <a:path w="1851660" h="3270884">
                  <a:moveTo>
                    <a:pt x="793381" y="3122173"/>
                  </a:moveTo>
                  <a:lnTo>
                    <a:pt x="793381" y="3270877"/>
                  </a:lnTo>
                </a:path>
                <a:path w="1851660" h="3270884">
                  <a:moveTo>
                    <a:pt x="793381" y="0"/>
                  </a:moveTo>
                  <a:lnTo>
                    <a:pt x="793381" y="1793804"/>
                  </a:lnTo>
                </a:path>
                <a:path w="1851660" h="3270884">
                  <a:moveTo>
                    <a:pt x="1057910" y="3122173"/>
                  </a:moveTo>
                  <a:lnTo>
                    <a:pt x="1057910" y="3270877"/>
                  </a:lnTo>
                </a:path>
                <a:path w="1851660" h="3270884">
                  <a:moveTo>
                    <a:pt x="1057910" y="0"/>
                  </a:moveTo>
                  <a:lnTo>
                    <a:pt x="1057910" y="2319553"/>
                  </a:lnTo>
                </a:path>
                <a:path w="1851660" h="3270884">
                  <a:moveTo>
                    <a:pt x="1322349" y="3122173"/>
                  </a:moveTo>
                  <a:lnTo>
                    <a:pt x="1322349" y="3270877"/>
                  </a:lnTo>
                </a:path>
                <a:path w="1851660" h="3270884">
                  <a:moveTo>
                    <a:pt x="1322349" y="0"/>
                  </a:moveTo>
                  <a:lnTo>
                    <a:pt x="1322349" y="2847605"/>
                  </a:lnTo>
                </a:path>
                <a:path w="1851660" h="3270884">
                  <a:moveTo>
                    <a:pt x="1586852" y="3122173"/>
                  </a:moveTo>
                  <a:lnTo>
                    <a:pt x="1586852" y="3270877"/>
                  </a:lnTo>
                </a:path>
                <a:path w="1851660" h="3270884">
                  <a:moveTo>
                    <a:pt x="1586852" y="0"/>
                  </a:moveTo>
                  <a:lnTo>
                    <a:pt x="1586852" y="2979829"/>
                  </a:lnTo>
                </a:path>
                <a:path w="1851660" h="3270884">
                  <a:moveTo>
                    <a:pt x="1851291" y="3122173"/>
                  </a:moveTo>
                  <a:lnTo>
                    <a:pt x="1851291" y="3270877"/>
                  </a:lnTo>
                </a:path>
                <a:path w="1851660" h="3270884">
                  <a:moveTo>
                    <a:pt x="1851291" y="0"/>
                  </a:moveTo>
                  <a:lnTo>
                    <a:pt x="1851291" y="3051741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06690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331434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595873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86037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612481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394419" y="6718034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404761" y="0"/>
                  </a:lnTo>
                </a:path>
                <a:path w="3957954">
                  <a:moveTo>
                    <a:pt x="2428560" y="0"/>
                  </a:moveTo>
                  <a:lnTo>
                    <a:pt x="3957703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2394419" y="6720013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3957703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2394419" y="3980992"/>
              <a:ext cx="3957954" cy="2346960"/>
            </a:xfrm>
            <a:custGeom>
              <a:avLst/>
              <a:gdLst/>
              <a:ahLst/>
              <a:cxnLst/>
              <a:rect l="l" t="t" r="r" b="b"/>
              <a:pathLst>
                <a:path w="3957954" h="2346960">
                  <a:moveTo>
                    <a:pt x="0" y="2346909"/>
                  </a:moveTo>
                  <a:lnTo>
                    <a:pt x="404761" y="2346909"/>
                  </a:lnTo>
                </a:path>
                <a:path w="3957954" h="2346960">
                  <a:moveTo>
                    <a:pt x="1866420" y="2346909"/>
                  </a:moveTo>
                  <a:lnTo>
                    <a:pt x="3957703" y="2346909"/>
                  </a:lnTo>
                </a:path>
                <a:path w="3957954" h="2346960">
                  <a:moveTo>
                    <a:pt x="0" y="1955762"/>
                  </a:moveTo>
                  <a:lnTo>
                    <a:pt x="404761" y="1955762"/>
                  </a:lnTo>
                </a:path>
                <a:path w="3957954" h="2346960">
                  <a:moveTo>
                    <a:pt x="1641515" y="1955762"/>
                  </a:moveTo>
                  <a:lnTo>
                    <a:pt x="3957703" y="1955762"/>
                  </a:lnTo>
                </a:path>
                <a:path w="3957954" h="2346960">
                  <a:moveTo>
                    <a:pt x="0" y="1564627"/>
                  </a:moveTo>
                  <a:lnTo>
                    <a:pt x="517182" y="1564627"/>
                  </a:lnTo>
                </a:path>
                <a:path w="3957954" h="2346960">
                  <a:moveTo>
                    <a:pt x="1416611" y="1564627"/>
                  </a:moveTo>
                  <a:lnTo>
                    <a:pt x="3957703" y="1564627"/>
                  </a:lnTo>
                </a:path>
                <a:path w="3957954" h="2346960">
                  <a:moveTo>
                    <a:pt x="0" y="1173505"/>
                  </a:moveTo>
                  <a:lnTo>
                    <a:pt x="517182" y="1173505"/>
                  </a:lnTo>
                </a:path>
                <a:path w="3957954" h="2346960">
                  <a:moveTo>
                    <a:pt x="1304203" y="1173505"/>
                  </a:moveTo>
                  <a:lnTo>
                    <a:pt x="3957703" y="1173505"/>
                  </a:lnTo>
                </a:path>
                <a:path w="3957954" h="2346960">
                  <a:moveTo>
                    <a:pt x="0" y="782269"/>
                  </a:moveTo>
                  <a:lnTo>
                    <a:pt x="517182" y="782269"/>
                  </a:lnTo>
                </a:path>
                <a:path w="3957954" h="2346960">
                  <a:moveTo>
                    <a:pt x="1191783" y="782269"/>
                  </a:moveTo>
                  <a:lnTo>
                    <a:pt x="3957703" y="782269"/>
                  </a:lnTo>
                </a:path>
                <a:path w="3957954" h="2346960">
                  <a:moveTo>
                    <a:pt x="0" y="391121"/>
                  </a:moveTo>
                  <a:lnTo>
                    <a:pt x="629666" y="391121"/>
                  </a:lnTo>
                </a:path>
                <a:path w="3957954" h="2346960">
                  <a:moveTo>
                    <a:pt x="1079299" y="391121"/>
                  </a:moveTo>
                  <a:lnTo>
                    <a:pt x="3957703" y="391121"/>
                  </a:lnTo>
                </a:path>
                <a:path w="3957954" h="2346960">
                  <a:moveTo>
                    <a:pt x="0" y="0"/>
                  </a:moveTo>
                  <a:lnTo>
                    <a:pt x="629666" y="0"/>
                  </a:lnTo>
                </a:path>
                <a:path w="3957954" h="2346960">
                  <a:moveTo>
                    <a:pt x="966879" y="0"/>
                  </a:moveTo>
                  <a:lnTo>
                    <a:pt x="3957703" y="0"/>
                  </a:lnTo>
                </a:path>
              </a:pathLst>
            </a:custGeom>
            <a:ln w="395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268678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215639" y="3596850"/>
              <a:ext cx="1586865" cy="3270885"/>
            </a:xfrm>
            <a:custGeom>
              <a:avLst/>
              <a:gdLst/>
              <a:ahLst/>
              <a:cxnLst/>
              <a:rect l="l" t="t" r="r" b="b"/>
              <a:pathLst>
                <a:path w="1586864" h="3270884">
                  <a:moveTo>
                    <a:pt x="0" y="3122173"/>
                  </a:moveTo>
                  <a:lnTo>
                    <a:pt x="0" y="3270877"/>
                  </a:lnTo>
                </a:path>
                <a:path w="1586864" h="3270884">
                  <a:moveTo>
                    <a:pt x="0" y="0"/>
                  </a:moveTo>
                  <a:lnTo>
                    <a:pt x="0" y="148696"/>
                  </a:lnTo>
                </a:path>
                <a:path w="1586864" h="3270884">
                  <a:moveTo>
                    <a:pt x="528942" y="3122173"/>
                  </a:moveTo>
                  <a:lnTo>
                    <a:pt x="528942" y="3270877"/>
                  </a:lnTo>
                </a:path>
                <a:path w="1586864" h="3270884">
                  <a:moveTo>
                    <a:pt x="528942" y="0"/>
                  </a:moveTo>
                  <a:lnTo>
                    <a:pt x="528942" y="1793804"/>
                  </a:lnTo>
                </a:path>
                <a:path w="1586864" h="3270884">
                  <a:moveTo>
                    <a:pt x="1057910" y="3122173"/>
                  </a:moveTo>
                  <a:lnTo>
                    <a:pt x="1057910" y="3270877"/>
                  </a:lnTo>
                </a:path>
                <a:path w="1586864" h="3270884">
                  <a:moveTo>
                    <a:pt x="1057910" y="0"/>
                  </a:moveTo>
                  <a:lnTo>
                    <a:pt x="1057910" y="2847605"/>
                  </a:lnTo>
                </a:path>
                <a:path w="1586864" h="3270884">
                  <a:moveTo>
                    <a:pt x="1586852" y="3122173"/>
                  </a:moveTo>
                  <a:lnTo>
                    <a:pt x="1586852" y="3270877"/>
                  </a:lnTo>
                </a:path>
                <a:path w="1586864" h="3270884">
                  <a:moveTo>
                    <a:pt x="1586852" y="0"/>
                  </a:moveTo>
                  <a:lnTo>
                    <a:pt x="1586852" y="3051741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5331434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5860376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2574277" y="6719023"/>
              <a:ext cx="113030" cy="0"/>
            </a:xfrm>
            <a:custGeom>
              <a:avLst/>
              <a:gdLst/>
              <a:ahLst/>
              <a:cxnLst/>
              <a:rect l="l" t="t" r="r" b="b"/>
              <a:pathLst>
                <a:path w="113030">
                  <a:moveTo>
                    <a:pt x="112420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2574277" y="6719023"/>
              <a:ext cx="112395" cy="0"/>
            </a:xfrm>
            <a:custGeom>
              <a:avLst/>
              <a:gdLst/>
              <a:ahLst/>
              <a:cxnLst/>
              <a:rect l="l" t="t" r="r" b="b"/>
              <a:pathLst>
                <a:path w="112394">
                  <a:moveTo>
                    <a:pt x="0" y="0"/>
                  </a:moveTo>
                  <a:lnTo>
                    <a:pt x="112397" y="0"/>
                  </a:lnTo>
                  <a:lnTo>
                    <a:pt x="0" y="0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2686786" y="6568856"/>
              <a:ext cx="112395" cy="150495"/>
            </a:xfrm>
            <a:custGeom>
              <a:avLst/>
              <a:gdLst/>
              <a:ahLst/>
              <a:cxnLst/>
              <a:rect l="l" t="t" r="r" b="b"/>
              <a:pathLst>
                <a:path w="112394" h="150495">
                  <a:moveTo>
                    <a:pt x="112397" y="0"/>
                  </a:moveTo>
                  <a:lnTo>
                    <a:pt x="0" y="0"/>
                  </a:lnTo>
                  <a:lnTo>
                    <a:pt x="0" y="150167"/>
                  </a:lnTo>
                  <a:lnTo>
                    <a:pt x="112397" y="1501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2686784" y="6568849"/>
              <a:ext cx="112395" cy="150495"/>
            </a:xfrm>
            <a:custGeom>
              <a:avLst/>
              <a:gdLst/>
              <a:ahLst/>
              <a:cxnLst/>
              <a:rect l="l" t="t" r="r" b="b"/>
              <a:pathLst>
                <a:path w="112394" h="150495">
                  <a:moveTo>
                    <a:pt x="0" y="150167"/>
                  </a:moveTo>
                  <a:lnTo>
                    <a:pt x="112397" y="1501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0167"/>
                  </a:lnTo>
                  <a:close/>
                </a:path>
              </a:pathLst>
            </a:custGeom>
            <a:ln w="9756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2799181" y="5791187"/>
              <a:ext cx="112395" cy="928369"/>
            </a:xfrm>
            <a:custGeom>
              <a:avLst/>
              <a:gdLst/>
              <a:ahLst/>
              <a:cxnLst/>
              <a:rect l="l" t="t" r="r" b="b"/>
              <a:pathLst>
                <a:path w="112394" h="928370">
                  <a:moveTo>
                    <a:pt x="112397" y="0"/>
                  </a:moveTo>
                  <a:lnTo>
                    <a:pt x="0" y="0"/>
                  </a:lnTo>
                  <a:lnTo>
                    <a:pt x="0" y="927836"/>
                  </a:lnTo>
                  <a:lnTo>
                    <a:pt x="112397" y="92783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2799182" y="5791180"/>
              <a:ext cx="112395" cy="928369"/>
            </a:xfrm>
            <a:custGeom>
              <a:avLst/>
              <a:gdLst/>
              <a:ahLst/>
              <a:cxnLst/>
              <a:rect l="l" t="t" r="r" b="b"/>
              <a:pathLst>
                <a:path w="112394" h="928370">
                  <a:moveTo>
                    <a:pt x="0" y="927837"/>
                  </a:moveTo>
                  <a:lnTo>
                    <a:pt x="112397" y="92783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927837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2911602" y="4732782"/>
              <a:ext cx="112395" cy="1986280"/>
            </a:xfrm>
            <a:custGeom>
              <a:avLst/>
              <a:gdLst/>
              <a:ahLst/>
              <a:cxnLst/>
              <a:rect l="l" t="t" r="r" b="b"/>
              <a:pathLst>
                <a:path w="112394" h="1986279">
                  <a:moveTo>
                    <a:pt x="112397" y="0"/>
                  </a:moveTo>
                  <a:lnTo>
                    <a:pt x="0" y="0"/>
                  </a:lnTo>
                  <a:lnTo>
                    <a:pt x="0" y="1986241"/>
                  </a:lnTo>
                  <a:lnTo>
                    <a:pt x="112397" y="198624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2911602" y="4732778"/>
              <a:ext cx="112395" cy="1986280"/>
            </a:xfrm>
            <a:custGeom>
              <a:avLst/>
              <a:gdLst/>
              <a:ahLst/>
              <a:cxnLst/>
              <a:rect l="l" t="t" r="r" b="b"/>
              <a:pathLst>
                <a:path w="112394" h="1986279">
                  <a:moveTo>
                    <a:pt x="0" y="1986239"/>
                  </a:moveTo>
                  <a:lnTo>
                    <a:pt x="112397" y="1986239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986239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3024085" y="3937152"/>
              <a:ext cx="112395" cy="2781935"/>
            </a:xfrm>
            <a:custGeom>
              <a:avLst/>
              <a:gdLst/>
              <a:ahLst/>
              <a:cxnLst/>
              <a:rect l="l" t="t" r="r" b="b"/>
              <a:pathLst>
                <a:path w="112394" h="2781934">
                  <a:moveTo>
                    <a:pt x="112397" y="0"/>
                  </a:moveTo>
                  <a:lnTo>
                    <a:pt x="0" y="0"/>
                  </a:lnTo>
                  <a:lnTo>
                    <a:pt x="0" y="2781871"/>
                  </a:lnTo>
                  <a:lnTo>
                    <a:pt x="112397" y="278187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3024088" y="3937141"/>
              <a:ext cx="112395" cy="2781935"/>
            </a:xfrm>
            <a:custGeom>
              <a:avLst/>
              <a:gdLst/>
              <a:ahLst/>
              <a:cxnLst/>
              <a:rect l="l" t="t" r="r" b="b"/>
              <a:pathLst>
                <a:path w="112394" h="2781934">
                  <a:moveTo>
                    <a:pt x="0" y="2781875"/>
                  </a:moveTo>
                  <a:lnTo>
                    <a:pt x="112397" y="278187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78187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3136506" y="3745547"/>
              <a:ext cx="112395" cy="2973705"/>
            </a:xfrm>
            <a:custGeom>
              <a:avLst/>
              <a:gdLst/>
              <a:ahLst/>
              <a:cxnLst/>
              <a:rect l="l" t="t" r="r" b="b"/>
              <a:pathLst>
                <a:path w="112394" h="2973704">
                  <a:moveTo>
                    <a:pt x="112397" y="0"/>
                  </a:moveTo>
                  <a:lnTo>
                    <a:pt x="0" y="0"/>
                  </a:lnTo>
                  <a:lnTo>
                    <a:pt x="0" y="2973476"/>
                  </a:lnTo>
                  <a:lnTo>
                    <a:pt x="112397" y="297347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3136508" y="3745536"/>
              <a:ext cx="112395" cy="2973705"/>
            </a:xfrm>
            <a:custGeom>
              <a:avLst/>
              <a:gdLst/>
              <a:ahLst/>
              <a:cxnLst/>
              <a:rect l="l" t="t" r="r" b="b"/>
              <a:pathLst>
                <a:path w="112394" h="2973704">
                  <a:moveTo>
                    <a:pt x="0" y="2973480"/>
                  </a:moveTo>
                  <a:lnTo>
                    <a:pt x="112397" y="2973480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973480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3248901" y="3762756"/>
              <a:ext cx="112395" cy="2956560"/>
            </a:xfrm>
            <a:custGeom>
              <a:avLst/>
              <a:gdLst/>
              <a:ahLst/>
              <a:cxnLst/>
              <a:rect l="l" t="t" r="r" b="b"/>
              <a:pathLst>
                <a:path w="112395" h="2956559">
                  <a:moveTo>
                    <a:pt x="112397" y="0"/>
                  </a:moveTo>
                  <a:lnTo>
                    <a:pt x="0" y="0"/>
                  </a:lnTo>
                  <a:lnTo>
                    <a:pt x="0" y="2956267"/>
                  </a:lnTo>
                  <a:lnTo>
                    <a:pt x="112397" y="29562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3248905" y="3762752"/>
              <a:ext cx="112395" cy="2956560"/>
            </a:xfrm>
            <a:custGeom>
              <a:avLst/>
              <a:gdLst/>
              <a:ahLst/>
              <a:cxnLst/>
              <a:rect l="l" t="t" r="r" b="b"/>
              <a:pathLst>
                <a:path w="112395" h="2956559">
                  <a:moveTo>
                    <a:pt x="0" y="2956265"/>
                  </a:moveTo>
                  <a:lnTo>
                    <a:pt x="112397" y="295626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95626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3361321" y="4059250"/>
              <a:ext cx="112395" cy="2660015"/>
            </a:xfrm>
            <a:custGeom>
              <a:avLst/>
              <a:gdLst/>
              <a:ahLst/>
              <a:cxnLst/>
              <a:rect l="l" t="t" r="r" b="b"/>
              <a:pathLst>
                <a:path w="112395" h="2660015">
                  <a:moveTo>
                    <a:pt x="112397" y="0"/>
                  </a:moveTo>
                  <a:lnTo>
                    <a:pt x="0" y="0"/>
                  </a:lnTo>
                  <a:lnTo>
                    <a:pt x="0" y="2659773"/>
                  </a:lnTo>
                  <a:lnTo>
                    <a:pt x="112397" y="2659773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3361325" y="4059243"/>
              <a:ext cx="112395" cy="2660015"/>
            </a:xfrm>
            <a:custGeom>
              <a:avLst/>
              <a:gdLst/>
              <a:ahLst/>
              <a:cxnLst/>
              <a:rect l="l" t="t" r="r" b="b"/>
              <a:pathLst>
                <a:path w="112395" h="2660015">
                  <a:moveTo>
                    <a:pt x="0" y="2659774"/>
                  </a:moveTo>
                  <a:lnTo>
                    <a:pt x="112397" y="2659774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659774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3473805" y="4464469"/>
              <a:ext cx="112395" cy="2254885"/>
            </a:xfrm>
            <a:custGeom>
              <a:avLst/>
              <a:gdLst/>
              <a:ahLst/>
              <a:cxnLst/>
              <a:rect l="l" t="t" r="r" b="b"/>
              <a:pathLst>
                <a:path w="112395" h="2254884">
                  <a:moveTo>
                    <a:pt x="112397" y="0"/>
                  </a:moveTo>
                  <a:lnTo>
                    <a:pt x="0" y="0"/>
                  </a:lnTo>
                  <a:lnTo>
                    <a:pt x="0" y="2254554"/>
                  </a:lnTo>
                  <a:lnTo>
                    <a:pt x="112397" y="2254554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3473811" y="4464464"/>
              <a:ext cx="112395" cy="2254885"/>
            </a:xfrm>
            <a:custGeom>
              <a:avLst/>
              <a:gdLst/>
              <a:ahLst/>
              <a:cxnLst/>
              <a:rect l="l" t="t" r="r" b="b"/>
              <a:pathLst>
                <a:path w="112395" h="2254884">
                  <a:moveTo>
                    <a:pt x="0" y="2254553"/>
                  </a:moveTo>
                  <a:lnTo>
                    <a:pt x="112397" y="2254553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254553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586226" y="4923637"/>
              <a:ext cx="112395" cy="1795780"/>
            </a:xfrm>
            <a:custGeom>
              <a:avLst/>
              <a:gdLst/>
              <a:ahLst/>
              <a:cxnLst/>
              <a:rect l="l" t="t" r="r" b="b"/>
              <a:pathLst>
                <a:path w="112395" h="1795779">
                  <a:moveTo>
                    <a:pt x="112397" y="0"/>
                  </a:moveTo>
                  <a:lnTo>
                    <a:pt x="0" y="0"/>
                  </a:lnTo>
                  <a:lnTo>
                    <a:pt x="0" y="1795386"/>
                  </a:lnTo>
                  <a:lnTo>
                    <a:pt x="112397" y="179538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3586231" y="4923631"/>
              <a:ext cx="112395" cy="1795780"/>
            </a:xfrm>
            <a:custGeom>
              <a:avLst/>
              <a:gdLst/>
              <a:ahLst/>
              <a:cxnLst/>
              <a:rect l="l" t="t" r="r" b="b"/>
              <a:pathLst>
                <a:path w="112395" h="1795779">
                  <a:moveTo>
                    <a:pt x="0" y="1795385"/>
                  </a:moveTo>
                  <a:lnTo>
                    <a:pt x="112397" y="179538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79538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3698633" y="5390654"/>
              <a:ext cx="112395" cy="1328420"/>
            </a:xfrm>
            <a:custGeom>
              <a:avLst/>
              <a:gdLst/>
              <a:ahLst/>
              <a:cxnLst/>
              <a:rect l="l" t="t" r="r" b="b"/>
              <a:pathLst>
                <a:path w="112395" h="1328420">
                  <a:moveTo>
                    <a:pt x="112397" y="0"/>
                  </a:moveTo>
                  <a:lnTo>
                    <a:pt x="0" y="0"/>
                  </a:lnTo>
                  <a:lnTo>
                    <a:pt x="0" y="1328369"/>
                  </a:lnTo>
                  <a:lnTo>
                    <a:pt x="112397" y="1328369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3698629" y="5390644"/>
              <a:ext cx="112395" cy="1328420"/>
            </a:xfrm>
            <a:custGeom>
              <a:avLst/>
              <a:gdLst/>
              <a:ahLst/>
              <a:cxnLst/>
              <a:rect l="l" t="t" r="r" b="b"/>
              <a:pathLst>
                <a:path w="112395" h="1328420">
                  <a:moveTo>
                    <a:pt x="0" y="1328373"/>
                  </a:moveTo>
                  <a:lnTo>
                    <a:pt x="112397" y="1328373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328373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3811143" y="5771673"/>
              <a:ext cx="112395" cy="947419"/>
            </a:xfrm>
            <a:custGeom>
              <a:avLst/>
              <a:gdLst/>
              <a:ahLst/>
              <a:cxnLst/>
              <a:rect l="l" t="t" r="r" b="b"/>
              <a:pathLst>
                <a:path w="112395" h="947420">
                  <a:moveTo>
                    <a:pt x="112397" y="0"/>
                  </a:moveTo>
                  <a:lnTo>
                    <a:pt x="0" y="0"/>
                  </a:lnTo>
                  <a:lnTo>
                    <a:pt x="0" y="947350"/>
                  </a:lnTo>
                  <a:lnTo>
                    <a:pt x="112397" y="947350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3811137" y="5771666"/>
              <a:ext cx="112395" cy="947419"/>
            </a:xfrm>
            <a:custGeom>
              <a:avLst/>
              <a:gdLst/>
              <a:ahLst/>
              <a:cxnLst/>
              <a:rect l="l" t="t" r="r" b="b"/>
              <a:pathLst>
                <a:path w="112395" h="947420">
                  <a:moveTo>
                    <a:pt x="0" y="947351"/>
                  </a:moveTo>
                  <a:lnTo>
                    <a:pt x="112397" y="947351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947351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3923538" y="5916404"/>
              <a:ext cx="112395" cy="802640"/>
            </a:xfrm>
            <a:custGeom>
              <a:avLst/>
              <a:gdLst/>
              <a:ahLst/>
              <a:cxnLst/>
              <a:rect l="l" t="t" r="r" b="b"/>
              <a:pathLst>
                <a:path w="112395" h="802640">
                  <a:moveTo>
                    <a:pt x="112397" y="0"/>
                  </a:moveTo>
                  <a:lnTo>
                    <a:pt x="0" y="0"/>
                  </a:lnTo>
                  <a:lnTo>
                    <a:pt x="0" y="802619"/>
                  </a:lnTo>
                  <a:lnTo>
                    <a:pt x="112397" y="802619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3923535" y="5916397"/>
              <a:ext cx="112395" cy="802640"/>
            </a:xfrm>
            <a:custGeom>
              <a:avLst/>
              <a:gdLst/>
              <a:ahLst/>
              <a:cxnLst/>
              <a:rect l="l" t="t" r="r" b="b"/>
              <a:pathLst>
                <a:path w="112395" h="802640">
                  <a:moveTo>
                    <a:pt x="0" y="802619"/>
                  </a:moveTo>
                  <a:lnTo>
                    <a:pt x="112397" y="802619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802619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4035958" y="6137756"/>
              <a:ext cx="112395" cy="581660"/>
            </a:xfrm>
            <a:custGeom>
              <a:avLst/>
              <a:gdLst/>
              <a:ahLst/>
              <a:cxnLst/>
              <a:rect l="l" t="t" r="r" b="b"/>
              <a:pathLst>
                <a:path w="112395" h="581659">
                  <a:moveTo>
                    <a:pt x="112397" y="0"/>
                  </a:moveTo>
                  <a:lnTo>
                    <a:pt x="0" y="0"/>
                  </a:lnTo>
                  <a:lnTo>
                    <a:pt x="0" y="581267"/>
                  </a:lnTo>
                  <a:lnTo>
                    <a:pt x="112397" y="5812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035933" y="6137749"/>
              <a:ext cx="112395" cy="581660"/>
            </a:xfrm>
            <a:custGeom>
              <a:avLst/>
              <a:gdLst/>
              <a:ahLst/>
              <a:cxnLst/>
              <a:rect l="l" t="t" r="r" b="b"/>
              <a:pathLst>
                <a:path w="112395" h="581659">
                  <a:moveTo>
                    <a:pt x="0" y="581268"/>
                  </a:moveTo>
                  <a:lnTo>
                    <a:pt x="112397" y="58126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581268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148442" y="6295017"/>
              <a:ext cx="112395" cy="424180"/>
            </a:xfrm>
            <a:custGeom>
              <a:avLst/>
              <a:gdLst/>
              <a:ahLst/>
              <a:cxnLst/>
              <a:rect l="l" t="t" r="r" b="b"/>
              <a:pathLst>
                <a:path w="112395" h="424179">
                  <a:moveTo>
                    <a:pt x="112397" y="0"/>
                  </a:moveTo>
                  <a:lnTo>
                    <a:pt x="0" y="0"/>
                  </a:lnTo>
                  <a:lnTo>
                    <a:pt x="0" y="424006"/>
                  </a:lnTo>
                  <a:lnTo>
                    <a:pt x="112397" y="42400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148441" y="6295011"/>
              <a:ext cx="112395" cy="424180"/>
            </a:xfrm>
            <a:custGeom>
              <a:avLst/>
              <a:gdLst/>
              <a:ahLst/>
              <a:cxnLst/>
              <a:rect l="l" t="t" r="r" b="b"/>
              <a:pathLst>
                <a:path w="112395" h="424179">
                  <a:moveTo>
                    <a:pt x="0" y="424006"/>
                  </a:moveTo>
                  <a:lnTo>
                    <a:pt x="112397" y="424006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424006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260862" y="6444456"/>
              <a:ext cx="112395" cy="274955"/>
            </a:xfrm>
            <a:custGeom>
              <a:avLst/>
              <a:gdLst/>
              <a:ahLst/>
              <a:cxnLst/>
              <a:rect l="l" t="t" r="r" b="b"/>
              <a:pathLst>
                <a:path w="112395" h="274954">
                  <a:moveTo>
                    <a:pt x="112397" y="0"/>
                  </a:moveTo>
                  <a:lnTo>
                    <a:pt x="0" y="0"/>
                  </a:lnTo>
                  <a:lnTo>
                    <a:pt x="0" y="274567"/>
                  </a:lnTo>
                  <a:lnTo>
                    <a:pt x="112397" y="2745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260861" y="6444450"/>
              <a:ext cx="112395" cy="274955"/>
            </a:xfrm>
            <a:custGeom>
              <a:avLst/>
              <a:gdLst/>
              <a:ahLst/>
              <a:cxnLst/>
              <a:rect l="l" t="t" r="r" b="b"/>
              <a:pathLst>
                <a:path w="112395" h="274954">
                  <a:moveTo>
                    <a:pt x="0" y="274567"/>
                  </a:moveTo>
                  <a:lnTo>
                    <a:pt x="112397" y="2745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74567"/>
                  </a:lnTo>
                  <a:close/>
                </a:path>
              </a:pathLst>
            </a:custGeom>
            <a:ln w="975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373257" y="6520324"/>
              <a:ext cx="112395" cy="198755"/>
            </a:xfrm>
            <a:custGeom>
              <a:avLst/>
              <a:gdLst/>
              <a:ahLst/>
              <a:cxnLst/>
              <a:rect l="l" t="t" r="r" b="b"/>
              <a:pathLst>
                <a:path w="112395" h="198754">
                  <a:moveTo>
                    <a:pt x="112397" y="0"/>
                  </a:moveTo>
                  <a:lnTo>
                    <a:pt x="0" y="0"/>
                  </a:lnTo>
                  <a:lnTo>
                    <a:pt x="0" y="198699"/>
                  </a:lnTo>
                  <a:lnTo>
                    <a:pt x="112397" y="198699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373258" y="6520318"/>
              <a:ext cx="112395" cy="198755"/>
            </a:xfrm>
            <a:custGeom>
              <a:avLst/>
              <a:gdLst/>
              <a:ahLst/>
              <a:cxnLst/>
              <a:rect l="l" t="t" r="r" b="b"/>
              <a:pathLst>
                <a:path w="112395" h="198754">
                  <a:moveTo>
                    <a:pt x="0" y="198699"/>
                  </a:moveTo>
                  <a:lnTo>
                    <a:pt x="112397" y="198699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98699"/>
                  </a:lnTo>
                  <a:close/>
                </a:path>
              </a:pathLst>
            </a:custGeom>
            <a:ln w="9754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485652" y="6576679"/>
              <a:ext cx="112395" cy="142875"/>
            </a:xfrm>
            <a:custGeom>
              <a:avLst/>
              <a:gdLst/>
              <a:ahLst/>
              <a:cxnLst/>
              <a:rect l="l" t="t" r="r" b="b"/>
              <a:pathLst>
                <a:path w="112395" h="142875">
                  <a:moveTo>
                    <a:pt x="112397" y="0"/>
                  </a:moveTo>
                  <a:lnTo>
                    <a:pt x="0" y="0"/>
                  </a:lnTo>
                  <a:lnTo>
                    <a:pt x="0" y="142344"/>
                  </a:lnTo>
                  <a:lnTo>
                    <a:pt x="112397" y="142344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485656" y="6576672"/>
              <a:ext cx="112395" cy="142875"/>
            </a:xfrm>
            <a:custGeom>
              <a:avLst/>
              <a:gdLst/>
              <a:ahLst/>
              <a:cxnLst/>
              <a:rect l="l" t="t" r="r" b="b"/>
              <a:pathLst>
                <a:path w="112395" h="142875">
                  <a:moveTo>
                    <a:pt x="0" y="142344"/>
                  </a:moveTo>
                  <a:lnTo>
                    <a:pt x="112397" y="142344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42344"/>
                  </a:lnTo>
                  <a:close/>
                </a:path>
              </a:pathLst>
            </a:custGeom>
            <a:ln w="975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598161" y="6631376"/>
              <a:ext cx="112395" cy="88265"/>
            </a:xfrm>
            <a:custGeom>
              <a:avLst/>
              <a:gdLst/>
              <a:ahLst/>
              <a:cxnLst/>
              <a:rect l="l" t="t" r="r" b="b"/>
              <a:pathLst>
                <a:path w="112395" h="88265">
                  <a:moveTo>
                    <a:pt x="112397" y="0"/>
                  </a:moveTo>
                  <a:lnTo>
                    <a:pt x="0" y="0"/>
                  </a:lnTo>
                  <a:lnTo>
                    <a:pt x="0" y="87647"/>
                  </a:lnTo>
                  <a:lnTo>
                    <a:pt x="112397" y="8764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598164" y="6631370"/>
              <a:ext cx="112395" cy="88265"/>
            </a:xfrm>
            <a:custGeom>
              <a:avLst/>
              <a:gdLst/>
              <a:ahLst/>
              <a:cxnLst/>
              <a:rect l="l" t="t" r="r" b="b"/>
              <a:pathLst>
                <a:path w="112395" h="88265">
                  <a:moveTo>
                    <a:pt x="0" y="87647"/>
                  </a:moveTo>
                  <a:lnTo>
                    <a:pt x="112397" y="8764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87647"/>
                  </a:lnTo>
                  <a:close/>
                </a:path>
              </a:pathLst>
            </a:custGeom>
            <a:ln w="976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710582" y="6648592"/>
              <a:ext cx="112395" cy="70485"/>
            </a:xfrm>
            <a:custGeom>
              <a:avLst/>
              <a:gdLst/>
              <a:ahLst/>
              <a:cxnLst/>
              <a:rect l="l" t="t" r="r" b="b"/>
              <a:pathLst>
                <a:path w="112395" h="70484">
                  <a:moveTo>
                    <a:pt x="112397" y="0"/>
                  </a:moveTo>
                  <a:lnTo>
                    <a:pt x="0" y="0"/>
                  </a:lnTo>
                  <a:lnTo>
                    <a:pt x="0" y="70431"/>
                  </a:lnTo>
                  <a:lnTo>
                    <a:pt x="112397" y="7043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710584" y="6648585"/>
              <a:ext cx="112395" cy="70485"/>
            </a:xfrm>
            <a:custGeom>
              <a:avLst/>
              <a:gdLst/>
              <a:ahLst/>
              <a:cxnLst/>
              <a:rect l="l" t="t" r="r" b="b"/>
              <a:pathLst>
                <a:path w="112395" h="70484">
                  <a:moveTo>
                    <a:pt x="0" y="70431"/>
                  </a:moveTo>
                  <a:lnTo>
                    <a:pt x="112375" y="70431"/>
                  </a:lnTo>
                  <a:lnTo>
                    <a:pt x="112375" y="0"/>
                  </a:lnTo>
                  <a:lnTo>
                    <a:pt x="0" y="0"/>
                  </a:lnTo>
                  <a:lnTo>
                    <a:pt x="0" y="70431"/>
                  </a:lnTo>
                  <a:close/>
                </a:path>
              </a:pathLst>
            </a:custGeom>
            <a:ln w="976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822977" y="6673631"/>
              <a:ext cx="112395" cy="45720"/>
            </a:xfrm>
            <a:custGeom>
              <a:avLst/>
              <a:gdLst/>
              <a:ahLst/>
              <a:cxnLst/>
              <a:rect l="l" t="t" r="r" b="b"/>
              <a:pathLst>
                <a:path w="112395" h="45720">
                  <a:moveTo>
                    <a:pt x="112397" y="0"/>
                  </a:moveTo>
                  <a:lnTo>
                    <a:pt x="0" y="0"/>
                  </a:lnTo>
                  <a:lnTo>
                    <a:pt x="0" y="45392"/>
                  </a:lnTo>
                  <a:lnTo>
                    <a:pt x="112397" y="45392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4822982" y="6673624"/>
              <a:ext cx="112395" cy="45720"/>
            </a:xfrm>
            <a:custGeom>
              <a:avLst/>
              <a:gdLst/>
              <a:ahLst/>
              <a:cxnLst/>
              <a:rect l="l" t="t" r="r" b="b"/>
              <a:pathLst>
                <a:path w="112395" h="45720">
                  <a:moveTo>
                    <a:pt x="0" y="45392"/>
                  </a:moveTo>
                  <a:lnTo>
                    <a:pt x="112397" y="45392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45392"/>
                  </a:lnTo>
                  <a:close/>
                </a:path>
              </a:pathLst>
            </a:custGeom>
            <a:ln w="9765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4935486" y="6696371"/>
              <a:ext cx="112395" cy="22860"/>
            </a:xfrm>
            <a:custGeom>
              <a:avLst/>
              <a:gdLst/>
              <a:ahLst/>
              <a:cxnLst/>
              <a:rect l="l" t="t" r="r" b="b"/>
              <a:pathLst>
                <a:path w="112395" h="22859">
                  <a:moveTo>
                    <a:pt x="112397" y="0"/>
                  </a:moveTo>
                  <a:lnTo>
                    <a:pt x="0" y="0"/>
                  </a:lnTo>
                  <a:lnTo>
                    <a:pt x="0" y="22652"/>
                  </a:lnTo>
                  <a:lnTo>
                    <a:pt x="112397" y="22652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4935468" y="6696365"/>
              <a:ext cx="112395" cy="22860"/>
            </a:xfrm>
            <a:custGeom>
              <a:avLst/>
              <a:gdLst/>
              <a:ahLst/>
              <a:cxnLst/>
              <a:rect l="l" t="t" r="r" b="b"/>
              <a:pathLst>
                <a:path w="112395" h="22859">
                  <a:moveTo>
                    <a:pt x="0" y="22652"/>
                  </a:moveTo>
                  <a:lnTo>
                    <a:pt x="112397" y="22652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2652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5047894" y="6702625"/>
              <a:ext cx="112395" cy="16510"/>
            </a:xfrm>
            <a:custGeom>
              <a:avLst/>
              <a:gdLst/>
              <a:ahLst/>
              <a:cxnLst/>
              <a:rect l="l" t="t" r="r" b="b"/>
              <a:pathLst>
                <a:path w="112395" h="16509">
                  <a:moveTo>
                    <a:pt x="112397" y="0"/>
                  </a:moveTo>
                  <a:lnTo>
                    <a:pt x="0" y="0"/>
                  </a:lnTo>
                  <a:lnTo>
                    <a:pt x="0" y="16397"/>
                  </a:lnTo>
                  <a:lnTo>
                    <a:pt x="112397" y="1639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5047888" y="6702619"/>
              <a:ext cx="112395" cy="16510"/>
            </a:xfrm>
            <a:custGeom>
              <a:avLst/>
              <a:gdLst/>
              <a:ahLst/>
              <a:cxnLst/>
              <a:rect l="l" t="t" r="r" b="b"/>
              <a:pathLst>
                <a:path w="112395" h="16509">
                  <a:moveTo>
                    <a:pt x="0" y="16398"/>
                  </a:moveTo>
                  <a:lnTo>
                    <a:pt x="112397" y="1639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6398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5160289" y="6703378"/>
              <a:ext cx="113030" cy="15875"/>
            </a:xfrm>
            <a:custGeom>
              <a:avLst/>
              <a:gdLst/>
              <a:ahLst/>
              <a:cxnLst/>
              <a:rect l="l" t="t" r="r" b="b"/>
              <a:pathLst>
                <a:path w="113029" h="15875">
                  <a:moveTo>
                    <a:pt x="112419" y="0"/>
                  </a:moveTo>
                  <a:lnTo>
                    <a:pt x="0" y="0"/>
                  </a:lnTo>
                  <a:lnTo>
                    <a:pt x="0" y="15645"/>
                  </a:lnTo>
                  <a:lnTo>
                    <a:pt x="112419" y="15645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5160285" y="6703372"/>
              <a:ext cx="112395" cy="15875"/>
            </a:xfrm>
            <a:custGeom>
              <a:avLst/>
              <a:gdLst/>
              <a:ahLst/>
              <a:cxnLst/>
              <a:rect l="l" t="t" r="r" b="b"/>
              <a:pathLst>
                <a:path w="112395" h="15875">
                  <a:moveTo>
                    <a:pt x="0" y="15645"/>
                  </a:moveTo>
                  <a:lnTo>
                    <a:pt x="112397" y="1564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645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5272798" y="6711201"/>
              <a:ext cx="112395" cy="8255"/>
            </a:xfrm>
            <a:custGeom>
              <a:avLst/>
              <a:gdLst/>
              <a:ahLst/>
              <a:cxnLst/>
              <a:rect l="l" t="t" r="r" b="b"/>
              <a:pathLst>
                <a:path w="112395" h="8254">
                  <a:moveTo>
                    <a:pt x="112397" y="0"/>
                  </a:moveTo>
                  <a:lnTo>
                    <a:pt x="0" y="0"/>
                  </a:lnTo>
                  <a:lnTo>
                    <a:pt x="0" y="7821"/>
                  </a:lnTo>
                  <a:lnTo>
                    <a:pt x="112397" y="782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5272794" y="6711195"/>
              <a:ext cx="112395" cy="8255"/>
            </a:xfrm>
            <a:custGeom>
              <a:avLst/>
              <a:gdLst/>
              <a:ahLst/>
              <a:cxnLst/>
              <a:rect l="l" t="t" r="r" b="b"/>
              <a:pathLst>
                <a:path w="112395" h="8254">
                  <a:moveTo>
                    <a:pt x="0" y="7821"/>
                  </a:moveTo>
                  <a:lnTo>
                    <a:pt x="112397" y="7821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821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5385193" y="6713587"/>
              <a:ext cx="113030" cy="5715"/>
            </a:xfrm>
            <a:custGeom>
              <a:avLst/>
              <a:gdLst/>
              <a:ahLst/>
              <a:cxnLst/>
              <a:rect l="l" t="t" r="r" b="b"/>
              <a:pathLst>
                <a:path w="113029" h="5715">
                  <a:moveTo>
                    <a:pt x="112419" y="0"/>
                  </a:moveTo>
                  <a:lnTo>
                    <a:pt x="0" y="0"/>
                  </a:lnTo>
                  <a:lnTo>
                    <a:pt x="0" y="5435"/>
                  </a:lnTo>
                  <a:lnTo>
                    <a:pt x="112419" y="5435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5385191" y="6713581"/>
              <a:ext cx="112395" cy="5715"/>
            </a:xfrm>
            <a:custGeom>
              <a:avLst/>
              <a:gdLst/>
              <a:ahLst/>
              <a:cxnLst/>
              <a:rect l="l" t="t" r="r" b="b"/>
              <a:pathLst>
                <a:path w="112395" h="5715">
                  <a:moveTo>
                    <a:pt x="0" y="5435"/>
                  </a:moveTo>
                  <a:lnTo>
                    <a:pt x="112397" y="543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5435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5497614" y="6715156"/>
              <a:ext cx="112395" cy="4445"/>
            </a:xfrm>
            <a:custGeom>
              <a:avLst/>
              <a:gdLst/>
              <a:ahLst/>
              <a:cxnLst/>
              <a:rect l="l" t="t" r="r" b="b"/>
              <a:pathLst>
                <a:path w="112395" h="4445">
                  <a:moveTo>
                    <a:pt x="112397" y="0"/>
                  </a:moveTo>
                  <a:lnTo>
                    <a:pt x="0" y="0"/>
                  </a:lnTo>
                  <a:lnTo>
                    <a:pt x="0" y="3867"/>
                  </a:lnTo>
                  <a:lnTo>
                    <a:pt x="112397" y="38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5497611" y="6715150"/>
              <a:ext cx="112395" cy="4445"/>
            </a:xfrm>
            <a:custGeom>
              <a:avLst/>
              <a:gdLst/>
              <a:ahLst/>
              <a:cxnLst/>
              <a:rect l="l" t="t" r="r" b="b"/>
              <a:pathLst>
                <a:path w="112395" h="4445">
                  <a:moveTo>
                    <a:pt x="0" y="3867"/>
                  </a:moveTo>
                  <a:lnTo>
                    <a:pt x="112397" y="38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3867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5610123" y="6714339"/>
              <a:ext cx="113030" cy="5080"/>
            </a:xfrm>
            <a:custGeom>
              <a:avLst/>
              <a:gdLst/>
              <a:ahLst/>
              <a:cxnLst/>
              <a:rect l="l" t="t" r="r" b="b"/>
              <a:pathLst>
                <a:path w="113029" h="5079">
                  <a:moveTo>
                    <a:pt x="112419" y="0"/>
                  </a:moveTo>
                  <a:lnTo>
                    <a:pt x="0" y="0"/>
                  </a:lnTo>
                  <a:lnTo>
                    <a:pt x="0" y="4684"/>
                  </a:lnTo>
                  <a:lnTo>
                    <a:pt x="112419" y="4684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5610119" y="6714311"/>
              <a:ext cx="112395" cy="5080"/>
            </a:xfrm>
            <a:custGeom>
              <a:avLst/>
              <a:gdLst/>
              <a:ahLst/>
              <a:cxnLst/>
              <a:rect l="l" t="t" r="r" b="b"/>
              <a:pathLst>
                <a:path w="112395" h="5079">
                  <a:moveTo>
                    <a:pt x="0" y="4706"/>
                  </a:moveTo>
                  <a:lnTo>
                    <a:pt x="112375" y="4706"/>
                  </a:lnTo>
                  <a:lnTo>
                    <a:pt x="112375" y="0"/>
                  </a:lnTo>
                  <a:lnTo>
                    <a:pt x="0" y="0"/>
                  </a:lnTo>
                  <a:lnTo>
                    <a:pt x="0" y="4706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5722518" y="6717476"/>
              <a:ext cx="112395" cy="1905"/>
            </a:xfrm>
            <a:custGeom>
              <a:avLst/>
              <a:gdLst/>
              <a:ahLst/>
              <a:cxnLst/>
              <a:rect l="l" t="t" r="r" b="b"/>
              <a:pathLst>
                <a:path w="112395" h="1904">
                  <a:moveTo>
                    <a:pt x="112397" y="0"/>
                  </a:moveTo>
                  <a:lnTo>
                    <a:pt x="0" y="0"/>
                  </a:lnTo>
                  <a:lnTo>
                    <a:pt x="0" y="1547"/>
                  </a:lnTo>
                  <a:lnTo>
                    <a:pt x="112397" y="154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5722517" y="6717448"/>
              <a:ext cx="112395" cy="1905"/>
            </a:xfrm>
            <a:custGeom>
              <a:avLst/>
              <a:gdLst/>
              <a:ahLst/>
              <a:cxnLst/>
              <a:rect l="l" t="t" r="r" b="b"/>
              <a:pathLst>
                <a:path w="112395" h="1904">
                  <a:moveTo>
                    <a:pt x="0" y="1568"/>
                  </a:moveTo>
                  <a:lnTo>
                    <a:pt x="112397" y="156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6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5834938" y="6718295"/>
              <a:ext cx="113030" cy="1270"/>
            </a:xfrm>
            <a:custGeom>
              <a:avLst/>
              <a:gdLst/>
              <a:ahLst/>
              <a:cxnLst/>
              <a:rect l="l" t="t" r="r" b="b"/>
              <a:pathLst>
                <a:path w="113029" h="1270">
                  <a:moveTo>
                    <a:pt x="112419" y="0"/>
                  </a:moveTo>
                  <a:lnTo>
                    <a:pt x="0" y="0"/>
                  </a:lnTo>
                  <a:lnTo>
                    <a:pt x="0" y="728"/>
                  </a:lnTo>
                  <a:lnTo>
                    <a:pt x="112419" y="728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5834937" y="6718289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0" y="728"/>
                  </a:moveTo>
                  <a:lnTo>
                    <a:pt x="112397" y="72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2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5947359" y="6717476"/>
              <a:ext cx="112395" cy="1905"/>
            </a:xfrm>
            <a:custGeom>
              <a:avLst/>
              <a:gdLst/>
              <a:ahLst/>
              <a:cxnLst/>
              <a:rect l="l" t="t" r="r" b="b"/>
              <a:pathLst>
                <a:path w="112395" h="1904">
                  <a:moveTo>
                    <a:pt x="112397" y="0"/>
                  </a:moveTo>
                  <a:lnTo>
                    <a:pt x="0" y="0"/>
                  </a:lnTo>
                  <a:lnTo>
                    <a:pt x="0" y="1547"/>
                  </a:lnTo>
                  <a:lnTo>
                    <a:pt x="112397" y="154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4" name="object 104"/>
            <p:cNvSpPr/>
            <p:nvPr/>
          </p:nvSpPr>
          <p:spPr>
            <a:xfrm>
              <a:off x="5947357" y="6717448"/>
              <a:ext cx="112395" cy="1905"/>
            </a:xfrm>
            <a:custGeom>
              <a:avLst/>
              <a:gdLst/>
              <a:ahLst/>
              <a:cxnLst/>
              <a:rect l="l" t="t" r="r" b="b"/>
              <a:pathLst>
                <a:path w="112395" h="1904">
                  <a:moveTo>
                    <a:pt x="0" y="1568"/>
                  </a:moveTo>
                  <a:lnTo>
                    <a:pt x="112397" y="156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6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5" name="object 105"/>
            <p:cNvSpPr/>
            <p:nvPr/>
          </p:nvSpPr>
          <p:spPr>
            <a:xfrm>
              <a:off x="6059843" y="6719023"/>
              <a:ext cx="113030" cy="0"/>
            </a:xfrm>
            <a:custGeom>
              <a:avLst/>
              <a:gdLst/>
              <a:ahLst/>
              <a:cxnLst/>
              <a:rect l="l" t="t" r="r" b="b"/>
              <a:pathLst>
                <a:path w="113029">
                  <a:moveTo>
                    <a:pt x="112420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6" name="object 106"/>
            <p:cNvSpPr/>
            <p:nvPr/>
          </p:nvSpPr>
          <p:spPr>
            <a:xfrm>
              <a:off x="6059843" y="6719023"/>
              <a:ext cx="112395" cy="0"/>
            </a:xfrm>
            <a:custGeom>
              <a:avLst/>
              <a:gdLst/>
              <a:ahLst/>
              <a:cxnLst/>
              <a:rect l="l" t="t" r="r" b="b"/>
              <a:pathLst>
                <a:path w="112395">
                  <a:moveTo>
                    <a:pt x="0" y="0"/>
                  </a:moveTo>
                  <a:lnTo>
                    <a:pt x="112397" y="0"/>
                  </a:lnTo>
                  <a:lnTo>
                    <a:pt x="0" y="0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2394418" y="3596849"/>
              <a:ext cx="3957954" cy="3270885"/>
            </a:xfrm>
            <a:custGeom>
              <a:avLst/>
              <a:gdLst/>
              <a:ahLst/>
              <a:cxnLst/>
              <a:rect l="l" t="t" r="r" b="b"/>
              <a:pathLst>
                <a:path w="3957954" h="3270884">
                  <a:moveTo>
                    <a:pt x="0" y="3270877"/>
                  </a:moveTo>
                  <a:lnTo>
                    <a:pt x="3957703" y="3270877"/>
                  </a:lnTo>
                  <a:lnTo>
                    <a:pt x="3957703" y="0"/>
                  </a:lnTo>
                  <a:lnTo>
                    <a:pt x="0" y="0"/>
                  </a:lnTo>
                  <a:lnTo>
                    <a:pt x="0" y="3270877"/>
                  </a:lnTo>
                  <a:close/>
                </a:path>
              </a:pathLst>
            </a:custGeom>
            <a:ln w="9761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2686786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3215639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3744582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4273550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4802492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5331434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5860376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385217" y="3411580"/>
              <a:ext cx="3957954" cy="185420"/>
            </a:xfrm>
            <a:custGeom>
              <a:avLst/>
              <a:gdLst/>
              <a:ahLst/>
              <a:cxnLst/>
              <a:rect l="l" t="t" r="r" b="b"/>
              <a:pathLst>
                <a:path w="3957954" h="185420">
                  <a:moveTo>
                    <a:pt x="3957701" y="0"/>
                  </a:moveTo>
                  <a:lnTo>
                    <a:pt x="0" y="0"/>
                  </a:lnTo>
                  <a:lnTo>
                    <a:pt x="0" y="185262"/>
                  </a:lnTo>
                  <a:lnTo>
                    <a:pt x="3957701" y="185262"/>
                  </a:lnTo>
                  <a:lnTo>
                    <a:pt x="3957701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385211" y="3411556"/>
              <a:ext cx="3957954" cy="185420"/>
            </a:xfrm>
            <a:custGeom>
              <a:avLst/>
              <a:gdLst/>
              <a:ahLst/>
              <a:cxnLst/>
              <a:rect l="l" t="t" r="r" b="b"/>
              <a:pathLst>
                <a:path w="3957954" h="185420">
                  <a:moveTo>
                    <a:pt x="0" y="185271"/>
                  </a:moveTo>
                  <a:lnTo>
                    <a:pt x="3957703" y="185271"/>
                  </a:lnTo>
                  <a:lnTo>
                    <a:pt x="3957703" y="0"/>
                  </a:lnTo>
                  <a:lnTo>
                    <a:pt x="0" y="0"/>
                  </a:lnTo>
                  <a:lnTo>
                    <a:pt x="0" y="185271"/>
                  </a:lnTo>
                  <a:close/>
                </a:path>
              </a:pathLst>
            </a:custGeom>
            <a:ln w="9768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7" name="object 117"/>
          <p:cNvSpPr txBox="1"/>
          <p:nvPr/>
        </p:nvSpPr>
        <p:spPr>
          <a:xfrm>
            <a:off x="7805136" y="3385242"/>
            <a:ext cx="1118235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spc="-5" dirty="0">
                <a:solidFill>
                  <a:srgbClr val="010000"/>
                </a:solidFill>
                <a:latin typeface="Arial"/>
                <a:cs typeface="Arial"/>
              </a:rPr>
              <a:t>Negative</a:t>
            </a:r>
            <a:r>
              <a:rPr sz="1300" spc="-65" dirty="0">
                <a:solidFill>
                  <a:srgbClr val="010000"/>
                </a:solidFill>
                <a:latin typeface="Arial"/>
                <a:cs typeface="Arial"/>
              </a:rPr>
              <a:t> </a:t>
            </a:r>
            <a:r>
              <a:rPr sz="1300" spc="-15" dirty="0">
                <a:solidFill>
                  <a:srgbClr val="010000"/>
                </a:solidFill>
                <a:latin typeface="Arial"/>
                <a:cs typeface="Arial"/>
              </a:rPr>
              <a:t>Skew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18" name="object 118"/>
          <p:cNvGrpSpPr/>
          <p:nvPr/>
        </p:nvGrpSpPr>
        <p:grpSpPr>
          <a:xfrm>
            <a:off x="6380331" y="3591969"/>
            <a:ext cx="3967479" cy="3315970"/>
            <a:chOff x="6380331" y="3591969"/>
            <a:chExt cx="3967479" cy="3315970"/>
          </a:xfrm>
        </p:grpSpPr>
        <p:sp>
          <p:nvSpPr>
            <p:cNvPr id="119" name="object 119"/>
            <p:cNvSpPr/>
            <p:nvPr/>
          </p:nvSpPr>
          <p:spPr>
            <a:xfrm>
              <a:off x="6385216" y="3596856"/>
              <a:ext cx="3957954" cy="3270885"/>
            </a:xfrm>
            <a:custGeom>
              <a:avLst/>
              <a:gdLst/>
              <a:ahLst/>
              <a:cxnLst/>
              <a:rect l="l" t="t" r="r" b="b"/>
              <a:pathLst>
                <a:path w="3957954" h="3270884">
                  <a:moveTo>
                    <a:pt x="3957701" y="0"/>
                  </a:moveTo>
                  <a:lnTo>
                    <a:pt x="0" y="0"/>
                  </a:lnTo>
                  <a:lnTo>
                    <a:pt x="0" y="3270872"/>
                  </a:lnTo>
                  <a:lnTo>
                    <a:pt x="3957701" y="3270872"/>
                  </a:lnTo>
                  <a:lnTo>
                    <a:pt x="395770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6385216" y="6716582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1641627" y="0"/>
                  </a:lnTo>
                </a:path>
                <a:path w="3957954">
                  <a:moveTo>
                    <a:pt x="3665426" y="0"/>
                  </a:moveTo>
                  <a:lnTo>
                    <a:pt x="3957791" y="0"/>
                  </a:lnTo>
                </a:path>
              </a:pathLst>
            </a:custGeom>
            <a:ln w="48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6385216" y="6721466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3957791" y="0"/>
                  </a:lnTo>
                </a:path>
              </a:pathLst>
            </a:custGeom>
            <a:ln w="48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6385216" y="6519455"/>
              <a:ext cx="3957954" cy="5080"/>
            </a:xfrm>
            <a:custGeom>
              <a:avLst/>
              <a:gdLst/>
              <a:ahLst/>
              <a:cxnLst/>
              <a:rect l="l" t="t" r="r" b="b"/>
              <a:pathLst>
                <a:path w="3957954" h="5079">
                  <a:moveTo>
                    <a:pt x="0" y="4884"/>
                  </a:moveTo>
                  <a:lnTo>
                    <a:pt x="1978863" y="4884"/>
                  </a:lnTo>
                </a:path>
                <a:path w="3957954" h="5079">
                  <a:moveTo>
                    <a:pt x="3552916" y="4884"/>
                  </a:moveTo>
                  <a:lnTo>
                    <a:pt x="3957791" y="4884"/>
                  </a:lnTo>
                </a:path>
                <a:path w="3957954" h="5079">
                  <a:moveTo>
                    <a:pt x="0" y="0"/>
                  </a:moveTo>
                  <a:lnTo>
                    <a:pt x="1978863" y="0"/>
                  </a:lnTo>
                </a:path>
                <a:path w="3957954" h="5079">
                  <a:moveTo>
                    <a:pt x="3552916" y="0"/>
                  </a:moveTo>
                  <a:lnTo>
                    <a:pt x="3957791" y="0"/>
                  </a:lnTo>
                </a:path>
              </a:pathLst>
            </a:custGeom>
            <a:ln w="802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6385216" y="3785412"/>
              <a:ext cx="3957954" cy="2542540"/>
            </a:xfrm>
            <a:custGeom>
              <a:avLst/>
              <a:gdLst/>
              <a:ahLst/>
              <a:cxnLst/>
              <a:rect l="l" t="t" r="r" b="b"/>
              <a:pathLst>
                <a:path w="3957954" h="2542540">
                  <a:moveTo>
                    <a:pt x="0" y="2542489"/>
                  </a:moveTo>
                  <a:lnTo>
                    <a:pt x="2091347" y="2542489"/>
                  </a:lnTo>
                </a:path>
                <a:path w="3957954" h="2542540">
                  <a:moveTo>
                    <a:pt x="3552916" y="2542489"/>
                  </a:moveTo>
                  <a:lnTo>
                    <a:pt x="3957791" y="2542489"/>
                  </a:lnTo>
                </a:path>
                <a:path w="3957954" h="2542540">
                  <a:moveTo>
                    <a:pt x="0" y="2346909"/>
                  </a:moveTo>
                  <a:lnTo>
                    <a:pt x="2316162" y="2346909"/>
                  </a:lnTo>
                </a:path>
                <a:path w="3957954" h="2542540">
                  <a:moveTo>
                    <a:pt x="3552916" y="2346909"/>
                  </a:moveTo>
                  <a:lnTo>
                    <a:pt x="3957791" y="2346909"/>
                  </a:lnTo>
                </a:path>
                <a:path w="3957954" h="2542540">
                  <a:moveTo>
                    <a:pt x="0" y="2151342"/>
                  </a:moveTo>
                  <a:lnTo>
                    <a:pt x="2316162" y="2151342"/>
                  </a:lnTo>
                </a:path>
                <a:path w="3957954" h="2542540">
                  <a:moveTo>
                    <a:pt x="3552916" y="2151342"/>
                  </a:moveTo>
                  <a:lnTo>
                    <a:pt x="3957791" y="2151342"/>
                  </a:lnTo>
                </a:path>
                <a:path w="3957954" h="2542540">
                  <a:moveTo>
                    <a:pt x="0" y="1955787"/>
                  </a:moveTo>
                  <a:lnTo>
                    <a:pt x="2541066" y="1955787"/>
                  </a:lnTo>
                </a:path>
                <a:path w="3957954" h="2542540">
                  <a:moveTo>
                    <a:pt x="3440496" y="1955787"/>
                  </a:moveTo>
                  <a:lnTo>
                    <a:pt x="3957791" y="1955787"/>
                  </a:lnTo>
                </a:path>
                <a:path w="3957954" h="2542540">
                  <a:moveTo>
                    <a:pt x="0" y="1760207"/>
                  </a:moveTo>
                  <a:lnTo>
                    <a:pt x="2541066" y="1760207"/>
                  </a:lnTo>
                </a:path>
                <a:path w="3957954" h="2542540">
                  <a:moveTo>
                    <a:pt x="3440496" y="1760207"/>
                  </a:moveTo>
                  <a:lnTo>
                    <a:pt x="3957791" y="1760207"/>
                  </a:lnTo>
                </a:path>
                <a:path w="3957954" h="2542540">
                  <a:moveTo>
                    <a:pt x="0" y="1564639"/>
                  </a:moveTo>
                  <a:lnTo>
                    <a:pt x="2653487" y="1564639"/>
                  </a:lnTo>
                </a:path>
                <a:path w="3957954" h="2542540">
                  <a:moveTo>
                    <a:pt x="3440496" y="1564639"/>
                  </a:moveTo>
                  <a:lnTo>
                    <a:pt x="3957791" y="1564639"/>
                  </a:lnTo>
                </a:path>
                <a:path w="3957954" h="2542540">
                  <a:moveTo>
                    <a:pt x="0" y="1369085"/>
                  </a:moveTo>
                  <a:lnTo>
                    <a:pt x="2653487" y="1369085"/>
                  </a:lnTo>
                </a:path>
                <a:path w="3957954" h="2542540">
                  <a:moveTo>
                    <a:pt x="3440496" y="1369085"/>
                  </a:moveTo>
                  <a:lnTo>
                    <a:pt x="3957791" y="1369085"/>
                  </a:lnTo>
                </a:path>
                <a:path w="3957954" h="2542540">
                  <a:moveTo>
                    <a:pt x="0" y="1173403"/>
                  </a:moveTo>
                  <a:lnTo>
                    <a:pt x="2653487" y="1173403"/>
                  </a:lnTo>
                </a:path>
                <a:path w="3957954" h="2542540">
                  <a:moveTo>
                    <a:pt x="3440496" y="1173403"/>
                  </a:moveTo>
                  <a:lnTo>
                    <a:pt x="3957791" y="1173403"/>
                  </a:lnTo>
                </a:path>
                <a:path w="3957954" h="2542540">
                  <a:moveTo>
                    <a:pt x="0" y="977849"/>
                  </a:moveTo>
                  <a:lnTo>
                    <a:pt x="2765971" y="977849"/>
                  </a:lnTo>
                </a:path>
                <a:path w="3957954" h="2542540">
                  <a:moveTo>
                    <a:pt x="3440496" y="977849"/>
                  </a:moveTo>
                  <a:lnTo>
                    <a:pt x="3957791" y="977849"/>
                  </a:lnTo>
                </a:path>
                <a:path w="3957954" h="2542540">
                  <a:moveTo>
                    <a:pt x="0" y="782294"/>
                  </a:moveTo>
                  <a:lnTo>
                    <a:pt x="2765971" y="782294"/>
                  </a:lnTo>
                </a:path>
                <a:path w="3957954" h="2542540">
                  <a:moveTo>
                    <a:pt x="3328088" y="782294"/>
                  </a:moveTo>
                  <a:lnTo>
                    <a:pt x="3957791" y="782294"/>
                  </a:lnTo>
                </a:path>
                <a:path w="3957954" h="2542540">
                  <a:moveTo>
                    <a:pt x="0" y="586701"/>
                  </a:moveTo>
                  <a:lnTo>
                    <a:pt x="2878391" y="586701"/>
                  </a:lnTo>
                </a:path>
                <a:path w="3957954" h="2542540">
                  <a:moveTo>
                    <a:pt x="3328088" y="586701"/>
                  </a:moveTo>
                  <a:lnTo>
                    <a:pt x="3957791" y="586701"/>
                  </a:lnTo>
                </a:path>
                <a:path w="3957954" h="2542540">
                  <a:moveTo>
                    <a:pt x="0" y="391147"/>
                  </a:moveTo>
                  <a:lnTo>
                    <a:pt x="2878391" y="391147"/>
                  </a:lnTo>
                </a:path>
                <a:path w="3957954" h="2542540">
                  <a:moveTo>
                    <a:pt x="3328088" y="391147"/>
                  </a:moveTo>
                  <a:lnTo>
                    <a:pt x="3957791" y="391147"/>
                  </a:lnTo>
                </a:path>
                <a:path w="3957954" h="2542540">
                  <a:moveTo>
                    <a:pt x="0" y="195579"/>
                  </a:moveTo>
                  <a:lnTo>
                    <a:pt x="2990799" y="195579"/>
                  </a:lnTo>
                </a:path>
                <a:path w="3957954" h="2542540">
                  <a:moveTo>
                    <a:pt x="3328088" y="195579"/>
                  </a:moveTo>
                  <a:lnTo>
                    <a:pt x="3957791" y="195579"/>
                  </a:lnTo>
                </a:path>
                <a:path w="3957954" h="2542540">
                  <a:moveTo>
                    <a:pt x="0" y="0"/>
                  </a:moveTo>
                  <a:lnTo>
                    <a:pt x="2990799" y="0"/>
                  </a:lnTo>
                </a:path>
                <a:path w="3957954" h="2542540">
                  <a:moveTo>
                    <a:pt x="3215693" y="0"/>
                  </a:moveTo>
                  <a:lnTo>
                    <a:pt x="3957791" y="0"/>
                  </a:lnTo>
                </a:path>
              </a:pathLst>
            </a:custGeom>
            <a:ln w="976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6413068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6677583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942009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7206538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7470965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7735493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7999894" y="3596850"/>
              <a:ext cx="1851660" cy="3270885"/>
            </a:xfrm>
            <a:custGeom>
              <a:avLst/>
              <a:gdLst/>
              <a:ahLst/>
              <a:cxnLst/>
              <a:rect l="l" t="t" r="r" b="b"/>
              <a:pathLst>
                <a:path w="1851659" h="3270884">
                  <a:moveTo>
                    <a:pt x="0" y="3122173"/>
                  </a:moveTo>
                  <a:lnTo>
                    <a:pt x="0" y="3270877"/>
                  </a:lnTo>
                </a:path>
                <a:path w="1851659" h="3270884">
                  <a:moveTo>
                    <a:pt x="0" y="0"/>
                  </a:moveTo>
                  <a:lnTo>
                    <a:pt x="0" y="3051741"/>
                  </a:lnTo>
                </a:path>
                <a:path w="1851659" h="3270884">
                  <a:moveTo>
                    <a:pt x="264451" y="3122173"/>
                  </a:moveTo>
                  <a:lnTo>
                    <a:pt x="264451" y="3270877"/>
                  </a:lnTo>
                </a:path>
                <a:path w="1851659" h="3270884">
                  <a:moveTo>
                    <a:pt x="264451" y="0"/>
                  </a:moveTo>
                  <a:lnTo>
                    <a:pt x="264451" y="2923474"/>
                  </a:lnTo>
                </a:path>
                <a:path w="1851659" h="3270884">
                  <a:moveTo>
                    <a:pt x="528967" y="3122173"/>
                  </a:moveTo>
                  <a:lnTo>
                    <a:pt x="528967" y="3270877"/>
                  </a:lnTo>
                </a:path>
                <a:path w="1851659" h="3270884">
                  <a:moveTo>
                    <a:pt x="528967" y="0"/>
                  </a:moveTo>
                  <a:lnTo>
                    <a:pt x="528967" y="2698167"/>
                  </a:lnTo>
                </a:path>
                <a:path w="1851659" h="3270884">
                  <a:moveTo>
                    <a:pt x="793394" y="3122173"/>
                  </a:moveTo>
                  <a:lnTo>
                    <a:pt x="793394" y="3270877"/>
                  </a:lnTo>
                </a:path>
                <a:path w="1851659" h="3270884">
                  <a:moveTo>
                    <a:pt x="793394" y="0"/>
                  </a:moveTo>
                  <a:lnTo>
                    <a:pt x="793394" y="2319553"/>
                  </a:lnTo>
                </a:path>
                <a:path w="1851659" h="3270884">
                  <a:moveTo>
                    <a:pt x="1057909" y="3122173"/>
                  </a:moveTo>
                  <a:lnTo>
                    <a:pt x="1057909" y="3270877"/>
                  </a:lnTo>
                </a:path>
                <a:path w="1851659" h="3270884">
                  <a:moveTo>
                    <a:pt x="1057909" y="0"/>
                  </a:moveTo>
                  <a:lnTo>
                    <a:pt x="1057909" y="1326786"/>
                  </a:lnTo>
                </a:path>
                <a:path w="1851659" h="3270884">
                  <a:moveTo>
                    <a:pt x="1322348" y="3122173"/>
                  </a:moveTo>
                  <a:lnTo>
                    <a:pt x="1322348" y="3270877"/>
                  </a:lnTo>
                </a:path>
                <a:path w="1851659" h="3270884">
                  <a:moveTo>
                    <a:pt x="1322348" y="0"/>
                  </a:moveTo>
                  <a:lnTo>
                    <a:pt x="1322348" y="462399"/>
                  </a:lnTo>
                </a:path>
                <a:path w="1851659" h="3270884">
                  <a:moveTo>
                    <a:pt x="1586852" y="3122173"/>
                  </a:moveTo>
                  <a:lnTo>
                    <a:pt x="1586852" y="3270877"/>
                  </a:lnTo>
                </a:path>
                <a:path w="1851659" h="3270884">
                  <a:moveTo>
                    <a:pt x="1586852" y="0"/>
                  </a:moveTo>
                  <a:lnTo>
                    <a:pt x="1586852" y="148696"/>
                  </a:lnTo>
                </a:path>
                <a:path w="1851659" h="3270884">
                  <a:moveTo>
                    <a:pt x="1851291" y="3122173"/>
                  </a:moveTo>
                  <a:lnTo>
                    <a:pt x="1851291" y="3270877"/>
                  </a:lnTo>
                </a:path>
                <a:path w="1851659" h="3270884">
                  <a:moveTo>
                    <a:pt x="1851291" y="0"/>
                  </a:moveTo>
                  <a:lnTo>
                    <a:pt x="1851291" y="2194336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10115625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9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6385216" y="6718035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1641627" y="0"/>
                  </a:lnTo>
                </a:path>
                <a:path w="3957954">
                  <a:moveTo>
                    <a:pt x="3665426" y="0"/>
                  </a:moveTo>
                  <a:lnTo>
                    <a:pt x="3957791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6385216" y="6720013"/>
              <a:ext cx="3957954" cy="0"/>
            </a:xfrm>
            <a:custGeom>
              <a:avLst/>
              <a:gdLst/>
              <a:ahLst/>
              <a:cxnLst/>
              <a:rect l="l" t="t" r="r" b="b"/>
              <a:pathLst>
                <a:path w="3957954">
                  <a:moveTo>
                    <a:pt x="0" y="0"/>
                  </a:moveTo>
                  <a:lnTo>
                    <a:pt x="3957791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6385216" y="3980992"/>
              <a:ext cx="3957954" cy="2346960"/>
            </a:xfrm>
            <a:custGeom>
              <a:avLst/>
              <a:gdLst/>
              <a:ahLst/>
              <a:cxnLst/>
              <a:rect l="l" t="t" r="r" b="b"/>
              <a:pathLst>
                <a:path w="3957954" h="2346960">
                  <a:moveTo>
                    <a:pt x="0" y="2346909"/>
                  </a:moveTo>
                  <a:lnTo>
                    <a:pt x="2091347" y="2346909"/>
                  </a:lnTo>
                </a:path>
                <a:path w="3957954" h="2346960">
                  <a:moveTo>
                    <a:pt x="3552916" y="2346909"/>
                  </a:moveTo>
                  <a:lnTo>
                    <a:pt x="3957791" y="2346909"/>
                  </a:lnTo>
                </a:path>
                <a:path w="3957954" h="2346960">
                  <a:moveTo>
                    <a:pt x="0" y="1955762"/>
                  </a:moveTo>
                  <a:lnTo>
                    <a:pt x="2316162" y="1955762"/>
                  </a:lnTo>
                </a:path>
                <a:path w="3957954" h="2346960">
                  <a:moveTo>
                    <a:pt x="3552916" y="1955762"/>
                  </a:moveTo>
                  <a:lnTo>
                    <a:pt x="3957791" y="1955762"/>
                  </a:lnTo>
                </a:path>
                <a:path w="3957954" h="2346960">
                  <a:moveTo>
                    <a:pt x="0" y="1564627"/>
                  </a:moveTo>
                  <a:lnTo>
                    <a:pt x="2541066" y="1564627"/>
                  </a:lnTo>
                </a:path>
                <a:path w="3957954" h="2346960">
                  <a:moveTo>
                    <a:pt x="3440496" y="1564627"/>
                  </a:moveTo>
                  <a:lnTo>
                    <a:pt x="3957791" y="1564627"/>
                  </a:lnTo>
                </a:path>
                <a:path w="3957954" h="2346960">
                  <a:moveTo>
                    <a:pt x="0" y="1173505"/>
                  </a:moveTo>
                  <a:lnTo>
                    <a:pt x="2653487" y="1173505"/>
                  </a:lnTo>
                </a:path>
                <a:path w="3957954" h="2346960">
                  <a:moveTo>
                    <a:pt x="3440496" y="1173505"/>
                  </a:moveTo>
                  <a:lnTo>
                    <a:pt x="3957791" y="1173505"/>
                  </a:lnTo>
                </a:path>
                <a:path w="3957954" h="2346960">
                  <a:moveTo>
                    <a:pt x="0" y="782269"/>
                  </a:moveTo>
                  <a:lnTo>
                    <a:pt x="2765971" y="782269"/>
                  </a:lnTo>
                </a:path>
                <a:path w="3957954" h="2346960">
                  <a:moveTo>
                    <a:pt x="3440496" y="782269"/>
                  </a:moveTo>
                  <a:lnTo>
                    <a:pt x="3957791" y="782269"/>
                  </a:lnTo>
                </a:path>
                <a:path w="3957954" h="2346960">
                  <a:moveTo>
                    <a:pt x="0" y="391121"/>
                  </a:moveTo>
                  <a:lnTo>
                    <a:pt x="2878391" y="391121"/>
                  </a:lnTo>
                </a:path>
                <a:path w="3957954" h="2346960">
                  <a:moveTo>
                    <a:pt x="3328088" y="391121"/>
                  </a:moveTo>
                  <a:lnTo>
                    <a:pt x="3957791" y="391121"/>
                  </a:lnTo>
                </a:path>
                <a:path w="3957954" h="2346960">
                  <a:moveTo>
                    <a:pt x="0" y="0"/>
                  </a:moveTo>
                  <a:lnTo>
                    <a:pt x="2990799" y="0"/>
                  </a:lnTo>
                </a:path>
                <a:path w="3957954" h="2346960">
                  <a:moveTo>
                    <a:pt x="3328088" y="0"/>
                  </a:moveTo>
                  <a:lnTo>
                    <a:pt x="3957791" y="0"/>
                  </a:lnTo>
                </a:path>
              </a:pathLst>
            </a:custGeom>
            <a:ln w="395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6677583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7206538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7735493" y="3596850"/>
              <a:ext cx="0" cy="3270885"/>
            </a:xfrm>
            <a:custGeom>
              <a:avLst/>
              <a:gdLst/>
              <a:ahLst/>
              <a:cxnLst/>
              <a:rect l="l" t="t" r="r" b="b"/>
              <a:pathLst>
                <a:path h="3270884">
                  <a:moveTo>
                    <a:pt x="0" y="3270877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8264346" y="3596850"/>
              <a:ext cx="1586865" cy="3270885"/>
            </a:xfrm>
            <a:custGeom>
              <a:avLst/>
              <a:gdLst/>
              <a:ahLst/>
              <a:cxnLst/>
              <a:rect l="l" t="t" r="r" b="b"/>
              <a:pathLst>
                <a:path w="1586865" h="3270884">
                  <a:moveTo>
                    <a:pt x="0" y="3122173"/>
                  </a:moveTo>
                  <a:lnTo>
                    <a:pt x="0" y="3270877"/>
                  </a:lnTo>
                </a:path>
                <a:path w="1586865" h="3270884">
                  <a:moveTo>
                    <a:pt x="0" y="0"/>
                  </a:moveTo>
                  <a:lnTo>
                    <a:pt x="0" y="2923474"/>
                  </a:lnTo>
                </a:path>
                <a:path w="1586865" h="3270884">
                  <a:moveTo>
                    <a:pt x="528942" y="3122173"/>
                  </a:moveTo>
                  <a:lnTo>
                    <a:pt x="528942" y="3270877"/>
                  </a:lnTo>
                </a:path>
                <a:path w="1586865" h="3270884">
                  <a:moveTo>
                    <a:pt x="528942" y="0"/>
                  </a:moveTo>
                  <a:lnTo>
                    <a:pt x="528942" y="2319553"/>
                  </a:lnTo>
                </a:path>
                <a:path w="1586865" h="3270884">
                  <a:moveTo>
                    <a:pt x="1057897" y="3122173"/>
                  </a:moveTo>
                  <a:lnTo>
                    <a:pt x="1057897" y="3270877"/>
                  </a:lnTo>
                </a:path>
                <a:path w="1586865" h="3270884">
                  <a:moveTo>
                    <a:pt x="1057897" y="0"/>
                  </a:moveTo>
                  <a:lnTo>
                    <a:pt x="1057897" y="462399"/>
                  </a:lnTo>
                </a:path>
                <a:path w="1586865" h="3270884">
                  <a:moveTo>
                    <a:pt x="1586840" y="3122173"/>
                  </a:moveTo>
                  <a:lnTo>
                    <a:pt x="1586840" y="3270877"/>
                  </a:lnTo>
                </a:path>
                <a:path w="1586865" h="3270884">
                  <a:moveTo>
                    <a:pt x="1586840" y="0"/>
                  </a:moveTo>
                  <a:lnTo>
                    <a:pt x="1586840" y="2194336"/>
                  </a:lnTo>
                </a:path>
              </a:pathLst>
            </a:custGeom>
            <a:ln w="394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565176" y="6718295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112397" y="0"/>
                  </a:moveTo>
                  <a:lnTo>
                    <a:pt x="0" y="0"/>
                  </a:lnTo>
                  <a:lnTo>
                    <a:pt x="0" y="728"/>
                  </a:lnTo>
                  <a:lnTo>
                    <a:pt x="112397" y="728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565180" y="6718289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0" y="728"/>
                  </a:moveTo>
                  <a:lnTo>
                    <a:pt x="112397" y="72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2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77583" y="6718295"/>
              <a:ext cx="113030" cy="1270"/>
            </a:xfrm>
            <a:custGeom>
              <a:avLst/>
              <a:gdLst/>
              <a:ahLst/>
              <a:cxnLst/>
              <a:rect l="l" t="t" r="r" b="b"/>
              <a:pathLst>
                <a:path w="113029" h="1270">
                  <a:moveTo>
                    <a:pt x="112419" y="0"/>
                  </a:moveTo>
                  <a:lnTo>
                    <a:pt x="0" y="0"/>
                  </a:lnTo>
                  <a:lnTo>
                    <a:pt x="0" y="728"/>
                  </a:lnTo>
                  <a:lnTo>
                    <a:pt x="112419" y="728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677578" y="6718289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0" y="728"/>
                  </a:moveTo>
                  <a:lnTo>
                    <a:pt x="112397" y="72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2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790004" y="6718295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112397" y="0"/>
                  </a:moveTo>
                  <a:lnTo>
                    <a:pt x="0" y="0"/>
                  </a:lnTo>
                  <a:lnTo>
                    <a:pt x="0" y="728"/>
                  </a:lnTo>
                  <a:lnTo>
                    <a:pt x="112397" y="728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789998" y="6718289"/>
              <a:ext cx="112395" cy="1270"/>
            </a:xfrm>
            <a:custGeom>
              <a:avLst/>
              <a:gdLst/>
              <a:ahLst/>
              <a:cxnLst/>
              <a:rect l="l" t="t" r="r" b="b"/>
              <a:pathLst>
                <a:path w="112395" h="1270">
                  <a:moveTo>
                    <a:pt x="0" y="728"/>
                  </a:moveTo>
                  <a:lnTo>
                    <a:pt x="112397" y="72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2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902487" y="6717476"/>
              <a:ext cx="113030" cy="1905"/>
            </a:xfrm>
            <a:custGeom>
              <a:avLst/>
              <a:gdLst/>
              <a:ahLst/>
              <a:cxnLst/>
              <a:rect l="l" t="t" r="r" b="b"/>
              <a:pathLst>
                <a:path w="113029" h="1904">
                  <a:moveTo>
                    <a:pt x="112419" y="0"/>
                  </a:moveTo>
                  <a:lnTo>
                    <a:pt x="0" y="0"/>
                  </a:lnTo>
                  <a:lnTo>
                    <a:pt x="0" y="1547"/>
                  </a:lnTo>
                  <a:lnTo>
                    <a:pt x="112419" y="1547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6902484" y="6717449"/>
              <a:ext cx="112395" cy="1905"/>
            </a:xfrm>
            <a:custGeom>
              <a:avLst/>
              <a:gdLst/>
              <a:ahLst/>
              <a:cxnLst/>
              <a:rect l="l" t="t" r="r" b="b"/>
              <a:pathLst>
                <a:path w="112395" h="1904">
                  <a:moveTo>
                    <a:pt x="0" y="1568"/>
                  </a:moveTo>
                  <a:lnTo>
                    <a:pt x="112397" y="156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68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7014908" y="6714339"/>
              <a:ext cx="112395" cy="5080"/>
            </a:xfrm>
            <a:custGeom>
              <a:avLst/>
              <a:gdLst/>
              <a:ahLst/>
              <a:cxnLst/>
              <a:rect l="l" t="t" r="r" b="b"/>
              <a:pathLst>
                <a:path w="112395" h="5079">
                  <a:moveTo>
                    <a:pt x="112397" y="0"/>
                  </a:moveTo>
                  <a:lnTo>
                    <a:pt x="0" y="0"/>
                  </a:lnTo>
                  <a:lnTo>
                    <a:pt x="0" y="4684"/>
                  </a:lnTo>
                  <a:lnTo>
                    <a:pt x="112397" y="4684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7014904" y="6714311"/>
              <a:ext cx="112395" cy="5080"/>
            </a:xfrm>
            <a:custGeom>
              <a:avLst/>
              <a:gdLst/>
              <a:ahLst/>
              <a:cxnLst/>
              <a:rect l="l" t="t" r="r" b="b"/>
              <a:pathLst>
                <a:path w="112395" h="5079">
                  <a:moveTo>
                    <a:pt x="0" y="4706"/>
                  </a:moveTo>
                  <a:lnTo>
                    <a:pt x="112397" y="4706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4706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7127303" y="6715156"/>
              <a:ext cx="113030" cy="4445"/>
            </a:xfrm>
            <a:custGeom>
              <a:avLst/>
              <a:gdLst/>
              <a:ahLst/>
              <a:cxnLst/>
              <a:rect l="l" t="t" r="r" b="b"/>
              <a:pathLst>
                <a:path w="113029" h="4445">
                  <a:moveTo>
                    <a:pt x="112419" y="0"/>
                  </a:moveTo>
                  <a:lnTo>
                    <a:pt x="0" y="0"/>
                  </a:lnTo>
                  <a:lnTo>
                    <a:pt x="0" y="3867"/>
                  </a:lnTo>
                  <a:lnTo>
                    <a:pt x="112419" y="3867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7127302" y="6715150"/>
              <a:ext cx="112395" cy="4445"/>
            </a:xfrm>
            <a:custGeom>
              <a:avLst/>
              <a:gdLst/>
              <a:ahLst/>
              <a:cxnLst/>
              <a:rect l="l" t="t" r="r" b="b"/>
              <a:pathLst>
                <a:path w="112395" h="4445">
                  <a:moveTo>
                    <a:pt x="0" y="3867"/>
                  </a:moveTo>
                  <a:lnTo>
                    <a:pt x="112397" y="38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3867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7239723" y="6713588"/>
              <a:ext cx="113030" cy="5715"/>
            </a:xfrm>
            <a:custGeom>
              <a:avLst/>
              <a:gdLst/>
              <a:ahLst/>
              <a:cxnLst/>
              <a:rect l="l" t="t" r="r" b="b"/>
              <a:pathLst>
                <a:path w="113029" h="5715">
                  <a:moveTo>
                    <a:pt x="112419" y="0"/>
                  </a:moveTo>
                  <a:lnTo>
                    <a:pt x="0" y="0"/>
                  </a:lnTo>
                  <a:lnTo>
                    <a:pt x="0" y="5435"/>
                  </a:lnTo>
                  <a:lnTo>
                    <a:pt x="112419" y="5435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7239721" y="6713581"/>
              <a:ext cx="112395" cy="5715"/>
            </a:xfrm>
            <a:custGeom>
              <a:avLst/>
              <a:gdLst/>
              <a:ahLst/>
              <a:cxnLst/>
              <a:rect l="l" t="t" r="r" b="b"/>
              <a:pathLst>
                <a:path w="112395" h="5715">
                  <a:moveTo>
                    <a:pt x="0" y="5435"/>
                  </a:moveTo>
                  <a:lnTo>
                    <a:pt x="112397" y="543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5435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7352207" y="6711201"/>
              <a:ext cx="113030" cy="8255"/>
            </a:xfrm>
            <a:custGeom>
              <a:avLst/>
              <a:gdLst/>
              <a:ahLst/>
              <a:cxnLst/>
              <a:rect l="l" t="t" r="r" b="b"/>
              <a:pathLst>
                <a:path w="113029" h="8254">
                  <a:moveTo>
                    <a:pt x="112419" y="0"/>
                  </a:moveTo>
                  <a:lnTo>
                    <a:pt x="0" y="0"/>
                  </a:lnTo>
                  <a:lnTo>
                    <a:pt x="0" y="7821"/>
                  </a:lnTo>
                  <a:lnTo>
                    <a:pt x="112419" y="7821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7352207" y="6711195"/>
              <a:ext cx="112395" cy="8255"/>
            </a:xfrm>
            <a:custGeom>
              <a:avLst/>
              <a:gdLst/>
              <a:ahLst/>
              <a:cxnLst/>
              <a:rect l="l" t="t" r="r" b="b"/>
              <a:pathLst>
                <a:path w="112395" h="8254">
                  <a:moveTo>
                    <a:pt x="0" y="7821"/>
                  </a:moveTo>
                  <a:lnTo>
                    <a:pt x="112397" y="7821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821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7464628" y="6703378"/>
              <a:ext cx="112395" cy="15875"/>
            </a:xfrm>
            <a:custGeom>
              <a:avLst/>
              <a:gdLst/>
              <a:ahLst/>
              <a:cxnLst/>
              <a:rect l="l" t="t" r="r" b="b"/>
              <a:pathLst>
                <a:path w="112395" h="15875">
                  <a:moveTo>
                    <a:pt x="112397" y="0"/>
                  </a:moveTo>
                  <a:lnTo>
                    <a:pt x="0" y="0"/>
                  </a:lnTo>
                  <a:lnTo>
                    <a:pt x="0" y="15645"/>
                  </a:lnTo>
                  <a:lnTo>
                    <a:pt x="112397" y="15645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7464627" y="6703372"/>
              <a:ext cx="112395" cy="15875"/>
            </a:xfrm>
            <a:custGeom>
              <a:avLst/>
              <a:gdLst/>
              <a:ahLst/>
              <a:cxnLst/>
              <a:rect l="l" t="t" r="r" b="b"/>
              <a:pathLst>
                <a:path w="112395" h="15875">
                  <a:moveTo>
                    <a:pt x="0" y="15645"/>
                  </a:moveTo>
                  <a:lnTo>
                    <a:pt x="112397" y="1564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645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7577023" y="6702625"/>
              <a:ext cx="113030" cy="16510"/>
            </a:xfrm>
            <a:custGeom>
              <a:avLst/>
              <a:gdLst/>
              <a:ahLst/>
              <a:cxnLst/>
              <a:rect l="l" t="t" r="r" b="b"/>
              <a:pathLst>
                <a:path w="113029" h="16509">
                  <a:moveTo>
                    <a:pt x="112419" y="0"/>
                  </a:moveTo>
                  <a:lnTo>
                    <a:pt x="0" y="0"/>
                  </a:lnTo>
                  <a:lnTo>
                    <a:pt x="0" y="16397"/>
                  </a:lnTo>
                  <a:lnTo>
                    <a:pt x="112419" y="16397"/>
                  </a:lnTo>
                  <a:lnTo>
                    <a:pt x="112419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7577025" y="6702619"/>
              <a:ext cx="112395" cy="16510"/>
            </a:xfrm>
            <a:custGeom>
              <a:avLst/>
              <a:gdLst/>
              <a:ahLst/>
              <a:cxnLst/>
              <a:rect l="l" t="t" r="r" b="b"/>
              <a:pathLst>
                <a:path w="112395" h="16509">
                  <a:moveTo>
                    <a:pt x="0" y="16398"/>
                  </a:moveTo>
                  <a:lnTo>
                    <a:pt x="112397" y="1639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6398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7689532" y="6696371"/>
              <a:ext cx="112395" cy="22860"/>
            </a:xfrm>
            <a:custGeom>
              <a:avLst/>
              <a:gdLst/>
              <a:ahLst/>
              <a:cxnLst/>
              <a:rect l="l" t="t" r="r" b="b"/>
              <a:pathLst>
                <a:path w="112395" h="22859">
                  <a:moveTo>
                    <a:pt x="112397" y="0"/>
                  </a:moveTo>
                  <a:lnTo>
                    <a:pt x="0" y="0"/>
                  </a:lnTo>
                  <a:lnTo>
                    <a:pt x="0" y="22652"/>
                  </a:lnTo>
                  <a:lnTo>
                    <a:pt x="112397" y="22652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7689533" y="6696365"/>
              <a:ext cx="112395" cy="22860"/>
            </a:xfrm>
            <a:custGeom>
              <a:avLst/>
              <a:gdLst/>
              <a:ahLst/>
              <a:cxnLst/>
              <a:rect l="l" t="t" r="r" b="b"/>
              <a:pathLst>
                <a:path w="112395" h="22859">
                  <a:moveTo>
                    <a:pt x="0" y="22652"/>
                  </a:moveTo>
                  <a:lnTo>
                    <a:pt x="112397" y="22652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2652"/>
                  </a:lnTo>
                  <a:close/>
                </a:path>
              </a:pathLst>
            </a:custGeom>
            <a:ln w="976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7801927" y="6673631"/>
              <a:ext cx="112395" cy="45720"/>
            </a:xfrm>
            <a:custGeom>
              <a:avLst/>
              <a:gdLst/>
              <a:ahLst/>
              <a:cxnLst/>
              <a:rect l="l" t="t" r="r" b="b"/>
              <a:pathLst>
                <a:path w="112395" h="45720">
                  <a:moveTo>
                    <a:pt x="112397" y="0"/>
                  </a:moveTo>
                  <a:lnTo>
                    <a:pt x="0" y="0"/>
                  </a:lnTo>
                  <a:lnTo>
                    <a:pt x="0" y="45392"/>
                  </a:lnTo>
                  <a:lnTo>
                    <a:pt x="112397" y="45392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7801931" y="6673624"/>
              <a:ext cx="112395" cy="45720"/>
            </a:xfrm>
            <a:custGeom>
              <a:avLst/>
              <a:gdLst/>
              <a:ahLst/>
              <a:cxnLst/>
              <a:rect l="l" t="t" r="r" b="b"/>
              <a:pathLst>
                <a:path w="112395" h="45720">
                  <a:moveTo>
                    <a:pt x="0" y="45392"/>
                  </a:moveTo>
                  <a:lnTo>
                    <a:pt x="112397" y="45392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45392"/>
                  </a:lnTo>
                  <a:close/>
                </a:path>
              </a:pathLst>
            </a:custGeom>
            <a:ln w="9765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7914347" y="6648592"/>
              <a:ext cx="112395" cy="70485"/>
            </a:xfrm>
            <a:custGeom>
              <a:avLst/>
              <a:gdLst/>
              <a:ahLst/>
              <a:cxnLst/>
              <a:rect l="l" t="t" r="r" b="b"/>
              <a:pathLst>
                <a:path w="112395" h="70484">
                  <a:moveTo>
                    <a:pt x="112397" y="0"/>
                  </a:moveTo>
                  <a:lnTo>
                    <a:pt x="0" y="0"/>
                  </a:lnTo>
                  <a:lnTo>
                    <a:pt x="0" y="70431"/>
                  </a:lnTo>
                  <a:lnTo>
                    <a:pt x="112397" y="7043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7914351" y="6648585"/>
              <a:ext cx="112395" cy="70485"/>
            </a:xfrm>
            <a:custGeom>
              <a:avLst/>
              <a:gdLst/>
              <a:ahLst/>
              <a:cxnLst/>
              <a:rect l="l" t="t" r="r" b="b"/>
              <a:pathLst>
                <a:path w="112395" h="70484">
                  <a:moveTo>
                    <a:pt x="0" y="70431"/>
                  </a:moveTo>
                  <a:lnTo>
                    <a:pt x="112397" y="70431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70431"/>
                  </a:lnTo>
                  <a:close/>
                </a:path>
              </a:pathLst>
            </a:custGeom>
            <a:ln w="976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8026844" y="6631376"/>
              <a:ext cx="112395" cy="88265"/>
            </a:xfrm>
            <a:custGeom>
              <a:avLst/>
              <a:gdLst/>
              <a:ahLst/>
              <a:cxnLst/>
              <a:rect l="l" t="t" r="r" b="b"/>
              <a:pathLst>
                <a:path w="112395" h="88265">
                  <a:moveTo>
                    <a:pt x="112397" y="0"/>
                  </a:moveTo>
                  <a:lnTo>
                    <a:pt x="0" y="0"/>
                  </a:lnTo>
                  <a:lnTo>
                    <a:pt x="0" y="87647"/>
                  </a:lnTo>
                  <a:lnTo>
                    <a:pt x="112397" y="8764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8026837" y="6631370"/>
              <a:ext cx="112395" cy="88265"/>
            </a:xfrm>
            <a:custGeom>
              <a:avLst/>
              <a:gdLst/>
              <a:ahLst/>
              <a:cxnLst/>
              <a:rect l="l" t="t" r="r" b="b"/>
              <a:pathLst>
                <a:path w="112395" h="88265">
                  <a:moveTo>
                    <a:pt x="0" y="87647"/>
                  </a:moveTo>
                  <a:lnTo>
                    <a:pt x="112397" y="8764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87647"/>
                  </a:lnTo>
                  <a:close/>
                </a:path>
              </a:pathLst>
            </a:custGeom>
            <a:ln w="976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8139252" y="6576679"/>
              <a:ext cx="112395" cy="142875"/>
            </a:xfrm>
            <a:custGeom>
              <a:avLst/>
              <a:gdLst/>
              <a:ahLst/>
              <a:cxnLst/>
              <a:rect l="l" t="t" r="r" b="b"/>
              <a:pathLst>
                <a:path w="112395" h="142875">
                  <a:moveTo>
                    <a:pt x="112397" y="0"/>
                  </a:moveTo>
                  <a:lnTo>
                    <a:pt x="0" y="0"/>
                  </a:lnTo>
                  <a:lnTo>
                    <a:pt x="0" y="142344"/>
                  </a:lnTo>
                  <a:lnTo>
                    <a:pt x="112397" y="142344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8139257" y="6576673"/>
              <a:ext cx="112395" cy="142875"/>
            </a:xfrm>
            <a:custGeom>
              <a:avLst/>
              <a:gdLst/>
              <a:ahLst/>
              <a:cxnLst/>
              <a:rect l="l" t="t" r="r" b="b"/>
              <a:pathLst>
                <a:path w="112395" h="142875">
                  <a:moveTo>
                    <a:pt x="0" y="142344"/>
                  </a:moveTo>
                  <a:lnTo>
                    <a:pt x="112397" y="142344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42344"/>
                  </a:lnTo>
                  <a:close/>
                </a:path>
              </a:pathLst>
            </a:custGeom>
            <a:ln w="975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8251659" y="6520324"/>
              <a:ext cx="112395" cy="198755"/>
            </a:xfrm>
            <a:custGeom>
              <a:avLst/>
              <a:gdLst/>
              <a:ahLst/>
              <a:cxnLst/>
              <a:rect l="l" t="t" r="r" b="b"/>
              <a:pathLst>
                <a:path w="112395" h="198754">
                  <a:moveTo>
                    <a:pt x="112395" y="0"/>
                  </a:moveTo>
                  <a:lnTo>
                    <a:pt x="0" y="0"/>
                  </a:lnTo>
                  <a:lnTo>
                    <a:pt x="0" y="198699"/>
                  </a:lnTo>
                  <a:lnTo>
                    <a:pt x="112395" y="198699"/>
                  </a:lnTo>
                  <a:lnTo>
                    <a:pt x="1123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8251654" y="6520318"/>
              <a:ext cx="112395" cy="198755"/>
            </a:xfrm>
            <a:custGeom>
              <a:avLst/>
              <a:gdLst/>
              <a:ahLst/>
              <a:cxnLst/>
              <a:rect l="l" t="t" r="r" b="b"/>
              <a:pathLst>
                <a:path w="112395" h="198754">
                  <a:moveTo>
                    <a:pt x="0" y="198699"/>
                  </a:moveTo>
                  <a:lnTo>
                    <a:pt x="112395" y="198699"/>
                  </a:lnTo>
                  <a:lnTo>
                    <a:pt x="112395" y="0"/>
                  </a:lnTo>
                  <a:lnTo>
                    <a:pt x="0" y="0"/>
                  </a:lnTo>
                  <a:lnTo>
                    <a:pt x="0" y="198699"/>
                  </a:lnTo>
                  <a:close/>
                </a:path>
              </a:pathLst>
            </a:custGeom>
            <a:ln w="9754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8364080" y="6444456"/>
              <a:ext cx="112395" cy="274955"/>
            </a:xfrm>
            <a:custGeom>
              <a:avLst/>
              <a:gdLst/>
              <a:ahLst/>
              <a:cxnLst/>
              <a:rect l="l" t="t" r="r" b="b"/>
              <a:pathLst>
                <a:path w="112395" h="274954">
                  <a:moveTo>
                    <a:pt x="112397" y="0"/>
                  </a:moveTo>
                  <a:lnTo>
                    <a:pt x="0" y="0"/>
                  </a:lnTo>
                  <a:lnTo>
                    <a:pt x="0" y="274567"/>
                  </a:lnTo>
                  <a:lnTo>
                    <a:pt x="112397" y="2745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8364074" y="6444450"/>
              <a:ext cx="112395" cy="274955"/>
            </a:xfrm>
            <a:custGeom>
              <a:avLst/>
              <a:gdLst/>
              <a:ahLst/>
              <a:cxnLst/>
              <a:rect l="l" t="t" r="r" b="b"/>
              <a:pathLst>
                <a:path w="112395" h="274954">
                  <a:moveTo>
                    <a:pt x="0" y="274567"/>
                  </a:moveTo>
                  <a:lnTo>
                    <a:pt x="112397" y="2745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74567"/>
                  </a:lnTo>
                  <a:close/>
                </a:path>
              </a:pathLst>
            </a:custGeom>
            <a:ln w="975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8476564" y="6295018"/>
              <a:ext cx="112395" cy="424180"/>
            </a:xfrm>
            <a:custGeom>
              <a:avLst/>
              <a:gdLst/>
              <a:ahLst/>
              <a:cxnLst/>
              <a:rect l="l" t="t" r="r" b="b"/>
              <a:pathLst>
                <a:path w="112395" h="424179">
                  <a:moveTo>
                    <a:pt x="112397" y="0"/>
                  </a:moveTo>
                  <a:lnTo>
                    <a:pt x="0" y="0"/>
                  </a:lnTo>
                  <a:lnTo>
                    <a:pt x="0" y="424006"/>
                  </a:lnTo>
                  <a:lnTo>
                    <a:pt x="112397" y="42400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8476560" y="6295011"/>
              <a:ext cx="112395" cy="424180"/>
            </a:xfrm>
            <a:custGeom>
              <a:avLst/>
              <a:gdLst/>
              <a:ahLst/>
              <a:cxnLst/>
              <a:rect l="l" t="t" r="r" b="b"/>
              <a:pathLst>
                <a:path w="112395" h="424179">
                  <a:moveTo>
                    <a:pt x="0" y="424006"/>
                  </a:moveTo>
                  <a:lnTo>
                    <a:pt x="112397" y="424006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424006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8588984" y="6137756"/>
              <a:ext cx="112395" cy="581660"/>
            </a:xfrm>
            <a:custGeom>
              <a:avLst/>
              <a:gdLst/>
              <a:ahLst/>
              <a:cxnLst/>
              <a:rect l="l" t="t" r="r" b="b"/>
              <a:pathLst>
                <a:path w="112395" h="581659">
                  <a:moveTo>
                    <a:pt x="112397" y="0"/>
                  </a:moveTo>
                  <a:lnTo>
                    <a:pt x="0" y="0"/>
                  </a:lnTo>
                  <a:lnTo>
                    <a:pt x="0" y="581267"/>
                  </a:lnTo>
                  <a:lnTo>
                    <a:pt x="112397" y="5812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8588980" y="6137749"/>
              <a:ext cx="112395" cy="581660"/>
            </a:xfrm>
            <a:custGeom>
              <a:avLst/>
              <a:gdLst/>
              <a:ahLst/>
              <a:cxnLst/>
              <a:rect l="l" t="t" r="r" b="b"/>
              <a:pathLst>
                <a:path w="112395" h="581659">
                  <a:moveTo>
                    <a:pt x="0" y="581268"/>
                  </a:moveTo>
                  <a:lnTo>
                    <a:pt x="112397" y="581268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581268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8701379" y="5916404"/>
              <a:ext cx="112395" cy="802640"/>
            </a:xfrm>
            <a:custGeom>
              <a:avLst/>
              <a:gdLst/>
              <a:ahLst/>
              <a:cxnLst/>
              <a:rect l="l" t="t" r="r" b="b"/>
              <a:pathLst>
                <a:path w="112395" h="802640">
                  <a:moveTo>
                    <a:pt x="112397" y="0"/>
                  </a:moveTo>
                  <a:lnTo>
                    <a:pt x="0" y="0"/>
                  </a:lnTo>
                  <a:lnTo>
                    <a:pt x="0" y="802619"/>
                  </a:lnTo>
                  <a:lnTo>
                    <a:pt x="112397" y="802619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8701378" y="5916398"/>
              <a:ext cx="112395" cy="802640"/>
            </a:xfrm>
            <a:custGeom>
              <a:avLst/>
              <a:gdLst/>
              <a:ahLst/>
              <a:cxnLst/>
              <a:rect l="l" t="t" r="r" b="b"/>
              <a:pathLst>
                <a:path w="112395" h="802640">
                  <a:moveTo>
                    <a:pt x="0" y="802619"/>
                  </a:moveTo>
                  <a:lnTo>
                    <a:pt x="112397" y="802619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802619"/>
                  </a:lnTo>
                  <a:close/>
                </a:path>
              </a:pathLst>
            </a:custGeom>
            <a:ln w="975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8813888" y="5771673"/>
              <a:ext cx="112395" cy="947419"/>
            </a:xfrm>
            <a:custGeom>
              <a:avLst/>
              <a:gdLst/>
              <a:ahLst/>
              <a:cxnLst/>
              <a:rect l="l" t="t" r="r" b="b"/>
              <a:pathLst>
                <a:path w="112395" h="947420">
                  <a:moveTo>
                    <a:pt x="112397" y="0"/>
                  </a:moveTo>
                  <a:lnTo>
                    <a:pt x="0" y="0"/>
                  </a:lnTo>
                  <a:lnTo>
                    <a:pt x="0" y="947350"/>
                  </a:lnTo>
                  <a:lnTo>
                    <a:pt x="112397" y="947350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8813886" y="5771666"/>
              <a:ext cx="112395" cy="947419"/>
            </a:xfrm>
            <a:custGeom>
              <a:avLst/>
              <a:gdLst/>
              <a:ahLst/>
              <a:cxnLst/>
              <a:rect l="l" t="t" r="r" b="b"/>
              <a:pathLst>
                <a:path w="112395" h="947420">
                  <a:moveTo>
                    <a:pt x="0" y="947351"/>
                  </a:moveTo>
                  <a:lnTo>
                    <a:pt x="112397" y="947351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947351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8926283" y="5390654"/>
              <a:ext cx="112395" cy="1328420"/>
            </a:xfrm>
            <a:custGeom>
              <a:avLst/>
              <a:gdLst/>
              <a:ahLst/>
              <a:cxnLst/>
              <a:rect l="l" t="t" r="r" b="b"/>
              <a:pathLst>
                <a:path w="112395" h="1328420">
                  <a:moveTo>
                    <a:pt x="112397" y="0"/>
                  </a:moveTo>
                  <a:lnTo>
                    <a:pt x="0" y="0"/>
                  </a:lnTo>
                  <a:lnTo>
                    <a:pt x="0" y="1328369"/>
                  </a:lnTo>
                  <a:lnTo>
                    <a:pt x="112397" y="1328369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8926284" y="5390644"/>
              <a:ext cx="112395" cy="1328420"/>
            </a:xfrm>
            <a:custGeom>
              <a:avLst/>
              <a:gdLst/>
              <a:ahLst/>
              <a:cxnLst/>
              <a:rect l="l" t="t" r="r" b="b"/>
              <a:pathLst>
                <a:path w="112395" h="1328420">
                  <a:moveTo>
                    <a:pt x="0" y="1328373"/>
                  </a:moveTo>
                  <a:lnTo>
                    <a:pt x="112397" y="1328373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328373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9038704" y="4923637"/>
              <a:ext cx="112395" cy="1795780"/>
            </a:xfrm>
            <a:custGeom>
              <a:avLst/>
              <a:gdLst/>
              <a:ahLst/>
              <a:cxnLst/>
              <a:rect l="l" t="t" r="r" b="b"/>
              <a:pathLst>
                <a:path w="112395" h="1795779">
                  <a:moveTo>
                    <a:pt x="112397" y="0"/>
                  </a:moveTo>
                  <a:lnTo>
                    <a:pt x="0" y="0"/>
                  </a:lnTo>
                  <a:lnTo>
                    <a:pt x="0" y="1795386"/>
                  </a:lnTo>
                  <a:lnTo>
                    <a:pt x="112397" y="179538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9038682" y="4923631"/>
              <a:ext cx="112395" cy="1795780"/>
            </a:xfrm>
            <a:custGeom>
              <a:avLst/>
              <a:gdLst/>
              <a:ahLst/>
              <a:cxnLst/>
              <a:rect l="l" t="t" r="r" b="b"/>
              <a:pathLst>
                <a:path w="112395" h="1795779">
                  <a:moveTo>
                    <a:pt x="0" y="1795385"/>
                  </a:moveTo>
                  <a:lnTo>
                    <a:pt x="112397" y="179538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79538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9151188" y="4464469"/>
              <a:ext cx="112395" cy="2254885"/>
            </a:xfrm>
            <a:custGeom>
              <a:avLst/>
              <a:gdLst/>
              <a:ahLst/>
              <a:cxnLst/>
              <a:rect l="l" t="t" r="r" b="b"/>
              <a:pathLst>
                <a:path w="112395" h="2254884">
                  <a:moveTo>
                    <a:pt x="112397" y="0"/>
                  </a:moveTo>
                  <a:lnTo>
                    <a:pt x="0" y="0"/>
                  </a:lnTo>
                  <a:lnTo>
                    <a:pt x="0" y="2254554"/>
                  </a:lnTo>
                  <a:lnTo>
                    <a:pt x="112397" y="2254554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9151190" y="4464464"/>
              <a:ext cx="112395" cy="2254885"/>
            </a:xfrm>
            <a:custGeom>
              <a:avLst/>
              <a:gdLst/>
              <a:ahLst/>
              <a:cxnLst/>
              <a:rect l="l" t="t" r="r" b="b"/>
              <a:pathLst>
                <a:path w="112395" h="2254884">
                  <a:moveTo>
                    <a:pt x="0" y="2254553"/>
                  </a:moveTo>
                  <a:lnTo>
                    <a:pt x="112397" y="2254553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254553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9263608" y="4059250"/>
              <a:ext cx="112395" cy="2660015"/>
            </a:xfrm>
            <a:custGeom>
              <a:avLst/>
              <a:gdLst/>
              <a:ahLst/>
              <a:cxnLst/>
              <a:rect l="l" t="t" r="r" b="b"/>
              <a:pathLst>
                <a:path w="112395" h="2660015">
                  <a:moveTo>
                    <a:pt x="112397" y="0"/>
                  </a:moveTo>
                  <a:lnTo>
                    <a:pt x="0" y="0"/>
                  </a:lnTo>
                  <a:lnTo>
                    <a:pt x="0" y="2659773"/>
                  </a:lnTo>
                  <a:lnTo>
                    <a:pt x="112397" y="2659773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9263609" y="4059243"/>
              <a:ext cx="112395" cy="2660015"/>
            </a:xfrm>
            <a:custGeom>
              <a:avLst/>
              <a:gdLst/>
              <a:ahLst/>
              <a:cxnLst/>
              <a:rect l="l" t="t" r="r" b="b"/>
              <a:pathLst>
                <a:path w="112395" h="2660015">
                  <a:moveTo>
                    <a:pt x="0" y="2659774"/>
                  </a:moveTo>
                  <a:lnTo>
                    <a:pt x="112397" y="2659774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659774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9376016" y="3762756"/>
              <a:ext cx="112395" cy="2956560"/>
            </a:xfrm>
            <a:custGeom>
              <a:avLst/>
              <a:gdLst/>
              <a:ahLst/>
              <a:cxnLst/>
              <a:rect l="l" t="t" r="r" b="b"/>
              <a:pathLst>
                <a:path w="112395" h="2956559">
                  <a:moveTo>
                    <a:pt x="112397" y="0"/>
                  </a:moveTo>
                  <a:lnTo>
                    <a:pt x="0" y="0"/>
                  </a:lnTo>
                  <a:lnTo>
                    <a:pt x="0" y="2956267"/>
                  </a:lnTo>
                  <a:lnTo>
                    <a:pt x="112397" y="29562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9376007" y="3762752"/>
              <a:ext cx="112395" cy="2956560"/>
            </a:xfrm>
            <a:custGeom>
              <a:avLst/>
              <a:gdLst/>
              <a:ahLst/>
              <a:cxnLst/>
              <a:rect l="l" t="t" r="r" b="b"/>
              <a:pathLst>
                <a:path w="112395" h="2956559">
                  <a:moveTo>
                    <a:pt x="0" y="2956265"/>
                  </a:moveTo>
                  <a:lnTo>
                    <a:pt x="112397" y="295626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95626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9488512" y="3745547"/>
              <a:ext cx="112395" cy="2973705"/>
            </a:xfrm>
            <a:custGeom>
              <a:avLst/>
              <a:gdLst/>
              <a:ahLst/>
              <a:cxnLst/>
              <a:rect l="l" t="t" r="r" b="b"/>
              <a:pathLst>
                <a:path w="112395" h="2973704">
                  <a:moveTo>
                    <a:pt x="112397" y="0"/>
                  </a:moveTo>
                  <a:lnTo>
                    <a:pt x="0" y="0"/>
                  </a:lnTo>
                  <a:lnTo>
                    <a:pt x="0" y="2973476"/>
                  </a:lnTo>
                  <a:lnTo>
                    <a:pt x="112397" y="297347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9488515" y="3745536"/>
              <a:ext cx="112395" cy="2973705"/>
            </a:xfrm>
            <a:custGeom>
              <a:avLst/>
              <a:gdLst/>
              <a:ahLst/>
              <a:cxnLst/>
              <a:rect l="l" t="t" r="r" b="b"/>
              <a:pathLst>
                <a:path w="112395" h="2973704">
                  <a:moveTo>
                    <a:pt x="0" y="2973480"/>
                  </a:moveTo>
                  <a:lnTo>
                    <a:pt x="112397" y="2973480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973480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9600907" y="3937152"/>
              <a:ext cx="112395" cy="2781935"/>
            </a:xfrm>
            <a:custGeom>
              <a:avLst/>
              <a:gdLst/>
              <a:ahLst/>
              <a:cxnLst/>
              <a:rect l="l" t="t" r="r" b="b"/>
              <a:pathLst>
                <a:path w="112395" h="2781934">
                  <a:moveTo>
                    <a:pt x="112397" y="0"/>
                  </a:moveTo>
                  <a:lnTo>
                    <a:pt x="0" y="0"/>
                  </a:lnTo>
                  <a:lnTo>
                    <a:pt x="0" y="2781871"/>
                  </a:lnTo>
                  <a:lnTo>
                    <a:pt x="112397" y="278187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9600913" y="3937142"/>
              <a:ext cx="112395" cy="2781935"/>
            </a:xfrm>
            <a:custGeom>
              <a:avLst/>
              <a:gdLst/>
              <a:ahLst/>
              <a:cxnLst/>
              <a:rect l="l" t="t" r="r" b="b"/>
              <a:pathLst>
                <a:path w="112395" h="2781934">
                  <a:moveTo>
                    <a:pt x="0" y="2781875"/>
                  </a:moveTo>
                  <a:lnTo>
                    <a:pt x="112397" y="2781875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2781875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9713315" y="4732782"/>
              <a:ext cx="112395" cy="1986280"/>
            </a:xfrm>
            <a:custGeom>
              <a:avLst/>
              <a:gdLst/>
              <a:ahLst/>
              <a:cxnLst/>
              <a:rect l="l" t="t" r="r" b="b"/>
              <a:pathLst>
                <a:path w="112395" h="1986279">
                  <a:moveTo>
                    <a:pt x="112397" y="0"/>
                  </a:moveTo>
                  <a:lnTo>
                    <a:pt x="0" y="0"/>
                  </a:lnTo>
                  <a:lnTo>
                    <a:pt x="0" y="1986241"/>
                  </a:lnTo>
                  <a:lnTo>
                    <a:pt x="112397" y="1986241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9713311" y="4732778"/>
              <a:ext cx="112395" cy="1986280"/>
            </a:xfrm>
            <a:custGeom>
              <a:avLst/>
              <a:gdLst/>
              <a:ahLst/>
              <a:cxnLst/>
              <a:rect l="l" t="t" r="r" b="b"/>
              <a:pathLst>
                <a:path w="112395" h="1986279">
                  <a:moveTo>
                    <a:pt x="0" y="1986239"/>
                  </a:moveTo>
                  <a:lnTo>
                    <a:pt x="112397" y="1986239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986239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9825735" y="5791187"/>
              <a:ext cx="112395" cy="928369"/>
            </a:xfrm>
            <a:custGeom>
              <a:avLst/>
              <a:gdLst/>
              <a:ahLst/>
              <a:cxnLst/>
              <a:rect l="l" t="t" r="r" b="b"/>
              <a:pathLst>
                <a:path w="112395" h="928370">
                  <a:moveTo>
                    <a:pt x="112397" y="0"/>
                  </a:moveTo>
                  <a:lnTo>
                    <a:pt x="0" y="0"/>
                  </a:lnTo>
                  <a:lnTo>
                    <a:pt x="0" y="927836"/>
                  </a:lnTo>
                  <a:lnTo>
                    <a:pt x="112397" y="927836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9825731" y="5791180"/>
              <a:ext cx="112395" cy="928369"/>
            </a:xfrm>
            <a:custGeom>
              <a:avLst/>
              <a:gdLst/>
              <a:ahLst/>
              <a:cxnLst/>
              <a:rect l="l" t="t" r="r" b="b"/>
              <a:pathLst>
                <a:path w="112395" h="928370">
                  <a:moveTo>
                    <a:pt x="0" y="927837"/>
                  </a:moveTo>
                  <a:lnTo>
                    <a:pt x="112397" y="92783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927837"/>
                  </a:lnTo>
                  <a:close/>
                </a:path>
              </a:pathLst>
            </a:custGeom>
            <a:ln w="975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9938245" y="6568856"/>
              <a:ext cx="112395" cy="150495"/>
            </a:xfrm>
            <a:custGeom>
              <a:avLst/>
              <a:gdLst/>
              <a:ahLst/>
              <a:cxnLst/>
              <a:rect l="l" t="t" r="r" b="b"/>
              <a:pathLst>
                <a:path w="112395" h="150495">
                  <a:moveTo>
                    <a:pt x="112397" y="0"/>
                  </a:moveTo>
                  <a:lnTo>
                    <a:pt x="0" y="0"/>
                  </a:lnTo>
                  <a:lnTo>
                    <a:pt x="0" y="150167"/>
                  </a:lnTo>
                  <a:lnTo>
                    <a:pt x="112397" y="150167"/>
                  </a:lnTo>
                  <a:lnTo>
                    <a:pt x="11239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9938217" y="6568849"/>
              <a:ext cx="112395" cy="150495"/>
            </a:xfrm>
            <a:custGeom>
              <a:avLst/>
              <a:gdLst/>
              <a:ahLst/>
              <a:cxnLst/>
              <a:rect l="l" t="t" r="r" b="b"/>
              <a:pathLst>
                <a:path w="112395" h="150495">
                  <a:moveTo>
                    <a:pt x="0" y="150167"/>
                  </a:moveTo>
                  <a:lnTo>
                    <a:pt x="112397" y="150167"/>
                  </a:lnTo>
                  <a:lnTo>
                    <a:pt x="112397" y="0"/>
                  </a:lnTo>
                  <a:lnTo>
                    <a:pt x="0" y="0"/>
                  </a:lnTo>
                  <a:lnTo>
                    <a:pt x="0" y="150167"/>
                  </a:lnTo>
                  <a:close/>
                </a:path>
              </a:pathLst>
            </a:custGeom>
            <a:ln w="9756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10050640" y="6719023"/>
              <a:ext cx="112395" cy="0"/>
            </a:xfrm>
            <a:custGeom>
              <a:avLst/>
              <a:gdLst/>
              <a:ahLst/>
              <a:cxnLst/>
              <a:rect l="l" t="t" r="r" b="b"/>
              <a:pathLst>
                <a:path w="112395">
                  <a:moveTo>
                    <a:pt x="112395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10050639" y="6719023"/>
              <a:ext cx="112395" cy="0"/>
            </a:xfrm>
            <a:custGeom>
              <a:avLst/>
              <a:gdLst/>
              <a:ahLst/>
              <a:cxnLst/>
              <a:rect l="l" t="t" r="r" b="b"/>
              <a:pathLst>
                <a:path w="112395">
                  <a:moveTo>
                    <a:pt x="0" y="0"/>
                  </a:moveTo>
                  <a:lnTo>
                    <a:pt x="112397" y="0"/>
                  </a:lnTo>
                  <a:lnTo>
                    <a:pt x="0" y="0"/>
                  </a:lnTo>
                  <a:close/>
                </a:path>
              </a:pathLst>
            </a:custGeom>
            <a:ln w="976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6385212" y="3596849"/>
              <a:ext cx="3957954" cy="3270885"/>
            </a:xfrm>
            <a:custGeom>
              <a:avLst/>
              <a:gdLst/>
              <a:ahLst/>
              <a:cxnLst/>
              <a:rect l="l" t="t" r="r" b="b"/>
              <a:pathLst>
                <a:path w="3957954" h="3270884">
                  <a:moveTo>
                    <a:pt x="0" y="3270877"/>
                  </a:moveTo>
                  <a:lnTo>
                    <a:pt x="3957703" y="3270877"/>
                  </a:lnTo>
                  <a:lnTo>
                    <a:pt x="3957703" y="0"/>
                  </a:lnTo>
                  <a:lnTo>
                    <a:pt x="0" y="0"/>
                  </a:lnTo>
                  <a:lnTo>
                    <a:pt x="0" y="3270877"/>
                  </a:lnTo>
                  <a:close/>
                </a:path>
              </a:pathLst>
            </a:custGeom>
            <a:ln w="9761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6677583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7206538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7735493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8264346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8793289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9" name="object 209"/>
            <p:cNvSpPr/>
            <p:nvPr/>
          </p:nvSpPr>
          <p:spPr>
            <a:xfrm>
              <a:off x="9322243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0" name="object 210"/>
            <p:cNvSpPr/>
            <p:nvPr/>
          </p:nvSpPr>
          <p:spPr>
            <a:xfrm>
              <a:off x="9851186" y="6867737"/>
              <a:ext cx="0" cy="40005"/>
            </a:xfrm>
            <a:custGeom>
              <a:avLst/>
              <a:gdLst/>
              <a:ahLst/>
              <a:cxnLst/>
              <a:rect l="l" t="t" r="r" b="b"/>
              <a:pathLst>
                <a:path h="40004">
                  <a:moveTo>
                    <a:pt x="0" y="39779"/>
                  </a:moveTo>
                  <a:lnTo>
                    <a:pt x="0" y="0"/>
                  </a:lnTo>
                </a:path>
              </a:pathLst>
            </a:custGeom>
            <a:ln w="394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1" name="object 211"/>
          <p:cNvSpPr txBox="1"/>
          <p:nvPr/>
        </p:nvSpPr>
        <p:spPr>
          <a:xfrm>
            <a:off x="10594146" y="3331877"/>
            <a:ext cx="1109345" cy="16370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1750" b="1" spc="-30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750" b="1" spc="-195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750" b="1" spc="-20" dirty="0">
                <a:solidFill>
                  <a:srgbClr val="C04A6A"/>
                </a:solidFill>
                <a:latin typeface="Arial"/>
                <a:cs typeface="Arial"/>
              </a:rPr>
              <a:t>1.4</a:t>
            </a:r>
            <a:endParaRPr sz="1750">
              <a:latin typeface="Arial"/>
              <a:cs typeface="Arial"/>
            </a:endParaRPr>
          </a:p>
          <a:p>
            <a:pPr marL="12700" marR="5080">
              <a:lnSpc>
                <a:spcPts val="2090"/>
              </a:lnSpc>
              <a:spcBef>
                <a:spcPts val="70"/>
              </a:spcBef>
            </a:pPr>
            <a:r>
              <a:rPr sz="1550" spc="-175" dirty="0">
                <a:solidFill>
                  <a:srgbClr val="231F20"/>
                </a:solidFill>
                <a:latin typeface="Arial"/>
                <a:cs typeface="Arial"/>
              </a:rPr>
              <a:t>A </a:t>
            </a:r>
            <a:r>
              <a:rPr sz="1550" spc="-85" dirty="0">
                <a:solidFill>
                  <a:srgbClr val="231F20"/>
                </a:solidFill>
                <a:latin typeface="Arial"/>
                <a:cs typeface="Arial"/>
              </a:rPr>
              <a:t>positively  </a:t>
            </a:r>
            <a:r>
              <a:rPr sz="1550" spc="-45" dirty="0">
                <a:solidFill>
                  <a:srgbClr val="231F20"/>
                </a:solidFill>
                <a:latin typeface="Arial"/>
                <a:cs typeface="Arial"/>
              </a:rPr>
              <a:t>(left) </a:t>
            </a:r>
            <a:r>
              <a:rPr sz="1550" spc="-140" dirty="0">
                <a:solidFill>
                  <a:srgbClr val="231F20"/>
                </a:solidFill>
                <a:latin typeface="Arial"/>
                <a:cs typeface="Arial"/>
              </a:rPr>
              <a:t>and  </a:t>
            </a:r>
            <a:r>
              <a:rPr sz="1550" spc="-110" dirty="0">
                <a:solidFill>
                  <a:srgbClr val="231F20"/>
                </a:solidFill>
                <a:latin typeface="Arial"/>
                <a:cs typeface="Arial"/>
              </a:rPr>
              <a:t>negatively  </a:t>
            </a:r>
            <a:r>
              <a:rPr sz="1550" spc="-65" dirty="0">
                <a:solidFill>
                  <a:srgbClr val="231F20"/>
                </a:solidFill>
                <a:latin typeface="Arial"/>
                <a:cs typeface="Arial"/>
              </a:rPr>
              <a:t>(right)</a:t>
            </a:r>
            <a:r>
              <a:rPr sz="1550" spc="-10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1550" spc="-125" dirty="0">
                <a:solidFill>
                  <a:srgbClr val="231F20"/>
                </a:solidFill>
                <a:latin typeface="Arial"/>
                <a:cs typeface="Arial"/>
              </a:rPr>
              <a:t>skewed  </a:t>
            </a:r>
            <a:r>
              <a:rPr sz="1550" spc="-80" dirty="0">
                <a:solidFill>
                  <a:srgbClr val="231F20"/>
                </a:solidFill>
                <a:latin typeface="Arial"/>
                <a:cs typeface="Arial"/>
              </a:rPr>
              <a:t>distribution</a:t>
            </a:r>
            <a:endParaRPr sz="1550">
              <a:latin typeface="Arial"/>
              <a:cs typeface="Arial"/>
            </a:endParaRPr>
          </a:p>
        </p:txBody>
      </p:sp>
      <p:sp>
        <p:nvSpPr>
          <p:cNvPr id="212" name="object 2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38</a:t>
            </a:fld>
            <a:endParaRPr spc="-5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45659" y="871219"/>
            <a:ext cx="3713479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Ku</a:t>
            </a:r>
            <a:r>
              <a:rPr sz="8000" spc="135" dirty="0"/>
              <a:t>r</a:t>
            </a:r>
            <a:r>
              <a:rPr sz="8000" spc="-5" dirty="0"/>
              <a:t>tosis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5864284" y="6919327"/>
            <a:ext cx="356870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5" dirty="0">
                <a:solidFill>
                  <a:srgbClr val="010000"/>
                </a:solidFill>
                <a:latin typeface="Arial"/>
                <a:cs typeface="Arial"/>
              </a:rPr>
              <a:t>Score</a:t>
            </a:r>
            <a:endParaRPr sz="1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64526" y="4883330"/>
            <a:ext cx="194310" cy="626110"/>
          </a:xfrm>
          <a:prstGeom prst="rect">
            <a:avLst/>
          </a:prstGeom>
        </p:spPr>
        <p:txBody>
          <a:bodyPr vert="vert270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solidFill>
                  <a:srgbClr val="010000"/>
                </a:solidFill>
                <a:latin typeface="Arial"/>
                <a:cs typeface="Arial"/>
              </a:rPr>
              <a:t>Frequency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05973" y="6601632"/>
            <a:ext cx="86360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dirty="0">
                <a:solidFill>
                  <a:srgbClr val="010000"/>
                </a:solidFill>
                <a:latin typeface="Arial"/>
                <a:cs typeface="Arial"/>
              </a:rPr>
              <a:t>0</a:t>
            </a:r>
            <a:endParaRPr sz="8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24722" y="5993870"/>
            <a:ext cx="267335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dirty="0">
                <a:solidFill>
                  <a:srgbClr val="010000"/>
                </a:solidFill>
                <a:latin typeface="Arial"/>
                <a:cs typeface="Arial"/>
              </a:rPr>
              <a:t>2000</a:t>
            </a:r>
            <a:endParaRPr sz="8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924722" y="5385998"/>
            <a:ext cx="267335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dirty="0">
                <a:solidFill>
                  <a:srgbClr val="010000"/>
                </a:solidFill>
                <a:latin typeface="Arial"/>
                <a:cs typeface="Arial"/>
              </a:rPr>
              <a:t>4000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924722" y="4778236"/>
            <a:ext cx="267335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dirty="0">
                <a:solidFill>
                  <a:srgbClr val="010000"/>
                </a:solidFill>
                <a:latin typeface="Arial"/>
                <a:cs typeface="Arial"/>
              </a:rPr>
              <a:t>6000</a:t>
            </a:r>
            <a:endParaRPr sz="8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24722" y="4170473"/>
            <a:ext cx="267335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dirty="0">
                <a:solidFill>
                  <a:srgbClr val="010000"/>
                </a:solidFill>
                <a:latin typeface="Arial"/>
                <a:cs typeface="Arial"/>
              </a:rPr>
              <a:t>8000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242057" y="3419245"/>
            <a:ext cx="3946525" cy="3267710"/>
            <a:chOff x="2242057" y="3419245"/>
            <a:chExt cx="3946525" cy="3267710"/>
          </a:xfrm>
        </p:grpSpPr>
        <p:sp>
          <p:nvSpPr>
            <p:cNvPr id="11" name="object 11"/>
            <p:cNvSpPr/>
            <p:nvPr/>
          </p:nvSpPr>
          <p:spPr>
            <a:xfrm>
              <a:off x="2244280" y="6684111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0" y="0"/>
                  </a:moveTo>
                  <a:lnTo>
                    <a:pt x="39124" y="0"/>
                  </a:lnTo>
                </a:path>
              </a:pathLst>
            </a:custGeom>
            <a:ln w="389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244280" y="6076378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0" y="0"/>
                  </a:moveTo>
                  <a:lnTo>
                    <a:pt x="39124" y="0"/>
                  </a:lnTo>
                </a:path>
              </a:pathLst>
            </a:custGeom>
            <a:ln w="389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244280" y="5468632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0" y="0"/>
                  </a:moveTo>
                  <a:lnTo>
                    <a:pt x="39124" y="0"/>
                  </a:lnTo>
                </a:path>
              </a:pathLst>
            </a:custGeom>
            <a:ln w="389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244280" y="4860810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0" y="0"/>
                  </a:moveTo>
                  <a:lnTo>
                    <a:pt x="39124" y="0"/>
                  </a:lnTo>
                </a:path>
              </a:pathLst>
            </a:custGeom>
            <a:ln w="389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244280" y="4253064"/>
              <a:ext cx="39370" cy="0"/>
            </a:xfrm>
            <a:custGeom>
              <a:avLst/>
              <a:gdLst/>
              <a:ahLst/>
              <a:cxnLst/>
              <a:rect l="l" t="t" r="r" b="b"/>
              <a:pathLst>
                <a:path w="39369">
                  <a:moveTo>
                    <a:pt x="0" y="0"/>
                  </a:moveTo>
                  <a:lnTo>
                    <a:pt x="39124" y="0"/>
                  </a:lnTo>
                </a:path>
              </a:pathLst>
            </a:custGeom>
            <a:ln w="389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283409" y="3424332"/>
              <a:ext cx="3899535" cy="182880"/>
            </a:xfrm>
            <a:custGeom>
              <a:avLst/>
              <a:gdLst/>
              <a:ahLst/>
              <a:cxnLst/>
              <a:rect l="l" t="t" r="r" b="b"/>
              <a:pathLst>
                <a:path w="3899535" h="182879">
                  <a:moveTo>
                    <a:pt x="3899496" y="0"/>
                  </a:moveTo>
                  <a:lnTo>
                    <a:pt x="0" y="0"/>
                  </a:lnTo>
                  <a:lnTo>
                    <a:pt x="0" y="182594"/>
                  </a:lnTo>
                  <a:lnTo>
                    <a:pt x="3899496" y="182594"/>
                  </a:lnTo>
                  <a:lnTo>
                    <a:pt x="3899496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283405" y="3424325"/>
              <a:ext cx="3899535" cy="182880"/>
            </a:xfrm>
            <a:custGeom>
              <a:avLst/>
              <a:gdLst/>
              <a:ahLst/>
              <a:cxnLst/>
              <a:rect l="l" t="t" r="r" b="b"/>
              <a:pathLst>
                <a:path w="3899535" h="182879">
                  <a:moveTo>
                    <a:pt x="0" y="182594"/>
                  </a:moveTo>
                  <a:lnTo>
                    <a:pt x="3899489" y="182594"/>
                  </a:lnTo>
                  <a:lnTo>
                    <a:pt x="3899489" y="0"/>
                  </a:lnTo>
                  <a:lnTo>
                    <a:pt x="0" y="0"/>
                  </a:lnTo>
                  <a:lnTo>
                    <a:pt x="0" y="182594"/>
                  </a:lnTo>
                  <a:close/>
                </a:path>
              </a:pathLst>
            </a:custGeom>
            <a:ln w="962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283409" y="3424332"/>
            <a:ext cx="3899535" cy="182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430"/>
              </a:lnSpc>
            </a:pPr>
            <a:r>
              <a:rPr sz="1250" spc="15" dirty="0">
                <a:solidFill>
                  <a:srgbClr val="010000"/>
                </a:solidFill>
                <a:latin typeface="Arial"/>
                <a:cs typeface="Arial"/>
              </a:rPr>
              <a:t>Leptokurtic</a:t>
            </a:r>
            <a:endParaRPr sz="125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278325" y="3419245"/>
            <a:ext cx="7842250" cy="3453129"/>
            <a:chOff x="2278325" y="3419245"/>
            <a:chExt cx="7842250" cy="3453129"/>
          </a:xfrm>
        </p:grpSpPr>
        <p:sp>
          <p:nvSpPr>
            <p:cNvPr id="20" name="object 20"/>
            <p:cNvSpPr/>
            <p:nvPr/>
          </p:nvSpPr>
          <p:spPr>
            <a:xfrm>
              <a:off x="2283409" y="3606914"/>
              <a:ext cx="3899535" cy="3223895"/>
            </a:xfrm>
            <a:custGeom>
              <a:avLst/>
              <a:gdLst/>
              <a:ahLst/>
              <a:cxnLst/>
              <a:rect l="l" t="t" r="r" b="b"/>
              <a:pathLst>
                <a:path w="3899535" h="3223895">
                  <a:moveTo>
                    <a:pt x="3899496" y="0"/>
                  </a:moveTo>
                  <a:lnTo>
                    <a:pt x="0" y="0"/>
                  </a:lnTo>
                  <a:lnTo>
                    <a:pt x="0" y="3223742"/>
                  </a:lnTo>
                  <a:lnTo>
                    <a:pt x="3899496" y="3223742"/>
                  </a:lnTo>
                  <a:lnTo>
                    <a:pt x="38994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283409" y="6681704"/>
              <a:ext cx="3899535" cy="5080"/>
            </a:xfrm>
            <a:custGeom>
              <a:avLst/>
              <a:gdLst/>
              <a:ahLst/>
              <a:cxnLst/>
              <a:rect l="l" t="t" r="r" b="b"/>
              <a:pathLst>
                <a:path w="3899535" h="5079">
                  <a:moveTo>
                    <a:pt x="0" y="0"/>
                  </a:moveTo>
                  <a:lnTo>
                    <a:pt x="1506626" y="0"/>
                  </a:lnTo>
                </a:path>
                <a:path w="3899535" h="5079">
                  <a:moveTo>
                    <a:pt x="2245126" y="0"/>
                  </a:moveTo>
                  <a:lnTo>
                    <a:pt x="3899489" y="0"/>
                  </a:lnTo>
                </a:path>
                <a:path w="3899535" h="5079">
                  <a:moveTo>
                    <a:pt x="0" y="4813"/>
                  </a:moveTo>
                  <a:lnTo>
                    <a:pt x="3899489" y="4813"/>
                  </a:lnTo>
                </a:path>
              </a:pathLst>
            </a:custGeom>
            <a:ln w="481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283409" y="6377062"/>
              <a:ext cx="3899535" cy="5080"/>
            </a:xfrm>
            <a:custGeom>
              <a:avLst/>
              <a:gdLst/>
              <a:ahLst/>
              <a:cxnLst/>
              <a:rect l="l" t="t" r="r" b="b"/>
              <a:pathLst>
                <a:path w="3899535" h="5079">
                  <a:moveTo>
                    <a:pt x="0" y="4813"/>
                  </a:moveTo>
                  <a:lnTo>
                    <a:pt x="1654327" y="4813"/>
                  </a:lnTo>
                </a:path>
                <a:path w="3899535" h="5079">
                  <a:moveTo>
                    <a:pt x="2245126" y="4813"/>
                  </a:moveTo>
                  <a:lnTo>
                    <a:pt x="3899489" y="4813"/>
                  </a:lnTo>
                </a:path>
                <a:path w="3899535" h="5079">
                  <a:moveTo>
                    <a:pt x="0" y="0"/>
                  </a:moveTo>
                  <a:lnTo>
                    <a:pt x="1654327" y="0"/>
                  </a:lnTo>
                </a:path>
                <a:path w="3899535" h="5079">
                  <a:moveTo>
                    <a:pt x="2245126" y="0"/>
                  </a:moveTo>
                  <a:lnTo>
                    <a:pt x="3899489" y="0"/>
                  </a:lnTo>
                </a:path>
              </a:pathLst>
            </a:custGeom>
            <a:ln w="62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283409" y="5468632"/>
              <a:ext cx="3899535" cy="608330"/>
            </a:xfrm>
            <a:custGeom>
              <a:avLst/>
              <a:gdLst/>
              <a:ahLst/>
              <a:cxnLst/>
              <a:rect l="l" t="t" r="r" b="b"/>
              <a:pathLst>
                <a:path w="3899535" h="608329">
                  <a:moveTo>
                    <a:pt x="0" y="607745"/>
                  </a:moveTo>
                  <a:lnTo>
                    <a:pt x="1654327" y="607745"/>
                  </a:lnTo>
                </a:path>
                <a:path w="3899535" h="608329">
                  <a:moveTo>
                    <a:pt x="2245126" y="607745"/>
                  </a:moveTo>
                  <a:lnTo>
                    <a:pt x="3899489" y="607745"/>
                  </a:lnTo>
                </a:path>
                <a:path w="3899535" h="608329">
                  <a:moveTo>
                    <a:pt x="0" y="303834"/>
                  </a:moveTo>
                  <a:lnTo>
                    <a:pt x="1654327" y="303834"/>
                  </a:lnTo>
                </a:path>
                <a:path w="3899535" h="608329">
                  <a:moveTo>
                    <a:pt x="2245126" y="303834"/>
                  </a:moveTo>
                  <a:lnTo>
                    <a:pt x="3899489" y="303834"/>
                  </a:lnTo>
                </a:path>
                <a:path w="3899535" h="608329">
                  <a:moveTo>
                    <a:pt x="0" y="0"/>
                  </a:moveTo>
                  <a:lnTo>
                    <a:pt x="1802041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380847" y="5465277"/>
              <a:ext cx="1802130" cy="5080"/>
            </a:xfrm>
            <a:custGeom>
              <a:avLst/>
              <a:gdLst/>
              <a:ahLst/>
              <a:cxnLst/>
              <a:rect l="l" t="t" r="r" b="b"/>
              <a:pathLst>
                <a:path w="1802129" h="5079">
                  <a:moveTo>
                    <a:pt x="0" y="4813"/>
                  </a:moveTo>
                  <a:lnTo>
                    <a:pt x="1802051" y="4813"/>
                  </a:lnTo>
                </a:path>
                <a:path w="1802129" h="5079">
                  <a:moveTo>
                    <a:pt x="0" y="0"/>
                  </a:moveTo>
                  <a:lnTo>
                    <a:pt x="1802051" y="0"/>
                  </a:lnTo>
                </a:path>
              </a:pathLst>
            </a:custGeom>
            <a:ln w="671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283409" y="3949153"/>
              <a:ext cx="3899535" cy="1216025"/>
            </a:xfrm>
            <a:custGeom>
              <a:avLst/>
              <a:gdLst/>
              <a:ahLst/>
              <a:cxnLst/>
              <a:rect l="l" t="t" r="r" b="b"/>
              <a:pathLst>
                <a:path w="3899535" h="1216025">
                  <a:moveTo>
                    <a:pt x="0" y="1215567"/>
                  </a:moveTo>
                  <a:lnTo>
                    <a:pt x="1802041" y="1215567"/>
                  </a:lnTo>
                </a:path>
                <a:path w="3899535" h="1216025">
                  <a:moveTo>
                    <a:pt x="2097438" y="1215567"/>
                  </a:moveTo>
                  <a:lnTo>
                    <a:pt x="3899489" y="1215567"/>
                  </a:lnTo>
                </a:path>
                <a:path w="3899535" h="1216025">
                  <a:moveTo>
                    <a:pt x="0" y="911656"/>
                  </a:moveTo>
                  <a:lnTo>
                    <a:pt x="1802041" y="911656"/>
                  </a:lnTo>
                </a:path>
                <a:path w="3899535" h="1216025">
                  <a:moveTo>
                    <a:pt x="2097438" y="911656"/>
                  </a:moveTo>
                  <a:lnTo>
                    <a:pt x="3899489" y="911656"/>
                  </a:lnTo>
                </a:path>
                <a:path w="3899535" h="1216025">
                  <a:moveTo>
                    <a:pt x="0" y="607822"/>
                  </a:moveTo>
                  <a:lnTo>
                    <a:pt x="1802041" y="607822"/>
                  </a:lnTo>
                </a:path>
                <a:path w="3899535" h="1216025">
                  <a:moveTo>
                    <a:pt x="2097438" y="607822"/>
                  </a:moveTo>
                  <a:lnTo>
                    <a:pt x="3899489" y="607822"/>
                  </a:lnTo>
                </a:path>
                <a:path w="3899535" h="1216025">
                  <a:moveTo>
                    <a:pt x="0" y="303911"/>
                  </a:moveTo>
                  <a:lnTo>
                    <a:pt x="1802041" y="303911"/>
                  </a:lnTo>
                </a:path>
                <a:path w="3899535" h="1216025">
                  <a:moveTo>
                    <a:pt x="2097438" y="303911"/>
                  </a:moveTo>
                  <a:lnTo>
                    <a:pt x="3899489" y="303911"/>
                  </a:lnTo>
                </a:path>
                <a:path w="3899535" h="1216025">
                  <a:moveTo>
                    <a:pt x="0" y="0"/>
                  </a:moveTo>
                  <a:lnTo>
                    <a:pt x="1802041" y="0"/>
                  </a:lnTo>
                </a:path>
                <a:path w="3899535" h="1216025">
                  <a:moveTo>
                    <a:pt x="2097438" y="0"/>
                  </a:moveTo>
                  <a:lnTo>
                    <a:pt x="3899489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283409" y="3645331"/>
              <a:ext cx="3899535" cy="0"/>
            </a:xfrm>
            <a:custGeom>
              <a:avLst/>
              <a:gdLst/>
              <a:ahLst/>
              <a:cxnLst/>
              <a:rect l="l" t="t" r="r" b="b"/>
              <a:pathLst>
                <a:path w="3899535">
                  <a:moveTo>
                    <a:pt x="0" y="0"/>
                  </a:moveTo>
                  <a:lnTo>
                    <a:pt x="3899489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386825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756039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125330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494646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863847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077190"/>
                  </a:moveTo>
                  <a:lnTo>
                    <a:pt x="0" y="3223735"/>
                  </a:lnTo>
                </a:path>
                <a:path h="3223895">
                  <a:moveTo>
                    <a:pt x="0" y="0"/>
                  </a:moveTo>
                  <a:lnTo>
                    <a:pt x="0" y="2771817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23315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60244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971757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340959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710249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07955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2283409" y="6683136"/>
              <a:ext cx="3899535" cy="0"/>
            </a:xfrm>
            <a:custGeom>
              <a:avLst/>
              <a:gdLst/>
              <a:ahLst/>
              <a:cxnLst/>
              <a:rect l="l" t="t" r="r" b="b"/>
              <a:pathLst>
                <a:path w="3899535">
                  <a:moveTo>
                    <a:pt x="0" y="0"/>
                  </a:moveTo>
                  <a:lnTo>
                    <a:pt x="1506626" y="0"/>
                  </a:lnTo>
                </a:path>
                <a:path w="3899535">
                  <a:moveTo>
                    <a:pt x="2245126" y="0"/>
                  </a:moveTo>
                  <a:lnTo>
                    <a:pt x="3899489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2283409" y="6685086"/>
              <a:ext cx="3899535" cy="0"/>
            </a:xfrm>
            <a:custGeom>
              <a:avLst/>
              <a:gdLst/>
              <a:ahLst/>
              <a:cxnLst/>
              <a:rect l="l" t="t" r="r" b="b"/>
              <a:pathLst>
                <a:path w="3899535">
                  <a:moveTo>
                    <a:pt x="0" y="0"/>
                  </a:moveTo>
                  <a:lnTo>
                    <a:pt x="3899489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2283409" y="5468632"/>
              <a:ext cx="3899535" cy="608330"/>
            </a:xfrm>
            <a:custGeom>
              <a:avLst/>
              <a:gdLst/>
              <a:ahLst/>
              <a:cxnLst/>
              <a:rect l="l" t="t" r="r" b="b"/>
              <a:pathLst>
                <a:path w="3899535" h="608329">
                  <a:moveTo>
                    <a:pt x="0" y="607745"/>
                  </a:moveTo>
                  <a:lnTo>
                    <a:pt x="1654327" y="607745"/>
                  </a:lnTo>
                </a:path>
                <a:path w="3899535" h="608329">
                  <a:moveTo>
                    <a:pt x="2245126" y="607745"/>
                  </a:moveTo>
                  <a:lnTo>
                    <a:pt x="3899489" y="607745"/>
                  </a:lnTo>
                </a:path>
                <a:path w="3899535" h="608329">
                  <a:moveTo>
                    <a:pt x="0" y="0"/>
                  </a:moveTo>
                  <a:lnTo>
                    <a:pt x="1802041" y="0"/>
                  </a:lnTo>
                </a:path>
              </a:pathLst>
            </a:custGeom>
            <a:ln w="389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380839" y="5466689"/>
              <a:ext cx="1802130" cy="1219835"/>
            </a:xfrm>
            <a:custGeom>
              <a:avLst/>
              <a:gdLst/>
              <a:ahLst/>
              <a:cxnLst/>
              <a:rect l="l" t="t" r="r" b="b"/>
              <a:pathLst>
                <a:path w="1802129" h="1219834">
                  <a:moveTo>
                    <a:pt x="1802053" y="0"/>
                  </a:moveTo>
                  <a:lnTo>
                    <a:pt x="0" y="0"/>
                  </a:lnTo>
                  <a:lnTo>
                    <a:pt x="0" y="1955"/>
                  </a:lnTo>
                  <a:lnTo>
                    <a:pt x="0" y="1217422"/>
                  </a:lnTo>
                  <a:lnTo>
                    <a:pt x="0" y="1219377"/>
                  </a:lnTo>
                  <a:lnTo>
                    <a:pt x="1802053" y="1219377"/>
                  </a:lnTo>
                  <a:lnTo>
                    <a:pt x="1802053" y="1217422"/>
                  </a:lnTo>
                  <a:lnTo>
                    <a:pt x="1802053" y="1955"/>
                  </a:lnTo>
                  <a:lnTo>
                    <a:pt x="1802053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2283409" y="4253064"/>
              <a:ext cx="3899535" cy="608330"/>
            </a:xfrm>
            <a:custGeom>
              <a:avLst/>
              <a:gdLst/>
              <a:ahLst/>
              <a:cxnLst/>
              <a:rect l="l" t="t" r="r" b="b"/>
              <a:pathLst>
                <a:path w="3899535" h="608329">
                  <a:moveTo>
                    <a:pt x="0" y="607745"/>
                  </a:moveTo>
                  <a:lnTo>
                    <a:pt x="1802041" y="607745"/>
                  </a:lnTo>
                </a:path>
                <a:path w="3899535" h="608329">
                  <a:moveTo>
                    <a:pt x="2097438" y="607745"/>
                  </a:moveTo>
                  <a:lnTo>
                    <a:pt x="3899489" y="607745"/>
                  </a:lnTo>
                </a:path>
                <a:path w="3899535" h="608329">
                  <a:moveTo>
                    <a:pt x="0" y="0"/>
                  </a:moveTo>
                  <a:lnTo>
                    <a:pt x="1802041" y="0"/>
                  </a:lnTo>
                </a:path>
                <a:path w="3899535" h="608329">
                  <a:moveTo>
                    <a:pt x="2097438" y="0"/>
                  </a:moveTo>
                  <a:lnTo>
                    <a:pt x="3899489" y="0"/>
                  </a:lnTo>
                </a:path>
              </a:pathLst>
            </a:custGeom>
            <a:ln w="389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2756039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3494646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23315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4971757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5710249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2460625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5">
                  <a:moveTo>
                    <a:pt x="147713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2460624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5">
                  <a:moveTo>
                    <a:pt x="0" y="0"/>
                  </a:moveTo>
                  <a:lnTo>
                    <a:pt x="147695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2608338" y="6683836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5" h="634">
                  <a:moveTo>
                    <a:pt x="147695" y="0"/>
                  </a:moveTo>
                  <a:lnTo>
                    <a:pt x="0" y="0"/>
                  </a:lnTo>
                  <a:lnTo>
                    <a:pt x="0" y="261"/>
                  </a:lnTo>
                  <a:lnTo>
                    <a:pt x="147695" y="26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2608336" y="668382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5" h="634">
                  <a:moveTo>
                    <a:pt x="0" y="283"/>
                  </a:moveTo>
                  <a:lnTo>
                    <a:pt x="147695" y="28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8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2756039" y="668346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5" h="634">
                  <a:moveTo>
                    <a:pt x="147695" y="0"/>
                  </a:moveTo>
                  <a:lnTo>
                    <a:pt x="0" y="0"/>
                  </a:lnTo>
                  <a:lnTo>
                    <a:pt x="0" y="631"/>
                  </a:lnTo>
                  <a:lnTo>
                    <a:pt x="147695" y="63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2756031" y="6683478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5" h="634">
                  <a:moveTo>
                    <a:pt x="0" y="632"/>
                  </a:moveTo>
                  <a:lnTo>
                    <a:pt x="147695" y="632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632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2903816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5">
                  <a:moveTo>
                    <a:pt x="147700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2903816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5">
                  <a:moveTo>
                    <a:pt x="0" y="0"/>
                  </a:moveTo>
                  <a:lnTo>
                    <a:pt x="147695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3051517" y="6682573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5" h="1904">
                  <a:moveTo>
                    <a:pt x="147717" y="0"/>
                  </a:moveTo>
                  <a:lnTo>
                    <a:pt x="0" y="0"/>
                  </a:lnTo>
                  <a:lnTo>
                    <a:pt x="0" y="1524"/>
                  </a:lnTo>
                  <a:lnTo>
                    <a:pt x="147717" y="1524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3051531" y="6682564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5" h="1904">
                  <a:moveTo>
                    <a:pt x="0" y="1546"/>
                  </a:moveTo>
                  <a:lnTo>
                    <a:pt x="147695" y="1546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546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3199231" y="6680461"/>
              <a:ext cx="147955" cy="3810"/>
            </a:xfrm>
            <a:custGeom>
              <a:avLst/>
              <a:gdLst/>
              <a:ahLst/>
              <a:cxnLst/>
              <a:rect l="l" t="t" r="r" b="b"/>
              <a:pathLst>
                <a:path w="147954" h="3809">
                  <a:moveTo>
                    <a:pt x="147695" y="0"/>
                  </a:moveTo>
                  <a:lnTo>
                    <a:pt x="0" y="0"/>
                  </a:lnTo>
                  <a:lnTo>
                    <a:pt x="0" y="3637"/>
                  </a:lnTo>
                  <a:lnTo>
                    <a:pt x="147695" y="3637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3199227" y="6680473"/>
              <a:ext cx="147955" cy="3810"/>
            </a:xfrm>
            <a:custGeom>
              <a:avLst/>
              <a:gdLst/>
              <a:ahLst/>
              <a:cxnLst/>
              <a:rect l="l" t="t" r="r" b="b"/>
              <a:pathLst>
                <a:path w="147954" h="3809">
                  <a:moveTo>
                    <a:pt x="0" y="3637"/>
                  </a:moveTo>
                  <a:lnTo>
                    <a:pt x="147695" y="3637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3637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3346932" y="6675952"/>
              <a:ext cx="147955" cy="8255"/>
            </a:xfrm>
            <a:custGeom>
              <a:avLst/>
              <a:gdLst/>
              <a:ahLst/>
              <a:cxnLst/>
              <a:rect l="l" t="t" r="r" b="b"/>
              <a:pathLst>
                <a:path w="147954" h="8254">
                  <a:moveTo>
                    <a:pt x="147695" y="0"/>
                  </a:moveTo>
                  <a:lnTo>
                    <a:pt x="0" y="0"/>
                  </a:lnTo>
                  <a:lnTo>
                    <a:pt x="0" y="8145"/>
                  </a:lnTo>
                  <a:lnTo>
                    <a:pt x="147695" y="8145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346922" y="6675942"/>
              <a:ext cx="147955" cy="8255"/>
            </a:xfrm>
            <a:custGeom>
              <a:avLst/>
              <a:gdLst/>
              <a:ahLst/>
              <a:cxnLst/>
              <a:rect l="l" t="t" r="r" b="b"/>
              <a:pathLst>
                <a:path w="147954" h="8254">
                  <a:moveTo>
                    <a:pt x="0" y="8167"/>
                  </a:moveTo>
                  <a:lnTo>
                    <a:pt x="147695" y="8167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8167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3494620" y="6664691"/>
              <a:ext cx="147955" cy="19685"/>
            </a:xfrm>
            <a:custGeom>
              <a:avLst/>
              <a:gdLst/>
              <a:ahLst/>
              <a:cxnLst/>
              <a:rect l="l" t="t" r="r" b="b"/>
              <a:pathLst>
                <a:path w="147954" h="19684">
                  <a:moveTo>
                    <a:pt x="147717" y="0"/>
                  </a:moveTo>
                  <a:lnTo>
                    <a:pt x="0" y="0"/>
                  </a:lnTo>
                  <a:lnTo>
                    <a:pt x="0" y="19406"/>
                  </a:lnTo>
                  <a:lnTo>
                    <a:pt x="147717" y="19406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3" name="object 63"/>
            <p:cNvSpPr/>
            <p:nvPr/>
          </p:nvSpPr>
          <p:spPr>
            <a:xfrm>
              <a:off x="3489820" y="6659879"/>
              <a:ext cx="157480" cy="39370"/>
            </a:xfrm>
            <a:custGeom>
              <a:avLst/>
              <a:gdLst/>
              <a:ahLst/>
              <a:cxnLst/>
              <a:rect l="l" t="t" r="r" b="b"/>
              <a:pathLst>
                <a:path w="157479" h="39370">
                  <a:moveTo>
                    <a:pt x="157327" y="0"/>
                  </a:moveTo>
                  <a:lnTo>
                    <a:pt x="0" y="0"/>
                  </a:lnTo>
                  <a:lnTo>
                    <a:pt x="0" y="14528"/>
                  </a:lnTo>
                  <a:lnTo>
                    <a:pt x="0" y="24231"/>
                  </a:lnTo>
                  <a:lnTo>
                    <a:pt x="0" y="38760"/>
                  </a:lnTo>
                  <a:lnTo>
                    <a:pt x="157327" y="38760"/>
                  </a:lnTo>
                  <a:lnTo>
                    <a:pt x="157327" y="24231"/>
                  </a:lnTo>
                  <a:lnTo>
                    <a:pt x="157327" y="14528"/>
                  </a:lnTo>
                  <a:lnTo>
                    <a:pt x="157327" y="0"/>
                  </a:lnTo>
                  <a:close/>
                </a:path>
              </a:pathLst>
            </a:custGeom>
            <a:solidFill>
              <a:srgbClr val="3456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4" name="object 64"/>
            <p:cNvSpPr/>
            <p:nvPr/>
          </p:nvSpPr>
          <p:spPr>
            <a:xfrm>
              <a:off x="3642347" y="6610599"/>
              <a:ext cx="147955" cy="73660"/>
            </a:xfrm>
            <a:custGeom>
              <a:avLst/>
              <a:gdLst/>
              <a:ahLst/>
              <a:cxnLst/>
              <a:rect l="l" t="t" r="r" b="b"/>
              <a:pathLst>
                <a:path w="147954" h="73659">
                  <a:moveTo>
                    <a:pt x="147695" y="0"/>
                  </a:moveTo>
                  <a:lnTo>
                    <a:pt x="0" y="0"/>
                  </a:lnTo>
                  <a:lnTo>
                    <a:pt x="0" y="73511"/>
                  </a:lnTo>
                  <a:lnTo>
                    <a:pt x="147695" y="7351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5" name="object 65"/>
            <p:cNvSpPr/>
            <p:nvPr/>
          </p:nvSpPr>
          <p:spPr>
            <a:xfrm>
              <a:off x="3642335" y="6610599"/>
              <a:ext cx="147955" cy="73660"/>
            </a:xfrm>
            <a:custGeom>
              <a:avLst/>
              <a:gdLst/>
              <a:ahLst/>
              <a:cxnLst/>
              <a:rect l="l" t="t" r="r" b="b"/>
              <a:pathLst>
                <a:path w="147954" h="73659">
                  <a:moveTo>
                    <a:pt x="0" y="73511"/>
                  </a:moveTo>
                  <a:lnTo>
                    <a:pt x="147695" y="73511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73511"/>
                  </a:lnTo>
                  <a:close/>
                </a:path>
              </a:pathLst>
            </a:custGeom>
            <a:ln w="962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3790035" y="6378738"/>
              <a:ext cx="147955" cy="305435"/>
            </a:xfrm>
            <a:custGeom>
              <a:avLst/>
              <a:gdLst/>
              <a:ahLst/>
              <a:cxnLst/>
              <a:rect l="l" t="t" r="r" b="b"/>
              <a:pathLst>
                <a:path w="147954" h="305434">
                  <a:moveTo>
                    <a:pt x="147695" y="0"/>
                  </a:moveTo>
                  <a:lnTo>
                    <a:pt x="0" y="0"/>
                  </a:lnTo>
                  <a:lnTo>
                    <a:pt x="0" y="305372"/>
                  </a:lnTo>
                  <a:lnTo>
                    <a:pt x="147695" y="305372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3790031" y="6378737"/>
              <a:ext cx="147955" cy="305435"/>
            </a:xfrm>
            <a:custGeom>
              <a:avLst/>
              <a:gdLst/>
              <a:ahLst/>
              <a:cxnLst/>
              <a:rect l="l" t="t" r="r" b="b"/>
              <a:pathLst>
                <a:path w="147954" h="305434">
                  <a:moveTo>
                    <a:pt x="0" y="305373"/>
                  </a:moveTo>
                  <a:lnTo>
                    <a:pt x="147695" y="30537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305373"/>
                  </a:lnTo>
                  <a:close/>
                </a:path>
              </a:pathLst>
            </a:custGeom>
            <a:ln w="9611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8" name="object 68"/>
            <p:cNvSpPr/>
            <p:nvPr/>
          </p:nvSpPr>
          <p:spPr>
            <a:xfrm>
              <a:off x="3937736" y="5487143"/>
              <a:ext cx="147955" cy="1196975"/>
            </a:xfrm>
            <a:custGeom>
              <a:avLst/>
              <a:gdLst/>
              <a:ahLst/>
              <a:cxnLst/>
              <a:rect l="l" t="t" r="r" b="b"/>
              <a:pathLst>
                <a:path w="147954" h="1196975">
                  <a:moveTo>
                    <a:pt x="147695" y="0"/>
                  </a:moveTo>
                  <a:lnTo>
                    <a:pt x="0" y="0"/>
                  </a:lnTo>
                  <a:lnTo>
                    <a:pt x="0" y="1196967"/>
                  </a:lnTo>
                  <a:lnTo>
                    <a:pt x="147695" y="1196967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9" name="object 69"/>
            <p:cNvSpPr/>
            <p:nvPr/>
          </p:nvSpPr>
          <p:spPr>
            <a:xfrm>
              <a:off x="3937726" y="5487143"/>
              <a:ext cx="147955" cy="1196975"/>
            </a:xfrm>
            <a:custGeom>
              <a:avLst/>
              <a:gdLst/>
              <a:ahLst/>
              <a:cxnLst/>
              <a:rect l="l" t="t" r="r" b="b"/>
              <a:pathLst>
                <a:path w="147954" h="1196975">
                  <a:moveTo>
                    <a:pt x="0" y="1196967"/>
                  </a:moveTo>
                  <a:lnTo>
                    <a:pt x="147695" y="1196967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196967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4085450" y="3753484"/>
              <a:ext cx="147955" cy="2931160"/>
            </a:xfrm>
            <a:custGeom>
              <a:avLst/>
              <a:gdLst/>
              <a:ahLst/>
              <a:cxnLst/>
              <a:rect l="l" t="t" r="r" b="b"/>
              <a:pathLst>
                <a:path w="147954" h="2931159">
                  <a:moveTo>
                    <a:pt x="147695" y="0"/>
                  </a:moveTo>
                  <a:lnTo>
                    <a:pt x="0" y="0"/>
                  </a:lnTo>
                  <a:lnTo>
                    <a:pt x="0" y="2930626"/>
                  </a:lnTo>
                  <a:lnTo>
                    <a:pt x="147695" y="2930626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1" name="object 71"/>
            <p:cNvSpPr/>
            <p:nvPr/>
          </p:nvSpPr>
          <p:spPr>
            <a:xfrm>
              <a:off x="4085444" y="3753485"/>
              <a:ext cx="147955" cy="2931160"/>
            </a:xfrm>
            <a:custGeom>
              <a:avLst/>
              <a:gdLst/>
              <a:ahLst/>
              <a:cxnLst/>
              <a:rect l="l" t="t" r="r" b="b"/>
              <a:pathLst>
                <a:path w="147954" h="2931159">
                  <a:moveTo>
                    <a:pt x="0" y="2930625"/>
                  </a:moveTo>
                  <a:lnTo>
                    <a:pt x="147695" y="2930625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930625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4233151" y="3755580"/>
              <a:ext cx="147955" cy="2928620"/>
            </a:xfrm>
            <a:custGeom>
              <a:avLst/>
              <a:gdLst/>
              <a:ahLst/>
              <a:cxnLst/>
              <a:rect l="l" t="t" r="r" b="b"/>
              <a:pathLst>
                <a:path w="147954" h="2928620">
                  <a:moveTo>
                    <a:pt x="147695" y="0"/>
                  </a:moveTo>
                  <a:lnTo>
                    <a:pt x="0" y="0"/>
                  </a:lnTo>
                  <a:lnTo>
                    <a:pt x="0" y="2928531"/>
                  </a:lnTo>
                  <a:lnTo>
                    <a:pt x="147695" y="292853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3" name="object 73"/>
            <p:cNvSpPr/>
            <p:nvPr/>
          </p:nvSpPr>
          <p:spPr>
            <a:xfrm>
              <a:off x="4233139" y="3755576"/>
              <a:ext cx="147955" cy="2928620"/>
            </a:xfrm>
            <a:custGeom>
              <a:avLst/>
              <a:gdLst/>
              <a:ahLst/>
              <a:cxnLst/>
              <a:rect l="l" t="t" r="r" b="b"/>
              <a:pathLst>
                <a:path w="147954" h="2928620">
                  <a:moveTo>
                    <a:pt x="0" y="2928534"/>
                  </a:moveTo>
                  <a:lnTo>
                    <a:pt x="147695" y="2928534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928534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4380839" y="5466735"/>
              <a:ext cx="147955" cy="1217930"/>
            </a:xfrm>
            <a:custGeom>
              <a:avLst/>
              <a:gdLst/>
              <a:ahLst/>
              <a:cxnLst/>
              <a:rect l="l" t="t" r="r" b="b"/>
              <a:pathLst>
                <a:path w="147954" h="1217929">
                  <a:moveTo>
                    <a:pt x="147695" y="0"/>
                  </a:moveTo>
                  <a:lnTo>
                    <a:pt x="0" y="0"/>
                  </a:lnTo>
                  <a:lnTo>
                    <a:pt x="0" y="1217376"/>
                  </a:lnTo>
                  <a:lnTo>
                    <a:pt x="147695" y="1217376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5" name="object 75"/>
            <p:cNvSpPr/>
            <p:nvPr/>
          </p:nvSpPr>
          <p:spPr>
            <a:xfrm>
              <a:off x="4380835" y="5466734"/>
              <a:ext cx="147955" cy="1217930"/>
            </a:xfrm>
            <a:custGeom>
              <a:avLst/>
              <a:gdLst/>
              <a:ahLst/>
              <a:cxnLst/>
              <a:rect l="l" t="t" r="r" b="b"/>
              <a:pathLst>
                <a:path w="147954" h="1217929">
                  <a:moveTo>
                    <a:pt x="0" y="1217376"/>
                  </a:moveTo>
                  <a:lnTo>
                    <a:pt x="147695" y="1217376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217376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4528566" y="6359222"/>
              <a:ext cx="147955" cy="325120"/>
            </a:xfrm>
            <a:custGeom>
              <a:avLst/>
              <a:gdLst/>
              <a:ahLst/>
              <a:cxnLst/>
              <a:rect l="l" t="t" r="r" b="b"/>
              <a:pathLst>
                <a:path w="147954" h="325120">
                  <a:moveTo>
                    <a:pt x="147695" y="0"/>
                  </a:moveTo>
                  <a:lnTo>
                    <a:pt x="0" y="0"/>
                  </a:lnTo>
                  <a:lnTo>
                    <a:pt x="0" y="324888"/>
                  </a:lnTo>
                  <a:lnTo>
                    <a:pt x="147695" y="324888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7" name="object 77"/>
            <p:cNvSpPr/>
            <p:nvPr/>
          </p:nvSpPr>
          <p:spPr>
            <a:xfrm>
              <a:off x="4528552" y="6359221"/>
              <a:ext cx="147955" cy="325120"/>
            </a:xfrm>
            <a:custGeom>
              <a:avLst/>
              <a:gdLst/>
              <a:ahLst/>
              <a:cxnLst/>
              <a:rect l="l" t="t" r="r" b="b"/>
              <a:pathLst>
                <a:path w="147954" h="325120">
                  <a:moveTo>
                    <a:pt x="0" y="324889"/>
                  </a:moveTo>
                  <a:lnTo>
                    <a:pt x="147695" y="324889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324889"/>
                  </a:lnTo>
                  <a:close/>
                </a:path>
              </a:pathLst>
            </a:custGeom>
            <a:ln w="9610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4676254" y="6609336"/>
              <a:ext cx="147955" cy="74930"/>
            </a:xfrm>
            <a:custGeom>
              <a:avLst/>
              <a:gdLst/>
              <a:ahLst/>
              <a:cxnLst/>
              <a:rect l="l" t="t" r="r" b="b"/>
              <a:pathLst>
                <a:path w="147954" h="74929">
                  <a:moveTo>
                    <a:pt x="147695" y="0"/>
                  </a:moveTo>
                  <a:lnTo>
                    <a:pt x="0" y="0"/>
                  </a:lnTo>
                  <a:lnTo>
                    <a:pt x="0" y="74775"/>
                  </a:lnTo>
                  <a:lnTo>
                    <a:pt x="147695" y="74775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9" name="object 79"/>
            <p:cNvSpPr/>
            <p:nvPr/>
          </p:nvSpPr>
          <p:spPr>
            <a:xfrm>
              <a:off x="4676248" y="6609335"/>
              <a:ext cx="147955" cy="74930"/>
            </a:xfrm>
            <a:custGeom>
              <a:avLst/>
              <a:gdLst/>
              <a:ahLst/>
              <a:cxnLst/>
              <a:rect l="l" t="t" r="r" b="b"/>
              <a:pathLst>
                <a:path w="147954" h="74929">
                  <a:moveTo>
                    <a:pt x="0" y="74775"/>
                  </a:moveTo>
                  <a:lnTo>
                    <a:pt x="147695" y="74775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74775"/>
                  </a:lnTo>
                  <a:close/>
                </a:path>
              </a:pathLst>
            </a:custGeom>
            <a:ln w="9623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0" name="object 80"/>
            <p:cNvSpPr/>
            <p:nvPr/>
          </p:nvSpPr>
          <p:spPr>
            <a:xfrm>
              <a:off x="4823955" y="6662242"/>
              <a:ext cx="147955" cy="22225"/>
            </a:xfrm>
            <a:custGeom>
              <a:avLst/>
              <a:gdLst/>
              <a:ahLst/>
              <a:cxnLst/>
              <a:rect l="l" t="t" r="r" b="b"/>
              <a:pathLst>
                <a:path w="147954" h="22225">
                  <a:moveTo>
                    <a:pt x="147695" y="0"/>
                  </a:moveTo>
                  <a:lnTo>
                    <a:pt x="0" y="0"/>
                  </a:lnTo>
                  <a:lnTo>
                    <a:pt x="0" y="21868"/>
                  </a:lnTo>
                  <a:lnTo>
                    <a:pt x="147695" y="21868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4823944" y="6662242"/>
              <a:ext cx="147955" cy="22225"/>
            </a:xfrm>
            <a:custGeom>
              <a:avLst/>
              <a:gdLst/>
              <a:ahLst/>
              <a:cxnLst/>
              <a:rect l="l" t="t" r="r" b="b"/>
              <a:pathLst>
                <a:path w="147954" h="22225">
                  <a:moveTo>
                    <a:pt x="0" y="21868"/>
                  </a:moveTo>
                  <a:lnTo>
                    <a:pt x="147695" y="21868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1868"/>
                  </a:lnTo>
                  <a:close/>
                </a:path>
              </a:pathLst>
            </a:custGeom>
            <a:ln w="9626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4971732" y="6679568"/>
              <a:ext cx="147955" cy="5080"/>
            </a:xfrm>
            <a:custGeom>
              <a:avLst/>
              <a:gdLst/>
              <a:ahLst/>
              <a:cxnLst/>
              <a:rect l="l" t="t" r="r" b="b"/>
              <a:pathLst>
                <a:path w="147954" h="5079">
                  <a:moveTo>
                    <a:pt x="147717" y="0"/>
                  </a:moveTo>
                  <a:lnTo>
                    <a:pt x="0" y="0"/>
                  </a:lnTo>
                  <a:lnTo>
                    <a:pt x="0" y="4530"/>
                  </a:lnTo>
                  <a:lnTo>
                    <a:pt x="147717" y="4530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3" name="object 83"/>
            <p:cNvSpPr/>
            <p:nvPr/>
          </p:nvSpPr>
          <p:spPr>
            <a:xfrm>
              <a:off x="4971748" y="6679580"/>
              <a:ext cx="147955" cy="5080"/>
            </a:xfrm>
            <a:custGeom>
              <a:avLst/>
              <a:gdLst/>
              <a:ahLst/>
              <a:cxnLst/>
              <a:rect l="l" t="t" r="r" b="b"/>
              <a:pathLst>
                <a:path w="147954" h="5079">
                  <a:moveTo>
                    <a:pt x="0" y="4530"/>
                  </a:moveTo>
                  <a:lnTo>
                    <a:pt x="147695" y="4530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453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4" name="object 84"/>
            <p:cNvSpPr/>
            <p:nvPr/>
          </p:nvSpPr>
          <p:spPr>
            <a:xfrm>
              <a:off x="5119446" y="6682573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4" h="1904">
                  <a:moveTo>
                    <a:pt x="147695" y="0"/>
                  </a:moveTo>
                  <a:lnTo>
                    <a:pt x="0" y="0"/>
                  </a:lnTo>
                  <a:lnTo>
                    <a:pt x="0" y="1524"/>
                  </a:lnTo>
                  <a:lnTo>
                    <a:pt x="147695" y="1524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5" name="object 85"/>
            <p:cNvSpPr/>
            <p:nvPr/>
          </p:nvSpPr>
          <p:spPr>
            <a:xfrm>
              <a:off x="5119443" y="6682564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4" h="1904">
                  <a:moveTo>
                    <a:pt x="0" y="1546"/>
                  </a:moveTo>
                  <a:lnTo>
                    <a:pt x="147695" y="1546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546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5267147" y="6682290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4" h="1904">
                  <a:moveTo>
                    <a:pt x="147695" y="0"/>
                  </a:moveTo>
                  <a:lnTo>
                    <a:pt x="0" y="0"/>
                  </a:lnTo>
                  <a:lnTo>
                    <a:pt x="0" y="1808"/>
                  </a:lnTo>
                  <a:lnTo>
                    <a:pt x="147695" y="1808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7" name="object 87"/>
            <p:cNvSpPr/>
            <p:nvPr/>
          </p:nvSpPr>
          <p:spPr>
            <a:xfrm>
              <a:off x="5267139" y="6682302"/>
              <a:ext cx="147955" cy="1905"/>
            </a:xfrm>
            <a:custGeom>
              <a:avLst/>
              <a:gdLst/>
              <a:ahLst/>
              <a:cxnLst/>
              <a:rect l="l" t="t" r="r" b="b"/>
              <a:pathLst>
                <a:path w="147954" h="1904">
                  <a:moveTo>
                    <a:pt x="0" y="1808"/>
                  </a:moveTo>
                  <a:lnTo>
                    <a:pt x="147695" y="1808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808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8" name="object 88"/>
            <p:cNvSpPr/>
            <p:nvPr/>
          </p:nvSpPr>
          <p:spPr>
            <a:xfrm>
              <a:off x="5414848" y="668346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147717" y="0"/>
                  </a:moveTo>
                  <a:lnTo>
                    <a:pt x="0" y="0"/>
                  </a:lnTo>
                  <a:lnTo>
                    <a:pt x="0" y="631"/>
                  </a:lnTo>
                  <a:lnTo>
                    <a:pt x="147717" y="631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5414878" y="6683478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0" y="632"/>
                  </a:moveTo>
                  <a:lnTo>
                    <a:pt x="147695" y="632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632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0" name="object 90"/>
            <p:cNvSpPr/>
            <p:nvPr/>
          </p:nvSpPr>
          <p:spPr>
            <a:xfrm>
              <a:off x="5562561" y="6683836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147695" y="0"/>
                  </a:moveTo>
                  <a:lnTo>
                    <a:pt x="0" y="0"/>
                  </a:lnTo>
                  <a:lnTo>
                    <a:pt x="0" y="261"/>
                  </a:lnTo>
                  <a:lnTo>
                    <a:pt x="147695" y="26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1" name="object 91"/>
            <p:cNvSpPr/>
            <p:nvPr/>
          </p:nvSpPr>
          <p:spPr>
            <a:xfrm>
              <a:off x="5562552" y="668382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0" y="283"/>
                  </a:moveTo>
                  <a:lnTo>
                    <a:pt x="147695" y="28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8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2" name="object 92"/>
            <p:cNvSpPr/>
            <p:nvPr/>
          </p:nvSpPr>
          <p:spPr>
            <a:xfrm>
              <a:off x="5710275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147700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3" name="object 93"/>
            <p:cNvSpPr/>
            <p:nvPr/>
          </p:nvSpPr>
          <p:spPr>
            <a:xfrm>
              <a:off x="5710275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0" y="0"/>
                  </a:moveTo>
                  <a:lnTo>
                    <a:pt x="147695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4" name="object 94"/>
            <p:cNvSpPr/>
            <p:nvPr/>
          </p:nvSpPr>
          <p:spPr>
            <a:xfrm>
              <a:off x="5857951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147726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5" name="object 95"/>
            <p:cNvSpPr/>
            <p:nvPr/>
          </p:nvSpPr>
          <p:spPr>
            <a:xfrm>
              <a:off x="5858001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0" y="0"/>
                  </a:moveTo>
                  <a:lnTo>
                    <a:pt x="147674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6" name="object 96"/>
            <p:cNvSpPr/>
            <p:nvPr/>
          </p:nvSpPr>
          <p:spPr>
            <a:xfrm>
              <a:off x="2283405" y="3606919"/>
              <a:ext cx="3899535" cy="3223895"/>
            </a:xfrm>
            <a:custGeom>
              <a:avLst/>
              <a:gdLst/>
              <a:ahLst/>
              <a:cxnLst/>
              <a:rect l="l" t="t" r="r" b="b"/>
              <a:pathLst>
                <a:path w="3899535" h="3223895">
                  <a:moveTo>
                    <a:pt x="0" y="3223735"/>
                  </a:moveTo>
                  <a:lnTo>
                    <a:pt x="3899489" y="3223735"/>
                  </a:lnTo>
                  <a:lnTo>
                    <a:pt x="3899489" y="0"/>
                  </a:lnTo>
                  <a:lnTo>
                    <a:pt x="0" y="0"/>
                  </a:lnTo>
                  <a:lnTo>
                    <a:pt x="0" y="3223735"/>
                  </a:lnTo>
                  <a:close/>
                </a:path>
              </a:pathLst>
            </a:custGeom>
            <a:ln w="9619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7" name="object 97"/>
            <p:cNvSpPr/>
            <p:nvPr/>
          </p:nvSpPr>
          <p:spPr>
            <a:xfrm>
              <a:off x="2756039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8" name="object 98"/>
            <p:cNvSpPr/>
            <p:nvPr/>
          </p:nvSpPr>
          <p:spPr>
            <a:xfrm>
              <a:off x="3494646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9" name="object 99"/>
            <p:cNvSpPr/>
            <p:nvPr/>
          </p:nvSpPr>
          <p:spPr>
            <a:xfrm>
              <a:off x="4233151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0" name="object 100"/>
            <p:cNvSpPr/>
            <p:nvPr/>
          </p:nvSpPr>
          <p:spPr>
            <a:xfrm>
              <a:off x="4971757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1" name="object 101"/>
            <p:cNvSpPr/>
            <p:nvPr/>
          </p:nvSpPr>
          <p:spPr>
            <a:xfrm>
              <a:off x="5710249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2" name="object 102"/>
            <p:cNvSpPr/>
            <p:nvPr/>
          </p:nvSpPr>
          <p:spPr>
            <a:xfrm>
              <a:off x="6215506" y="3424332"/>
              <a:ext cx="3899535" cy="182880"/>
            </a:xfrm>
            <a:custGeom>
              <a:avLst/>
              <a:gdLst/>
              <a:ahLst/>
              <a:cxnLst/>
              <a:rect l="l" t="t" r="r" b="b"/>
              <a:pathLst>
                <a:path w="3899534" h="182879">
                  <a:moveTo>
                    <a:pt x="3899496" y="0"/>
                  </a:moveTo>
                  <a:lnTo>
                    <a:pt x="0" y="0"/>
                  </a:lnTo>
                  <a:lnTo>
                    <a:pt x="0" y="182594"/>
                  </a:lnTo>
                  <a:lnTo>
                    <a:pt x="3899496" y="182594"/>
                  </a:lnTo>
                  <a:lnTo>
                    <a:pt x="3899496" y="0"/>
                  </a:lnTo>
                  <a:close/>
                </a:path>
              </a:pathLst>
            </a:custGeom>
            <a:solidFill>
              <a:srgbClr val="CFD0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3" name="object 103"/>
            <p:cNvSpPr/>
            <p:nvPr/>
          </p:nvSpPr>
          <p:spPr>
            <a:xfrm>
              <a:off x="6215499" y="3424325"/>
              <a:ext cx="3899535" cy="182880"/>
            </a:xfrm>
            <a:custGeom>
              <a:avLst/>
              <a:gdLst/>
              <a:ahLst/>
              <a:cxnLst/>
              <a:rect l="l" t="t" r="r" b="b"/>
              <a:pathLst>
                <a:path w="3899534" h="182879">
                  <a:moveTo>
                    <a:pt x="0" y="182594"/>
                  </a:moveTo>
                  <a:lnTo>
                    <a:pt x="3899489" y="182594"/>
                  </a:lnTo>
                  <a:lnTo>
                    <a:pt x="3899489" y="0"/>
                  </a:lnTo>
                  <a:lnTo>
                    <a:pt x="0" y="0"/>
                  </a:lnTo>
                  <a:lnTo>
                    <a:pt x="0" y="182594"/>
                  </a:lnTo>
                  <a:close/>
                </a:path>
              </a:pathLst>
            </a:custGeom>
            <a:ln w="9627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4" name="object 104"/>
          <p:cNvSpPr txBox="1"/>
          <p:nvPr/>
        </p:nvSpPr>
        <p:spPr>
          <a:xfrm>
            <a:off x="7773458" y="3398201"/>
            <a:ext cx="784225" cy="2216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250" spc="15" dirty="0">
                <a:solidFill>
                  <a:srgbClr val="010000"/>
                </a:solidFill>
                <a:latin typeface="Arial"/>
                <a:cs typeface="Arial"/>
              </a:rPr>
              <a:t>Platykurtic</a:t>
            </a:r>
            <a:endParaRPr sz="1250">
              <a:latin typeface="Arial"/>
              <a:cs typeface="Arial"/>
            </a:endParaRPr>
          </a:p>
        </p:txBody>
      </p:sp>
      <p:grpSp>
        <p:nvGrpSpPr>
          <p:cNvPr id="105" name="object 105"/>
          <p:cNvGrpSpPr/>
          <p:nvPr/>
        </p:nvGrpSpPr>
        <p:grpSpPr>
          <a:xfrm>
            <a:off x="6210689" y="3602110"/>
            <a:ext cx="3909695" cy="3268345"/>
            <a:chOff x="6210689" y="3602110"/>
            <a:chExt cx="3909695" cy="3268345"/>
          </a:xfrm>
        </p:grpSpPr>
        <p:sp>
          <p:nvSpPr>
            <p:cNvPr id="106" name="object 106"/>
            <p:cNvSpPr/>
            <p:nvPr/>
          </p:nvSpPr>
          <p:spPr>
            <a:xfrm>
              <a:off x="6215506" y="3606914"/>
              <a:ext cx="3899535" cy="3223895"/>
            </a:xfrm>
            <a:custGeom>
              <a:avLst/>
              <a:gdLst/>
              <a:ahLst/>
              <a:cxnLst/>
              <a:rect l="l" t="t" r="r" b="b"/>
              <a:pathLst>
                <a:path w="3899534" h="3223895">
                  <a:moveTo>
                    <a:pt x="3899496" y="0"/>
                  </a:moveTo>
                  <a:lnTo>
                    <a:pt x="0" y="0"/>
                  </a:lnTo>
                  <a:lnTo>
                    <a:pt x="0" y="3223742"/>
                  </a:lnTo>
                  <a:lnTo>
                    <a:pt x="3899496" y="3223742"/>
                  </a:lnTo>
                  <a:lnTo>
                    <a:pt x="38994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7" name="object 107"/>
            <p:cNvSpPr/>
            <p:nvPr/>
          </p:nvSpPr>
          <p:spPr>
            <a:xfrm>
              <a:off x="6215506" y="6681704"/>
              <a:ext cx="3900170" cy="5080"/>
            </a:xfrm>
            <a:custGeom>
              <a:avLst/>
              <a:gdLst/>
              <a:ahLst/>
              <a:cxnLst/>
              <a:rect l="l" t="t" r="r" b="b"/>
              <a:pathLst>
                <a:path w="3900170" h="5079">
                  <a:moveTo>
                    <a:pt x="0" y="0"/>
                  </a:moveTo>
                  <a:lnTo>
                    <a:pt x="915822" y="0"/>
                  </a:lnTo>
                </a:path>
                <a:path w="3900170" h="5079">
                  <a:moveTo>
                    <a:pt x="2836044" y="0"/>
                  </a:moveTo>
                  <a:lnTo>
                    <a:pt x="3899576" y="0"/>
                  </a:lnTo>
                </a:path>
                <a:path w="3900170" h="5079">
                  <a:moveTo>
                    <a:pt x="0" y="4813"/>
                  </a:moveTo>
                  <a:lnTo>
                    <a:pt x="3899576" y="4813"/>
                  </a:lnTo>
                </a:path>
              </a:pathLst>
            </a:custGeom>
            <a:ln w="481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8" name="object 108"/>
            <p:cNvSpPr/>
            <p:nvPr/>
          </p:nvSpPr>
          <p:spPr>
            <a:xfrm>
              <a:off x="6215506" y="5468632"/>
              <a:ext cx="3900170" cy="911860"/>
            </a:xfrm>
            <a:custGeom>
              <a:avLst/>
              <a:gdLst/>
              <a:ahLst/>
              <a:cxnLst/>
              <a:rect l="l" t="t" r="r" b="b"/>
              <a:pathLst>
                <a:path w="3900170" h="911860">
                  <a:moveTo>
                    <a:pt x="0" y="911567"/>
                  </a:moveTo>
                  <a:lnTo>
                    <a:pt x="1211237" y="911567"/>
                  </a:lnTo>
                </a:path>
                <a:path w="3900170" h="911860">
                  <a:moveTo>
                    <a:pt x="2540655" y="911567"/>
                  </a:moveTo>
                  <a:lnTo>
                    <a:pt x="3899576" y="911567"/>
                  </a:lnTo>
                </a:path>
                <a:path w="3900170" h="911860">
                  <a:moveTo>
                    <a:pt x="0" y="607745"/>
                  </a:moveTo>
                  <a:lnTo>
                    <a:pt x="1358938" y="607745"/>
                  </a:lnTo>
                </a:path>
                <a:path w="3900170" h="911860">
                  <a:moveTo>
                    <a:pt x="2392928" y="607745"/>
                  </a:moveTo>
                  <a:lnTo>
                    <a:pt x="3899576" y="607745"/>
                  </a:lnTo>
                </a:path>
                <a:path w="3900170" h="911860">
                  <a:moveTo>
                    <a:pt x="0" y="303834"/>
                  </a:moveTo>
                  <a:lnTo>
                    <a:pt x="1506651" y="303834"/>
                  </a:lnTo>
                </a:path>
                <a:path w="3900170" h="911860">
                  <a:moveTo>
                    <a:pt x="2245240" y="303834"/>
                  </a:moveTo>
                  <a:lnTo>
                    <a:pt x="3899576" y="303834"/>
                  </a:lnTo>
                </a:path>
                <a:path w="3900170" h="911860">
                  <a:moveTo>
                    <a:pt x="0" y="0"/>
                  </a:moveTo>
                  <a:lnTo>
                    <a:pt x="1654352" y="0"/>
                  </a:lnTo>
                </a:path>
                <a:path w="3900170" h="911860">
                  <a:moveTo>
                    <a:pt x="209745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9" name="object 109"/>
            <p:cNvSpPr/>
            <p:nvPr/>
          </p:nvSpPr>
          <p:spPr>
            <a:xfrm>
              <a:off x="6215506" y="5164721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0" name="object 110"/>
            <p:cNvSpPr/>
            <p:nvPr/>
          </p:nvSpPr>
          <p:spPr>
            <a:xfrm>
              <a:off x="6215506" y="4860810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1" name="object 111"/>
            <p:cNvSpPr/>
            <p:nvPr/>
          </p:nvSpPr>
          <p:spPr>
            <a:xfrm>
              <a:off x="6215506" y="4556976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2" name="object 112"/>
            <p:cNvSpPr/>
            <p:nvPr/>
          </p:nvSpPr>
          <p:spPr>
            <a:xfrm>
              <a:off x="6215506" y="4253065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3" name="object 113"/>
            <p:cNvSpPr/>
            <p:nvPr/>
          </p:nvSpPr>
          <p:spPr>
            <a:xfrm>
              <a:off x="6215506" y="3949154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4" name="object 114"/>
            <p:cNvSpPr/>
            <p:nvPr/>
          </p:nvSpPr>
          <p:spPr>
            <a:xfrm>
              <a:off x="6215506" y="3645331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96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5" name="object 115"/>
            <p:cNvSpPr/>
            <p:nvPr/>
          </p:nvSpPr>
          <p:spPr>
            <a:xfrm>
              <a:off x="6318922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6" name="object 116"/>
            <p:cNvSpPr/>
            <p:nvPr/>
          </p:nvSpPr>
          <p:spPr>
            <a:xfrm>
              <a:off x="668825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7" name="object 117"/>
            <p:cNvSpPr/>
            <p:nvPr/>
          </p:nvSpPr>
          <p:spPr>
            <a:xfrm>
              <a:off x="7057452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077190"/>
                  </a:moveTo>
                  <a:lnTo>
                    <a:pt x="0" y="3223735"/>
                  </a:lnTo>
                </a:path>
                <a:path h="3223895">
                  <a:moveTo>
                    <a:pt x="0" y="0"/>
                  </a:moveTo>
                  <a:lnTo>
                    <a:pt x="0" y="3023368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8" name="object 118"/>
            <p:cNvSpPr/>
            <p:nvPr/>
          </p:nvSpPr>
          <p:spPr>
            <a:xfrm>
              <a:off x="742674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9" name="object 119"/>
            <p:cNvSpPr/>
            <p:nvPr/>
          </p:nvSpPr>
          <p:spPr>
            <a:xfrm>
              <a:off x="779603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077190"/>
                  </a:moveTo>
                  <a:lnTo>
                    <a:pt x="0" y="3223735"/>
                  </a:lnTo>
                </a:path>
                <a:path h="3223895">
                  <a:moveTo>
                    <a:pt x="0" y="0"/>
                  </a:moveTo>
                  <a:lnTo>
                    <a:pt x="0" y="203794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0" name="object 120"/>
            <p:cNvSpPr/>
            <p:nvPr/>
          </p:nvSpPr>
          <p:spPr>
            <a:xfrm>
              <a:off x="816526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1" name="object 121"/>
            <p:cNvSpPr/>
            <p:nvPr/>
          </p:nvSpPr>
          <p:spPr>
            <a:xfrm>
              <a:off x="8534564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077190"/>
                  </a:moveTo>
                  <a:lnTo>
                    <a:pt x="0" y="3223735"/>
                  </a:lnTo>
                </a:path>
                <a:path h="3223895">
                  <a:moveTo>
                    <a:pt x="0" y="0"/>
                  </a:moveTo>
                  <a:lnTo>
                    <a:pt x="0" y="2374896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2" name="object 122"/>
            <p:cNvSpPr/>
            <p:nvPr/>
          </p:nvSpPr>
          <p:spPr>
            <a:xfrm>
              <a:off x="8903855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3" name="object 123"/>
            <p:cNvSpPr/>
            <p:nvPr/>
          </p:nvSpPr>
          <p:spPr>
            <a:xfrm>
              <a:off x="9273170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4" name="object 124"/>
            <p:cNvSpPr/>
            <p:nvPr/>
          </p:nvSpPr>
          <p:spPr>
            <a:xfrm>
              <a:off x="964237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5" name="object 125"/>
            <p:cNvSpPr/>
            <p:nvPr/>
          </p:nvSpPr>
          <p:spPr>
            <a:xfrm>
              <a:off x="10011675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960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6" name="object 126"/>
            <p:cNvSpPr/>
            <p:nvPr/>
          </p:nvSpPr>
          <p:spPr>
            <a:xfrm>
              <a:off x="6215506" y="6683137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915822" y="0"/>
                  </a:lnTo>
                </a:path>
                <a:path w="3900170">
                  <a:moveTo>
                    <a:pt x="2836044" y="0"/>
                  </a:moveTo>
                  <a:lnTo>
                    <a:pt x="3899576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7" name="object 127"/>
            <p:cNvSpPr/>
            <p:nvPr/>
          </p:nvSpPr>
          <p:spPr>
            <a:xfrm>
              <a:off x="6215506" y="6685086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317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8" name="object 128"/>
            <p:cNvSpPr/>
            <p:nvPr/>
          </p:nvSpPr>
          <p:spPr>
            <a:xfrm>
              <a:off x="6215506" y="5468632"/>
              <a:ext cx="3900170" cy="608330"/>
            </a:xfrm>
            <a:custGeom>
              <a:avLst/>
              <a:gdLst/>
              <a:ahLst/>
              <a:cxnLst/>
              <a:rect l="l" t="t" r="r" b="b"/>
              <a:pathLst>
                <a:path w="3900170" h="608329">
                  <a:moveTo>
                    <a:pt x="0" y="607745"/>
                  </a:moveTo>
                  <a:lnTo>
                    <a:pt x="1358938" y="607745"/>
                  </a:lnTo>
                </a:path>
                <a:path w="3900170" h="608329">
                  <a:moveTo>
                    <a:pt x="2392928" y="607745"/>
                  </a:moveTo>
                  <a:lnTo>
                    <a:pt x="3899576" y="607745"/>
                  </a:lnTo>
                </a:path>
                <a:path w="3900170" h="608329">
                  <a:moveTo>
                    <a:pt x="0" y="0"/>
                  </a:moveTo>
                  <a:lnTo>
                    <a:pt x="1654352" y="0"/>
                  </a:lnTo>
                </a:path>
                <a:path w="3900170" h="608329">
                  <a:moveTo>
                    <a:pt x="2097450" y="0"/>
                  </a:moveTo>
                  <a:lnTo>
                    <a:pt x="3899576" y="0"/>
                  </a:lnTo>
                </a:path>
              </a:pathLst>
            </a:custGeom>
            <a:ln w="389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9" name="object 129"/>
            <p:cNvSpPr/>
            <p:nvPr/>
          </p:nvSpPr>
          <p:spPr>
            <a:xfrm>
              <a:off x="6215506" y="4860810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389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0" name="object 130"/>
            <p:cNvSpPr/>
            <p:nvPr/>
          </p:nvSpPr>
          <p:spPr>
            <a:xfrm>
              <a:off x="6215506" y="4253065"/>
              <a:ext cx="3900170" cy="0"/>
            </a:xfrm>
            <a:custGeom>
              <a:avLst/>
              <a:gdLst/>
              <a:ahLst/>
              <a:cxnLst/>
              <a:rect l="l" t="t" r="r" b="b"/>
              <a:pathLst>
                <a:path w="3900170">
                  <a:moveTo>
                    <a:pt x="0" y="0"/>
                  </a:moveTo>
                  <a:lnTo>
                    <a:pt x="3899576" y="0"/>
                  </a:lnTo>
                </a:path>
              </a:pathLst>
            </a:custGeom>
            <a:ln w="3898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1" name="object 131"/>
            <p:cNvSpPr/>
            <p:nvPr/>
          </p:nvSpPr>
          <p:spPr>
            <a:xfrm>
              <a:off x="668825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2" name="object 132"/>
            <p:cNvSpPr/>
            <p:nvPr/>
          </p:nvSpPr>
          <p:spPr>
            <a:xfrm>
              <a:off x="742674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3" name="object 133"/>
            <p:cNvSpPr/>
            <p:nvPr/>
          </p:nvSpPr>
          <p:spPr>
            <a:xfrm>
              <a:off x="8165261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4" name="object 134"/>
            <p:cNvSpPr/>
            <p:nvPr/>
          </p:nvSpPr>
          <p:spPr>
            <a:xfrm>
              <a:off x="8903855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5" name="object 135"/>
            <p:cNvSpPr/>
            <p:nvPr/>
          </p:nvSpPr>
          <p:spPr>
            <a:xfrm>
              <a:off x="9642373" y="3606921"/>
              <a:ext cx="0" cy="3223895"/>
            </a:xfrm>
            <a:custGeom>
              <a:avLst/>
              <a:gdLst/>
              <a:ahLst/>
              <a:cxnLst/>
              <a:rect l="l" t="t" r="r" b="b"/>
              <a:pathLst>
                <a:path h="3223895">
                  <a:moveTo>
                    <a:pt x="0" y="3223735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6" name="object 136"/>
            <p:cNvSpPr/>
            <p:nvPr/>
          </p:nvSpPr>
          <p:spPr>
            <a:xfrm>
              <a:off x="6392836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147688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7" name="object 137"/>
            <p:cNvSpPr/>
            <p:nvPr/>
          </p:nvSpPr>
          <p:spPr>
            <a:xfrm>
              <a:off x="6392836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0" y="0"/>
                  </a:moveTo>
                  <a:lnTo>
                    <a:pt x="147695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8" name="object 138"/>
            <p:cNvSpPr/>
            <p:nvPr/>
          </p:nvSpPr>
          <p:spPr>
            <a:xfrm>
              <a:off x="6540525" y="668383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147695" y="0"/>
                  </a:moveTo>
                  <a:lnTo>
                    <a:pt x="0" y="0"/>
                  </a:lnTo>
                  <a:lnTo>
                    <a:pt x="0" y="261"/>
                  </a:lnTo>
                  <a:lnTo>
                    <a:pt x="147695" y="26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9" name="object 139"/>
            <p:cNvSpPr/>
            <p:nvPr/>
          </p:nvSpPr>
          <p:spPr>
            <a:xfrm>
              <a:off x="6540516" y="668382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0" y="283"/>
                  </a:moveTo>
                  <a:lnTo>
                    <a:pt x="147695" y="28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8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0" name="object 140"/>
            <p:cNvSpPr/>
            <p:nvPr/>
          </p:nvSpPr>
          <p:spPr>
            <a:xfrm>
              <a:off x="6688226" y="6678675"/>
              <a:ext cx="147955" cy="5715"/>
            </a:xfrm>
            <a:custGeom>
              <a:avLst/>
              <a:gdLst/>
              <a:ahLst/>
              <a:cxnLst/>
              <a:rect l="l" t="t" r="r" b="b"/>
              <a:pathLst>
                <a:path w="147954" h="5715">
                  <a:moveTo>
                    <a:pt x="147717" y="0"/>
                  </a:moveTo>
                  <a:lnTo>
                    <a:pt x="0" y="0"/>
                  </a:lnTo>
                  <a:lnTo>
                    <a:pt x="0" y="5423"/>
                  </a:lnTo>
                  <a:lnTo>
                    <a:pt x="147717" y="5423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1" name="object 141"/>
            <p:cNvSpPr/>
            <p:nvPr/>
          </p:nvSpPr>
          <p:spPr>
            <a:xfrm>
              <a:off x="6688234" y="6678665"/>
              <a:ext cx="147955" cy="5715"/>
            </a:xfrm>
            <a:custGeom>
              <a:avLst/>
              <a:gdLst/>
              <a:ahLst/>
              <a:cxnLst/>
              <a:rect l="l" t="t" r="r" b="b"/>
              <a:pathLst>
                <a:path w="147954" h="5715">
                  <a:moveTo>
                    <a:pt x="0" y="5445"/>
                  </a:moveTo>
                  <a:lnTo>
                    <a:pt x="147695" y="5445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5445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2" name="object 142"/>
            <p:cNvSpPr/>
            <p:nvPr/>
          </p:nvSpPr>
          <p:spPr>
            <a:xfrm>
              <a:off x="6835940" y="6666499"/>
              <a:ext cx="147955" cy="17780"/>
            </a:xfrm>
            <a:custGeom>
              <a:avLst/>
              <a:gdLst/>
              <a:ahLst/>
              <a:cxnLst/>
              <a:rect l="l" t="t" r="r" b="b"/>
              <a:pathLst>
                <a:path w="147954" h="17779">
                  <a:moveTo>
                    <a:pt x="147695" y="0"/>
                  </a:moveTo>
                  <a:lnTo>
                    <a:pt x="0" y="0"/>
                  </a:lnTo>
                  <a:lnTo>
                    <a:pt x="0" y="17599"/>
                  </a:lnTo>
                  <a:lnTo>
                    <a:pt x="147695" y="17599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3" name="object 143"/>
            <p:cNvSpPr/>
            <p:nvPr/>
          </p:nvSpPr>
          <p:spPr>
            <a:xfrm>
              <a:off x="6831114" y="6661708"/>
              <a:ext cx="157480" cy="36195"/>
            </a:xfrm>
            <a:custGeom>
              <a:avLst/>
              <a:gdLst/>
              <a:ahLst/>
              <a:cxnLst/>
              <a:rect l="l" t="t" r="r" b="b"/>
              <a:pathLst>
                <a:path w="157479" h="36195">
                  <a:moveTo>
                    <a:pt x="157314" y="0"/>
                  </a:moveTo>
                  <a:lnTo>
                    <a:pt x="0" y="0"/>
                  </a:lnTo>
                  <a:lnTo>
                    <a:pt x="0" y="13614"/>
                  </a:lnTo>
                  <a:lnTo>
                    <a:pt x="0" y="22402"/>
                  </a:lnTo>
                  <a:lnTo>
                    <a:pt x="0" y="36017"/>
                  </a:lnTo>
                  <a:lnTo>
                    <a:pt x="157314" y="36017"/>
                  </a:lnTo>
                  <a:lnTo>
                    <a:pt x="157314" y="22402"/>
                  </a:lnTo>
                  <a:lnTo>
                    <a:pt x="157314" y="13614"/>
                  </a:lnTo>
                  <a:lnTo>
                    <a:pt x="157314" y="0"/>
                  </a:lnTo>
                  <a:close/>
                </a:path>
              </a:pathLst>
            </a:custGeom>
            <a:solidFill>
              <a:srgbClr val="3456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4" name="object 144"/>
            <p:cNvSpPr/>
            <p:nvPr/>
          </p:nvSpPr>
          <p:spPr>
            <a:xfrm>
              <a:off x="6983640" y="6630290"/>
              <a:ext cx="147955" cy="53975"/>
            </a:xfrm>
            <a:custGeom>
              <a:avLst/>
              <a:gdLst/>
              <a:ahLst/>
              <a:cxnLst/>
              <a:rect l="l" t="t" r="r" b="b"/>
              <a:pathLst>
                <a:path w="147954" h="53975">
                  <a:moveTo>
                    <a:pt x="147695" y="0"/>
                  </a:moveTo>
                  <a:lnTo>
                    <a:pt x="0" y="0"/>
                  </a:lnTo>
                  <a:lnTo>
                    <a:pt x="0" y="53821"/>
                  </a:lnTo>
                  <a:lnTo>
                    <a:pt x="147695" y="5382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5" name="object 145"/>
            <p:cNvSpPr/>
            <p:nvPr/>
          </p:nvSpPr>
          <p:spPr>
            <a:xfrm>
              <a:off x="6983625" y="6630289"/>
              <a:ext cx="147955" cy="53975"/>
            </a:xfrm>
            <a:custGeom>
              <a:avLst/>
              <a:gdLst/>
              <a:ahLst/>
              <a:cxnLst/>
              <a:rect l="l" t="t" r="r" b="b"/>
              <a:pathLst>
                <a:path w="147954" h="53975">
                  <a:moveTo>
                    <a:pt x="0" y="53821"/>
                  </a:moveTo>
                  <a:lnTo>
                    <a:pt x="147695" y="53821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53821"/>
                  </a:lnTo>
                  <a:close/>
                </a:path>
              </a:pathLst>
            </a:custGeom>
            <a:ln w="9624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6" name="object 146"/>
            <p:cNvSpPr/>
            <p:nvPr/>
          </p:nvSpPr>
          <p:spPr>
            <a:xfrm>
              <a:off x="7131329" y="6561962"/>
              <a:ext cx="147955" cy="122555"/>
            </a:xfrm>
            <a:custGeom>
              <a:avLst/>
              <a:gdLst/>
              <a:ahLst/>
              <a:cxnLst/>
              <a:rect l="l" t="t" r="r" b="b"/>
              <a:pathLst>
                <a:path w="147954" h="122554">
                  <a:moveTo>
                    <a:pt x="147695" y="0"/>
                  </a:moveTo>
                  <a:lnTo>
                    <a:pt x="0" y="0"/>
                  </a:lnTo>
                  <a:lnTo>
                    <a:pt x="0" y="122149"/>
                  </a:lnTo>
                  <a:lnTo>
                    <a:pt x="147695" y="122149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7" name="object 147"/>
            <p:cNvSpPr/>
            <p:nvPr/>
          </p:nvSpPr>
          <p:spPr>
            <a:xfrm>
              <a:off x="7131320" y="6561962"/>
              <a:ext cx="147955" cy="122555"/>
            </a:xfrm>
            <a:custGeom>
              <a:avLst/>
              <a:gdLst/>
              <a:ahLst/>
              <a:cxnLst/>
              <a:rect l="l" t="t" r="r" b="b"/>
              <a:pathLst>
                <a:path w="147954" h="122554">
                  <a:moveTo>
                    <a:pt x="0" y="122149"/>
                  </a:moveTo>
                  <a:lnTo>
                    <a:pt x="147695" y="122149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22149"/>
                  </a:lnTo>
                  <a:close/>
                </a:path>
              </a:pathLst>
            </a:custGeom>
            <a:ln w="961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8" name="object 148"/>
            <p:cNvSpPr/>
            <p:nvPr/>
          </p:nvSpPr>
          <p:spPr>
            <a:xfrm>
              <a:off x="7279055" y="6426395"/>
              <a:ext cx="147955" cy="257810"/>
            </a:xfrm>
            <a:custGeom>
              <a:avLst/>
              <a:gdLst/>
              <a:ahLst/>
              <a:cxnLst/>
              <a:rect l="l" t="t" r="r" b="b"/>
              <a:pathLst>
                <a:path w="147954" h="257809">
                  <a:moveTo>
                    <a:pt x="147695" y="0"/>
                  </a:moveTo>
                  <a:lnTo>
                    <a:pt x="0" y="0"/>
                  </a:lnTo>
                  <a:lnTo>
                    <a:pt x="0" y="257716"/>
                  </a:lnTo>
                  <a:lnTo>
                    <a:pt x="147695" y="257716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9" name="object 149"/>
            <p:cNvSpPr/>
            <p:nvPr/>
          </p:nvSpPr>
          <p:spPr>
            <a:xfrm>
              <a:off x="7279038" y="6426395"/>
              <a:ext cx="147955" cy="257810"/>
            </a:xfrm>
            <a:custGeom>
              <a:avLst/>
              <a:gdLst/>
              <a:ahLst/>
              <a:cxnLst/>
              <a:rect l="l" t="t" r="r" b="b"/>
              <a:pathLst>
                <a:path w="147954" h="257809">
                  <a:moveTo>
                    <a:pt x="0" y="257715"/>
                  </a:moveTo>
                  <a:lnTo>
                    <a:pt x="147695" y="257715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57715"/>
                  </a:lnTo>
                  <a:close/>
                </a:path>
              </a:pathLst>
            </a:custGeom>
            <a:ln w="961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0" name="object 150"/>
            <p:cNvSpPr/>
            <p:nvPr/>
          </p:nvSpPr>
          <p:spPr>
            <a:xfrm>
              <a:off x="7426743" y="6210674"/>
              <a:ext cx="147955" cy="473709"/>
            </a:xfrm>
            <a:custGeom>
              <a:avLst/>
              <a:gdLst/>
              <a:ahLst/>
              <a:cxnLst/>
              <a:rect l="l" t="t" r="r" b="b"/>
              <a:pathLst>
                <a:path w="147954" h="473709">
                  <a:moveTo>
                    <a:pt x="147695" y="0"/>
                  </a:moveTo>
                  <a:lnTo>
                    <a:pt x="0" y="0"/>
                  </a:lnTo>
                  <a:lnTo>
                    <a:pt x="0" y="473436"/>
                  </a:lnTo>
                  <a:lnTo>
                    <a:pt x="147695" y="473436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1" name="object 151"/>
            <p:cNvSpPr/>
            <p:nvPr/>
          </p:nvSpPr>
          <p:spPr>
            <a:xfrm>
              <a:off x="7426733" y="6210673"/>
              <a:ext cx="147955" cy="473709"/>
            </a:xfrm>
            <a:custGeom>
              <a:avLst/>
              <a:gdLst/>
              <a:ahLst/>
              <a:cxnLst/>
              <a:rect l="l" t="t" r="r" b="b"/>
              <a:pathLst>
                <a:path w="147954" h="473709">
                  <a:moveTo>
                    <a:pt x="0" y="473437"/>
                  </a:moveTo>
                  <a:lnTo>
                    <a:pt x="147695" y="473437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473437"/>
                  </a:lnTo>
                  <a:close/>
                </a:path>
              </a:pathLst>
            </a:custGeom>
            <a:ln w="960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2" name="object 152"/>
            <p:cNvSpPr/>
            <p:nvPr/>
          </p:nvSpPr>
          <p:spPr>
            <a:xfrm>
              <a:off x="7574445" y="5943875"/>
              <a:ext cx="147955" cy="740410"/>
            </a:xfrm>
            <a:custGeom>
              <a:avLst/>
              <a:gdLst/>
              <a:ahLst/>
              <a:cxnLst/>
              <a:rect l="l" t="t" r="r" b="b"/>
              <a:pathLst>
                <a:path w="147954" h="740409">
                  <a:moveTo>
                    <a:pt x="147695" y="0"/>
                  </a:moveTo>
                  <a:lnTo>
                    <a:pt x="0" y="0"/>
                  </a:lnTo>
                  <a:lnTo>
                    <a:pt x="0" y="740236"/>
                  </a:lnTo>
                  <a:lnTo>
                    <a:pt x="147695" y="740236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3" name="object 153"/>
            <p:cNvSpPr/>
            <p:nvPr/>
          </p:nvSpPr>
          <p:spPr>
            <a:xfrm>
              <a:off x="7574429" y="5943875"/>
              <a:ext cx="147955" cy="740410"/>
            </a:xfrm>
            <a:custGeom>
              <a:avLst/>
              <a:gdLst/>
              <a:ahLst/>
              <a:cxnLst/>
              <a:rect l="l" t="t" r="r" b="b"/>
              <a:pathLst>
                <a:path w="147954" h="740409">
                  <a:moveTo>
                    <a:pt x="0" y="740236"/>
                  </a:moveTo>
                  <a:lnTo>
                    <a:pt x="147695" y="740236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740236"/>
                  </a:lnTo>
                  <a:close/>
                </a:path>
              </a:pathLst>
            </a:custGeom>
            <a:ln w="960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4" name="object 154"/>
            <p:cNvSpPr/>
            <p:nvPr/>
          </p:nvSpPr>
          <p:spPr>
            <a:xfrm>
              <a:off x="7722158" y="5644861"/>
              <a:ext cx="147955" cy="1039494"/>
            </a:xfrm>
            <a:custGeom>
              <a:avLst/>
              <a:gdLst/>
              <a:ahLst/>
              <a:cxnLst/>
              <a:rect l="l" t="t" r="r" b="b"/>
              <a:pathLst>
                <a:path w="147954" h="1039495">
                  <a:moveTo>
                    <a:pt x="147695" y="0"/>
                  </a:moveTo>
                  <a:lnTo>
                    <a:pt x="0" y="0"/>
                  </a:lnTo>
                  <a:lnTo>
                    <a:pt x="0" y="1039249"/>
                  </a:lnTo>
                  <a:lnTo>
                    <a:pt x="147695" y="1039249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5" name="object 155"/>
            <p:cNvSpPr/>
            <p:nvPr/>
          </p:nvSpPr>
          <p:spPr>
            <a:xfrm>
              <a:off x="7722146" y="5644862"/>
              <a:ext cx="147955" cy="1039494"/>
            </a:xfrm>
            <a:custGeom>
              <a:avLst/>
              <a:gdLst/>
              <a:ahLst/>
              <a:cxnLst/>
              <a:rect l="l" t="t" r="r" b="b"/>
              <a:pathLst>
                <a:path w="147954" h="1039495">
                  <a:moveTo>
                    <a:pt x="0" y="1039249"/>
                  </a:moveTo>
                  <a:lnTo>
                    <a:pt x="147695" y="1039249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039249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6" name="object 156"/>
            <p:cNvSpPr/>
            <p:nvPr/>
          </p:nvSpPr>
          <p:spPr>
            <a:xfrm>
              <a:off x="7869859" y="5448852"/>
              <a:ext cx="147955" cy="1235710"/>
            </a:xfrm>
            <a:custGeom>
              <a:avLst/>
              <a:gdLst/>
              <a:ahLst/>
              <a:cxnLst/>
              <a:rect l="l" t="t" r="r" b="b"/>
              <a:pathLst>
                <a:path w="147954" h="1235709">
                  <a:moveTo>
                    <a:pt x="147695" y="0"/>
                  </a:moveTo>
                  <a:lnTo>
                    <a:pt x="0" y="0"/>
                  </a:lnTo>
                  <a:lnTo>
                    <a:pt x="0" y="1235259"/>
                  </a:lnTo>
                  <a:lnTo>
                    <a:pt x="147695" y="1235259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7" name="object 157"/>
            <p:cNvSpPr/>
            <p:nvPr/>
          </p:nvSpPr>
          <p:spPr>
            <a:xfrm>
              <a:off x="7869842" y="5448852"/>
              <a:ext cx="147955" cy="1235710"/>
            </a:xfrm>
            <a:custGeom>
              <a:avLst/>
              <a:gdLst/>
              <a:ahLst/>
              <a:cxnLst/>
              <a:rect l="l" t="t" r="r" b="b"/>
              <a:pathLst>
                <a:path w="147954" h="1235709">
                  <a:moveTo>
                    <a:pt x="0" y="1235258"/>
                  </a:moveTo>
                  <a:lnTo>
                    <a:pt x="147695" y="1235258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235258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8" name="object 158"/>
            <p:cNvSpPr/>
            <p:nvPr/>
          </p:nvSpPr>
          <p:spPr>
            <a:xfrm>
              <a:off x="8017548" y="5366804"/>
              <a:ext cx="147955" cy="1317625"/>
            </a:xfrm>
            <a:custGeom>
              <a:avLst/>
              <a:gdLst/>
              <a:ahLst/>
              <a:cxnLst/>
              <a:rect l="l" t="t" r="r" b="b"/>
              <a:pathLst>
                <a:path w="147954" h="1317625">
                  <a:moveTo>
                    <a:pt x="147695" y="0"/>
                  </a:moveTo>
                  <a:lnTo>
                    <a:pt x="0" y="0"/>
                  </a:lnTo>
                  <a:lnTo>
                    <a:pt x="0" y="1317307"/>
                  </a:lnTo>
                  <a:lnTo>
                    <a:pt x="147695" y="1317307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9" name="object 159"/>
            <p:cNvSpPr/>
            <p:nvPr/>
          </p:nvSpPr>
          <p:spPr>
            <a:xfrm>
              <a:off x="8017537" y="5366802"/>
              <a:ext cx="147955" cy="1317625"/>
            </a:xfrm>
            <a:custGeom>
              <a:avLst/>
              <a:gdLst/>
              <a:ahLst/>
              <a:cxnLst/>
              <a:rect l="l" t="t" r="r" b="b"/>
              <a:pathLst>
                <a:path w="147954" h="1317625">
                  <a:moveTo>
                    <a:pt x="0" y="1317308"/>
                  </a:moveTo>
                  <a:lnTo>
                    <a:pt x="147695" y="1317308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317308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0" name="object 160"/>
            <p:cNvSpPr/>
            <p:nvPr/>
          </p:nvSpPr>
          <p:spPr>
            <a:xfrm>
              <a:off x="8165261" y="5451292"/>
              <a:ext cx="147955" cy="1233170"/>
            </a:xfrm>
            <a:custGeom>
              <a:avLst/>
              <a:gdLst/>
              <a:ahLst/>
              <a:cxnLst/>
              <a:rect l="l" t="t" r="r" b="b"/>
              <a:pathLst>
                <a:path w="147954" h="1233170">
                  <a:moveTo>
                    <a:pt x="147695" y="0"/>
                  </a:moveTo>
                  <a:lnTo>
                    <a:pt x="0" y="0"/>
                  </a:lnTo>
                  <a:lnTo>
                    <a:pt x="0" y="1232819"/>
                  </a:lnTo>
                  <a:lnTo>
                    <a:pt x="147695" y="1232819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1" name="object 161"/>
            <p:cNvSpPr/>
            <p:nvPr/>
          </p:nvSpPr>
          <p:spPr>
            <a:xfrm>
              <a:off x="8165255" y="5451291"/>
              <a:ext cx="147955" cy="1233170"/>
            </a:xfrm>
            <a:custGeom>
              <a:avLst/>
              <a:gdLst/>
              <a:ahLst/>
              <a:cxnLst/>
              <a:rect l="l" t="t" r="r" b="b"/>
              <a:pathLst>
                <a:path w="147954" h="1233170">
                  <a:moveTo>
                    <a:pt x="0" y="1232819"/>
                  </a:moveTo>
                  <a:lnTo>
                    <a:pt x="147695" y="1232819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232819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2" name="object 162"/>
            <p:cNvSpPr/>
            <p:nvPr/>
          </p:nvSpPr>
          <p:spPr>
            <a:xfrm>
              <a:off x="8313051" y="5668538"/>
              <a:ext cx="147955" cy="1016000"/>
            </a:xfrm>
            <a:custGeom>
              <a:avLst/>
              <a:gdLst/>
              <a:ahLst/>
              <a:cxnLst/>
              <a:rect l="l" t="t" r="r" b="b"/>
              <a:pathLst>
                <a:path w="147954" h="1016000">
                  <a:moveTo>
                    <a:pt x="147695" y="0"/>
                  </a:moveTo>
                  <a:lnTo>
                    <a:pt x="0" y="0"/>
                  </a:lnTo>
                  <a:lnTo>
                    <a:pt x="0" y="1015573"/>
                  </a:lnTo>
                  <a:lnTo>
                    <a:pt x="147695" y="1015573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3" name="object 163"/>
            <p:cNvSpPr/>
            <p:nvPr/>
          </p:nvSpPr>
          <p:spPr>
            <a:xfrm>
              <a:off x="8313037" y="5668538"/>
              <a:ext cx="147955" cy="1016000"/>
            </a:xfrm>
            <a:custGeom>
              <a:avLst/>
              <a:gdLst/>
              <a:ahLst/>
              <a:cxnLst/>
              <a:rect l="l" t="t" r="r" b="b"/>
              <a:pathLst>
                <a:path w="147954" h="1016000">
                  <a:moveTo>
                    <a:pt x="0" y="1015573"/>
                  </a:moveTo>
                  <a:lnTo>
                    <a:pt x="147695" y="101557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015573"/>
                  </a:lnTo>
                  <a:close/>
                </a:path>
              </a:pathLst>
            </a:custGeom>
            <a:ln w="960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4" name="object 164"/>
            <p:cNvSpPr/>
            <p:nvPr/>
          </p:nvSpPr>
          <p:spPr>
            <a:xfrm>
              <a:off x="8460739" y="5981818"/>
              <a:ext cx="147955" cy="702310"/>
            </a:xfrm>
            <a:custGeom>
              <a:avLst/>
              <a:gdLst/>
              <a:ahLst/>
              <a:cxnLst/>
              <a:rect l="l" t="t" r="r" b="b"/>
              <a:pathLst>
                <a:path w="147954" h="702309">
                  <a:moveTo>
                    <a:pt x="147695" y="0"/>
                  </a:moveTo>
                  <a:lnTo>
                    <a:pt x="0" y="0"/>
                  </a:lnTo>
                  <a:lnTo>
                    <a:pt x="0" y="702293"/>
                  </a:lnTo>
                  <a:lnTo>
                    <a:pt x="147695" y="702293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5" name="object 165"/>
            <p:cNvSpPr/>
            <p:nvPr/>
          </p:nvSpPr>
          <p:spPr>
            <a:xfrm>
              <a:off x="8460733" y="5981818"/>
              <a:ext cx="147955" cy="702310"/>
            </a:xfrm>
            <a:custGeom>
              <a:avLst/>
              <a:gdLst/>
              <a:ahLst/>
              <a:cxnLst/>
              <a:rect l="l" t="t" r="r" b="b"/>
              <a:pathLst>
                <a:path w="147954" h="702309">
                  <a:moveTo>
                    <a:pt x="0" y="702293"/>
                  </a:moveTo>
                  <a:lnTo>
                    <a:pt x="147695" y="70229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702293"/>
                  </a:lnTo>
                  <a:close/>
                </a:path>
              </a:pathLst>
            </a:custGeom>
            <a:ln w="960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6" name="object 166"/>
            <p:cNvSpPr/>
            <p:nvPr/>
          </p:nvSpPr>
          <p:spPr>
            <a:xfrm>
              <a:off x="8608466" y="6214028"/>
              <a:ext cx="147955" cy="470534"/>
            </a:xfrm>
            <a:custGeom>
              <a:avLst/>
              <a:gdLst/>
              <a:ahLst/>
              <a:cxnLst/>
              <a:rect l="l" t="t" r="r" b="b"/>
              <a:pathLst>
                <a:path w="147954" h="470534">
                  <a:moveTo>
                    <a:pt x="147695" y="0"/>
                  </a:moveTo>
                  <a:lnTo>
                    <a:pt x="0" y="0"/>
                  </a:lnTo>
                  <a:lnTo>
                    <a:pt x="0" y="470082"/>
                  </a:lnTo>
                  <a:lnTo>
                    <a:pt x="147695" y="470082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8608450" y="6214028"/>
              <a:ext cx="147955" cy="470534"/>
            </a:xfrm>
            <a:custGeom>
              <a:avLst/>
              <a:gdLst/>
              <a:ahLst/>
              <a:cxnLst/>
              <a:rect l="l" t="t" r="r" b="b"/>
              <a:pathLst>
                <a:path w="147954" h="470534">
                  <a:moveTo>
                    <a:pt x="0" y="470083"/>
                  </a:moveTo>
                  <a:lnTo>
                    <a:pt x="147695" y="47008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470083"/>
                  </a:lnTo>
                  <a:close/>
                </a:path>
              </a:pathLst>
            </a:custGeom>
            <a:ln w="9609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8" name="object 168"/>
            <p:cNvSpPr/>
            <p:nvPr/>
          </p:nvSpPr>
          <p:spPr>
            <a:xfrm>
              <a:off x="8756154" y="6445540"/>
              <a:ext cx="147955" cy="238760"/>
            </a:xfrm>
            <a:custGeom>
              <a:avLst/>
              <a:gdLst/>
              <a:ahLst/>
              <a:cxnLst/>
              <a:rect l="l" t="t" r="r" b="b"/>
              <a:pathLst>
                <a:path w="147954" h="238759">
                  <a:moveTo>
                    <a:pt x="147695" y="0"/>
                  </a:moveTo>
                  <a:lnTo>
                    <a:pt x="0" y="0"/>
                  </a:lnTo>
                  <a:lnTo>
                    <a:pt x="0" y="238570"/>
                  </a:lnTo>
                  <a:lnTo>
                    <a:pt x="147695" y="238570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9" name="object 169"/>
            <p:cNvSpPr/>
            <p:nvPr/>
          </p:nvSpPr>
          <p:spPr>
            <a:xfrm>
              <a:off x="8756146" y="6445541"/>
              <a:ext cx="147955" cy="238760"/>
            </a:xfrm>
            <a:custGeom>
              <a:avLst/>
              <a:gdLst/>
              <a:ahLst/>
              <a:cxnLst/>
              <a:rect l="l" t="t" r="r" b="b"/>
              <a:pathLst>
                <a:path w="147954" h="238759">
                  <a:moveTo>
                    <a:pt x="0" y="238570"/>
                  </a:moveTo>
                  <a:lnTo>
                    <a:pt x="147695" y="238570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38570"/>
                  </a:lnTo>
                  <a:close/>
                </a:path>
              </a:pathLst>
            </a:custGeom>
            <a:ln w="9612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0" name="object 170"/>
            <p:cNvSpPr/>
            <p:nvPr/>
          </p:nvSpPr>
          <p:spPr>
            <a:xfrm>
              <a:off x="8903855" y="6558869"/>
              <a:ext cx="147955" cy="125730"/>
            </a:xfrm>
            <a:custGeom>
              <a:avLst/>
              <a:gdLst/>
              <a:ahLst/>
              <a:cxnLst/>
              <a:rect l="l" t="t" r="r" b="b"/>
              <a:pathLst>
                <a:path w="147954" h="125729">
                  <a:moveTo>
                    <a:pt x="147695" y="0"/>
                  </a:moveTo>
                  <a:lnTo>
                    <a:pt x="0" y="0"/>
                  </a:lnTo>
                  <a:lnTo>
                    <a:pt x="0" y="125242"/>
                  </a:lnTo>
                  <a:lnTo>
                    <a:pt x="147695" y="125242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8903841" y="6558869"/>
              <a:ext cx="147955" cy="125730"/>
            </a:xfrm>
            <a:custGeom>
              <a:avLst/>
              <a:gdLst/>
              <a:ahLst/>
              <a:cxnLst/>
              <a:rect l="l" t="t" r="r" b="b"/>
              <a:pathLst>
                <a:path w="147954" h="125729">
                  <a:moveTo>
                    <a:pt x="0" y="125242"/>
                  </a:moveTo>
                  <a:lnTo>
                    <a:pt x="147695" y="125242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25242"/>
                  </a:lnTo>
                  <a:close/>
                </a:path>
              </a:pathLst>
            </a:custGeom>
            <a:ln w="9618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2" name="object 172"/>
            <p:cNvSpPr/>
            <p:nvPr/>
          </p:nvSpPr>
          <p:spPr>
            <a:xfrm>
              <a:off x="9051569" y="6635474"/>
              <a:ext cx="147955" cy="48895"/>
            </a:xfrm>
            <a:custGeom>
              <a:avLst/>
              <a:gdLst/>
              <a:ahLst/>
              <a:cxnLst/>
              <a:rect l="l" t="t" r="r" b="b"/>
              <a:pathLst>
                <a:path w="147954" h="48895">
                  <a:moveTo>
                    <a:pt x="147695" y="0"/>
                  </a:moveTo>
                  <a:lnTo>
                    <a:pt x="0" y="0"/>
                  </a:lnTo>
                  <a:lnTo>
                    <a:pt x="0" y="48637"/>
                  </a:lnTo>
                  <a:lnTo>
                    <a:pt x="147695" y="48637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3" name="object 173"/>
            <p:cNvSpPr/>
            <p:nvPr/>
          </p:nvSpPr>
          <p:spPr>
            <a:xfrm>
              <a:off x="9051559" y="6635473"/>
              <a:ext cx="147955" cy="48895"/>
            </a:xfrm>
            <a:custGeom>
              <a:avLst/>
              <a:gdLst/>
              <a:ahLst/>
              <a:cxnLst/>
              <a:rect l="l" t="t" r="r" b="b"/>
              <a:pathLst>
                <a:path w="147954" h="48895">
                  <a:moveTo>
                    <a:pt x="0" y="48637"/>
                  </a:moveTo>
                  <a:lnTo>
                    <a:pt x="147695" y="48637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48637"/>
                  </a:lnTo>
                  <a:close/>
                </a:path>
              </a:pathLst>
            </a:custGeom>
            <a:ln w="9625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4" name="object 174"/>
            <p:cNvSpPr/>
            <p:nvPr/>
          </p:nvSpPr>
          <p:spPr>
            <a:xfrm>
              <a:off x="9199270" y="6667698"/>
              <a:ext cx="147955" cy="16510"/>
            </a:xfrm>
            <a:custGeom>
              <a:avLst/>
              <a:gdLst/>
              <a:ahLst/>
              <a:cxnLst/>
              <a:rect l="l" t="t" r="r" b="b"/>
              <a:pathLst>
                <a:path w="147954" h="16509">
                  <a:moveTo>
                    <a:pt x="147695" y="0"/>
                  </a:moveTo>
                  <a:lnTo>
                    <a:pt x="0" y="0"/>
                  </a:lnTo>
                  <a:lnTo>
                    <a:pt x="0" y="16401"/>
                  </a:lnTo>
                  <a:lnTo>
                    <a:pt x="147695" y="1640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9199254" y="6667688"/>
              <a:ext cx="147955" cy="16510"/>
            </a:xfrm>
            <a:custGeom>
              <a:avLst/>
              <a:gdLst/>
              <a:ahLst/>
              <a:cxnLst/>
              <a:rect l="l" t="t" r="r" b="b"/>
              <a:pathLst>
                <a:path w="147954" h="16509">
                  <a:moveTo>
                    <a:pt x="0" y="16423"/>
                  </a:moveTo>
                  <a:lnTo>
                    <a:pt x="147695" y="1642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642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6" name="object 176"/>
            <p:cNvSpPr/>
            <p:nvPr/>
          </p:nvSpPr>
          <p:spPr>
            <a:xfrm>
              <a:off x="9346971" y="6681397"/>
              <a:ext cx="147955" cy="3175"/>
            </a:xfrm>
            <a:custGeom>
              <a:avLst/>
              <a:gdLst/>
              <a:ahLst/>
              <a:cxnLst/>
              <a:rect l="l" t="t" r="r" b="b"/>
              <a:pathLst>
                <a:path w="147954" h="3175">
                  <a:moveTo>
                    <a:pt x="147695" y="0"/>
                  </a:moveTo>
                  <a:lnTo>
                    <a:pt x="0" y="0"/>
                  </a:lnTo>
                  <a:lnTo>
                    <a:pt x="0" y="2701"/>
                  </a:lnTo>
                  <a:lnTo>
                    <a:pt x="147695" y="270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7" name="object 177"/>
            <p:cNvSpPr/>
            <p:nvPr/>
          </p:nvSpPr>
          <p:spPr>
            <a:xfrm>
              <a:off x="9346950" y="6681387"/>
              <a:ext cx="147955" cy="3175"/>
            </a:xfrm>
            <a:custGeom>
              <a:avLst/>
              <a:gdLst/>
              <a:ahLst/>
              <a:cxnLst/>
              <a:rect l="l" t="t" r="r" b="b"/>
              <a:pathLst>
                <a:path w="147954" h="3175">
                  <a:moveTo>
                    <a:pt x="0" y="2723"/>
                  </a:moveTo>
                  <a:lnTo>
                    <a:pt x="147695" y="272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72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8" name="object 178"/>
            <p:cNvSpPr/>
            <p:nvPr/>
          </p:nvSpPr>
          <p:spPr>
            <a:xfrm>
              <a:off x="9494659" y="6682923"/>
              <a:ext cx="147955" cy="1270"/>
            </a:xfrm>
            <a:custGeom>
              <a:avLst/>
              <a:gdLst/>
              <a:ahLst/>
              <a:cxnLst/>
              <a:rect l="l" t="t" r="r" b="b"/>
              <a:pathLst>
                <a:path w="147954" h="1270">
                  <a:moveTo>
                    <a:pt x="147717" y="0"/>
                  </a:moveTo>
                  <a:lnTo>
                    <a:pt x="0" y="0"/>
                  </a:lnTo>
                  <a:lnTo>
                    <a:pt x="0" y="1175"/>
                  </a:lnTo>
                  <a:lnTo>
                    <a:pt x="147717" y="1175"/>
                  </a:lnTo>
                  <a:lnTo>
                    <a:pt x="147717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9494646" y="6682935"/>
              <a:ext cx="147955" cy="1270"/>
            </a:xfrm>
            <a:custGeom>
              <a:avLst/>
              <a:gdLst/>
              <a:ahLst/>
              <a:cxnLst/>
              <a:rect l="l" t="t" r="r" b="b"/>
              <a:pathLst>
                <a:path w="147954" h="1270">
                  <a:moveTo>
                    <a:pt x="0" y="1175"/>
                  </a:moveTo>
                  <a:lnTo>
                    <a:pt x="147695" y="1175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1175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0" name="object 180"/>
            <p:cNvSpPr/>
            <p:nvPr/>
          </p:nvSpPr>
          <p:spPr>
            <a:xfrm>
              <a:off x="9642373" y="668383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147695" y="0"/>
                  </a:moveTo>
                  <a:lnTo>
                    <a:pt x="0" y="0"/>
                  </a:lnTo>
                  <a:lnTo>
                    <a:pt x="0" y="261"/>
                  </a:lnTo>
                  <a:lnTo>
                    <a:pt x="147695" y="261"/>
                  </a:lnTo>
                  <a:lnTo>
                    <a:pt x="147695" y="0"/>
                  </a:lnTo>
                  <a:close/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1" name="object 181"/>
            <p:cNvSpPr/>
            <p:nvPr/>
          </p:nvSpPr>
          <p:spPr>
            <a:xfrm>
              <a:off x="9642363" y="6683827"/>
              <a:ext cx="147955" cy="635"/>
            </a:xfrm>
            <a:custGeom>
              <a:avLst/>
              <a:gdLst/>
              <a:ahLst/>
              <a:cxnLst/>
              <a:rect l="l" t="t" r="r" b="b"/>
              <a:pathLst>
                <a:path w="147954" h="634">
                  <a:moveTo>
                    <a:pt x="0" y="283"/>
                  </a:moveTo>
                  <a:lnTo>
                    <a:pt x="147695" y="283"/>
                  </a:lnTo>
                  <a:lnTo>
                    <a:pt x="147695" y="0"/>
                  </a:lnTo>
                  <a:lnTo>
                    <a:pt x="0" y="0"/>
                  </a:lnTo>
                  <a:lnTo>
                    <a:pt x="0" y="283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2" name="object 182"/>
            <p:cNvSpPr/>
            <p:nvPr/>
          </p:nvSpPr>
          <p:spPr>
            <a:xfrm>
              <a:off x="9790074" y="6684098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147700" y="0"/>
                  </a:moveTo>
                  <a:lnTo>
                    <a:pt x="0" y="0"/>
                  </a:lnTo>
                </a:path>
              </a:pathLst>
            </a:custGeom>
            <a:solidFill>
              <a:srgbClr val="7FB4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9790072" y="6684111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4">
                  <a:moveTo>
                    <a:pt x="0" y="0"/>
                  </a:moveTo>
                  <a:lnTo>
                    <a:pt x="147696" y="0"/>
                  </a:lnTo>
                  <a:lnTo>
                    <a:pt x="0" y="0"/>
                  </a:lnTo>
                  <a:close/>
                </a:path>
              </a:pathLst>
            </a:custGeom>
            <a:ln w="9627">
              <a:solidFill>
                <a:srgbClr val="345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6215499" y="3606919"/>
              <a:ext cx="3899535" cy="3223895"/>
            </a:xfrm>
            <a:custGeom>
              <a:avLst/>
              <a:gdLst/>
              <a:ahLst/>
              <a:cxnLst/>
              <a:rect l="l" t="t" r="r" b="b"/>
              <a:pathLst>
                <a:path w="3899534" h="3223895">
                  <a:moveTo>
                    <a:pt x="0" y="3223735"/>
                  </a:moveTo>
                  <a:lnTo>
                    <a:pt x="3899489" y="3223735"/>
                  </a:lnTo>
                  <a:lnTo>
                    <a:pt x="3899489" y="0"/>
                  </a:lnTo>
                  <a:lnTo>
                    <a:pt x="0" y="0"/>
                  </a:lnTo>
                  <a:lnTo>
                    <a:pt x="0" y="3223735"/>
                  </a:lnTo>
                  <a:close/>
                </a:path>
              </a:pathLst>
            </a:custGeom>
            <a:ln w="9619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6688251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7426743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8165261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8903855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9642373" y="6830655"/>
              <a:ext cx="0" cy="39370"/>
            </a:xfrm>
            <a:custGeom>
              <a:avLst/>
              <a:gdLst/>
              <a:ahLst/>
              <a:cxnLst/>
              <a:rect l="l" t="t" r="r" b="b"/>
              <a:pathLst>
                <a:path h="39370">
                  <a:moveTo>
                    <a:pt x="0" y="39206"/>
                  </a:moveTo>
                  <a:lnTo>
                    <a:pt x="0" y="0"/>
                  </a:lnTo>
                </a:path>
              </a:pathLst>
            </a:custGeom>
            <a:ln w="3890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0" name="object 190"/>
          <p:cNvSpPr txBox="1"/>
          <p:nvPr/>
        </p:nvSpPr>
        <p:spPr>
          <a:xfrm>
            <a:off x="10363120" y="3346608"/>
            <a:ext cx="973455" cy="265938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1700" b="1" spc="-285" dirty="0">
                <a:solidFill>
                  <a:srgbClr val="C04A6A"/>
                </a:solidFill>
                <a:latin typeface="Arial"/>
                <a:cs typeface="Arial"/>
              </a:rPr>
              <a:t>FIGURE</a:t>
            </a:r>
            <a:r>
              <a:rPr sz="1700" b="1" spc="-220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700" b="1" spc="-60" dirty="0">
                <a:solidFill>
                  <a:srgbClr val="C04A6A"/>
                </a:solidFill>
                <a:latin typeface="Arial"/>
                <a:cs typeface="Arial"/>
              </a:rPr>
              <a:t>1.5</a:t>
            </a:r>
            <a:endParaRPr sz="1700">
              <a:latin typeface="Arial"/>
              <a:cs typeface="Arial"/>
            </a:endParaRPr>
          </a:p>
          <a:p>
            <a:pPr marL="12700" marR="22860">
              <a:lnSpc>
                <a:spcPts val="2060"/>
              </a:lnSpc>
              <a:spcBef>
                <a:spcPts val="70"/>
              </a:spcBef>
            </a:pPr>
            <a:r>
              <a:rPr sz="1550" spc="-110" dirty="0">
                <a:solidFill>
                  <a:srgbClr val="231F20"/>
                </a:solidFill>
                <a:latin typeface="Trebuchet MS"/>
                <a:cs typeface="Trebuchet MS"/>
              </a:rPr>
              <a:t>Distributions  </a:t>
            </a:r>
            <a:r>
              <a:rPr sz="1550" spc="-160" dirty="0">
                <a:solidFill>
                  <a:srgbClr val="231F20"/>
                </a:solidFill>
                <a:latin typeface="Trebuchet MS"/>
                <a:cs typeface="Trebuchet MS"/>
              </a:rPr>
              <a:t>with </a:t>
            </a:r>
            <a:r>
              <a:rPr sz="1550" spc="-120" dirty="0">
                <a:solidFill>
                  <a:srgbClr val="231F20"/>
                </a:solidFill>
                <a:latin typeface="Trebuchet MS"/>
                <a:cs typeface="Trebuchet MS"/>
              </a:rPr>
              <a:t>positive  </a:t>
            </a:r>
            <a:r>
              <a:rPr sz="1550" spc="-85" dirty="0">
                <a:solidFill>
                  <a:srgbClr val="231F20"/>
                </a:solidFill>
                <a:latin typeface="Trebuchet MS"/>
                <a:cs typeface="Trebuchet MS"/>
              </a:rPr>
              <a:t>kurtosis  </a:t>
            </a:r>
            <a:r>
              <a:rPr sz="1550" spc="-140" dirty="0">
                <a:solidFill>
                  <a:srgbClr val="231F20"/>
                </a:solidFill>
                <a:latin typeface="Trebuchet MS"/>
                <a:cs typeface="Trebuchet MS"/>
              </a:rPr>
              <a:t>(leptokurtic,  </a:t>
            </a:r>
            <a:r>
              <a:rPr sz="1550" spc="-155" dirty="0">
                <a:solidFill>
                  <a:srgbClr val="231F20"/>
                </a:solidFill>
                <a:latin typeface="Trebuchet MS"/>
                <a:cs typeface="Trebuchet MS"/>
              </a:rPr>
              <a:t>left) </a:t>
            </a:r>
            <a:r>
              <a:rPr sz="1550" spc="-130" dirty="0">
                <a:solidFill>
                  <a:srgbClr val="231F20"/>
                </a:solidFill>
                <a:latin typeface="Trebuchet MS"/>
                <a:cs typeface="Trebuchet MS"/>
              </a:rPr>
              <a:t>and  </a:t>
            </a:r>
            <a:r>
              <a:rPr sz="1550" spc="-140" dirty="0">
                <a:solidFill>
                  <a:srgbClr val="231F20"/>
                </a:solidFill>
                <a:latin typeface="Trebuchet MS"/>
                <a:cs typeface="Trebuchet MS"/>
              </a:rPr>
              <a:t>negative</a:t>
            </a:r>
            <a:endParaRPr sz="15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5"/>
              </a:spcBef>
            </a:pPr>
            <a:r>
              <a:rPr sz="1550" spc="-85" dirty="0">
                <a:solidFill>
                  <a:srgbClr val="231F20"/>
                </a:solidFill>
                <a:latin typeface="Trebuchet MS"/>
                <a:cs typeface="Trebuchet MS"/>
              </a:rPr>
              <a:t>kurtosis</a:t>
            </a:r>
            <a:endParaRPr sz="1550">
              <a:latin typeface="Trebuchet MS"/>
              <a:cs typeface="Trebuchet MS"/>
            </a:endParaRPr>
          </a:p>
          <a:p>
            <a:pPr marL="12700" marR="64135">
              <a:lnSpc>
                <a:spcPct val="110600"/>
              </a:lnSpc>
            </a:pPr>
            <a:r>
              <a:rPr sz="1550" spc="-140" dirty="0">
                <a:solidFill>
                  <a:srgbClr val="231F20"/>
                </a:solidFill>
                <a:latin typeface="Trebuchet MS"/>
                <a:cs typeface="Trebuchet MS"/>
              </a:rPr>
              <a:t>(platyku</a:t>
            </a:r>
            <a:r>
              <a:rPr sz="1550" spc="-10" dirty="0">
                <a:solidFill>
                  <a:srgbClr val="231F20"/>
                </a:solidFill>
                <a:latin typeface="Trebuchet MS"/>
                <a:cs typeface="Trebuchet MS"/>
              </a:rPr>
              <a:t>r</a:t>
            </a:r>
            <a:r>
              <a:rPr sz="1550" spc="-145" dirty="0">
                <a:solidFill>
                  <a:srgbClr val="231F20"/>
                </a:solidFill>
                <a:latin typeface="Trebuchet MS"/>
                <a:cs typeface="Trebuchet MS"/>
              </a:rPr>
              <a:t>tic,  </a:t>
            </a:r>
            <a:r>
              <a:rPr sz="1550" spc="-130" dirty="0">
                <a:solidFill>
                  <a:srgbClr val="231F20"/>
                </a:solidFill>
                <a:latin typeface="Trebuchet MS"/>
                <a:cs typeface="Trebuchet MS"/>
              </a:rPr>
              <a:t>right)</a:t>
            </a:r>
            <a:endParaRPr sz="1550">
              <a:latin typeface="Trebuchet MS"/>
              <a:cs typeface="Trebuchet MS"/>
            </a:endParaRPr>
          </a:p>
        </p:txBody>
      </p:sp>
      <p:sp>
        <p:nvSpPr>
          <p:cNvPr id="191" name="object 19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39</a:t>
            </a:fld>
            <a:endParaRPr spc="-5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967" y="871219"/>
            <a:ext cx="94532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/>
              <a:t>Skewed</a:t>
            </a:r>
            <a:r>
              <a:rPr sz="8000" spc="-55" dirty="0"/>
              <a:t> </a:t>
            </a:r>
            <a:r>
              <a:rPr sz="8000" spc="65" dirty="0"/>
              <a:t>distributions</a:t>
            </a:r>
            <a:endParaRPr sz="8000"/>
          </a:p>
        </p:txBody>
      </p:sp>
      <p:grpSp>
        <p:nvGrpSpPr>
          <p:cNvPr id="3" name="object 3"/>
          <p:cNvGrpSpPr/>
          <p:nvPr/>
        </p:nvGrpSpPr>
        <p:grpSpPr>
          <a:xfrm>
            <a:off x="799504" y="2320072"/>
            <a:ext cx="11406505" cy="6722109"/>
            <a:chOff x="799504" y="2320072"/>
            <a:chExt cx="11406505" cy="6722109"/>
          </a:xfrm>
        </p:grpSpPr>
        <p:sp>
          <p:nvSpPr>
            <p:cNvPr id="4" name="object 4"/>
            <p:cNvSpPr/>
            <p:nvPr/>
          </p:nvSpPr>
          <p:spPr>
            <a:xfrm>
              <a:off x="799504" y="2320072"/>
              <a:ext cx="11405895" cy="672204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54099" y="2451100"/>
              <a:ext cx="10896600" cy="621001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40</a:t>
            </a:fld>
            <a:endParaRPr spc="-5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84810" marR="5080" indent="1066800">
              <a:lnSpc>
                <a:spcPts val="8000"/>
              </a:lnSpc>
              <a:spcBef>
                <a:spcPts val="420"/>
              </a:spcBef>
            </a:pPr>
            <a:r>
              <a:rPr spc="10" dirty="0"/>
              <a:t>How </a:t>
            </a:r>
            <a:r>
              <a:rPr spc="5" dirty="0"/>
              <a:t>to </a:t>
            </a:r>
            <a:r>
              <a:rPr spc="145" dirty="0"/>
              <a:t>describe </a:t>
            </a:r>
            <a:r>
              <a:rPr spc="5" dirty="0"/>
              <a:t>the  </a:t>
            </a:r>
            <a:r>
              <a:rPr spc="35" dirty="0"/>
              <a:t>observations </a:t>
            </a:r>
            <a:r>
              <a:rPr spc="5" dirty="0"/>
              <a:t>of </a:t>
            </a:r>
            <a:r>
              <a:rPr spc="10" dirty="0"/>
              <a:t>a</a:t>
            </a:r>
            <a:r>
              <a:rPr spc="-30" dirty="0"/>
              <a:t> </a:t>
            </a:r>
            <a:r>
              <a:rPr spc="50" dirty="0"/>
              <a:t>variable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27693"/>
            <a:ext cx="181610" cy="4000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50" spc="370" dirty="0">
                <a:latin typeface="Arial"/>
                <a:cs typeface="Arial"/>
              </a:rPr>
              <a:t>•</a:t>
            </a:r>
            <a:endParaRPr sz="24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5094" y="2663253"/>
            <a:ext cx="6854190" cy="525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50" spc="5" dirty="0">
                <a:solidFill>
                  <a:srgbClr val="C82506"/>
                </a:solidFill>
                <a:latin typeface="Arial"/>
                <a:cs typeface="Arial"/>
              </a:rPr>
              <a:t>Visualising </a:t>
            </a:r>
            <a:r>
              <a:rPr sz="3250" spc="10" dirty="0">
                <a:latin typeface="Arial"/>
                <a:cs typeface="Arial"/>
              </a:rPr>
              <a:t>the </a:t>
            </a:r>
            <a:r>
              <a:rPr sz="3250" spc="45" dirty="0">
                <a:latin typeface="Arial"/>
                <a:cs typeface="Arial"/>
              </a:rPr>
              <a:t>frequency</a:t>
            </a:r>
            <a:r>
              <a:rPr sz="3250" spc="-80" dirty="0">
                <a:latin typeface="Arial"/>
                <a:cs typeface="Arial"/>
              </a:rPr>
              <a:t> </a:t>
            </a:r>
            <a:r>
              <a:rPr sz="3250" spc="40" dirty="0">
                <a:latin typeface="Arial"/>
                <a:cs typeface="Arial"/>
              </a:rPr>
              <a:t>distribution</a:t>
            </a:r>
            <a:endParaRPr sz="32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3563823"/>
            <a:ext cx="112395" cy="337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50" spc="-5" dirty="0">
                <a:latin typeface="Arial"/>
                <a:cs typeface="Arial"/>
              </a:rPr>
              <a:t>-</a:t>
            </a:r>
            <a:endParaRPr sz="20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39595" y="3501656"/>
            <a:ext cx="1797685" cy="4419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00" spc="30" dirty="0">
                <a:latin typeface="Arial"/>
                <a:cs typeface="Arial"/>
              </a:rPr>
              <a:t>Histograms</a:t>
            </a:r>
            <a:endParaRPr sz="2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4404855"/>
            <a:ext cx="181610" cy="4000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50" spc="370" dirty="0">
                <a:latin typeface="Arial"/>
                <a:cs typeface="Arial"/>
              </a:rPr>
              <a:t>•</a:t>
            </a:r>
            <a:endParaRPr sz="24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95094" y="4340415"/>
            <a:ext cx="8487410" cy="525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50" spc="10" dirty="0">
                <a:solidFill>
                  <a:srgbClr val="C82506"/>
                </a:solidFill>
                <a:latin typeface="Arial"/>
                <a:cs typeface="Arial"/>
              </a:rPr>
              <a:t>Summarising </a:t>
            </a:r>
            <a:r>
              <a:rPr sz="3250" spc="10" dirty="0">
                <a:latin typeface="Arial"/>
                <a:cs typeface="Arial"/>
              </a:rPr>
              <a:t>the </a:t>
            </a:r>
            <a:r>
              <a:rPr sz="3250" spc="45" dirty="0">
                <a:latin typeface="Arial"/>
                <a:cs typeface="Arial"/>
              </a:rPr>
              <a:t>properties </a:t>
            </a:r>
            <a:r>
              <a:rPr sz="3250" spc="10" dirty="0">
                <a:latin typeface="Arial"/>
                <a:cs typeface="Arial"/>
              </a:rPr>
              <a:t>of the</a:t>
            </a:r>
            <a:r>
              <a:rPr sz="3250" spc="-80" dirty="0">
                <a:latin typeface="Arial"/>
                <a:cs typeface="Arial"/>
              </a:rPr>
              <a:t> </a:t>
            </a:r>
            <a:r>
              <a:rPr sz="3250" spc="40" dirty="0">
                <a:latin typeface="Arial"/>
                <a:cs typeface="Arial"/>
              </a:rPr>
              <a:t>distribution</a:t>
            </a:r>
            <a:endParaRPr sz="32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5240985"/>
            <a:ext cx="112395" cy="337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50" spc="-5" dirty="0">
                <a:latin typeface="Arial"/>
                <a:cs typeface="Arial"/>
              </a:rPr>
              <a:t>-</a:t>
            </a:r>
            <a:endParaRPr sz="20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39595" y="5178818"/>
            <a:ext cx="8580120" cy="4419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00" spc="10" dirty="0">
                <a:latin typeface="Arial"/>
                <a:cs typeface="Arial"/>
              </a:rPr>
              <a:t>Central </a:t>
            </a:r>
            <a:r>
              <a:rPr sz="2700" spc="50" dirty="0">
                <a:latin typeface="Arial"/>
                <a:cs typeface="Arial"/>
              </a:rPr>
              <a:t>tendency </a:t>
            </a:r>
            <a:r>
              <a:rPr sz="2700" spc="5" dirty="0">
                <a:latin typeface="Arial"/>
                <a:cs typeface="Arial"/>
              </a:rPr>
              <a:t>(first </a:t>
            </a:r>
            <a:r>
              <a:rPr sz="2700" spc="15" dirty="0">
                <a:latin typeface="Arial"/>
                <a:cs typeface="Arial"/>
              </a:rPr>
              <a:t>moments: </a:t>
            </a:r>
            <a:r>
              <a:rPr sz="2700" spc="45" dirty="0">
                <a:latin typeface="Arial"/>
                <a:cs typeface="Arial"/>
              </a:rPr>
              <a:t>mode, </a:t>
            </a:r>
            <a:r>
              <a:rPr sz="2700" spc="35" dirty="0">
                <a:latin typeface="Arial"/>
                <a:cs typeface="Arial"/>
              </a:rPr>
              <a:t>median,</a:t>
            </a:r>
            <a:r>
              <a:rPr sz="2700" spc="-85" dirty="0">
                <a:latin typeface="Arial"/>
                <a:cs typeface="Arial"/>
              </a:rPr>
              <a:t> </a:t>
            </a:r>
            <a:r>
              <a:rPr sz="2700" spc="15" dirty="0">
                <a:latin typeface="Arial"/>
                <a:cs typeface="Arial"/>
              </a:rPr>
              <a:t>mean)</a:t>
            </a:r>
            <a:endParaRPr sz="2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35100" y="5994094"/>
            <a:ext cx="112395" cy="337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50" spc="-5" dirty="0">
                <a:latin typeface="Arial"/>
                <a:cs typeface="Arial"/>
              </a:rPr>
              <a:t>-</a:t>
            </a:r>
            <a:endParaRPr sz="20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39595" y="5931929"/>
            <a:ext cx="8811260" cy="4419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00" spc="25" dirty="0">
                <a:latin typeface="Arial"/>
                <a:cs typeface="Arial"/>
              </a:rPr>
              <a:t>Dispersion </a:t>
            </a:r>
            <a:r>
              <a:rPr sz="2700" spc="30" dirty="0">
                <a:latin typeface="Arial"/>
                <a:cs typeface="Arial"/>
              </a:rPr>
              <a:t>(range, </a:t>
            </a:r>
            <a:r>
              <a:rPr sz="2700" spc="20" dirty="0">
                <a:latin typeface="Arial"/>
                <a:cs typeface="Arial"/>
              </a:rPr>
              <a:t>interquartile </a:t>
            </a:r>
            <a:r>
              <a:rPr sz="2700" spc="35" dirty="0">
                <a:latin typeface="Arial"/>
                <a:cs typeface="Arial"/>
              </a:rPr>
              <a:t>range, </a:t>
            </a:r>
            <a:r>
              <a:rPr sz="2700" spc="65" dirty="0">
                <a:latin typeface="Arial"/>
                <a:cs typeface="Arial"/>
              </a:rPr>
              <a:t>second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spc="15" dirty="0">
                <a:latin typeface="Arial"/>
                <a:cs typeface="Arial"/>
              </a:rPr>
              <a:t>moments)</a:t>
            </a:r>
            <a:endParaRPr sz="2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35100" y="6747205"/>
            <a:ext cx="112395" cy="337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50" spc="-5" dirty="0">
                <a:latin typeface="Arial"/>
                <a:cs typeface="Arial"/>
              </a:rPr>
              <a:t>-</a:t>
            </a:r>
            <a:endParaRPr sz="20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839595" y="6685038"/>
            <a:ext cx="6113780" cy="4419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00" spc="-5" dirty="0">
                <a:latin typeface="Arial"/>
                <a:cs typeface="Arial"/>
              </a:rPr>
              <a:t>Skewness </a:t>
            </a:r>
            <a:r>
              <a:rPr sz="2700" spc="65" dirty="0">
                <a:latin typeface="Arial"/>
                <a:cs typeface="Arial"/>
              </a:rPr>
              <a:t>and </a:t>
            </a:r>
            <a:r>
              <a:rPr sz="2700" spc="15" dirty="0">
                <a:latin typeface="Arial"/>
                <a:cs typeface="Arial"/>
              </a:rPr>
              <a:t>kurtosis </a:t>
            </a:r>
            <a:r>
              <a:rPr sz="2700" spc="25" dirty="0">
                <a:latin typeface="Arial"/>
                <a:cs typeface="Arial"/>
              </a:rPr>
              <a:t>(third</a:t>
            </a:r>
            <a:r>
              <a:rPr sz="2700" spc="-75" dirty="0">
                <a:latin typeface="Arial"/>
                <a:cs typeface="Arial"/>
              </a:rPr>
              <a:t> </a:t>
            </a:r>
            <a:r>
              <a:rPr sz="2700" spc="15" dirty="0">
                <a:latin typeface="Arial"/>
                <a:cs typeface="Arial"/>
              </a:rPr>
              <a:t>moments)</a:t>
            </a:r>
            <a:endParaRPr sz="27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90600" y="7588237"/>
            <a:ext cx="181610" cy="4000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50" spc="370" dirty="0">
                <a:latin typeface="Arial"/>
                <a:cs typeface="Arial"/>
              </a:rPr>
              <a:t>•</a:t>
            </a:r>
            <a:endParaRPr sz="24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95094" y="7523797"/>
            <a:ext cx="4626610" cy="525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50" spc="10" dirty="0">
                <a:solidFill>
                  <a:srgbClr val="C82506"/>
                </a:solidFill>
                <a:latin typeface="Arial"/>
                <a:cs typeface="Arial"/>
              </a:rPr>
              <a:t>Fitting </a:t>
            </a:r>
            <a:r>
              <a:rPr sz="3250" spc="10" dirty="0">
                <a:latin typeface="Arial"/>
                <a:cs typeface="Arial"/>
              </a:rPr>
              <a:t>a </a:t>
            </a:r>
            <a:r>
              <a:rPr sz="3250" spc="25" dirty="0">
                <a:latin typeface="Arial"/>
                <a:cs typeface="Arial"/>
              </a:rPr>
              <a:t>statistical</a:t>
            </a:r>
            <a:r>
              <a:rPr sz="3250" spc="-65" dirty="0">
                <a:latin typeface="Arial"/>
                <a:cs typeface="Arial"/>
              </a:rPr>
              <a:t> </a:t>
            </a:r>
            <a:r>
              <a:rPr sz="3250" spc="45" dirty="0">
                <a:latin typeface="Arial"/>
                <a:cs typeface="Arial"/>
              </a:rPr>
              <a:t>model</a:t>
            </a:r>
            <a:endParaRPr sz="32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35100" y="8424364"/>
            <a:ext cx="112395" cy="337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50" spc="-5" dirty="0">
                <a:latin typeface="Arial"/>
                <a:cs typeface="Arial"/>
              </a:rPr>
              <a:t>-</a:t>
            </a:r>
            <a:endParaRPr sz="205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839595" y="8362201"/>
            <a:ext cx="9878060" cy="4419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00" spc="10" dirty="0">
                <a:latin typeface="Arial"/>
                <a:cs typeface="Arial"/>
              </a:rPr>
              <a:t>Fitting </a:t>
            </a:r>
            <a:r>
              <a:rPr sz="2700" spc="15" dirty="0">
                <a:latin typeface="Arial"/>
                <a:cs typeface="Arial"/>
              </a:rPr>
              <a:t>a </a:t>
            </a:r>
            <a:r>
              <a:rPr sz="2700" spc="20" dirty="0">
                <a:latin typeface="Arial"/>
                <a:cs typeface="Arial"/>
              </a:rPr>
              <a:t>normal </a:t>
            </a:r>
            <a:r>
              <a:rPr sz="2700" spc="35" dirty="0">
                <a:latin typeface="Arial"/>
                <a:cs typeface="Arial"/>
              </a:rPr>
              <a:t>distribution </a:t>
            </a:r>
            <a:r>
              <a:rPr sz="2700" spc="25" dirty="0">
                <a:latin typeface="Arial"/>
                <a:cs typeface="Arial"/>
              </a:rPr>
              <a:t>(“Gaussian </a:t>
            </a:r>
            <a:r>
              <a:rPr sz="2700" spc="10" dirty="0">
                <a:latin typeface="Arial"/>
                <a:cs typeface="Arial"/>
              </a:rPr>
              <a:t>white </a:t>
            </a:r>
            <a:r>
              <a:rPr sz="2700" spc="30" dirty="0">
                <a:latin typeface="Arial"/>
                <a:cs typeface="Arial"/>
              </a:rPr>
              <a:t>noise”) </a:t>
            </a:r>
            <a:r>
              <a:rPr sz="2700" spc="10" dirty="0">
                <a:latin typeface="Arial"/>
                <a:cs typeface="Arial"/>
              </a:rPr>
              <a:t>to the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50" dirty="0">
                <a:latin typeface="Arial"/>
                <a:cs typeface="Arial"/>
              </a:rPr>
              <a:t>data</a:t>
            </a:r>
            <a:endParaRPr sz="2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42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26355" y="4224020"/>
            <a:ext cx="375221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5" dirty="0">
                <a:solidFill>
                  <a:srgbClr val="C82506"/>
                </a:solidFill>
              </a:rPr>
              <a:t>Relating</a:t>
            </a:r>
            <a:endParaRPr sz="80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36305" y="889761"/>
            <a:ext cx="953262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110" dirty="0"/>
              <a:t>What </a:t>
            </a:r>
            <a:r>
              <a:rPr sz="7800" spc="-5" dirty="0"/>
              <a:t>is a</a:t>
            </a:r>
            <a:r>
              <a:rPr sz="7800" spc="65" dirty="0"/>
              <a:t> </a:t>
            </a:r>
            <a:r>
              <a:rPr sz="7800" spc="-15" dirty="0"/>
              <a:t>correlation?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77900" y="3930650"/>
            <a:ext cx="10862945" cy="3606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6880" marR="41275" indent="-412115">
              <a:lnSpc>
                <a:spcPct val="100000"/>
              </a:lnSpc>
              <a:spcBef>
                <a:spcPts val="100"/>
              </a:spcBef>
              <a:buSzPct val="75000"/>
              <a:buChar char="•"/>
              <a:tabLst>
                <a:tab pos="437515" algn="l"/>
              </a:tabLst>
            </a:pPr>
            <a:r>
              <a:rPr sz="5000" dirty="0">
                <a:latin typeface="Arial"/>
                <a:cs typeface="Arial"/>
              </a:rPr>
              <a:t>It </a:t>
            </a:r>
            <a:r>
              <a:rPr sz="5000" spc="-5" dirty="0">
                <a:latin typeface="Arial"/>
                <a:cs typeface="Arial"/>
              </a:rPr>
              <a:t>is a way </a:t>
            </a:r>
            <a:r>
              <a:rPr sz="5000" dirty="0">
                <a:latin typeface="Arial"/>
                <a:cs typeface="Arial"/>
              </a:rPr>
              <a:t>of </a:t>
            </a:r>
            <a:r>
              <a:rPr sz="5000" spc="30" dirty="0">
                <a:latin typeface="Arial"/>
                <a:cs typeface="Arial"/>
              </a:rPr>
              <a:t>measuring </a:t>
            </a:r>
            <a:r>
              <a:rPr sz="5000" dirty="0">
                <a:latin typeface="Arial"/>
                <a:cs typeface="Arial"/>
              </a:rPr>
              <a:t>the extent</a:t>
            </a:r>
            <a:r>
              <a:rPr sz="5000" spc="-90" dirty="0">
                <a:latin typeface="Arial"/>
                <a:cs typeface="Arial"/>
              </a:rPr>
              <a:t> </a:t>
            </a:r>
            <a:r>
              <a:rPr sz="5000" dirty="0">
                <a:latin typeface="Arial"/>
                <a:cs typeface="Arial"/>
              </a:rPr>
              <a:t>to  </a:t>
            </a:r>
            <a:r>
              <a:rPr sz="5000" spc="55" dirty="0">
                <a:latin typeface="Arial"/>
                <a:cs typeface="Arial"/>
              </a:rPr>
              <a:t>which </a:t>
            </a:r>
            <a:r>
              <a:rPr sz="5000" dirty="0">
                <a:latin typeface="Arial"/>
                <a:cs typeface="Arial"/>
              </a:rPr>
              <a:t>two </a:t>
            </a:r>
            <a:r>
              <a:rPr sz="5000" spc="30" dirty="0">
                <a:latin typeface="Arial"/>
                <a:cs typeface="Arial"/>
              </a:rPr>
              <a:t>variables </a:t>
            </a:r>
            <a:r>
              <a:rPr sz="5000" spc="-35" dirty="0">
                <a:latin typeface="Arial"/>
                <a:cs typeface="Arial"/>
              </a:rPr>
              <a:t>are</a:t>
            </a:r>
            <a:r>
              <a:rPr sz="5000" spc="-110" dirty="0">
                <a:latin typeface="Arial"/>
                <a:cs typeface="Arial"/>
              </a:rPr>
              <a:t> </a:t>
            </a:r>
            <a:r>
              <a:rPr sz="5000" spc="20" dirty="0">
                <a:latin typeface="Arial"/>
                <a:cs typeface="Arial"/>
              </a:rPr>
              <a:t>related.</a:t>
            </a:r>
            <a:endParaRPr sz="5000">
              <a:latin typeface="Arial"/>
              <a:cs typeface="Arial"/>
            </a:endParaRPr>
          </a:p>
          <a:p>
            <a:pPr marL="436880" marR="17780" indent="-412115">
              <a:lnSpc>
                <a:spcPct val="100000"/>
              </a:lnSpc>
              <a:spcBef>
                <a:spcPts val="4200"/>
              </a:spcBef>
              <a:buSzPct val="75000"/>
              <a:buChar char="•"/>
              <a:tabLst>
                <a:tab pos="437515" algn="l"/>
              </a:tabLst>
            </a:pPr>
            <a:r>
              <a:rPr sz="5000" dirty="0">
                <a:latin typeface="Arial"/>
                <a:cs typeface="Arial"/>
              </a:rPr>
              <a:t>It </a:t>
            </a:r>
            <a:r>
              <a:rPr sz="5000" spc="-15" dirty="0">
                <a:latin typeface="Arial"/>
                <a:cs typeface="Arial"/>
              </a:rPr>
              <a:t>measures </a:t>
            </a:r>
            <a:r>
              <a:rPr sz="5000" dirty="0">
                <a:latin typeface="Arial"/>
                <a:cs typeface="Arial"/>
              </a:rPr>
              <a:t>the </a:t>
            </a:r>
            <a:r>
              <a:rPr sz="5000" spc="50" dirty="0">
                <a:latin typeface="Arial"/>
                <a:cs typeface="Arial"/>
              </a:rPr>
              <a:t>pattern </a:t>
            </a:r>
            <a:r>
              <a:rPr sz="5000" dirty="0">
                <a:latin typeface="Arial"/>
                <a:cs typeface="Arial"/>
              </a:rPr>
              <a:t>of</a:t>
            </a:r>
            <a:r>
              <a:rPr sz="5000" spc="-95" dirty="0">
                <a:latin typeface="Arial"/>
                <a:cs typeface="Arial"/>
              </a:rPr>
              <a:t> </a:t>
            </a:r>
            <a:r>
              <a:rPr sz="5000" spc="20" dirty="0">
                <a:latin typeface="Arial"/>
                <a:cs typeface="Arial"/>
              </a:rPr>
              <a:t>responses  </a:t>
            </a:r>
            <a:r>
              <a:rPr sz="5000" spc="30" dirty="0">
                <a:latin typeface="Arial"/>
                <a:cs typeface="Arial"/>
              </a:rPr>
              <a:t>across</a:t>
            </a:r>
            <a:r>
              <a:rPr sz="5000" spc="-5" dirty="0">
                <a:latin typeface="Arial"/>
                <a:cs typeface="Arial"/>
              </a:rPr>
              <a:t> </a:t>
            </a:r>
            <a:r>
              <a:rPr sz="5000" spc="25" dirty="0">
                <a:latin typeface="Arial"/>
                <a:cs typeface="Arial"/>
              </a:rPr>
              <a:t>variables.</a:t>
            </a:r>
            <a:endParaRPr sz="5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7274" y="889761"/>
            <a:ext cx="531050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35" dirty="0"/>
              <a:t>Scatterplots</a:t>
            </a:r>
            <a:endParaRPr sz="7800"/>
          </a:p>
        </p:txBody>
      </p:sp>
      <p:grpSp>
        <p:nvGrpSpPr>
          <p:cNvPr id="3" name="object 3"/>
          <p:cNvGrpSpPr/>
          <p:nvPr/>
        </p:nvGrpSpPr>
        <p:grpSpPr>
          <a:xfrm>
            <a:off x="4318774" y="3149815"/>
            <a:ext cx="4469765" cy="3556000"/>
            <a:chOff x="4318774" y="3149815"/>
            <a:chExt cx="4469765" cy="3556000"/>
          </a:xfrm>
        </p:grpSpPr>
        <p:sp>
          <p:nvSpPr>
            <p:cNvPr id="4" name="object 4"/>
            <p:cNvSpPr/>
            <p:nvPr/>
          </p:nvSpPr>
          <p:spPr>
            <a:xfrm>
              <a:off x="4335653" y="3166694"/>
              <a:ext cx="4452747" cy="353890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318774" y="3149815"/>
              <a:ext cx="4469765" cy="3556000"/>
            </a:xfrm>
            <a:custGeom>
              <a:avLst/>
              <a:gdLst/>
              <a:ahLst/>
              <a:cxnLst/>
              <a:rect l="l" t="t" r="r" b="b"/>
              <a:pathLst>
                <a:path w="4469765" h="3556000">
                  <a:moveTo>
                    <a:pt x="0" y="0"/>
                  </a:moveTo>
                  <a:lnTo>
                    <a:pt x="4469625" y="0"/>
                  </a:lnTo>
                  <a:lnTo>
                    <a:pt x="4469625" y="3555784"/>
                  </a:lnTo>
                  <a:lnTo>
                    <a:pt x="0" y="35557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264592" y="6008611"/>
              <a:ext cx="184302" cy="9704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164864" y="5723236"/>
              <a:ext cx="2787015" cy="31115"/>
            </a:xfrm>
            <a:custGeom>
              <a:avLst/>
              <a:gdLst/>
              <a:ahLst/>
              <a:cxnLst/>
              <a:rect l="l" t="t" r="r" b="b"/>
              <a:pathLst>
                <a:path w="2787015" h="31114">
                  <a:moveTo>
                    <a:pt x="0" y="30909"/>
                  </a:moveTo>
                  <a:lnTo>
                    <a:pt x="0" y="0"/>
                  </a:lnTo>
                </a:path>
                <a:path w="2787015" h="31114">
                  <a:moveTo>
                    <a:pt x="397906" y="30909"/>
                  </a:moveTo>
                  <a:lnTo>
                    <a:pt x="397906" y="0"/>
                  </a:lnTo>
                </a:path>
                <a:path w="2787015" h="31114">
                  <a:moveTo>
                    <a:pt x="795812" y="30909"/>
                  </a:moveTo>
                  <a:lnTo>
                    <a:pt x="795812" y="0"/>
                  </a:lnTo>
                </a:path>
                <a:path w="2787015" h="31114">
                  <a:moveTo>
                    <a:pt x="1194436" y="30909"/>
                  </a:moveTo>
                  <a:lnTo>
                    <a:pt x="1194436" y="0"/>
                  </a:lnTo>
                </a:path>
                <a:path w="2787015" h="31114">
                  <a:moveTo>
                    <a:pt x="1592342" y="30909"/>
                  </a:moveTo>
                  <a:lnTo>
                    <a:pt x="1592342" y="0"/>
                  </a:lnTo>
                </a:path>
                <a:path w="2787015" h="31114">
                  <a:moveTo>
                    <a:pt x="1990248" y="30909"/>
                  </a:moveTo>
                  <a:lnTo>
                    <a:pt x="1990248" y="0"/>
                  </a:lnTo>
                </a:path>
                <a:path w="2787015" h="31114">
                  <a:moveTo>
                    <a:pt x="2388155" y="30909"/>
                  </a:moveTo>
                  <a:lnTo>
                    <a:pt x="2388155" y="0"/>
                  </a:lnTo>
                </a:path>
                <a:path w="2787015" h="31114">
                  <a:moveTo>
                    <a:pt x="2786779" y="30909"/>
                  </a:moveTo>
                  <a:lnTo>
                    <a:pt x="2786779" y="0"/>
                  </a:lnTo>
                </a:path>
              </a:pathLst>
            </a:custGeom>
            <a:ln w="431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726736" y="5814529"/>
              <a:ext cx="86081" cy="6540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17401" y="5814529"/>
              <a:ext cx="93320" cy="6540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516803" y="5814529"/>
              <a:ext cx="91823" cy="65405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911126" y="5814529"/>
              <a:ext cx="95415" cy="65405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313335" y="5814529"/>
              <a:ext cx="91823" cy="65405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709803" y="5814529"/>
              <a:ext cx="93269" cy="65405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109155" y="5814529"/>
              <a:ext cx="91821" cy="65405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507059" y="5814529"/>
              <a:ext cx="91821" cy="65405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905686" y="5814529"/>
              <a:ext cx="91821" cy="65405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735355" y="3523608"/>
              <a:ext cx="31750" cy="2231390"/>
            </a:xfrm>
            <a:custGeom>
              <a:avLst/>
              <a:gdLst/>
              <a:ahLst/>
              <a:cxnLst/>
              <a:rect l="l" t="t" r="r" b="b"/>
              <a:pathLst>
                <a:path w="31750" h="2231390">
                  <a:moveTo>
                    <a:pt x="0" y="2231256"/>
                  </a:moveTo>
                  <a:lnTo>
                    <a:pt x="31602" y="2231256"/>
                  </a:lnTo>
                </a:path>
                <a:path w="31750" h="2231390">
                  <a:moveTo>
                    <a:pt x="0" y="1983259"/>
                  </a:moveTo>
                  <a:lnTo>
                    <a:pt x="31602" y="1983259"/>
                  </a:lnTo>
                </a:path>
                <a:path w="31750" h="2231390">
                  <a:moveTo>
                    <a:pt x="0" y="1735262"/>
                  </a:moveTo>
                  <a:lnTo>
                    <a:pt x="31602" y="1735262"/>
                  </a:lnTo>
                </a:path>
                <a:path w="31750" h="2231390">
                  <a:moveTo>
                    <a:pt x="0" y="1487264"/>
                  </a:moveTo>
                  <a:lnTo>
                    <a:pt x="31602" y="1487264"/>
                  </a:lnTo>
                </a:path>
                <a:path w="31750" h="2231390">
                  <a:moveTo>
                    <a:pt x="0" y="1239267"/>
                  </a:moveTo>
                  <a:lnTo>
                    <a:pt x="31602" y="1239267"/>
                  </a:lnTo>
                </a:path>
                <a:path w="31750" h="2231390">
                  <a:moveTo>
                    <a:pt x="0" y="991270"/>
                  </a:moveTo>
                  <a:lnTo>
                    <a:pt x="31602" y="991270"/>
                  </a:lnTo>
                </a:path>
                <a:path w="31750" h="2231390">
                  <a:moveTo>
                    <a:pt x="0" y="743272"/>
                  </a:moveTo>
                  <a:lnTo>
                    <a:pt x="31602" y="743272"/>
                  </a:lnTo>
                </a:path>
                <a:path w="31750" h="2231390">
                  <a:moveTo>
                    <a:pt x="0" y="495275"/>
                  </a:moveTo>
                  <a:lnTo>
                    <a:pt x="31602" y="495275"/>
                  </a:lnTo>
                </a:path>
                <a:path w="31750" h="2231390">
                  <a:moveTo>
                    <a:pt x="0" y="247278"/>
                  </a:moveTo>
                  <a:lnTo>
                    <a:pt x="31602" y="247278"/>
                  </a:lnTo>
                </a:path>
                <a:path w="31750" h="2231390">
                  <a:moveTo>
                    <a:pt x="0" y="0"/>
                  </a:moveTo>
                  <a:lnTo>
                    <a:pt x="31602" y="0"/>
                  </a:lnTo>
                </a:path>
              </a:pathLst>
            </a:custGeom>
            <a:ln w="431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563694" y="5720359"/>
              <a:ext cx="123431" cy="65417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645583" y="5472366"/>
              <a:ext cx="41910" cy="65405"/>
            </a:xfrm>
            <a:custGeom>
              <a:avLst/>
              <a:gdLst/>
              <a:ahLst/>
              <a:cxnLst/>
              <a:rect l="l" t="t" r="r" b="b"/>
              <a:pathLst>
                <a:path w="41910" h="65404">
                  <a:moveTo>
                    <a:pt x="24244" y="0"/>
                  </a:moveTo>
                  <a:lnTo>
                    <a:pt x="16179" y="0"/>
                  </a:lnTo>
                  <a:lnTo>
                    <a:pt x="12319" y="1181"/>
                  </a:lnTo>
                  <a:lnTo>
                    <a:pt x="6184" y="5956"/>
                  </a:lnTo>
                  <a:lnTo>
                    <a:pt x="3865" y="9537"/>
                  </a:lnTo>
                  <a:lnTo>
                    <a:pt x="774" y="18986"/>
                  </a:lnTo>
                  <a:lnTo>
                    <a:pt x="0" y="25146"/>
                  </a:lnTo>
                  <a:lnTo>
                    <a:pt x="0" y="32727"/>
                  </a:lnTo>
                  <a:lnTo>
                    <a:pt x="14668" y="65405"/>
                  </a:lnTo>
                  <a:lnTo>
                    <a:pt x="25501" y="65405"/>
                  </a:lnTo>
                  <a:lnTo>
                    <a:pt x="29375" y="64211"/>
                  </a:lnTo>
                  <a:lnTo>
                    <a:pt x="35496" y="59410"/>
                  </a:lnTo>
                  <a:lnTo>
                    <a:pt x="36723" y="57505"/>
                  </a:lnTo>
                  <a:lnTo>
                    <a:pt x="17170" y="57505"/>
                  </a:lnTo>
                  <a:lnTo>
                    <a:pt x="14109" y="55918"/>
                  </a:lnTo>
                  <a:lnTo>
                    <a:pt x="9126" y="49542"/>
                  </a:lnTo>
                  <a:lnTo>
                    <a:pt x="7899" y="42887"/>
                  </a:lnTo>
                  <a:lnTo>
                    <a:pt x="7904" y="22733"/>
                  </a:lnTo>
                  <a:lnTo>
                    <a:pt x="9207" y="15938"/>
                  </a:lnTo>
                  <a:lnTo>
                    <a:pt x="11823" y="12242"/>
                  </a:lnTo>
                  <a:lnTo>
                    <a:pt x="14122" y="9347"/>
                  </a:lnTo>
                  <a:lnTo>
                    <a:pt x="17094" y="7899"/>
                  </a:lnTo>
                  <a:lnTo>
                    <a:pt x="36330" y="7899"/>
                  </a:lnTo>
                  <a:lnTo>
                    <a:pt x="34861" y="5461"/>
                  </a:lnTo>
                  <a:lnTo>
                    <a:pt x="32727" y="3454"/>
                  </a:lnTo>
                  <a:lnTo>
                    <a:pt x="27317" y="685"/>
                  </a:lnTo>
                  <a:lnTo>
                    <a:pt x="24244" y="0"/>
                  </a:lnTo>
                  <a:close/>
                </a:path>
                <a:path w="41910" h="65404">
                  <a:moveTo>
                    <a:pt x="36330" y="7899"/>
                  </a:moveTo>
                  <a:lnTo>
                    <a:pt x="24561" y="7899"/>
                  </a:lnTo>
                  <a:lnTo>
                    <a:pt x="27686" y="9537"/>
                  </a:lnTo>
                  <a:lnTo>
                    <a:pt x="32537" y="16103"/>
                  </a:lnTo>
                  <a:lnTo>
                    <a:pt x="33756" y="22733"/>
                  </a:lnTo>
                  <a:lnTo>
                    <a:pt x="33751" y="42887"/>
                  </a:lnTo>
                  <a:lnTo>
                    <a:pt x="32512" y="49542"/>
                  </a:lnTo>
                  <a:lnTo>
                    <a:pt x="27521" y="55918"/>
                  </a:lnTo>
                  <a:lnTo>
                    <a:pt x="24472" y="57505"/>
                  </a:lnTo>
                  <a:lnTo>
                    <a:pt x="36723" y="57505"/>
                  </a:lnTo>
                  <a:lnTo>
                    <a:pt x="37795" y="55841"/>
                  </a:lnTo>
                  <a:lnTo>
                    <a:pt x="40881" y="46367"/>
                  </a:lnTo>
                  <a:lnTo>
                    <a:pt x="41542" y="41143"/>
                  </a:lnTo>
                  <a:lnTo>
                    <a:pt x="41538" y="25146"/>
                  </a:lnTo>
                  <a:lnTo>
                    <a:pt x="41173" y="21323"/>
                  </a:lnTo>
                  <a:lnTo>
                    <a:pt x="39255" y="13843"/>
                  </a:lnTo>
                  <a:lnTo>
                    <a:pt x="37998" y="10668"/>
                  </a:lnTo>
                  <a:lnTo>
                    <a:pt x="36330" y="78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593805" y="5224360"/>
              <a:ext cx="93319" cy="65417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591710" y="4976367"/>
              <a:ext cx="95415" cy="65417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593869" y="4728375"/>
              <a:ext cx="93256" cy="65405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95304" y="4480369"/>
              <a:ext cx="91821" cy="65417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550765" y="4232376"/>
              <a:ext cx="136360" cy="65417"/>
            </a:xfrm>
            <a:prstGeom prst="rect">
              <a:avLst/>
            </a:prstGeom>
            <a:blipFill>
              <a:blip r:embed="rId1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550765" y="3984383"/>
              <a:ext cx="136360" cy="65404"/>
            </a:xfrm>
            <a:prstGeom prst="rect">
              <a:avLst/>
            </a:prstGeom>
            <a:blipFill>
              <a:blip r:embed="rId1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550765" y="3736378"/>
              <a:ext cx="136359" cy="65417"/>
            </a:xfrm>
            <a:prstGeom prst="rect">
              <a:avLst/>
            </a:prstGeom>
            <a:blipFill>
              <a:blip r:embed="rId2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550765" y="3489109"/>
              <a:ext cx="136360" cy="65404"/>
            </a:xfrm>
            <a:prstGeom prst="rect">
              <a:avLst/>
            </a:prstGeom>
            <a:blipFill>
              <a:blip r:embed="rId2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766957" y="4698181"/>
              <a:ext cx="3185160" cy="97790"/>
            </a:xfrm>
            <a:custGeom>
              <a:avLst/>
              <a:gdLst/>
              <a:ahLst/>
              <a:cxnLst/>
              <a:rect l="l" t="t" r="r" b="b"/>
              <a:pathLst>
                <a:path w="3185159" h="97789">
                  <a:moveTo>
                    <a:pt x="0" y="97761"/>
                  </a:moveTo>
                  <a:lnTo>
                    <a:pt x="96962" y="94167"/>
                  </a:lnTo>
                </a:path>
                <a:path w="3185159" h="97789">
                  <a:moveTo>
                    <a:pt x="1680686" y="46005"/>
                  </a:moveTo>
                  <a:lnTo>
                    <a:pt x="1777649" y="43129"/>
                  </a:lnTo>
                </a:path>
                <a:path w="3185159" h="97789">
                  <a:moveTo>
                    <a:pt x="1809970" y="41692"/>
                  </a:moveTo>
                  <a:lnTo>
                    <a:pt x="1906932" y="38816"/>
                  </a:lnTo>
                </a:path>
                <a:path w="3185159" h="97789">
                  <a:moveTo>
                    <a:pt x="2327104" y="25877"/>
                  </a:moveTo>
                  <a:lnTo>
                    <a:pt x="2424067" y="23002"/>
                  </a:lnTo>
                </a:path>
                <a:path w="3185159" h="97789">
                  <a:moveTo>
                    <a:pt x="2456388" y="22283"/>
                  </a:moveTo>
                  <a:lnTo>
                    <a:pt x="2553350" y="18689"/>
                  </a:lnTo>
                </a:path>
                <a:path w="3185159" h="97789">
                  <a:moveTo>
                    <a:pt x="2585671" y="17970"/>
                  </a:moveTo>
                  <a:lnTo>
                    <a:pt x="2682634" y="15095"/>
                  </a:lnTo>
                </a:path>
                <a:path w="3185159" h="97789">
                  <a:moveTo>
                    <a:pt x="2714955" y="14376"/>
                  </a:moveTo>
                  <a:lnTo>
                    <a:pt x="2811918" y="10782"/>
                  </a:lnTo>
                </a:path>
                <a:path w="3185159" h="97789">
                  <a:moveTo>
                    <a:pt x="2844238" y="10063"/>
                  </a:moveTo>
                  <a:lnTo>
                    <a:pt x="2941201" y="7188"/>
                  </a:lnTo>
                </a:path>
                <a:path w="3185159" h="97789">
                  <a:moveTo>
                    <a:pt x="2973522" y="6469"/>
                  </a:moveTo>
                  <a:lnTo>
                    <a:pt x="3070485" y="2875"/>
                  </a:lnTo>
                </a:path>
                <a:path w="3185159" h="97789">
                  <a:moveTo>
                    <a:pt x="3102806" y="2156"/>
                  </a:moveTo>
                  <a:lnTo>
                    <a:pt x="3184685" y="0"/>
                  </a:lnTo>
                </a:path>
              </a:pathLst>
            </a:custGeom>
            <a:ln w="6466">
              <a:solidFill>
                <a:srgbClr val="00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978839" y="4227346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0" y="2090"/>
                  </a:lnTo>
                  <a:lnTo>
                    <a:pt x="7783" y="7791"/>
                  </a:lnTo>
                  <a:lnTo>
                    <a:pt x="2088" y="16245"/>
                  </a:lnTo>
                  <a:lnTo>
                    <a:pt x="0" y="26596"/>
                  </a:lnTo>
                  <a:lnTo>
                    <a:pt x="2088" y="36951"/>
                  </a:lnTo>
                  <a:lnTo>
                    <a:pt x="7783" y="45405"/>
                  </a:lnTo>
                  <a:lnTo>
                    <a:pt x="16230" y="51104"/>
                  </a:lnTo>
                  <a:lnTo>
                    <a:pt x="26574" y="53193"/>
                  </a:lnTo>
                  <a:lnTo>
                    <a:pt x="36919" y="51104"/>
                  </a:lnTo>
                  <a:lnTo>
                    <a:pt x="45366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6" y="7791"/>
                  </a:lnTo>
                  <a:lnTo>
                    <a:pt x="36919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978839" y="4227346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6" y="45405"/>
                  </a:lnTo>
                  <a:lnTo>
                    <a:pt x="36919" y="51104"/>
                  </a:lnTo>
                  <a:lnTo>
                    <a:pt x="26574" y="53193"/>
                  </a:lnTo>
                  <a:lnTo>
                    <a:pt x="16230" y="51104"/>
                  </a:lnTo>
                  <a:lnTo>
                    <a:pt x="7783" y="45405"/>
                  </a:lnTo>
                  <a:lnTo>
                    <a:pt x="2088" y="36951"/>
                  </a:lnTo>
                  <a:lnTo>
                    <a:pt x="0" y="26596"/>
                  </a:lnTo>
                  <a:lnTo>
                    <a:pt x="2088" y="16245"/>
                  </a:lnTo>
                  <a:lnTo>
                    <a:pt x="7783" y="7791"/>
                  </a:lnTo>
                  <a:lnTo>
                    <a:pt x="16230" y="2090"/>
                  </a:lnTo>
                  <a:lnTo>
                    <a:pt x="26574" y="0"/>
                  </a:lnTo>
                  <a:lnTo>
                    <a:pt x="36919" y="2090"/>
                  </a:lnTo>
                  <a:lnTo>
                    <a:pt x="45366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138289" y="5317815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29" y="2090"/>
                  </a:lnTo>
                  <a:lnTo>
                    <a:pt x="7782" y="7791"/>
                  </a:lnTo>
                  <a:lnTo>
                    <a:pt x="2087" y="16245"/>
                  </a:lnTo>
                  <a:lnTo>
                    <a:pt x="0" y="26596"/>
                  </a:lnTo>
                  <a:lnTo>
                    <a:pt x="2087" y="36951"/>
                  </a:lnTo>
                  <a:lnTo>
                    <a:pt x="7782" y="45405"/>
                  </a:lnTo>
                  <a:lnTo>
                    <a:pt x="16229" y="51104"/>
                  </a:lnTo>
                  <a:lnTo>
                    <a:pt x="26574" y="53193"/>
                  </a:lnTo>
                  <a:lnTo>
                    <a:pt x="36917" y="51104"/>
                  </a:lnTo>
                  <a:lnTo>
                    <a:pt x="45365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5" y="7791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138289" y="5317815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5" y="45405"/>
                  </a:lnTo>
                  <a:lnTo>
                    <a:pt x="36917" y="51104"/>
                  </a:lnTo>
                  <a:lnTo>
                    <a:pt x="26574" y="53193"/>
                  </a:lnTo>
                  <a:lnTo>
                    <a:pt x="16229" y="51104"/>
                  </a:lnTo>
                  <a:lnTo>
                    <a:pt x="7782" y="45405"/>
                  </a:lnTo>
                  <a:lnTo>
                    <a:pt x="2087" y="36951"/>
                  </a:lnTo>
                  <a:lnTo>
                    <a:pt x="0" y="26596"/>
                  </a:lnTo>
                  <a:lnTo>
                    <a:pt x="2087" y="16245"/>
                  </a:lnTo>
                  <a:lnTo>
                    <a:pt x="7782" y="7791"/>
                  </a:lnTo>
                  <a:lnTo>
                    <a:pt x="16229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77792" y="3818329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89"/>
                  </a:lnTo>
                  <a:lnTo>
                    <a:pt x="2088" y="16243"/>
                  </a:lnTo>
                  <a:lnTo>
                    <a:pt x="0" y="26596"/>
                  </a:lnTo>
                  <a:lnTo>
                    <a:pt x="2088" y="36949"/>
                  </a:lnTo>
                  <a:lnTo>
                    <a:pt x="7784" y="45404"/>
                  </a:lnTo>
                  <a:lnTo>
                    <a:pt x="16232" y="51104"/>
                  </a:lnTo>
                  <a:lnTo>
                    <a:pt x="26574" y="53194"/>
                  </a:lnTo>
                  <a:lnTo>
                    <a:pt x="36917" y="51104"/>
                  </a:lnTo>
                  <a:lnTo>
                    <a:pt x="45365" y="45404"/>
                  </a:lnTo>
                  <a:lnTo>
                    <a:pt x="51061" y="36949"/>
                  </a:lnTo>
                  <a:lnTo>
                    <a:pt x="53149" y="26596"/>
                  </a:lnTo>
                  <a:lnTo>
                    <a:pt x="51061" y="16243"/>
                  </a:lnTo>
                  <a:lnTo>
                    <a:pt x="45365" y="7789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177792" y="3818329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49"/>
                  </a:lnTo>
                  <a:lnTo>
                    <a:pt x="45365" y="45404"/>
                  </a:lnTo>
                  <a:lnTo>
                    <a:pt x="36917" y="51104"/>
                  </a:lnTo>
                  <a:lnTo>
                    <a:pt x="26574" y="53194"/>
                  </a:lnTo>
                  <a:lnTo>
                    <a:pt x="16232" y="51104"/>
                  </a:lnTo>
                  <a:lnTo>
                    <a:pt x="7784" y="45404"/>
                  </a:lnTo>
                  <a:lnTo>
                    <a:pt x="2088" y="36949"/>
                  </a:lnTo>
                  <a:lnTo>
                    <a:pt x="0" y="26596"/>
                  </a:lnTo>
                  <a:lnTo>
                    <a:pt x="2088" y="16243"/>
                  </a:lnTo>
                  <a:lnTo>
                    <a:pt x="7784" y="7789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89"/>
                  </a:lnTo>
                  <a:lnTo>
                    <a:pt x="51061" y="16243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257517" y="5541372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91"/>
                  </a:lnTo>
                  <a:lnTo>
                    <a:pt x="2088" y="16245"/>
                  </a:lnTo>
                  <a:lnTo>
                    <a:pt x="0" y="26596"/>
                  </a:lnTo>
                  <a:lnTo>
                    <a:pt x="2088" y="36951"/>
                  </a:lnTo>
                  <a:lnTo>
                    <a:pt x="7784" y="45405"/>
                  </a:lnTo>
                  <a:lnTo>
                    <a:pt x="16232" y="51104"/>
                  </a:lnTo>
                  <a:lnTo>
                    <a:pt x="26574" y="53193"/>
                  </a:lnTo>
                  <a:lnTo>
                    <a:pt x="36917" y="51104"/>
                  </a:lnTo>
                  <a:lnTo>
                    <a:pt x="45365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5" y="7791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257517" y="5541372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5" y="45405"/>
                  </a:lnTo>
                  <a:lnTo>
                    <a:pt x="36917" y="51104"/>
                  </a:lnTo>
                  <a:lnTo>
                    <a:pt x="26574" y="53193"/>
                  </a:lnTo>
                  <a:lnTo>
                    <a:pt x="16232" y="51104"/>
                  </a:lnTo>
                  <a:lnTo>
                    <a:pt x="7784" y="45405"/>
                  </a:lnTo>
                  <a:lnTo>
                    <a:pt x="2088" y="36951"/>
                  </a:lnTo>
                  <a:lnTo>
                    <a:pt x="0" y="26596"/>
                  </a:lnTo>
                  <a:lnTo>
                    <a:pt x="2088" y="16245"/>
                  </a:lnTo>
                  <a:lnTo>
                    <a:pt x="7784" y="7791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257517" y="4537162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91"/>
                  </a:lnTo>
                  <a:lnTo>
                    <a:pt x="2088" y="16245"/>
                  </a:lnTo>
                  <a:lnTo>
                    <a:pt x="0" y="26596"/>
                  </a:lnTo>
                  <a:lnTo>
                    <a:pt x="2088" y="36951"/>
                  </a:lnTo>
                  <a:lnTo>
                    <a:pt x="7784" y="45405"/>
                  </a:lnTo>
                  <a:lnTo>
                    <a:pt x="16232" y="51104"/>
                  </a:lnTo>
                  <a:lnTo>
                    <a:pt x="26574" y="53193"/>
                  </a:lnTo>
                  <a:lnTo>
                    <a:pt x="36917" y="51104"/>
                  </a:lnTo>
                  <a:lnTo>
                    <a:pt x="45365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5" y="7791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257517" y="4537162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5" y="45405"/>
                  </a:lnTo>
                  <a:lnTo>
                    <a:pt x="36917" y="51104"/>
                  </a:lnTo>
                  <a:lnTo>
                    <a:pt x="26574" y="53193"/>
                  </a:lnTo>
                  <a:lnTo>
                    <a:pt x="16232" y="51104"/>
                  </a:lnTo>
                  <a:lnTo>
                    <a:pt x="7784" y="45405"/>
                  </a:lnTo>
                  <a:lnTo>
                    <a:pt x="2088" y="36951"/>
                  </a:lnTo>
                  <a:lnTo>
                    <a:pt x="0" y="26596"/>
                  </a:lnTo>
                  <a:lnTo>
                    <a:pt x="2088" y="16245"/>
                  </a:lnTo>
                  <a:lnTo>
                    <a:pt x="7784" y="7791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337242" y="3818329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89"/>
                  </a:lnTo>
                  <a:lnTo>
                    <a:pt x="2088" y="16243"/>
                  </a:lnTo>
                  <a:lnTo>
                    <a:pt x="0" y="26596"/>
                  </a:lnTo>
                  <a:lnTo>
                    <a:pt x="2088" y="36949"/>
                  </a:lnTo>
                  <a:lnTo>
                    <a:pt x="7784" y="45404"/>
                  </a:lnTo>
                  <a:lnTo>
                    <a:pt x="16232" y="51104"/>
                  </a:lnTo>
                  <a:lnTo>
                    <a:pt x="26574" y="53194"/>
                  </a:lnTo>
                  <a:lnTo>
                    <a:pt x="36920" y="51104"/>
                  </a:lnTo>
                  <a:lnTo>
                    <a:pt x="45367" y="45404"/>
                  </a:lnTo>
                  <a:lnTo>
                    <a:pt x="51062" y="36949"/>
                  </a:lnTo>
                  <a:lnTo>
                    <a:pt x="53149" y="26596"/>
                  </a:lnTo>
                  <a:lnTo>
                    <a:pt x="51062" y="16243"/>
                  </a:lnTo>
                  <a:lnTo>
                    <a:pt x="45367" y="7789"/>
                  </a:lnTo>
                  <a:lnTo>
                    <a:pt x="36920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5337242" y="3818329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2" y="36949"/>
                  </a:lnTo>
                  <a:lnTo>
                    <a:pt x="45367" y="45404"/>
                  </a:lnTo>
                  <a:lnTo>
                    <a:pt x="36920" y="51104"/>
                  </a:lnTo>
                  <a:lnTo>
                    <a:pt x="26574" y="53194"/>
                  </a:lnTo>
                  <a:lnTo>
                    <a:pt x="16232" y="51104"/>
                  </a:lnTo>
                  <a:lnTo>
                    <a:pt x="7784" y="45404"/>
                  </a:lnTo>
                  <a:lnTo>
                    <a:pt x="2088" y="36949"/>
                  </a:lnTo>
                  <a:lnTo>
                    <a:pt x="0" y="26596"/>
                  </a:lnTo>
                  <a:lnTo>
                    <a:pt x="2088" y="16243"/>
                  </a:lnTo>
                  <a:lnTo>
                    <a:pt x="7784" y="7789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20" y="2090"/>
                  </a:lnTo>
                  <a:lnTo>
                    <a:pt x="45367" y="7789"/>
                  </a:lnTo>
                  <a:lnTo>
                    <a:pt x="51062" y="16243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5456470" y="5578751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91"/>
                  </a:lnTo>
                  <a:lnTo>
                    <a:pt x="2088" y="16245"/>
                  </a:lnTo>
                  <a:lnTo>
                    <a:pt x="0" y="26596"/>
                  </a:lnTo>
                  <a:lnTo>
                    <a:pt x="2088" y="36951"/>
                  </a:lnTo>
                  <a:lnTo>
                    <a:pt x="7784" y="45405"/>
                  </a:lnTo>
                  <a:lnTo>
                    <a:pt x="16232" y="51104"/>
                  </a:lnTo>
                  <a:lnTo>
                    <a:pt x="26574" y="53193"/>
                  </a:lnTo>
                  <a:lnTo>
                    <a:pt x="36917" y="51104"/>
                  </a:lnTo>
                  <a:lnTo>
                    <a:pt x="45365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5" y="7791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5456470" y="5578751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5" y="45405"/>
                  </a:lnTo>
                  <a:lnTo>
                    <a:pt x="36917" y="51104"/>
                  </a:lnTo>
                  <a:lnTo>
                    <a:pt x="26574" y="53193"/>
                  </a:lnTo>
                  <a:lnTo>
                    <a:pt x="16232" y="51104"/>
                  </a:lnTo>
                  <a:lnTo>
                    <a:pt x="7784" y="45405"/>
                  </a:lnTo>
                  <a:lnTo>
                    <a:pt x="2088" y="36951"/>
                  </a:lnTo>
                  <a:lnTo>
                    <a:pt x="0" y="26596"/>
                  </a:lnTo>
                  <a:lnTo>
                    <a:pt x="2088" y="16245"/>
                  </a:lnTo>
                  <a:lnTo>
                    <a:pt x="7784" y="7791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5775369" y="3780950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26574" y="0"/>
                  </a:moveTo>
                  <a:lnTo>
                    <a:pt x="16232" y="2090"/>
                  </a:lnTo>
                  <a:lnTo>
                    <a:pt x="7784" y="7789"/>
                  </a:lnTo>
                  <a:lnTo>
                    <a:pt x="2088" y="16243"/>
                  </a:lnTo>
                  <a:lnTo>
                    <a:pt x="0" y="26596"/>
                  </a:lnTo>
                  <a:lnTo>
                    <a:pt x="2088" y="36949"/>
                  </a:lnTo>
                  <a:lnTo>
                    <a:pt x="7784" y="45403"/>
                  </a:lnTo>
                  <a:lnTo>
                    <a:pt x="16232" y="51103"/>
                  </a:lnTo>
                  <a:lnTo>
                    <a:pt x="26574" y="53193"/>
                  </a:lnTo>
                  <a:lnTo>
                    <a:pt x="36920" y="51103"/>
                  </a:lnTo>
                  <a:lnTo>
                    <a:pt x="45367" y="45403"/>
                  </a:lnTo>
                  <a:lnTo>
                    <a:pt x="51062" y="36949"/>
                  </a:lnTo>
                  <a:lnTo>
                    <a:pt x="53149" y="26596"/>
                  </a:lnTo>
                  <a:lnTo>
                    <a:pt x="51062" y="16243"/>
                  </a:lnTo>
                  <a:lnTo>
                    <a:pt x="45367" y="7789"/>
                  </a:lnTo>
                  <a:lnTo>
                    <a:pt x="36920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5775369" y="3780950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39" h="53339">
                  <a:moveTo>
                    <a:pt x="53149" y="26596"/>
                  </a:moveTo>
                  <a:lnTo>
                    <a:pt x="51062" y="36949"/>
                  </a:lnTo>
                  <a:lnTo>
                    <a:pt x="45367" y="45403"/>
                  </a:lnTo>
                  <a:lnTo>
                    <a:pt x="36920" y="51103"/>
                  </a:lnTo>
                  <a:lnTo>
                    <a:pt x="26574" y="53193"/>
                  </a:lnTo>
                  <a:lnTo>
                    <a:pt x="16232" y="51103"/>
                  </a:lnTo>
                  <a:lnTo>
                    <a:pt x="7784" y="45403"/>
                  </a:lnTo>
                  <a:lnTo>
                    <a:pt x="2088" y="36949"/>
                  </a:lnTo>
                  <a:lnTo>
                    <a:pt x="0" y="26596"/>
                  </a:lnTo>
                  <a:lnTo>
                    <a:pt x="2088" y="16243"/>
                  </a:lnTo>
                  <a:lnTo>
                    <a:pt x="7784" y="7789"/>
                  </a:lnTo>
                  <a:lnTo>
                    <a:pt x="16232" y="2090"/>
                  </a:lnTo>
                  <a:lnTo>
                    <a:pt x="26574" y="0"/>
                  </a:lnTo>
                  <a:lnTo>
                    <a:pt x="36920" y="2090"/>
                  </a:lnTo>
                  <a:lnTo>
                    <a:pt x="45367" y="7789"/>
                  </a:lnTo>
                  <a:lnTo>
                    <a:pt x="51062" y="16243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893006" y="3915373"/>
              <a:ext cx="2171969" cy="1656188"/>
            </a:xfrm>
            <a:prstGeom prst="rect">
              <a:avLst/>
            </a:prstGeom>
            <a:blipFill>
              <a:blip r:embed="rId2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526444" y="4995778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40" h="53339">
                  <a:moveTo>
                    <a:pt x="26574" y="0"/>
                  </a:moveTo>
                  <a:lnTo>
                    <a:pt x="16229" y="2090"/>
                  </a:lnTo>
                  <a:lnTo>
                    <a:pt x="7782" y="7791"/>
                  </a:lnTo>
                  <a:lnTo>
                    <a:pt x="2087" y="16245"/>
                  </a:lnTo>
                  <a:lnTo>
                    <a:pt x="0" y="26596"/>
                  </a:lnTo>
                  <a:lnTo>
                    <a:pt x="2087" y="36951"/>
                  </a:lnTo>
                  <a:lnTo>
                    <a:pt x="7782" y="45405"/>
                  </a:lnTo>
                  <a:lnTo>
                    <a:pt x="16229" y="51104"/>
                  </a:lnTo>
                  <a:lnTo>
                    <a:pt x="26574" y="53193"/>
                  </a:lnTo>
                  <a:lnTo>
                    <a:pt x="36917" y="51104"/>
                  </a:lnTo>
                  <a:lnTo>
                    <a:pt x="45365" y="45405"/>
                  </a:lnTo>
                  <a:lnTo>
                    <a:pt x="51061" y="36951"/>
                  </a:lnTo>
                  <a:lnTo>
                    <a:pt x="53149" y="26596"/>
                  </a:lnTo>
                  <a:lnTo>
                    <a:pt x="51061" y="16245"/>
                  </a:lnTo>
                  <a:lnTo>
                    <a:pt x="45365" y="7791"/>
                  </a:lnTo>
                  <a:lnTo>
                    <a:pt x="36917" y="2090"/>
                  </a:lnTo>
                  <a:lnTo>
                    <a:pt x="2657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526444" y="4995778"/>
              <a:ext cx="53340" cy="53340"/>
            </a:xfrm>
            <a:custGeom>
              <a:avLst/>
              <a:gdLst/>
              <a:ahLst/>
              <a:cxnLst/>
              <a:rect l="l" t="t" r="r" b="b"/>
              <a:pathLst>
                <a:path w="53340" h="53339">
                  <a:moveTo>
                    <a:pt x="53149" y="26596"/>
                  </a:moveTo>
                  <a:lnTo>
                    <a:pt x="51061" y="36951"/>
                  </a:lnTo>
                  <a:lnTo>
                    <a:pt x="45365" y="45405"/>
                  </a:lnTo>
                  <a:lnTo>
                    <a:pt x="36917" y="51104"/>
                  </a:lnTo>
                  <a:lnTo>
                    <a:pt x="26574" y="53193"/>
                  </a:lnTo>
                  <a:lnTo>
                    <a:pt x="16229" y="51104"/>
                  </a:lnTo>
                  <a:lnTo>
                    <a:pt x="7782" y="45405"/>
                  </a:lnTo>
                  <a:lnTo>
                    <a:pt x="2087" y="36951"/>
                  </a:lnTo>
                  <a:lnTo>
                    <a:pt x="0" y="26596"/>
                  </a:lnTo>
                  <a:lnTo>
                    <a:pt x="2087" y="16245"/>
                  </a:lnTo>
                  <a:lnTo>
                    <a:pt x="7782" y="7791"/>
                  </a:lnTo>
                  <a:lnTo>
                    <a:pt x="16229" y="2090"/>
                  </a:lnTo>
                  <a:lnTo>
                    <a:pt x="26574" y="0"/>
                  </a:lnTo>
                  <a:lnTo>
                    <a:pt x="36917" y="2090"/>
                  </a:lnTo>
                  <a:lnTo>
                    <a:pt x="45365" y="7791"/>
                  </a:lnTo>
                  <a:lnTo>
                    <a:pt x="51061" y="16245"/>
                  </a:lnTo>
                  <a:lnTo>
                    <a:pt x="53149" y="26596"/>
                  </a:lnTo>
                </a:path>
              </a:pathLst>
            </a:custGeom>
            <a:ln w="4311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4219714" y="7693012"/>
            <a:ext cx="458597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04390" algn="l"/>
              </a:tabLst>
            </a:pPr>
            <a:r>
              <a:rPr sz="3800" spc="-55" dirty="0">
                <a:latin typeface="Arial"/>
                <a:cs typeface="Arial"/>
              </a:rPr>
              <a:t>Very</a:t>
            </a:r>
            <a:r>
              <a:rPr sz="3800" spc="5" dirty="0">
                <a:latin typeface="Arial"/>
                <a:cs typeface="Arial"/>
              </a:rPr>
              <a:t> </a:t>
            </a:r>
            <a:r>
              <a:rPr sz="3800" spc="-5" dirty="0">
                <a:latin typeface="Arial"/>
                <a:cs typeface="Arial"/>
              </a:rPr>
              <a:t>little	relationship</a:t>
            </a:r>
            <a:endParaRPr sz="3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649910" y="3019399"/>
            <a:ext cx="4780280" cy="3331210"/>
            <a:chOff x="6649910" y="3019399"/>
            <a:chExt cx="4780280" cy="3331210"/>
          </a:xfrm>
        </p:grpSpPr>
        <p:sp>
          <p:nvSpPr>
            <p:cNvPr id="3" name="object 3"/>
            <p:cNvSpPr/>
            <p:nvPr/>
          </p:nvSpPr>
          <p:spPr>
            <a:xfrm>
              <a:off x="6667969" y="3037461"/>
              <a:ext cx="4762030" cy="331253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649910" y="3019399"/>
              <a:ext cx="4780280" cy="3331210"/>
            </a:xfrm>
            <a:custGeom>
              <a:avLst/>
              <a:gdLst/>
              <a:ahLst/>
              <a:cxnLst/>
              <a:rect l="l" t="t" r="r" b="b"/>
              <a:pathLst>
                <a:path w="4780280" h="3331210">
                  <a:moveTo>
                    <a:pt x="0" y="0"/>
                  </a:moveTo>
                  <a:lnTo>
                    <a:pt x="4780089" y="0"/>
                  </a:lnTo>
                  <a:lnTo>
                    <a:pt x="4780089" y="3330600"/>
                  </a:lnTo>
                  <a:lnTo>
                    <a:pt x="0" y="3330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613305" y="5898210"/>
              <a:ext cx="185966" cy="9772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503643" y="5610834"/>
              <a:ext cx="2812415" cy="31750"/>
            </a:xfrm>
            <a:custGeom>
              <a:avLst/>
              <a:gdLst/>
              <a:ahLst/>
              <a:cxnLst/>
              <a:rect l="l" t="t" r="r" b="b"/>
              <a:pathLst>
                <a:path w="2812415" h="31750">
                  <a:moveTo>
                    <a:pt x="0" y="31126"/>
                  </a:moveTo>
                  <a:lnTo>
                    <a:pt x="0" y="0"/>
                  </a:lnTo>
                </a:path>
                <a:path w="2812415" h="31750">
                  <a:moveTo>
                    <a:pt x="401500" y="31126"/>
                  </a:moveTo>
                  <a:lnTo>
                    <a:pt x="401500" y="0"/>
                  </a:lnTo>
                </a:path>
                <a:path w="2812415" h="31750">
                  <a:moveTo>
                    <a:pt x="803001" y="31126"/>
                  </a:moveTo>
                  <a:lnTo>
                    <a:pt x="803001" y="0"/>
                  </a:lnTo>
                </a:path>
                <a:path w="2812415" h="31750">
                  <a:moveTo>
                    <a:pt x="1205226" y="31126"/>
                  </a:moveTo>
                  <a:lnTo>
                    <a:pt x="1205226" y="0"/>
                  </a:lnTo>
                </a:path>
                <a:path w="2812415" h="31750">
                  <a:moveTo>
                    <a:pt x="1606727" y="31126"/>
                  </a:moveTo>
                  <a:lnTo>
                    <a:pt x="1606727" y="0"/>
                  </a:lnTo>
                </a:path>
                <a:path w="2812415" h="31750">
                  <a:moveTo>
                    <a:pt x="2008228" y="31126"/>
                  </a:moveTo>
                  <a:lnTo>
                    <a:pt x="2008228" y="0"/>
                  </a:lnTo>
                </a:path>
                <a:path w="2812415" h="31750">
                  <a:moveTo>
                    <a:pt x="2811954" y="31126"/>
                  </a:moveTo>
                  <a:lnTo>
                    <a:pt x="2811954" y="0"/>
                  </a:lnTo>
                </a:path>
              </a:pathLst>
            </a:custGeom>
            <a:ln w="434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061555" y="5702769"/>
              <a:ext cx="86855" cy="658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455750" y="5702769"/>
              <a:ext cx="94158" cy="658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858759" y="5702769"/>
              <a:ext cx="92646" cy="65874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256638" y="5702769"/>
              <a:ext cx="96277" cy="658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662479" y="5702769"/>
              <a:ext cx="92659" cy="65874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062541" y="5702769"/>
              <a:ext cx="94094" cy="65874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465487" y="5702769"/>
              <a:ext cx="92657" cy="65874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0269219" y="5702769"/>
              <a:ext cx="92646" cy="65874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070254" y="3395809"/>
              <a:ext cx="32384" cy="2247265"/>
            </a:xfrm>
            <a:custGeom>
              <a:avLst/>
              <a:gdLst/>
              <a:ahLst/>
              <a:cxnLst/>
              <a:rect l="l" t="t" r="r" b="b"/>
              <a:pathLst>
                <a:path w="32384" h="2247265">
                  <a:moveTo>
                    <a:pt x="0" y="2246875"/>
                  </a:moveTo>
                  <a:lnTo>
                    <a:pt x="31888" y="2246875"/>
                  </a:lnTo>
                </a:path>
                <a:path w="32384" h="2247265">
                  <a:moveTo>
                    <a:pt x="0" y="1871913"/>
                  </a:moveTo>
                  <a:lnTo>
                    <a:pt x="31888" y="1871913"/>
                  </a:lnTo>
                </a:path>
                <a:path w="32384" h="2247265">
                  <a:moveTo>
                    <a:pt x="0" y="1497675"/>
                  </a:moveTo>
                  <a:lnTo>
                    <a:pt x="31888" y="1497675"/>
                  </a:lnTo>
                </a:path>
                <a:path w="32384" h="2247265">
                  <a:moveTo>
                    <a:pt x="0" y="1123437"/>
                  </a:moveTo>
                  <a:lnTo>
                    <a:pt x="31888" y="1123437"/>
                  </a:lnTo>
                </a:path>
                <a:path w="32384" h="2247265">
                  <a:moveTo>
                    <a:pt x="0" y="748475"/>
                  </a:moveTo>
                  <a:lnTo>
                    <a:pt x="31888" y="748475"/>
                  </a:lnTo>
                </a:path>
                <a:path w="32384" h="2247265">
                  <a:moveTo>
                    <a:pt x="0" y="0"/>
                  </a:moveTo>
                  <a:lnTo>
                    <a:pt x="31888" y="0"/>
                  </a:lnTo>
                </a:path>
              </a:pathLst>
            </a:custGeom>
            <a:ln w="434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897039" y="5607939"/>
              <a:ext cx="124535" cy="65874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979665" y="5232984"/>
              <a:ext cx="41910" cy="66040"/>
            </a:xfrm>
            <a:custGeom>
              <a:avLst/>
              <a:gdLst/>
              <a:ahLst/>
              <a:cxnLst/>
              <a:rect l="l" t="t" r="r" b="b"/>
              <a:pathLst>
                <a:path w="41909" h="66039">
                  <a:moveTo>
                    <a:pt x="24472" y="0"/>
                  </a:moveTo>
                  <a:lnTo>
                    <a:pt x="16319" y="0"/>
                  </a:lnTo>
                  <a:lnTo>
                    <a:pt x="12433" y="1193"/>
                  </a:lnTo>
                  <a:lnTo>
                    <a:pt x="6248" y="5994"/>
                  </a:lnTo>
                  <a:lnTo>
                    <a:pt x="3903" y="9613"/>
                  </a:lnTo>
                  <a:lnTo>
                    <a:pt x="774" y="19126"/>
                  </a:lnTo>
                  <a:lnTo>
                    <a:pt x="0" y="25323"/>
                  </a:lnTo>
                  <a:lnTo>
                    <a:pt x="0" y="32956"/>
                  </a:lnTo>
                  <a:lnTo>
                    <a:pt x="14795" y="65862"/>
                  </a:lnTo>
                  <a:lnTo>
                    <a:pt x="25730" y="65862"/>
                  </a:lnTo>
                  <a:lnTo>
                    <a:pt x="29641" y="64655"/>
                  </a:lnTo>
                  <a:lnTo>
                    <a:pt x="35813" y="59829"/>
                  </a:lnTo>
                  <a:lnTo>
                    <a:pt x="37062" y="57899"/>
                  </a:lnTo>
                  <a:lnTo>
                    <a:pt x="17322" y="57899"/>
                  </a:lnTo>
                  <a:lnTo>
                    <a:pt x="14236" y="56311"/>
                  </a:lnTo>
                  <a:lnTo>
                    <a:pt x="9215" y="49885"/>
                  </a:lnTo>
                  <a:lnTo>
                    <a:pt x="7962" y="43180"/>
                  </a:lnTo>
                  <a:lnTo>
                    <a:pt x="7970" y="22885"/>
                  </a:lnTo>
                  <a:lnTo>
                    <a:pt x="9283" y="16052"/>
                  </a:lnTo>
                  <a:lnTo>
                    <a:pt x="11925" y="12319"/>
                  </a:lnTo>
                  <a:lnTo>
                    <a:pt x="14249" y="9410"/>
                  </a:lnTo>
                  <a:lnTo>
                    <a:pt x="17246" y="7962"/>
                  </a:lnTo>
                  <a:lnTo>
                    <a:pt x="36664" y="7962"/>
                  </a:lnTo>
                  <a:lnTo>
                    <a:pt x="35178" y="5499"/>
                  </a:lnTo>
                  <a:lnTo>
                    <a:pt x="33019" y="3479"/>
                  </a:lnTo>
                  <a:lnTo>
                    <a:pt x="27558" y="698"/>
                  </a:lnTo>
                  <a:lnTo>
                    <a:pt x="24472" y="0"/>
                  </a:lnTo>
                  <a:close/>
                </a:path>
                <a:path w="41909" h="66039">
                  <a:moveTo>
                    <a:pt x="36664" y="7962"/>
                  </a:moveTo>
                  <a:lnTo>
                    <a:pt x="24790" y="7962"/>
                  </a:lnTo>
                  <a:lnTo>
                    <a:pt x="27939" y="9613"/>
                  </a:lnTo>
                  <a:lnTo>
                    <a:pt x="32829" y="16217"/>
                  </a:lnTo>
                  <a:lnTo>
                    <a:pt x="34061" y="22885"/>
                  </a:lnTo>
                  <a:lnTo>
                    <a:pt x="34059" y="43180"/>
                  </a:lnTo>
                  <a:lnTo>
                    <a:pt x="32804" y="49885"/>
                  </a:lnTo>
                  <a:lnTo>
                    <a:pt x="27763" y="56311"/>
                  </a:lnTo>
                  <a:lnTo>
                    <a:pt x="24701" y="57899"/>
                  </a:lnTo>
                  <a:lnTo>
                    <a:pt x="37062" y="57899"/>
                  </a:lnTo>
                  <a:lnTo>
                    <a:pt x="38138" y="56235"/>
                  </a:lnTo>
                  <a:lnTo>
                    <a:pt x="41249" y="46697"/>
                  </a:lnTo>
                  <a:lnTo>
                    <a:pt x="41910" y="41433"/>
                  </a:lnTo>
                  <a:lnTo>
                    <a:pt x="41907" y="25323"/>
                  </a:lnTo>
                  <a:lnTo>
                    <a:pt x="41541" y="21475"/>
                  </a:lnTo>
                  <a:lnTo>
                    <a:pt x="39611" y="13931"/>
                  </a:lnTo>
                  <a:lnTo>
                    <a:pt x="38341" y="10744"/>
                  </a:lnTo>
                  <a:lnTo>
                    <a:pt x="36664" y="79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927418" y="4858740"/>
              <a:ext cx="94158" cy="65874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925309" y="4484497"/>
              <a:ext cx="96266" cy="65874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927481" y="4109542"/>
              <a:ext cx="94094" cy="65874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883996" y="3361067"/>
              <a:ext cx="137579" cy="65874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928929" y="3652055"/>
              <a:ext cx="3252227" cy="2116588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3" name="object 23"/>
          <p:cNvGrpSpPr/>
          <p:nvPr/>
        </p:nvGrpSpPr>
        <p:grpSpPr>
          <a:xfrm>
            <a:off x="936224" y="3010936"/>
            <a:ext cx="4791710" cy="3339465"/>
            <a:chOff x="936224" y="3010936"/>
            <a:chExt cx="4791710" cy="3339465"/>
          </a:xfrm>
        </p:grpSpPr>
        <p:sp>
          <p:nvSpPr>
            <p:cNvPr id="24" name="object 24"/>
            <p:cNvSpPr/>
            <p:nvPr/>
          </p:nvSpPr>
          <p:spPr>
            <a:xfrm>
              <a:off x="936224" y="3010936"/>
              <a:ext cx="4791475" cy="3339063"/>
            </a:xfrm>
            <a:prstGeom prst="rect">
              <a:avLst/>
            </a:prstGeom>
            <a:blipFill>
              <a:blip r:embed="rId1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54286" y="3029000"/>
              <a:ext cx="4773930" cy="3321050"/>
            </a:xfrm>
            <a:custGeom>
              <a:avLst/>
              <a:gdLst/>
              <a:ahLst/>
              <a:cxnLst/>
              <a:rect l="l" t="t" r="r" b="b"/>
              <a:pathLst>
                <a:path w="4773930" h="3321050">
                  <a:moveTo>
                    <a:pt x="0" y="0"/>
                  </a:moveTo>
                  <a:lnTo>
                    <a:pt x="4773413" y="0"/>
                  </a:lnTo>
                  <a:lnTo>
                    <a:pt x="4773413" y="3320999"/>
                  </a:lnTo>
                  <a:lnTo>
                    <a:pt x="0" y="33209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114243" y="5743549"/>
              <a:ext cx="209918" cy="110553"/>
            </a:xfrm>
            <a:prstGeom prst="rect">
              <a:avLst/>
            </a:prstGeom>
            <a:blipFill>
              <a:blip r:embed="rId1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861583" y="5418461"/>
              <a:ext cx="3174365" cy="35560"/>
            </a:xfrm>
            <a:custGeom>
              <a:avLst/>
              <a:gdLst/>
              <a:ahLst/>
              <a:cxnLst/>
              <a:rect l="l" t="t" r="r" b="b"/>
              <a:pathLst>
                <a:path w="3174365" h="35560">
                  <a:moveTo>
                    <a:pt x="0" y="35211"/>
                  </a:moveTo>
                  <a:lnTo>
                    <a:pt x="0" y="0"/>
                  </a:lnTo>
                </a:path>
                <a:path w="3174365" h="35560">
                  <a:moveTo>
                    <a:pt x="453239" y="35211"/>
                  </a:moveTo>
                  <a:lnTo>
                    <a:pt x="453239" y="0"/>
                  </a:lnTo>
                </a:path>
                <a:path w="3174365" h="35560">
                  <a:moveTo>
                    <a:pt x="906478" y="35211"/>
                  </a:moveTo>
                  <a:lnTo>
                    <a:pt x="906478" y="0"/>
                  </a:lnTo>
                </a:path>
                <a:path w="3174365" h="35560">
                  <a:moveTo>
                    <a:pt x="1360535" y="35211"/>
                  </a:moveTo>
                  <a:lnTo>
                    <a:pt x="1360535" y="0"/>
                  </a:lnTo>
                </a:path>
                <a:path w="3174365" h="35560">
                  <a:moveTo>
                    <a:pt x="1813774" y="35211"/>
                  </a:moveTo>
                  <a:lnTo>
                    <a:pt x="1813774" y="0"/>
                  </a:lnTo>
                </a:path>
                <a:path w="3174365" h="35560">
                  <a:moveTo>
                    <a:pt x="2267014" y="35211"/>
                  </a:moveTo>
                  <a:lnTo>
                    <a:pt x="2267014" y="0"/>
                  </a:lnTo>
                </a:path>
                <a:path w="3174365" h="35560">
                  <a:moveTo>
                    <a:pt x="2720253" y="35211"/>
                  </a:moveTo>
                  <a:lnTo>
                    <a:pt x="2720253" y="0"/>
                  </a:lnTo>
                </a:path>
                <a:path w="3174365" h="35560">
                  <a:moveTo>
                    <a:pt x="3174310" y="35211"/>
                  </a:moveTo>
                  <a:lnTo>
                    <a:pt x="3174310" y="0"/>
                  </a:lnTo>
                </a:path>
              </a:pathLst>
            </a:custGeom>
            <a:ln w="491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807514" y="5522455"/>
              <a:ext cx="106425" cy="74523"/>
            </a:xfrm>
            <a:prstGeom prst="rect">
              <a:avLst/>
            </a:prstGeom>
            <a:blipFill>
              <a:blip r:embed="rId2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262466" y="5522455"/>
              <a:ext cx="104711" cy="74523"/>
            </a:xfrm>
            <a:prstGeom prst="rect">
              <a:avLst/>
            </a:prstGeom>
            <a:blipFill>
              <a:blip r:embed="rId2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711615" y="5522455"/>
              <a:ext cx="108800" cy="74523"/>
            </a:xfrm>
            <a:prstGeom prst="rect">
              <a:avLst/>
            </a:prstGeom>
            <a:blipFill>
              <a:blip r:embed="rId2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69754" y="5522455"/>
              <a:ext cx="104724" cy="74523"/>
            </a:xfrm>
            <a:prstGeom prst="rect">
              <a:avLst/>
            </a:prstGeom>
            <a:blipFill>
              <a:blip r:embed="rId2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621366" y="5522455"/>
              <a:ext cx="106349" cy="74523"/>
            </a:xfrm>
            <a:prstGeom prst="rect">
              <a:avLst/>
            </a:prstGeom>
            <a:blipFill>
              <a:blip r:embed="rId2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076242" y="5522455"/>
              <a:ext cx="104711" cy="74523"/>
            </a:xfrm>
            <a:prstGeom prst="rect">
              <a:avLst/>
            </a:prstGeom>
            <a:blipFill>
              <a:blip r:embed="rId2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29480" y="5522455"/>
              <a:ext cx="104711" cy="74523"/>
            </a:xfrm>
            <a:prstGeom prst="rect">
              <a:avLst/>
            </a:prstGeom>
            <a:blipFill>
              <a:blip r:embed="rId2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983530" y="5522455"/>
              <a:ext cx="104724" cy="74523"/>
            </a:xfrm>
            <a:prstGeom prst="rect">
              <a:avLst/>
            </a:prstGeom>
            <a:blipFill>
              <a:blip r:embed="rId2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1372346" y="3230442"/>
              <a:ext cx="36195" cy="1906905"/>
            </a:xfrm>
            <a:custGeom>
              <a:avLst/>
              <a:gdLst/>
              <a:ahLst/>
              <a:cxnLst/>
              <a:rect l="l" t="t" r="r" b="b"/>
              <a:pathLst>
                <a:path w="36194" h="1906904">
                  <a:moveTo>
                    <a:pt x="0" y="1906327"/>
                  </a:moveTo>
                  <a:lnTo>
                    <a:pt x="35997" y="1906327"/>
                  </a:lnTo>
                </a:path>
                <a:path w="36194" h="1906904">
                  <a:moveTo>
                    <a:pt x="0" y="1588606"/>
                  </a:moveTo>
                  <a:lnTo>
                    <a:pt x="35997" y="1588606"/>
                  </a:lnTo>
                </a:path>
                <a:path w="36194" h="1906904">
                  <a:moveTo>
                    <a:pt x="0" y="1270885"/>
                  </a:moveTo>
                  <a:lnTo>
                    <a:pt x="35997" y="1270885"/>
                  </a:lnTo>
                </a:path>
                <a:path w="36194" h="1906904">
                  <a:moveTo>
                    <a:pt x="0" y="953163"/>
                  </a:moveTo>
                  <a:lnTo>
                    <a:pt x="35997" y="953163"/>
                  </a:lnTo>
                </a:path>
                <a:path w="36194" h="1906904">
                  <a:moveTo>
                    <a:pt x="0" y="635442"/>
                  </a:moveTo>
                  <a:lnTo>
                    <a:pt x="35997" y="635442"/>
                  </a:lnTo>
                </a:path>
                <a:path w="36194" h="1906904">
                  <a:moveTo>
                    <a:pt x="0" y="317721"/>
                  </a:moveTo>
                  <a:lnTo>
                    <a:pt x="35997" y="317721"/>
                  </a:lnTo>
                </a:path>
                <a:path w="36194" h="1906904">
                  <a:moveTo>
                    <a:pt x="0" y="0"/>
                  </a:moveTo>
                  <a:lnTo>
                    <a:pt x="35997" y="0"/>
                  </a:lnTo>
                </a:path>
              </a:pathLst>
            </a:custGeom>
            <a:ln w="491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1211108" y="5097462"/>
              <a:ext cx="106427" cy="74523"/>
            </a:xfrm>
            <a:prstGeom prst="rect">
              <a:avLst/>
            </a:prstGeom>
            <a:blipFill>
              <a:blip r:embed="rId2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212813" y="4779746"/>
              <a:ext cx="104722" cy="74510"/>
            </a:xfrm>
            <a:prstGeom prst="rect">
              <a:avLst/>
            </a:prstGeom>
            <a:blipFill>
              <a:blip r:embed="rId2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1208722" y="4462018"/>
              <a:ext cx="108813" cy="74523"/>
            </a:xfrm>
            <a:prstGeom prst="rect">
              <a:avLst/>
            </a:prstGeom>
            <a:blipFill>
              <a:blip r:embed="rId3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212813" y="4144302"/>
              <a:ext cx="104722" cy="74510"/>
            </a:xfrm>
            <a:prstGeom prst="rect">
              <a:avLst/>
            </a:prstGeom>
            <a:blipFill>
              <a:blip r:embed="rId3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211177" y="3826573"/>
              <a:ext cx="106358" cy="74523"/>
            </a:xfrm>
            <a:prstGeom prst="rect">
              <a:avLst/>
            </a:prstGeom>
            <a:blipFill>
              <a:blip r:embed="rId3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1212813" y="3508857"/>
              <a:ext cx="104722" cy="74510"/>
            </a:xfrm>
            <a:prstGeom prst="rect">
              <a:avLst/>
            </a:prstGeom>
            <a:blipFill>
              <a:blip r:embed="rId3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1212813" y="3191129"/>
              <a:ext cx="104722" cy="74523"/>
            </a:xfrm>
            <a:prstGeom prst="rect">
              <a:avLst/>
            </a:prstGeom>
            <a:blipFill>
              <a:blip r:embed="rId3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1219358" y="3186634"/>
              <a:ext cx="3820219" cy="2410344"/>
            </a:xfrm>
            <a:prstGeom prst="rect">
              <a:avLst/>
            </a:prstGeom>
            <a:blipFill>
              <a:blip r:embed="rId3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961180" y="1763052"/>
            <a:ext cx="431800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5" dirty="0">
                <a:latin typeface="Arial"/>
                <a:cs typeface="Arial"/>
              </a:rPr>
              <a:t>Positive</a:t>
            </a:r>
            <a:r>
              <a:rPr sz="3800" spc="-10" dirty="0">
                <a:latin typeface="Arial"/>
                <a:cs typeface="Arial"/>
              </a:rPr>
              <a:t> </a:t>
            </a:r>
            <a:r>
              <a:rPr sz="3800" spc="-5" dirty="0">
                <a:latin typeface="Arial"/>
                <a:cs typeface="Arial"/>
              </a:rPr>
              <a:t>relationship</a:t>
            </a:r>
            <a:endParaRPr sz="3800">
              <a:latin typeface="Arial"/>
              <a:cs typeface="Arial"/>
            </a:endParaRPr>
          </a:p>
        </p:txBody>
      </p: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xfrm>
            <a:off x="6704800" y="1763052"/>
            <a:ext cx="453326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5" dirty="0"/>
              <a:t>Negative</a:t>
            </a:r>
            <a:r>
              <a:rPr sz="3800" spc="-10" dirty="0"/>
              <a:t> </a:t>
            </a:r>
            <a:r>
              <a:rPr sz="3800" spc="-5" dirty="0"/>
              <a:t>relationship</a:t>
            </a:r>
            <a:endParaRPr sz="380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9914" y="889761"/>
            <a:ext cx="1092517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45" dirty="0"/>
              <a:t>Measuring</a:t>
            </a:r>
            <a:r>
              <a:rPr sz="7800" spc="-30" dirty="0"/>
              <a:t> </a:t>
            </a:r>
            <a:r>
              <a:rPr sz="7800" spc="-5" dirty="0"/>
              <a:t>Relationships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39800" y="2618549"/>
            <a:ext cx="10937240" cy="621601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396875" marR="325120" indent="-333375">
              <a:lnSpc>
                <a:spcPts val="4800"/>
              </a:lnSpc>
              <a:spcBef>
                <a:spcPts val="310"/>
              </a:spcBef>
              <a:buSzPct val="74074"/>
              <a:buChar char="•"/>
              <a:tabLst>
                <a:tab pos="396875" algn="l"/>
              </a:tabLst>
            </a:pPr>
            <a:r>
              <a:rPr sz="4050" spc="-150" dirty="0">
                <a:latin typeface="Arial"/>
                <a:cs typeface="Arial"/>
              </a:rPr>
              <a:t>We </a:t>
            </a:r>
            <a:r>
              <a:rPr sz="4050" spc="55" dirty="0">
                <a:latin typeface="Arial"/>
                <a:cs typeface="Arial"/>
              </a:rPr>
              <a:t>need </a:t>
            </a:r>
            <a:r>
              <a:rPr sz="4050" dirty="0">
                <a:latin typeface="Arial"/>
                <a:cs typeface="Arial"/>
              </a:rPr>
              <a:t>to </a:t>
            </a:r>
            <a:r>
              <a:rPr sz="4050" spc="-5" dirty="0">
                <a:latin typeface="Arial"/>
                <a:cs typeface="Arial"/>
              </a:rPr>
              <a:t>see whether as one </a:t>
            </a:r>
            <a:r>
              <a:rPr sz="4050" spc="25" dirty="0">
                <a:latin typeface="Arial"/>
                <a:cs typeface="Arial"/>
              </a:rPr>
              <a:t>variable  </a:t>
            </a:r>
            <a:r>
              <a:rPr sz="4050" spc="10" dirty="0">
                <a:latin typeface="Arial"/>
                <a:cs typeface="Arial"/>
              </a:rPr>
              <a:t>increases, </a:t>
            </a:r>
            <a:r>
              <a:rPr sz="4050" dirty="0">
                <a:latin typeface="Arial"/>
                <a:cs typeface="Arial"/>
              </a:rPr>
              <a:t>the </a:t>
            </a:r>
            <a:r>
              <a:rPr sz="4050" spc="-5" dirty="0">
                <a:latin typeface="Arial"/>
                <a:cs typeface="Arial"/>
              </a:rPr>
              <a:t>other </a:t>
            </a:r>
            <a:r>
              <a:rPr sz="4050" spc="10" dirty="0">
                <a:latin typeface="Arial"/>
                <a:cs typeface="Arial"/>
              </a:rPr>
              <a:t>increases, </a:t>
            </a:r>
            <a:r>
              <a:rPr sz="4050" spc="40" dirty="0">
                <a:latin typeface="Arial"/>
                <a:cs typeface="Arial"/>
              </a:rPr>
              <a:t>decreases </a:t>
            </a:r>
            <a:r>
              <a:rPr sz="4050" spc="-5" dirty="0">
                <a:latin typeface="Arial"/>
                <a:cs typeface="Arial"/>
              </a:rPr>
              <a:t>or  </a:t>
            </a:r>
            <a:r>
              <a:rPr sz="4050" dirty="0">
                <a:latin typeface="Arial"/>
                <a:cs typeface="Arial"/>
              </a:rPr>
              <a:t>stays </a:t>
            </a:r>
            <a:r>
              <a:rPr sz="4050" spc="-5" dirty="0">
                <a:latin typeface="Arial"/>
                <a:cs typeface="Arial"/>
              </a:rPr>
              <a:t>the </a:t>
            </a:r>
            <a:r>
              <a:rPr sz="4050" dirty="0">
                <a:latin typeface="Arial"/>
                <a:cs typeface="Arial"/>
              </a:rPr>
              <a:t>same.</a:t>
            </a:r>
            <a:endParaRPr sz="4050">
              <a:latin typeface="Arial"/>
              <a:cs typeface="Arial"/>
            </a:endParaRPr>
          </a:p>
          <a:p>
            <a:pPr marL="396875" marR="2298065" indent="-333375">
              <a:lnSpc>
                <a:spcPts val="4800"/>
              </a:lnSpc>
              <a:spcBef>
                <a:spcPts val="3400"/>
              </a:spcBef>
              <a:buSzPct val="74074"/>
              <a:buChar char="•"/>
              <a:tabLst>
                <a:tab pos="396875" algn="l"/>
              </a:tabLst>
            </a:pPr>
            <a:r>
              <a:rPr sz="4050" spc="-60" dirty="0">
                <a:latin typeface="Arial"/>
                <a:cs typeface="Arial"/>
              </a:rPr>
              <a:t>This </a:t>
            </a:r>
            <a:r>
              <a:rPr sz="4050" spc="75" dirty="0">
                <a:latin typeface="Arial"/>
                <a:cs typeface="Arial"/>
              </a:rPr>
              <a:t>can </a:t>
            </a:r>
            <a:r>
              <a:rPr sz="4050" spc="110" dirty="0">
                <a:latin typeface="Arial"/>
                <a:cs typeface="Arial"/>
              </a:rPr>
              <a:t>be </a:t>
            </a:r>
            <a:r>
              <a:rPr sz="4050" spc="55" dirty="0">
                <a:latin typeface="Arial"/>
                <a:cs typeface="Arial"/>
              </a:rPr>
              <a:t>done </a:t>
            </a:r>
            <a:r>
              <a:rPr sz="4050" spc="110" dirty="0">
                <a:latin typeface="Arial"/>
                <a:cs typeface="Arial"/>
              </a:rPr>
              <a:t>by </a:t>
            </a:r>
            <a:r>
              <a:rPr sz="4050" spc="60" dirty="0">
                <a:latin typeface="Arial"/>
                <a:cs typeface="Arial"/>
              </a:rPr>
              <a:t>calculating</a:t>
            </a:r>
            <a:r>
              <a:rPr sz="4050" spc="-360" dirty="0">
                <a:latin typeface="Arial"/>
                <a:cs typeface="Arial"/>
              </a:rPr>
              <a:t> </a:t>
            </a:r>
            <a:r>
              <a:rPr sz="4050" dirty="0">
                <a:latin typeface="Arial"/>
                <a:cs typeface="Arial"/>
              </a:rPr>
              <a:t>the  </a:t>
            </a:r>
            <a:r>
              <a:rPr sz="4050" spc="20" dirty="0">
                <a:latin typeface="Arial"/>
                <a:cs typeface="Arial"/>
              </a:rPr>
              <a:t>Covariance.</a:t>
            </a:r>
            <a:endParaRPr sz="4050">
              <a:latin typeface="Arial"/>
              <a:cs typeface="Arial"/>
            </a:endParaRPr>
          </a:p>
          <a:p>
            <a:pPr marL="843915" marR="238125" lvl="1" indent="-336550">
              <a:lnSpc>
                <a:spcPct val="100499"/>
              </a:lnSpc>
              <a:spcBef>
                <a:spcPts val="2300"/>
              </a:spcBef>
              <a:buSzPct val="75000"/>
              <a:buChar char="-"/>
              <a:tabLst>
                <a:tab pos="843915" algn="l"/>
                <a:tab pos="844550" algn="l"/>
              </a:tabLst>
            </a:pPr>
            <a:r>
              <a:rPr sz="3400" spc="-125" dirty="0">
                <a:latin typeface="Arial"/>
                <a:cs typeface="Arial"/>
              </a:rPr>
              <a:t>We </a:t>
            </a:r>
            <a:r>
              <a:rPr sz="3400" dirty="0">
                <a:latin typeface="Arial"/>
                <a:cs typeface="Arial"/>
              </a:rPr>
              <a:t>look at how </a:t>
            </a:r>
            <a:r>
              <a:rPr sz="3400" spc="45" dirty="0">
                <a:latin typeface="Arial"/>
                <a:cs typeface="Arial"/>
              </a:rPr>
              <a:t>much each </a:t>
            </a:r>
            <a:r>
              <a:rPr sz="3400" spc="25" dirty="0">
                <a:latin typeface="Arial"/>
                <a:cs typeface="Arial"/>
              </a:rPr>
              <a:t>score </a:t>
            </a:r>
            <a:r>
              <a:rPr sz="3400" spc="20" dirty="0">
                <a:latin typeface="Arial"/>
                <a:cs typeface="Arial"/>
              </a:rPr>
              <a:t>deviates </a:t>
            </a:r>
            <a:r>
              <a:rPr sz="3400" spc="-20" dirty="0">
                <a:latin typeface="Arial"/>
                <a:cs typeface="Arial"/>
              </a:rPr>
              <a:t>from </a:t>
            </a:r>
            <a:r>
              <a:rPr sz="3400" dirty="0">
                <a:latin typeface="Arial"/>
                <a:cs typeface="Arial"/>
              </a:rPr>
              <a:t>the  mean.</a:t>
            </a:r>
            <a:endParaRPr sz="3400">
              <a:latin typeface="Arial"/>
              <a:cs typeface="Arial"/>
            </a:endParaRPr>
          </a:p>
          <a:p>
            <a:pPr marL="843915" marR="55880" lvl="1" indent="-336550">
              <a:lnSpc>
                <a:spcPct val="100499"/>
              </a:lnSpc>
              <a:spcBef>
                <a:spcPts val="2430"/>
              </a:spcBef>
              <a:buSzPct val="75000"/>
              <a:buChar char="-"/>
              <a:tabLst>
                <a:tab pos="843915" algn="l"/>
                <a:tab pos="844550" algn="l"/>
              </a:tabLst>
            </a:pPr>
            <a:r>
              <a:rPr sz="3400" dirty="0">
                <a:latin typeface="Arial"/>
                <a:cs typeface="Arial"/>
              </a:rPr>
              <a:t>If </a:t>
            </a:r>
            <a:r>
              <a:rPr sz="3400" spc="45" dirty="0">
                <a:latin typeface="Arial"/>
                <a:cs typeface="Arial"/>
              </a:rPr>
              <a:t>both </a:t>
            </a:r>
            <a:r>
              <a:rPr sz="3400" spc="20" dirty="0">
                <a:latin typeface="Arial"/>
                <a:cs typeface="Arial"/>
              </a:rPr>
              <a:t>variables </a:t>
            </a:r>
            <a:r>
              <a:rPr sz="3400" spc="25" dirty="0">
                <a:latin typeface="Arial"/>
                <a:cs typeface="Arial"/>
              </a:rPr>
              <a:t>deviate </a:t>
            </a:r>
            <a:r>
              <a:rPr sz="3400" spc="-20" dirty="0">
                <a:latin typeface="Arial"/>
                <a:cs typeface="Arial"/>
              </a:rPr>
              <a:t>from </a:t>
            </a:r>
            <a:r>
              <a:rPr sz="3400" dirty="0">
                <a:latin typeface="Arial"/>
                <a:cs typeface="Arial"/>
              </a:rPr>
              <a:t>the mean </a:t>
            </a:r>
            <a:r>
              <a:rPr sz="3400" spc="90" dirty="0">
                <a:latin typeface="Arial"/>
                <a:cs typeface="Arial"/>
              </a:rPr>
              <a:t>by </a:t>
            </a:r>
            <a:r>
              <a:rPr sz="3400" dirty="0">
                <a:latin typeface="Arial"/>
                <a:cs typeface="Arial"/>
              </a:rPr>
              <a:t>the</a:t>
            </a:r>
            <a:r>
              <a:rPr sz="3400" spc="-18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same  amount, they </a:t>
            </a:r>
            <a:r>
              <a:rPr sz="3400" spc="-25" dirty="0">
                <a:latin typeface="Arial"/>
                <a:cs typeface="Arial"/>
              </a:rPr>
              <a:t>are </a:t>
            </a:r>
            <a:r>
              <a:rPr sz="3400" dirty="0">
                <a:latin typeface="Arial"/>
                <a:cs typeface="Arial"/>
              </a:rPr>
              <a:t>likely to </a:t>
            </a:r>
            <a:r>
              <a:rPr sz="3400" spc="90" dirty="0">
                <a:latin typeface="Arial"/>
                <a:cs typeface="Arial"/>
              </a:rPr>
              <a:t>be</a:t>
            </a:r>
            <a:r>
              <a:rPr sz="3400" spc="10" dirty="0">
                <a:latin typeface="Arial"/>
                <a:cs typeface="Arial"/>
              </a:rPr>
              <a:t> </a:t>
            </a:r>
            <a:r>
              <a:rPr sz="3400" spc="15" dirty="0">
                <a:latin typeface="Arial"/>
                <a:cs typeface="Arial"/>
              </a:rPr>
              <a:t>related.</a:t>
            </a:r>
            <a:endParaRPr sz="3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77841" y="1873736"/>
            <a:ext cx="7348003" cy="6310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02282" y="889761"/>
            <a:ext cx="900049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55" dirty="0"/>
              <a:t>Revision </a:t>
            </a:r>
            <a:r>
              <a:rPr sz="7800" dirty="0"/>
              <a:t>of</a:t>
            </a:r>
            <a:r>
              <a:rPr sz="7800" spc="-40" dirty="0"/>
              <a:t> </a:t>
            </a:r>
            <a:r>
              <a:rPr sz="7800" spc="-55" dirty="0"/>
              <a:t>Variance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65200" y="2773934"/>
            <a:ext cx="11029315" cy="589915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416559" marR="1534160" indent="-379095" algn="just">
              <a:lnSpc>
                <a:spcPts val="5500"/>
              </a:lnSpc>
              <a:spcBef>
                <a:spcPts val="300"/>
              </a:spcBef>
              <a:buSzPct val="75000"/>
              <a:buChar char="•"/>
              <a:tabLst>
                <a:tab pos="417195" algn="l"/>
              </a:tabLst>
            </a:pPr>
            <a:r>
              <a:rPr sz="4600" spc="-85" dirty="0">
                <a:latin typeface="Arial"/>
                <a:cs typeface="Arial"/>
              </a:rPr>
              <a:t>The </a:t>
            </a:r>
            <a:r>
              <a:rPr sz="4600" spc="30" dirty="0">
                <a:latin typeface="Arial"/>
                <a:cs typeface="Arial"/>
              </a:rPr>
              <a:t>variance </a:t>
            </a:r>
            <a:r>
              <a:rPr sz="4600" spc="-5" dirty="0">
                <a:latin typeface="Arial"/>
                <a:cs typeface="Arial"/>
              </a:rPr>
              <a:t>tells us </a:t>
            </a:r>
            <a:r>
              <a:rPr sz="4600" spc="125" dirty="0">
                <a:latin typeface="Arial"/>
                <a:cs typeface="Arial"/>
              </a:rPr>
              <a:t>by </a:t>
            </a:r>
            <a:r>
              <a:rPr sz="4600" spc="-5" dirty="0">
                <a:latin typeface="Arial"/>
                <a:cs typeface="Arial"/>
              </a:rPr>
              <a:t>how </a:t>
            </a:r>
            <a:r>
              <a:rPr sz="4600" spc="60" dirty="0">
                <a:latin typeface="Arial"/>
                <a:cs typeface="Arial"/>
              </a:rPr>
              <a:t>much  </a:t>
            </a:r>
            <a:r>
              <a:rPr sz="4600" spc="25" dirty="0">
                <a:latin typeface="Arial"/>
                <a:cs typeface="Arial"/>
              </a:rPr>
              <a:t>scores </a:t>
            </a:r>
            <a:r>
              <a:rPr sz="4600" spc="35" dirty="0">
                <a:latin typeface="Arial"/>
                <a:cs typeface="Arial"/>
              </a:rPr>
              <a:t>deviate </a:t>
            </a:r>
            <a:r>
              <a:rPr sz="4600" spc="-25" dirty="0">
                <a:latin typeface="Arial"/>
                <a:cs typeface="Arial"/>
              </a:rPr>
              <a:t>from </a:t>
            </a:r>
            <a:r>
              <a:rPr sz="4600" dirty="0">
                <a:latin typeface="Arial"/>
                <a:cs typeface="Arial"/>
              </a:rPr>
              <a:t>the </a:t>
            </a:r>
            <a:r>
              <a:rPr sz="4600" spc="-5" dirty="0">
                <a:latin typeface="Arial"/>
                <a:cs typeface="Arial"/>
              </a:rPr>
              <a:t>mean </a:t>
            </a:r>
            <a:r>
              <a:rPr sz="4600" dirty="0">
                <a:latin typeface="Arial"/>
                <a:cs typeface="Arial"/>
              </a:rPr>
              <a:t>for</a:t>
            </a:r>
            <a:r>
              <a:rPr sz="4600" spc="-70" dirty="0">
                <a:latin typeface="Arial"/>
                <a:cs typeface="Arial"/>
              </a:rPr>
              <a:t> </a:t>
            </a:r>
            <a:r>
              <a:rPr sz="4600" spc="-5" dirty="0">
                <a:latin typeface="Arial"/>
                <a:cs typeface="Arial"/>
              </a:rPr>
              <a:t>a  </a:t>
            </a:r>
            <a:r>
              <a:rPr sz="4600" spc="40" dirty="0">
                <a:latin typeface="Arial"/>
                <a:cs typeface="Arial"/>
              </a:rPr>
              <a:t>single</a:t>
            </a:r>
            <a:r>
              <a:rPr sz="4600" spc="-5" dirty="0">
                <a:latin typeface="Arial"/>
                <a:cs typeface="Arial"/>
              </a:rPr>
              <a:t> </a:t>
            </a:r>
            <a:r>
              <a:rPr sz="4600" spc="25" dirty="0">
                <a:latin typeface="Arial"/>
                <a:cs typeface="Arial"/>
              </a:rPr>
              <a:t>variable.</a:t>
            </a:r>
            <a:endParaRPr sz="4600">
              <a:latin typeface="Arial"/>
              <a:cs typeface="Arial"/>
            </a:endParaRPr>
          </a:p>
          <a:p>
            <a:pPr marL="416559" indent="-379095">
              <a:lnSpc>
                <a:spcPct val="100000"/>
              </a:lnSpc>
              <a:spcBef>
                <a:spcPts val="3660"/>
              </a:spcBef>
              <a:buSzPct val="75000"/>
              <a:buChar char="•"/>
              <a:tabLst>
                <a:tab pos="417195" algn="l"/>
              </a:tabLst>
            </a:pPr>
            <a:r>
              <a:rPr sz="4600" dirty="0">
                <a:latin typeface="Arial"/>
                <a:cs typeface="Arial"/>
              </a:rPr>
              <a:t>It </a:t>
            </a:r>
            <a:r>
              <a:rPr sz="4600" spc="-5" dirty="0">
                <a:latin typeface="Arial"/>
                <a:cs typeface="Arial"/>
              </a:rPr>
              <a:t>is </a:t>
            </a:r>
            <a:r>
              <a:rPr sz="4600" spc="35" dirty="0">
                <a:latin typeface="Arial"/>
                <a:cs typeface="Arial"/>
              </a:rPr>
              <a:t>closely </a:t>
            </a:r>
            <a:r>
              <a:rPr sz="4600" spc="40" dirty="0">
                <a:latin typeface="Arial"/>
                <a:cs typeface="Arial"/>
              </a:rPr>
              <a:t>linked </a:t>
            </a:r>
            <a:r>
              <a:rPr sz="4600" dirty="0">
                <a:latin typeface="Arial"/>
                <a:cs typeface="Arial"/>
              </a:rPr>
              <a:t>to the sum of</a:t>
            </a:r>
            <a:r>
              <a:rPr sz="4600" spc="-135" dirty="0">
                <a:latin typeface="Arial"/>
                <a:cs typeface="Arial"/>
              </a:rPr>
              <a:t> </a:t>
            </a:r>
            <a:r>
              <a:rPr sz="4600" spc="20" dirty="0">
                <a:latin typeface="Arial"/>
                <a:cs typeface="Arial"/>
              </a:rPr>
              <a:t>squares.</a:t>
            </a:r>
            <a:endParaRPr sz="4600">
              <a:latin typeface="Arial"/>
              <a:cs typeface="Arial"/>
            </a:endParaRPr>
          </a:p>
          <a:p>
            <a:pPr marL="416559" marR="19685" indent="-379095">
              <a:lnSpc>
                <a:spcPts val="5500"/>
              </a:lnSpc>
              <a:spcBef>
                <a:spcPts val="4045"/>
              </a:spcBef>
              <a:buSzPct val="75000"/>
              <a:buChar char="•"/>
              <a:tabLst>
                <a:tab pos="417195" algn="l"/>
              </a:tabLst>
            </a:pPr>
            <a:r>
              <a:rPr sz="4600" spc="25" dirty="0">
                <a:latin typeface="Arial"/>
                <a:cs typeface="Arial"/>
              </a:rPr>
              <a:t>Covariance </a:t>
            </a:r>
            <a:r>
              <a:rPr sz="4600" spc="-5" dirty="0">
                <a:latin typeface="Arial"/>
                <a:cs typeface="Arial"/>
              </a:rPr>
              <a:t>is similar </a:t>
            </a:r>
            <a:r>
              <a:rPr sz="4600" spc="-260" dirty="0">
                <a:latin typeface="Arial"/>
                <a:cs typeface="Arial"/>
              </a:rPr>
              <a:t>– </a:t>
            </a:r>
            <a:r>
              <a:rPr sz="4600" dirty="0">
                <a:latin typeface="Arial"/>
                <a:cs typeface="Arial"/>
              </a:rPr>
              <a:t>it </a:t>
            </a:r>
            <a:r>
              <a:rPr sz="4600" spc="-5" dirty="0">
                <a:latin typeface="Arial"/>
                <a:cs typeface="Arial"/>
              </a:rPr>
              <a:t>tells is </a:t>
            </a:r>
            <a:r>
              <a:rPr sz="4600" spc="125" dirty="0">
                <a:latin typeface="Arial"/>
                <a:cs typeface="Arial"/>
              </a:rPr>
              <a:t>by </a:t>
            </a:r>
            <a:r>
              <a:rPr sz="4600" spc="-5" dirty="0">
                <a:latin typeface="Arial"/>
                <a:cs typeface="Arial"/>
              </a:rPr>
              <a:t>how  </a:t>
            </a:r>
            <a:r>
              <a:rPr sz="4600" spc="60" dirty="0">
                <a:latin typeface="Arial"/>
                <a:cs typeface="Arial"/>
              </a:rPr>
              <a:t>much </a:t>
            </a:r>
            <a:r>
              <a:rPr sz="4600" spc="25" dirty="0">
                <a:latin typeface="Arial"/>
                <a:cs typeface="Arial"/>
              </a:rPr>
              <a:t>scores </a:t>
            </a:r>
            <a:r>
              <a:rPr sz="4600" spc="-5" dirty="0">
                <a:latin typeface="Arial"/>
                <a:cs typeface="Arial"/>
              </a:rPr>
              <a:t>on </a:t>
            </a:r>
            <a:r>
              <a:rPr sz="4600" dirty="0">
                <a:latin typeface="Arial"/>
                <a:cs typeface="Arial"/>
              </a:rPr>
              <a:t>two </a:t>
            </a:r>
            <a:r>
              <a:rPr sz="4600" spc="25" dirty="0">
                <a:latin typeface="Arial"/>
                <a:cs typeface="Arial"/>
              </a:rPr>
              <a:t>variables differ</a:t>
            </a:r>
            <a:r>
              <a:rPr sz="4600" spc="-105" dirty="0">
                <a:latin typeface="Arial"/>
                <a:cs typeface="Arial"/>
              </a:rPr>
              <a:t> </a:t>
            </a:r>
            <a:r>
              <a:rPr sz="4600" spc="-25" dirty="0">
                <a:latin typeface="Arial"/>
                <a:cs typeface="Arial"/>
              </a:rPr>
              <a:t>from  </a:t>
            </a:r>
            <a:r>
              <a:rPr sz="4600" spc="-5" dirty="0">
                <a:latin typeface="Arial"/>
                <a:cs typeface="Arial"/>
              </a:rPr>
              <a:t>their </a:t>
            </a:r>
            <a:r>
              <a:rPr sz="4600" spc="40" dirty="0">
                <a:latin typeface="Arial"/>
                <a:cs typeface="Arial"/>
              </a:rPr>
              <a:t>respective</a:t>
            </a:r>
            <a:r>
              <a:rPr sz="4600" dirty="0">
                <a:latin typeface="Arial"/>
                <a:cs typeface="Arial"/>
              </a:rPr>
              <a:t> means.</a:t>
            </a:r>
            <a:endParaRPr sz="4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310943" y="3194369"/>
            <a:ext cx="337185" cy="0"/>
          </a:xfrm>
          <a:custGeom>
            <a:avLst/>
            <a:gdLst/>
            <a:ahLst/>
            <a:cxnLst/>
            <a:rect l="l" t="t" r="r" b="b"/>
            <a:pathLst>
              <a:path w="337184">
                <a:moveTo>
                  <a:pt x="0" y="0"/>
                </a:moveTo>
                <a:lnTo>
                  <a:pt x="336696" y="0"/>
                </a:lnTo>
              </a:path>
            </a:pathLst>
          </a:custGeom>
          <a:ln w="3115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32891" y="2997847"/>
            <a:ext cx="248920" cy="872490"/>
          </a:xfrm>
          <a:custGeom>
            <a:avLst/>
            <a:gdLst/>
            <a:ahLst/>
            <a:cxnLst/>
            <a:rect l="l" t="t" r="r" b="b"/>
            <a:pathLst>
              <a:path w="248920" h="872489">
                <a:moveTo>
                  <a:pt x="238912" y="0"/>
                </a:moveTo>
                <a:lnTo>
                  <a:pt x="183110" y="34123"/>
                </a:lnTo>
                <a:lnTo>
                  <a:pt x="153885" y="60667"/>
                </a:lnTo>
                <a:lnTo>
                  <a:pt x="121427" y="94712"/>
                </a:lnTo>
                <a:lnTo>
                  <a:pt x="92306" y="130800"/>
                </a:lnTo>
                <a:lnTo>
                  <a:pt x="66524" y="168931"/>
                </a:lnTo>
                <a:lnTo>
                  <a:pt x="44081" y="209105"/>
                </a:lnTo>
                <a:lnTo>
                  <a:pt x="28212" y="245629"/>
                </a:lnTo>
                <a:lnTo>
                  <a:pt x="15869" y="286574"/>
                </a:lnTo>
                <a:lnTo>
                  <a:pt x="7053" y="331940"/>
                </a:lnTo>
                <a:lnTo>
                  <a:pt x="1763" y="381725"/>
                </a:lnTo>
                <a:lnTo>
                  <a:pt x="0" y="435927"/>
                </a:lnTo>
                <a:lnTo>
                  <a:pt x="1801" y="490433"/>
                </a:lnTo>
                <a:lnTo>
                  <a:pt x="7207" y="540322"/>
                </a:lnTo>
                <a:lnTo>
                  <a:pt x="16217" y="585594"/>
                </a:lnTo>
                <a:lnTo>
                  <a:pt x="28834" y="626251"/>
                </a:lnTo>
                <a:lnTo>
                  <a:pt x="45059" y="662292"/>
                </a:lnTo>
                <a:lnTo>
                  <a:pt x="67702" y="703009"/>
                </a:lnTo>
                <a:lnTo>
                  <a:pt x="93549" y="741321"/>
                </a:lnTo>
                <a:lnTo>
                  <a:pt x="122599" y="777228"/>
                </a:lnTo>
                <a:lnTo>
                  <a:pt x="154851" y="810729"/>
                </a:lnTo>
                <a:lnTo>
                  <a:pt x="183837" y="837699"/>
                </a:lnTo>
                <a:lnTo>
                  <a:pt x="225870" y="868522"/>
                </a:lnTo>
                <a:lnTo>
                  <a:pt x="238912" y="872375"/>
                </a:lnTo>
                <a:lnTo>
                  <a:pt x="248805" y="855103"/>
                </a:lnTo>
                <a:lnTo>
                  <a:pt x="219511" y="830574"/>
                </a:lnTo>
                <a:lnTo>
                  <a:pt x="194914" y="807277"/>
                </a:lnTo>
                <a:lnTo>
                  <a:pt x="159816" y="764374"/>
                </a:lnTo>
                <a:lnTo>
                  <a:pt x="135831" y="718131"/>
                </a:lnTo>
                <a:lnTo>
                  <a:pt x="114312" y="659333"/>
                </a:lnTo>
                <a:lnTo>
                  <a:pt x="97386" y="596325"/>
                </a:lnTo>
                <a:lnTo>
                  <a:pt x="89090" y="545414"/>
                </a:lnTo>
                <a:lnTo>
                  <a:pt x="85404" y="490913"/>
                </a:lnTo>
                <a:lnTo>
                  <a:pt x="84175" y="435927"/>
                </a:lnTo>
                <a:lnTo>
                  <a:pt x="84546" y="405690"/>
                </a:lnTo>
                <a:lnTo>
                  <a:pt x="87513" y="350211"/>
                </a:lnTo>
                <a:lnTo>
                  <a:pt x="93099" y="300169"/>
                </a:lnTo>
                <a:lnTo>
                  <a:pt x="103734" y="248154"/>
                </a:lnTo>
                <a:lnTo>
                  <a:pt x="119965" y="194424"/>
                </a:lnTo>
                <a:lnTo>
                  <a:pt x="139734" y="145103"/>
                </a:lnTo>
                <a:lnTo>
                  <a:pt x="165554" y="98719"/>
                </a:lnTo>
                <a:lnTo>
                  <a:pt x="214498" y="46198"/>
                </a:lnTo>
                <a:lnTo>
                  <a:pt x="248805" y="17259"/>
                </a:lnTo>
                <a:lnTo>
                  <a:pt x="2389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749474" y="2997847"/>
            <a:ext cx="249554" cy="872490"/>
          </a:xfrm>
          <a:custGeom>
            <a:avLst/>
            <a:gdLst/>
            <a:ahLst/>
            <a:cxnLst/>
            <a:rect l="l" t="t" r="r" b="b"/>
            <a:pathLst>
              <a:path w="249554" h="872489">
                <a:moveTo>
                  <a:pt x="10363" y="0"/>
                </a:moveTo>
                <a:lnTo>
                  <a:pt x="0" y="17259"/>
                </a:lnTo>
                <a:lnTo>
                  <a:pt x="29687" y="42155"/>
                </a:lnTo>
                <a:lnTo>
                  <a:pt x="54494" y="65578"/>
                </a:lnTo>
                <a:lnTo>
                  <a:pt x="89471" y="108000"/>
                </a:lnTo>
                <a:lnTo>
                  <a:pt x="115179" y="156948"/>
                </a:lnTo>
                <a:lnTo>
                  <a:pt x="135953" y="213029"/>
                </a:lnTo>
                <a:lnTo>
                  <a:pt x="152128" y="275050"/>
                </a:lnTo>
                <a:lnTo>
                  <a:pt x="160159" y="325983"/>
                </a:lnTo>
                <a:lnTo>
                  <a:pt x="163874" y="381327"/>
                </a:lnTo>
                <a:lnTo>
                  <a:pt x="165112" y="435927"/>
                </a:lnTo>
                <a:lnTo>
                  <a:pt x="164803" y="464347"/>
                </a:lnTo>
                <a:lnTo>
                  <a:pt x="162326" y="520088"/>
                </a:lnTo>
                <a:lnTo>
                  <a:pt x="156540" y="571963"/>
                </a:lnTo>
                <a:lnTo>
                  <a:pt x="145415" y="623485"/>
                </a:lnTo>
                <a:lnTo>
                  <a:pt x="128270" y="680540"/>
                </a:lnTo>
                <a:lnTo>
                  <a:pt x="108991" y="730342"/>
                </a:lnTo>
                <a:lnTo>
                  <a:pt x="84619" y="773272"/>
                </a:lnTo>
                <a:lnTo>
                  <a:pt x="34942" y="825792"/>
                </a:lnTo>
                <a:lnTo>
                  <a:pt x="0" y="855103"/>
                </a:lnTo>
                <a:lnTo>
                  <a:pt x="10363" y="872375"/>
                </a:lnTo>
                <a:lnTo>
                  <a:pt x="66363" y="837699"/>
                </a:lnTo>
                <a:lnTo>
                  <a:pt x="95402" y="810729"/>
                </a:lnTo>
                <a:lnTo>
                  <a:pt x="127661" y="777228"/>
                </a:lnTo>
                <a:lnTo>
                  <a:pt x="156714" y="741321"/>
                </a:lnTo>
                <a:lnTo>
                  <a:pt x="182563" y="703009"/>
                </a:lnTo>
                <a:lnTo>
                  <a:pt x="205206" y="662292"/>
                </a:lnTo>
                <a:lnTo>
                  <a:pt x="221076" y="625940"/>
                </a:lnTo>
                <a:lnTo>
                  <a:pt x="233418" y="585128"/>
                </a:lnTo>
                <a:lnTo>
                  <a:pt x="242235" y="539855"/>
                </a:lnTo>
                <a:lnTo>
                  <a:pt x="247525" y="490122"/>
                </a:lnTo>
                <a:lnTo>
                  <a:pt x="249288" y="435927"/>
                </a:lnTo>
                <a:lnTo>
                  <a:pt x="247525" y="381725"/>
                </a:lnTo>
                <a:lnTo>
                  <a:pt x="242235" y="331940"/>
                </a:lnTo>
                <a:lnTo>
                  <a:pt x="233418" y="286574"/>
                </a:lnTo>
                <a:lnTo>
                  <a:pt x="221076" y="245629"/>
                </a:lnTo>
                <a:lnTo>
                  <a:pt x="205206" y="209105"/>
                </a:lnTo>
                <a:lnTo>
                  <a:pt x="181634" y="168022"/>
                </a:lnTo>
                <a:lnTo>
                  <a:pt x="155476" y="129586"/>
                </a:lnTo>
                <a:lnTo>
                  <a:pt x="126732" y="93800"/>
                </a:lnTo>
                <a:lnTo>
                  <a:pt x="95402" y="60667"/>
                </a:lnTo>
                <a:lnTo>
                  <a:pt x="66177" y="34123"/>
                </a:lnTo>
                <a:lnTo>
                  <a:pt x="23657" y="3791"/>
                </a:lnTo>
                <a:lnTo>
                  <a:pt x="103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65706" y="3992447"/>
            <a:ext cx="3136265" cy="0"/>
          </a:xfrm>
          <a:custGeom>
            <a:avLst/>
            <a:gdLst/>
            <a:ahLst/>
            <a:cxnLst/>
            <a:rect l="l" t="t" r="r" b="b"/>
            <a:pathLst>
              <a:path w="3136265">
                <a:moveTo>
                  <a:pt x="0" y="0"/>
                </a:moveTo>
                <a:lnTo>
                  <a:pt x="3136085" y="0"/>
                </a:lnTo>
              </a:path>
            </a:pathLst>
          </a:custGeom>
          <a:ln w="3834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10943" y="5267454"/>
            <a:ext cx="337185" cy="0"/>
          </a:xfrm>
          <a:custGeom>
            <a:avLst/>
            <a:gdLst/>
            <a:ahLst/>
            <a:cxnLst/>
            <a:rect l="l" t="t" r="r" b="b"/>
            <a:pathLst>
              <a:path w="337184">
                <a:moveTo>
                  <a:pt x="0" y="0"/>
                </a:moveTo>
                <a:lnTo>
                  <a:pt x="336696" y="0"/>
                </a:lnTo>
              </a:path>
            </a:pathLst>
          </a:custGeom>
          <a:ln w="3115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932891" y="5070932"/>
            <a:ext cx="248920" cy="872490"/>
          </a:xfrm>
          <a:custGeom>
            <a:avLst/>
            <a:gdLst/>
            <a:ahLst/>
            <a:cxnLst/>
            <a:rect l="l" t="t" r="r" b="b"/>
            <a:pathLst>
              <a:path w="248920" h="872489">
                <a:moveTo>
                  <a:pt x="238912" y="0"/>
                </a:moveTo>
                <a:lnTo>
                  <a:pt x="183110" y="34118"/>
                </a:lnTo>
                <a:lnTo>
                  <a:pt x="153885" y="60655"/>
                </a:lnTo>
                <a:lnTo>
                  <a:pt x="121427" y="94707"/>
                </a:lnTo>
                <a:lnTo>
                  <a:pt x="92306" y="130798"/>
                </a:lnTo>
                <a:lnTo>
                  <a:pt x="66524" y="168931"/>
                </a:lnTo>
                <a:lnTo>
                  <a:pt x="44081" y="209105"/>
                </a:lnTo>
                <a:lnTo>
                  <a:pt x="28212" y="245628"/>
                </a:lnTo>
                <a:lnTo>
                  <a:pt x="15869" y="286570"/>
                </a:lnTo>
                <a:lnTo>
                  <a:pt x="7053" y="331932"/>
                </a:lnTo>
                <a:lnTo>
                  <a:pt x="1763" y="381713"/>
                </a:lnTo>
                <a:lnTo>
                  <a:pt x="0" y="435914"/>
                </a:lnTo>
                <a:lnTo>
                  <a:pt x="1801" y="490422"/>
                </a:lnTo>
                <a:lnTo>
                  <a:pt x="7207" y="540314"/>
                </a:lnTo>
                <a:lnTo>
                  <a:pt x="16217" y="585590"/>
                </a:lnTo>
                <a:lnTo>
                  <a:pt x="28834" y="626249"/>
                </a:lnTo>
                <a:lnTo>
                  <a:pt x="45059" y="662292"/>
                </a:lnTo>
                <a:lnTo>
                  <a:pt x="67702" y="703009"/>
                </a:lnTo>
                <a:lnTo>
                  <a:pt x="93549" y="741321"/>
                </a:lnTo>
                <a:lnTo>
                  <a:pt x="122599" y="777228"/>
                </a:lnTo>
                <a:lnTo>
                  <a:pt x="154851" y="810729"/>
                </a:lnTo>
                <a:lnTo>
                  <a:pt x="183837" y="837692"/>
                </a:lnTo>
                <a:lnTo>
                  <a:pt x="225870" y="868510"/>
                </a:lnTo>
                <a:lnTo>
                  <a:pt x="238912" y="872363"/>
                </a:lnTo>
                <a:lnTo>
                  <a:pt x="248805" y="855103"/>
                </a:lnTo>
                <a:lnTo>
                  <a:pt x="219511" y="830572"/>
                </a:lnTo>
                <a:lnTo>
                  <a:pt x="194914" y="807272"/>
                </a:lnTo>
                <a:lnTo>
                  <a:pt x="159816" y="764374"/>
                </a:lnTo>
                <a:lnTo>
                  <a:pt x="135831" y="718131"/>
                </a:lnTo>
                <a:lnTo>
                  <a:pt x="114312" y="659333"/>
                </a:lnTo>
                <a:lnTo>
                  <a:pt x="97386" y="596325"/>
                </a:lnTo>
                <a:lnTo>
                  <a:pt x="89090" y="545414"/>
                </a:lnTo>
                <a:lnTo>
                  <a:pt x="85404" y="490912"/>
                </a:lnTo>
                <a:lnTo>
                  <a:pt x="84175" y="435914"/>
                </a:lnTo>
                <a:lnTo>
                  <a:pt x="84546" y="405684"/>
                </a:lnTo>
                <a:lnTo>
                  <a:pt x="87513" y="350211"/>
                </a:lnTo>
                <a:lnTo>
                  <a:pt x="93099" y="300164"/>
                </a:lnTo>
                <a:lnTo>
                  <a:pt x="103734" y="248147"/>
                </a:lnTo>
                <a:lnTo>
                  <a:pt x="119965" y="194418"/>
                </a:lnTo>
                <a:lnTo>
                  <a:pt x="139734" y="145103"/>
                </a:lnTo>
                <a:lnTo>
                  <a:pt x="165554" y="98712"/>
                </a:lnTo>
                <a:lnTo>
                  <a:pt x="214498" y="46191"/>
                </a:lnTo>
                <a:lnTo>
                  <a:pt x="248805" y="17259"/>
                </a:lnTo>
                <a:lnTo>
                  <a:pt x="2389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749474" y="5070932"/>
            <a:ext cx="249554" cy="872490"/>
          </a:xfrm>
          <a:custGeom>
            <a:avLst/>
            <a:gdLst/>
            <a:ahLst/>
            <a:cxnLst/>
            <a:rect l="l" t="t" r="r" b="b"/>
            <a:pathLst>
              <a:path w="249554" h="872489">
                <a:moveTo>
                  <a:pt x="10363" y="0"/>
                </a:moveTo>
                <a:lnTo>
                  <a:pt x="0" y="17259"/>
                </a:lnTo>
                <a:lnTo>
                  <a:pt x="29687" y="42154"/>
                </a:lnTo>
                <a:lnTo>
                  <a:pt x="54494" y="65576"/>
                </a:lnTo>
                <a:lnTo>
                  <a:pt x="89471" y="107988"/>
                </a:lnTo>
                <a:lnTo>
                  <a:pt x="115179" y="156946"/>
                </a:lnTo>
                <a:lnTo>
                  <a:pt x="135953" y="213029"/>
                </a:lnTo>
                <a:lnTo>
                  <a:pt x="152128" y="275043"/>
                </a:lnTo>
                <a:lnTo>
                  <a:pt x="160159" y="325970"/>
                </a:lnTo>
                <a:lnTo>
                  <a:pt x="163874" y="381319"/>
                </a:lnTo>
                <a:lnTo>
                  <a:pt x="165112" y="435914"/>
                </a:lnTo>
                <a:lnTo>
                  <a:pt x="164803" y="464342"/>
                </a:lnTo>
                <a:lnTo>
                  <a:pt x="162326" y="520082"/>
                </a:lnTo>
                <a:lnTo>
                  <a:pt x="156540" y="571953"/>
                </a:lnTo>
                <a:lnTo>
                  <a:pt x="145415" y="623483"/>
                </a:lnTo>
                <a:lnTo>
                  <a:pt x="128270" y="680535"/>
                </a:lnTo>
                <a:lnTo>
                  <a:pt x="108991" y="730340"/>
                </a:lnTo>
                <a:lnTo>
                  <a:pt x="84619" y="773270"/>
                </a:lnTo>
                <a:lnTo>
                  <a:pt x="34942" y="825787"/>
                </a:lnTo>
                <a:lnTo>
                  <a:pt x="0" y="855103"/>
                </a:lnTo>
                <a:lnTo>
                  <a:pt x="10363" y="872363"/>
                </a:lnTo>
                <a:lnTo>
                  <a:pt x="66363" y="837692"/>
                </a:lnTo>
                <a:lnTo>
                  <a:pt x="95402" y="810729"/>
                </a:lnTo>
                <a:lnTo>
                  <a:pt x="127661" y="777228"/>
                </a:lnTo>
                <a:lnTo>
                  <a:pt x="156714" y="741321"/>
                </a:lnTo>
                <a:lnTo>
                  <a:pt x="182563" y="703009"/>
                </a:lnTo>
                <a:lnTo>
                  <a:pt x="205206" y="662292"/>
                </a:lnTo>
                <a:lnTo>
                  <a:pt x="221076" y="625938"/>
                </a:lnTo>
                <a:lnTo>
                  <a:pt x="233418" y="585123"/>
                </a:lnTo>
                <a:lnTo>
                  <a:pt x="242235" y="539847"/>
                </a:lnTo>
                <a:lnTo>
                  <a:pt x="247525" y="490111"/>
                </a:lnTo>
                <a:lnTo>
                  <a:pt x="249288" y="435914"/>
                </a:lnTo>
                <a:lnTo>
                  <a:pt x="247525" y="381713"/>
                </a:lnTo>
                <a:lnTo>
                  <a:pt x="242235" y="331932"/>
                </a:lnTo>
                <a:lnTo>
                  <a:pt x="233418" y="286570"/>
                </a:lnTo>
                <a:lnTo>
                  <a:pt x="221076" y="245628"/>
                </a:lnTo>
                <a:lnTo>
                  <a:pt x="205206" y="209105"/>
                </a:lnTo>
                <a:lnTo>
                  <a:pt x="181634" y="168016"/>
                </a:lnTo>
                <a:lnTo>
                  <a:pt x="155476" y="129579"/>
                </a:lnTo>
                <a:lnTo>
                  <a:pt x="126732" y="93792"/>
                </a:lnTo>
                <a:lnTo>
                  <a:pt x="95402" y="60655"/>
                </a:lnTo>
                <a:lnTo>
                  <a:pt x="66177" y="34118"/>
                </a:lnTo>
                <a:lnTo>
                  <a:pt x="23657" y="3790"/>
                </a:lnTo>
                <a:lnTo>
                  <a:pt x="103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362385" y="5267454"/>
            <a:ext cx="337185" cy="0"/>
          </a:xfrm>
          <a:custGeom>
            <a:avLst/>
            <a:gdLst/>
            <a:ahLst/>
            <a:cxnLst/>
            <a:rect l="l" t="t" r="r" b="b"/>
            <a:pathLst>
              <a:path w="337184">
                <a:moveTo>
                  <a:pt x="0" y="0"/>
                </a:moveTo>
                <a:lnTo>
                  <a:pt x="336696" y="0"/>
                </a:lnTo>
              </a:path>
            </a:pathLst>
          </a:custGeom>
          <a:ln w="3115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84335" y="5070932"/>
            <a:ext cx="248920" cy="872490"/>
          </a:xfrm>
          <a:custGeom>
            <a:avLst/>
            <a:gdLst/>
            <a:ahLst/>
            <a:cxnLst/>
            <a:rect l="l" t="t" r="r" b="b"/>
            <a:pathLst>
              <a:path w="248920" h="872489">
                <a:moveTo>
                  <a:pt x="238912" y="0"/>
                </a:moveTo>
                <a:lnTo>
                  <a:pt x="183105" y="34118"/>
                </a:lnTo>
                <a:lnTo>
                  <a:pt x="153873" y="60655"/>
                </a:lnTo>
                <a:lnTo>
                  <a:pt x="121421" y="94707"/>
                </a:lnTo>
                <a:lnTo>
                  <a:pt x="92305" y="130798"/>
                </a:lnTo>
                <a:lnTo>
                  <a:pt x="66524" y="168931"/>
                </a:lnTo>
                <a:lnTo>
                  <a:pt x="44081" y="209105"/>
                </a:lnTo>
                <a:lnTo>
                  <a:pt x="28212" y="245628"/>
                </a:lnTo>
                <a:lnTo>
                  <a:pt x="15869" y="286570"/>
                </a:lnTo>
                <a:lnTo>
                  <a:pt x="7053" y="331932"/>
                </a:lnTo>
                <a:lnTo>
                  <a:pt x="1763" y="381713"/>
                </a:lnTo>
                <a:lnTo>
                  <a:pt x="0" y="435914"/>
                </a:lnTo>
                <a:lnTo>
                  <a:pt x="1801" y="490422"/>
                </a:lnTo>
                <a:lnTo>
                  <a:pt x="7207" y="540314"/>
                </a:lnTo>
                <a:lnTo>
                  <a:pt x="16217" y="585590"/>
                </a:lnTo>
                <a:lnTo>
                  <a:pt x="28834" y="626249"/>
                </a:lnTo>
                <a:lnTo>
                  <a:pt x="45059" y="662292"/>
                </a:lnTo>
                <a:lnTo>
                  <a:pt x="67702" y="703009"/>
                </a:lnTo>
                <a:lnTo>
                  <a:pt x="93549" y="741321"/>
                </a:lnTo>
                <a:lnTo>
                  <a:pt x="122599" y="777228"/>
                </a:lnTo>
                <a:lnTo>
                  <a:pt x="154851" y="810729"/>
                </a:lnTo>
                <a:lnTo>
                  <a:pt x="183837" y="837692"/>
                </a:lnTo>
                <a:lnTo>
                  <a:pt x="225870" y="868510"/>
                </a:lnTo>
                <a:lnTo>
                  <a:pt x="238912" y="872363"/>
                </a:lnTo>
                <a:lnTo>
                  <a:pt x="248805" y="855103"/>
                </a:lnTo>
                <a:lnTo>
                  <a:pt x="219511" y="830572"/>
                </a:lnTo>
                <a:lnTo>
                  <a:pt x="194914" y="807272"/>
                </a:lnTo>
                <a:lnTo>
                  <a:pt x="159816" y="764374"/>
                </a:lnTo>
                <a:lnTo>
                  <a:pt x="135831" y="718131"/>
                </a:lnTo>
                <a:lnTo>
                  <a:pt x="114312" y="659333"/>
                </a:lnTo>
                <a:lnTo>
                  <a:pt x="97386" y="596325"/>
                </a:lnTo>
                <a:lnTo>
                  <a:pt x="89090" y="545414"/>
                </a:lnTo>
                <a:lnTo>
                  <a:pt x="85404" y="490912"/>
                </a:lnTo>
                <a:lnTo>
                  <a:pt x="84175" y="435914"/>
                </a:lnTo>
                <a:lnTo>
                  <a:pt x="84546" y="405684"/>
                </a:lnTo>
                <a:lnTo>
                  <a:pt x="87513" y="350211"/>
                </a:lnTo>
                <a:lnTo>
                  <a:pt x="93099" y="300164"/>
                </a:lnTo>
                <a:lnTo>
                  <a:pt x="103734" y="248147"/>
                </a:lnTo>
                <a:lnTo>
                  <a:pt x="119965" y="194418"/>
                </a:lnTo>
                <a:lnTo>
                  <a:pt x="139734" y="145103"/>
                </a:lnTo>
                <a:lnTo>
                  <a:pt x="165556" y="98712"/>
                </a:lnTo>
                <a:lnTo>
                  <a:pt x="214504" y="46191"/>
                </a:lnTo>
                <a:lnTo>
                  <a:pt x="248805" y="17259"/>
                </a:lnTo>
                <a:lnTo>
                  <a:pt x="2389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0800918" y="5070932"/>
            <a:ext cx="249554" cy="872490"/>
          </a:xfrm>
          <a:custGeom>
            <a:avLst/>
            <a:gdLst/>
            <a:ahLst/>
            <a:cxnLst/>
            <a:rect l="l" t="t" r="r" b="b"/>
            <a:pathLst>
              <a:path w="249554" h="872489">
                <a:moveTo>
                  <a:pt x="10375" y="0"/>
                </a:moveTo>
                <a:lnTo>
                  <a:pt x="0" y="17259"/>
                </a:lnTo>
                <a:lnTo>
                  <a:pt x="29689" y="42154"/>
                </a:lnTo>
                <a:lnTo>
                  <a:pt x="54498" y="65576"/>
                </a:lnTo>
                <a:lnTo>
                  <a:pt x="89471" y="107988"/>
                </a:lnTo>
                <a:lnTo>
                  <a:pt x="115184" y="156946"/>
                </a:lnTo>
                <a:lnTo>
                  <a:pt x="135953" y="213029"/>
                </a:lnTo>
                <a:lnTo>
                  <a:pt x="152131" y="275043"/>
                </a:lnTo>
                <a:lnTo>
                  <a:pt x="160147" y="325970"/>
                </a:lnTo>
                <a:lnTo>
                  <a:pt x="163872" y="381319"/>
                </a:lnTo>
                <a:lnTo>
                  <a:pt x="165112" y="435914"/>
                </a:lnTo>
                <a:lnTo>
                  <a:pt x="164802" y="464342"/>
                </a:lnTo>
                <a:lnTo>
                  <a:pt x="162321" y="520082"/>
                </a:lnTo>
                <a:lnTo>
                  <a:pt x="156534" y="571953"/>
                </a:lnTo>
                <a:lnTo>
                  <a:pt x="145414" y="623483"/>
                </a:lnTo>
                <a:lnTo>
                  <a:pt x="128270" y="680535"/>
                </a:lnTo>
                <a:lnTo>
                  <a:pt x="108991" y="730340"/>
                </a:lnTo>
                <a:lnTo>
                  <a:pt x="84619" y="773270"/>
                </a:lnTo>
                <a:lnTo>
                  <a:pt x="34942" y="825787"/>
                </a:lnTo>
                <a:lnTo>
                  <a:pt x="0" y="855103"/>
                </a:lnTo>
                <a:lnTo>
                  <a:pt x="10375" y="872363"/>
                </a:lnTo>
                <a:lnTo>
                  <a:pt x="66361" y="837692"/>
                </a:lnTo>
                <a:lnTo>
                  <a:pt x="95402" y="810729"/>
                </a:lnTo>
                <a:lnTo>
                  <a:pt x="127661" y="777228"/>
                </a:lnTo>
                <a:lnTo>
                  <a:pt x="156714" y="741321"/>
                </a:lnTo>
                <a:lnTo>
                  <a:pt x="182563" y="703009"/>
                </a:lnTo>
                <a:lnTo>
                  <a:pt x="205206" y="662292"/>
                </a:lnTo>
                <a:lnTo>
                  <a:pt x="221076" y="625938"/>
                </a:lnTo>
                <a:lnTo>
                  <a:pt x="233418" y="585123"/>
                </a:lnTo>
                <a:lnTo>
                  <a:pt x="242235" y="539847"/>
                </a:lnTo>
                <a:lnTo>
                  <a:pt x="247525" y="490111"/>
                </a:lnTo>
                <a:lnTo>
                  <a:pt x="249288" y="435914"/>
                </a:lnTo>
                <a:lnTo>
                  <a:pt x="247525" y="381713"/>
                </a:lnTo>
                <a:lnTo>
                  <a:pt x="242235" y="331932"/>
                </a:lnTo>
                <a:lnTo>
                  <a:pt x="233418" y="286570"/>
                </a:lnTo>
                <a:lnTo>
                  <a:pt x="221076" y="245628"/>
                </a:lnTo>
                <a:lnTo>
                  <a:pt x="205206" y="209105"/>
                </a:lnTo>
                <a:lnTo>
                  <a:pt x="181634" y="168016"/>
                </a:lnTo>
                <a:lnTo>
                  <a:pt x="155476" y="129579"/>
                </a:lnTo>
                <a:lnTo>
                  <a:pt x="126732" y="93792"/>
                </a:lnTo>
                <a:lnTo>
                  <a:pt x="95402" y="60655"/>
                </a:lnTo>
                <a:lnTo>
                  <a:pt x="66177" y="34118"/>
                </a:lnTo>
                <a:lnTo>
                  <a:pt x="23663" y="3790"/>
                </a:lnTo>
                <a:lnTo>
                  <a:pt x="103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65706" y="6065532"/>
            <a:ext cx="4846320" cy="0"/>
          </a:xfrm>
          <a:custGeom>
            <a:avLst/>
            <a:gdLst/>
            <a:ahLst/>
            <a:cxnLst/>
            <a:rect l="l" t="t" r="r" b="b"/>
            <a:pathLst>
              <a:path w="4846320">
                <a:moveTo>
                  <a:pt x="0" y="0"/>
                </a:moveTo>
                <a:lnTo>
                  <a:pt x="4846021" y="0"/>
                </a:lnTo>
              </a:path>
            </a:pathLst>
          </a:custGeom>
          <a:ln w="3834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58884" y="6250063"/>
            <a:ext cx="202565" cy="518159"/>
          </a:xfrm>
          <a:custGeom>
            <a:avLst/>
            <a:gdLst/>
            <a:ahLst/>
            <a:cxnLst/>
            <a:rect l="l" t="t" r="r" b="b"/>
            <a:pathLst>
              <a:path w="202565" h="518159">
                <a:moveTo>
                  <a:pt x="137083" y="0"/>
                </a:moveTo>
                <a:lnTo>
                  <a:pt x="124574" y="0"/>
                </a:lnTo>
                <a:lnTo>
                  <a:pt x="0" y="59918"/>
                </a:lnTo>
                <a:lnTo>
                  <a:pt x="5638" y="71907"/>
                </a:lnTo>
                <a:lnTo>
                  <a:pt x="17392" y="66823"/>
                </a:lnTo>
                <a:lnTo>
                  <a:pt x="27774" y="63192"/>
                </a:lnTo>
                <a:lnTo>
                  <a:pt x="36785" y="61013"/>
                </a:lnTo>
                <a:lnTo>
                  <a:pt x="44424" y="60286"/>
                </a:lnTo>
                <a:lnTo>
                  <a:pt x="50965" y="60286"/>
                </a:lnTo>
                <a:lnTo>
                  <a:pt x="72445" y="93517"/>
                </a:lnTo>
                <a:lnTo>
                  <a:pt x="74561" y="153390"/>
                </a:lnTo>
                <a:lnTo>
                  <a:pt x="74561" y="428993"/>
                </a:lnTo>
                <a:lnTo>
                  <a:pt x="72252" y="477661"/>
                </a:lnTo>
                <a:lnTo>
                  <a:pt x="39100" y="503755"/>
                </a:lnTo>
                <a:lnTo>
                  <a:pt x="9626" y="505688"/>
                </a:lnTo>
                <a:lnTo>
                  <a:pt x="9626" y="517677"/>
                </a:lnTo>
                <a:lnTo>
                  <a:pt x="202018" y="517677"/>
                </a:lnTo>
                <a:lnTo>
                  <a:pt x="202018" y="505688"/>
                </a:lnTo>
                <a:lnTo>
                  <a:pt x="186019" y="505007"/>
                </a:lnTo>
                <a:lnTo>
                  <a:pt x="172962" y="503707"/>
                </a:lnTo>
                <a:lnTo>
                  <a:pt x="140690" y="482917"/>
                </a:lnTo>
                <a:lnTo>
                  <a:pt x="137083" y="428993"/>
                </a:lnTo>
                <a:lnTo>
                  <a:pt x="13708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205127" y="4176991"/>
            <a:ext cx="202565" cy="518159"/>
          </a:xfrm>
          <a:custGeom>
            <a:avLst/>
            <a:gdLst/>
            <a:ahLst/>
            <a:cxnLst/>
            <a:rect l="l" t="t" r="r" b="b"/>
            <a:pathLst>
              <a:path w="202565" h="518160">
                <a:moveTo>
                  <a:pt x="137083" y="0"/>
                </a:moveTo>
                <a:lnTo>
                  <a:pt x="124561" y="0"/>
                </a:lnTo>
                <a:lnTo>
                  <a:pt x="0" y="59905"/>
                </a:lnTo>
                <a:lnTo>
                  <a:pt x="5626" y="71894"/>
                </a:lnTo>
                <a:lnTo>
                  <a:pt x="17379" y="66818"/>
                </a:lnTo>
                <a:lnTo>
                  <a:pt x="27762" y="63190"/>
                </a:lnTo>
                <a:lnTo>
                  <a:pt x="36772" y="61012"/>
                </a:lnTo>
                <a:lnTo>
                  <a:pt x="44411" y="60286"/>
                </a:lnTo>
                <a:lnTo>
                  <a:pt x="50952" y="60286"/>
                </a:lnTo>
                <a:lnTo>
                  <a:pt x="72432" y="93506"/>
                </a:lnTo>
                <a:lnTo>
                  <a:pt x="74549" y="153377"/>
                </a:lnTo>
                <a:lnTo>
                  <a:pt x="74549" y="428993"/>
                </a:lnTo>
                <a:lnTo>
                  <a:pt x="72250" y="477649"/>
                </a:lnTo>
                <a:lnTo>
                  <a:pt x="39092" y="503742"/>
                </a:lnTo>
                <a:lnTo>
                  <a:pt x="9613" y="505675"/>
                </a:lnTo>
                <a:lnTo>
                  <a:pt x="9613" y="517664"/>
                </a:lnTo>
                <a:lnTo>
                  <a:pt x="202006" y="517664"/>
                </a:lnTo>
                <a:lnTo>
                  <a:pt x="202006" y="505675"/>
                </a:lnTo>
                <a:lnTo>
                  <a:pt x="186008" y="504994"/>
                </a:lnTo>
                <a:lnTo>
                  <a:pt x="172954" y="503694"/>
                </a:lnTo>
                <a:lnTo>
                  <a:pt x="140690" y="482917"/>
                </a:lnTo>
                <a:lnTo>
                  <a:pt x="137083" y="428993"/>
                </a:lnTo>
                <a:lnTo>
                  <a:pt x="13708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972308" y="3007436"/>
            <a:ext cx="168910" cy="259079"/>
          </a:xfrm>
          <a:custGeom>
            <a:avLst/>
            <a:gdLst/>
            <a:ahLst/>
            <a:cxnLst/>
            <a:rect l="l" t="t" r="r" b="b"/>
            <a:pathLst>
              <a:path w="168909" h="259079">
                <a:moveTo>
                  <a:pt x="79476" y="0"/>
                </a:moveTo>
                <a:lnTo>
                  <a:pt x="40196" y="10458"/>
                </a:lnTo>
                <a:lnTo>
                  <a:pt x="13411" y="41214"/>
                </a:lnTo>
                <a:lnTo>
                  <a:pt x="4813" y="71894"/>
                </a:lnTo>
                <a:lnTo>
                  <a:pt x="12026" y="71894"/>
                </a:lnTo>
                <a:lnTo>
                  <a:pt x="16251" y="61939"/>
                </a:lnTo>
                <a:lnTo>
                  <a:pt x="21493" y="53257"/>
                </a:lnTo>
                <a:lnTo>
                  <a:pt x="60642" y="29438"/>
                </a:lnTo>
                <a:lnTo>
                  <a:pt x="70192" y="28752"/>
                </a:lnTo>
                <a:lnTo>
                  <a:pt x="80577" y="29717"/>
                </a:lnTo>
                <a:lnTo>
                  <a:pt x="113955" y="52431"/>
                </a:lnTo>
                <a:lnTo>
                  <a:pt x="122656" y="83578"/>
                </a:lnTo>
                <a:lnTo>
                  <a:pt x="120932" y="99806"/>
                </a:lnTo>
                <a:lnTo>
                  <a:pt x="95084" y="153377"/>
                </a:lnTo>
                <a:lnTo>
                  <a:pt x="57538" y="197059"/>
                </a:lnTo>
                <a:lnTo>
                  <a:pt x="0" y="251790"/>
                </a:lnTo>
                <a:lnTo>
                  <a:pt x="0" y="258838"/>
                </a:lnTo>
                <a:lnTo>
                  <a:pt x="150456" y="258838"/>
                </a:lnTo>
                <a:lnTo>
                  <a:pt x="168351" y="209473"/>
                </a:lnTo>
                <a:lnTo>
                  <a:pt x="161137" y="209473"/>
                </a:lnTo>
                <a:lnTo>
                  <a:pt x="157848" y="215099"/>
                </a:lnTo>
                <a:lnTo>
                  <a:pt x="154000" y="219430"/>
                </a:lnTo>
                <a:lnTo>
                  <a:pt x="115503" y="229980"/>
                </a:lnTo>
                <a:lnTo>
                  <a:pt x="39039" y="230073"/>
                </a:lnTo>
                <a:lnTo>
                  <a:pt x="47498" y="222050"/>
                </a:lnTo>
                <a:lnTo>
                  <a:pt x="60320" y="209222"/>
                </a:lnTo>
                <a:lnTo>
                  <a:pt x="99059" y="169151"/>
                </a:lnTo>
                <a:lnTo>
                  <a:pt x="126293" y="136148"/>
                </a:lnTo>
                <a:lnTo>
                  <a:pt x="148785" y="95285"/>
                </a:lnTo>
                <a:lnTo>
                  <a:pt x="153924" y="66433"/>
                </a:lnTo>
                <a:lnTo>
                  <a:pt x="152590" y="53429"/>
                </a:lnTo>
                <a:lnTo>
                  <a:pt x="132613" y="19773"/>
                </a:lnTo>
                <a:lnTo>
                  <a:pt x="94733" y="1235"/>
                </a:lnTo>
                <a:lnTo>
                  <a:pt x="7947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916709" y="3582619"/>
            <a:ext cx="3278504" cy="6542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589924" y="6547243"/>
            <a:ext cx="404495" cy="43180"/>
          </a:xfrm>
          <a:custGeom>
            <a:avLst/>
            <a:gdLst/>
            <a:ahLst/>
            <a:cxnLst/>
            <a:rect l="l" t="t" r="r" b="b"/>
            <a:pathLst>
              <a:path w="404495" h="43179">
                <a:moveTo>
                  <a:pt x="404025" y="0"/>
                </a:moveTo>
                <a:lnTo>
                  <a:pt x="0" y="0"/>
                </a:lnTo>
                <a:lnTo>
                  <a:pt x="0" y="43141"/>
                </a:lnTo>
                <a:lnTo>
                  <a:pt x="404025" y="43141"/>
                </a:lnTo>
                <a:lnTo>
                  <a:pt x="40402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838105" y="5533478"/>
            <a:ext cx="404495" cy="43180"/>
          </a:xfrm>
          <a:custGeom>
            <a:avLst/>
            <a:gdLst/>
            <a:ahLst/>
            <a:cxnLst/>
            <a:rect l="l" t="t" r="r" b="b"/>
            <a:pathLst>
              <a:path w="404495" h="43179">
                <a:moveTo>
                  <a:pt x="404037" y="0"/>
                </a:moveTo>
                <a:lnTo>
                  <a:pt x="0" y="0"/>
                </a:lnTo>
                <a:lnTo>
                  <a:pt x="0" y="43141"/>
                </a:lnTo>
                <a:lnTo>
                  <a:pt x="404037" y="43141"/>
                </a:lnTo>
                <a:lnTo>
                  <a:pt x="40403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240259" y="5231053"/>
            <a:ext cx="524510" cy="661035"/>
          </a:xfrm>
          <a:custGeom>
            <a:avLst/>
            <a:gdLst/>
            <a:ahLst/>
            <a:cxnLst/>
            <a:rect l="l" t="t" r="r" b="b"/>
            <a:pathLst>
              <a:path w="524509" h="661035">
                <a:moveTo>
                  <a:pt x="1536" y="0"/>
                </a:moveTo>
                <a:lnTo>
                  <a:pt x="268566" y="349605"/>
                </a:lnTo>
                <a:lnTo>
                  <a:pt x="0" y="654570"/>
                </a:lnTo>
                <a:lnTo>
                  <a:pt x="44373" y="652322"/>
                </a:lnTo>
                <a:lnTo>
                  <a:pt x="439153" y="652322"/>
                </a:lnTo>
                <a:lnTo>
                  <a:pt x="447548" y="653072"/>
                </a:lnTo>
                <a:lnTo>
                  <a:pt x="463854" y="655574"/>
                </a:lnTo>
                <a:lnTo>
                  <a:pt x="491172" y="660565"/>
                </a:lnTo>
                <a:lnTo>
                  <a:pt x="498419" y="608385"/>
                </a:lnTo>
                <a:lnTo>
                  <a:pt x="501275" y="590479"/>
                </a:lnTo>
                <a:lnTo>
                  <a:pt x="503618" y="578027"/>
                </a:lnTo>
                <a:lnTo>
                  <a:pt x="524281" y="488835"/>
                </a:lnTo>
                <a:lnTo>
                  <a:pt x="506615" y="488835"/>
                </a:lnTo>
                <a:lnTo>
                  <a:pt x="486113" y="531966"/>
                </a:lnTo>
                <a:lnTo>
                  <a:pt x="454302" y="565760"/>
                </a:lnTo>
                <a:lnTo>
                  <a:pt x="402831" y="575640"/>
                </a:lnTo>
                <a:lnTo>
                  <a:pt x="116979" y="575640"/>
                </a:lnTo>
                <a:lnTo>
                  <a:pt x="343382" y="315899"/>
                </a:lnTo>
                <a:lnTo>
                  <a:pt x="133172" y="41186"/>
                </a:lnTo>
                <a:lnTo>
                  <a:pt x="335864" y="41186"/>
                </a:lnTo>
                <a:lnTo>
                  <a:pt x="365658" y="42384"/>
                </a:lnTo>
                <a:lnTo>
                  <a:pt x="407592" y="51971"/>
                </a:lnTo>
                <a:lnTo>
                  <a:pt x="437621" y="87050"/>
                </a:lnTo>
                <a:lnTo>
                  <a:pt x="453593" y="128777"/>
                </a:lnTo>
                <a:lnTo>
                  <a:pt x="469011" y="128777"/>
                </a:lnTo>
                <a:lnTo>
                  <a:pt x="464489" y="5245"/>
                </a:lnTo>
                <a:lnTo>
                  <a:pt x="81610" y="5245"/>
                </a:lnTo>
                <a:lnTo>
                  <a:pt x="72616" y="5057"/>
                </a:lnTo>
                <a:lnTo>
                  <a:pt x="62534" y="4494"/>
                </a:lnTo>
                <a:lnTo>
                  <a:pt x="51367" y="3557"/>
                </a:lnTo>
                <a:lnTo>
                  <a:pt x="39116" y="2247"/>
                </a:lnTo>
                <a:lnTo>
                  <a:pt x="15440" y="561"/>
                </a:lnTo>
                <a:lnTo>
                  <a:pt x="153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786649" y="5533478"/>
            <a:ext cx="404495" cy="43180"/>
          </a:xfrm>
          <a:custGeom>
            <a:avLst/>
            <a:gdLst/>
            <a:ahLst/>
            <a:cxnLst/>
            <a:rect l="l" t="t" r="r" b="b"/>
            <a:pathLst>
              <a:path w="404495" h="43179">
                <a:moveTo>
                  <a:pt x="404037" y="0"/>
                </a:moveTo>
                <a:lnTo>
                  <a:pt x="0" y="0"/>
                </a:lnTo>
                <a:lnTo>
                  <a:pt x="0" y="43141"/>
                </a:lnTo>
                <a:lnTo>
                  <a:pt x="404037" y="43141"/>
                </a:lnTo>
                <a:lnTo>
                  <a:pt x="40403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736154" y="4474171"/>
            <a:ext cx="404495" cy="43180"/>
          </a:xfrm>
          <a:custGeom>
            <a:avLst/>
            <a:gdLst/>
            <a:ahLst/>
            <a:cxnLst/>
            <a:rect l="l" t="t" r="r" b="b"/>
            <a:pathLst>
              <a:path w="404495" h="43179">
                <a:moveTo>
                  <a:pt x="404037" y="0"/>
                </a:moveTo>
                <a:lnTo>
                  <a:pt x="0" y="0"/>
                </a:lnTo>
                <a:lnTo>
                  <a:pt x="0" y="43129"/>
                </a:lnTo>
                <a:lnTo>
                  <a:pt x="404037" y="43129"/>
                </a:lnTo>
                <a:lnTo>
                  <a:pt x="40403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240259" y="3157969"/>
            <a:ext cx="524510" cy="661035"/>
          </a:xfrm>
          <a:custGeom>
            <a:avLst/>
            <a:gdLst/>
            <a:ahLst/>
            <a:cxnLst/>
            <a:rect l="l" t="t" r="r" b="b"/>
            <a:pathLst>
              <a:path w="524509" h="661035">
                <a:moveTo>
                  <a:pt x="1536" y="0"/>
                </a:moveTo>
                <a:lnTo>
                  <a:pt x="268566" y="349605"/>
                </a:lnTo>
                <a:lnTo>
                  <a:pt x="0" y="654583"/>
                </a:lnTo>
                <a:lnTo>
                  <a:pt x="44373" y="652335"/>
                </a:lnTo>
                <a:lnTo>
                  <a:pt x="439153" y="652335"/>
                </a:lnTo>
                <a:lnTo>
                  <a:pt x="447548" y="653084"/>
                </a:lnTo>
                <a:lnTo>
                  <a:pt x="463854" y="655574"/>
                </a:lnTo>
                <a:lnTo>
                  <a:pt x="491172" y="660565"/>
                </a:lnTo>
                <a:lnTo>
                  <a:pt x="498419" y="608387"/>
                </a:lnTo>
                <a:lnTo>
                  <a:pt x="501275" y="590484"/>
                </a:lnTo>
                <a:lnTo>
                  <a:pt x="503618" y="578040"/>
                </a:lnTo>
                <a:lnTo>
                  <a:pt x="524281" y="488835"/>
                </a:lnTo>
                <a:lnTo>
                  <a:pt x="506615" y="488835"/>
                </a:lnTo>
                <a:lnTo>
                  <a:pt x="486113" y="531966"/>
                </a:lnTo>
                <a:lnTo>
                  <a:pt x="454302" y="565760"/>
                </a:lnTo>
                <a:lnTo>
                  <a:pt x="402831" y="575640"/>
                </a:lnTo>
                <a:lnTo>
                  <a:pt x="116979" y="575640"/>
                </a:lnTo>
                <a:lnTo>
                  <a:pt x="343382" y="315912"/>
                </a:lnTo>
                <a:lnTo>
                  <a:pt x="133172" y="41198"/>
                </a:lnTo>
                <a:lnTo>
                  <a:pt x="335864" y="41198"/>
                </a:lnTo>
                <a:lnTo>
                  <a:pt x="365658" y="42396"/>
                </a:lnTo>
                <a:lnTo>
                  <a:pt x="407592" y="51978"/>
                </a:lnTo>
                <a:lnTo>
                  <a:pt x="437621" y="87055"/>
                </a:lnTo>
                <a:lnTo>
                  <a:pt x="453593" y="128777"/>
                </a:lnTo>
                <a:lnTo>
                  <a:pt x="469011" y="128777"/>
                </a:lnTo>
                <a:lnTo>
                  <a:pt x="464489" y="5245"/>
                </a:lnTo>
                <a:lnTo>
                  <a:pt x="81610" y="5245"/>
                </a:lnTo>
                <a:lnTo>
                  <a:pt x="72616" y="5057"/>
                </a:lnTo>
                <a:lnTo>
                  <a:pt x="62534" y="4494"/>
                </a:lnTo>
                <a:lnTo>
                  <a:pt x="51367" y="3557"/>
                </a:lnTo>
                <a:lnTo>
                  <a:pt x="39116" y="2247"/>
                </a:lnTo>
                <a:lnTo>
                  <a:pt x="15440" y="561"/>
                </a:lnTo>
                <a:lnTo>
                  <a:pt x="153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786649" y="3460394"/>
            <a:ext cx="404495" cy="43180"/>
          </a:xfrm>
          <a:custGeom>
            <a:avLst/>
            <a:gdLst/>
            <a:ahLst/>
            <a:cxnLst/>
            <a:rect l="l" t="t" r="r" b="b"/>
            <a:pathLst>
              <a:path w="404495" h="43179">
                <a:moveTo>
                  <a:pt x="404037" y="0"/>
                </a:moveTo>
                <a:lnTo>
                  <a:pt x="0" y="0"/>
                </a:lnTo>
                <a:lnTo>
                  <a:pt x="0" y="43141"/>
                </a:lnTo>
                <a:lnTo>
                  <a:pt x="404037" y="43141"/>
                </a:lnTo>
                <a:lnTo>
                  <a:pt x="40403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439397" y="6115849"/>
            <a:ext cx="486409" cy="50800"/>
          </a:xfrm>
          <a:custGeom>
            <a:avLst/>
            <a:gdLst/>
            <a:ahLst/>
            <a:cxnLst/>
            <a:rect l="l" t="t" r="r" b="b"/>
            <a:pathLst>
              <a:path w="486410" h="50800">
                <a:moveTo>
                  <a:pt x="485813" y="0"/>
                </a:moveTo>
                <a:lnTo>
                  <a:pt x="0" y="0"/>
                </a:lnTo>
                <a:lnTo>
                  <a:pt x="0" y="50330"/>
                </a:lnTo>
                <a:lnTo>
                  <a:pt x="485813" y="50330"/>
                </a:lnTo>
                <a:lnTo>
                  <a:pt x="4858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439397" y="5936107"/>
            <a:ext cx="486409" cy="50800"/>
          </a:xfrm>
          <a:custGeom>
            <a:avLst/>
            <a:gdLst/>
            <a:ahLst/>
            <a:cxnLst/>
            <a:rect l="l" t="t" r="r" b="b"/>
            <a:pathLst>
              <a:path w="486410" h="50800">
                <a:moveTo>
                  <a:pt x="485813" y="0"/>
                </a:moveTo>
                <a:lnTo>
                  <a:pt x="0" y="0"/>
                </a:lnTo>
                <a:lnTo>
                  <a:pt x="0" y="50330"/>
                </a:lnTo>
                <a:lnTo>
                  <a:pt x="485813" y="50330"/>
                </a:lnTo>
                <a:lnTo>
                  <a:pt x="4858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439397" y="4042778"/>
            <a:ext cx="486409" cy="50800"/>
          </a:xfrm>
          <a:custGeom>
            <a:avLst/>
            <a:gdLst/>
            <a:ahLst/>
            <a:cxnLst/>
            <a:rect l="l" t="t" r="r" b="b"/>
            <a:pathLst>
              <a:path w="486410" h="50800">
                <a:moveTo>
                  <a:pt x="485813" y="0"/>
                </a:moveTo>
                <a:lnTo>
                  <a:pt x="0" y="0"/>
                </a:lnTo>
                <a:lnTo>
                  <a:pt x="0" y="50330"/>
                </a:lnTo>
                <a:lnTo>
                  <a:pt x="485813" y="50330"/>
                </a:lnTo>
                <a:lnTo>
                  <a:pt x="4858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439397" y="3863022"/>
            <a:ext cx="486409" cy="50800"/>
          </a:xfrm>
          <a:custGeom>
            <a:avLst/>
            <a:gdLst/>
            <a:ahLst/>
            <a:cxnLst/>
            <a:rect l="l" t="t" r="r" b="b"/>
            <a:pathLst>
              <a:path w="486410" h="50800">
                <a:moveTo>
                  <a:pt x="485813" y="0"/>
                </a:moveTo>
                <a:lnTo>
                  <a:pt x="0" y="0"/>
                </a:lnTo>
                <a:lnTo>
                  <a:pt x="0" y="50330"/>
                </a:lnTo>
                <a:lnTo>
                  <a:pt x="485813" y="50330"/>
                </a:lnTo>
                <a:lnTo>
                  <a:pt x="4858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916938" y="6259652"/>
            <a:ext cx="605790" cy="520065"/>
          </a:xfrm>
          <a:custGeom>
            <a:avLst/>
            <a:gdLst/>
            <a:ahLst/>
            <a:cxnLst/>
            <a:rect l="l" t="t" r="r" b="b"/>
            <a:pathLst>
              <a:path w="605790" h="520065">
                <a:moveTo>
                  <a:pt x="605751" y="0"/>
                </a:moveTo>
                <a:lnTo>
                  <a:pt x="444500" y="0"/>
                </a:lnTo>
                <a:lnTo>
                  <a:pt x="440372" y="14376"/>
                </a:lnTo>
                <a:lnTo>
                  <a:pt x="462050" y="15240"/>
                </a:lnTo>
                <a:lnTo>
                  <a:pt x="472219" y="16690"/>
                </a:lnTo>
                <a:lnTo>
                  <a:pt x="480276" y="19107"/>
                </a:lnTo>
                <a:lnTo>
                  <a:pt x="486219" y="22491"/>
                </a:lnTo>
                <a:lnTo>
                  <a:pt x="492734" y="27647"/>
                </a:lnTo>
                <a:lnTo>
                  <a:pt x="495985" y="34772"/>
                </a:lnTo>
                <a:lnTo>
                  <a:pt x="495985" y="43891"/>
                </a:lnTo>
                <a:lnTo>
                  <a:pt x="490070" y="82858"/>
                </a:lnTo>
                <a:lnTo>
                  <a:pt x="399681" y="397319"/>
                </a:lnTo>
                <a:lnTo>
                  <a:pt x="245237" y="0"/>
                </a:lnTo>
                <a:lnTo>
                  <a:pt x="117919" y="0"/>
                </a:lnTo>
                <a:lnTo>
                  <a:pt x="113779" y="14376"/>
                </a:lnTo>
                <a:lnTo>
                  <a:pt x="130283" y="15386"/>
                </a:lnTo>
                <a:lnTo>
                  <a:pt x="144459" y="17292"/>
                </a:lnTo>
                <a:lnTo>
                  <a:pt x="182033" y="35552"/>
                </a:lnTo>
                <a:lnTo>
                  <a:pt x="197205" y="54228"/>
                </a:lnTo>
                <a:lnTo>
                  <a:pt x="92811" y="415772"/>
                </a:lnTo>
                <a:lnTo>
                  <a:pt x="74002" y="463964"/>
                </a:lnTo>
                <a:lnTo>
                  <a:pt x="39151" y="490797"/>
                </a:lnTo>
                <a:lnTo>
                  <a:pt x="5257" y="493699"/>
                </a:lnTo>
                <a:lnTo>
                  <a:pt x="0" y="508088"/>
                </a:lnTo>
                <a:lnTo>
                  <a:pt x="161658" y="508088"/>
                </a:lnTo>
                <a:lnTo>
                  <a:pt x="165417" y="493699"/>
                </a:lnTo>
                <a:lnTo>
                  <a:pt x="149715" y="492104"/>
                </a:lnTo>
                <a:lnTo>
                  <a:pt x="137185" y="489927"/>
                </a:lnTo>
                <a:lnTo>
                  <a:pt x="127827" y="487170"/>
                </a:lnTo>
                <a:lnTo>
                  <a:pt x="121640" y="483831"/>
                </a:lnTo>
                <a:lnTo>
                  <a:pt x="115506" y="479005"/>
                </a:lnTo>
                <a:lnTo>
                  <a:pt x="112433" y="471868"/>
                </a:lnTo>
                <a:lnTo>
                  <a:pt x="112433" y="462432"/>
                </a:lnTo>
                <a:lnTo>
                  <a:pt x="118139" y="424541"/>
                </a:lnTo>
                <a:lnTo>
                  <a:pt x="213931" y="91300"/>
                </a:lnTo>
                <a:lnTo>
                  <a:pt x="380580" y="520064"/>
                </a:lnTo>
                <a:lnTo>
                  <a:pt x="391668" y="520064"/>
                </a:lnTo>
                <a:lnTo>
                  <a:pt x="512559" y="101295"/>
                </a:lnTo>
                <a:lnTo>
                  <a:pt x="524865" y="64004"/>
                </a:lnTo>
                <a:lnTo>
                  <a:pt x="547879" y="28611"/>
                </a:lnTo>
                <a:lnTo>
                  <a:pt x="589289" y="14567"/>
                </a:lnTo>
                <a:lnTo>
                  <a:pt x="601243" y="14376"/>
                </a:lnTo>
                <a:lnTo>
                  <a:pt x="60575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0311879" y="5413641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501" y="0"/>
                </a:moveTo>
                <a:lnTo>
                  <a:pt x="318236" y="0"/>
                </a:lnTo>
                <a:lnTo>
                  <a:pt x="311607" y="1257"/>
                </a:lnTo>
                <a:lnTo>
                  <a:pt x="272592" y="26098"/>
                </a:lnTo>
                <a:lnTo>
                  <a:pt x="240677" y="60477"/>
                </a:lnTo>
                <a:lnTo>
                  <a:pt x="207695" y="110058"/>
                </a:lnTo>
                <a:lnTo>
                  <a:pt x="201088" y="84809"/>
                </a:lnTo>
                <a:lnTo>
                  <a:pt x="187248" y="41084"/>
                </a:lnTo>
                <a:lnTo>
                  <a:pt x="159664" y="0"/>
                </a:lnTo>
                <a:lnTo>
                  <a:pt x="60121" y="21577"/>
                </a:lnTo>
                <a:lnTo>
                  <a:pt x="60121" y="34302"/>
                </a:lnTo>
                <a:lnTo>
                  <a:pt x="67500" y="33807"/>
                </a:lnTo>
                <a:lnTo>
                  <a:pt x="79629" y="33553"/>
                </a:lnTo>
                <a:lnTo>
                  <a:pt x="119799" y="43586"/>
                </a:lnTo>
                <a:lnTo>
                  <a:pt x="141897" y="77774"/>
                </a:lnTo>
                <a:lnTo>
                  <a:pt x="167182" y="173342"/>
                </a:lnTo>
                <a:lnTo>
                  <a:pt x="161222" y="185489"/>
                </a:lnTo>
                <a:lnTo>
                  <a:pt x="141486" y="219632"/>
                </a:lnTo>
                <a:lnTo>
                  <a:pt x="113423" y="263206"/>
                </a:lnTo>
                <a:lnTo>
                  <a:pt x="89586" y="293977"/>
                </a:lnTo>
                <a:lnTo>
                  <a:pt x="71488" y="309168"/>
                </a:lnTo>
                <a:lnTo>
                  <a:pt x="65024" y="309168"/>
                </a:lnTo>
                <a:lnTo>
                  <a:pt x="60058" y="306158"/>
                </a:lnTo>
                <a:lnTo>
                  <a:pt x="53632" y="300139"/>
                </a:lnTo>
                <a:lnTo>
                  <a:pt x="47014" y="294653"/>
                </a:lnTo>
                <a:lnTo>
                  <a:pt x="2730" y="301447"/>
                </a:lnTo>
                <a:lnTo>
                  <a:pt x="0" y="308381"/>
                </a:lnTo>
                <a:lnTo>
                  <a:pt x="0" y="326008"/>
                </a:lnTo>
                <a:lnTo>
                  <a:pt x="36296" y="349910"/>
                </a:lnTo>
                <a:lnTo>
                  <a:pt x="47066" y="348733"/>
                </a:lnTo>
                <a:lnTo>
                  <a:pt x="99528" y="311857"/>
                </a:lnTo>
                <a:lnTo>
                  <a:pt x="146309" y="246172"/>
                </a:lnTo>
                <a:lnTo>
                  <a:pt x="174053" y="199707"/>
                </a:lnTo>
                <a:lnTo>
                  <a:pt x="185431" y="249346"/>
                </a:lnTo>
                <a:lnTo>
                  <a:pt x="194686" y="286896"/>
                </a:lnTo>
                <a:lnTo>
                  <a:pt x="206832" y="325716"/>
                </a:lnTo>
                <a:lnTo>
                  <a:pt x="239369" y="349910"/>
                </a:lnTo>
                <a:lnTo>
                  <a:pt x="246710" y="348879"/>
                </a:lnTo>
                <a:lnTo>
                  <a:pt x="290339" y="317836"/>
                </a:lnTo>
                <a:lnTo>
                  <a:pt x="319594" y="281097"/>
                </a:lnTo>
                <a:lnTo>
                  <a:pt x="331889" y="259918"/>
                </a:lnTo>
                <a:lnTo>
                  <a:pt x="318731" y="253187"/>
                </a:lnTo>
                <a:lnTo>
                  <a:pt x="311288" y="266400"/>
                </a:lnTo>
                <a:lnTo>
                  <a:pt x="303114" y="278301"/>
                </a:lnTo>
                <a:lnTo>
                  <a:pt x="294210" y="288888"/>
                </a:lnTo>
                <a:lnTo>
                  <a:pt x="284581" y="298157"/>
                </a:lnTo>
                <a:lnTo>
                  <a:pt x="277812" y="303898"/>
                </a:lnTo>
                <a:lnTo>
                  <a:pt x="271894" y="306768"/>
                </a:lnTo>
                <a:lnTo>
                  <a:pt x="263652" y="306768"/>
                </a:lnTo>
                <a:lnTo>
                  <a:pt x="214274" y="135305"/>
                </a:lnTo>
                <a:lnTo>
                  <a:pt x="229776" y="109195"/>
                </a:lnTo>
                <a:lnTo>
                  <a:pt x="257431" y="70847"/>
                </a:lnTo>
                <a:lnTo>
                  <a:pt x="284886" y="47929"/>
                </a:lnTo>
                <a:lnTo>
                  <a:pt x="294868" y="47929"/>
                </a:lnTo>
                <a:lnTo>
                  <a:pt x="302717" y="49987"/>
                </a:lnTo>
                <a:lnTo>
                  <a:pt x="314413" y="54076"/>
                </a:lnTo>
                <a:lnTo>
                  <a:pt x="320395" y="56375"/>
                </a:lnTo>
                <a:lnTo>
                  <a:pt x="325996" y="57518"/>
                </a:lnTo>
                <a:lnTo>
                  <a:pt x="331216" y="57518"/>
                </a:lnTo>
                <a:lnTo>
                  <a:pt x="337749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49" y="530"/>
                </a:lnTo>
                <a:lnTo>
                  <a:pt x="32550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191167" y="5413641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488" y="0"/>
                </a:moveTo>
                <a:lnTo>
                  <a:pt x="318223" y="0"/>
                </a:lnTo>
                <a:lnTo>
                  <a:pt x="311607" y="1257"/>
                </a:lnTo>
                <a:lnTo>
                  <a:pt x="272580" y="26098"/>
                </a:lnTo>
                <a:lnTo>
                  <a:pt x="240677" y="60477"/>
                </a:lnTo>
                <a:lnTo>
                  <a:pt x="207683" y="110058"/>
                </a:lnTo>
                <a:lnTo>
                  <a:pt x="201077" y="84809"/>
                </a:lnTo>
                <a:lnTo>
                  <a:pt x="187248" y="41084"/>
                </a:lnTo>
                <a:lnTo>
                  <a:pt x="159664" y="0"/>
                </a:lnTo>
                <a:lnTo>
                  <a:pt x="60121" y="21577"/>
                </a:lnTo>
                <a:lnTo>
                  <a:pt x="60121" y="34302"/>
                </a:lnTo>
                <a:lnTo>
                  <a:pt x="67487" y="33807"/>
                </a:lnTo>
                <a:lnTo>
                  <a:pt x="79616" y="33553"/>
                </a:lnTo>
                <a:lnTo>
                  <a:pt x="119786" y="43586"/>
                </a:lnTo>
                <a:lnTo>
                  <a:pt x="141884" y="77774"/>
                </a:lnTo>
                <a:lnTo>
                  <a:pt x="167170" y="173342"/>
                </a:lnTo>
                <a:lnTo>
                  <a:pt x="161209" y="185489"/>
                </a:lnTo>
                <a:lnTo>
                  <a:pt x="141474" y="219632"/>
                </a:lnTo>
                <a:lnTo>
                  <a:pt x="113410" y="263206"/>
                </a:lnTo>
                <a:lnTo>
                  <a:pt x="89579" y="293977"/>
                </a:lnTo>
                <a:lnTo>
                  <a:pt x="71475" y="309168"/>
                </a:lnTo>
                <a:lnTo>
                  <a:pt x="65011" y="309168"/>
                </a:lnTo>
                <a:lnTo>
                  <a:pt x="60058" y="306158"/>
                </a:lnTo>
                <a:lnTo>
                  <a:pt x="53619" y="300139"/>
                </a:lnTo>
                <a:lnTo>
                  <a:pt x="47006" y="294653"/>
                </a:lnTo>
                <a:lnTo>
                  <a:pt x="2730" y="301447"/>
                </a:lnTo>
                <a:lnTo>
                  <a:pt x="0" y="308381"/>
                </a:lnTo>
                <a:lnTo>
                  <a:pt x="0" y="326008"/>
                </a:lnTo>
                <a:lnTo>
                  <a:pt x="36296" y="349910"/>
                </a:lnTo>
                <a:lnTo>
                  <a:pt x="47059" y="348733"/>
                </a:lnTo>
                <a:lnTo>
                  <a:pt x="99522" y="311857"/>
                </a:lnTo>
                <a:lnTo>
                  <a:pt x="146309" y="246172"/>
                </a:lnTo>
                <a:lnTo>
                  <a:pt x="174053" y="199707"/>
                </a:lnTo>
                <a:lnTo>
                  <a:pt x="185431" y="249346"/>
                </a:lnTo>
                <a:lnTo>
                  <a:pt x="194684" y="286896"/>
                </a:lnTo>
                <a:lnTo>
                  <a:pt x="206819" y="325716"/>
                </a:lnTo>
                <a:lnTo>
                  <a:pt x="239369" y="349910"/>
                </a:lnTo>
                <a:lnTo>
                  <a:pt x="246703" y="348879"/>
                </a:lnTo>
                <a:lnTo>
                  <a:pt x="290326" y="317836"/>
                </a:lnTo>
                <a:lnTo>
                  <a:pt x="319582" y="281097"/>
                </a:lnTo>
                <a:lnTo>
                  <a:pt x="331876" y="259918"/>
                </a:lnTo>
                <a:lnTo>
                  <a:pt x="318731" y="253187"/>
                </a:lnTo>
                <a:lnTo>
                  <a:pt x="311281" y="266400"/>
                </a:lnTo>
                <a:lnTo>
                  <a:pt x="303102" y="278301"/>
                </a:lnTo>
                <a:lnTo>
                  <a:pt x="294198" y="288888"/>
                </a:lnTo>
                <a:lnTo>
                  <a:pt x="284568" y="298157"/>
                </a:lnTo>
                <a:lnTo>
                  <a:pt x="277812" y="303898"/>
                </a:lnTo>
                <a:lnTo>
                  <a:pt x="271881" y="306768"/>
                </a:lnTo>
                <a:lnTo>
                  <a:pt x="263639" y="306768"/>
                </a:lnTo>
                <a:lnTo>
                  <a:pt x="214261" y="135305"/>
                </a:lnTo>
                <a:lnTo>
                  <a:pt x="229770" y="109195"/>
                </a:lnTo>
                <a:lnTo>
                  <a:pt x="257426" y="70847"/>
                </a:lnTo>
                <a:lnTo>
                  <a:pt x="284886" y="47929"/>
                </a:lnTo>
                <a:lnTo>
                  <a:pt x="294855" y="47929"/>
                </a:lnTo>
                <a:lnTo>
                  <a:pt x="302704" y="49987"/>
                </a:lnTo>
                <a:lnTo>
                  <a:pt x="320395" y="56375"/>
                </a:lnTo>
                <a:lnTo>
                  <a:pt x="325996" y="57518"/>
                </a:lnTo>
                <a:lnTo>
                  <a:pt x="331203" y="57518"/>
                </a:lnTo>
                <a:lnTo>
                  <a:pt x="337742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38" y="530"/>
                </a:lnTo>
                <a:lnTo>
                  <a:pt x="32548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260435" y="5413641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500" y="0"/>
                </a:moveTo>
                <a:lnTo>
                  <a:pt x="318236" y="0"/>
                </a:lnTo>
                <a:lnTo>
                  <a:pt x="311607" y="1257"/>
                </a:lnTo>
                <a:lnTo>
                  <a:pt x="272592" y="26098"/>
                </a:lnTo>
                <a:lnTo>
                  <a:pt x="240690" y="60477"/>
                </a:lnTo>
                <a:lnTo>
                  <a:pt x="207695" y="110058"/>
                </a:lnTo>
                <a:lnTo>
                  <a:pt x="201089" y="84809"/>
                </a:lnTo>
                <a:lnTo>
                  <a:pt x="187248" y="41084"/>
                </a:lnTo>
                <a:lnTo>
                  <a:pt x="159664" y="0"/>
                </a:lnTo>
                <a:lnTo>
                  <a:pt x="60121" y="21577"/>
                </a:lnTo>
                <a:lnTo>
                  <a:pt x="60121" y="34302"/>
                </a:lnTo>
                <a:lnTo>
                  <a:pt x="67487" y="33807"/>
                </a:lnTo>
                <a:lnTo>
                  <a:pt x="79628" y="33553"/>
                </a:lnTo>
                <a:lnTo>
                  <a:pt x="119799" y="43586"/>
                </a:lnTo>
                <a:lnTo>
                  <a:pt x="141897" y="77774"/>
                </a:lnTo>
                <a:lnTo>
                  <a:pt x="167182" y="173342"/>
                </a:lnTo>
                <a:lnTo>
                  <a:pt x="161222" y="185489"/>
                </a:lnTo>
                <a:lnTo>
                  <a:pt x="141486" y="219632"/>
                </a:lnTo>
                <a:lnTo>
                  <a:pt x="113423" y="263206"/>
                </a:lnTo>
                <a:lnTo>
                  <a:pt x="89586" y="293977"/>
                </a:lnTo>
                <a:lnTo>
                  <a:pt x="71488" y="309168"/>
                </a:lnTo>
                <a:lnTo>
                  <a:pt x="65024" y="309168"/>
                </a:lnTo>
                <a:lnTo>
                  <a:pt x="60058" y="306158"/>
                </a:lnTo>
                <a:lnTo>
                  <a:pt x="53619" y="300139"/>
                </a:lnTo>
                <a:lnTo>
                  <a:pt x="47006" y="294653"/>
                </a:lnTo>
                <a:lnTo>
                  <a:pt x="2730" y="301447"/>
                </a:lnTo>
                <a:lnTo>
                  <a:pt x="0" y="308381"/>
                </a:lnTo>
                <a:lnTo>
                  <a:pt x="0" y="326008"/>
                </a:lnTo>
                <a:lnTo>
                  <a:pt x="36296" y="349910"/>
                </a:lnTo>
                <a:lnTo>
                  <a:pt x="47066" y="348733"/>
                </a:lnTo>
                <a:lnTo>
                  <a:pt x="99528" y="311857"/>
                </a:lnTo>
                <a:lnTo>
                  <a:pt x="146315" y="246172"/>
                </a:lnTo>
                <a:lnTo>
                  <a:pt x="174066" y="199707"/>
                </a:lnTo>
                <a:lnTo>
                  <a:pt x="185438" y="249346"/>
                </a:lnTo>
                <a:lnTo>
                  <a:pt x="194692" y="286896"/>
                </a:lnTo>
                <a:lnTo>
                  <a:pt x="206832" y="325716"/>
                </a:lnTo>
                <a:lnTo>
                  <a:pt x="239369" y="349910"/>
                </a:lnTo>
                <a:lnTo>
                  <a:pt x="246710" y="348879"/>
                </a:lnTo>
                <a:lnTo>
                  <a:pt x="290339" y="317836"/>
                </a:lnTo>
                <a:lnTo>
                  <a:pt x="319594" y="281097"/>
                </a:lnTo>
                <a:lnTo>
                  <a:pt x="331889" y="259918"/>
                </a:lnTo>
                <a:lnTo>
                  <a:pt x="318731" y="253187"/>
                </a:lnTo>
                <a:lnTo>
                  <a:pt x="311288" y="266400"/>
                </a:lnTo>
                <a:lnTo>
                  <a:pt x="303114" y="278301"/>
                </a:lnTo>
                <a:lnTo>
                  <a:pt x="294210" y="288888"/>
                </a:lnTo>
                <a:lnTo>
                  <a:pt x="284581" y="298157"/>
                </a:lnTo>
                <a:lnTo>
                  <a:pt x="277812" y="303898"/>
                </a:lnTo>
                <a:lnTo>
                  <a:pt x="271881" y="306768"/>
                </a:lnTo>
                <a:lnTo>
                  <a:pt x="263651" y="306768"/>
                </a:lnTo>
                <a:lnTo>
                  <a:pt x="214274" y="135305"/>
                </a:lnTo>
                <a:lnTo>
                  <a:pt x="229776" y="109195"/>
                </a:lnTo>
                <a:lnTo>
                  <a:pt x="257431" y="70847"/>
                </a:lnTo>
                <a:lnTo>
                  <a:pt x="284886" y="47929"/>
                </a:lnTo>
                <a:lnTo>
                  <a:pt x="294855" y="47929"/>
                </a:lnTo>
                <a:lnTo>
                  <a:pt x="302717" y="49987"/>
                </a:lnTo>
                <a:lnTo>
                  <a:pt x="314413" y="54076"/>
                </a:lnTo>
                <a:lnTo>
                  <a:pt x="320395" y="56375"/>
                </a:lnTo>
                <a:lnTo>
                  <a:pt x="325996" y="57518"/>
                </a:lnTo>
                <a:lnTo>
                  <a:pt x="331216" y="57518"/>
                </a:lnTo>
                <a:lnTo>
                  <a:pt x="337754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49" y="530"/>
                </a:lnTo>
                <a:lnTo>
                  <a:pt x="3255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139723" y="5413641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488" y="0"/>
                </a:moveTo>
                <a:lnTo>
                  <a:pt x="318223" y="0"/>
                </a:lnTo>
                <a:lnTo>
                  <a:pt x="311607" y="1257"/>
                </a:lnTo>
                <a:lnTo>
                  <a:pt x="272580" y="26098"/>
                </a:lnTo>
                <a:lnTo>
                  <a:pt x="240677" y="60477"/>
                </a:lnTo>
                <a:lnTo>
                  <a:pt x="207683" y="110058"/>
                </a:lnTo>
                <a:lnTo>
                  <a:pt x="201082" y="84809"/>
                </a:lnTo>
                <a:lnTo>
                  <a:pt x="187248" y="41084"/>
                </a:lnTo>
                <a:lnTo>
                  <a:pt x="159664" y="0"/>
                </a:lnTo>
                <a:lnTo>
                  <a:pt x="60121" y="21577"/>
                </a:lnTo>
                <a:lnTo>
                  <a:pt x="60121" y="34302"/>
                </a:lnTo>
                <a:lnTo>
                  <a:pt x="67487" y="33807"/>
                </a:lnTo>
                <a:lnTo>
                  <a:pt x="79616" y="33553"/>
                </a:lnTo>
                <a:lnTo>
                  <a:pt x="119786" y="43586"/>
                </a:lnTo>
                <a:lnTo>
                  <a:pt x="141884" y="77774"/>
                </a:lnTo>
                <a:lnTo>
                  <a:pt x="167182" y="173342"/>
                </a:lnTo>
                <a:lnTo>
                  <a:pt x="161215" y="185489"/>
                </a:lnTo>
                <a:lnTo>
                  <a:pt x="141474" y="219632"/>
                </a:lnTo>
                <a:lnTo>
                  <a:pt x="113410" y="263206"/>
                </a:lnTo>
                <a:lnTo>
                  <a:pt x="89579" y="293977"/>
                </a:lnTo>
                <a:lnTo>
                  <a:pt x="71475" y="309168"/>
                </a:lnTo>
                <a:lnTo>
                  <a:pt x="65011" y="309168"/>
                </a:lnTo>
                <a:lnTo>
                  <a:pt x="60058" y="306158"/>
                </a:lnTo>
                <a:lnTo>
                  <a:pt x="53619" y="300139"/>
                </a:lnTo>
                <a:lnTo>
                  <a:pt x="47006" y="294653"/>
                </a:lnTo>
                <a:lnTo>
                  <a:pt x="2717" y="301447"/>
                </a:lnTo>
                <a:lnTo>
                  <a:pt x="0" y="308381"/>
                </a:lnTo>
                <a:lnTo>
                  <a:pt x="0" y="326008"/>
                </a:lnTo>
                <a:lnTo>
                  <a:pt x="36296" y="349910"/>
                </a:lnTo>
                <a:lnTo>
                  <a:pt x="47059" y="348733"/>
                </a:lnTo>
                <a:lnTo>
                  <a:pt x="99522" y="311857"/>
                </a:lnTo>
                <a:lnTo>
                  <a:pt x="146309" y="246172"/>
                </a:lnTo>
                <a:lnTo>
                  <a:pt x="174053" y="199707"/>
                </a:lnTo>
                <a:lnTo>
                  <a:pt x="185431" y="249346"/>
                </a:lnTo>
                <a:lnTo>
                  <a:pt x="194684" y="286896"/>
                </a:lnTo>
                <a:lnTo>
                  <a:pt x="206819" y="325716"/>
                </a:lnTo>
                <a:lnTo>
                  <a:pt x="239369" y="349910"/>
                </a:lnTo>
                <a:lnTo>
                  <a:pt x="246703" y="348879"/>
                </a:lnTo>
                <a:lnTo>
                  <a:pt x="290331" y="317836"/>
                </a:lnTo>
                <a:lnTo>
                  <a:pt x="319583" y="281097"/>
                </a:lnTo>
                <a:lnTo>
                  <a:pt x="331876" y="259918"/>
                </a:lnTo>
                <a:lnTo>
                  <a:pt x="318731" y="253187"/>
                </a:lnTo>
                <a:lnTo>
                  <a:pt x="311281" y="266400"/>
                </a:lnTo>
                <a:lnTo>
                  <a:pt x="303102" y="278301"/>
                </a:lnTo>
                <a:lnTo>
                  <a:pt x="294198" y="288888"/>
                </a:lnTo>
                <a:lnTo>
                  <a:pt x="284568" y="298157"/>
                </a:lnTo>
                <a:lnTo>
                  <a:pt x="277799" y="303898"/>
                </a:lnTo>
                <a:lnTo>
                  <a:pt x="271881" y="306768"/>
                </a:lnTo>
                <a:lnTo>
                  <a:pt x="263639" y="306768"/>
                </a:lnTo>
                <a:lnTo>
                  <a:pt x="214261" y="135305"/>
                </a:lnTo>
                <a:lnTo>
                  <a:pt x="229770" y="109195"/>
                </a:lnTo>
                <a:lnTo>
                  <a:pt x="257426" y="70847"/>
                </a:lnTo>
                <a:lnTo>
                  <a:pt x="284886" y="47929"/>
                </a:lnTo>
                <a:lnTo>
                  <a:pt x="294855" y="47929"/>
                </a:lnTo>
                <a:lnTo>
                  <a:pt x="302704" y="49987"/>
                </a:lnTo>
                <a:lnTo>
                  <a:pt x="320395" y="56375"/>
                </a:lnTo>
                <a:lnTo>
                  <a:pt x="325996" y="57518"/>
                </a:lnTo>
                <a:lnTo>
                  <a:pt x="331203" y="57518"/>
                </a:lnTo>
                <a:lnTo>
                  <a:pt x="337744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38" y="530"/>
                </a:lnTo>
                <a:lnTo>
                  <a:pt x="32548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063168" y="4186567"/>
            <a:ext cx="605790" cy="520700"/>
          </a:xfrm>
          <a:custGeom>
            <a:avLst/>
            <a:gdLst/>
            <a:ahLst/>
            <a:cxnLst/>
            <a:rect l="l" t="t" r="r" b="b"/>
            <a:pathLst>
              <a:path w="605790" h="520700">
                <a:moveTo>
                  <a:pt x="605751" y="0"/>
                </a:moveTo>
                <a:lnTo>
                  <a:pt x="444512" y="0"/>
                </a:lnTo>
                <a:lnTo>
                  <a:pt x="440372" y="14389"/>
                </a:lnTo>
                <a:lnTo>
                  <a:pt x="462055" y="15240"/>
                </a:lnTo>
                <a:lnTo>
                  <a:pt x="472224" y="16690"/>
                </a:lnTo>
                <a:lnTo>
                  <a:pt x="480277" y="19107"/>
                </a:lnTo>
                <a:lnTo>
                  <a:pt x="486219" y="22491"/>
                </a:lnTo>
                <a:lnTo>
                  <a:pt x="492734" y="27647"/>
                </a:lnTo>
                <a:lnTo>
                  <a:pt x="495998" y="34785"/>
                </a:lnTo>
                <a:lnTo>
                  <a:pt x="495998" y="43891"/>
                </a:lnTo>
                <a:lnTo>
                  <a:pt x="490072" y="82858"/>
                </a:lnTo>
                <a:lnTo>
                  <a:pt x="399681" y="397319"/>
                </a:lnTo>
                <a:lnTo>
                  <a:pt x="245237" y="0"/>
                </a:lnTo>
                <a:lnTo>
                  <a:pt x="117919" y="0"/>
                </a:lnTo>
                <a:lnTo>
                  <a:pt x="113792" y="14389"/>
                </a:lnTo>
                <a:lnTo>
                  <a:pt x="130289" y="15398"/>
                </a:lnTo>
                <a:lnTo>
                  <a:pt x="144462" y="17303"/>
                </a:lnTo>
                <a:lnTo>
                  <a:pt x="182041" y="35556"/>
                </a:lnTo>
                <a:lnTo>
                  <a:pt x="197218" y="54228"/>
                </a:lnTo>
                <a:lnTo>
                  <a:pt x="92824" y="415785"/>
                </a:lnTo>
                <a:lnTo>
                  <a:pt x="74004" y="463971"/>
                </a:lnTo>
                <a:lnTo>
                  <a:pt x="39158" y="490803"/>
                </a:lnTo>
                <a:lnTo>
                  <a:pt x="5257" y="493712"/>
                </a:lnTo>
                <a:lnTo>
                  <a:pt x="0" y="508088"/>
                </a:lnTo>
                <a:lnTo>
                  <a:pt x="161658" y="508088"/>
                </a:lnTo>
                <a:lnTo>
                  <a:pt x="165417" y="493712"/>
                </a:lnTo>
                <a:lnTo>
                  <a:pt x="149715" y="492109"/>
                </a:lnTo>
                <a:lnTo>
                  <a:pt x="137185" y="489931"/>
                </a:lnTo>
                <a:lnTo>
                  <a:pt x="127827" y="487175"/>
                </a:lnTo>
                <a:lnTo>
                  <a:pt x="121640" y="483844"/>
                </a:lnTo>
                <a:lnTo>
                  <a:pt x="115506" y="479005"/>
                </a:lnTo>
                <a:lnTo>
                  <a:pt x="112433" y="471881"/>
                </a:lnTo>
                <a:lnTo>
                  <a:pt x="112433" y="462445"/>
                </a:lnTo>
                <a:lnTo>
                  <a:pt x="118144" y="424547"/>
                </a:lnTo>
                <a:lnTo>
                  <a:pt x="213931" y="91300"/>
                </a:lnTo>
                <a:lnTo>
                  <a:pt x="380593" y="520077"/>
                </a:lnTo>
                <a:lnTo>
                  <a:pt x="391680" y="520077"/>
                </a:lnTo>
                <a:lnTo>
                  <a:pt x="512559" y="101295"/>
                </a:lnTo>
                <a:lnTo>
                  <a:pt x="524867" y="64015"/>
                </a:lnTo>
                <a:lnTo>
                  <a:pt x="547887" y="28613"/>
                </a:lnTo>
                <a:lnTo>
                  <a:pt x="589291" y="14574"/>
                </a:lnTo>
                <a:lnTo>
                  <a:pt x="601243" y="14389"/>
                </a:lnTo>
                <a:lnTo>
                  <a:pt x="60575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8260435" y="3340569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500" y="0"/>
                </a:moveTo>
                <a:lnTo>
                  <a:pt x="318236" y="0"/>
                </a:lnTo>
                <a:lnTo>
                  <a:pt x="311607" y="1244"/>
                </a:lnTo>
                <a:lnTo>
                  <a:pt x="272592" y="26098"/>
                </a:lnTo>
                <a:lnTo>
                  <a:pt x="240690" y="60477"/>
                </a:lnTo>
                <a:lnTo>
                  <a:pt x="207695" y="110058"/>
                </a:lnTo>
                <a:lnTo>
                  <a:pt x="201089" y="84807"/>
                </a:lnTo>
                <a:lnTo>
                  <a:pt x="187248" y="41071"/>
                </a:lnTo>
                <a:lnTo>
                  <a:pt x="159664" y="0"/>
                </a:lnTo>
                <a:lnTo>
                  <a:pt x="60121" y="21564"/>
                </a:lnTo>
                <a:lnTo>
                  <a:pt x="60121" y="34302"/>
                </a:lnTo>
                <a:lnTo>
                  <a:pt x="67487" y="33794"/>
                </a:lnTo>
                <a:lnTo>
                  <a:pt x="79628" y="33553"/>
                </a:lnTo>
                <a:lnTo>
                  <a:pt x="119799" y="43586"/>
                </a:lnTo>
                <a:lnTo>
                  <a:pt x="141897" y="77774"/>
                </a:lnTo>
                <a:lnTo>
                  <a:pt x="167182" y="173342"/>
                </a:lnTo>
                <a:lnTo>
                  <a:pt x="161222" y="185483"/>
                </a:lnTo>
                <a:lnTo>
                  <a:pt x="141486" y="219624"/>
                </a:lnTo>
                <a:lnTo>
                  <a:pt x="113423" y="263194"/>
                </a:lnTo>
                <a:lnTo>
                  <a:pt x="89586" y="293970"/>
                </a:lnTo>
                <a:lnTo>
                  <a:pt x="71488" y="309156"/>
                </a:lnTo>
                <a:lnTo>
                  <a:pt x="65024" y="309156"/>
                </a:lnTo>
                <a:lnTo>
                  <a:pt x="60058" y="306146"/>
                </a:lnTo>
                <a:lnTo>
                  <a:pt x="53619" y="300139"/>
                </a:lnTo>
                <a:lnTo>
                  <a:pt x="47006" y="294647"/>
                </a:lnTo>
                <a:lnTo>
                  <a:pt x="2730" y="301447"/>
                </a:lnTo>
                <a:lnTo>
                  <a:pt x="0" y="308368"/>
                </a:lnTo>
                <a:lnTo>
                  <a:pt x="0" y="325996"/>
                </a:lnTo>
                <a:lnTo>
                  <a:pt x="36296" y="349897"/>
                </a:lnTo>
                <a:lnTo>
                  <a:pt x="47066" y="348721"/>
                </a:lnTo>
                <a:lnTo>
                  <a:pt x="99528" y="311844"/>
                </a:lnTo>
                <a:lnTo>
                  <a:pt x="146315" y="246160"/>
                </a:lnTo>
                <a:lnTo>
                  <a:pt x="174066" y="199694"/>
                </a:lnTo>
                <a:lnTo>
                  <a:pt x="185438" y="249339"/>
                </a:lnTo>
                <a:lnTo>
                  <a:pt x="194692" y="286889"/>
                </a:lnTo>
                <a:lnTo>
                  <a:pt x="206832" y="325716"/>
                </a:lnTo>
                <a:lnTo>
                  <a:pt x="239369" y="349897"/>
                </a:lnTo>
                <a:lnTo>
                  <a:pt x="246710" y="348866"/>
                </a:lnTo>
                <a:lnTo>
                  <a:pt x="290339" y="317829"/>
                </a:lnTo>
                <a:lnTo>
                  <a:pt x="319594" y="281091"/>
                </a:lnTo>
                <a:lnTo>
                  <a:pt x="331889" y="259918"/>
                </a:lnTo>
                <a:lnTo>
                  <a:pt x="318731" y="253174"/>
                </a:lnTo>
                <a:lnTo>
                  <a:pt x="311288" y="266393"/>
                </a:lnTo>
                <a:lnTo>
                  <a:pt x="303114" y="278293"/>
                </a:lnTo>
                <a:lnTo>
                  <a:pt x="294210" y="288877"/>
                </a:lnTo>
                <a:lnTo>
                  <a:pt x="284581" y="298145"/>
                </a:lnTo>
                <a:lnTo>
                  <a:pt x="277812" y="303885"/>
                </a:lnTo>
                <a:lnTo>
                  <a:pt x="271881" y="306768"/>
                </a:lnTo>
                <a:lnTo>
                  <a:pt x="263651" y="306768"/>
                </a:lnTo>
                <a:lnTo>
                  <a:pt x="214274" y="135293"/>
                </a:lnTo>
                <a:lnTo>
                  <a:pt x="229776" y="109182"/>
                </a:lnTo>
                <a:lnTo>
                  <a:pt x="257431" y="70835"/>
                </a:lnTo>
                <a:lnTo>
                  <a:pt x="284886" y="47929"/>
                </a:lnTo>
                <a:lnTo>
                  <a:pt x="294855" y="47929"/>
                </a:lnTo>
                <a:lnTo>
                  <a:pt x="302717" y="49974"/>
                </a:lnTo>
                <a:lnTo>
                  <a:pt x="314413" y="54063"/>
                </a:lnTo>
                <a:lnTo>
                  <a:pt x="320395" y="56362"/>
                </a:lnTo>
                <a:lnTo>
                  <a:pt x="325996" y="57518"/>
                </a:lnTo>
                <a:lnTo>
                  <a:pt x="331216" y="57518"/>
                </a:lnTo>
                <a:lnTo>
                  <a:pt x="337754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49" y="529"/>
                </a:lnTo>
                <a:lnTo>
                  <a:pt x="3255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139723" y="3340569"/>
            <a:ext cx="361315" cy="350520"/>
          </a:xfrm>
          <a:custGeom>
            <a:avLst/>
            <a:gdLst/>
            <a:ahLst/>
            <a:cxnLst/>
            <a:rect l="l" t="t" r="r" b="b"/>
            <a:pathLst>
              <a:path w="361315" h="350520">
                <a:moveTo>
                  <a:pt x="325488" y="0"/>
                </a:moveTo>
                <a:lnTo>
                  <a:pt x="318223" y="0"/>
                </a:lnTo>
                <a:lnTo>
                  <a:pt x="311607" y="1244"/>
                </a:lnTo>
                <a:lnTo>
                  <a:pt x="272580" y="26098"/>
                </a:lnTo>
                <a:lnTo>
                  <a:pt x="240677" y="60477"/>
                </a:lnTo>
                <a:lnTo>
                  <a:pt x="207683" y="110058"/>
                </a:lnTo>
                <a:lnTo>
                  <a:pt x="201082" y="84807"/>
                </a:lnTo>
                <a:lnTo>
                  <a:pt x="187248" y="41071"/>
                </a:lnTo>
                <a:lnTo>
                  <a:pt x="159664" y="0"/>
                </a:lnTo>
                <a:lnTo>
                  <a:pt x="60121" y="21564"/>
                </a:lnTo>
                <a:lnTo>
                  <a:pt x="60121" y="34302"/>
                </a:lnTo>
                <a:lnTo>
                  <a:pt x="67487" y="33794"/>
                </a:lnTo>
                <a:lnTo>
                  <a:pt x="79616" y="33553"/>
                </a:lnTo>
                <a:lnTo>
                  <a:pt x="119786" y="43586"/>
                </a:lnTo>
                <a:lnTo>
                  <a:pt x="141884" y="77774"/>
                </a:lnTo>
                <a:lnTo>
                  <a:pt x="167182" y="173342"/>
                </a:lnTo>
                <a:lnTo>
                  <a:pt x="161215" y="185483"/>
                </a:lnTo>
                <a:lnTo>
                  <a:pt x="141474" y="219624"/>
                </a:lnTo>
                <a:lnTo>
                  <a:pt x="113410" y="263194"/>
                </a:lnTo>
                <a:lnTo>
                  <a:pt x="89579" y="293970"/>
                </a:lnTo>
                <a:lnTo>
                  <a:pt x="71475" y="309156"/>
                </a:lnTo>
                <a:lnTo>
                  <a:pt x="65011" y="309156"/>
                </a:lnTo>
                <a:lnTo>
                  <a:pt x="60058" y="306146"/>
                </a:lnTo>
                <a:lnTo>
                  <a:pt x="53619" y="300139"/>
                </a:lnTo>
                <a:lnTo>
                  <a:pt x="47006" y="294647"/>
                </a:lnTo>
                <a:lnTo>
                  <a:pt x="2717" y="301447"/>
                </a:lnTo>
                <a:lnTo>
                  <a:pt x="0" y="308368"/>
                </a:lnTo>
                <a:lnTo>
                  <a:pt x="0" y="325996"/>
                </a:lnTo>
                <a:lnTo>
                  <a:pt x="36296" y="349897"/>
                </a:lnTo>
                <a:lnTo>
                  <a:pt x="47059" y="348721"/>
                </a:lnTo>
                <a:lnTo>
                  <a:pt x="99522" y="311844"/>
                </a:lnTo>
                <a:lnTo>
                  <a:pt x="146309" y="246160"/>
                </a:lnTo>
                <a:lnTo>
                  <a:pt x="174053" y="199694"/>
                </a:lnTo>
                <a:lnTo>
                  <a:pt x="185431" y="249339"/>
                </a:lnTo>
                <a:lnTo>
                  <a:pt x="194684" y="286889"/>
                </a:lnTo>
                <a:lnTo>
                  <a:pt x="206819" y="325716"/>
                </a:lnTo>
                <a:lnTo>
                  <a:pt x="239369" y="349897"/>
                </a:lnTo>
                <a:lnTo>
                  <a:pt x="246703" y="348866"/>
                </a:lnTo>
                <a:lnTo>
                  <a:pt x="290331" y="317829"/>
                </a:lnTo>
                <a:lnTo>
                  <a:pt x="319583" y="281091"/>
                </a:lnTo>
                <a:lnTo>
                  <a:pt x="331876" y="259918"/>
                </a:lnTo>
                <a:lnTo>
                  <a:pt x="318731" y="253174"/>
                </a:lnTo>
                <a:lnTo>
                  <a:pt x="311281" y="266393"/>
                </a:lnTo>
                <a:lnTo>
                  <a:pt x="303102" y="278293"/>
                </a:lnTo>
                <a:lnTo>
                  <a:pt x="294198" y="288877"/>
                </a:lnTo>
                <a:lnTo>
                  <a:pt x="284568" y="298145"/>
                </a:lnTo>
                <a:lnTo>
                  <a:pt x="277799" y="303885"/>
                </a:lnTo>
                <a:lnTo>
                  <a:pt x="271881" y="306768"/>
                </a:lnTo>
                <a:lnTo>
                  <a:pt x="263639" y="306768"/>
                </a:lnTo>
                <a:lnTo>
                  <a:pt x="214261" y="135293"/>
                </a:lnTo>
                <a:lnTo>
                  <a:pt x="229770" y="109182"/>
                </a:lnTo>
                <a:lnTo>
                  <a:pt x="257426" y="70835"/>
                </a:lnTo>
                <a:lnTo>
                  <a:pt x="284886" y="47929"/>
                </a:lnTo>
                <a:lnTo>
                  <a:pt x="294855" y="47929"/>
                </a:lnTo>
                <a:lnTo>
                  <a:pt x="302704" y="49974"/>
                </a:lnTo>
                <a:lnTo>
                  <a:pt x="320395" y="56362"/>
                </a:lnTo>
                <a:lnTo>
                  <a:pt x="325996" y="57518"/>
                </a:lnTo>
                <a:lnTo>
                  <a:pt x="331203" y="57518"/>
                </a:lnTo>
                <a:lnTo>
                  <a:pt x="337744" y="56942"/>
                </a:lnTo>
                <a:lnTo>
                  <a:pt x="360743" y="38468"/>
                </a:lnTo>
                <a:lnTo>
                  <a:pt x="360743" y="21018"/>
                </a:lnTo>
                <a:lnTo>
                  <a:pt x="333138" y="529"/>
                </a:lnTo>
                <a:lnTo>
                  <a:pt x="32548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9586556" y="5701233"/>
            <a:ext cx="90411" cy="249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7535112" y="5701233"/>
            <a:ext cx="90411" cy="2492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535112" y="3628161"/>
            <a:ext cx="90411" cy="2492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230" y="889761"/>
            <a:ext cx="509079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40" dirty="0"/>
              <a:t>Covariance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39800" y="2656585"/>
            <a:ext cx="10687685" cy="616013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42900" marR="1127125" indent="-280035">
              <a:lnSpc>
                <a:spcPct val="100499"/>
              </a:lnSpc>
              <a:spcBef>
                <a:spcPts val="80"/>
              </a:spcBef>
              <a:buSzPct val="75000"/>
              <a:buChar char="•"/>
              <a:tabLst>
                <a:tab pos="343535" algn="l"/>
              </a:tabLst>
            </a:pPr>
            <a:r>
              <a:rPr sz="3400" spc="20" dirty="0">
                <a:latin typeface="Arial"/>
                <a:cs typeface="Arial"/>
              </a:rPr>
              <a:t>Calculate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-15" dirty="0">
                <a:latin typeface="Arial"/>
                <a:cs typeface="Arial"/>
              </a:rPr>
              <a:t>error </a:t>
            </a:r>
            <a:r>
              <a:rPr sz="3400" spc="25" dirty="0">
                <a:latin typeface="Arial"/>
                <a:cs typeface="Arial"/>
              </a:rPr>
              <a:t>between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-5" dirty="0">
                <a:latin typeface="Arial"/>
                <a:cs typeface="Arial"/>
              </a:rPr>
              <a:t>mean </a:t>
            </a:r>
            <a:r>
              <a:rPr sz="3400" spc="60" dirty="0">
                <a:latin typeface="Arial"/>
                <a:cs typeface="Arial"/>
              </a:rPr>
              <a:t>and</a:t>
            </a:r>
            <a:r>
              <a:rPr sz="3400" spc="-70" dirty="0">
                <a:latin typeface="Arial"/>
                <a:cs typeface="Arial"/>
              </a:rPr>
              <a:t> </a:t>
            </a:r>
            <a:r>
              <a:rPr sz="3400" spc="45" dirty="0">
                <a:latin typeface="Arial"/>
                <a:cs typeface="Arial"/>
              </a:rPr>
              <a:t>each  </a:t>
            </a:r>
            <a:r>
              <a:rPr sz="3400" spc="10" dirty="0">
                <a:latin typeface="Arial"/>
                <a:cs typeface="Arial"/>
              </a:rPr>
              <a:t>subject’s </a:t>
            </a:r>
            <a:r>
              <a:rPr sz="3400" spc="20" dirty="0">
                <a:latin typeface="Arial"/>
                <a:cs typeface="Arial"/>
              </a:rPr>
              <a:t>score </a:t>
            </a:r>
            <a:r>
              <a:rPr sz="3400" dirty="0">
                <a:latin typeface="Arial"/>
                <a:cs typeface="Arial"/>
              </a:rPr>
              <a:t>for the first </a:t>
            </a:r>
            <a:r>
              <a:rPr sz="3400" spc="20" dirty="0">
                <a:latin typeface="Arial"/>
                <a:cs typeface="Arial"/>
              </a:rPr>
              <a:t>variable</a:t>
            </a:r>
            <a:r>
              <a:rPr sz="3400" spc="-4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(x).</a:t>
            </a:r>
            <a:endParaRPr sz="3400">
              <a:latin typeface="Arial"/>
              <a:cs typeface="Arial"/>
            </a:endParaRPr>
          </a:p>
          <a:p>
            <a:pPr marL="342900" marR="55880" indent="-280035">
              <a:lnSpc>
                <a:spcPct val="100499"/>
              </a:lnSpc>
              <a:spcBef>
                <a:spcPts val="2855"/>
              </a:spcBef>
              <a:buSzPct val="75000"/>
              <a:buChar char="•"/>
              <a:tabLst>
                <a:tab pos="343535" algn="l"/>
              </a:tabLst>
            </a:pPr>
            <a:r>
              <a:rPr sz="3400" spc="20" dirty="0">
                <a:latin typeface="Arial"/>
                <a:cs typeface="Arial"/>
              </a:rPr>
              <a:t>Calculate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-15" dirty="0">
                <a:latin typeface="Arial"/>
                <a:cs typeface="Arial"/>
              </a:rPr>
              <a:t>error </a:t>
            </a:r>
            <a:r>
              <a:rPr sz="3400" spc="25" dirty="0">
                <a:latin typeface="Arial"/>
                <a:cs typeface="Arial"/>
              </a:rPr>
              <a:t>between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-5" dirty="0">
                <a:latin typeface="Arial"/>
                <a:cs typeface="Arial"/>
              </a:rPr>
              <a:t>mean </a:t>
            </a:r>
            <a:r>
              <a:rPr sz="3400" spc="60" dirty="0">
                <a:latin typeface="Arial"/>
                <a:cs typeface="Arial"/>
              </a:rPr>
              <a:t>and </a:t>
            </a:r>
            <a:r>
              <a:rPr sz="3400" spc="-5" dirty="0">
                <a:latin typeface="Arial"/>
                <a:cs typeface="Arial"/>
              </a:rPr>
              <a:t>their</a:t>
            </a:r>
            <a:r>
              <a:rPr sz="3400" spc="-90" dirty="0">
                <a:latin typeface="Arial"/>
                <a:cs typeface="Arial"/>
              </a:rPr>
              <a:t> </a:t>
            </a:r>
            <a:r>
              <a:rPr sz="3400" spc="20" dirty="0">
                <a:latin typeface="Arial"/>
                <a:cs typeface="Arial"/>
              </a:rPr>
              <a:t>score  </a:t>
            </a:r>
            <a:r>
              <a:rPr sz="3400" dirty="0">
                <a:latin typeface="Arial"/>
                <a:cs typeface="Arial"/>
              </a:rPr>
              <a:t>for </a:t>
            </a:r>
            <a:r>
              <a:rPr sz="3400" spc="-5" dirty="0">
                <a:latin typeface="Arial"/>
                <a:cs typeface="Arial"/>
              </a:rPr>
              <a:t>the </a:t>
            </a:r>
            <a:r>
              <a:rPr sz="3400" spc="60" dirty="0">
                <a:latin typeface="Arial"/>
                <a:cs typeface="Arial"/>
              </a:rPr>
              <a:t>second </a:t>
            </a:r>
            <a:r>
              <a:rPr sz="3400" spc="20" dirty="0">
                <a:latin typeface="Arial"/>
                <a:cs typeface="Arial"/>
              </a:rPr>
              <a:t>variable</a:t>
            </a:r>
            <a:r>
              <a:rPr sz="3400" spc="-6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(y).</a:t>
            </a:r>
            <a:endParaRPr sz="3400">
              <a:latin typeface="Arial"/>
              <a:cs typeface="Arial"/>
            </a:endParaRPr>
          </a:p>
          <a:p>
            <a:pPr marL="342900" indent="-280035">
              <a:lnSpc>
                <a:spcPct val="100000"/>
              </a:lnSpc>
              <a:spcBef>
                <a:spcPts val="2875"/>
              </a:spcBef>
              <a:buSzPct val="75000"/>
              <a:buChar char="•"/>
              <a:tabLst>
                <a:tab pos="343535" algn="l"/>
              </a:tabLst>
            </a:pPr>
            <a:r>
              <a:rPr sz="3400" spc="20" dirty="0">
                <a:latin typeface="Arial"/>
                <a:cs typeface="Arial"/>
              </a:rPr>
              <a:t>Multiply </a:t>
            </a:r>
            <a:r>
              <a:rPr sz="3400" spc="-5" dirty="0">
                <a:latin typeface="Arial"/>
                <a:cs typeface="Arial"/>
              </a:rPr>
              <a:t>these </a:t>
            </a:r>
            <a:r>
              <a:rPr sz="3400" spc="-15" dirty="0">
                <a:latin typeface="Arial"/>
                <a:cs typeface="Arial"/>
              </a:rPr>
              <a:t>error</a:t>
            </a:r>
            <a:r>
              <a:rPr sz="3400" spc="-20" dirty="0">
                <a:latin typeface="Arial"/>
                <a:cs typeface="Arial"/>
              </a:rPr>
              <a:t> </a:t>
            </a:r>
            <a:r>
              <a:rPr sz="3400" spc="-5" dirty="0">
                <a:latin typeface="Arial"/>
                <a:cs typeface="Arial"/>
              </a:rPr>
              <a:t>values.</a:t>
            </a:r>
            <a:endParaRPr sz="3400">
              <a:latin typeface="Arial"/>
              <a:cs typeface="Arial"/>
            </a:endParaRPr>
          </a:p>
          <a:p>
            <a:pPr marL="342900" marR="1039494" indent="-280035">
              <a:lnSpc>
                <a:spcPct val="100499"/>
              </a:lnSpc>
              <a:spcBef>
                <a:spcPts val="2855"/>
              </a:spcBef>
              <a:buSzPct val="75000"/>
              <a:buChar char="•"/>
              <a:tabLst>
                <a:tab pos="343535" algn="l"/>
              </a:tabLst>
            </a:pPr>
            <a:r>
              <a:rPr sz="3400" spc="120" dirty="0">
                <a:latin typeface="Arial"/>
                <a:cs typeface="Arial"/>
              </a:rPr>
              <a:t>Add </a:t>
            </a:r>
            <a:r>
              <a:rPr sz="3400" spc="-5" dirty="0">
                <a:latin typeface="Arial"/>
                <a:cs typeface="Arial"/>
              </a:rPr>
              <a:t>these values </a:t>
            </a:r>
            <a:r>
              <a:rPr sz="3400" spc="60" dirty="0">
                <a:latin typeface="Arial"/>
                <a:cs typeface="Arial"/>
              </a:rPr>
              <a:t>and </a:t>
            </a:r>
            <a:r>
              <a:rPr sz="3400" spc="-5" dirty="0">
                <a:latin typeface="Arial"/>
                <a:cs typeface="Arial"/>
              </a:rPr>
              <a:t>you </a:t>
            </a:r>
            <a:r>
              <a:rPr sz="3400" spc="60" dirty="0">
                <a:latin typeface="Arial"/>
                <a:cs typeface="Arial"/>
              </a:rPr>
              <a:t>get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25" dirty="0">
                <a:latin typeface="Arial"/>
                <a:cs typeface="Arial"/>
              </a:rPr>
              <a:t>cross</a:t>
            </a:r>
            <a:r>
              <a:rPr sz="3400" spc="-229" dirty="0">
                <a:latin typeface="Arial"/>
                <a:cs typeface="Arial"/>
              </a:rPr>
              <a:t> </a:t>
            </a:r>
            <a:r>
              <a:rPr sz="3400" spc="70" dirty="0">
                <a:latin typeface="Arial"/>
                <a:cs typeface="Arial"/>
              </a:rPr>
              <a:t>product  </a:t>
            </a:r>
            <a:r>
              <a:rPr sz="3400" spc="15" dirty="0">
                <a:latin typeface="Arial"/>
                <a:cs typeface="Arial"/>
              </a:rPr>
              <a:t>deviations.</a:t>
            </a:r>
            <a:endParaRPr sz="3400">
              <a:latin typeface="Arial"/>
              <a:cs typeface="Arial"/>
            </a:endParaRPr>
          </a:p>
          <a:p>
            <a:pPr marL="342900" marR="1687830" indent="-280035">
              <a:lnSpc>
                <a:spcPct val="100499"/>
              </a:lnSpc>
              <a:spcBef>
                <a:spcPts val="2855"/>
              </a:spcBef>
              <a:buSzPct val="75000"/>
              <a:buChar char="•"/>
              <a:tabLst>
                <a:tab pos="343535" algn="l"/>
              </a:tabLst>
            </a:pPr>
            <a:r>
              <a:rPr sz="3400" spc="-65" dirty="0">
                <a:latin typeface="Arial"/>
                <a:cs typeface="Arial"/>
              </a:rPr>
              <a:t>The </a:t>
            </a:r>
            <a:r>
              <a:rPr sz="3400" spc="35" dirty="0">
                <a:latin typeface="Arial"/>
                <a:cs typeface="Arial"/>
              </a:rPr>
              <a:t>covariance </a:t>
            </a:r>
            <a:r>
              <a:rPr sz="3400" spc="-5" dirty="0">
                <a:latin typeface="Arial"/>
                <a:cs typeface="Arial"/>
              </a:rPr>
              <a:t>is </a:t>
            </a:r>
            <a:r>
              <a:rPr sz="3400" dirty="0">
                <a:latin typeface="Arial"/>
                <a:cs typeface="Arial"/>
              </a:rPr>
              <a:t>the </a:t>
            </a:r>
            <a:r>
              <a:rPr sz="3400" spc="25" dirty="0">
                <a:latin typeface="Arial"/>
                <a:cs typeface="Arial"/>
              </a:rPr>
              <a:t>average </a:t>
            </a:r>
            <a:r>
              <a:rPr sz="3400" spc="45" dirty="0">
                <a:latin typeface="Arial"/>
                <a:cs typeface="Arial"/>
              </a:rPr>
              <a:t>cross-product  </a:t>
            </a:r>
            <a:r>
              <a:rPr sz="3400" spc="15" dirty="0">
                <a:latin typeface="Arial"/>
                <a:cs typeface="Arial"/>
              </a:rPr>
              <a:t>deviations:</a:t>
            </a:r>
            <a:endParaRPr sz="3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95417" y="4070797"/>
            <a:ext cx="365760" cy="0"/>
          </a:xfrm>
          <a:custGeom>
            <a:avLst/>
            <a:gdLst/>
            <a:ahLst/>
            <a:cxnLst/>
            <a:rect l="l" t="t" r="r" b="b"/>
            <a:pathLst>
              <a:path w="365759">
                <a:moveTo>
                  <a:pt x="0" y="0"/>
                </a:moveTo>
                <a:lnTo>
                  <a:pt x="365195" y="0"/>
                </a:lnTo>
              </a:path>
            </a:pathLst>
          </a:custGeom>
          <a:ln w="4066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475016" y="3837876"/>
            <a:ext cx="276225" cy="965200"/>
          </a:xfrm>
          <a:custGeom>
            <a:avLst/>
            <a:gdLst/>
            <a:ahLst/>
            <a:cxnLst/>
            <a:rect l="l" t="t" r="r" b="b"/>
            <a:pathLst>
              <a:path w="276225" h="965200">
                <a:moveTo>
                  <a:pt x="265163" y="0"/>
                </a:moveTo>
                <a:lnTo>
                  <a:pt x="229712" y="16771"/>
                </a:lnTo>
                <a:lnTo>
                  <a:pt x="170649" y="67081"/>
                </a:lnTo>
                <a:lnTo>
                  <a:pt x="134583" y="104769"/>
                </a:lnTo>
                <a:lnTo>
                  <a:pt x="102241" y="144702"/>
                </a:lnTo>
                <a:lnTo>
                  <a:pt x="73623" y="186880"/>
                </a:lnTo>
                <a:lnTo>
                  <a:pt x="48729" y="231305"/>
                </a:lnTo>
                <a:lnTo>
                  <a:pt x="31187" y="271710"/>
                </a:lnTo>
                <a:lnTo>
                  <a:pt x="17542" y="317002"/>
                </a:lnTo>
                <a:lnTo>
                  <a:pt x="7796" y="367180"/>
                </a:lnTo>
                <a:lnTo>
                  <a:pt x="1949" y="422244"/>
                </a:lnTo>
                <a:lnTo>
                  <a:pt x="0" y="482193"/>
                </a:lnTo>
                <a:lnTo>
                  <a:pt x="1990" y="542487"/>
                </a:lnTo>
                <a:lnTo>
                  <a:pt x="7963" y="597670"/>
                </a:lnTo>
                <a:lnTo>
                  <a:pt x="17918" y="647743"/>
                </a:lnTo>
                <a:lnTo>
                  <a:pt x="31858" y="692707"/>
                </a:lnTo>
                <a:lnTo>
                  <a:pt x="49784" y="732561"/>
                </a:lnTo>
                <a:lnTo>
                  <a:pt x="74917" y="777614"/>
                </a:lnTo>
                <a:lnTo>
                  <a:pt x="103627" y="820002"/>
                </a:lnTo>
                <a:lnTo>
                  <a:pt x="135910" y="859725"/>
                </a:lnTo>
                <a:lnTo>
                  <a:pt x="171767" y="896785"/>
                </a:lnTo>
                <a:lnTo>
                  <a:pt x="203978" y="926607"/>
                </a:lnTo>
                <a:lnTo>
                  <a:pt x="250675" y="960696"/>
                </a:lnTo>
                <a:lnTo>
                  <a:pt x="265163" y="964958"/>
                </a:lnTo>
                <a:lnTo>
                  <a:pt x="276161" y="945896"/>
                </a:lnTo>
                <a:lnTo>
                  <a:pt x="243603" y="918732"/>
                </a:lnTo>
                <a:lnTo>
                  <a:pt x="216261" y="892944"/>
                </a:lnTo>
                <a:lnTo>
                  <a:pt x="177241" y="845489"/>
                </a:lnTo>
                <a:lnTo>
                  <a:pt x="150596" y="794350"/>
                </a:lnTo>
                <a:lnTo>
                  <a:pt x="126695" y="729322"/>
                </a:lnTo>
                <a:lnTo>
                  <a:pt x="107856" y="659638"/>
                </a:lnTo>
                <a:lnTo>
                  <a:pt x="98628" y="603326"/>
                </a:lnTo>
                <a:lnTo>
                  <a:pt x="94524" y="543036"/>
                </a:lnTo>
                <a:lnTo>
                  <a:pt x="93154" y="482193"/>
                </a:lnTo>
                <a:lnTo>
                  <a:pt x="93566" y="448765"/>
                </a:lnTo>
                <a:lnTo>
                  <a:pt x="96856" y="387419"/>
                </a:lnTo>
                <a:lnTo>
                  <a:pt x="103069" y="332044"/>
                </a:lnTo>
                <a:lnTo>
                  <a:pt x="114893" y="274479"/>
                </a:lnTo>
                <a:lnTo>
                  <a:pt x="132914" y="215061"/>
                </a:lnTo>
                <a:lnTo>
                  <a:pt x="154893" y="160527"/>
                </a:lnTo>
                <a:lnTo>
                  <a:pt x="183616" y="109206"/>
                </a:lnTo>
                <a:lnTo>
                  <a:pt x="238027" y="51098"/>
                </a:lnTo>
                <a:lnTo>
                  <a:pt x="276161" y="19075"/>
                </a:lnTo>
                <a:lnTo>
                  <a:pt x="2651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486379" y="3837876"/>
            <a:ext cx="276860" cy="965200"/>
          </a:xfrm>
          <a:custGeom>
            <a:avLst/>
            <a:gdLst/>
            <a:ahLst/>
            <a:cxnLst/>
            <a:rect l="l" t="t" r="r" b="b"/>
            <a:pathLst>
              <a:path w="276859" h="965200">
                <a:moveTo>
                  <a:pt x="11531" y="0"/>
                </a:moveTo>
                <a:lnTo>
                  <a:pt x="0" y="19075"/>
                </a:lnTo>
                <a:lnTo>
                  <a:pt x="33011" y="46645"/>
                </a:lnTo>
                <a:lnTo>
                  <a:pt x="60590" y="72567"/>
                </a:lnTo>
                <a:lnTo>
                  <a:pt x="99453" y="119468"/>
                </a:lnTo>
                <a:lnTo>
                  <a:pt x="128027" y="173613"/>
                </a:lnTo>
                <a:lnTo>
                  <a:pt x="151104" y="235635"/>
                </a:lnTo>
                <a:lnTo>
                  <a:pt x="169092" y="304252"/>
                </a:lnTo>
                <a:lnTo>
                  <a:pt x="178003" y="360591"/>
                </a:lnTo>
                <a:lnTo>
                  <a:pt x="182146" y="421811"/>
                </a:lnTo>
                <a:lnTo>
                  <a:pt x="183527" y="482193"/>
                </a:lnTo>
                <a:lnTo>
                  <a:pt x="183182" y="513637"/>
                </a:lnTo>
                <a:lnTo>
                  <a:pt x="180420" y="575278"/>
                </a:lnTo>
                <a:lnTo>
                  <a:pt x="173993" y="632659"/>
                </a:lnTo>
                <a:lnTo>
                  <a:pt x="161645" y="689670"/>
                </a:lnTo>
                <a:lnTo>
                  <a:pt x="142598" y="752766"/>
                </a:lnTo>
                <a:lnTo>
                  <a:pt x="121167" y="807850"/>
                </a:lnTo>
                <a:lnTo>
                  <a:pt x="94076" y="855340"/>
                </a:lnTo>
                <a:lnTo>
                  <a:pt x="38850" y="913456"/>
                </a:lnTo>
                <a:lnTo>
                  <a:pt x="0" y="945896"/>
                </a:lnTo>
                <a:lnTo>
                  <a:pt x="11531" y="964958"/>
                </a:lnTo>
                <a:lnTo>
                  <a:pt x="47237" y="947912"/>
                </a:lnTo>
                <a:lnTo>
                  <a:pt x="106032" y="896785"/>
                </a:lnTo>
                <a:lnTo>
                  <a:pt x="141881" y="859725"/>
                </a:lnTo>
                <a:lnTo>
                  <a:pt x="174143" y="820002"/>
                </a:lnTo>
                <a:lnTo>
                  <a:pt x="202817" y="777614"/>
                </a:lnTo>
                <a:lnTo>
                  <a:pt x="227901" y="732561"/>
                </a:lnTo>
                <a:lnTo>
                  <a:pt x="245465" y="692358"/>
                </a:lnTo>
                <a:lnTo>
                  <a:pt x="259127" y="647219"/>
                </a:lnTo>
                <a:lnTo>
                  <a:pt x="268886" y="597144"/>
                </a:lnTo>
                <a:lnTo>
                  <a:pt x="274742" y="542135"/>
                </a:lnTo>
                <a:lnTo>
                  <a:pt x="276694" y="482193"/>
                </a:lnTo>
                <a:lnTo>
                  <a:pt x="274742" y="422244"/>
                </a:lnTo>
                <a:lnTo>
                  <a:pt x="268886" y="367180"/>
                </a:lnTo>
                <a:lnTo>
                  <a:pt x="259127" y="317002"/>
                </a:lnTo>
                <a:lnTo>
                  <a:pt x="245465" y="271710"/>
                </a:lnTo>
                <a:lnTo>
                  <a:pt x="227901" y="231305"/>
                </a:lnTo>
                <a:lnTo>
                  <a:pt x="201788" y="185864"/>
                </a:lnTo>
                <a:lnTo>
                  <a:pt x="172772" y="143344"/>
                </a:lnTo>
                <a:lnTo>
                  <a:pt x="140853" y="103749"/>
                </a:lnTo>
                <a:lnTo>
                  <a:pt x="106032" y="67081"/>
                </a:lnTo>
                <a:lnTo>
                  <a:pt x="73551" y="37735"/>
                </a:lnTo>
                <a:lnTo>
                  <a:pt x="26302" y="4193"/>
                </a:lnTo>
                <a:lnTo>
                  <a:pt x="115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350556" y="4070797"/>
            <a:ext cx="365760" cy="0"/>
          </a:xfrm>
          <a:custGeom>
            <a:avLst/>
            <a:gdLst/>
            <a:ahLst/>
            <a:cxnLst/>
            <a:rect l="l" t="t" r="r" b="b"/>
            <a:pathLst>
              <a:path w="365759">
                <a:moveTo>
                  <a:pt x="0" y="0"/>
                </a:moveTo>
                <a:lnTo>
                  <a:pt x="365195" y="0"/>
                </a:lnTo>
              </a:path>
            </a:pathLst>
          </a:custGeom>
          <a:ln w="4066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751898" y="3837876"/>
            <a:ext cx="276225" cy="965200"/>
          </a:xfrm>
          <a:custGeom>
            <a:avLst/>
            <a:gdLst/>
            <a:ahLst/>
            <a:cxnLst/>
            <a:rect l="l" t="t" r="r" b="b"/>
            <a:pathLst>
              <a:path w="276225" h="965200">
                <a:moveTo>
                  <a:pt x="265163" y="0"/>
                </a:moveTo>
                <a:lnTo>
                  <a:pt x="229714" y="16771"/>
                </a:lnTo>
                <a:lnTo>
                  <a:pt x="170662" y="67081"/>
                </a:lnTo>
                <a:lnTo>
                  <a:pt x="134588" y="104769"/>
                </a:lnTo>
                <a:lnTo>
                  <a:pt x="102242" y="144702"/>
                </a:lnTo>
                <a:lnTo>
                  <a:pt x="73623" y="186880"/>
                </a:lnTo>
                <a:lnTo>
                  <a:pt x="48729" y="231305"/>
                </a:lnTo>
                <a:lnTo>
                  <a:pt x="31187" y="271710"/>
                </a:lnTo>
                <a:lnTo>
                  <a:pt x="17542" y="317002"/>
                </a:lnTo>
                <a:lnTo>
                  <a:pt x="7796" y="367180"/>
                </a:lnTo>
                <a:lnTo>
                  <a:pt x="1949" y="422244"/>
                </a:lnTo>
                <a:lnTo>
                  <a:pt x="0" y="482193"/>
                </a:lnTo>
                <a:lnTo>
                  <a:pt x="1990" y="542487"/>
                </a:lnTo>
                <a:lnTo>
                  <a:pt x="7963" y="597670"/>
                </a:lnTo>
                <a:lnTo>
                  <a:pt x="17918" y="647743"/>
                </a:lnTo>
                <a:lnTo>
                  <a:pt x="31858" y="692707"/>
                </a:lnTo>
                <a:lnTo>
                  <a:pt x="49783" y="732561"/>
                </a:lnTo>
                <a:lnTo>
                  <a:pt x="74917" y="777614"/>
                </a:lnTo>
                <a:lnTo>
                  <a:pt x="103627" y="820002"/>
                </a:lnTo>
                <a:lnTo>
                  <a:pt x="135910" y="859725"/>
                </a:lnTo>
                <a:lnTo>
                  <a:pt x="171767" y="896785"/>
                </a:lnTo>
                <a:lnTo>
                  <a:pt x="203978" y="926607"/>
                </a:lnTo>
                <a:lnTo>
                  <a:pt x="250675" y="960696"/>
                </a:lnTo>
                <a:lnTo>
                  <a:pt x="265163" y="964958"/>
                </a:lnTo>
                <a:lnTo>
                  <a:pt x="276161" y="945896"/>
                </a:lnTo>
                <a:lnTo>
                  <a:pt x="243603" y="918732"/>
                </a:lnTo>
                <a:lnTo>
                  <a:pt x="216261" y="892944"/>
                </a:lnTo>
                <a:lnTo>
                  <a:pt x="177241" y="845489"/>
                </a:lnTo>
                <a:lnTo>
                  <a:pt x="150601" y="794350"/>
                </a:lnTo>
                <a:lnTo>
                  <a:pt x="126695" y="729322"/>
                </a:lnTo>
                <a:lnTo>
                  <a:pt x="107861" y="659638"/>
                </a:lnTo>
                <a:lnTo>
                  <a:pt x="98628" y="603326"/>
                </a:lnTo>
                <a:lnTo>
                  <a:pt x="94524" y="543036"/>
                </a:lnTo>
                <a:lnTo>
                  <a:pt x="93154" y="482193"/>
                </a:lnTo>
                <a:lnTo>
                  <a:pt x="93566" y="448765"/>
                </a:lnTo>
                <a:lnTo>
                  <a:pt x="96856" y="387419"/>
                </a:lnTo>
                <a:lnTo>
                  <a:pt x="103069" y="332044"/>
                </a:lnTo>
                <a:lnTo>
                  <a:pt x="114893" y="274479"/>
                </a:lnTo>
                <a:lnTo>
                  <a:pt x="132914" y="215061"/>
                </a:lnTo>
                <a:lnTo>
                  <a:pt x="154893" y="160527"/>
                </a:lnTo>
                <a:lnTo>
                  <a:pt x="183616" y="109206"/>
                </a:lnTo>
                <a:lnTo>
                  <a:pt x="238027" y="51098"/>
                </a:lnTo>
                <a:lnTo>
                  <a:pt x="276161" y="19075"/>
                </a:lnTo>
                <a:lnTo>
                  <a:pt x="2651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841518" y="3837876"/>
            <a:ext cx="276860" cy="965200"/>
          </a:xfrm>
          <a:custGeom>
            <a:avLst/>
            <a:gdLst/>
            <a:ahLst/>
            <a:cxnLst/>
            <a:rect l="l" t="t" r="r" b="b"/>
            <a:pathLst>
              <a:path w="276859" h="965200">
                <a:moveTo>
                  <a:pt x="11531" y="0"/>
                </a:moveTo>
                <a:lnTo>
                  <a:pt x="0" y="19075"/>
                </a:lnTo>
                <a:lnTo>
                  <a:pt x="33011" y="46645"/>
                </a:lnTo>
                <a:lnTo>
                  <a:pt x="60590" y="72567"/>
                </a:lnTo>
                <a:lnTo>
                  <a:pt x="99453" y="119468"/>
                </a:lnTo>
                <a:lnTo>
                  <a:pt x="128027" y="173613"/>
                </a:lnTo>
                <a:lnTo>
                  <a:pt x="151104" y="235635"/>
                </a:lnTo>
                <a:lnTo>
                  <a:pt x="169097" y="304252"/>
                </a:lnTo>
                <a:lnTo>
                  <a:pt x="178003" y="360591"/>
                </a:lnTo>
                <a:lnTo>
                  <a:pt x="182146" y="421811"/>
                </a:lnTo>
                <a:lnTo>
                  <a:pt x="183527" y="482193"/>
                </a:lnTo>
                <a:lnTo>
                  <a:pt x="183182" y="513637"/>
                </a:lnTo>
                <a:lnTo>
                  <a:pt x="180420" y="575278"/>
                </a:lnTo>
                <a:lnTo>
                  <a:pt x="173993" y="632659"/>
                </a:lnTo>
                <a:lnTo>
                  <a:pt x="161645" y="689670"/>
                </a:lnTo>
                <a:lnTo>
                  <a:pt x="142598" y="752766"/>
                </a:lnTo>
                <a:lnTo>
                  <a:pt x="121167" y="807850"/>
                </a:lnTo>
                <a:lnTo>
                  <a:pt x="94076" y="855340"/>
                </a:lnTo>
                <a:lnTo>
                  <a:pt x="38850" y="913456"/>
                </a:lnTo>
                <a:lnTo>
                  <a:pt x="0" y="945896"/>
                </a:lnTo>
                <a:lnTo>
                  <a:pt x="11531" y="964958"/>
                </a:lnTo>
                <a:lnTo>
                  <a:pt x="47242" y="947912"/>
                </a:lnTo>
                <a:lnTo>
                  <a:pt x="106032" y="896785"/>
                </a:lnTo>
                <a:lnTo>
                  <a:pt x="141881" y="859725"/>
                </a:lnTo>
                <a:lnTo>
                  <a:pt x="174143" y="820002"/>
                </a:lnTo>
                <a:lnTo>
                  <a:pt x="202817" y="777614"/>
                </a:lnTo>
                <a:lnTo>
                  <a:pt x="227901" y="732561"/>
                </a:lnTo>
                <a:lnTo>
                  <a:pt x="245465" y="692358"/>
                </a:lnTo>
                <a:lnTo>
                  <a:pt x="259127" y="647219"/>
                </a:lnTo>
                <a:lnTo>
                  <a:pt x="268886" y="597144"/>
                </a:lnTo>
                <a:lnTo>
                  <a:pt x="274742" y="542135"/>
                </a:lnTo>
                <a:lnTo>
                  <a:pt x="276694" y="482193"/>
                </a:lnTo>
                <a:lnTo>
                  <a:pt x="274742" y="422244"/>
                </a:lnTo>
                <a:lnTo>
                  <a:pt x="268886" y="367180"/>
                </a:lnTo>
                <a:lnTo>
                  <a:pt x="259127" y="317002"/>
                </a:lnTo>
                <a:lnTo>
                  <a:pt x="245465" y="271710"/>
                </a:lnTo>
                <a:lnTo>
                  <a:pt x="227901" y="231305"/>
                </a:lnTo>
                <a:lnTo>
                  <a:pt x="201788" y="185864"/>
                </a:lnTo>
                <a:lnTo>
                  <a:pt x="172772" y="143344"/>
                </a:lnTo>
                <a:lnTo>
                  <a:pt x="140853" y="103749"/>
                </a:lnTo>
                <a:lnTo>
                  <a:pt x="106032" y="67081"/>
                </a:lnTo>
                <a:lnTo>
                  <a:pt x="73551" y="37735"/>
                </a:lnTo>
                <a:lnTo>
                  <a:pt x="26302" y="4193"/>
                </a:lnTo>
                <a:lnTo>
                  <a:pt x="115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625373" y="4939617"/>
            <a:ext cx="5474335" cy="0"/>
          </a:xfrm>
          <a:custGeom>
            <a:avLst/>
            <a:gdLst/>
            <a:ahLst/>
            <a:cxnLst/>
            <a:rect l="l" t="t" r="r" b="b"/>
            <a:pathLst>
              <a:path w="5474334">
                <a:moveTo>
                  <a:pt x="0" y="0"/>
                </a:moveTo>
                <a:lnTo>
                  <a:pt x="5474206" y="0"/>
                </a:lnTo>
              </a:path>
            </a:pathLst>
          </a:custGeom>
          <a:ln w="5915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867417" y="5142966"/>
            <a:ext cx="220345" cy="561975"/>
          </a:xfrm>
          <a:custGeom>
            <a:avLst/>
            <a:gdLst/>
            <a:ahLst/>
            <a:cxnLst/>
            <a:rect l="l" t="t" r="r" b="b"/>
            <a:pathLst>
              <a:path w="220345" h="561975">
                <a:moveTo>
                  <a:pt x="149059" y="0"/>
                </a:moveTo>
                <a:lnTo>
                  <a:pt x="135610" y="0"/>
                </a:lnTo>
                <a:lnTo>
                  <a:pt x="0" y="62852"/>
                </a:lnTo>
                <a:lnTo>
                  <a:pt x="6223" y="73939"/>
                </a:lnTo>
                <a:lnTo>
                  <a:pt x="19131" y="68455"/>
                </a:lnTo>
                <a:lnTo>
                  <a:pt x="30538" y="64538"/>
                </a:lnTo>
                <a:lnTo>
                  <a:pt x="40443" y="62187"/>
                </a:lnTo>
                <a:lnTo>
                  <a:pt x="48844" y="61404"/>
                </a:lnTo>
                <a:lnTo>
                  <a:pt x="56032" y="61404"/>
                </a:lnTo>
                <a:lnTo>
                  <a:pt x="79658" y="98456"/>
                </a:lnTo>
                <a:lnTo>
                  <a:pt x="81721" y="138199"/>
                </a:lnTo>
                <a:lnTo>
                  <a:pt x="81978" y="166369"/>
                </a:lnTo>
                <a:lnTo>
                  <a:pt x="81978" y="465835"/>
                </a:lnTo>
                <a:lnTo>
                  <a:pt x="80856" y="506928"/>
                </a:lnTo>
                <a:lnTo>
                  <a:pt x="61633" y="543902"/>
                </a:lnTo>
                <a:lnTo>
                  <a:pt x="11175" y="550862"/>
                </a:lnTo>
                <a:lnTo>
                  <a:pt x="11175" y="561962"/>
                </a:lnTo>
                <a:lnTo>
                  <a:pt x="219862" y="561962"/>
                </a:lnTo>
                <a:lnTo>
                  <a:pt x="219862" y="550862"/>
                </a:lnTo>
                <a:lnTo>
                  <a:pt x="202424" y="550093"/>
                </a:lnTo>
                <a:lnTo>
                  <a:pt x="188193" y="548643"/>
                </a:lnTo>
                <a:lnTo>
                  <a:pt x="152984" y="525627"/>
                </a:lnTo>
                <a:lnTo>
                  <a:pt x="149305" y="487574"/>
                </a:lnTo>
                <a:lnTo>
                  <a:pt x="149059" y="465835"/>
                </a:lnTo>
                <a:lnTo>
                  <a:pt x="14905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989448" y="4414634"/>
            <a:ext cx="324485" cy="1072515"/>
          </a:xfrm>
          <a:custGeom>
            <a:avLst/>
            <a:gdLst/>
            <a:ahLst/>
            <a:cxnLst/>
            <a:rect l="l" t="t" r="r" b="b"/>
            <a:pathLst>
              <a:path w="324485" h="1072514">
                <a:moveTo>
                  <a:pt x="0" y="0"/>
                </a:moveTo>
                <a:lnTo>
                  <a:pt x="0" y="22186"/>
                </a:lnTo>
                <a:lnTo>
                  <a:pt x="28681" y="42627"/>
                </a:lnTo>
                <a:lnTo>
                  <a:pt x="54414" y="63579"/>
                </a:lnTo>
                <a:lnTo>
                  <a:pt x="97027" y="107010"/>
                </a:lnTo>
                <a:lnTo>
                  <a:pt x="130108" y="152323"/>
                </a:lnTo>
                <a:lnTo>
                  <a:pt x="155930" y="199351"/>
                </a:lnTo>
                <a:lnTo>
                  <a:pt x="176263" y="255187"/>
                </a:lnTo>
                <a:lnTo>
                  <a:pt x="192900" y="326910"/>
                </a:lnTo>
                <a:lnTo>
                  <a:pt x="201434" y="379024"/>
                </a:lnTo>
                <a:lnTo>
                  <a:pt x="207530" y="433808"/>
                </a:lnTo>
                <a:lnTo>
                  <a:pt x="211188" y="491261"/>
                </a:lnTo>
                <a:lnTo>
                  <a:pt x="212407" y="551383"/>
                </a:lnTo>
                <a:lnTo>
                  <a:pt x="210983" y="607668"/>
                </a:lnTo>
                <a:lnTo>
                  <a:pt x="206713" y="662835"/>
                </a:lnTo>
                <a:lnTo>
                  <a:pt x="199596" y="716882"/>
                </a:lnTo>
                <a:lnTo>
                  <a:pt x="189636" y="769810"/>
                </a:lnTo>
                <a:lnTo>
                  <a:pt x="176736" y="819869"/>
                </a:lnTo>
                <a:lnTo>
                  <a:pt x="160802" y="865311"/>
                </a:lnTo>
                <a:lnTo>
                  <a:pt x="141832" y="906138"/>
                </a:lnTo>
                <a:lnTo>
                  <a:pt x="119824" y="942352"/>
                </a:lnTo>
                <a:lnTo>
                  <a:pt x="94695" y="974516"/>
                </a:lnTo>
                <a:lnTo>
                  <a:pt x="66346" y="1003174"/>
                </a:lnTo>
                <a:lnTo>
                  <a:pt x="34779" y="1028329"/>
                </a:lnTo>
                <a:lnTo>
                  <a:pt x="0" y="1049985"/>
                </a:lnTo>
                <a:lnTo>
                  <a:pt x="0" y="1072159"/>
                </a:lnTo>
                <a:lnTo>
                  <a:pt x="46803" y="1048689"/>
                </a:lnTo>
                <a:lnTo>
                  <a:pt x="90528" y="1020560"/>
                </a:lnTo>
                <a:lnTo>
                  <a:pt x="131173" y="987771"/>
                </a:lnTo>
                <a:lnTo>
                  <a:pt x="168737" y="950323"/>
                </a:lnTo>
                <a:lnTo>
                  <a:pt x="203220" y="908217"/>
                </a:lnTo>
                <a:lnTo>
                  <a:pt x="234619" y="861453"/>
                </a:lnTo>
                <a:lnTo>
                  <a:pt x="258384" y="818734"/>
                </a:lnTo>
                <a:lnTo>
                  <a:pt x="278494" y="774733"/>
                </a:lnTo>
                <a:lnTo>
                  <a:pt x="294949" y="729451"/>
                </a:lnTo>
                <a:lnTo>
                  <a:pt x="307748" y="682887"/>
                </a:lnTo>
                <a:lnTo>
                  <a:pt x="316890" y="635042"/>
                </a:lnTo>
                <a:lnTo>
                  <a:pt x="322376" y="585916"/>
                </a:lnTo>
                <a:lnTo>
                  <a:pt x="324205" y="535508"/>
                </a:lnTo>
                <a:lnTo>
                  <a:pt x="322372" y="486783"/>
                </a:lnTo>
                <a:lnTo>
                  <a:pt x="316872" y="438815"/>
                </a:lnTo>
                <a:lnTo>
                  <a:pt x="307705" y="391605"/>
                </a:lnTo>
                <a:lnTo>
                  <a:pt x="294871" y="345155"/>
                </a:lnTo>
                <a:lnTo>
                  <a:pt x="278371" y="299466"/>
                </a:lnTo>
                <a:lnTo>
                  <a:pt x="258519" y="255315"/>
                </a:lnTo>
                <a:lnTo>
                  <a:pt x="235616" y="213496"/>
                </a:lnTo>
                <a:lnTo>
                  <a:pt x="209660" y="174007"/>
                </a:lnTo>
                <a:lnTo>
                  <a:pt x="180652" y="136848"/>
                </a:lnTo>
                <a:lnTo>
                  <a:pt x="148589" y="102019"/>
                </a:lnTo>
                <a:lnTo>
                  <a:pt x="117055" y="73589"/>
                </a:lnTo>
                <a:lnTo>
                  <a:pt x="81776" y="47109"/>
                </a:lnTo>
                <a:lnTo>
                  <a:pt x="42757" y="22578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886403" y="5120779"/>
            <a:ext cx="179070" cy="307340"/>
          </a:xfrm>
          <a:custGeom>
            <a:avLst/>
            <a:gdLst/>
            <a:ahLst/>
            <a:cxnLst/>
            <a:rect l="l" t="t" r="r" b="b"/>
            <a:pathLst>
              <a:path w="179070" h="307339">
                <a:moveTo>
                  <a:pt x="77444" y="0"/>
                </a:moveTo>
                <a:lnTo>
                  <a:pt x="34380" y="11181"/>
                </a:lnTo>
                <a:lnTo>
                  <a:pt x="5627" y="41725"/>
                </a:lnTo>
                <a:lnTo>
                  <a:pt x="0" y="67538"/>
                </a:lnTo>
                <a:lnTo>
                  <a:pt x="1093" y="81226"/>
                </a:lnTo>
                <a:lnTo>
                  <a:pt x="27001" y="120141"/>
                </a:lnTo>
                <a:lnTo>
                  <a:pt x="64579" y="129400"/>
                </a:lnTo>
                <a:lnTo>
                  <a:pt x="72656" y="129400"/>
                </a:lnTo>
                <a:lnTo>
                  <a:pt x="80302" y="127711"/>
                </a:lnTo>
                <a:lnTo>
                  <a:pt x="97714" y="119362"/>
                </a:lnTo>
                <a:lnTo>
                  <a:pt x="105946" y="115822"/>
                </a:lnTo>
                <a:lnTo>
                  <a:pt x="112211" y="113699"/>
                </a:lnTo>
                <a:lnTo>
                  <a:pt x="116509" y="112991"/>
                </a:lnTo>
                <a:lnTo>
                  <a:pt x="119341" y="112991"/>
                </a:lnTo>
                <a:lnTo>
                  <a:pt x="122186" y="114693"/>
                </a:lnTo>
                <a:lnTo>
                  <a:pt x="125018" y="118084"/>
                </a:lnTo>
                <a:lnTo>
                  <a:pt x="128625" y="123012"/>
                </a:lnTo>
                <a:lnTo>
                  <a:pt x="130428" y="129057"/>
                </a:lnTo>
                <a:lnTo>
                  <a:pt x="130428" y="136220"/>
                </a:lnTo>
                <a:lnTo>
                  <a:pt x="121902" y="180366"/>
                </a:lnTo>
                <a:lnTo>
                  <a:pt x="96316" y="222123"/>
                </a:lnTo>
                <a:lnTo>
                  <a:pt x="55173" y="257341"/>
                </a:lnTo>
                <a:lnTo>
                  <a:pt x="0" y="281901"/>
                </a:lnTo>
                <a:lnTo>
                  <a:pt x="0" y="306857"/>
                </a:lnTo>
                <a:lnTo>
                  <a:pt x="43393" y="291060"/>
                </a:lnTo>
                <a:lnTo>
                  <a:pt x="80517" y="272605"/>
                </a:lnTo>
                <a:lnTo>
                  <a:pt x="135966" y="227723"/>
                </a:lnTo>
                <a:lnTo>
                  <a:pt x="168147" y="175471"/>
                </a:lnTo>
                <a:lnTo>
                  <a:pt x="178879" y="119113"/>
                </a:lnTo>
                <a:lnTo>
                  <a:pt x="176946" y="93497"/>
                </a:lnTo>
                <a:lnTo>
                  <a:pt x="161482" y="50249"/>
                </a:lnTo>
                <a:lnTo>
                  <a:pt x="131953" y="18345"/>
                </a:lnTo>
                <a:lnTo>
                  <a:pt x="96696" y="2038"/>
                </a:lnTo>
                <a:lnTo>
                  <a:pt x="7744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842996" y="4414634"/>
            <a:ext cx="324485" cy="1072515"/>
          </a:xfrm>
          <a:custGeom>
            <a:avLst/>
            <a:gdLst/>
            <a:ahLst/>
            <a:cxnLst/>
            <a:rect l="l" t="t" r="r" b="b"/>
            <a:pathLst>
              <a:path w="324485" h="1072514">
                <a:moveTo>
                  <a:pt x="324192" y="0"/>
                </a:moveTo>
                <a:lnTo>
                  <a:pt x="277557" y="23473"/>
                </a:lnTo>
                <a:lnTo>
                  <a:pt x="233954" y="51604"/>
                </a:lnTo>
                <a:lnTo>
                  <a:pt x="193384" y="84393"/>
                </a:lnTo>
                <a:lnTo>
                  <a:pt x="155846" y="121839"/>
                </a:lnTo>
                <a:lnTo>
                  <a:pt x="121340" y="163943"/>
                </a:lnTo>
                <a:lnTo>
                  <a:pt x="89865" y="210705"/>
                </a:lnTo>
                <a:lnTo>
                  <a:pt x="66020" y="253425"/>
                </a:lnTo>
                <a:lnTo>
                  <a:pt x="45845" y="297426"/>
                </a:lnTo>
                <a:lnTo>
                  <a:pt x="29340" y="342709"/>
                </a:lnTo>
                <a:lnTo>
                  <a:pt x="16503" y="389274"/>
                </a:lnTo>
                <a:lnTo>
                  <a:pt x="7334" y="437121"/>
                </a:lnTo>
                <a:lnTo>
                  <a:pt x="1833" y="486251"/>
                </a:lnTo>
                <a:lnTo>
                  <a:pt x="0" y="536663"/>
                </a:lnTo>
                <a:lnTo>
                  <a:pt x="1832" y="585187"/>
                </a:lnTo>
                <a:lnTo>
                  <a:pt x="7329" y="633024"/>
                </a:lnTo>
                <a:lnTo>
                  <a:pt x="16492" y="680173"/>
                </a:lnTo>
                <a:lnTo>
                  <a:pt x="29322" y="726632"/>
                </a:lnTo>
                <a:lnTo>
                  <a:pt x="45821" y="772401"/>
                </a:lnTo>
                <a:lnTo>
                  <a:pt x="65697" y="816632"/>
                </a:lnTo>
                <a:lnTo>
                  <a:pt x="88672" y="858464"/>
                </a:lnTo>
                <a:lnTo>
                  <a:pt x="114746" y="897898"/>
                </a:lnTo>
                <a:lnTo>
                  <a:pt x="143918" y="934932"/>
                </a:lnTo>
                <a:lnTo>
                  <a:pt x="176187" y="969568"/>
                </a:lnTo>
                <a:lnTo>
                  <a:pt x="207683" y="998034"/>
                </a:lnTo>
                <a:lnTo>
                  <a:pt x="242850" y="1024621"/>
                </a:lnTo>
                <a:lnTo>
                  <a:pt x="281687" y="1049330"/>
                </a:lnTo>
                <a:lnTo>
                  <a:pt x="324192" y="1072159"/>
                </a:lnTo>
                <a:lnTo>
                  <a:pt x="324192" y="1049985"/>
                </a:lnTo>
                <a:lnTo>
                  <a:pt x="295744" y="1029537"/>
                </a:lnTo>
                <a:lnTo>
                  <a:pt x="270138" y="1008581"/>
                </a:lnTo>
                <a:lnTo>
                  <a:pt x="227456" y="965149"/>
                </a:lnTo>
                <a:lnTo>
                  <a:pt x="194238" y="919760"/>
                </a:lnTo>
                <a:lnTo>
                  <a:pt x="168592" y="872515"/>
                </a:lnTo>
                <a:lnTo>
                  <a:pt x="148332" y="816468"/>
                </a:lnTo>
                <a:lnTo>
                  <a:pt x="131292" y="744677"/>
                </a:lnTo>
                <a:lnTo>
                  <a:pt x="122758" y="692779"/>
                </a:lnTo>
                <a:lnTo>
                  <a:pt x="116662" y="638068"/>
                </a:lnTo>
                <a:lnTo>
                  <a:pt x="113004" y="580540"/>
                </a:lnTo>
                <a:lnTo>
                  <a:pt x="111785" y="520192"/>
                </a:lnTo>
                <a:lnTo>
                  <a:pt x="113228" y="463925"/>
                </a:lnTo>
                <a:lnTo>
                  <a:pt x="117557" y="408816"/>
                </a:lnTo>
                <a:lnTo>
                  <a:pt x="124772" y="354864"/>
                </a:lnTo>
                <a:lnTo>
                  <a:pt x="134874" y="302069"/>
                </a:lnTo>
                <a:lnTo>
                  <a:pt x="147894" y="252115"/>
                </a:lnTo>
                <a:lnTo>
                  <a:pt x="163869" y="206705"/>
                </a:lnTo>
                <a:lnTo>
                  <a:pt x="182799" y="165838"/>
                </a:lnTo>
                <a:lnTo>
                  <a:pt x="204685" y="129514"/>
                </a:lnTo>
                <a:lnTo>
                  <a:pt x="229679" y="97267"/>
                </a:lnTo>
                <a:lnTo>
                  <a:pt x="257929" y="68630"/>
                </a:lnTo>
                <a:lnTo>
                  <a:pt x="289433" y="43603"/>
                </a:lnTo>
                <a:lnTo>
                  <a:pt x="324192" y="22186"/>
                </a:lnTo>
                <a:lnTo>
                  <a:pt x="32419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368066" y="5468315"/>
            <a:ext cx="436245" cy="44450"/>
          </a:xfrm>
          <a:custGeom>
            <a:avLst/>
            <a:gdLst/>
            <a:ahLst/>
            <a:cxnLst/>
            <a:rect l="l" t="t" r="r" b="b"/>
            <a:pathLst>
              <a:path w="436245" h="44450">
                <a:moveTo>
                  <a:pt x="436003" y="0"/>
                </a:moveTo>
                <a:lnTo>
                  <a:pt x="0" y="0"/>
                </a:lnTo>
                <a:lnTo>
                  <a:pt x="0" y="44361"/>
                </a:lnTo>
                <a:lnTo>
                  <a:pt x="436003" y="44361"/>
                </a:lnTo>
                <a:lnTo>
                  <a:pt x="43600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769218" y="4355477"/>
            <a:ext cx="436245" cy="44450"/>
          </a:xfrm>
          <a:custGeom>
            <a:avLst/>
            <a:gdLst/>
            <a:ahLst/>
            <a:cxnLst/>
            <a:rect l="l" t="t" r="r" b="b"/>
            <a:pathLst>
              <a:path w="436245" h="44450">
                <a:moveTo>
                  <a:pt x="436003" y="0"/>
                </a:moveTo>
                <a:lnTo>
                  <a:pt x="0" y="0"/>
                </a:lnTo>
                <a:lnTo>
                  <a:pt x="0" y="44373"/>
                </a:lnTo>
                <a:lnTo>
                  <a:pt x="436003" y="44373"/>
                </a:lnTo>
                <a:lnTo>
                  <a:pt x="43600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744627" y="4028173"/>
            <a:ext cx="570230" cy="713740"/>
          </a:xfrm>
          <a:custGeom>
            <a:avLst/>
            <a:gdLst/>
            <a:ahLst/>
            <a:cxnLst/>
            <a:rect l="l" t="t" r="r" b="b"/>
            <a:pathLst>
              <a:path w="570229" h="713739">
                <a:moveTo>
                  <a:pt x="1625" y="0"/>
                </a:moveTo>
                <a:lnTo>
                  <a:pt x="291998" y="375488"/>
                </a:lnTo>
                <a:lnTo>
                  <a:pt x="0" y="706831"/>
                </a:lnTo>
                <a:lnTo>
                  <a:pt x="48260" y="704418"/>
                </a:lnTo>
                <a:lnTo>
                  <a:pt x="469938" y="704418"/>
                </a:lnTo>
                <a:lnTo>
                  <a:pt x="475952" y="704568"/>
                </a:lnTo>
                <a:lnTo>
                  <a:pt x="489663" y="705773"/>
                </a:lnTo>
                <a:lnTo>
                  <a:pt x="504431" y="707910"/>
                </a:lnTo>
                <a:lnTo>
                  <a:pt x="534162" y="713308"/>
                </a:lnTo>
                <a:lnTo>
                  <a:pt x="538370" y="681801"/>
                </a:lnTo>
                <a:lnTo>
                  <a:pt x="545124" y="636686"/>
                </a:lnTo>
                <a:lnTo>
                  <a:pt x="555688" y="586943"/>
                </a:lnTo>
                <a:lnTo>
                  <a:pt x="570141" y="525678"/>
                </a:lnTo>
                <a:lnTo>
                  <a:pt x="550875" y="525678"/>
                </a:lnTo>
                <a:lnTo>
                  <a:pt x="528604" y="572236"/>
                </a:lnTo>
                <a:lnTo>
                  <a:pt x="494017" y="608722"/>
                </a:lnTo>
                <a:lnTo>
                  <a:pt x="438035" y="619379"/>
                </a:lnTo>
                <a:lnTo>
                  <a:pt x="127165" y="619379"/>
                </a:lnTo>
                <a:lnTo>
                  <a:pt x="373405" y="339090"/>
                </a:lnTo>
                <a:lnTo>
                  <a:pt x="144741" y="42633"/>
                </a:lnTo>
                <a:lnTo>
                  <a:pt x="365188" y="42633"/>
                </a:lnTo>
                <a:lnTo>
                  <a:pt x="397594" y="44019"/>
                </a:lnTo>
                <a:lnTo>
                  <a:pt x="443214" y="55106"/>
                </a:lnTo>
                <a:lnTo>
                  <a:pt x="475846" y="93049"/>
                </a:lnTo>
                <a:lnTo>
                  <a:pt x="493229" y="137198"/>
                </a:lnTo>
                <a:lnTo>
                  <a:pt x="509993" y="137198"/>
                </a:lnTo>
                <a:lnTo>
                  <a:pt x="505104" y="5664"/>
                </a:lnTo>
                <a:lnTo>
                  <a:pt x="88734" y="5664"/>
                </a:lnTo>
                <a:lnTo>
                  <a:pt x="78943" y="5461"/>
                </a:lnTo>
                <a:lnTo>
                  <a:pt x="67971" y="4854"/>
                </a:lnTo>
                <a:lnTo>
                  <a:pt x="55821" y="3842"/>
                </a:lnTo>
                <a:lnTo>
                  <a:pt x="42494" y="2425"/>
                </a:lnTo>
                <a:lnTo>
                  <a:pt x="16730" y="603"/>
                </a:lnTo>
                <a:lnTo>
                  <a:pt x="162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440178" y="4355477"/>
            <a:ext cx="436245" cy="44450"/>
          </a:xfrm>
          <a:custGeom>
            <a:avLst/>
            <a:gdLst/>
            <a:ahLst/>
            <a:cxnLst/>
            <a:rect l="l" t="t" r="r" b="b"/>
            <a:pathLst>
              <a:path w="436245" h="44450">
                <a:moveTo>
                  <a:pt x="435990" y="0"/>
                </a:moveTo>
                <a:lnTo>
                  <a:pt x="0" y="0"/>
                </a:lnTo>
                <a:lnTo>
                  <a:pt x="0" y="44373"/>
                </a:lnTo>
                <a:lnTo>
                  <a:pt x="435990" y="44373"/>
                </a:lnTo>
                <a:lnTo>
                  <a:pt x="43599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667667" y="5002479"/>
            <a:ext cx="626110" cy="66675"/>
          </a:xfrm>
          <a:custGeom>
            <a:avLst/>
            <a:gdLst/>
            <a:ahLst/>
            <a:cxnLst/>
            <a:rect l="l" t="t" r="r" b="b"/>
            <a:pathLst>
              <a:path w="626110" h="66675">
                <a:moveTo>
                  <a:pt x="626046" y="0"/>
                </a:moveTo>
                <a:lnTo>
                  <a:pt x="0" y="0"/>
                </a:lnTo>
                <a:lnTo>
                  <a:pt x="0" y="66548"/>
                </a:lnTo>
                <a:lnTo>
                  <a:pt x="626046" y="66548"/>
                </a:lnTo>
                <a:lnTo>
                  <a:pt x="62604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667667" y="4773256"/>
            <a:ext cx="626110" cy="66675"/>
          </a:xfrm>
          <a:custGeom>
            <a:avLst/>
            <a:gdLst/>
            <a:ahLst/>
            <a:cxnLst/>
            <a:rect l="l" t="t" r="r" b="b"/>
            <a:pathLst>
              <a:path w="626110" h="66675">
                <a:moveTo>
                  <a:pt x="626046" y="0"/>
                </a:moveTo>
                <a:lnTo>
                  <a:pt x="0" y="0"/>
                </a:lnTo>
                <a:lnTo>
                  <a:pt x="0" y="66548"/>
                </a:lnTo>
                <a:lnTo>
                  <a:pt x="626046" y="66548"/>
                </a:lnTo>
                <a:lnTo>
                  <a:pt x="62604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638781" y="5154053"/>
            <a:ext cx="657225" cy="561975"/>
          </a:xfrm>
          <a:custGeom>
            <a:avLst/>
            <a:gdLst/>
            <a:ahLst/>
            <a:cxnLst/>
            <a:rect l="l" t="t" r="r" b="b"/>
            <a:pathLst>
              <a:path w="657225" h="561975">
                <a:moveTo>
                  <a:pt x="656729" y="0"/>
                </a:moveTo>
                <a:lnTo>
                  <a:pt x="480834" y="0"/>
                </a:lnTo>
                <a:lnTo>
                  <a:pt x="476351" y="14795"/>
                </a:lnTo>
                <a:lnTo>
                  <a:pt x="499859" y="15726"/>
                </a:lnTo>
                <a:lnTo>
                  <a:pt x="510890" y="17338"/>
                </a:lnTo>
                <a:lnTo>
                  <a:pt x="536676" y="47485"/>
                </a:lnTo>
                <a:lnTo>
                  <a:pt x="535962" y="59644"/>
                </a:lnTo>
                <a:lnTo>
                  <a:pt x="533820" y="74045"/>
                </a:lnTo>
                <a:lnTo>
                  <a:pt x="530252" y="90692"/>
                </a:lnTo>
                <a:lnTo>
                  <a:pt x="525259" y="109588"/>
                </a:lnTo>
                <a:lnTo>
                  <a:pt x="432269" y="428180"/>
                </a:lnTo>
                <a:lnTo>
                  <a:pt x="265455" y="0"/>
                </a:lnTo>
                <a:lnTo>
                  <a:pt x="128041" y="0"/>
                </a:lnTo>
                <a:lnTo>
                  <a:pt x="123558" y="14795"/>
                </a:lnTo>
                <a:lnTo>
                  <a:pt x="141453" y="15945"/>
                </a:lnTo>
                <a:lnTo>
                  <a:pt x="156827" y="18135"/>
                </a:lnTo>
                <a:lnTo>
                  <a:pt x="197585" y="39160"/>
                </a:lnTo>
                <a:lnTo>
                  <a:pt x="214045" y="60655"/>
                </a:lnTo>
                <a:lnTo>
                  <a:pt x="100672" y="450532"/>
                </a:lnTo>
                <a:lnTo>
                  <a:pt x="86717" y="489611"/>
                </a:lnTo>
                <a:lnTo>
                  <a:pt x="63890" y="523216"/>
                </a:lnTo>
                <a:lnTo>
                  <a:pt x="20658" y="535475"/>
                </a:lnTo>
                <a:lnTo>
                  <a:pt x="5702" y="536079"/>
                </a:lnTo>
                <a:lnTo>
                  <a:pt x="0" y="550875"/>
                </a:lnTo>
                <a:lnTo>
                  <a:pt x="176250" y="550875"/>
                </a:lnTo>
                <a:lnTo>
                  <a:pt x="180327" y="536079"/>
                </a:lnTo>
                <a:lnTo>
                  <a:pt x="163299" y="534350"/>
                </a:lnTo>
                <a:lnTo>
                  <a:pt x="149707" y="531983"/>
                </a:lnTo>
                <a:lnTo>
                  <a:pt x="139554" y="528978"/>
                </a:lnTo>
                <a:lnTo>
                  <a:pt x="132841" y="525335"/>
                </a:lnTo>
                <a:lnTo>
                  <a:pt x="126187" y="520064"/>
                </a:lnTo>
                <a:lnTo>
                  <a:pt x="122859" y="512305"/>
                </a:lnTo>
                <a:lnTo>
                  <a:pt x="122859" y="502056"/>
                </a:lnTo>
                <a:lnTo>
                  <a:pt x="129048" y="460803"/>
                </a:lnTo>
                <a:lnTo>
                  <a:pt x="233260" y="100812"/>
                </a:lnTo>
                <a:lnTo>
                  <a:pt x="412889" y="561962"/>
                </a:lnTo>
                <a:lnTo>
                  <a:pt x="424179" y="561962"/>
                </a:lnTo>
                <a:lnTo>
                  <a:pt x="555650" y="108838"/>
                </a:lnTo>
                <a:lnTo>
                  <a:pt x="569001" y="68499"/>
                </a:lnTo>
                <a:lnTo>
                  <a:pt x="593963" y="30199"/>
                </a:lnTo>
                <a:lnTo>
                  <a:pt x="638879" y="14992"/>
                </a:lnTo>
                <a:lnTo>
                  <a:pt x="651840" y="14795"/>
                </a:lnTo>
                <a:lnTo>
                  <a:pt x="65672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1268570" y="4226077"/>
            <a:ext cx="436245" cy="543560"/>
          </a:xfrm>
          <a:custGeom>
            <a:avLst/>
            <a:gdLst/>
            <a:ahLst/>
            <a:cxnLst/>
            <a:rect l="l" t="t" r="r" b="b"/>
            <a:pathLst>
              <a:path w="436245" h="543560">
                <a:moveTo>
                  <a:pt x="394423" y="0"/>
                </a:moveTo>
                <a:lnTo>
                  <a:pt x="362055" y="28739"/>
                </a:lnTo>
                <a:lnTo>
                  <a:pt x="361467" y="36575"/>
                </a:lnTo>
                <a:lnTo>
                  <a:pt x="361467" y="45427"/>
                </a:lnTo>
                <a:lnTo>
                  <a:pt x="363981" y="53276"/>
                </a:lnTo>
                <a:lnTo>
                  <a:pt x="373989" y="66941"/>
                </a:lnTo>
                <a:lnTo>
                  <a:pt x="380276" y="71640"/>
                </a:lnTo>
                <a:lnTo>
                  <a:pt x="395414" y="76720"/>
                </a:lnTo>
                <a:lnTo>
                  <a:pt x="400100" y="78930"/>
                </a:lnTo>
                <a:lnTo>
                  <a:pt x="403720" y="82702"/>
                </a:lnTo>
                <a:lnTo>
                  <a:pt x="404622" y="85115"/>
                </a:lnTo>
                <a:lnTo>
                  <a:pt x="404622" y="92621"/>
                </a:lnTo>
                <a:lnTo>
                  <a:pt x="386952" y="131472"/>
                </a:lnTo>
                <a:lnTo>
                  <a:pt x="362416" y="171284"/>
                </a:lnTo>
                <a:lnTo>
                  <a:pt x="335050" y="212903"/>
                </a:lnTo>
                <a:lnTo>
                  <a:pt x="301778" y="258826"/>
                </a:lnTo>
                <a:lnTo>
                  <a:pt x="266816" y="304665"/>
                </a:lnTo>
                <a:lnTo>
                  <a:pt x="253403" y="321246"/>
                </a:lnTo>
                <a:lnTo>
                  <a:pt x="235000" y="123456"/>
                </a:lnTo>
                <a:lnTo>
                  <a:pt x="232293" y="96152"/>
                </a:lnTo>
                <a:lnTo>
                  <a:pt x="226864" y="56251"/>
                </a:lnTo>
                <a:lnTo>
                  <a:pt x="211053" y="11479"/>
                </a:lnTo>
                <a:lnTo>
                  <a:pt x="204495" y="0"/>
                </a:lnTo>
                <a:lnTo>
                  <a:pt x="81991" y="29578"/>
                </a:lnTo>
                <a:lnTo>
                  <a:pt x="85712" y="43091"/>
                </a:lnTo>
                <a:lnTo>
                  <a:pt x="104211" y="41279"/>
                </a:lnTo>
                <a:lnTo>
                  <a:pt x="116052" y="40678"/>
                </a:lnTo>
                <a:lnTo>
                  <a:pt x="154101" y="54419"/>
                </a:lnTo>
                <a:lnTo>
                  <a:pt x="167924" y="103088"/>
                </a:lnTo>
                <a:lnTo>
                  <a:pt x="193776" y="388365"/>
                </a:lnTo>
                <a:lnTo>
                  <a:pt x="183301" y="402215"/>
                </a:lnTo>
                <a:lnTo>
                  <a:pt x="154307" y="434480"/>
                </a:lnTo>
                <a:lnTo>
                  <a:pt x="121315" y="466417"/>
                </a:lnTo>
                <a:lnTo>
                  <a:pt x="79324" y="497801"/>
                </a:lnTo>
                <a:lnTo>
                  <a:pt x="76453" y="499110"/>
                </a:lnTo>
                <a:lnTo>
                  <a:pt x="72923" y="499110"/>
                </a:lnTo>
                <a:lnTo>
                  <a:pt x="71285" y="498436"/>
                </a:lnTo>
                <a:lnTo>
                  <a:pt x="67754" y="494969"/>
                </a:lnTo>
                <a:lnTo>
                  <a:pt x="65379" y="490791"/>
                </a:lnTo>
                <a:lnTo>
                  <a:pt x="60223" y="478269"/>
                </a:lnTo>
                <a:lnTo>
                  <a:pt x="57823" y="474472"/>
                </a:lnTo>
                <a:lnTo>
                  <a:pt x="13309" y="482625"/>
                </a:lnTo>
                <a:lnTo>
                  <a:pt x="0" y="511594"/>
                </a:lnTo>
                <a:lnTo>
                  <a:pt x="0" y="520064"/>
                </a:lnTo>
                <a:lnTo>
                  <a:pt x="3200" y="527494"/>
                </a:lnTo>
                <a:lnTo>
                  <a:pt x="16014" y="540283"/>
                </a:lnTo>
                <a:lnTo>
                  <a:pt x="23444" y="543483"/>
                </a:lnTo>
                <a:lnTo>
                  <a:pt x="31915" y="543483"/>
                </a:lnTo>
                <a:lnTo>
                  <a:pt x="83007" y="525602"/>
                </a:lnTo>
                <a:lnTo>
                  <a:pt x="120829" y="495004"/>
                </a:lnTo>
                <a:lnTo>
                  <a:pt x="211057" y="399703"/>
                </a:lnTo>
                <a:lnTo>
                  <a:pt x="244889" y="361608"/>
                </a:lnTo>
                <a:lnTo>
                  <a:pt x="276119" y="324689"/>
                </a:lnTo>
                <a:lnTo>
                  <a:pt x="304751" y="288946"/>
                </a:lnTo>
                <a:lnTo>
                  <a:pt x="330784" y="254380"/>
                </a:lnTo>
                <a:lnTo>
                  <a:pt x="359194" y="214652"/>
                </a:lnTo>
                <a:lnTo>
                  <a:pt x="382587" y="180411"/>
                </a:lnTo>
                <a:lnTo>
                  <a:pt x="414312" y="128397"/>
                </a:lnTo>
                <a:lnTo>
                  <a:pt x="430582" y="89620"/>
                </a:lnTo>
                <a:lnTo>
                  <a:pt x="436003" y="55397"/>
                </a:lnTo>
                <a:lnTo>
                  <a:pt x="435242" y="43155"/>
                </a:lnTo>
                <a:lnTo>
                  <a:pt x="417433" y="8309"/>
                </a:lnTo>
                <a:lnTo>
                  <a:pt x="402727" y="923"/>
                </a:lnTo>
                <a:lnTo>
                  <a:pt x="39442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979215" y="4226077"/>
            <a:ext cx="436245" cy="543560"/>
          </a:xfrm>
          <a:custGeom>
            <a:avLst/>
            <a:gdLst/>
            <a:ahLst/>
            <a:cxnLst/>
            <a:rect l="l" t="t" r="r" b="b"/>
            <a:pathLst>
              <a:path w="436245" h="543560">
                <a:moveTo>
                  <a:pt x="394423" y="0"/>
                </a:moveTo>
                <a:lnTo>
                  <a:pt x="362053" y="28739"/>
                </a:lnTo>
                <a:lnTo>
                  <a:pt x="361467" y="36575"/>
                </a:lnTo>
                <a:lnTo>
                  <a:pt x="361467" y="45427"/>
                </a:lnTo>
                <a:lnTo>
                  <a:pt x="363969" y="53276"/>
                </a:lnTo>
                <a:lnTo>
                  <a:pt x="373976" y="66941"/>
                </a:lnTo>
                <a:lnTo>
                  <a:pt x="380276" y="71640"/>
                </a:lnTo>
                <a:lnTo>
                  <a:pt x="395414" y="76720"/>
                </a:lnTo>
                <a:lnTo>
                  <a:pt x="400100" y="78930"/>
                </a:lnTo>
                <a:lnTo>
                  <a:pt x="403707" y="82702"/>
                </a:lnTo>
                <a:lnTo>
                  <a:pt x="404609" y="85115"/>
                </a:lnTo>
                <a:lnTo>
                  <a:pt x="404609" y="92621"/>
                </a:lnTo>
                <a:lnTo>
                  <a:pt x="386940" y="131472"/>
                </a:lnTo>
                <a:lnTo>
                  <a:pt x="362409" y="171284"/>
                </a:lnTo>
                <a:lnTo>
                  <a:pt x="335044" y="212903"/>
                </a:lnTo>
                <a:lnTo>
                  <a:pt x="301771" y="258826"/>
                </a:lnTo>
                <a:lnTo>
                  <a:pt x="266804" y="304665"/>
                </a:lnTo>
                <a:lnTo>
                  <a:pt x="253390" y="321246"/>
                </a:lnTo>
                <a:lnTo>
                  <a:pt x="235000" y="123456"/>
                </a:lnTo>
                <a:lnTo>
                  <a:pt x="232286" y="96152"/>
                </a:lnTo>
                <a:lnTo>
                  <a:pt x="226856" y="56251"/>
                </a:lnTo>
                <a:lnTo>
                  <a:pt x="211040" y="11479"/>
                </a:lnTo>
                <a:lnTo>
                  <a:pt x="204482" y="0"/>
                </a:lnTo>
                <a:lnTo>
                  <a:pt x="81978" y="29578"/>
                </a:lnTo>
                <a:lnTo>
                  <a:pt x="85699" y="43091"/>
                </a:lnTo>
                <a:lnTo>
                  <a:pt x="104208" y="41279"/>
                </a:lnTo>
                <a:lnTo>
                  <a:pt x="116039" y="40678"/>
                </a:lnTo>
                <a:lnTo>
                  <a:pt x="154089" y="54419"/>
                </a:lnTo>
                <a:lnTo>
                  <a:pt x="167919" y="103088"/>
                </a:lnTo>
                <a:lnTo>
                  <a:pt x="193776" y="388365"/>
                </a:lnTo>
                <a:lnTo>
                  <a:pt x="183294" y="402215"/>
                </a:lnTo>
                <a:lnTo>
                  <a:pt x="154294" y="434480"/>
                </a:lnTo>
                <a:lnTo>
                  <a:pt x="121302" y="466417"/>
                </a:lnTo>
                <a:lnTo>
                  <a:pt x="79311" y="497801"/>
                </a:lnTo>
                <a:lnTo>
                  <a:pt x="76441" y="499110"/>
                </a:lnTo>
                <a:lnTo>
                  <a:pt x="72910" y="499110"/>
                </a:lnTo>
                <a:lnTo>
                  <a:pt x="71285" y="498436"/>
                </a:lnTo>
                <a:lnTo>
                  <a:pt x="67754" y="494969"/>
                </a:lnTo>
                <a:lnTo>
                  <a:pt x="65379" y="490791"/>
                </a:lnTo>
                <a:lnTo>
                  <a:pt x="60210" y="478269"/>
                </a:lnTo>
                <a:lnTo>
                  <a:pt x="57810" y="474472"/>
                </a:lnTo>
                <a:lnTo>
                  <a:pt x="13296" y="482625"/>
                </a:lnTo>
                <a:lnTo>
                  <a:pt x="0" y="511594"/>
                </a:lnTo>
                <a:lnTo>
                  <a:pt x="0" y="520064"/>
                </a:lnTo>
                <a:lnTo>
                  <a:pt x="3200" y="527494"/>
                </a:lnTo>
                <a:lnTo>
                  <a:pt x="16001" y="540283"/>
                </a:lnTo>
                <a:lnTo>
                  <a:pt x="23444" y="543483"/>
                </a:lnTo>
                <a:lnTo>
                  <a:pt x="31902" y="543483"/>
                </a:lnTo>
                <a:lnTo>
                  <a:pt x="82994" y="525602"/>
                </a:lnTo>
                <a:lnTo>
                  <a:pt x="120821" y="495004"/>
                </a:lnTo>
                <a:lnTo>
                  <a:pt x="211045" y="399703"/>
                </a:lnTo>
                <a:lnTo>
                  <a:pt x="244877" y="361608"/>
                </a:lnTo>
                <a:lnTo>
                  <a:pt x="276109" y="324689"/>
                </a:lnTo>
                <a:lnTo>
                  <a:pt x="304744" y="288946"/>
                </a:lnTo>
                <a:lnTo>
                  <a:pt x="330784" y="254380"/>
                </a:lnTo>
                <a:lnTo>
                  <a:pt x="359192" y="214652"/>
                </a:lnTo>
                <a:lnTo>
                  <a:pt x="382581" y="180411"/>
                </a:lnTo>
                <a:lnTo>
                  <a:pt x="414299" y="128397"/>
                </a:lnTo>
                <a:lnTo>
                  <a:pt x="430569" y="89620"/>
                </a:lnTo>
                <a:lnTo>
                  <a:pt x="435991" y="55397"/>
                </a:lnTo>
                <a:lnTo>
                  <a:pt x="435231" y="43155"/>
                </a:lnTo>
                <a:lnTo>
                  <a:pt x="417421" y="8309"/>
                </a:lnTo>
                <a:lnTo>
                  <a:pt x="402719" y="923"/>
                </a:lnTo>
                <a:lnTo>
                  <a:pt x="39442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946972" y="4226077"/>
            <a:ext cx="387985" cy="374015"/>
          </a:xfrm>
          <a:custGeom>
            <a:avLst/>
            <a:gdLst/>
            <a:ahLst/>
            <a:cxnLst/>
            <a:rect l="l" t="t" r="r" b="b"/>
            <a:pathLst>
              <a:path w="387984" h="374014">
                <a:moveTo>
                  <a:pt x="349364" y="0"/>
                </a:moveTo>
                <a:lnTo>
                  <a:pt x="341477" y="0"/>
                </a:lnTo>
                <a:lnTo>
                  <a:pt x="334302" y="1409"/>
                </a:lnTo>
                <a:lnTo>
                  <a:pt x="292061" y="29286"/>
                </a:lnTo>
                <a:lnTo>
                  <a:pt x="264990" y="57830"/>
                </a:lnTo>
                <a:lnTo>
                  <a:pt x="221729" y="123456"/>
                </a:lnTo>
                <a:lnTo>
                  <a:pt x="214742" y="93412"/>
                </a:lnTo>
                <a:lnTo>
                  <a:pt x="203941" y="52397"/>
                </a:lnTo>
                <a:lnTo>
                  <a:pt x="179095" y="10346"/>
                </a:lnTo>
                <a:lnTo>
                  <a:pt x="169608" y="0"/>
                </a:lnTo>
                <a:lnTo>
                  <a:pt x="59626" y="22186"/>
                </a:lnTo>
                <a:lnTo>
                  <a:pt x="59626" y="37782"/>
                </a:lnTo>
                <a:lnTo>
                  <a:pt x="74815" y="36969"/>
                </a:lnTo>
                <a:lnTo>
                  <a:pt x="80987" y="36969"/>
                </a:lnTo>
                <a:lnTo>
                  <a:pt x="124891" y="47917"/>
                </a:lnTo>
                <a:lnTo>
                  <a:pt x="149059" y="85204"/>
                </a:lnTo>
                <a:lnTo>
                  <a:pt x="177647" y="189420"/>
                </a:lnTo>
                <a:lnTo>
                  <a:pt x="171316" y="201907"/>
                </a:lnTo>
                <a:lnTo>
                  <a:pt x="150338" y="237003"/>
                </a:lnTo>
                <a:lnTo>
                  <a:pt x="120512" y="281782"/>
                </a:lnTo>
                <a:lnTo>
                  <a:pt x="95199" y="313405"/>
                </a:lnTo>
                <a:lnTo>
                  <a:pt x="75971" y="329044"/>
                </a:lnTo>
                <a:lnTo>
                  <a:pt x="69100" y="329044"/>
                </a:lnTo>
                <a:lnTo>
                  <a:pt x="63817" y="325945"/>
                </a:lnTo>
                <a:lnTo>
                  <a:pt x="56946" y="319747"/>
                </a:lnTo>
                <a:lnTo>
                  <a:pt x="49936" y="314113"/>
                </a:lnTo>
                <a:lnTo>
                  <a:pt x="2908" y="321640"/>
                </a:lnTo>
                <a:lnTo>
                  <a:pt x="0" y="329044"/>
                </a:lnTo>
                <a:lnTo>
                  <a:pt x="0" y="337947"/>
                </a:lnTo>
                <a:lnTo>
                  <a:pt x="23352" y="370497"/>
                </a:lnTo>
                <a:lnTo>
                  <a:pt x="38544" y="373418"/>
                </a:lnTo>
                <a:lnTo>
                  <a:pt x="49967" y="372185"/>
                </a:lnTo>
                <a:lnTo>
                  <a:pt x="85420" y="353707"/>
                </a:lnTo>
                <a:lnTo>
                  <a:pt x="128900" y="303987"/>
                </a:lnTo>
                <a:lnTo>
                  <a:pt x="155259" y="264882"/>
                </a:lnTo>
                <a:lnTo>
                  <a:pt x="184696" y="216280"/>
                </a:lnTo>
                <a:lnTo>
                  <a:pt x="196895" y="269066"/>
                </a:lnTo>
                <a:lnTo>
                  <a:pt x="206822" y="308987"/>
                </a:lnTo>
                <a:lnTo>
                  <a:pt x="219862" y="350240"/>
                </a:lnTo>
                <a:lnTo>
                  <a:pt x="255727" y="373418"/>
                </a:lnTo>
                <a:lnTo>
                  <a:pt x="263814" y="372334"/>
                </a:lnTo>
                <a:lnTo>
                  <a:pt x="311935" y="339749"/>
                </a:lnTo>
                <a:lnTo>
                  <a:pt x="344192" y="301102"/>
                </a:lnTo>
                <a:lnTo>
                  <a:pt x="357746" y="278790"/>
                </a:lnTo>
                <a:lnTo>
                  <a:pt x="343484" y="271513"/>
                </a:lnTo>
                <a:lnTo>
                  <a:pt x="335400" y="285533"/>
                </a:lnTo>
                <a:lnTo>
                  <a:pt x="326521" y="298142"/>
                </a:lnTo>
                <a:lnTo>
                  <a:pt x="316850" y="309335"/>
                </a:lnTo>
                <a:lnTo>
                  <a:pt x="306387" y="319112"/>
                </a:lnTo>
                <a:lnTo>
                  <a:pt x="299008" y="325120"/>
                </a:lnTo>
                <a:lnTo>
                  <a:pt x="292569" y="328117"/>
                </a:lnTo>
                <a:lnTo>
                  <a:pt x="283641" y="328117"/>
                </a:lnTo>
                <a:lnTo>
                  <a:pt x="228485" y="149390"/>
                </a:lnTo>
                <a:lnTo>
                  <a:pt x="245311" y="122429"/>
                </a:lnTo>
                <a:lnTo>
                  <a:pt x="275329" y="82829"/>
                </a:lnTo>
                <a:lnTo>
                  <a:pt x="306570" y="59846"/>
                </a:lnTo>
                <a:lnTo>
                  <a:pt x="311683" y="59156"/>
                </a:lnTo>
                <a:lnTo>
                  <a:pt x="315704" y="59601"/>
                </a:lnTo>
                <a:lnTo>
                  <a:pt x="321308" y="60936"/>
                </a:lnTo>
                <a:lnTo>
                  <a:pt x="328490" y="63158"/>
                </a:lnTo>
                <a:lnTo>
                  <a:pt x="337248" y="66268"/>
                </a:lnTo>
                <a:lnTo>
                  <a:pt x="343725" y="68922"/>
                </a:lnTo>
                <a:lnTo>
                  <a:pt x="349808" y="70243"/>
                </a:lnTo>
                <a:lnTo>
                  <a:pt x="355473" y="70243"/>
                </a:lnTo>
                <a:lnTo>
                  <a:pt x="362576" y="69540"/>
                </a:lnTo>
                <a:lnTo>
                  <a:pt x="387553" y="46989"/>
                </a:lnTo>
                <a:lnTo>
                  <a:pt x="387553" y="35585"/>
                </a:lnTo>
                <a:lnTo>
                  <a:pt x="365048" y="2592"/>
                </a:lnTo>
                <a:lnTo>
                  <a:pt x="357648" y="647"/>
                </a:lnTo>
                <a:lnTo>
                  <a:pt x="34936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709775" y="4226077"/>
            <a:ext cx="387985" cy="374015"/>
          </a:xfrm>
          <a:custGeom>
            <a:avLst/>
            <a:gdLst/>
            <a:ahLst/>
            <a:cxnLst/>
            <a:rect l="l" t="t" r="r" b="b"/>
            <a:pathLst>
              <a:path w="387984" h="374014">
                <a:moveTo>
                  <a:pt x="349364" y="0"/>
                </a:moveTo>
                <a:lnTo>
                  <a:pt x="341477" y="0"/>
                </a:lnTo>
                <a:lnTo>
                  <a:pt x="334302" y="1409"/>
                </a:lnTo>
                <a:lnTo>
                  <a:pt x="292061" y="29286"/>
                </a:lnTo>
                <a:lnTo>
                  <a:pt x="264992" y="57830"/>
                </a:lnTo>
                <a:lnTo>
                  <a:pt x="221729" y="123456"/>
                </a:lnTo>
                <a:lnTo>
                  <a:pt x="214742" y="93412"/>
                </a:lnTo>
                <a:lnTo>
                  <a:pt x="203941" y="52397"/>
                </a:lnTo>
                <a:lnTo>
                  <a:pt x="179100" y="10346"/>
                </a:lnTo>
                <a:lnTo>
                  <a:pt x="169621" y="0"/>
                </a:lnTo>
                <a:lnTo>
                  <a:pt x="59626" y="22186"/>
                </a:lnTo>
                <a:lnTo>
                  <a:pt x="59626" y="37782"/>
                </a:lnTo>
                <a:lnTo>
                  <a:pt x="74828" y="36969"/>
                </a:lnTo>
                <a:lnTo>
                  <a:pt x="81000" y="36969"/>
                </a:lnTo>
                <a:lnTo>
                  <a:pt x="124904" y="47917"/>
                </a:lnTo>
                <a:lnTo>
                  <a:pt x="149059" y="85204"/>
                </a:lnTo>
                <a:lnTo>
                  <a:pt x="177660" y="189420"/>
                </a:lnTo>
                <a:lnTo>
                  <a:pt x="171323" y="201907"/>
                </a:lnTo>
                <a:lnTo>
                  <a:pt x="150344" y="237003"/>
                </a:lnTo>
                <a:lnTo>
                  <a:pt x="120513" y="281782"/>
                </a:lnTo>
                <a:lnTo>
                  <a:pt x="95205" y="313405"/>
                </a:lnTo>
                <a:lnTo>
                  <a:pt x="75971" y="329044"/>
                </a:lnTo>
                <a:lnTo>
                  <a:pt x="69100" y="329044"/>
                </a:lnTo>
                <a:lnTo>
                  <a:pt x="63817" y="325945"/>
                </a:lnTo>
                <a:lnTo>
                  <a:pt x="56946" y="319747"/>
                </a:lnTo>
                <a:lnTo>
                  <a:pt x="49938" y="314113"/>
                </a:lnTo>
                <a:lnTo>
                  <a:pt x="2908" y="321640"/>
                </a:lnTo>
                <a:lnTo>
                  <a:pt x="0" y="329044"/>
                </a:lnTo>
                <a:lnTo>
                  <a:pt x="0" y="337947"/>
                </a:lnTo>
                <a:lnTo>
                  <a:pt x="23352" y="370497"/>
                </a:lnTo>
                <a:lnTo>
                  <a:pt x="38544" y="373418"/>
                </a:lnTo>
                <a:lnTo>
                  <a:pt x="49969" y="372185"/>
                </a:lnTo>
                <a:lnTo>
                  <a:pt x="85420" y="353707"/>
                </a:lnTo>
                <a:lnTo>
                  <a:pt x="128900" y="303987"/>
                </a:lnTo>
                <a:lnTo>
                  <a:pt x="155259" y="264882"/>
                </a:lnTo>
                <a:lnTo>
                  <a:pt x="184696" y="216280"/>
                </a:lnTo>
                <a:lnTo>
                  <a:pt x="196895" y="269066"/>
                </a:lnTo>
                <a:lnTo>
                  <a:pt x="206822" y="308987"/>
                </a:lnTo>
                <a:lnTo>
                  <a:pt x="219862" y="350240"/>
                </a:lnTo>
                <a:lnTo>
                  <a:pt x="255727" y="373418"/>
                </a:lnTo>
                <a:lnTo>
                  <a:pt x="263815" y="372334"/>
                </a:lnTo>
                <a:lnTo>
                  <a:pt x="311935" y="339749"/>
                </a:lnTo>
                <a:lnTo>
                  <a:pt x="344192" y="301102"/>
                </a:lnTo>
                <a:lnTo>
                  <a:pt x="357746" y="278790"/>
                </a:lnTo>
                <a:lnTo>
                  <a:pt x="343484" y="271513"/>
                </a:lnTo>
                <a:lnTo>
                  <a:pt x="335400" y="285533"/>
                </a:lnTo>
                <a:lnTo>
                  <a:pt x="326521" y="298142"/>
                </a:lnTo>
                <a:lnTo>
                  <a:pt x="316850" y="309335"/>
                </a:lnTo>
                <a:lnTo>
                  <a:pt x="306387" y="319112"/>
                </a:lnTo>
                <a:lnTo>
                  <a:pt x="299021" y="325120"/>
                </a:lnTo>
                <a:lnTo>
                  <a:pt x="292569" y="328117"/>
                </a:lnTo>
                <a:lnTo>
                  <a:pt x="283641" y="328117"/>
                </a:lnTo>
                <a:lnTo>
                  <a:pt x="228485" y="149390"/>
                </a:lnTo>
                <a:lnTo>
                  <a:pt x="245316" y="122429"/>
                </a:lnTo>
                <a:lnTo>
                  <a:pt x="275330" y="82829"/>
                </a:lnTo>
                <a:lnTo>
                  <a:pt x="306576" y="59846"/>
                </a:lnTo>
                <a:lnTo>
                  <a:pt x="311696" y="59156"/>
                </a:lnTo>
                <a:lnTo>
                  <a:pt x="315715" y="59601"/>
                </a:lnTo>
                <a:lnTo>
                  <a:pt x="321314" y="60936"/>
                </a:lnTo>
                <a:lnTo>
                  <a:pt x="328492" y="63158"/>
                </a:lnTo>
                <a:lnTo>
                  <a:pt x="337248" y="66268"/>
                </a:lnTo>
                <a:lnTo>
                  <a:pt x="343738" y="68922"/>
                </a:lnTo>
                <a:lnTo>
                  <a:pt x="349808" y="70243"/>
                </a:lnTo>
                <a:lnTo>
                  <a:pt x="355473" y="70243"/>
                </a:lnTo>
                <a:lnTo>
                  <a:pt x="362576" y="69540"/>
                </a:lnTo>
                <a:lnTo>
                  <a:pt x="387565" y="46989"/>
                </a:lnTo>
                <a:lnTo>
                  <a:pt x="387565" y="35585"/>
                </a:lnTo>
                <a:lnTo>
                  <a:pt x="365053" y="2592"/>
                </a:lnTo>
                <a:lnTo>
                  <a:pt x="357653" y="647"/>
                </a:lnTo>
                <a:lnTo>
                  <a:pt x="34936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461447" y="4422025"/>
            <a:ext cx="140335" cy="384810"/>
          </a:xfrm>
          <a:custGeom>
            <a:avLst/>
            <a:gdLst/>
            <a:ahLst/>
            <a:cxnLst/>
            <a:rect l="l" t="t" r="r" b="b"/>
            <a:pathLst>
              <a:path w="140334" h="384810">
                <a:moveTo>
                  <a:pt x="118618" y="0"/>
                </a:moveTo>
                <a:lnTo>
                  <a:pt x="101930" y="0"/>
                </a:lnTo>
                <a:lnTo>
                  <a:pt x="94869" y="2857"/>
                </a:lnTo>
                <a:lnTo>
                  <a:pt x="83350" y="14300"/>
                </a:lnTo>
                <a:lnTo>
                  <a:pt x="80467" y="21297"/>
                </a:lnTo>
                <a:lnTo>
                  <a:pt x="80467" y="37668"/>
                </a:lnTo>
                <a:lnTo>
                  <a:pt x="83388" y="44615"/>
                </a:lnTo>
                <a:lnTo>
                  <a:pt x="95123" y="56248"/>
                </a:lnTo>
                <a:lnTo>
                  <a:pt x="102120" y="59156"/>
                </a:lnTo>
                <a:lnTo>
                  <a:pt x="118427" y="59156"/>
                </a:lnTo>
                <a:lnTo>
                  <a:pt x="125425" y="56248"/>
                </a:lnTo>
                <a:lnTo>
                  <a:pt x="137159" y="44615"/>
                </a:lnTo>
                <a:lnTo>
                  <a:pt x="140080" y="37668"/>
                </a:lnTo>
                <a:lnTo>
                  <a:pt x="140080" y="21297"/>
                </a:lnTo>
                <a:lnTo>
                  <a:pt x="137198" y="14300"/>
                </a:lnTo>
                <a:lnTo>
                  <a:pt x="125679" y="2857"/>
                </a:lnTo>
                <a:lnTo>
                  <a:pt x="118618" y="0"/>
                </a:lnTo>
                <a:close/>
              </a:path>
              <a:path w="140334" h="384810">
                <a:moveTo>
                  <a:pt x="107668" y="137312"/>
                </a:moveTo>
                <a:lnTo>
                  <a:pt x="46850" y="137312"/>
                </a:lnTo>
                <a:lnTo>
                  <a:pt x="50926" y="138671"/>
                </a:lnTo>
                <a:lnTo>
                  <a:pt x="56946" y="144106"/>
                </a:lnTo>
                <a:lnTo>
                  <a:pt x="58458" y="147599"/>
                </a:lnTo>
                <a:lnTo>
                  <a:pt x="58458" y="151866"/>
                </a:lnTo>
                <a:lnTo>
                  <a:pt x="49136" y="192252"/>
                </a:lnTo>
                <a:lnTo>
                  <a:pt x="7912" y="323215"/>
                </a:lnTo>
                <a:lnTo>
                  <a:pt x="4446" y="334907"/>
                </a:lnTo>
                <a:lnTo>
                  <a:pt x="1974" y="344800"/>
                </a:lnTo>
                <a:lnTo>
                  <a:pt x="493" y="352895"/>
                </a:lnTo>
                <a:lnTo>
                  <a:pt x="81" y="358149"/>
                </a:lnTo>
                <a:lnTo>
                  <a:pt x="0" y="366445"/>
                </a:lnTo>
                <a:lnTo>
                  <a:pt x="2578" y="372465"/>
                </a:lnTo>
                <a:lnTo>
                  <a:pt x="12903" y="382092"/>
                </a:lnTo>
                <a:lnTo>
                  <a:pt x="19545" y="384505"/>
                </a:lnTo>
                <a:lnTo>
                  <a:pt x="27647" y="384505"/>
                </a:lnTo>
                <a:lnTo>
                  <a:pt x="66370" y="369074"/>
                </a:lnTo>
                <a:lnTo>
                  <a:pt x="84495" y="353364"/>
                </a:lnTo>
                <a:lnTo>
                  <a:pt x="54546" y="353364"/>
                </a:lnTo>
                <a:lnTo>
                  <a:pt x="52235" y="352399"/>
                </a:lnTo>
                <a:lnTo>
                  <a:pt x="48310" y="348500"/>
                </a:lnTo>
                <a:lnTo>
                  <a:pt x="47360" y="346044"/>
                </a:lnTo>
                <a:lnTo>
                  <a:pt x="47332" y="342849"/>
                </a:lnTo>
                <a:lnTo>
                  <a:pt x="47718" y="339792"/>
                </a:lnTo>
                <a:lnTo>
                  <a:pt x="48875" y="334660"/>
                </a:lnTo>
                <a:lnTo>
                  <a:pt x="50804" y="327457"/>
                </a:lnTo>
                <a:lnTo>
                  <a:pt x="53505" y="318185"/>
                </a:lnTo>
                <a:lnTo>
                  <a:pt x="107668" y="137312"/>
                </a:lnTo>
                <a:close/>
              </a:path>
              <a:path w="140334" h="384810">
                <a:moveTo>
                  <a:pt x="103809" y="311658"/>
                </a:moveTo>
                <a:lnTo>
                  <a:pt x="77129" y="341476"/>
                </a:lnTo>
                <a:lnTo>
                  <a:pt x="60299" y="353364"/>
                </a:lnTo>
                <a:lnTo>
                  <a:pt x="84495" y="353364"/>
                </a:lnTo>
                <a:lnTo>
                  <a:pt x="92027" y="345973"/>
                </a:lnTo>
                <a:lnTo>
                  <a:pt x="103430" y="332761"/>
                </a:lnTo>
                <a:lnTo>
                  <a:pt x="114007" y="318300"/>
                </a:lnTo>
                <a:lnTo>
                  <a:pt x="103809" y="311658"/>
                </a:lnTo>
                <a:close/>
              </a:path>
              <a:path w="140334" h="384810">
                <a:moveTo>
                  <a:pt x="114465" y="114617"/>
                </a:moveTo>
                <a:lnTo>
                  <a:pt x="15595" y="129400"/>
                </a:lnTo>
                <a:lnTo>
                  <a:pt x="15595" y="140487"/>
                </a:lnTo>
                <a:lnTo>
                  <a:pt x="24648" y="139101"/>
                </a:lnTo>
                <a:lnTo>
                  <a:pt x="32015" y="138109"/>
                </a:lnTo>
                <a:lnTo>
                  <a:pt x="37693" y="137512"/>
                </a:lnTo>
                <a:lnTo>
                  <a:pt x="41681" y="137312"/>
                </a:lnTo>
                <a:lnTo>
                  <a:pt x="107668" y="137312"/>
                </a:lnTo>
                <a:lnTo>
                  <a:pt x="114465" y="11461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132394" y="4422025"/>
            <a:ext cx="140335" cy="384810"/>
          </a:xfrm>
          <a:custGeom>
            <a:avLst/>
            <a:gdLst/>
            <a:ahLst/>
            <a:cxnLst/>
            <a:rect l="l" t="t" r="r" b="b"/>
            <a:pathLst>
              <a:path w="140334" h="384810">
                <a:moveTo>
                  <a:pt x="118618" y="0"/>
                </a:moveTo>
                <a:lnTo>
                  <a:pt x="101930" y="0"/>
                </a:lnTo>
                <a:lnTo>
                  <a:pt x="94869" y="2857"/>
                </a:lnTo>
                <a:lnTo>
                  <a:pt x="83350" y="14300"/>
                </a:lnTo>
                <a:lnTo>
                  <a:pt x="80467" y="21297"/>
                </a:lnTo>
                <a:lnTo>
                  <a:pt x="80467" y="37668"/>
                </a:lnTo>
                <a:lnTo>
                  <a:pt x="83388" y="44615"/>
                </a:lnTo>
                <a:lnTo>
                  <a:pt x="95110" y="56248"/>
                </a:lnTo>
                <a:lnTo>
                  <a:pt x="102120" y="59156"/>
                </a:lnTo>
                <a:lnTo>
                  <a:pt x="118427" y="59156"/>
                </a:lnTo>
                <a:lnTo>
                  <a:pt x="125437" y="56248"/>
                </a:lnTo>
                <a:lnTo>
                  <a:pt x="137159" y="44615"/>
                </a:lnTo>
                <a:lnTo>
                  <a:pt x="140080" y="37668"/>
                </a:lnTo>
                <a:lnTo>
                  <a:pt x="140080" y="21297"/>
                </a:lnTo>
                <a:lnTo>
                  <a:pt x="137198" y="14300"/>
                </a:lnTo>
                <a:lnTo>
                  <a:pt x="125679" y="2857"/>
                </a:lnTo>
                <a:lnTo>
                  <a:pt x="118618" y="0"/>
                </a:lnTo>
                <a:close/>
              </a:path>
              <a:path w="140334" h="384810">
                <a:moveTo>
                  <a:pt x="107668" y="137312"/>
                </a:moveTo>
                <a:lnTo>
                  <a:pt x="46850" y="137312"/>
                </a:lnTo>
                <a:lnTo>
                  <a:pt x="50926" y="138671"/>
                </a:lnTo>
                <a:lnTo>
                  <a:pt x="56946" y="144106"/>
                </a:lnTo>
                <a:lnTo>
                  <a:pt x="58458" y="147599"/>
                </a:lnTo>
                <a:lnTo>
                  <a:pt x="58458" y="151866"/>
                </a:lnTo>
                <a:lnTo>
                  <a:pt x="49136" y="192252"/>
                </a:lnTo>
                <a:lnTo>
                  <a:pt x="7912" y="323215"/>
                </a:lnTo>
                <a:lnTo>
                  <a:pt x="4446" y="334907"/>
                </a:lnTo>
                <a:lnTo>
                  <a:pt x="1974" y="344800"/>
                </a:lnTo>
                <a:lnTo>
                  <a:pt x="493" y="352895"/>
                </a:lnTo>
                <a:lnTo>
                  <a:pt x="81" y="358149"/>
                </a:lnTo>
                <a:lnTo>
                  <a:pt x="0" y="366445"/>
                </a:lnTo>
                <a:lnTo>
                  <a:pt x="2578" y="372465"/>
                </a:lnTo>
                <a:lnTo>
                  <a:pt x="12903" y="382092"/>
                </a:lnTo>
                <a:lnTo>
                  <a:pt x="19532" y="384505"/>
                </a:lnTo>
                <a:lnTo>
                  <a:pt x="27647" y="384505"/>
                </a:lnTo>
                <a:lnTo>
                  <a:pt x="66370" y="369074"/>
                </a:lnTo>
                <a:lnTo>
                  <a:pt x="84494" y="353364"/>
                </a:lnTo>
                <a:lnTo>
                  <a:pt x="54546" y="353364"/>
                </a:lnTo>
                <a:lnTo>
                  <a:pt x="52235" y="352399"/>
                </a:lnTo>
                <a:lnTo>
                  <a:pt x="48310" y="348500"/>
                </a:lnTo>
                <a:lnTo>
                  <a:pt x="47360" y="346044"/>
                </a:lnTo>
                <a:lnTo>
                  <a:pt x="47332" y="342849"/>
                </a:lnTo>
                <a:lnTo>
                  <a:pt x="47718" y="339792"/>
                </a:lnTo>
                <a:lnTo>
                  <a:pt x="48875" y="334660"/>
                </a:lnTo>
                <a:lnTo>
                  <a:pt x="50804" y="327457"/>
                </a:lnTo>
                <a:lnTo>
                  <a:pt x="53505" y="318185"/>
                </a:lnTo>
                <a:lnTo>
                  <a:pt x="107668" y="137312"/>
                </a:lnTo>
                <a:close/>
              </a:path>
              <a:path w="140334" h="384810">
                <a:moveTo>
                  <a:pt x="103809" y="311658"/>
                </a:moveTo>
                <a:lnTo>
                  <a:pt x="77124" y="341476"/>
                </a:lnTo>
                <a:lnTo>
                  <a:pt x="60299" y="353364"/>
                </a:lnTo>
                <a:lnTo>
                  <a:pt x="84494" y="353364"/>
                </a:lnTo>
                <a:lnTo>
                  <a:pt x="92025" y="345973"/>
                </a:lnTo>
                <a:lnTo>
                  <a:pt x="103424" y="332761"/>
                </a:lnTo>
                <a:lnTo>
                  <a:pt x="113995" y="318300"/>
                </a:lnTo>
                <a:lnTo>
                  <a:pt x="103809" y="311658"/>
                </a:lnTo>
                <a:close/>
              </a:path>
              <a:path w="140334" h="384810">
                <a:moveTo>
                  <a:pt x="114465" y="114617"/>
                </a:moveTo>
                <a:lnTo>
                  <a:pt x="15595" y="129400"/>
                </a:lnTo>
                <a:lnTo>
                  <a:pt x="15595" y="140487"/>
                </a:lnTo>
                <a:lnTo>
                  <a:pt x="24648" y="139101"/>
                </a:lnTo>
                <a:lnTo>
                  <a:pt x="32015" y="138109"/>
                </a:lnTo>
                <a:lnTo>
                  <a:pt x="37693" y="137512"/>
                </a:lnTo>
                <a:lnTo>
                  <a:pt x="41681" y="137312"/>
                </a:lnTo>
                <a:lnTo>
                  <a:pt x="107668" y="137312"/>
                </a:lnTo>
                <a:lnTo>
                  <a:pt x="114465" y="11461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285145" y="4710404"/>
            <a:ext cx="622935" cy="776605"/>
          </a:xfrm>
          <a:custGeom>
            <a:avLst/>
            <a:gdLst/>
            <a:ahLst/>
            <a:cxnLst/>
            <a:rect l="l" t="t" r="r" b="b"/>
            <a:pathLst>
              <a:path w="622935" h="776604">
                <a:moveTo>
                  <a:pt x="559955" y="0"/>
                </a:moveTo>
                <a:lnTo>
                  <a:pt x="524637" y="14465"/>
                </a:lnTo>
                <a:lnTo>
                  <a:pt x="510527" y="52628"/>
                </a:lnTo>
                <a:lnTo>
                  <a:pt x="511249" y="61910"/>
                </a:lnTo>
                <a:lnTo>
                  <a:pt x="535117" y="98893"/>
                </a:lnTo>
                <a:lnTo>
                  <a:pt x="562749" y="110350"/>
                </a:lnTo>
                <a:lnTo>
                  <a:pt x="569950" y="113537"/>
                </a:lnTo>
                <a:lnTo>
                  <a:pt x="575462" y="118973"/>
                </a:lnTo>
                <a:lnTo>
                  <a:pt x="576846" y="122440"/>
                </a:lnTo>
                <a:lnTo>
                  <a:pt x="576846" y="133222"/>
                </a:lnTo>
                <a:lnTo>
                  <a:pt x="561397" y="171221"/>
                </a:lnTo>
                <a:lnTo>
                  <a:pt x="538352" y="210565"/>
                </a:lnTo>
                <a:lnTo>
                  <a:pt x="515713" y="246443"/>
                </a:lnTo>
                <a:lnTo>
                  <a:pt x="476093" y="306288"/>
                </a:lnTo>
                <a:lnTo>
                  <a:pt x="427858" y="372332"/>
                </a:lnTo>
                <a:lnTo>
                  <a:pt x="400546" y="408339"/>
                </a:lnTo>
                <a:lnTo>
                  <a:pt x="357733" y="462140"/>
                </a:lnTo>
                <a:lnTo>
                  <a:pt x="332117" y="177571"/>
                </a:lnTo>
                <a:lnTo>
                  <a:pt x="328360" y="138292"/>
                </a:lnTo>
                <a:lnTo>
                  <a:pt x="320821" y="80889"/>
                </a:lnTo>
                <a:lnTo>
                  <a:pt x="306411" y="32472"/>
                </a:lnTo>
                <a:lnTo>
                  <a:pt x="289674" y="0"/>
                </a:lnTo>
                <a:lnTo>
                  <a:pt x="119240" y="40665"/>
                </a:lnTo>
                <a:lnTo>
                  <a:pt x="122974" y="62623"/>
                </a:lnTo>
                <a:lnTo>
                  <a:pt x="137249" y="61106"/>
                </a:lnTo>
                <a:lnTo>
                  <a:pt x="158705" y="59373"/>
                </a:lnTo>
                <a:lnTo>
                  <a:pt x="198224" y="64071"/>
                </a:lnTo>
                <a:lnTo>
                  <a:pt x="227189" y="93096"/>
                </a:lnTo>
                <a:lnTo>
                  <a:pt x="239213" y="148308"/>
                </a:lnTo>
                <a:lnTo>
                  <a:pt x="243725" y="189242"/>
                </a:lnTo>
                <a:lnTo>
                  <a:pt x="275755" y="555891"/>
                </a:lnTo>
                <a:lnTo>
                  <a:pt x="260265" y="575558"/>
                </a:lnTo>
                <a:lnTo>
                  <a:pt x="218983" y="621455"/>
                </a:lnTo>
                <a:lnTo>
                  <a:pt x="172599" y="666939"/>
                </a:lnTo>
                <a:lnTo>
                  <a:pt x="135361" y="697063"/>
                </a:lnTo>
                <a:lnTo>
                  <a:pt x="108826" y="713536"/>
                </a:lnTo>
                <a:lnTo>
                  <a:pt x="103771" y="713536"/>
                </a:lnTo>
                <a:lnTo>
                  <a:pt x="101447" y="712533"/>
                </a:lnTo>
                <a:lnTo>
                  <a:pt x="96392" y="707339"/>
                </a:lnTo>
                <a:lnTo>
                  <a:pt x="93002" y="701039"/>
                </a:lnTo>
                <a:lnTo>
                  <a:pt x="85623" y="682243"/>
                </a:lnTo>
                <a:lnTo>
                  <a:pt x="82232" y="676554"/>
                </a:lnTo>
                <a:lnTo>
                  <a:pt x="38628" y="673911"/>
                </a:lnTo>
                <a:lnTo>
                  <a:pt x="4727" y="708110"/>
                </a:lnTo>
                <a:lnTo>
                  <a:pt x="0" y="730173"/>
                </a:lnTo>
                <a:lnTo>
                  <a:pt x="854" y="739084"/>
                </a:lnTo>
                <a:lnTo>
                  <a:pt x="28438" y="772910"/>
                </a:lnTo>
                <a:lnTo>
                  <a:pt x="45351" y="776389"/>
                </a:lnTo>
                <a:lnTo>
                  <a:pt x="61251" y="774805"/>
                </a:lnTo>
                <a:lnTo>
                  <a:pt x="97631" y="762126"/>
                </a:lnTo>
                <a:lnTo>
                  <a:pt x="142186" y="733843"/>
                </a:lnTo>
                <a:lnTo>
                  <a:pt x="171935" y="707648"/>
                </a:lnTo>
                <a:lnTo>
                  <a:pt x="207356" y="672440"/>
                </a:lnTo>
                <a:lnTo>
                  <a:pt x="248450" y="628218"/>
                </a:lnTo>
                <a:lnTo>
                  <a:pt x="285100" y="588229"/>
                </a:lnTo>
                <a:lnTo>
                  <a:pt x="320060" y="549035"/>
                </a:lnTo>
                <a:lnTo>
                  <a:pt x="353330" y="510637"/>
                </a:lnTo>
                <a:lnTo>
                  <a:pt x="384910" y="473033"/>
                </a:lnTo>
                <a:lnTo>
                  <a:pt x="414799" y="436226"/>
                </a:lnTo>
                <a:lnTo>
                  <a:pt x="442998" y="400214"/>
                </a:lnTo>
                <a:lnTo>
                  <a:pt x="469506" y="364997"/>
                </a:lnTo>
                <a:lnTo>
                  <a:pt x="510763" y="308002"/>
                </a:lnTo>
                <a:lnTo>
                  <a:pt x="544734" y="258879"/>
                </a:lnTo>
                <a:lnTo>
                  <a:pt x="571419" y="217629"/>
                </a:lnTo>
                <a:lnTo>
                  <a:pt x="590816" y="184251"/>
                </a:lnTo>
                <a:lnTo>
                  <a:pt x="614441" y="128608"/>
                </a:lnTo>
                <a:lnTo>
                  <a:pt x="622312" y="79489"/>
                </a:lnTo>
                <a:lnTo>
                  <a:pt x="621172" y="61913"/>
                </a:lnTo>
                <a:lnTo>
                  <a:pt x="604062" y="21170"/>
                </a:lnTo>
                <a:lnTo>
                  <a:pt x="572407" y="1323"/>
                </a:lnTo>
                <a:lnTo>
                  <a:pt x="5599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241725" y="4710404"/>
            <a:ext cx="559435" cy="540385"/>
          </a:xfrm>
          <a:custGeom>
            <a:avLst/>
            <a:gdLst/>
            <a:ahLst/>
            <a:cxnLst/>
            <a:rect l="l" t="t" r="r" b="b"/>
            <a:pathLst>
              <a:path w="559435" h="540385">
                <a:moveTo>
                  <a:pt x="504355" y="0"/>
                </a:moveTo>
                <a:lnTo>
                  <a:pt x="462058" y="11419"/>
                </a:lnTo>
                <a:lnTo>
                  <a:pt x="422376" y="40258"/>
                </a:lnTo>
                <a:lnTo>
                  <a:pt x="383668" y="79535"/>
                </a:lnTo>
                <a:lnTo>
                  <a:pt x="321818" y="169773"/>
                </a:lnTo>
                <a:lnTo>
                  <a:pt x="311580" y="130826"/>
                </a:lnTo>
                <a:lnTo>
                  <a:pt x="295745" y="77624"/>
                </a:lnTo>
                <a:lnTo>
                  <a:pt x="272238" y="31672"/>
                </a:lnTo>
                <a:lnTo>
                  <a:pt x="247408" y="0"/>
                </a:lnTo>
                <a:lnTo>
                  <a:pt x="93167" y="33273"/>
                </a:lnTo>
                <a:lnTo>
                  <a:pt x="93167" y="52908"/>
                </a:lnTo>
                <a:lnTo>
                  <a:pt x="109273" y="52044"/>
                </a:lnTo>
                <a:lnTo>
                  <a:pt x="123380" y="51752"/>
                </a:lnTo>
                <a:lnTo>
                  <a:pt x="173810" y="60464"/>
                </a:lnTo>
                <a:lnTo>
                  <a:pt x="204747" y="88161"/>
                </a:lnTo>
                <a:lnTo>
                  <a:pt x="223403" y="132204"/>
                </a:lnTo>
                <a:lnTo>
                  <a:pt x="259041" y="267398"/>
                </a:lnTo>
                <a:lnTo>
                  <a:pt x="249804" y="286139"/>
                </a:lnTo>
                <a:lnTo>
                  <a:pt x="219224" y="338809"/>
                </a:lnTo>
                <a:lnTo>
                  <a:pt x="197878" y="372744"/>
                </a:lnTo>
                <a:lnTo>
                  <a:pt x="175739" y="406025"/>
                </a:lnTo>
                <a:lnTo>
                  <a:pt x="138810" y="453492"/>
                </a:lnTo>
                <a:lnTo>
                  <a:pt x="110769" y="476923"/>
                </a:lnTo>
                <a:lnTo>
                  <a:pt x="106146" y="476923"/>
                </a:lnTo>
                <a:lnTo>
                  <a:pt x="101669" y="476053"/>
                </a:lnTo>
                <a:lnTo>
                  <a:pt x="96334" y="473444"/>
                </a:lnTo>
                <a:lnTo>
                  <a:pt x="90139" y="469095"/>
                </a:lnTo>
                <a:lnTo>
                  <a:pt x="72836" y="454536"/>
                </a:lnTo>
                <a:lnTo>
                  <a:pt x="62880" y="448487"/>
                </a:lnTo>
                <a:lnTo>
                  <a:pt x="19398" y="450866"/>
                </a:lnTo>
                <a:lnTo>
                  <a:pt x="0" y="488530"/>
                </a:lnTo>
                <a:lnTo>
                  <a:pt x="869" y="498765"/>
                </a:lnTo>
                <a:lnTo>
                  <a:pt x="23744" y="530286"/>
                </a:lnTo>
                <a:lnTo>
                  <a:pt x="56248" y="539775"/>
                </a:lnTo>
                <a:lnTo>
                  <a:pt x="72928" y="537958"/>
                </a:lnTo>
                <a:lnTo>
                  <a:pt x="124714" y="510717"/>
                </a:lnTo>
                <a:lnTo>
                  <a:pt x="174074" y="456557"/>
                </a:lnTo>
                <a:lnTo>
                  <a:pt x="203072" y="416027"/>
                </a:lnTo>
                <a:lnTo>
                  <a:pt x="234947" y="366529"/>
                </a:lnTo>
                <a:lnTo>
                  <a:pt x="269697" y="308063"/>
                </a:lnTo>
                <a:lnTo>
                  <a:pt x="287328" y="384642"/>
                </a:lnTo>
                <a:lnTo>
                  <a:pt x="301666" y="442568"/>
                </a:lnTo>
                <a:lnTo>
                  <a:pt x="312713" y="481840"/>
                </a:lnTo>
                <a:lnTo>
                  <a:pt x="330637" y="518788"/>
                </a:lnTo>
                <a:lnTo>
                  <a:pt x="370903" y="539775"/>
                </a:lnTo>
                <a:lnTo>
                  <a:pt x="382276" y="538182"/>
                </a:lnTo>
                <a:lnTo>
                  <a:pt x="423595" y="514299"/>
                </a:lnTo>
                <a:lnTo>
                  <a:pt x="473741" y="463408"/>
                </a:lnTo>
                <a:lnTo>
                  <a:pt x="514248" y="400964"/>
                </a:lnTo>
                <a:lnTo>
                  <a:pt x="493877" y="390563"/>
                </a:lnTo>
                <a:lnTo>
                  <a:pt x="482338" y="410951"/>
                </a:lnTo>
                <a:lnTo>
                  <a:pt x="469668" y="429310"/>
                </a:lnTo>
                <a:lnTo>
                  <a:pt x="440944" y="459943"/>
                </a:lnTo>
                <a:lnTo>
                  <a:pt x="413410" y="473227"/>
                </a:lnTo>
                <a:lnTo>
                  <a:pt x="408520" y="473227"/>
                </a:lnTo>
                <a:lnTo>
                  <a:pt x="385887" y="430178"/>
                </a:lnTo>
                <a:lnTo>
                  <a:pt x="332003" y="208711"/>
                </a:lnTo>
                <a:lnTo>
                  <a:pt x="356027" y="168435"/>
                </a:lnTo>
                <a:lnTo>
                  <a:pt x="378321" y="135291"/>
                </a:lnTo>
                <a:lnTo>
                  <a:pt x="417715" y="90398"/>
                </a:lnTo>
                <a:lnTo>
                  <a:pt x="450672" y="73939"/>
                </a:lnTo>
                <a:lnTo>
                  <a:pt x="456446" y="74532"/>
                </a:lnTo>
                <a:lnTo>
                  <a:pt x="464456" y="76309"/>
                </a:lnTo>
                <a:lnTo>
                  <a:pt x="474701" y="79270"/>
                </a:lnTo>
                <a:lnTo>
                  <a:pt x="494026" y="85739"/>
                </a:lnTo>
                <a:lnTo>
                  <a:pt x="500643" y="87402"/>
                </a:lnTo>
                <a:lnTo>
                  <a:pt x="507037" y="88401"/>
                </a:lnTo>
                <a:lnTo>
                  <a:pt x="513206" y="88734"/>
                </a:lnTo>
                <a:lnTo>
                  <a:pt x="523341" y="87846"/>
                </a:lnTo>
                <a:lnTo>
                  <a:pt x="556799" y="63139"/>
                </a:lnTo>
                <a:lnTo>
                  <a:pt x="558965" y="44945"/>
                </a:lnTo>
                <a:lnTo>
                  <a:pt x="558040" y="35910"/>
                </a:lnTo>
                <a:lnTo>
                  <a:pt x="526794" y="3268"/>
                </a:lnTo>
                <a:lnTo>
                  <a:pt x="516208" y="816"/>
                </a:lnTo>
                <a:lnTo>
                  <a:pt x="5043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23848" y="4433125"/>
            <a:ext cx="1844675" cy="821055"/>
          </a:xfrm>
          <a:custGeom>
            <a:avLst/>
            <a:gdLst/>
            <a:ahLst/>
            <a:cxnLst/>
            <a:rect l="l" t="t" r="r" b="b"/>
            <a:pathLst>
              <a:path w="1844675" h="821054">
                <a:moveTo>
                  <a:pt x="760209" y="0"/>
                </a:moveTo>
                <a:lnTo>
                  <a:pt x="737844" y="0"/>
                </a:lnTo>
                <a:lnTo>
                  <a:pt x="726478" y="10528"/>
                </a:lnTo>
                <a:lnTo>
                  <a:pt x="716876" y="18745"/>
                </a:lnTo>
                <a:lnTo>
                  <a:pt x="709002" y="24676"/>
                </a:lnTo>
                <a:lnTo>
                  <a:pt x="702881" y="28295"/>
                </a:lnTo>
                <a:lnTo>
                  <a:pt x="695871" y="31610"/>
                </a:lnTo>
                <a:lnTo>
                  <a:pt x="687717" y="33274"/>
                </a:lnTo>
                <a:lnTo>
                  <a:pt x="678395" y="33274"/>
                </a:lnTo>
                <a:lnTo>
                  <a:pt x="670306" y="32664"/>
                </a:lnTo>
                <a:lnTo>
                  <a:pt x="660031" y="30797"/>
                </a:lnTo>
                <a:lnTo>
                  <a:pt x="647573" y="27686"/>
                </a:lnTo>
                <a:lnTo>
                  <a:pt x="597954" y="13131"/>
                </a:lnTo>
                <a:lnTo>
                  <a:pt x="564730" y="5842"/>
                </a:lnTo>
                <a:lnTo>
                  <a:pt x="533260" y="1460"/>
                </a:lnTo>
                <a:lnTo>
                  <a:pt x="503542" y="0"/>
                </a:lnTo>
                <a:lnTo>
                  <a:pt x="454431" y="2781"/>
                </a:lnTo>
                <a:lnTo>
                  <a:pt x="405485" y="11125"/>
                </a:lnTo>
                <a:lnTo>
                  <a:pt x="356704" y="25006"/>
                </a:lnTo>
                <a:lnTo>
                  <a:pt x="308089" y="44462"/>
                </a:lnTo>
                <a:lnTo>
                  <a:pt x="259626" y="69456"/>
                </a:lnTo>
                <a:lnTo>
                  <a:pt x="213321" y="99339"/>
                </a:lnTo>
                <a:lnTo>
                  <a:pt x="171132" y="133375"/>
                </a:lnTo>
                <a:lnTo>
                  <a:pt x="133070" y="171577"/>
                </a:lnTo>
                <a:lnTo>
                  <a:pt x="99148" y="213944"/>
                </a:lnTo>
                <a:lnTo>
                  <a:pt x="69342" y="260464"/>
                </a:lnTo>
                <a:lnTo>
                  <a:pt x="44373" y="309359"/>
                </a:lnTo>
                <a:lnTo>
                  <a:pt x="24955" y="358813"/>
                </a:lnTo>
                <a:lnTo>
                  <a:pt x="11087" y="408813"/>
                </a:lnTo>
                <a:lnTo>
                  <a:pt x="2768" y="459371"/>
                </a:lnTo>
                <a:lnTo>
                  <a:pt x="0" y="510489"/>
                </a:lnTo>
                <a:lnTo>
                  <a:pt x="2438" y="551776"/>
                </a:lnTo>
                <a:lnTo>
                  <a:pt x="9740" y="591680"/>
                </a:lnTo>
                <a:lnTo>
                  <a:pt x="21920" y="630199"/>
                </a:lnTo>
                <a:lnTo>
                  <a:pt x="38976" y="667346"/>
                </a:lnTo>
                <a:lnTo>
                  <a:pt x="60693" y="701776"/>
                </a:lnTo>
                <a:lnTo>
                  <a:pt x="86829" y="732116"/>
                </a:lnTo>
                <a:lnTo>
                  <a:pt x="117411" y="758367"/>
                </a:lnTo>
                <a:lnTo>
                  <a:pt x="152438" y="780516"/>
                </a:lnTo>
                <a:lnTo>
                  <a:pt x="191046" y="798118"/>
                </a:lnTo>
                <a:lnTo>
                  <a:pt x="232422" y="810691"/>
                </a:lnTo>
                <a:lnTo>
                  <a:pt x="276555" y="818235"/>
                </a:lnTo>
                <a:lnTo>
                  <a:pt x="323443" y="820750"/>
                </a:lnTo>
                <a:lnTo>
                  <a:pt x="375907" y="817727"/>
                </a:lnTo>
                <a:lnTo>
                  <a:pt x="424510" y="808647"/>
                </a:lnTo>
                <a:lnTo>
                  <a:pt x="469265" y="793508"/>
                </a:lnTo>
                <a:lnTo>
                  <a:pt x="510184" y="772312"/>
                </a:lnTo>
                <a:lnTo>
                  <a:pt x="548284" y="744702"/>
                </a:lnTo>
                <a:lnTo>
                  <a:pt x="584644" y="710298"/>
                </a:lnTo>
                <a:lnTo>
                  <a:pt x="619252" y="669099"/>
                </a:lnTo>
                <a:lnTo>
                  <a:pt x="652132" y="621106"/>
                </a:lnTo>
                <a:lnTo>
                  <a:pt x="624598" y="621106"/>
                </a:lnTo>
                <a:lnTo>
                  <a:pt x="596798" y="656361"/>
                </a:lnTo>
                <a:lnTo>
                  <a:pt x="567880" y="686714"/>
                </a:lnTo>
                <a:lnTo>
                  <a:pt x="537819" y="712177"/>
                </a:lnTo>
                <a:lnTo>
                  <a:pt x="473748" y="748601"/>
                </a:lnTo>
                <a:lnTo>
                  <a:pt x="401281" y="766737"/>
                </a:lnTo>
                <a:lnTo>
                  <a:pt x="361708" y="768997"/>
                </a:lnTo>
                <a:lnTo>
                  <a:pt x="310337" y="764755"/>
                </a:lnTo>
                <a:lnTo>
                  <a:pt x="264033" y="751992"/>
                </a:lnTo>
                <a:lnTo>
                  <a:pt x="222783" y="730719"/>
                </a:lnTo>
                <a:lnTo>
                  <a:pt x="186588" y="700938"/>
                </a:lnTo>
                <a:lnTo>
                  <a:pt x="157124" y="664044"/>
                </a:lnTo>
                <a:lnTo>
                  <a:pt x="136080" y="621385"/>
                </a:lnTo>
                <a:lnTo>
                  <a:pt x="123456" y="572985"/>
                </a:lnTo>
                <a:lnTo>
                  <a:pt x="119240" y="518807"/>
                </a:lnTo>
                <a:lnTo>
                  <a:pt x="121119" y="474218"/>
                </a:lnTo>
                <a:lnTo>
                  <a:pt x="126733" y="429844"/>
                </a:lnTo>
                <a:lnTo>
                  <a:pt x="136093" y="385711"/>
                </a:lnTo>
                <a:lnTo>
                  <a:pt x="149199" y="341807"/>
                </a:lnTo>
                <a:lnTo>
                  <a:pt x="166052" y="298132"/>
                </a:lnTo>
                <a:lnTo>
                  <a:pt x="190500" y="247726"/>
                </a:lnTo>
                <a:lnTo>
                  <a:pt x="218401" y="202069"/>
                </a:lnTo>
                <a:lnTo>
                  <a:pt x="249783" y="161175"/>
                </a:lnTo>
                <a:lnTo>
                  <a:pt x="284619" y="125056"/>
                </a:lnTo>
                <a:lnTo>
                  <a:pt x="322922" y="93687"/>
                </a:lnTo>
                <a:lnTo>
                  <a:pt x="363778" y="68884"/>
                </a:lnTo>
                <a:lnTo>
                  <a:pt x="407949" y="51155"/>
                </a:lnTo>
                <a:lnTo>
                  <a:pt x="455396" y="40525"/>
                </a:lnTo>
                <a:lnTo>
                  <a:pt x="506158" y="36969"/>
                </a:lnTo>
                <a:lnTo>
                  <a:pt x="525310" y="37680"/>
                </a:lnTo>
                <a:lnTo>
                  <a:pt x="577545" y="48196"/>
                </a:lnTo>
                <a:lnTo>
                  <a:pt x="619582" y="69926"/>
                </a:lnTo>
                <a:lnTo>
                  <a:pt x="649262" y="101041"/>
                </a:lnTo>
                <a:lnTo>
                  <a:pt x="667232" y="140347"/>
                </a:lnTo>
                <a:lnTo>
                  <a:pt x="675894" y="187972"/>
                </a:lnTo>
                <a:lnTo>
                  <a:pt x="678218" y="251396"/>
                </a:lnTo>
                <a:lnTo>
                  <a:pt x="700582" y="251396"/>
                </a:lnTo>
                <a:lnTo>
                  <a:pt x="760209" y="0"/>
                </a:lnTo>
                <a:close/>
              </a:path>
              <a:path w="1844675" h="821054">
                <a:moveTo>
                  <a:pt x="1270736" y="459130"/>
                </a:moveTo>
                <a:lnTo>
                  <a:pt x="1267612" y="420649"/>
                </a:lnTo>
                <a:lnTo>
                  <a:pt x="1242644" y="354990"/>
                </a:lnTo>
                <a:lnTo>
                  <a:pt x="1195514" y="306857"/>
                </a:lnTo>
                <a:lnTo>
                  <a:pt x="1173848" y="295071"/>
                </a:lnTo>
                <a:lnTo>
                  <a:pt x="1173848" y="418465"/>
                </a:lnTo>
                <a:lnTo>
                  <a:pt x="1170965" y="468528"/>
                </a:lnTo>
                <a:lnTo>
                  <a:pt x="1162342" y="518287"/>
                </a:lnTo>
                <a:lnTo>
                  <a:pt x="1147965" y="567740"/>
                </a:lnTo>
                <a:lnTo>
                  <a:pt x="1127836" y="616889"/>
                </a:lnTo>
                <a:lnTo>
                  <a:pt x="1101966" y="665734"/>
                </a:lnTo>
                <a:lnTo>
                  <a:pt x="1065377" y="719010"/>
                </a:lnTo>
                <a:lnTo>
                  <a:pt x="1027531" y="757047"/>
                </a:lnTo>
                <a:lnTo>
                  <a:pt x="988390" y="779868"/>
                </a:lnTo>
                <a:lnTo>
                  <a:pt x="947991" y="787476"/>
                </a:lnTo>
                <a:lnTo>
                  <a:pt x="927658" y="785609"/>
                </a:lnTo>
                <a:lnTo>
                  <a:pt x="892467" y="770648"/>
                </a:lnTo>
                <a:lnTo>
                  <a:pt x="865352" y="741019"/>
                </a:lnTo>
                <a:lnTo>
                  <a:pt x="851382" y="698436"/>
                </a:lnTo>
                <a:lnTo>
                  <a:pt x="849642" y="672198"/>
                </a:lnTo>
                <a:lnTo>
                  <a:pt x="852512" y="623989"/>
                </a:lnTo>
                <a:lnTo>
                  <a:pt x="861136" y="575462"/>
                </a:lnTo>
                <a:lnTo>
                  <a:pt x="875512" y="526821"/>
                </a:lnTo>
                <a:lnTo>
                  <a:pt x="895642" y="478053"/>
                </a:lnTo>
                <a:lnTo>
                  <a:pt x="921524" y="429171"/>
                </a:lnTo>
                <a:lnTo>
                  <a:pt x="958316" y="375666"/>
                </a:lnTo>
                <a:lnTo>
                  <a:pt x="996823" y="337439"/>
                </a:lnTo>
                <a:lnTo>
                  <a:pt x="1037043" y="314502"/>
                </a:lnTo>
                <a:lnTo>
                  <a:pt x="1078992" y="306857"/>
                </a:lnTo>
                <a:lnTo>
                  <a:pt x="1098956" y="308660"/>
                </a:lnTo>
                <a:lnTo>
                  <a:pt x="1147356" y="335622"/>
                </a:lnTo>
                <a:lnTo>
                  <a:pt x="1167218" y="370725"/>
                </a:lnTo>
                <a:lnTo>
                  <a:pt x="1173848" y="418465"/>
                </a:lnTo>
                <a:lnTo>
                  <a:pt x="1173848" y="295071"/>
                </a:lnTo>
                <a:lnTo>
                  <a:pt x="1164069" y="289928"/>
                </a:lnTo>
                <a:lnTo>
                  <a:pt x="1130617" y="280441"/>
                </a:lnTo>
                <a:lnTo>
                  <a:pt x="1093787" y="277279"/>
                </a:lnTo>
                <a:lnTo>
                  <a:pt x="1054887" y="280403"/>
                </a:lnTo>
                <a:lnTo>
                  <a:pt x="1015301" y="289775"/>
                </a:lnTo>
                <a:lnTo>
                  <a:pt x="975029" y="305384"/>
                </a:lnTo>
                <a:lnTo>
                  <a:pt x="934072" y="327240"/>
                </a:lnTo>
                <a:lnTo>
                  <a:pt x="894829" y="354482"/>
                </a:lnTo>
                <a:lnTo>
                  <a:pt x="859764" y="386219"/>
                </a:lnTo>
                <a:lnTo>
                  <a:pt x="828840" y="422465"/>
                </a:lnTo>
                <a:lnTo>
                  <a:pt x="802093" y="463207"/>
                </a:lnTo>
                <a:lnTo>
                  <a:pt x="780503" y="506171"/>
                </a:lnTo>
                <a:lnTo>
                  <a:pt x="765086" y="549059"/>
                </a:lnTo>
                <a:lnTo>
                  <a:pt x="755827" y="591883"/>
                </a:lnTo>
                <a:lnTo>
                  <a:pt x="752754" y="634631"/>
                </a:lnTo>
                <a:lnTo>
                  <a:pt x="755904" y="673150"/>
                </a:lnTo>
                <a:lnTo>
                  <a:pt x="781164" y="738936"/>
                </a:lnTo>
                <a:lnTo>
                  <a:pt x="830351" y="788466"/>
                </a:lnTo>
                <a:lnTo>
                  <a:pt x="895616" y="813879"/>
                </a:lnTo>
                <a:lnTo>
                  <a:pt x="933780" y="817054"/>
                </a:lnTo>
                <a:lnTo>
                  <a:pt x="973188" y="813943"/>
                </a:lnTo>
                <a:lnTo>
                  <a:pt x="1013193" y="804570"/>
                </a:lnTo>
                <a:lnTo>
                  <a:pt x="1053769" y="788962"/>
                </a:lnTo>
                <a:lnTo>
                  <a:pt x="1056551" y="787476"/>
                </a:lnTo>
                <a:lnTo>
                  <a:pt x="1094943" y="767092"/>
                </a:lnTo>
                <a:lnTo>
                  <a:pt x="1134122" y="739889"/>
                </a:lnTo>
                <a:lnTo>
                  <a:pt x="1168742" y="708266"/>
                </a:lnTo>
                <a:lnTo>
                  <a:pt x="1198791" y="672198"/>
                </a:lnTo>
                <a:lnTo>
                  <a:pt x="1224292" y="631710"/>
                </a:lnTo>
                <a:lnTo>
                  <a:pt x="1244600" y="588899"/>
                </a:lnTo>
                <a:lnTo>
                  <a:pt x="1259116" y="545858"/>
                </a:lnTo>
                <a:lnTo>
                  <a:pt x="1267828" y="502615"/>
                </a:lnTo>
                <a:lnTo>
                  <a:pt x="1270736" y="459130"/>
                </a:lnTo>
                <a:close/>
              </a:path>
              <a:path w="1844675" h="821054">
                <a:moveTo>
                  <a:pt x="1844611" y="347002"/>
                </a:moveTo>
                <a:lnTo>
                  <a:pt x="1833422" y="307949"/>
                </a:lnTo>
                <a:lnTo>
                  <a:pt x="1803285" y="282295"/>
                </a:lnTo>
                <a:lnTo>
                  <a:pt x="1778762" y="277279"/>
                </a:lnTo>
                <a:lnTo>
                  <a:pt x="1768259" y="278193"/>
                </a:lnTo>
                <a:lnTo>
                  <a:pt x="1734273" y="299288"/>
                </a:lnTo>
                <a:lnTo>
                  <a:pt x="1725371" y="324815"/>
                </a:lnTo>
                <a:lnTo>
                  <a:pt x="1727111" y="336727"/>
                </a:lnTo>
                <a:lnTo>
                  <a:pt x="1732343" y="348043"/>
                </a:lnTo>
                <a:lnTo>
                  <a:pt x="1741081" y="358775"/>
                </a:lnTo>
                <a:lnTo>
                  <a:pt x="1753311" y="368922"/>
                </a:lnTo>
                <a:lnTo>
                  <a:pt x="1765528" y="378498"/>
                </a:lnTo>
                <a:lnTo>
                  <a:pt x="1774266" y="387489"/>
                </a:lnTo>
                <a:lnTo>
                  <a:pt x="1779511" y="395909"/>
                </a:lnTo>
                <a:lnTo>
                  <a:pt x="1781314" y="403961"/>
                </a:lnTo>
                <a:lnTo>
                  <a:pt x="1783118" y="411670"/>
                </a:lnTo>
                <a:lnTo>
                  <a:pt x="1769427" y="461886"/>
                </a:lnTo>
                <a:lnTo>
                  <a:pt x="1743024" y="505079"/>
                </a:lnTo>
                <a:lnTo>
                  <a:pt x="1698396" y="565962"/>
                </a:lnTo>
                <a:lnTo>
                  <a:pt x="1663763" y="612495"/>
                </a:lnTo>
                <a:lnTo>
                  <a:pt x="1634845" y="646861"/>
                </a:lnTo>
                <a:lnTo>
                  <a:pt x="1609280" y="675462"/>
                </a:lnTo>
                <a:lnTo>
                  <a:pt x="1576311" y="711682"/>
                </a:lnTo>
                <a:lnTo>
                  <a:pt x="1572412" y="644918"/>
                </a:lnTo>
                <a:lnTo>
                  <a:pt x="1568970" y="590765"/>
                </a:lnTo>
                <a:lnTo>
                  <a:pt x="1565948" y="549236"/>
                </a:lnTo>
                <a:lnTo>
                  <a:pt x="1558023" y="476885"/>
                </a:lnTo>
                <a:lnTo>
                  <a:pt x="1551952" y="436499"/>
                </a:lnTo>
                <a:lnTo>
                  <a:pt x="1537589" y="364858"/>
                </a:lnTo>
                <a:lnTo>
                  <a:pt x="1526133" y="325335"/>
                </a:lnTo>
                <a:lnTo>
                  <a:pt x="1508239" y="277279"/>
                </a:lnTo>
                <a:lnTo>
                  <a:pt x="1341539" y="310553"/>
                </a:lnTo>
                <a:lnTo>
                  <a:pt x="1345260" y="330542"/>
                </a:lnTo>
                <a:lnTo>
                  <a:pt x="1357998" y="328269"/>
                </a:lnTo>
                <a:lnTo>
                  <a:pt x="1369187" y="326644"/>
                </a:lnTo>
                <a:lnTo>
                  <a:pt x="1378839" y="325666"/>
                </a:lnTo>
                <a:lnTo>
                  <a:pt x="1386954" y="325335"/>
                </a:lnTo>
                <a:lnTo>
                  <a:pt x="1402740" y="327202"/>
                </a:lnTo>
                <a:lnTo>
                  <a:pt x="1435633" y="355142"/>
                </a:lnTo>
                <a:lnTo>
                  <a:pt x="1453946" y="409689"/>
                </a:lnTo>
                <a:lnTo>
                  <a:pt x="1461973" y="447268"/>
                </a:lnTo>
                <a:lnTo>
                  <a:pt x="1469237" y="491718"/>
                </a:lnTo>
                <a:lnTo>
                  <a:pt x="1475765" y="543039"/>
                </a:lnTo>
                <a:lnTo>
                  <a:pt x="1481531" y="601243"/>
                </a:lnTo>
                <a:lnTo>
                  <a:pt x="1486547" y="666305"/>
                </a:lnTo>
                <a:lnTo>
                  <a:pt x="1490802" y="738251"/>
                </a:lnTo>
                <a:lnTo>
                  <a:pt x="1494320" y="817054"/>
                </a:lnTo>
                <a:lnTo>
                  <a:pt x="1516684" y="817054"/>
                </a:lnTo>
                <a:lnTo>
                  <a:pt x="1607667" y="722655"/>
                </a:lnTo>
                <a:lnTo>
                  <a:pt x="1618119" y="711682"/>
                </a:lnTo>
                <a:lnTo>
                  <a:pt x="1633334" y="695718"/>
                </a:lnTo>
                <a:lnTo>
                  <a:pt x="1688541" y="631532"/>
                </a:lnTo>
                <a:lnTo>
                  <a:pt x="1724990" y="586181"/>
                </a:lnTo>
                <a:lnTo>
                  <a:pt x="1755114" y="546252"/>
                </a:lnTo>
                <a:lnTo>
                  <a:pt x="1778927" y="511721"/>
                </a:lnTo>
                <a:lnTo>
                  <a:pt x="1813661" y="452970"/>
                </a:lnTo>
                <a:lnTo>
                  <a:pt x="1835289" y="403961"/>
                </a:lnTo>
                <a:lnTo>
                  <a:pt x="1844027" y="361683"/>
                </a:lnTo>
                <a:lnTo>
                  <a:pt x="1844611" y="3470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7496" y="925283"/>
            <a:ext cx="10989945" cy="11550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400" spc="-15" dirty="0"/>
              <a:t>Problems </a:t>
            </a:r>
            <a:r>
              <a:rPr sz="7400" dirty="0"/>
              <a:t>with</a:t>
            </a:r>
            <a:r>
              <a:rPr sz="7400" spc="-50" dirty="0"/>
              <a:t> </a:t>
            </a:r>
            <a:r>
              <a:rPr sz="7400" spc="45" dirty="0"/>
              <a:t>Covariance</a:t>
            </a:r>
            <a:endParaRPr sz="7400"/>
          </a:p>
        </p:txBody>
      </p:sp>
      <p:sp>
        <p:nvSpPr>
          <p:cNvPr id="3" name="object 3"/>
          <p:cNvSpPr txBox="1"/>
          <p:nvPr/>
        </p:nvSpPr>
        <p:spPr>
          <a:xfrm>
            <a:off x="939800" y="2648839"/>
            <a:ext cx="10979785" cy="6150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685" indent="-337820">
              <a:lnSpc>
                <a:spcPct val="100000"/>
              </a:lnSpc>
              <a:spcBef>
                <a:spcPts val="100"/>
              </a:spcBef>
              <a:buSzPct val="74390"/>
              <a:buChar char="•"/>
              <a:tabLst>
                <a:tab pos="401320" algn="l"/>
              </a:tabLst>
            </a:pPr>
            <a:r>
              <a:rPr sz="4100" dirty="0">
                <a:latin typeface="Arial"/>
                <a:cs typeface="Arial"/>
              </a:rPr>
              <a:t>It </a:t>
            </a:r>
            <a:r>
              <a:rPr sz="4100" spc="95" dirty="0">
                <a:latin typeface="Arial"/>
                <a:cs typeface="Arial"/>
              </a:rPr>
              <a:t>depends </a:t>
            </a:r>
            <a:r>
              <a:rPr sz="4100" spc="55" dirty="0">
                <a:latin typeface="Arial"/>
                <a:cs typeface="Arial"/>
              </a:rPr>
              <a:t>upon </a:t>
            </a:r>
            <a:r>
              <a:rPr sz="4100" dirty="0">
                <a:latin typeface="Arial"/>
                <a:cs typeface="Arial"/>
              </a:rPr>
              <a:t>the </a:t>
            </a:r>
            <a:r>
              <a:rPr sz="4100" spc="-5" dirty="0">
                <a:latin typeface="Arial"/>
                <a:cs typeface="Arial"/>
              </a:rPr>
              <a:t>units </a:t>
            </a:r>
            <a:r>
              <a:rPr sz="4100" dirty="0">
                <a:latin typeface="Arial"/>
                <a:cs typeface="Arial"/>
              </a:rPr>
              <a:t>of</a:t>
            </a:r>
            <a:r>
              <a:rPr sz="4100" spc="-160" dirty="0">
                <a:latin typeface="Arial"/>
                <a:cs typeface="Arial"/>
              </a:rPr>
              <a:t> </a:t>
            </a:r>
            <a:r>
              <a:rPr sz="4100" spc="-10" dirty="0">
                <a:latin typeface="Arial"/>
                <a:cs typeface="Arial"/>
              </a:rPr>
              <a:t>measurement.</a:t>
            </a:r>
            <a:endParaRPr sz="4100">
              <a:latin typeface="Arial"/>
              <a:cs typeface="Arial"/>
            </a:endParaRPr>
          </a:p>
          <a:p>
            <a:pPr marL="847725" marR="408305" lvl="1" indent="-340360">
              <a:lnSpc>
                <a:spcPct val="101400"/>
              </a:lnSpc>
              <a:spcBef>
                <a:spcPts val="2480"/>
              </a:spcBef>
              <a:buSzPct val="73913"/>
              <a:buChar char="-"/>
              <a:tabLst>
                <a:tab pos="847725" algn="l"/>
                <a:tab pos="848360" algn="l"/>
              </a:tabLst>
            </a:pPr>
            <a:r>
              <a:rPr sz="3450" spc="-5" dirty="0">
                <a:latin typeface="Arial"/>
                <a:cs typeface="Arial"/>
              </a:rPr>
              <a:t>E.g. </a:t>
            </a:r>
            <a:r>
              <a:rPr sz="3450" spc="-70" dirty="0">
                <a:latin typeface="Arial"/>
                <a:cs typeface="Arial"/>
              </a:rPr>
              <a:t>The </a:t>
            </a:r>
            <a:r>
              <a:rPr sz="3450" spc="15" dirty="0">
                <a:latin typeface="Arial"/>
                <a:cs typeface="Arial"/>
              </a:rPr>
              <a:t>Covariance </a:t>
            </a:r>
            <a:r>
              <a:rPr sz="3450" spc="-5" dirty="0">
                <a:latin typeface="Arial"/>
                <a:cs typeface="Arial"/>
              </a:rPr>
              <a:t>of two </a:t>
            </a:r>
            <a:r>
              <a:rPr sz="3450" spc="15" dirty="0">
                <a:latin typeface="Arial"/>
                <a:cs typeface="Arial"/>
              </a:rPr>
              <a:t>variables </a:t>
            </a:r>
            <a:r>
              <a:rPr sz="3450" spc="10" dirty="0">
                <a:latin typeface="Arial"/>
                <a:cs typeface="Arial"/>
              </a:rPr>
              <a:t>measured </a:t>
            </a:r>
            <a:r>
              <a:rPr sz="3450" spc="-5" dirty="0">
                <a:latin typeface="Arial"/>
                <a:cs typeface="Arial"/>
              </a:rPr>
              <a:t>in  Miles </a:t>
            </a:r>
            <a:r>
              <a:rPr sz="3450" spc="30" dirty="0">
                <a:latin typeface="Arial"/>
                <a:cs typeface="Arial"/>
              </a:rPr>
              <a:t>might </a:t>
            </a:r>
            <a:r>
              <a:rPr sz="3450" spc="90" dirty="0">
                <a:latin typeface="Arial"/>
                <a:cs typeface="Arial"/>
              </a:rPr>
              <a:t>be </a:t>
            </a:r>
            <a:r>
              <a:rPr sz="3450" spc="-5" dirty="0">
                <a:latin typeface="Arial"/>
                <a:cs typeface="Arial"/>
              </a:rPr>
              <a:t>4.25, </a:t>
            </a:r>
            <a:r>
              <a:rPr sz="3450" spc="60" dirty="0">
                <a:latin typeface="Arial"/>
                <a:cs typeface="Arial"/>
              </a:rPr>
              <a:t>but </a:t>
            </a:r>
            <a:r>
              <a:rPr sz="3450" spc="-5" dirty="0">
                <a:latin typeface="Arial"/>
                <a:cs typeface="Arial"/>
              </a:rPr>
              <a:t>if the same </a:t>
            </a:r>
            <a:r>
              <a:rPr sz="3450" spc="15" dirty="0">
                <a:latin typeface="Arial"/>
                <a:cs typeface="Arial"/>
              </a:rPr>
              <a:t>scores </a:t>
            </a:r>
            <a:r>
              <a:rPr sz="3450" spc="-25" dirty="0">
                <a:latin typeface="Arial"/>
                <a:cs typeface="Arial"/>
              </a:rPr>
              <a:t>are  </a:t>
            </a:r>
            <a:r>
              <a:rPr sz="3450" spc="45" dirty="0">
                <a:latin typeface="Arial"/>
                <a:cs typeface="Arial"/>
              </a:rPr>
              <a:t>converted </a:t>
            </a:r>
            <a:r>
              <a:rPr sz="3450" spc="-5" dirty="0">
                <a:latin typeface="Arial"/>
                <a:cs typeface="Arial"/>
              </a:rPr>
              <a:t>to Km, the </a:t>
            </a:r>
            <a:r>
              <a:rPr sz="3450" spc="15" dirty="0">
                <a:latin typeface="Arial"/>
                <a:cs typeface="Arial"/>
              </a:rPr>
              <a:t>Covariance </a:t>
            </a:r>
            <a:r>
              <a:rPr sz="3450" spc="-5" dirty="0">
                <a:latin typeface="Arial"/>
                <a:cs typeface="Arial"/>
              </a:rPr>
              <a:t>is</a:t>
            </a:r>
            <a:r>
              <a:rPr sz="3450" spc="-90" dirty="0">
                <a:latin typeface="Arial"/>
                <a:cs typeface="Arial"/>
              </a:rPr>
              <a:t> </a:t>
            </a:r>
            <a:r>
              <a:rPr sz="3450" spc="-5" dirty="0">
                <a:latin typeface="Arial"/>
                <a:cs typeface="Arial"/>
              </a:rPr>
              <a:t>11.</a:t>
            </a:r>
            <a:endParaRPr sz="34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-"/>
            </a:pPr>
            <a:endParaRPr sz="2950">
              <a:latin typeface="Arial"/>
              <a:cs typeface="Arial"/>
            </a:endParaRPr>
          </a:p>
          <a:p>
            <a:pPr marL="400685" indent="-337820">
              <a:lnSpc>
                <a:spcPct val="100000"/>
              </a:lnSpc>
              <a:buSzPct val="74390"/>
              <a:buChar char="•"/>
              <a:tabLst>
                <a:tab pos="401320" algn="l"/>
              </a:tabLst>
            </a:pPr>
            <a:r>
              <a:rPr sz="4100" dirty="0">
                <a:latin typeface="Arial"/>
                <a:cs typeface="Arial"/>
              </a:rPr>
              <a:t>One </a:t>
            </a:r>
            <a:r>
              <a:rPr sz="4100" spc="-5" dirty="0">
                <a:latin typeface="Arial"/>
                <a:cs typeface="Arial"/>
              </a:rPr>
              <a:t>solution: </a:t>
            </a:r>
            <a:r>
              <a:rPr sz="4100" spc="30" dirty="0">
                <a:latin typeface="Arial"/>
                <a:cs typeface="Arial"/>
              </a:rPr>
              <a:t>standardise</a:t>
            </a:r>
            <a:r>
              <a:rPr sz="4100" dirty="0">
                <a:latin typeface="Arial"/>
                <a:cs typeface="Arial"/>
              </a:rPr>
              <a:t> </a:t>
            </a:r>
            <a:r>
              <a:rPr sz="4100" spc="75" dirty="0">
                <a:latin typeface="Arial"/>
                <a:cs typeface="Arial"/>
              </a:rPr>
              <a:t>it!</a:t>
            </a:r>
            <a:endParaRPr sz="4100">
              <a:latin typeface="Arial"/>
              <a:cs typeface="Arial"/>
            </a:endParaRPr>
          </a:p>
          <a:p>
            <a:pPr marL="847725" lvl="1" indent="-340360">
              <a:lnSpc>
                <a:spcPct val="100000"/>
              </a:lnSpc>
              <a:spcBef>
                <a:spcPts val="2545"/>
              </a:spcBef>
              <a:buSzPct val="73913"/>
              <a:buChar char="-"/>
              <a:tabLst>
                <a:tab pos="847725" algn="l"/>
                <a:tab pos="848360" algn="l"/>
              </a:tabLst>
            </a:pPr>
            <a:r>
              <a:rPr sz="3450" spc="25" dirty="0">
                <a:latin typeface="Arial"/>
                <a:cs typeface="Arial"/>
              </a:rPr>
              <a:t>Divide </a:t>
            </a:r>
            <a:r>
              <a:rPr sz="3450" spc="90" dirty="0">
                <a:latin typeface="Arial"/>
                <a:cs typeface="Arial"/>
              </a:rPr>
              <a:t>by </a:t>
            </a:r>
            <a:r>
              <a:rPr sz="3450" spc="-5" dirty="0">
                <a:latin typeface="Arial"/>
                <a:cs typeface="Arial"/>
              </a:rPr>
              <a:t>the </a:t>
            </a:r>
            <a:r>
              <a:rPr sz="3450" spc="35" dirty="0">
                <a:latin typeface="Arial"/>
                <a:cs typeface="Arial"/>
              </a:rPr>
              <a:t>standard </a:t>
            </a:r>
            <a:r>
              <a:rPr sz="3450" spc="15" dirty="0">
                <a:latin typeface="Arial"/>
                <a:cs typeface="Arial"/>
              </a:rPr>
              <a:t>deviations </a:t>
            </a:r>
            <a:r>
              <a:rPr sz="3450" spc="-5" dirty="0">
                <a:latin typeface="Arial"/>
                <a:cs typeface="Arial"/>
              </a:rPr>
              <a:t>of </a:t>
            </a:r>
            <a:r>
              <a:rPr sz="3450" spc="40" dirty="0">
                <a:latin typeface="Arial"/>
                <a:cs typeface="Arial"/>
              </a:rPr>
              <a:t>both</a:t>
            </a:r>
            <a:r>
              <a:rPr sz="3450" spc="-210" dirty="0">
                <a:latin typeface="Arial"/>
                <a:cs typeface="Arial"/>
              </a:rPr>
              <a:t> </a:t>
            </a:r>
            <a:r>
              <a:rPr sz="3450" spc="15" dirty="0">
                <a:latin typeface="Arial"/>
                <a:cs typeface="Arial"/>
              </a:rPr>
              <a:t>variables.</a:t>
            </a:r>
            <a:endParaRPr sz="34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15"/>
              </a:spcBef>
              <a:buFont typeface="Arial"/>
              <a:buChar char="-"/>
            </a:pPr>
            <a:endParaRPr sz="3100">
              <a:latin typeface="Arial"/>
              <a:cs typeface="Arial"/>
            </a:endParaRPr>
          </a:p>
          <a:p>
            <a:pPr marL="400685" marR="770255" indent="-337820">
              <a:lnSpc>
                <a:spcPts val="4900"/>
              </a:lnSpc>
              <a:buSzPct val="74390"/>
              <a:buChar char="•"/>
              <a:tabLst>
                <a:tab pos="401320" algn="l"/>
              </a:tabLst>
            </a:pPr>
            <a:r>
              <a:rPr sz="4100" spc="-80" dirty="0">
                <a:latin typeface="Arial"/>
                <a:cs typeface="Arial"/>
              </a:rPr>
              <a:t>The </a:t>
            </a:r>
            <a:r>
              <a:rPr sz="4100" spc="45" dirty="0">
                <a:latin typeface="Arial"/>
                <a:cs typeface="Arial"/>
              </a:rPr>
              <a:t>standardised </a:t>
            </a:r>
            <a:r>
              <a:rPr sz="4100" spc="-5" dirty="0">
                <a:latin typeface="Arial"/>
                <a:cs typeface="Arial"/>
              </a:rPr>
              <a:t>version </a:t>
            </a:r>
            <a:r>
              <a:rPr sz="4100" dirty="0">
                <a:latin typeface="Arial"/>
                <a:cs typeface="Arial"/>
              </a:rPr>
              <a:t>of </a:t>
            </a:r>
            <a:r>
              <a:rPr sz="4100" spc="20" dirty="0">
                <a:latin typeface="Arial"/>
                <a:cs typeface="Arial"/>
              </a:rPr>
              <a:t>Covariance </a:t>
            </a:r>
            <a:r>
              <a:rPr sz="4100" spc="-5" dirty="0">
                <a:latin typeface="Arial"/>
                <a:cs typeface="Arial"/>
              </a:rPr>
              <a:t>is  known as </a:t>
            </a:r>
            <a:r>
              <a:rPr sz="4100" dirty="0">
                <a:latin typeface="Arial"/>
                <a:cs typeface="Arial"/>
              </a:rPr>
              <a:t>the </a:t>
            </a:r>
            <a:r>
              <a:rPr sz="4100" b="1" spc="-5" dirty="0">
                <a:latin typeface="Arial"/>
                <a:cs typeface="Arial"/>
              </a:rPr>
              <a:t>Correlation</a:t>
            </a:r>
            <a:r>
              <a:rPr sz="4100" b="1" spc="5" dirty="0">
                <a:latin typeface="Arial"/>
                <a:cs typeface="Arial"/>
              </a:rPr>
              <a:t> </a:t>
            </a:r>
            <a:r>
              <a:rPr sz="4100" b="1" spc="-5" dirty="0">
                <a:latin typeface="Arial"/>
                <a:cs typeface="Arial"/>
              </a:rPr>
              <a:t>coefficient</a:t>
            </a:r>
            <a:r>
              <a:rPr sz="4100" spc="-5" dirty="0">
                <a:latin typeface="Arial"/>
                <a:cs typeface="Arial"/>
              </a:rPr>
              <a:t>.</a:t>
            </a:r>
            <a:endParaRPr sz="4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7560" y="936954"/>
            <a:ext cx="10949940" cy="1130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50" spc="-135" dirty="0"/>
              <a:t>The </a:t>
            </a:r>
            <a:r>
              <a:rPr sz="7250" spc="-15" dirty="0"/>
              <a:t>Correlation</a:t>
            </a:r>
            <a:r>
              <a:rPr sz="7250" spc="100" dirty="0"/>
              <a:t> </a:t>
            </a:r>
            <a:r>
              <a:rPr sz="7250" spc="25" dirty="0"/>
              <a:t>Coefficient</a:t>
            </a:r>
            <a:endParaRPr sz="7250"/>
          </a:p>
        </p:txBody>
      </p:sp>
      <p:sp>
        <p:nvSpPr>
          <p:cNvPr id="3" name="object 3"/>
          <p:cNvSpPr/>
          <p:nvPr/>
        </p:nvSpPr>
        <p:spPr>
          <a:xfrm>
            <a:off x="4394973" y="4311750"/>
            <a:ext cx="2366010" cy="0"/>
          </a:xfrm>
          <a:custGeom>
            <a:avLst/>
            <a:gdLst/>
            <a:ahLst/>
            <a:cxnLst/>
            <a:rect l="l" t="t" r="r" b="b"/>
            <a:pathLst>
              <a:path w="2366009">
                <a:moveTo>
                  <a:pt x="0" y="0"/>
                </a:moveTo>
                <a:lnTo>
                  <a:pt x="2365982" y="0"/>
                </a:lnTo>
              </a:path>
            </a:pathLst>
          </a:custGeom>
          <a:ln w="5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927425" y="6199620"/>
            <a:ext cx="396875" cy="0"/>
          </a:xfrm>
          <a:custGeom>
            <a:avLst/>
            <a:gdLst/>
            <a:ahLst/>
            <a:cxnLst/>
            <a:rect l="l" t="t" r="r" b="b"/>
            <a:pathLst>
              <a:path w="396875">
                <a:moveTo>
                  <a:pt x="0" y="0"/>
                </a:moveTo>
                <a:lnTo>
                  <a:pt x="396691" y="0"/>
                </a:lnTo>
              </a:path>
            </a:pathLst>
          </a:custGeom>
          <a:ln w="424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5326494" y="5937999"/>
            <a:ext cx="843280" cy="1061085"/>
            <a:chOff x="5326494" y="5937999"/>
            <a:chExt cx="843280" cy="1061085"/>
          </a:xfrm>
        </p:grpSpPr>
        <p:sp>
          <p:nvSpPr>
            <p:cNvPr id="6" name="object 6"/>
            <p:cNvSpPr/>
            <p:nvPr/>
          </p:nvSpPr>
          <p:spPr>
            <a:xfrm>
              <a:off x="5326494" y="5937999"/>
              <a:ext cx="302260" cy="1057275"/>
            </a:xfrm>
            <a:custGeom>
              <a:avLst/>
              <a:gdLst/>
              <a:ahLst/>
              <a:cxnLst/>
              <a:rect l="l" t="t" r="r" b="b"/>
              <a:pathLst>
                <a:path w="302260" h="1057275">
                  <a:moveTo>
                    <a:pt x="290042" y="0"/>
                  </a:moveTo>
                  <a:lnTo>
                    <a:pt x="251439" y="18383"/>
                  </a:lnTo>
                  <a:lnTo>
                    <a:pt x="187109" y="73532"/>
                  </a:lnTo>
                  <a:lnTo>
                    <a:pt x="147814" y="114785"/>
                  </a:lnTo>
                  <a:lnTo>
                    <a:pt x="112493" y="158513"/>
                  </a:lnTo>
                  <a:lnTo>
                    <a:pt x="81149" y="204715"/>
                  </a:lnTo>
                  <a:lnTo>
                    <a:pt x="53784" y="253390"/>
                  </a:lnTo>
                  <a:lnTo>
                    <a:pt x="37351" y="289902"/>
                  </a:lnTo>
                  <a:lnTo>
                    <a:pt x="23906" y="330135"/>
                  </a:lnTo>
                  <a:lnTo>
                    <a:pt x="13447" y="374088"/>
                  </a:lnTo>
                  <a:lnTo>
                    <a:pt x="5976" y="421759"/>
                  </a:lnTo>
                  <a:lnTo>
                    <a:pt x="1494" y="473149"/>
                  </a:lnTo>
                  <a:lnTo>
                    <a:pt x="0" y="528256"/>
                  </a:lnTo>
                  <a:lnTo>
                    <a:pt x="1526" y="583675"/>
                  </a:lnTo>
                  <a:lnTo>
                    <a:pt x="6104" y="635211"/>
                  </a:lnTo>
                  <a:lnTo>
                    <a:pt x="13736" y="682864"/>
                  </a:lnTo>
                  <a:lnTo>
                    <a:pt x="24421" y="726635"/>
                  </a:lnTo>
                  <a:lnTo>
                    <a:pt x="38160" y="766522"/>
                  </a:lnTo>
                  <a:lnTo>
                    <a:pt x="54952" y="802525"/>
                  </a:lnTo>
                  <a:lnTo>
                    <a:pt x="82549" y="851863"/>
                  </a:lnTo>
                  <a:lnTo>
                    <a:pt x="113977" y="898283"/>
                  </a:lnTo>
                  <a:lnTo>
                    <a:pt x="149237" y="941789"/>
                  </a:lnTo>
                  <a:lnTo>
                    <a:pt x="188328" y="982383"/>
                  </a:lnTo>
                  <a:lnTo>
                    <a:pt x="223403" y="1015061"/>
                  </a:lnTo>
                  <a:lnTo>
                    <a:pt x="274262" y="1052404"/>
                  </a:lnTo>
                  <a:lnTo>
                    <a:pt x="290042" y="1057071"/>
                  </a:lnTo>
                  <a:lnTo>
                    <a:pt x="301993" y="1036142"/>
                  </a:lnTo>
                  <a:lnTo>
                    <a:pt x="266543" y="1006419"/>
                  </a:lnTo>
                  <a:lnTo>
                    <a:pt x="236777" y="978190"/>
                  </a:lnTo>
                  <a:lnTo>
                    <a:pt x="194297" y="926210"/>
                  </a:lnTo>
                  <a:lnTo>
                    <a:pt x="165265" y="870196"/>
                  </a:lnTo>
                  <a:lnTo>
                    <a:pt x="139242" y="798931"/>
                  </a:lnTo>
                  <a:lnTo>
                    <a:pt x="127681" y="758921"/>
                  </a:lnTo>
                  <a:lnTo>
                    <a:pt x="112403" y="689903"/>
                  </a:lnTo>
                  <a:lnTo>
                    <a:pt x="106071" y="627952"/>
                  </a:lnTo>
                  <a:lnTo>
                    <a:pt x="103089" y="561634"/>
                  </a:lnTo>
                  <a:lnTo>
                    <a:pt x="102717" y="528256"/>
                  </a:lnTo>
                  <a:lnTo>
                    <a:pt x="103167" y="491621"/>
                  </a:lnTo>
                  <a:lnTo>
                    <a:pt x="106762" y="424398"/>
                  </a:lnTo>
                  <a:lnTo>
                    <a:pt x="113527" y="363743"/>
                  </a:lnTo>
                  <a:lnTo>
                    <a:pt x="126391" y="300688"/>
                  </a:lnTo>
                  <a:lnTo>
                    <a:pt x="146037" y="235582"/>
                  </a:lnTo>
                  <a:lnTo>
                    <a:pt x="169977" y="175836"/>
                  </a:lnTo>
                  <a:lnTo>
                    <a:pt x="201228" y="119645"/>
                  </a:lnTo>
                  <a:lnTo>
                    <a:pt x="226880" y="88914"/>
                  </a:lnTo>
                  <a:lnTo>
                    <a:pt x="260469" y="56013"/>
                  </a:lnTo>
                  <a:lnTo>
                    <a:pt x="301993" y="20942"/>
                  </a:lnTo>
                  <a:lnTo>
                    <a:pt x="29004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563794" y="6362242"/>
              <a:ext cx="605790" cy="636905"/>
            </a:xfrm>
            <a:custGeom>
              <a:avLst/>
              <a:gdLst/>
              <a:ahLst/>
              <a:cxnLst/>
              <a:rect l="l" t="t" r="r" b="b"/>
              <a:pathLst>
                <a:path w="605789" h="636904">
                  <a:moveTo>
                    <a:pt x="428574" y="34036"/>
                  </a:moveTo>
                  <a:lnTo>
                    <a:pt x="404164" y="2489"/>
                  </a:lnTo>
                  <a:lnTo>
                    <a:pt x="387121" y="0"/>
                  </a:lnTo>
                  <a:lnTo>
                    <a:pt x="378599" y="0"/>
                  </a:lnTo>
                  <a:lnTo>
                    <a:pt x="335584" y="21666"/>
                  </a:lnTo>
                  <a:lnTo>
                    <a:pt x="304482" y="49999"/>
                  </a:lnTo>
                  <a:lnTo>
                    <a:pt x="248602" y="128384"/>
                  </a:lnTo>
                  <a:lnTo>
                    <a:pt x="240906" y="99187"/>
                  </a:lnTo>
                  <a:lnTo>
                    <a:pt x="229006" y="59296"/>
                  </a:lnTo>
                  <a:lnTo>
                    <a:pt x="210794" y="24307"/>
                  </a:lnTo>
                  <a:lnTo>
                    <a:pt x="191376" y="0"/>
                  </a:lnTo>
                  <a:lnTo>
                    <a:pt x="70840" y="24752"/>
                  </a:lnTo>
                  <a:lnTo>
                    <a:pt x="70840" y="39776"/>
                  </a:lnTo>
                  <a:lnTo>
                    <a:pt x="87668" y="38887"/>
                  </a:lnTo>
                  <a:lnTo>
                    <a:pt x="94526" y="38887"/>
                  </a:lnTo>
                  <a:lnTo>
                    <a:pt x="133959" y="45542"/>
                  </a:lnTo>
                  <a:lnTo>
                    <a:pt x="164477" y="77838"/>
                  </a:lnTo>
                  <a:lnTo>
                    <a:pt x="198348" y="203669"/>
                  </a:lnTo>
                  <a:lnTo>
                    <a:pt x="191262" y="218338"/>
                  </a:lnTo>
                  <a:lnTo>
                    <a:pt x="167830" y="259562"/>
                  </a:lnTo>
                  <a:lnTo>
                    <a:pt x="134543" y="312178"/>
                  </a:lnTo>
                  <a:lnTo>
                    <a:pt x="106273" y="349338"/>
                  </a:lnTo>
                  <a:lnTo>
                    <a:pt x="84848" y="367677"/>
                  </a:lnTo>
                  <a:lnTo>
                    <a:pt x="77165" y="367677"/>
                  </a:lnTo>
                  <a:lnTo>
                    <a:pt x="71272" y="364236"/>
                  </a:lnTo>
                  <a:lnTo>
                    <a:pt x="63588" y="357352"/>
                  </a:lnTo>
                  <a:lnTo>
                    <a:pt x="55753" y="351053"/>
                  </a:lnTo>
                  <a:lnTo>
                    <a:pt x="14846" y="348234"/>
                  </a:lnTo>
                  <a:lnTo>
                    <a:pt x="0" y="375907"/>
                  </a:lnTo>
                  <a:lnTo>
                    <a:pt x="660" y="383438"/>
                  </a:lnTo>
                  <a:lnTo>
                    <a:pt x="34340" y="412864"/>
                  </a:lnTo>
                  <a:lnTo>
                    <a:pt x="43002" y="413639"/>
                  </a:lnTo>
                  <a:lnTo>
                    <a:pt x="55753" y="412242"/>
                  </a:lnTo>
                  <a:lnTo>
                    <a:pt x="95300" y="391210"/>
                  </a:lnTo>
                  <a:lnTo>
                    <a:pt x="143852" y="334619"/>
                  </a:lnTo>
                  <a:lnTo>
                    <a:pt x="173278" y="290106"/>
                  </a:lnTo>
                  <a:lnTo>
                    <a:pt x="206159" y="234772"/>
                  </a:lnTo>
                  <a:lnTo>
                    <a:pt x="219417" y="294284"/>
                  </a:lnTo>
                  <a:lnTo>
                    <a:pt x="230200" y="339293"/>
                  </a:lnTo>
                  <a:lnTo>
                    <a:pt x="244398" y="385800"/>
                  </a:lnTo>
                  <a:lnTo>
                    <a:pt x="272199" y="411899"/>
                  </a:lnTo>
                  <a:lnTo>
                    <a:pt x="284022" y="413639"/>
                  </a:lnTo>
                  <a:lnTo>
                    <a:pt x="292963" y="412432"/>
                  </a:lnTo>
                  <a:lnTo>
                    <a:pt x="346113" y="375742"/>
                  </a:lnTo>
                  <a:lnTo>
                    <a:pt x="381711" y="332308"/>
                  </a:lnTo>
                  <a:lnTo>
                    <a:pt x="396697" y="307251"/>
                  </a:lnTo>
                  <a:lnTo>
                    <a:pt x="381203" y="299288"/>
                  </a:lnTo>
                  <a:lnTo>
                    <a:pt x="372084" y="314909"/>
                  </a:lnTo>
                  <a:lnTo>
                    <a:pt x="362089" y="328968"/>
                  </a:lnTo>
                  <a:lnTo>
                    <a:pt x="351193" y="341477"/>
                  </a:lnTo>
                  <a:lnTo>
                    <a:pt x="339420" y="352437"/>
                  </a:lnTo>
                  <a:lnTo>
                    <a:pt x="331114" y="359244"/>
                  </a:lnTo>
                  <a:lnTo>
                    <a:pt x="323850" y="362648"/>
                  </a:lnTo>
                  <a:lnTo>
                    <a:pt x="313778" y="362648"/>
                  </a:lnTo>
                  <a:lnTo>
                    <a:pt x="291820" y="313867"/>
                  </a:lnTo>
                  <a:lnTo>
                    <a:pt x="256235" y="158483"/>
                  </a:lnTo>
                  <a:lnTo>
                    <a:pt x="274472" y="128041"/>
                  </a:lnTo>
                  <a:lnTo>
                    <a:pt x="307022" y="83324"/>
                  </a:lnTo>
                  <a:lnTo>
                    <a:pt x="340817" y="57353"/>
                  </a:lnTo>
                  <a:lnTo>
                    <a:pt x="346329" y="56565"/>
                  </a:lnTo>
                  <a:lnTo>
                    <a:pt x="350710" y="56997"/>
                  </a:lnTo>
                  <a:lnTo>
                    <a:pt x="356793" y="58267"/>
                  </a:lnTo>
                  <a:lnTo>
                    <a:pt x="364578" y="60401"/>
                  </a:lnTo>
                  <a:lnTo>
                    <a:pt x="374065" y="63360"/>
                  </a:lnTo>
                  <a:lnTo>
                    <a:pt x="381114" y="65913"/>
                  </a:lnTo>
                  <a:lnTo>
                    <a:pt x="387692" y="67170"/>
                  </a:lnTo>
                  <a:lnTo>
                    <a:pt x="393814" y="67170"/>
                  </a:lnTo>
                  <a:lnTo>
                    <a:pt x="401510" y="66509"/>
                  </a:lnTo>
                  <a:lnTo>
                    <a:pt x="428574" y="44932"/>
                  </a:lnTo>
                  <a:lnTo>
                    <a:pt x="428574" y="34036"/>
                  </a:lnTo>
                  <a:close/>
                </a:path>
                <a:path w="605789" h="636904">
                  <a:moveTo>
                    <a:pt x="580986" y="328790"/>
                  </a:moveTo>
                  <a:lnTo>
                    <a:pt x="468693" y="346468"/>
                  </a:lnTo>
                  <a:lnTo>
                    <a:pt x="468693" y="357073"/>
                  </a:lnTo>
                  <a:lnTo>
                    <a:pt x="479196" y="355485"/>
                  </a:lnTo>
                  <a:lnTo>
                    <a:pt x="487756" y="354342"/>
                  </a:lnTo>
                  <a:lnTo>
                    <a:pt x="494360" y="353656"/>
                  </a:lnTo>
                  <a:lnTo>
                    <a:pt x="499021" y="353428"/>
                  </a:lnTo>
                  <a:lnTo>
                    <a:pt x="505002" y="353428"/>
                  </a:lnTo>
                  <a:lnTo>
                    <a:pt x="509701" y="354990"/>
                  </a:lnTo>
                  <a:lnTo>
                    <a:pt x="516572" y="361251"/>
                  </a:lnTo>
                  <a:lnTo>
                    <a:pt x="518287" y="365315"/>
                  </a:lnTo>
                  <a:lnTo>
                    <a:pt x="518287" y="370332"/>
                  </a:lnTo>
                  <a:lnTo>
                    <a:pt x="507657" y="417169"/>
                  </a:lnTo>
                  <a:lnTo>
                    <a:pt x="461175" y="567474"/>
                  </a:lnTo>
                  <a:lnTo>
                    <a:pt x="457238" y="580872"/>
                  </a:lnTo>
                  <a:lnTo>
                    <a:pt x="454444" y="592213"/>
                  </a:lnTo>
                  <a:lnTo>
                    <a:pt x="452767" y="601510"/>
                  </a:lnTo>
                  <a:lnTo>
                    <a:pt x="452272" y="607847"/>
                  </a:lnTo>
                  <a:lnTo>
                    <a:pt x="452208" y="616661"/>
                  </a:lnTo>
                  <a:lnTo>
                    <a:pt x="454875" y="623239"/>
                  </a:lnTo>
                  <a:lnTo>
                    <a:pt x="465582" y="633742"/>
                  </a:lnTo>
                  <a:lnTo>
                    <a:pt x="472465" y="636358"/>
                  </a:lnTo>
                  <a:lnTo>
                    <a:pt x="480872" y="636358"/>
                  </a:lnTo>
                  <a:lnTo>
                    <a:pt x="520941" y="619734"/>
                  </a:lnTo>
                  <a:lnTo>
                    <a:pt x="539483" y="602780"/>
                  </a:lnTo>
                  <a:lnTo>
                    <a:pt x="547433" y="594474"/>
                  </a:lnTo>
                  <a:lnTo>
                    <a:pt x="559295" y="579615"/>
                  </a:lnTo>
                  <a:lnTo>
                    <a:pt x="570242" y="563283"/>
                  </a:lnTo>
                  <a:lnTo>
                    <a:pt x="558622" y="555663"/>
                  </a:lnTo>
                  <a:lnTo>
                    <a:pt x="550138" y="568617"/>
                  </a:lnTo>
                  <a:lnTo>
                    <a:pt x="541680" y="579945"/>
                  </a:lnTo>
                  <a:lnTo>
                    <a:pt x="533260" y="589661"/>
                  </a:lnTo>
                  <a:lnTo>
                    <a:pt x="524865" y="597750"/>
                  </a:lnTo>
                  <a:lnTo>
                    <a:pt x="520776" y="601103"/>
                  </a:lnTo>
                  <a:lnTo>
                    <a:pt x="517271" y="602780"/>
                  </a:lnTo>
                  <a:lnTo>
                    <a:pt x="511810" y="602780"/>
                  </a:lnTo>
                  <a:lnTo>
                    <a:pt x="509600" y="601726"/>
                  </a:lnTo>
                  <a:lnTo>
                    <a:pt x="505879" y="597535"/>
                  </a:lnTo>
                  <a:lnTo>
                    <a:pt x="504939" y="594804"/>
                  </a:lnTo>
                  <a:lnTo>
                    <a:pt x="504939" y="591451"/>
                  </a:lnTo>
                  <a:lnTo>
                    <a:pt x="573709" y="353428"/>
                  </a:lnTo>
                  <a:lnTo>
                    <a:pt x="580986" y="328790"/>
                  </a:lnTo>
                  <a:close/>
                </a:path>
                <a:path w="605789" h="636904">
                  <a:moveTo>
                    <a:pt x="605675" y="231571"/>
                  </a:moveTo>
                  <a:lnTo>
                    <a:pt x="578802" y="198589"/>
                  </a:lnTo>
                  <a:lnTo>
                    <a:pt x="572020" y="197980"/>
                  </a:lnTo>
                  <a:lnTo>
                    <a:pt x="565226" y="198589"/>
                  </a:lnTo>
                  <a:lnTo>
                    <a:pt x="538378" y="231571"/>
                  </a:lnTo>
                  <a:lnTo>
                    <a:pt x="538988" y="238213"/>
                  </a:lnTo>
                  <a:lnTo>
                    <a:pt x="572020" y="265150"/>
                  </a:lnTo>
                  <a:lnTo>
                    <a:pt x="578662" y="264541"/>
                  </a:lnTo>
                  <a:lnTo>
                    <a:pt x="605675" y="23157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7450137" y="5937999"/>
            <a:ext cx="1177925" cy="1061085"/>
            <a:chOff x="7450137" y="5937999"/>
            <a:chExt cx="1177925" cy="1061085"/>
          </a:xfrm>
        </p:grpSpPr>
        <p:sp>
          <p:nvSpPr>
            <p:cNvPr id="9" name="object 9"/>
            <p:cNvSpPr/>
            <p:nvPr/>
          </p:nvSpPr>
          <p:spPr>
            <a:xfrm>
              <a:off x="7450137" y="5937998"/>
              <a:ext cx="579755" cy="1057275"/>
            </a:xfrm>
            <a:custGeom>
              <a:avLst/>
              <a:gdLst/>
              <a:ahLst/>
              <a:cxnLst/>
              <a:rect l="l" t="t" r="r" b="b"/>
              <a:pathLst>
                <a:path w="579754" h="1057275">
                  <a:moveTo>
                    <a:pt x="579755" y="20942"/>
                  </a:moveTo>
                  <a:lnTo>
                    <a:pt x="567804" y="0"/>
                  </a:lnTo>
                  <a:lnTo>
                    <a:pt x="551713" y="4597"/>
                  </a:lnTo>
                  <a:lnTo>
                    <a:pt x="529196" y="18389"/>
                  </a:lnTo>
                  <a:lnTo>
                    <a:pt x="464870" y="73533"/>
                  </a:lnTo>
                  <a:lnTo>
                    <a:pt x="425564" y="114795"/>
                  </a:lnTo>
                  <a:lnTo>
                    <a:pt x="390245" y="158521"/>
                  </a:lnTo>
                  <a:lnTo>
                    <a:pt x="358902" y="204724"/>
                  </a:lnTo>
                  <a:lnTo>
                    <a:pt x="331546" y="253390"/>
                  </a:lnTo>
                  <a:lnTo>
                    <a:pt x="315099" y="289902"/>
                  </a:lnTo>
                  <a:lnTo>
                    <a:pt x="301650" y="330136"/>
                  </a:lnTo>
                  <a:lnTo>
                    <a:pt x="291198" y="374091"/>
                  </a:lnTo>
                  <a:lnTo>
                    <a:pt x="290144" y="380746"/>
                  </a:lnTo>
                  <a:lnTo>
                    <a:pt x="289115" y="374091"/>
                  </a:lnTo>
                  <a:lnTo>
                    <a:pt x="278663" y="330136"/>
                  </a:lnTo>
                  <a:lnTo>
                    <a:pt x="265226" y="289902"/>
                  </a:lnTo>
                  <a:lnTo>
                    <a:pt x="248818" y="253390"/>
                  </a:lnTo>
                  <a:lnTo>
                    <a:pt x="220091" y="203606"/>
                  </a:lnTo>
                  <a:lnTo>
                    <a:pt x="188290" y="157035"/>
                  </a:lnTo>
                  <a:lnTo>
                    <a:pt x="153403" y="113677"/>
                  </a:lnTo>
                  <a:lnTo>
                    <a:pt x="115443" y="73533"/>
                  </a:lnTo>
                  <a:lnTo>
                    <a:pt x="80073" y="41363"/>
                  </a:lnTo>
                  <a:lnTo>
                    <a:pt x="28638" y="4597"/>
                  </a:lnTo>
                  <a:lnTo>
                    <a:pt x="12560" y="0"/>
                  </a:lnTo>
                  <a:lnTo>
                    <a:pt x="0" y="20942"/>
                  </a:lnTo>
                  <a:lnTo>
                    <a:pt x="35915" y="51117"/>
                  </a:lnTo>
                  <a:lnTo>
                    <a:pt x="65938" y="79502"/>
                  </a:lnTo>
                  <a:lnTo>
                    <a:pt x="108292" y="130873"/>
                  </a:lnTo>
                  <a:lnTo>
                    <a:pt x="139395" y="190169"/>
                  </a:lnTo>
                  <a:lnTo>
                    <a:pt x="164528" y="258140"/>
                  </a:lnTo>
                  <a:lnTo>
                    <a:pt x="175552" y="297395"/>
                  </a:lnTo>
                  <a:lnTo>
                    <a:pt x="190207" y="365810"/>
                  </a:lnTo>
                  <a:lnTo>
                    <a:pt x="196469" y="428637"/>
                  </a:lnTo>
                  <a:lnTo>
                    <a:pt x="199453" y="495287"/>
                  </a:lnTo>
                  <a:lnTo>
                    <a:pt x="199834" y="528256"/>
                  </a:lnTo>
                  <a:lnTo>
                    <a:pt x="199453" y="562686"/>
                  </a:lnTo>
                  <a:lnTo>
                    <a:pt x="196469" y="630186"/>
                  </a:lnTo>
                  <a:lnTo>
                    <a:pt x="189471" y="693039"/>
                  </a:lnTo>
                  <a:lnTo>
                    <a:pt x="175996" y="755484"/>
                  </a:lnTo>
                  <a:lnTo>
                    <a:pt x="155244" y="824623"/>
                  </a:lnTo>
                  <a:lnTo>
                    <a:pt x="131927" y="884974"/>
                  </a:lnTo>
                  <a:lnTo>
                    <a:pt x="102412" y="936993"/>
                  </a:lnTo>
                  <a:lnTo>
                    <a:pt x="76428" y="967587"/>
                  </a:lnTo>
                  <a:lnTo>
                    <a:pt x="42291" y="1000645"/>
                  </a:lnTo>
                  <a:lnTo>
                    <a:pt x="0" y="1036142"/>
                  </a:lnTo>
                  <a:lnTo>
                    <a:pt x="12560" y="1057071"/>
                  </a:lnTo>
                  <a:lnTo>
                    <a:pt x="51422" y="1038402"/>
                  </a:lnTo>
                  <a:lnTo>
                    <a:pt x="115443" y="982383"/>
                  </a:lnTo>
                  <a:lnTo>
                    <a:pt x="154520" y="941793"/>
                  </a:lnTo>
                  <a:lnTo>
                    <a:pt x="189788" y="898283"/>
                  </a:lnTo>
                  <a:lnTo>
                    <a:pt x="221221" y="851865"/>
                  </a:lnTo>
                  <a:lnTo>
                    <a:pt x="248818" y="802525"/>
                  </a:lnTo>
                  <a:lnTo>
                    <a:pt x="265226" y="766191"/>
                  </a:lnTo>
                  <a:lnTo>
                    <a:pt x="278663" y="726097"/>
                  </a:lnTo>
                  <a:lnTo>
                    <a:pt x="289115" y="682256"/>
                  </a:lnTo>
                  <a:lnTo>
                    <a:pt x="290233" y="675081"/>
                  </a:lnTo>
                  <a:lnTo>
                    <a:pt x="291490" y="682866"/>
                  </a:lnTo>
                  <a:lnTo>
                    <a:pt x="302171" y="726643"/>
                  </a:lnTo>
                  <a:lnTo>
                    <a:pt x="315912" y="766533"/>
                  </a:lnTo>
                  <a:lnTo>
                    <a:pt x="332714" y="802525"/>
                  </a:lnTo>
                  <a:lnTo>
                    <a:pt x="360299" y="851865"/>
                  </a:lnTo>
                  <a:lnTo>
                    <a:pt x="391731" y="898283"/>
                  </a:lnTo>
                  <a:lnTo>
                    <a:pt x="426986" y="941793"/>
                  </a:lnTo>
                  <a:lnTo>
                    <a:pt x="466090" y="982383"/>
                  </a:lnTo>
                  <a:lnTo>
                    <a:pt x="501154" y="1015072"/>
                  </a:lnTo>
                  <a:lnTo>
                    <a:pt x="552018" y="1052410"/>
                  </a:lnTo>
                  <a:lnTo>
                    <a:pt x="567804" y="1057071"/>
                  </a:lnTo>
                  <a:lnTo>
                    <a:pt x="579755" y="1036142"/>
                  </a:lnTo>
                  <a:lnTo>
                    <a:pt x="544296" y="1006424"/>
                  </a:lnTo>
                  <a:lnTo>
                    <a:pt x="514527" y="978192"/>
                  </a:lnTo>
                  <a:lnTo>
                    <a:pt x="472059" y="926211"/>
                  </a:lnTo>
                  <a:lnTo>
                    <a:pt x="443014" y="870204"/>
                  </a:lnTo>
                  <a:lnTo>
                    <a:pt x="416991" y="798931"/>
                  </a:lnTo>
                  <a:lnTo>
                    <a:pt x="405434" y="758926"/>
                  </a:lnTo>
                  <a:lnTo>
                    <a:pt x="390156" y="689914"/>
                  </a:lnTo>
                  <a:lnTo>
                    <a:pt x="383819" y="627964"/>
                  </a:lnTo>
                  <a:lnTo>
                    <a:pt x="380834" y="561644"/>
                  </a:lnTo>
                  <a:lnTo>
                    <a:pt x="380466" y="528256"/>
                  </a:lnTo>
                  <a:lnTo>
                    <a:pt x="380911" y="491629"/>
                  </a:lnTo>
                  <a:lnTo>
                    <a:pt x="384505" y="424408"/>
                  </a:lnTo>
                  <a:lnTo>
                    <a:pt x="391287" y="363753"/>
                  </a:lnTo>
                  <a:lnTo>
                    <a:pt x="404152" y="300697"/>
                  </a:lnTo>
                  <a:lnTo>
                    <a:pt x="423786" y="235585"/>
                  </a:lnTo>
                  <a:lnTo>
                    <a:pt x="447725" y="175844"/>
                  </a:lnTo>
                  <a:lnTo>
                    <a:pt x="478980" y="119646"/>
                  </a:lnTo>
                  <a:lnTo>
                    <a:pt x="504634" y="88925"/>
                  </a:lnTo>
                  <a:lnTo>
                    <a:pt x="538226" y="56019"/>
                  </a:lnTo>
                  <a:lnTo>
                    <a:pt x="579755" y="2094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965199" y="6362242"/>
              <a:ext cx="662940" cy="636905"/>
            </a:xfrm>
            <a:custGeom>
              <a:avLst/>
              <a:gdLst/>
              <a:ahLst/>
              <a:cxnLst/>
              <a:rect l="l" t="t" r="r" b="b"/>
              <a:pathLst>
                <a:path w="662940" h="636904">
                  <a:moveTo>
                    <a:pt x="474611" y="61048"/>
                  </a:moveTo>
                  <a:lnTo>
                    <a:pt x="460756" y="16268"/>
                  </a:lnTo>
                  <a:lnTo>
                    <a:pt x="427189" y="0"/>
                  </a:lnTo>
                  <a:lnTo>
                    <a:pt x="419468" y="698"/>
                  </a:lnTo>
                  <a:lnTo>
                    <a:pt x="390271" y="31775"/>
                  </a:lnTo>
                  <a:lnTo>
                    <a:pt x="389610" y="40436"/>
                  </a:lnTo>
                  <a:lnTo>
                    <a:pt x="390156" y="47561"/>
                  </a:lnTo>
                  <a:lnTo>
                    <a:pt x="414032" y="79400"/>
                  </a:lnTo>
                  <a:lnTo>
                    <a:pt x="429196" y="84772"/>
                  </a:lnTo>
                  <a:lnTo>
                    <a:pt x="434657" y="87223"/>
                  </a:lnTo>
                  <a:lnTo>
                    <a:pt x="438861" y="91325"/>
                  </a:lnTo>
                  <a:lnTo>
                    <a:pt x="439915" y="94005"/>
                  </a:lnTo>
                  <a:lnTo>
                    <a:pt x="439915" y="102285"/>
                  </a:lnTo>
                  <a:lnTo>
                    <a:pt x="420370" y="145237"/>
                  </a:lnTo>
                  <a:lnTo>
                    <a:pt x="393255" y="189255"/>
                  </a:lnTo>
                  <a:lnTo>
                    <a:pt x="363042" y="235204"/>
                  </a:lnTo>
                  <a:lnTo>
                    <a:pt x="326250" y="285915"/>
                  </a:lnTo>
                  <a:lnTo>
                    <a:pt x="287566" y="336550"/>
                  </a:lnTo>
                  <a:lnTo>
                    <a:pt x="272732" y="354863"/>
                  </a:lnTo>
                  <a:lnTo>
                    <a:pt x="252971" y="136334"/>
                  </a:lnTo>
                  <a:lnTo>
                    <a:pt x="250037" y="106172"/>
                  </a:lnTo>
                  <a:lnTo>
                    <a:pt x="244182" y="62090"/>
                  </a:lnTo>
                  <a:lnTo>
                    <a:pt x="233070" y="24917"/>
                  </a:lnTo>
                  <a:lnTo>
                    <a:pt x="220154" y="0"/>
                  </a:lnTo>
                  <a:lnTo>
                    <a:pt x="88557" y="31826"/>
                  </a:lnTo>
                  <a:lnTo>
                    <a:pt x="92087" y="48615"/>
                  </a:lnTo>
                  <a:lnTo>
                    <a:pt x="112102" y="46634"/>
                  </a:lnTo>
                  <a:lnTo>
                    <a:pt x="124904" y="45961"/>
                  </a:lnTo>
                  <a:lnTo>
                    <a:pt x="166052" y="61074"/>
                  </a:lnTo>
                  <a:lnTo>
                    <a:pt x="181000" y="114452"/>
                  </a:lnTo>
                  <a:lnTo>
                    <a:pt x="208978" y="427558"/>
                  </a:lnTo>
                  <a:lnTo>
                    <a:pt x="197523" y="442633"/>
                  </a:lnTo>
                  <a:lnTo>
                    <a:pt x="166230" y="478447"/>
                  </a:lnTo>
                  <a:lnTo>
                    <a:pt x="130797" y="514502"/>
                  </a:lnTo>
                  <a:lnTo>
                    <a:pt x="85559" y="550037"/>
                  </a:lnTo>
                  <a:lnTo>
                    <a:pt x="82461" y="551510"/>
                  </a:lnTo>
                  <a:lnTo>
                    <a:pt x="78625" y="551510"/>
                  </a:lnTo>
                  <a:lnTo>
                    <a:pt x="76873" y="550799"/>
                  </a:lnTo>
                  <a:lnTo>
                    <a:pt x="73075" y="547077"/>
                  </a:lnTo>
                  <a:lnTo>
                    <a:pt x="70497" y="542569"/>
                  </a:lnTo>
                  <a:lnTo>
                    <a:pt x="64922" y="529094"/>
                  </a:lnTo>
                  <a:lnTo>
                    <a:pt x="62357" y="525005"/>
                  </a:lnTo>
                  <a:lnTo>
                    <a:pt x="21653" y="527443"/>
                  </a:lnTo>
                  <a:lnTo>
                    <a:pt x="0" y="563943"/>
                  </a:lnTo>
                  <a:lnTo>
                    <a:pt x="635" y="570407"/>
                  </a:lnTo>
                  <a:lnTo>
                    <a:pt x="34366" y="597471"/>
                  </a:lnTo>
                  <a:lnTo>
                    <a:pt x="46418" y="596252"/>
                  </a:lnTo>
                  <a:lnTo>
                    <a:pt x="89522" y="577888"/>
                  </a:lnTo>
                  <a:lnTo>
                    <a:pt x="130289" y="544385"/>
                  </a:lnTo>
                  <a:lnTo>
                    <a:pt x="157137" y="517182"/>
                  </a:lnTo>
                  <a:lnTo>
                    <a:pt x="227469" y="439991"/>
                  </a:lnTo>
                  <a:lnTo>
                    <a:pt x="264045" y="398195"/>
                  </a:lnTo>
                  <a:lnTo>
                    <a:pt x="298005" y="357644"/>
                  </a:lnTo>
                  <a:lnTo>
                    <a:pt x="329349" y="318350"/>
                  </a:lnTo>
                  <a:lnTo>
                    <a:pt x="358063" y="280289"/>
                  </a:lnTo>
                  <a:lnTo>
                    <a:pt x="389534" y="236524"/>
                  </a:lnTo>
                  <a:lnTo>
                    <a:pt x="415455" y="198805"/>
                  </a:lnTo>
                  <a:lnTo>
                    <a:pt x="450596" y="141465"/>
                  </a:lnTo>
                  <a:lnTo>
                    <a:pt x="468604" y="98755"/>
                  </a:lnTo>
                  <a:lnTo>
                    <a:pt x="473100" y="79273"/>
                  </a:lnTo>
                  <a:lnTo>
                    <a:pt x="474611" y="61048"/>
                  </a:lnTo>
                  <a:close/>
                </a:path>
                <a:path w="662940" h="636904">
                  <a:moveTo>
                    <a:pt x="637654" y="328790"/>
                  </a:moveTo>
                  <a:lnTo>
                    <a:pt x="525360" y="346468"/>
                  </a:lnTo>
                  <a:lnTo>
                    <a:pt x="525360" y="357073"/>
                  </a:lnTo>
                  <a:lnTo>
                    <a:pt x="535863" y="355485"/>
                  </a:lnTo>
                  <a:lnTo>
                    <a:pt x="544423" y="354342"/>
                  </a:lnTo>
                  <a:lnTo>
                    <a:pt x="551027" y="353656"/>
                  </a:lnTo>
                  <a:lnTo>
                    <a:pt x="555688" y="353428"/>
                  </a:lnTo>
                  <a:lnTo>
                    <a:pt x="561670" y="353428"/>
                  </a:lnTo>
                  <a:lnTo>
                    <a:pt x="566369" y="354990"/>
                  </a:lnTo>
                  <a:lnTo>
                    <a:pt x="573239" y="361251"/>
                  </a:lnTo>
                  <a:lnTo>
                    <a:pt x="574954" y="365315"/>
                  </a:lnTo>
                  <a:lnTo>
                    <a:pt x="574954" y="370332"/>
                  </a:lnTo>
                  <a:lnTo>
                    <a:pt x="564324" y="417169"/>
                  </a:lnTo>
                  <a:lnTo>
                    <a:pt x="517842" y="567474"/>
                  </a:lnTo>
                  <a:lnTo>
                    <a:pt x="513905" y="580872"/>
                  </a:lnTo>
                  <a:lnTo>
                    <a:pt x="511111" y="592213"/>
                  </a:lnTo>
                  <a:lnTo>
                    <a:pt x="509435" y="601510"/>
                  </a:lnTo>
                  <a:lnTo>
                    <a:pt x="508939" y="607847"/>
                  </a:lnTo>
                  <a:lnTo>
                    <a:pt x="508876" y="616661"/>
                  </a:lnTo>
                  <a:lnTo>
                    <a:pt x="511543" y="623239"/>
                  </a:lnTo>
                  <a:lnTo>
                    <a:pt x="522249" y="633742"/>
                  </a:lnTo>
                  <a:lnTo>
                    <a:pt x="529132" y="636358"/>
                  </a:lnTo>
                  <a:lnTo>
                    <a:pt x="537540" y="636358"/>
                  </a:lnTo>
                  <a:lnTo>
                    <a:pt x="577608" y="619734"/>
                  </a:lnTo>
                  <a:lnTo>
                    <a:pt x="596150" y="602780"/>
                  </a:lnTo>
                  <a:lnTo>
                    <a:pt x="604100" y="594474"/>
                  </a:lnTo>
                  <a:lnTo>
                    <a:pt x="615962" y="579615"/>
                  </a:lnTo>
                  <a:lnTo>
                    <a:pt x="626910" y="563283"/>
                  </a:lnTo>
                  <a:lnTo>
                    <a:pt x="615289" y="555663"/>
                  </a:lnTo>
                  <a:lnTo>
                    <a:pt x="606806" y="568617"/>
                  </a:lnTo>
                  <a:lnTo>
                    <a:pt x="598347" y="579945"/>
                  </a:lnTo>
                  <a:lnTo>
                    <a:pt x="589927" y="589661"/>
                  </a:lnTo>
                  <a:lnTo>
                    <a:pt x="581533" y="597750"/>
                  </a:lnTo>
                  <a:lnTo>
                    <a:pt x="577443" y="601103"/>
                  </a:lnTo>
                  <a:lnTo>
                    <a:pt x="573938" y="602780"/>
                  </a:lnTo>
                  <a:lnTo>
                    <a:pt x="568477" y="602780"/>
                  </a:lnTo>
                  <a:lnTo>
                    <a:pt x="566267" y="601726"/>
                  </a:lnTo>
                  <a:lnTo>
                    <a:pt x="562546" y="597535"/>
                  </a:lnTo>
                  <a:lnTo>
                    <a:pt x="561606" y="594804"/>
                  </a:lnTo>
                  <a:lnTo>
                    <a:pt x="561606" y="591451"/>
                  </a:lnTo>
                  <a:lnTo>
                    <a:pt x="630389" y="353428"/>
                  </a:lnTo>
                  <a:lnTo>
                    <a:pt x="637654" y="328790"/>
                  </a:lnTo>
                  <a:close/>
                </a:path>
                <a:path w="662940" h="636904">
                  <a:moveTo>
                    <a:pt x="662330" y="231571"/>
                  </a:moveTo>
                  <a:lnTo>
                    <a:pt x="635469" y="198589"/>
                  </a:lnTo>
                  <a:lnTo>
                    <a:pt x="628688" y="197980"/>
                  </a:lnTo>
                  <a:lnTo>
                    <a:pt x="621893" y="198589"/>
                  </a:lnTo>
                  <a:lnTo>
                    <a:pt x="595045" y="231571"/>
                  </a:lnTo>
                  <a:lnTo>
                    <a:pt x="595655" y="238213"/>
                  </a:lnTo>
                  <a:lnTo>
                    <a:pt x="628688" y="265150"/>
                  </a:lnTo>
                  <a:lnTo>
                    <a:pt x="635330" y="264541"/>
                  </a:lnTo>
                  <a:lnTo>
                    <a:pt x="662330" y="23157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9413832" y="6199620"/>
            <a:ext cx="396875" cy="0"/>
          </a:xfrm>
          <a:custGeom>
            <a:avLst/>
            <a:gdLst/>
            <a:ahLst/>
            <a:cxnLst/>
            <a:rect l="l" t="t" r="r" b="b"/>
            <a:pathLst>
              <a:path w="396875">
                <a:moveTo>
                  <a:pt x="0" y="0"/>
                </a:moveTo>
                <a:lnTo>
                  <a:pt x="396691" y="0"/>
                </a:lnTo>
              </a:path>
            </a:pathLst>
          </a:custGeom>
          <a:ln w="424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936543" y="5937999"/>
            <a:ext cx="302895" cy="1057275"/>
          </a:xfrm>
          <a:custGeom>
            <a:avLst/>
            <a:gdLst/>
            <a:ahLst/>
            <a:cxnLst/>
            <a:rect l="l" t="t" r="r" b="b"/>
            <a:pathLst>
              <a:path w="302895" h="1057275">
                <a:moveTo>
                  <a:pt x="12560" y="0"/>
                </a:moveTo>
                <a:lnTo>
                  <a:pt x="0" y="20942"/>
                </a:lnTo>
                <a:lnTo>
                  <a:pt x="35923" y="51115"/>
                </a:lnTo>
                <a:lnTo>
                  <a:pt x="65949" y="79494"/>
                </a:lnTo>
                <a:lnTo>
                  <a:pt x="108305" y="130873"/>
                </a:lnTo>
                <a:lnTo>
                  <a:pt x="139403" y="190168"/>
                </a:lnTo>
                <a:lnTo>
                  <a:pt x="164528" y="258140"/>
                </a:lnTo>
                <a:lnTo>
                  <a:pt x="175556" y="297389"/>
                </a:lnTo>
                <a:lnTo>
                  <a:pt x="190224" y="365807"/>
                </a:lnTo>
                <a:lnTo>
                  <a:pt x="196475" y="428633"/>
                </a:lnTo>
                <a:lnTo>
                  <a:pt x="199460" y="495278"/>
                </a:lnTo>
                <a:lnTo>
                  <a:pt x="199834" y="528256"/>
                </a:lnTo>
                <a:lnTo>
                  <a:pt x="199460" y="562675"/>
                </a:lnTo>
                <a:lnTo>
                  <a:pt x="196475" y="630179"/>
                </a:lnTo>
                <a:lnTo>
                  <a:pt x="189479" y="693035"/>
                </a:lnTo>
                <a:lnTo>
                  <a:pt x="175997" y="755481"/>
                </a:lnTo>
                <a:lnTo>
                  <a:pt x="155251" y="824623"/>
                </a:lnTo>
                <a:lnTo>
                  <a:pt x="131929" y="884974"/>
                </a:lnTo>
                <a:lnTo>
                  <a:pt x="102425" y="936992"/>
                </a:lnTo>
                <a:lnTo>
                  <a:pt x="76439" y="967582"/>
                </a:lnTo>
                <a:lnTo>
                  <a:pt x="42298" y="1000633"/>
                </a:lnTo>
                <a:lnTo>
                  <a:pt x="0" y="1036142"/>
                </a:lnTo>
                <a:lnTo>
                  <a:pt x="12560" y="1057071"/>
                </a:lnTo>
                <a:lnTo>
                  <a:pt x="51423" y="1038401"/>
                </a:lnTo>
                <a:lnTo>
                  <a:pt x="115443" y="982383"/>
                </a:lnTo>
                <a:lnTo>
                  <a:pt x="154533" y="941789"/>
                </a:lnTo>
                <a:lnTo>
                  <a:pt x="189793" y="898283"/>
                </a:lnTo>
                <a:lnTo>
                  <a:pt x="221222" y="851863"/>
                </a:lnTo>
                <a:lnTo>
                  <a:pt x="248818" y="802525"/>
                </a:lnTo>
                <a:lnTo>
                  <a:pt x="265238" y="766183"/>
                </a:lnTo>
                <a:lnTo>
                  <a:pt x="278672" y="726093"/>
                </a:lnTo>
                <a:lnTo>
                  <a:pt x="289120" y="682255"/>
                </a:lnTo>
                <a:lnTo>
                  <a:pt x="296582" y="634669"/>
                </a:lnTo>
                <a:lnTo>
                  <a:pt x="301059" y="583336"/>
                </a:lnTo>
                <a:lnTo>
                  <a:pt x="302552" y="528256"/>
                </a:lnTo>
                <a:lnTo>
                  <a:pt x="301059" y="473149"/>
                </a:lnTo>
                <a:lnTo>
                  <a:pt x="296582" y="421759"/>
                </a:lnTo>
                <a:lnTo>
                  <a:pt x="289120" y="374088"/>
                </a:lnTo>
                <a:lnTo>
                  <a:pt x="278672" y="330135"/>
                </a:lnTo>
                <a:lnTo>
                  <a:pt x="265238" y="289902"/>
                </a:lnTo>
                <a:lnTo>
                  <a:pt x="248818" y="253390"/>
                </a:lnTo>
                <a:lnTo>
                  <a:pt x="220100" y="203601"/>
                </a:lnTo>
                <a:lnTo>
                  <a:pt x="188298" y="157027"/>
                </a:lnTo>
                <a:lnTo>
                  <a:pt x="153411" y="113671"/>
                </a:lnTo>
                <a:lnTo>
                  <a:pt x="115443" y="73532"/>
                </a:lnTo>
                <a:lnTo>
                  <a:pt x="80081" y="41362"/>
                </a:lnTo>
                <a:lnTo>
                  <a:pt x="28641" y="4595"/>
                </a:lnTo>
                <a:lnTo>
                  <a:pt x="1256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4394973" y="7101131"/>
            <a:ext cx="5805170" cy="1219835"/>
            <a:chOff x="4394973" y="7101131"/>
            <a:chExt cx="5805170" cy="1219835"/>
          </a:xfrm>
        </p:grpSpPr>
        <p:sp>
          <p:nvSpPr>
            <p:cNvPr id="14" name="object 14"/>
            <p:cNvSpPr/>
            <p:nvPr/>
          </p:nvSpPr>
          <p:spPr>
            <a:xfrm>
              <a:off x="5450459" y="7122337"/>
              <a:ext cx="2214245" cy="1057275"/>
            </a:xfrm>
            <a:custGeom>
              <a:avLst/>
              <a:gdLst/>
              <a:ahLst/>
              <a:cxnLst/>
              <a:rect l="l" t="t" r="r" b="b"/>
              <a:pathLst>
                <a:path w="2214245" h="1057275">
                  <a:moveTo>
                    <a:pt x="302006" y="20942"/>
                  </a:moveTo>
                  <a:lnTo>
                    <a:pt x="290042" y="0"/>
                  </a:lnTo>
                  <a:lnTo>
                    <a:pt x="273951" y="4597"/>
                  </a:lnTo>
                  <a:lnTo>
                    <a:pt x="251434" y="18389"/>
                  </a:lnTo>
                  <a:lnTo>
                    <a:pt x="187109" y="73533"/>
                  </a:lnTo>
                  <a:lnTo>
                    <a:pt x="147802" y="114795"/>
                  </a:lnTo>
                  <a:lnTo>
                    <a:pt x="112483" y="158521"/>
                  </a:lnTo>
                  <a:lnTo>
                    <a:pt x="81153" y="204724"/>
                  </a:lnTo>
                  <a:lnTo>
                    <a:pt x="53797" y="253390"/>
                  </a:lnTo>
                  <a:lnTo>
                    <a:pt x="37350" y="289902"/>
                  </a:lnTo>
                  <a:lnTo>
                    <a:pt x="23901" y="330136"/>
                  </a:lnTo>
                  <a:lnTo>
                    <a:pt x="13449" y="374091"/>
                  </a:lnTo>
                  <a:lnTo>
                    <a:pt x="5969" y="421767"/>
                  </a:lnTo>
                  <a:lnTo>
                    <a:pt x="1485" y="473163"/>
                  </a:lnTo>
                  <a:lnTo>
                    <a:pt x="0" y="528269"/>
                  </a:lnTo>
                  <a:lnTo>
                    <a:pt x="1524" y="583692"/>
                  </a:lnTo>
                  <a:lnTo>
                    <a:pt x="6096" y="635215"/>
                  </a:lnTo>
                  <a:lnTo>
                    <a:pt x="13728" y="682866"/>
                  </a:lnTo>
                  <a:lnTo>
                    <a:pt x="24409" y="726643"/>
                  </a:lnTo>
                  <a:lnTo>
                    <a:pt x="38150" y="766533"/>
                  </a:lnTo>
                  <a:lnTo>
                    <a:pt x="54952" y="802525"/>
                  </a:lnTo>
                  <a:lnTo>
                    <a:pt x="82537" y="851865"/>
                  </a:lnTo>
                  <a:lnTo>
                    <a:pt x="113969" y="898296"/>
                  </a:lnTo>
                  <a:lnTo>
                    <a:pt x="149237" y="941806"/>
                  </a:lnTo>
                  <a:lnTo>
                    <a:pt x="188328" y="982383"/>
                  </a:lnTo>
                  <a:lnTo>
                    <a:pt x="223405" y="1015072"/>
                  </a:lnTo>
                  <a:lnTo>
                    <a:pt x="274256" y="1052410"/>
                  </a:lnTo>
                  <a:lnTo>
                    <a:pt x="290042" y="1057071"/>
                  </a:lnTo>
                  <a:lnTo>
                    <a:pt x="302006" y="1036129"/>
                  </a:lnTo>
                  <a:lnTo>
                    <a:pt x="266547" y="1006424"/>
                  </a:lnTo>
                  <a:lnTo>
                    <a:pt x="236778" y="978192"/>
                  </a:lnTo>
                  <a:lnTo>
                    <a:pt x="194310" y="926211"/>
                  </a:lnTo>
                  <a:lnTo>
                    <a:pt x="165265" y="870204"/>
                  </a:lnTo>
                  <a:lnTo>
                    <a:pt x="139242" y="798931"/>
                  </a:lnTo>
                  <a:lnTo>
                    <a:pt x="127673" y="758926"/>
                  </a:lnTo>
                  <a:lnTo>
                    <a:pt x="112395" y="689914"/>
                  </a:lnTo>
                  <a:lnTo>
                    <a:pt x="106070" y="627964"/>
                  </a:lnTo>
                  <a:lnTo>
                    <a:pt x="103085" y="561644"/>
                  </a:lnTo>
                  <a:lnTo>
                    <a:pt x="102717" y="528269"/>
                  </a:lnTo>
                  <a:lnTo>
                    <a:pt x="103162" y="491629"/>
                  </a:lnTo>
                  <a:lnTo>
                    <a:pt x="106756" y="424408"/>
                  </a:lnTo>
                  <a:lnTo>
                    <a:pt x="113525" y="363753"/>
                  </a:lnTo>
                  <a:lnTo>
                    <a:pt x="126390" y="300697"/>
                  </a:lnTo>
                  <a:lnTo>
                    <a:pt x="146037" y="235585"/>
                  </a:lnTo>
                  <a:lnTo>
                    <a:pt x="169976" y="175844"/>
                  </a:lnTo>
                  <a:lnTo>
                    <a:pt x="201231" y="119646"/>
                  </a:lnTo>
                  <a:lnTo>
                    <a:pt x="226885" y="88925"/>
                  </a:lnTo>
                  <a:lnTo>
                    <a:pt x="260477" y="56019"/>
                  </a:lnTo>
                  <a:lnTo>
                    <a:pt x="302006" y="20942"/>
                  </a:lnTo>
                  <a:close/>
                </a:path>
                <a:path w="2214245" h="1057275">
                  <a:moveTo>
                    <a:pt x="2213686" y="528269"/>
                  </a:moveTo>
                  <a:lnTo>
                    <a:pt x="2212187" y="473163"/>
                  </a:lnTo>
                  <a:lnTo>
                    <a:pt x="2207704" y="421767"/>
                  </a:lnTo>
                  <a:lnTo>
                    <a:pt x="2200237" y="374091"/>
                  </a:lnTo>
                  <a:lnTo>
                    <a:pt x="2189784" y="330136"/>
                  </a:lnTo>
                  <a:lnTo>
                    <a:pt x="2176348" y="289902"/>
                  </a:lnTo>
                  <a:lnTo>
                    <a:pt x="2159939" y="253390"/>
                  </a:lnTo>
                  <a:lnTo>
                    <a:pt x="2131212" y="203606"/>
                  </a:lnTo>
                  <a:lnTo>
                    <a:pt x="2099424" y="157035"/>
                  </a:lnTo>
                  <a:lnTo>
                    <a:pt x="2064537" y="113677"/>
                  </a:lnTo>
                  <a:lnTo>
                    <a:pt x="2026564" y="73533"/>
                  </a:lnTo>
                  <a:lnTo>
                    <a:pt x="1991207" y="41363"/>
                  </a:lnTo>
                  <a:lnTo>
                    <a:pt x="1939759" y="4597"/>
                  </a:lnTo>
                  <a:lnTo>
                    <a:pt x="1923694" y="0"/>
                  </a:lnTo>
                  <a:lnTo>
                    <a:pt x="1911121" y="20942"/>
                  </a:lnTo>
                  <a:lnTo>
                    <a:pt x="1947049" y="51117"/>
                  </a:lnTo>
                  <a:lnTo>
                    <a:pt x="1977072" y="79502"/>
                  </a:lnTo>
                  <a:lnTo>
                    <a:pt x="2019427" y="130873"/>
                  </a:lnTo>
                  <a:lnTo>
                    <a:pt x="2050529" y="190169"/>
                  </a:lnTo>
                  <a:lnTo>
                    <a:pt x="2075662" y="258140"/>
                  </a:lnTo>
                  <a:lnTo>
                    <a:pt x="2086686" y="297395"/>
                  </a:lnTo>
                  <a:lnTo>
                    <a:pt x="2101342" y="365810"/>
                  </a:lnTo>
                  <a:lnTo>
                    <a:pt x="2107603" y="428637"/>
                  </a:lnTo>
                  <a:lnTo>
                    <a:pt x="2110587" y="495287"/>
                  </a:lnTo>
                  <a:lnTo>
                    <a:pt x="2110968" y="528269"/>
                  </a:lnTo>
                  <a:lnTo>
                    <a:pt x="2110587" y="562686"/>
                  </a:lnTo>
                  <a:lnTo>
                    <a:pt x="2107603" y="630186"/>
                  </a:lnTo>
                  <a:lnTo>
                    <a:pt x="2100592" y="693039"/>
                  </a:lnTo>
                  <a:lnTo>
                    <a:pt x="2087118" y="755484"/>
                  </a:lnTo>
                  <a:lnTo>
                    <a:pt x="2066378" y="824623"/>
                  </a:lnTo>
                  <a:lnTo>
                    <a:pt x="2043049" y="884974"/>
                  </a:lnTo>
                  <a:lnTo>
                    <a:pt x="2013546" y="936993"/>
                  </a:lnTo>
                  <a:lnTo>
                    <a:pt x="1987562" y="967587"/>
                  </a:lnTo>
                  <a:lnTo>
                    <a:pt x="1953412" y="1000633"/>
                  </a:lnTo>
                  <a:lnTo>
                    <a:pt x="1911121" y="1036129"/>
                  </a:lnTo>
                  <a:lnTo>
                    <a:pt x="1923694" y="1057071"/>
                  </a:lnTo>
                  <a:lnTo>
                    <a:pt x="1962543" y="1038402"/>
                  </a:lnTo>
                  <a:lnTo>
                    <a:pt x="2026564" y="982383"/>
                  </a:lnTo>
                  <a:lnTo>
                    <a:pt x="2065655" y="941806"/>
                  </a:lnTo>
                  <a:lnTo>
                    <a:pt x="2100910" y="898296"/>
                  </a:lnTo>
                  <a:lnTo>
                    <a:pt x="2132342" y="851865"/>
                  </a:lnTo>
                  <a:lnTo>
                    <a:pt x="2159939" y="802525"/>
                  </a:lnTo>
                  <a:lnTo>
                    <a:pt x="2176348" y="766191"/>
                  </a:lnTo>
                  <a:lnTo>
                    <a:pt x="2189784" y="726097"/>
                  </a:lnTo>
                  <a:lnTo>
                    <a:pt x="2200237" y="682256"/>
                  </a:lnTo>
                  <a:lnTo>
                    <a:pt x="2207704" y="634682"/>
                  </a:lnTo>
                  <a:lnTo>
                    <a:pt x="2212187" y="583349"/>
                  </a:lnTo>
                  <a:lnTo>
                    <a:pt x="2213686" y="52826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394973" y="7129414"/>
              <a:ext cx="5805170" cy="0"/>
            </a:xfrm>
            <a:custGeom>
              <a:avLst/>
              <a:gdLst/>
              <a:ahLst/>
              <a:cxnLst/>
              <a:rect l="l" t="t" r="r" b="b"/>
              <a:pathLst>
                <a:path w="5805170">
                  <a:moveTo>
                    <a:pt x="0" y="0"/>
                  </a:moveTo>
                  <a:lnTo>
                    <a:pt x="5805158" y="0"/>
                  </a:lnTo>
                </a:path>
              </a:pathLst>
            </a:custGeom>
            <a:ln w="5656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690032" y="7337996"/>
              <a:ext cx="3405504" cy="982980"/>
            </a:xfrm>
            <a:custGeom>
              <a:avLst/>
              <a:gdLst/>
              <a:ahLst/>
              <a:cxnLst/>
              <a:rect l="l" t="t" r="r" b="b"/>
              <a:pathLst>
                <a:path w="3405504" h="982979">
                  <a:moveTo>
                    <a:pt x="715797" y="10604"/>
                  </a:moveTo>
                  <a:lnTo>
                    <a:pt x="524916" y="10604"/>
                  </a:lnTo>
                  <a:lnTo>
                    <a:pt x="520052" y="28282"/>
                  </a:lnTo>
                  <a:lnTo>
                    <a:pt x="523887" y="28575"/>
                  </a:lnTo>
                  <a:lnTo>
                    <a:pt x="545592" y="29311"/>
                  </a:lnTo>
                  <a:lnTo>
                    <a:pt x="557568" y="31051"/>
                  </a:lnTo>
                  <a:lnTo>
                    <a:pt x="585571" y="63588"/>
                  </a:lnTo>
                  <a:lnTo>
                    <a:pt x="584796" y="76708"/>
                  </a:lnTo>
                  <a:lnTo>
                    <a:pt x="582472" y="92240"/>
                  </a:lnTo>
                  <a:lnTo>
                    <a:pt x="578599" y="110210"/>
                  </a:lnTo>
                  <a:lnTo>
                    <a:pt x="573176" y="130594"/>
                  </a:lnTo>
                  <a:lnTo>
                    <a:pt x="472287" y="480034"/>
                  </a:lnTo>
                  <a:lnTo>
                    <a:pt x="289712" y="10604"/>
                  </a:lnTo>
                  <a:lnTo>
                    <a:pt x="138849" y="10604"/>
                  </a:lnTo>
                  <a:lnTo>
                    <a:pt x="133985" y="28282"/>
                  </a:lnTo>
                  <a:lnTo>
                    <a:pt x="153416" y="29502"/>
                  </a:lnTo>
                  <a:lnTo>
                    <a:pt x="170116" y="31788"/>
                  </a:lnTo>
                  <a:lnTo>
                    <a:pt x="214388" y="53784"/>
                  </a:lnTo>
                  <a:lnTo>
                    <a:pt x="232270" y="76288"/>
                  </a:lnTo>
                  <a:lnTo>
                    <a:pt x="109359" y="501967"/>
                  </a:lnTo>
                  <a:lnTo>
                    <a:pt x="94183" y="543966"/>
                  </a:lnTo>
                  <a:lnTo>
                    <a:pt x="69392" y="580097"/>
                  </a:lnTo>
                  <a:lnTo>
                    <a:pt x="22428" y="593305"/>
                  </a:lnTo>
                  <a:lnTo>
                    <a:pt x="6197" y="593940"/>
                  </a:lnTo>
                  <a:lnTo>
                    <a:pt x="0" y="611619"/>
                  </a:lnTo>
                  <a:lnTo>
                    <a:pt x="190931" y="611619"/>
                  </a:lnTo>
                  <a:lnTo>
                    <a:pt x="195364" y="593940"/>
                  </a:lnTo>
                  <a:lnTo>
                    <a:pt x="176860" y="592086"/>
                  </a:lnTo>
                  <a:lnTo>
                    <a:pt x="162090" y="589534"/>
                  </a:lnTo>
                  <a:lnTo>
                    <a:pt x="132930" y="557314"/>
                  </a:lnTo>
                  <a:lnTo>
                    <a:pt x="133667" y="544969"/>
                  </a:lnTo>
                  <a:lnTo>
                    <a:pt x="135915" y="530161"/>
                  </a:lnTo>
                  <a:lnTo>
                    <a:pt x="139649" y="512902"/>
                  </a:lnTo>
                  <a:lnTo>
                    <a:pt x="144894" y="493179"/>
                  </a:lnTo>
                  <a:lnTo>
                    <a:pt x="252742" y="119761"/>
                  </a:lnTo>
                  <a:lnTo>
                    <a:pt x="449541" y="625754"/>
                  </a:lnTo>
                  <a:lnTo>
                    <a:pt x="463321" y="625754"/>
                  </a:lnTo>
                  <a:lnTo>
                    <a:pt x="605993" y="130975"/>
                  </a:lnTo>
                  <a:lnTo>
                    <a:pt x="620483" y="86931"/>
                  </a:lnTo>
                  <a:lnTo>
                    <a:pt x="640524" y="51409"/>
                  </a:lnTo>
                  <a:lnTo>
                    <a:pt x="674027" y="31597"/>
                  </a:lnTo>
                  <a:lnTo>
                    <a:pt x="710476" y="28282"/>
                  </a:lnTo>
                  <a:lnTo>
                    <a:pt x="715797" y="10604"/>
                  </a:lnTo>
                  <a:close/>
                </a:path>
                <a:path w="3405504" h="982979">
                  <a:moveTo>
                    <a:pt x="1251559" y="349999"/>
                  </a:moveTo>
                  <a:lnTo>
                    <a:pt x="776947" y="349999"/>
                  </a:lnTo>
                  <a:lnTo>
                    <a:pt x="776947" y="399491"/>
                  </a:lnTo>
                  <a:lnTo>
                    <a:pt x="1251559" y="399491"/>
                  </a:lnTo>
                  <a:lnTo>
                    <a:pt x="1251559" y="349999"/>
                  </a:lnTo>
                  <a:close/>
                </a:path>
                <a:path w="3405504" h="982979">
                  <a:moveTo>
                    <a:pt x="1545539" y="597471"/>
                  </a:moveTo>
                  <a:lnTo>
                    <a:pt x="1500682" y="592797"/>
                  </a:lnTo>
                  <a:lnTo>
                    <a:pt x="1473479" y="561352"/>
                  </a:lnTo>
                  <a:lnTo>
                    <a:pt x="1471155" y="505548"/>
                  </a:lnTo>
                  <a:lnTo>
                    <a:pt x="1471155" y="0"/>
                  </a:lnTo>
                  <a:lnTo>
                    <a:pt x="1456270" y="0"/>
                  </a:lnTo>
                  <a:lnTo>
                    <a:pt x="1308227" y="70713"/>
                  </a:lnTo>
                  <a:lnTo>
                    <a:pt x="1314932" y="84848"/>
                  </a:lnTo>
                  <a:lnTo>
                    <a:pt x="1328889" y="78867"/>
                  </a:lnTo>
                  <a:lnTo>
                    <a:pt x="1341221" y="74574"/>
                  </a:lnTo>
                  <a:lnTo>
                    <a:pt x="1351940" y="72009"/>
                  </a:lnTo>
                  <a:lnTo>
                    <a:pt x="1361033" y="71145"/>
                  </a:lnTo>
                  <a:lnTo>
                    <a:pt x="1368780" y="71145"/>
                  </a:lnTo>
                  <a:lnTo>
                    <a:pt x="1394256" y="111112"/>
                  </a:lnTo>
                  <a:lnTo>
                    <a:pt x="1396492" y="153670"/>
                  </a:lnTo>
                  <a:lnTo>
                    <a:pt x="1396784" y="183845"/>
                  </a:lnTo>
                  <a:lnTo>
                    <a:pt x="1396784" y="505548"/>
                  </a:lnTo>
                  <a:lnTo>
                    <a:pt x="1395603" y="549986"/>
                  </a:lnTo>
                  <a:lnTo>
                    <a:pt x="1375422" y="589991"/>
                  </a:lnTo>
                  <a:lnTo>
                    <a:pt x="1322400" y="597471"/>
                  </a:lnTo>
                  <a:lnTo>
                    <a:pt x="1322400" y="611619"/>
                  </a:lnTo>
                  <a:lnTo>
                    <a:pt x="1545539" y="611619"/>
                  </a:lnTo>
                  <a:lnTo>
                    <a:pt x="1545539" y="597471"/>
                  </a:lnTo>
                  <a:close/>
                </a:path>
                <a:path w="3405504" h="982979">
                  <a:moveTo>
                    <a:pt x="2236216" y="208584"/>
                  </a:moveTo>
                  <a:lnTo>
                    <a:pt x="2219655" y="208584"/>
                  </a:lnTo>
                  <a:lnTo>
                    <a:pt x="2212987" y="219417"/>
                  </a:lnTo>
                  <a:lnTo>
                    <a:pt x="2205558" y="227152"/>
                  </a:lnTo>
                  <a:lnTo>
                    <a:pt x="2197354" y="231800"/>
                  </a:lnTo>
                  <a:lnTo>
                    <a:pt x="2188387" y="233337"/>
                  </a:lnTo>
                  <a:lnTo>
                    <a:pt x="2183739" y="232702"/>
                  </a:lnTo>
                  <a:lnTo>
                    <a:pt x="2177224" y="230771"/>
                  </a:lnTo>
                  <a:lnTo>
                    <a:pt x="2168842" y="227558"/>
                  </a:lnTo>
                  <a:lnTo>
                    <a:pt x="2148408" y="218478"/>
                  </a:lnTo>
                  <a:lnTo>
                    <a:pt x="2134171" y="212559"/>
                  </a:lnTo>
                  <a:lnTo>
                    <a:pt x="2130120" y="211239"/>
                  </a:lnTo>
                  <a:lnTo>
                    <a:pt x="2122589" y="209473"/>
                  </a:lnTo>
                  <a:lnTo>
                    <a:pt x="2114194" y="208584"/>
                  </a:lnTo>
                  <a:lnTo>
                    <a:pt x="2104936" y="208584"/>
                  </a:lnTo>
                  <a:lnTo>
                    <a:pt x="2061070" y="216039"/>
                  </a:lnTo>
                  <a:lnTo>
                    <a:pt x="2026018" y="238366"/>
                  </a:lnTo>
                  <a:lnTo>
                    <a:pt x="2003018" y="271475"/>
                  </a:lnTo>
                  <a:lnTo>
                    <a:pt x="1995360" y="311226"/>
                  </a:lnTo>
                  <a:lnTo>
                    <a:pt x="1996059" y="323024"/>
                  </a:lnTo>
                  <a:lnTo>
                    <a:pt x="2013927" y="371627"/>
                  </a:lnTo>
                  <a:lnTo>
                    <a:pt x="2039200" y="406946"/>
                  </a:lnTo>
                  <a:lnTo>
                    <a:pt x="2075103" y="451294"/>
                  </a:lnTo>
                  <a:lnTo>
                    <a:pt x="2089696" y="471017"/>
                  </a:lnTo>
                  <a:lnTo>
                    <a:pt x="2111832" y="510527"/>
                  </a:lnTo>
                  <a:lnTo>
                    <a:pt x="2115782" y="535660"/>
                  </a:lnTo>
                  <a:lnTo>
                    <a:pt x="2114550" y="548906"/>
                  </a:lnTo>
                  <a:lnTo>
                    <a:pt x="2085352" y="590384"/>
                  </a:lnTo>
                  <a:lnTo>
                    <a:pt x="2042731" y="601014"/>
                  </a:lnTo>
                  <a:lnTo>
                    <a:pt x="2021967" y="599262"/>
                  </a:lnTo>
                  <a:lnTo>
                    <a:pt x="1973668" y="572973"/>
                  </a:lnTo>
                  <a:lnTo>
                    <a:pt x="1954072" y="535038"/>
                  </a:lnTo>
                  <a:lnTo>
                    <a:pt x="1945779" y="477278"/>
                  </a:lnTo>
                  <a:lnTo>
                    <a:pt x="1928063" y="477278"/>
                  </a:lnTo>
                  <a:lnTo>
                    <a:pt x="1903272" y="622223"/>
                  </a:lnTo>
                  <a:lnTo>
                    <a:pt x="1919592" y="622223"/>
                  </a:lnTo>
                  <a:lnTo>
                    <a:pt x="1925256" y="611403"/>
                  </a:lnTo>
                  <a:lnTo>
                    <a:pt x="1932139" y="603669"/>
                  </a:lnTo>
                  <a:lnTo>
                    <a:pt x="1940229" y="599020"/>
                  </a:lnTo>
                  <a:lnTo>
                    <a:pt x="1949538" y="597471"/>
                  </a:lnTo>
                  <a:lnTo>
                    <a:pt x="1954809" y="597471"/>
                  </a:lnTo>
                  <a:lnTo>
                    <a:pt x="1962302" y="599630"/>
                  </a:lnTo>
                  <a:lnTo>
                    <a:pt x="1972005" y="603935"/>
                  </a:lnTo>
                  <a:lnTo>
                    <a:pt x="1992096" y="611936"/>
                  </a:lnTo>
                  <a:lnTo>
                    <a:pt x="2010981" y="617651"/>
                  </a:lnTo>
                  <a:lnTo>
                    <a:pt x="2028672" y="621080"/>
                  </a:lnTo>
                  <a:lnTo>
                    <a:pt x="2045169" y="622223"/>
                  </a:lnTo>
                  <a:lnTo>
                    <a:pt x="2072995" y="619975"/>
                  </a:lnTo>
                  <a:lnTo>
                    <a:pt x="2121128" y="601980"/>
                  </a:lnTo>
                  <a:lnTo>
                    <a:pt x="2158098" y="567588"/>
                  </a:lnTo>
                  <a:lnTo>
                    <a:pt x="2177148" y="526364"/>
                  </a:lnTo>
                  <a:lnTo>
                    <a:pt x="2179536" y="503783"/>
                  </a:lnTo>
                  <a:lnTo>
                    <a:pt x="2178520" y="489267"/>
                  </a:lnTo>
                  <a:lnTo>
                    <a:pt x="2163432" y="443001"/>
                  </a:lnTo>
                  <a:lnTo>
                    <a:pt x="2137575" y="403009"/>
                  </a:lnTo>
                  <a:lnTo>
                    <a:pt x="2082723" y="335953"/>
                  </a:lnTo>
                  <a:lnTo>
                    <a:pt x="2075065" y="325907"/>
                  </a:lnTo>
                  <a:lnTo>
                    <a:pt x="2059495" y="288963"/>
                  </a:lnTo>
                  <a:lnTo>
                    <a:pt x="2059114" y="281673"/>
                  </a:lnTo>
                  <a:lnTo>
                    <a:pt x="2060067" y="271322"/>
                  </a:lnTo>
                  <a:lnTo>
                    <a:pt x="2082723" y="238353"/>
                  </a:lnTo>
                  <a:lnTo>
                    <a:pt x="2115731" y="229793"/>
                  </a:lnTo>
                  <a:lnTo>
                    <a:pt x="2131199" y="231482"/>
                  </a:lnTo>
                  <a:lnTo>
                    <a:pt x="2169795" y="256755"/>
                  </a:lnTo>
                  <a:lnTo>
                    <a:pt x="2186673" y="291782"/>
                  </a:lnTo>
                  <a:lnTo>
                    <a:pt x="2193709" y="342925"/>
                  </a:lnTo>
                  <a:lnTo>
                    <a:pt x="2211413" y="342925"/>
                  </a:lnTo>
                  <a:lnTo>
                    <a:pt x="2236216" y="208584"/>
                  </a:lnTo>
                  <a:close/>
                </a:path>
                <a:path w="3405504" h="982979">
                  <a:moveTo>
                    <a:pt x="2601023" y="559346"/>
                  </a:moveTo>
                  <a:lnTo>
                    <a:pt x="2598178" y="552145"/>
                  </a:lnTo>
                  <a:lnTo>
                    <a:pt x="2586774" y="540334"/>
                  </a:lnTo>
                  <a:lnTo>
                    <a:pt x="2579103" y="537375"/>
                  </a:lnTo>
                  <a:lnTo>
                    <a:pt x="2562987" y="537375"/>
                  </a:lnTo>
                  <a:lnTo>
                    <a:pt x="2522080" y="562089"/>
                  </a:lnTo>
                  <a:lnTo>
                    <a:pt x="2493543" y="594652"/>
                  </a:lnTo>
                  <a:lnTo>
                    <a:pt x="2463990" y="641616"/>
                  </a:lnTo>
                  <a:lnTo>
                    <a:pt x="2457894" y="616292"/>
                  </a:lnTo>
                  <a:lnTo>
                    <a:pt x="2445118" y="572401"/>
                  </a:lnTo>
                  <a:lnTo>
                    <a:pt x="2420556" y="537375"/>
                  </a:lnTo>
                  <a:lnTo>
                    <a:pt x="2331847" y="555053"/>
                  </a:lnTo>
                  <a:lnTo>
                    <a:pt x="2331847" y="566318"/>
                  </a:lnTo>
                  <a:lnTo>
                    <a:pt x="2338552" y="565873"/>
                  </a:lnTo>
                  <a:lnTo>
                    <a:pt x="2349601" y="565658"/>
                  </a:lnTo>
                  <a:lnTo>
                    <a:pt x="2392032" y="580313"/>
                  </a:lnTo>
                  <a:lnTo>
                    <a:pt x="2430792" y="694093"/>
                  </a:lnTo>
                  <a:lnTo>
                    <a:pt x="2425611" y="704418"/>
                  </a:lnTo>
                  <a:lnTo>
                    <a:pt x="2396566" y="752144"/>
                  </a:lnTo>
                  <a:lnTo>
                    <a:pt x="2373160" y="785355"/>
                  </a:lnTo>
                  <a:lnTo>
                    <a:pt x="2347811" y="809599"/>
                  </a:lnTo>
                  <a:lnTo>
                    <a:pt x="2342210" y="809599"/>
                  </a:lnTo>
                  <a:lnTo>
                    <a:pt x="2337892" y="807123"/>
                  </a:lnTo>
                  <a:lnTo>
                    <a:pt x="2324531" y="795337"/>
                  </a:lnTo>
                  <a:lnTo>
                    <a:pt x="2317204" y="791921"/>
                  </a:lnTo>
                  <a:lnTo>
                    <a:pt x="2303449" y="791921"/>
                  </a:lnTo>
                  <a:lnTo>
                    <a:pt x="2297646" y="794270"/>
                  </a:lnTo>
                  <a:lnTo>
                    <a:pt x="2288171" y="803706"/>
                  </a:lnTo>
                  <a:lnTo>
                    <a:pt x="2285796" y="809599"/>
                  </a:lnTo>
                  <a:lnTo>
                    <a:pt x="2285796" y="824585"/>
                  </a:lnTo>
                  <a:lnTo>
                    <a:pt x="2317280" y="844943"/>
                  </a:lnTo>
                  <a:lnTo>
                    <a:pt x="2326602" y="843940"/>
                  </a:lnTo>
                  <a:lnTo>
                    <a:pt x="2372017" y="812241"/>
                  </a:lnTo>
                  <a:lnTo>
                    <a:pt x="2412593" y="755764"/>
                  </a:lnTo>
                  <a:lnTo>
                    <a:pt x="2436660" y="715797"/>
                  </a:lnTo>
                  <a:lnTo>
                    <a:pt x="2446985" y="758812"/>
                  </a:lnTo>
                  <a:lnTo>
                    <a:pt x="2461857" y="813396"/>
                  </a:lnTo>
                  <a:lnTo>
                    <a:pt x="2486456" y="843699"/>
                  </a:lnTo>
                  <a:lnTo>
                    <a:pt x="2494991" y="844943"/>
                  </a:lnTo>
                  <a:lnTo>
                    <a:pt x="2501442" y="844054"/>
                  </a:lnTo>
                  <a:lnTo>
                    <a:pt x="2539758" y="817181"/>
                  </a:lnTo>
                  <a:lnTo>
                    <a:pt x="2565438" y="785304"/>
                  </a:lnTo>
                  <a:lnTo>
                    <a:pt x="2576233" y="766889"/>
                  </a:lnTo>
                  <a:lnTo>
                    <a:pt x="2564612" y="760945"/>
                  </a:lnTo>
                  <a:lnTo>
                    <a:pt x="2557970" y="772490"/>
                  </a:lnTo>
                  <a:lnTo>
                    <a:pt x="2550680" y="782866"/>
                  </a:lnTo>
                  <a:lnTo>
                    <a:pt x="2542743" y="792086"/>
                  </a:lnTo>
                  <a:lnTo>
                    <a:pt x="2534170" y="800150"/>
                  </a:lnTo>
                  <a:lnTo>
                    <a:pt x="2528125" y="805116"/>
                  </a:lnTo>
                  <a:lnTo>
                    <a:pt x="2522829" y="807605"/>
                  </a:lnTo>
                  <a:lnTo>
                    <a:pt x="2515489" y="807605"/>
                  </a:lnTo>
                  <a:lnTo>
                    <a:pt x="2499525" y="771867"/>
                  </a:lnTo>
                  <a:lnTo>
                    <a:pt x="2469756" y="662825"/>
                  </a:lnTo>
                  <a:lnTo>
                    <a:pt x="2496528" y="619531"/>
                  </a:lnTo>
                  <a:lnTo>
                    <a:pt x="2526677" y="586574"/>
                  </a:lnTo>
                  <a:lnTo>
                    <a:pt x="2533027" y="583336"/>
                  </a:lnTo>
                  <a:lnTo>
                    <a:pt x="2541955" y="583336"/>
                  </a:lnTo>
                  <a:lnTo>
                    <a:pt x="2549004" y="586359"/>
                  </a:lnTo>
                  <a:lnTo>
                    <a:pt x="2559520" y="592391"/>
                  </a:lnTo>
                  <a:lnTo>
                    <a:pt x="2564866" y="595782"/>
                  </a:lnTo>
                  <a:lnTo>
                    <a:pt x="2569883" y="597471"/>
                  </a:lnTo>
                  <a:lnTo>
                    <a:pt x="2582608" y="597471"/>
                  </a:lnTo>
                  <a:lnTo>
                    <a:pt x="2589746" y="594271"/>
                  </a:lnTo>
                  <a:lnTo>
                    <a:pt x="2599347" y="584250"/>
                  </a:lnTo>
                  <a:lnTo>
                    <a:pt x="2601023" y="577570"/>
                  </a:lnTo>
                  <a:lnTo>
                    <a:pt x="2601023" y="559346"/>
                  </a:lnTo>
                  <a:close/>
                </a:path>
                <a:path w="3405504" h="982979">
                  <a:moveTo>
                    <a:pt x="3004794" y="208584"/>
                  </a:moveTo>
                  <a:lnTo>
                    <a:pt x="2988246" y="208584"/>
                  </a:lnTo>
                  <a:lnTo>
                    <a:pt x="2981579" y="219417"/>
                  </a:lnTo>
                  <a:lnTo>
                    <a:pt x="2974149" y="227152"/>
                  </a:lnTo>
                  <a:lnTo>
                    <a:pt x="2965945" y="231800"/>
                  </a:lnTo>
                  <a:lnTo>
                    <a:pt x="2956979" y="233337"/>
                  </a:lnTo>
                  <a:lnTo>
                    <a:pt x="2952331" y="232702"/>
                  </a:lnTo>
                  <a:lnTo>
                    <a:pt x="2945815" y="230771"/>
                  </a:lnTo>
                  <a:lnTo>
                    <a:pt x="2937433" y="227558"/>
                  </a:lnTo>
                  <a:lnTo>
                    <a:pt x="2916999" y="218478"/>
                  </a:lnTo>
                  <a:lnTo>
                    <a:pt x="2902762" y="212559"/>
                  </a:lnTo>
                  <a:lnTo>
                    <a:pt x="2898711" y="211239"/>
                  </a:lnTo>
                  <a:lnTo>
                    <a:pt x="2891180" y="209473"/>
                  </a:lnTo>
                  <a:lnTo>
                    <a:pt x="2882785" y="208584"/>
                  </a:lnTo>
                  <a:lnTo>
                    <a:pt x="2873527" y="208584"/>
                  </a:lnTo>
                  <a:lnTo>
                    <a:pt x="2829661" y="216039"/>
                  </a:lnTo>
                  <a:lnTo>
                    <a:pt x="2794609" y="238366"/>
                  </a:lnTo>
                  <a:lnTo>
                    <a:pt x="2771610" y="271475"/>
                  </a:lnTo>
                  <a:lnTo>
                    <a:pt x="2763951" y="311226"/>
                  </a:lnTo>
                  <a:lnTo>
                    <a:pt x="2764650" y="323024"/>
                  </a:lnTo>
                  <a:lnTo>
                    <a:pt x="2782506" y="371627"/>
                  </a:lnTo>
                  <a:lnTo>
                    <a:pt x="2807792" y="406946"/>
                  </a:lnTo>
                  <a:lnTo>
                    <a:pt x="2843695" y="451294"/>
                  </a:lnTo>
                  <a:lnTo>
                    <a:pt x="2858287" y="471017"/>
                  </a:lnTo>
                  <a:lnTo>
                    <a:pt x="2880423" y="510527"/>
                  </a:lnTo>
                  <a:lnTo>
                    <a:pt x="2884373" y="535660"/>
                  </a:lnTo>
                  <a:lnTo>
                    <a:pt x="2883141" y="548906"/>
                  </a:lnTo>
                  <a:lnTo>
                    <a:pt x="2853944" y="590384"/>
                  </a:lnTo>
                  <a:lnTo>
                    <a:pt x="2811322" y="601014"/>
                  </a:lnTo>
                  <a:lnTo>
                    <a:pt x="2790558" y="599262"/>
                  </a:lnTo>
                  <a:lnTo>
                    <a:pt x="2742260" y="572973"/>
                  </a:lnTo>
                  <a:lnTo>
                    <a:pt x="2722664" y="535038"/>
                  </a:lnTo>
                  <a:lnTo>
                    <a:pt x="2714358" y="477278"/>
                  </a:lnTo>
                  <a:lnTo>
                    <a:pt x="2696654" y="477278"/>
                  </a:lnTo>
                  <a:lnTo>
                    <a:pt x="2671864" y="622223"/>
                  </a:lnTo>
                  <a:lnTo>
                    <a:pt x="2688183" y="622223"/>
                  </a:lnTo>
                  <a:lnTo>
                    <a:pt x="2693847" y="611403"/>
                  </a:lnTo>
                  <a:lnTo>
                    <a:pt x="2700731" y="603669"/>
                  </a:lnTo>
                  <a:lnTo>
                    <a:pt x="2708821" y="599020"/>
                  </a:lnTo>
                  <a:lnTo>
                    <a:pt x="2718130" y="597471"/>
                  </a:lnTo>
                  <a:lnTo>
                    <a:pt x="2723400" y="597471"/>
                  </a:lnTo>
                  <a:lnTo>
                    <a:pt x="2730893" y="599630"/>
                  </a:lnTo>
                  <a:lnTo>
                    <a:pt x="2740596" y="603935"/>
                  </a:lnTo>
                  <a:lnTo>
                    <a:pt x="2760688" y="611936"/>
                  </a:lnTo>
                  <a:lnTo>
                    <a:pt x="2779572" y="617651"/>
                  </a:lnTo>
                  <a:lnTo>
                    <a:pt x="2797264" y="621080"/>
                  </a:lnTo>
                  <a:lnTo>
                    <a:pt x="2813761" y="622223"/>
                  </a:lnTo>
                  <a:lnTo>
                    <a:pt x="2841587" y="619975"/>
                  </a:lnTo>
                  <a:lnTo>
                    <a:pt x="2889720" y="601980"/>
                  </a:lnTo>
                  <a:lnTo>
                    <a:pt x="2926689" y="567588"/>
                  </a:lnTo>
                  <a:lnTo>
                    <a:pt x="2945739" y="526364"/>
                  </a:lnTo>
                  <a:lnTo>
                    <a:pt x="2948127" y="503783"/>
                  </a:lnTo>
                  <a:lnTo>
                    <a:pt x="2947111" y="489267"/>
                  </a:lnTo>
                  <a:lnTo>
                    <a:pt x="2932023" y="443001"/>
                  </a:lnTo>
                  <a:lnTo>
                    <a:pt x="2906166" y="403009"/>
                  </a:lnTo>
                  <a:lnTo>
                    <a:pt x="2851302" y="335953"/>
                  </a:lnTo>
                  <a:lnTo>
                    <a:pt x="2843644" y="325907"/>
                  </a:lnTo>
                  <a:lnTo>
                    <a:pt x="2828086" y="288963"/>
                  </a:lnTo>
                  <a:lnTo>
                    <a:pt x="2827705" y="281673"/>
                  </a:lnTo>
                  <a:lnTo>
                    <a:pt x="2828658" y="271322"/>
                  </a:lnTo>
                  <a:lnTo>
                    <a:pt x="2851315" y="238353"/>
                  </a:lnTo>
                  <a:lnTo>
                    <a:pt x="2884322" y="229793"/>
                  </a:lnTo>
                  <a:lnTo>
                    <a:pt x="2899791" y="231482"/>
                  </a:lnTo>
                  <a:lnTo>
                    <a:pt x="2938386" y="256755"/>
                  </a:lnTo>
                  <a:lnTo>
                    <a:pt x="2955264" y="291782"/>
                  </a:lnTo>
                  <a:lnTo>
                    <a:pt x="2962300" y="342925"/>
                  </a:lnTo>
                  <a:lnTo>
                    <a:pt x="2980004" y="342925"/>
                  </a:lnTo>
                  <a:lnTo>
                    <a:pt x="3004794" y="208584"/>
                  </a:lnTo>
                  <a:close/>
                </a:path>
                <a:path w="3405504" h="982979">
                  <a:moveTo>
                    <a:pt x="3405035" y="582891"/>
                  </a:moveTo>
                  <a:lnTo>
                    <a:pt x="3390036" y="544207"/>
                  </a:lnTo>
                  <a:lnTo>
                    <a:pt x="3371443" y="537375"/>
                  </a:lnTo>
                  <a:lnTo>
                    <a:pt x="3363836" y="537375"/>
                  </a:lnTo>
                  <a:lnTo>
                    <a:pt x="3357499" y="540131"/>
                  </a:lnTo>
                  <a:lnTo>
                    <a:pt x="3347364" y="551180"/>
                  </a:lnTo>
                  <a:lnTo>
                    <a:pt x="3344824" y="558457"/>
                  </a:lnTo>
                  <a:lnTo>
                    <a:pt x="3344824" y="574776"/>
                  </a:lnTo>
                  <a:lnTo>
                    <a:pt x="3346831" y="581228"/>
                  </a:lnTo>
                  <a:lnTo>
                    <a:pt x="3354870" y="592505"/>
                  </a:lnTo>
                  <a:lnTo>
                    <a:pt x="3359924" y="596366"/>
                  </a:lnTo>
                  <a:lnTo>
                    <a:pt x="3372104" y="600570"/>
                  </a:lnTo>
                  <a:lnTo>
                    <a:pt x="3375863" y="602386"/>
                  </a:lnTo>
                  <a:lnTo>
                    <a:pt x="3378746" y="605434"/>
                  </a:lnTo>
                  <a:lnTo>
                    <a:pt x="3379470" y="607415"/>
                  </a:lnTo>
                  <a:lnTo>
                    <a:pt x="3379470" y="613600"/>
                  </a:lnTo>
                  <a:lnTo>
                    <a:pt x="3357829" y="657847"/>
                  </a:lnTo>
                  <a:lnTo>
                    <a:pt x="3333394" y="696683"/>
                  </a:lnTo>
                  <a:lnTo>
                    <a:pt x="3295700" y="750493"/>
                  </a:lnTo>
                  <a:lnTo>
                    <a:pt x="3267202" y="788225"/>
                  </a:lnTo>
                  <a:lnTo>
                    <a:pt x="3256280" y="801865"/>
                  </a:lnTo>
                  <a:lnTo>
                    <a:pt x="3239249" y="616534"/>
                  </a:lnTo>
                  <a:lnTo>
                    <a:pt x="3237065" y="598093"/>
                  </a:lnTo>
                  <a:lnTo>
                    <a:pt x="3226549" y="555967"/>
                  </a:lnTo>
                  <a:lnTo>
                    <a:pt x="3216872" y="537375"/>
                  </a:lnTo>
                  <a:lnTo>
                    <a:pt x="3118142" y="562127"/>
                  </a:lnTo>
                  <a:lnTo>
                    <a:pt x="3121685" y="574713"/>
                  </a:lnTo>
                  <a:lnTo>
                    <a:pt x="3133636" y="573392"/>
                  </a:lnTo>
                  <a:lnTo>
                    <a:pt x="3141916" y="572731"/>
                  </a:lnTo>
                  <a:lnTo>
                    <a:pt x="3146526" y="572731"/>
                  </a:lnTo>
                  <a:lnTo>
                    <a:pt x="3156699" y="573430"/>
                  </a:lnTo>
                  <a:lnTo>
                    <a:pt x="3185858" y="605231"/>
                  </a:lnTo>
                  <a:lnTo>
                    <a:pt x="3191637" y="646798"/>
                  </a:lnTo>
                  <a:lnTo>
                    <a:pt x="3210229" y="855446"/>
                  </a:lnTo>
                  <a:lnTo>
                    <a:pt x="3200844" y="866267"/>
                  </a:lnTo>
                  <a:lnTo>
                    <a:pt x="3163570" y="908138"/>
                  </a:lnTo>
                  <a:lnTo>
                    <a:pt x="3130867" y="937666"/>
                  </a:lnTo>
                  <a:lnTo>
                    <a:pt x="3115894" y="947470"/>
                  </a:lnTo>
                  <a:lnTo>
                    <a:pt x="3113049" y="947470"/>
                  </a:lnTo>
                  <a:lnTo>
                    <a:pt x="3111741" y="946924"/>
                  </a:lnTo>
                  <a:lnTo>
                    <a:pt x="3108896" y="944016"/>
                  </a:lnTo>
                  <a:lnTo>
                    <a:pt x="3106966" y="940498"/>
                  </a:lnTo>
                  <a:lnTo>
                    <a:pt x="3102800" y="930033"/>
                  </a:lnTo>
                  <a:lnTo>
                    <a:pt x="3100870" y="926846"/>
                  </a:lnTo>
                  <a:lnTo>
                    <a:pt x="3060382" y="938822"/>
                  </a:lnTo>
                  <a:lnTo>
                    <a:pt x="3054388" y="956919"/>
                  </a:lnTo>
                  <a:lnTo>
                    <a:pt x="3054388" y="963764"/>
                  </a:lnTo>
                  <a:lnTo>
                    <a:pt x="3056953" y="969797"/>
                  </a:lnTo>
                  <a:lnTo>
                    <a:pt x="3067253" y="980224"/>
                  </a:lnTo>
                  <a:lnTo>
                    <a:pt x="3073222" y="982827"/>
                  </a:lnTo>
                  <a:lnTo>
                    <a:pt x="3080004" y="982827"/>
                  </a:lnTo>
                  <a:lnTo>
                    <a:pt x="3121126" y="968209"/>
                  </a:lnTo>
                  <a:lnTo>
                    <a:pt x="3151543" y="943216"/>
                  </a:lnTo>
                  <a:lnTo>
                    <a:pt x="3194786" y="897420"/>
                  </a:lnTo>
                  <a:lnTo>
                    <a:pt x="3230397" y="857453"/>
                  </a:lnTo>
                  <a:lnTo>
                    <a:pt x="3263036" y="818934"/>
                  </a:lnTo>
                  <a:lnTo>
                    <a:pt x="3292678" y="781875"/>
                  </a:lnTo>
                  <a:lnTo>
                    <a:pt x="3319361" y="746264"/>
                  </a:lnTo>
                  <a:lnTo>
                    <a:pt x="3342487" y="713651"/>
                  </a:lnTo>
                  <a:lnTo>
                    <a:pt x="3376498" y="661936"/>
                  </a:lnTo>
                  <a:lnTo>
                    <a:pt x="3395091" y="626440"/>
                  </a:lnTo>
                  <a:lnTo>
                    <a:pt x="3403930" y="596480"/>
                  </a:lnTo>
                  <a:lnTo>
                    <a:pt x="3405035" y="58289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5932157" y="5057698"/>
            <a:ext cx="351155" cy="445770"/>
          </a:xfrm>
          <a:custGeom>
            <a:avLst/>
            <a:gdLst/>
            <a:ahLst/>
            <a:cxnLst/>
            <a:rect l="l" t="t" r="r" b="b"/>
            <a:pathLst>
              <a:path w="351154" h="445770">
                <a:moveTo>
                  <a:pt x="317055" y="0"/>
                </a:moveTo>
                <a:lnTo>
                  <a:pt x="309448" y="0"/>
                </a:lnTo>
                <a:lnTo>
                  <a:pt x="303110" y="2768"/>
                </a:lnTo>
                <a:lnTo>
                  <a:pt x="292963" y="13817"/>
                </a:lnTo>
                <a:lnTo>
                  <a:pt x="290436" y="21094"/>
                </a:lnTo>
                <a:lnTo>
                  <a:pt x="290436" y="37401"/>
                </a:lnTo>
                <a:lnTo>
                  <a:pt x="292442" y="43865"/>
                </a:lnTo>
                <a:lnTo>
                  <a:pt x="300482" y="55130"/>
                </a:lnTo>
                <a:lnTo>
                  <a:pt x="305536" y="59004"/>
                </a:lnTo>
                <a:lnTo>
                  <a:pt x="317715" y="63195"/>
                </a:lnTo>
                <a:lnTo>
                  <a:pt x="321475" y="65011"/>
                </a:lnTo>
                <a:lnTo>
                  <a:pt x="324358" y="68071"/>
                </a:lnTo>
                <a:lnTo>
                  <a:pt x="325081" y="70053"/>
                </a:lnTo>
                <a:lnTo>
                  <a:pt x="325081" y="76238"/>
                </a:lnTo>
                <a:lnTo>
                  <a:pt x="303441" y="120484"/>
                </a:lnTo>
                <a:lnTo>
                  <a:pt x="279017" y="159300"/>
                </a:lnTo>
                <a:lnTo>
                  <a:pt x="241318" y="213123"/>
                </a:lnTo>
                <a:lnTo>
                  <a:pt x="212814" y="250850"/>
                </a:lnTo>
                <a:lnTo>
                  <a:pt x="201879" y="264490"/>
                </a:lnTo>
                <a:lnTo>
                  <a:pt x="184869" y="79169"/>
                </a:lnTo>
                <a:lnTo>
                  <a:pt x="182683" y="60723"/>
                </a:lnTo>
                <a:lnTo>
                  <a:pt x="172167" y="18603"/>
                </a:lnTo>
                <a:lnTo>
                  <a:pt x="162483" y="0"/>
                </a:lnTo>
                <a:lnTo>
                  <a:pt x="63754" y="24752"/>
                </a:lnTo>
                <a:lnTo>
                  <a:pt x="67297" y="37350"/>
                </a:lnTo>
                <a:lnTo>
                  <a:pt x="79248" y="36017"/>
                </a:lnTo>
                <a:lnTo>
                  <a:pt x="87528" y="35356"/>
                </a:lnTo>
                <a:lnTo>
                  <a:pt x="92138" y="35356"/>
                </a:lnTo>
                <a:lnTo>
                  <a:pt x="102311" y="36056"/>
                </a:lnTo>
                <a:lnTo>
                  <a:pt x="131478" y="67860"/>
                </a:lnTo>
                <a:lnTo>
                  <a:pt x="137248" y="109435"/>
                </a:lnTo>
                <a:lnTo>
                  <a:pt x="155841" y="318071"/>
                </a:lnTo>
                <a:lnTo>
                  <a:pt x="146468" y="328887"/>
                </a:lnTo>
                <a:lnTo>
                  <a:pt x="109181" y="370776"/>
                </a:lnTo>
                <a:lnTo>
                  <a:pt x="76488" y="400292"/>
                </a:lnTo>
                <a:lnTo>
                  <a:pt x="61506" y="410108"/>
                </a:lnTo>
                <a:lnTo>
                  <a:pt x="58661" y="410108"/>
                </a:lnTo>
                <a:lnTo>
                  <a:pt x="57353" y="409549"/>
                </a:lnTo>
                <a:lnTo>
                  <a:pt x="54508" y="406641"/>
                </a:lnTo>
                <a:lnTo>
                  <a:pt x="52577" y="403123"/>
                </a:lnTo>
                <a:lnTo>
                  <a:pt x="48412" y="392671"/>
                </a:lnTo>
                <a:lnTo>
                  <a:pt x="46482" y="389483"/>
                </a:lnTo>
                <a:lnTo>
                  <a:pt x="6006" y="401451"/>
                </a:lnTo>
                <a:lnTo>
                  <a:pt x="0" y="419557"/>
                </a:lnTo>
                <a:lnTo>
                  <a:pt x="0" y="426402"/>
                </a:lnTo>
                <a:lnTo>
                  <a:pt x="2565" y="432434"/>
                </a:lnTo>
                <a:lnTo>
                  <a:pt x="12865" y="442848"/>
                </a:lnTo>
                <a:lnTo>
                  <a:pt x="18834" y="445452"/>
                </a:lnTo>
                <a:lnTo>
                  <a:pt x="25615" y="445452"/>
                </a:lnTo>
                <a:lnTo>
                  <a:pt x="66738" y="430847"/>
                </a:lnTo>
                <a:lnTo>
                  <a:pt x="97162" y="405844"/>
                </a:lnTo>
                <a:lnTo>
                  <a:pt x="140398" y="360057"/>
                </a:lnTo>
                <a:lnTo>
                  <a:pt x="176017" y="320076"/>
                </a:lnTo>
                <a:lnTo>
                  <a:pt x="208653" y="281554"/>
                </a:lnTo>
                <a:lnTo>
                  <a:pt x="238305" y="244491"/>
                </a:lnTo>
                <a:lnTo>
                  <a:pt x="264972" y="208889"/>
                </a:lnTo>
                <a:lnTo>
                  <a:pt x="288111" y="176273"/>
                </a:lnTo>
                <a:lnTo>
                  <a:pt x="322121" y="124561"/>
                </a:lnTo>
                <a:lnTo>
                  <a:pt x="340713" y="89077"/>
                </a:lnTo>
                <a:lnTo>
                  <a:pt x="350647" y="45516"/>
                </a:lnTo>
                <a:lnTo>
                  <a:pt x="350032" y="35458"/>
                </a:lnTo>
                <a:lnTo>
                  <a:pt x="329969" y="3035"/>
                </a:lnTo>
                <a:lnTo>
                  <a:pt x="323770" y="759"/>
                </a:lnTo>
                <a:lnTo>
                  <a:pt x="3170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163565" y="5057698"/>
            <a:ext cx="315595" cy="307975"/>
          </a:xfrm>
          <a:custGeom>
            <a:avLst/>
            <a:gdLst/>
            <a:ahLst/>
            <a:cxnLst/>
            <a:rect l="l" t="t" r="r" b="b"/>
            <a:pathLst>
              <a:path w="315595" h="307975">
                <a:moveTo>
                  <a:pt x="293306" y="0"/>
                </a:moveTo>
                <a:lnTo>
                  <a:pt x="277190" y="0"/>
                </a:lnTo>
                <a:lnTo>
                  <a:pt x="271246" y="1181"/>
                </a:lnTo>
                <a:lnTo>
                  <a:pt x="236283" y="24726"/>
                </a:lnTo>
                <a:lnTo>
                  <a:pt x="207746" y="57289"/>
                </a:lnTo>
                <a:lnTo>
                  <a:pt x="178206" y="104241"/>
                </a:lnTo>
                <a:lnTo>
                  <a:pt x="172105" y="78912"/>
                </a:lnTo>
                <a:lnTo>
                  <a:pt x="159321" y="35026"/>
                </a:lnTo>
                <a:lnTo>
                  <a:pt x="134759" y="0"/>
                </a:lnTo>
                <a:lnTo>
                  <a:pt x="46037" y="17678"/>
                </a:lnTo>
                <a:lnTo>
                  <a:pt x="46037" y="28955"/>
                </a:lnTo>
                <a:lnTo>
                  <a:pt x="52755" y="28511"/>
                </a:lnTo>
                <a:lnTo>
                  <a:pt x="63804" y="28282"/>
                </a:lnTo>
                <a:lnTo>
                  <a:pt x="106235" y="42937"/>
                </a:lnTo>
                <a:lnTo>
                  <a:pt x="144995" y="156717"/>
                </a:lnTo>
                <a:lnTo>
                  <a:pt x="139826" y="167040"/>
                </a:lnTo>
                <a:lnTo>
                  <a:pt x="110769" y="214782"/>
                </a:lnTo>
                <a:lnTo>
                  <a:pt x="87364" y="247978"/>
                </a:lnTo>
                <a:lnTo>
                  <a:pt x="62014" y="272224"/>
                </a:lnTo>
                <a:lnTo>
                  <a:pt x="56413" y="272224"/>
                </a:lnTo>
                <a:lnTo>
                  <a:pt x="52095" y="269760"/>
                </a:lnTo>
                <a:lnTo>
                  <a:pt x="38735" y="257975"/>
                </a:lnTo>
                <a:lnTo>
                  <a:pt x="31419" y="254546"/>
                </a:lnTo>
                <a:lnTo>
                  <a:pt x="17653" y="254546"/>
                </a:lnTo>
                <a:lnTo>
                  <a:pt x="11849" y="256908"/>
                </a:lnTo>
                <a:lnTo>
                  <a:pt x="2362" y="266331"/>
                </a:lnTo>
                <a:lnTo>
                  <a:pt x="0" y="272224"/>
                </a:lnTo>
                <a:lnTo>
                  <a:pt x="0" y="287210"/>
                </a:lnTo>
                <a:lnTo>
                  <a:pt x="31483" y="307581"/>
                </a:lnTo>
                <a:lnTo>
                  <a:pt x="40808" y="306569"/>
                </a:lnTo>
                <a:lnTo>
                  <a:pt x="86232" y="274863"/>
                </a:lnTo>
                <a:lnTo>
                  <a:pt x="126803" y="218385"/>
                </a:lnTo>
                <a:lnTo>
                  <a:pt x="150863" y="178434"/>
                </a:lnTo>
                <a:lnTo>
                  <a:pt x="161190" y="221440"/>
                </a:lnTo>
                <a:lnTo>
                  <a:pt x="176077" y="276013"/>
                </a:lnTo>
                <a:lnTo>
                  <a:pt x="200664" y="306331"/>
                </a:lnTo>
                <a:lnTo>
                  <a:pt x="209194" y="307581"/>
                </a:lnTo>
                <a:lnTo>
                  <a:pt x="215647" y="306687"/>
                </a:lnTo>
                <a:lnTo>
                  <a:pt x="253967" y="279797"/>
                </a:lnTo>
                <a:lnTo>
                  <a:pt x="279646" y="247927"/>
                </a:lnTo>
                <a:lnTo>
                  <a:pt x="290436" y="229527"/>
                </a:lnTo>
                <a:lnTo>
                  <a:pt x="278815" y="223558"/>
                </a:lnTo>
                <a:lnTo>
                  <a:pt x="272176" y="235104"/>
                </a:lnTo>
                <a:lnTo>
                  <a:pt x="264890" y="245490"/>
                </a:lnTo>
                <a:lnTo>
                  <a:pt x="256955" y="254715"/>
                </a:lnTo>
                <a:lnTo>
                  <a:pt x="248373" y="262775"/>
                </a:lnTo>
                <a:lnTo>
                  <a:pt x="242328" y="267754"/>
                </a:lnTo>
                <a:lnTo>
                  <a:pt x="237032" y="270243"/>
                </a:lnTo>
                <a:lnTo>
                  <a:pt x="229692" y="270243"/>
                </a:lnTo>
                <a:lnTo>
                  <a:pt x="213728" y="234492"/>
                </a:lnTo>
                <a:lnTo>
                  <a:pt x="183959" y="125450"/>
                </a:lnTo>
                <a:lnTo>
                  <a:pt x="210740" y="82159"/>
                </a:lnTo>
                <a:lnTo>
                  <a:pt x="240880" y="49212"/>
                </a:lnTo>
                <a:lnTo>
                  <a:pt x="247230" y="45961"/>
                </a:lnTo>
                <a:lnTo>
                  <a:pt x="256159" y="45961"/>
                </a:lnTo>
                <a:lnTo>
                  <a:pt x="263207" y="48983"/>
                </a:lnTo>
                <a:lnTo>
                  <a:pt x="273723" y="55029"/>
                </a:lnTo>
                <a:lnTo>
                  <a:pt x="279069" y="58407"/>
                </a:lnTo>
                <a:lnTo>
                  <a:pt x="284086" y="60109"/>
                </a:lnTo>
                <a:lnTo>
                  <a:pt x="296811" y="60109"/>
                </a:lnTo>
                <a:lnTo>
                  <a:pt x="303949" y="56908"/>
                </a:lnTo>
                <a:lnTo>
                  <a:pt x="313550" y="46888"/>
                </a:lnTo>
                <a:lnTo>
                  <a:pt x="315226" y="40208"/>
                </a:lnTo>
                <a:lnTo>
                  <a:pt x="315226" y="21970"/>
                </a:lnTo>
                <a:lnTo>
                  <a:pt x="312381" y="14782"/>
                </a:lnTo>
                <a:lnTo>
                  <a:pt x="300977" y="2959"/>
                </a:lnTo>
                <a:lnTo>
                  <a:pt x="29330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26026" y="3194595"/>
            <a:ext cx="2054225" cy="986790"/>
          </a:xfrm>
          <a:custGeom>
            <a:avLst/>
            <a:gdLst/>
            <a:ahLst/>
            <a:cxnLst/>
            <a:rect l="l" t="t" r="r" b="b"/>
            <a:pathLst>
              <a:path w="2054225" h="986789">
                <a:moveTo>
                  <a:pt x="577329" y="0"/>
                </a:moveTo>
                <a:lnTo>
                  <a:pt x="559612" y="0"/>
                </a:lnTo>
                <a:lnTo>
                  <a:pt x="551002" y="7810"/>
                </a:lnTo>
                <a:lnTo>
                  <a:pt x="543712" y="13919"/>
                </a:lnTo>
                <a:lnTo>
                  <a:pt x="537743" y="18338"/>
                </a:lnTo>
                <a:lnTo>
                  <a:pt x="533107" y="21031"/>
                </a:lnTo>
                <a:lnTo>
                  <a:pt x="527799" y="23495"/>
                </a:lnTo>
                <a:lnTo>
                  <a:pt x="521601" y="24726"/>
                </a:lnTo>
                <a:lnTo>
                  <a:pt x="514515" y="24726"/>
                </a:lnTo>
                <a:lnTo>
                  <a:pt x="508393" y="24269"/>
                </a:lnTo>
                <a:lnTo>
                  <a:pt x="500608" y="22885"/>
                </a:lnTo>
                <a:lnTo>
                  <a:pt x="491147" y="20574"/>
                </a:lnTo>
                <a:lnTo>
                  <a:pt x="453517" y="9740"/>
                </a:lnTo>
                <a:lnTo>
                  <a:pt x="428320" y="4330"/>
                </a:lnTo>
                <a:lnTo>
                  <a:pt x="404456" y="1079"/>
                </a:lnTo>
                <a:lnTo>
                  <a:pt x="381914" y="0"/>
                </a:lnTo>
                <a:lnTo>
                  <a:pt x="335381" y="3314"/>
                </a:lnTo>
                <a:lnTo>
                  <a:pt x="289039" y="13309"/>
                </a:lnTo>
                <a:lnTo>
                  <a:pt x="242887" y="29946"/>
                </a:lnTo>
                <a:lnTo>
                  <a:pt x="196938" y="53238"/>
                </a:lnTo>
                <a:lnTo>
                  <a:pt x="153504" y="82359"/>
                </a:lnTo>
                <a:lnTo>
                  <a:pt x="114973" y="116471"/>
                </a:lnTo>
                <a:lnTo>
                  <a:pt x="81343" y="155587"/>
                </a:lnTo>
                <a:lnTo>
                  <a:pt x="52603" y="199669"/>
                </a:lnTo>
                <a:lnTo>
                  <a:pt x="29578" y="246608"/>
                </a:lnTo>
                <a:lnTo>
                  <a:pt x="13144" y="294208"/>
                </a:lnTo>
                <a:lnTo>
                  <a:pt x="3276" y="342480"/>
                </a:lnTo>
                <a:lnTo>
                  <a:pt x="0" y="391414"/>
                </a:lnTo>
                <a:lnTo>
                  <a:pt x="1828" y="423062"/>
                </a:lnTo>
                <a:lnTo>
                  <a:pt x="16535" y="483196"/>
                </a:lnTo>
                <a:lnTo>
                  <a:pt x="45783" y="538060"/>
                </a:lnTo>
                <a:lnTo>
                  <a:pt x="88607" y="581431"/>
                </a:lnTo>
                <a:lnTo>
                  <a:pt x="144195" y="611924"/>
                </a:lnTo>
                <a:lnTo>
                  <a:pt x="208762" y="627354"/>
                </a:lnTo>
                <a:lnTo>
                  <a:pt x="244170" y="629272"/>
                </a:lnTo>
                <a:lnTo>
                  <a:pt x="283768" y="626973"/>
                </a:lnTo>
                <a:lnTo>
                  <a:pt x="320471" y="620052"/>
                </a:lnTo>
                <a:lnTo>
                  <a:pt x="354266" y="608533"/>
                </a:lnTo>
                <a:lnTo>
                  <a:pt x="385152" y="592378"/>
                </a:lnTo>
                <a:lnTo>
                  <a:pt x="387870" y="590384"/>
                </a:lnTo>
                <a:lnTo>
                  <a:pt x="413905" y="571347"/>
                </a:lnTo>
                <a:lnTo>
                  <a:pt x="441363" y="545147"/>
                </a:lnTo>
                <a:lnTo>
                  <a:pt x="467499" y="513791"/>
                </a:lnTo>
                <a:lnTo>
                  <a:pt x="492315" y="477253"/>
                </a:lnTo>
                <a:lnTo>
                  <a:pt x="471462" y="477253"/>
                </a:lnTo>
                <a:lnTo>
                  <a:pt x="450405" y="504228"/>
                </a:lnTo>
                <a:lnTo>
                  <a:pt x="428485" y="527443"/>
                </a:lnTo>
                <a:lnTo>
                  <a:pt x="382079" y="562660"/>
                </a:lnTo>
                <a:lnTo>
                  <a:pt x="330542" y="583463"/>
                </a:lnTo>
                <a:lnTo>
                  <a:pt x="272224" y="590384"/>
                </a:lnTo>
                <a:lnTo>
                  <a:pt x="233311" y="587121"/>
                </a:lnTo>
                <a:lnTo>
                  <a:pt x="166992" y="560997"/>
                </a:lnTo>
                <a:lnTo>
                  <a:pt x="117233" y="509790"/>
                </a:lnTo>
                <a:lnTo>
                  <a:pt x="91732" y="439864"/>
                </a:lnTo>
                <a:lnTo>
                  <a:pt x="88544" y="398259"/>
                </a:lnTo>
                <a:lnTo>
                  <a:pt x="90741" y="355485"/>
                </a:lnTo>
                <a:lnTo>
                  <a:pt x="97370" y="312991"/>
                </a:lnTo>
                <a:lnTo>
                  <a:pt x="108394" y="270776"/>
                </a:lnTo>
                <a:lnTo>
                  <a:pt x="123850" y="228841"/>
                </a:lnTo>
                <a:lnTo>
                  <a:pt x="147307" y="181000"/>
                </a:lnTo>
                <a:lnTo>
                  <a:pt x="174828" y="138887"/>
                </a:lnTo>
                <a:lnTo>
                  <a:pt x="206438" y="102514"/>
                </a:lnTo>
                <a:lnTo>
                  <a:pt x="242112" y="71856"/>
                </a:lnTo>
                <a:lnTo>
                  <a:pt x="306222" y="39179"/>
                </a:lnTo>
                <a:lnTo>
                  <a:pt x="380250" y="28270"/>
                </a:lnTo>
                <a:lnTo>
                  <a:pt x="394716" y="28816"/>
                </a:lnTo>
                <a:lnTo>
                  <a:pt x="434124" y="36969"/>
                </a:lnTo>
                <a:lnTo>
                  <a:pt x="474281" y="61074"/>
                </a:lnTo>
                <a:lnTo>
                  <a:pt x="498106" y="97485"/>
                </a:lnTo>
                <a:lnTo>
                  <a:pt x="508254" y="145313"/>
                </a:lnTo>
                <a:lnTo>
                  <a:pt x="510032" y="194424"/>
                </a:lnTo>
                <a:lnTo>
                  <a:pt x="527735" y="194424"/>
                </a:lnTo>
                <a:lnTo>
                  <a:pt x="570103" y="28270"/>
                </a:lnTo>
                <a:lnTo>
                  <a:pt x="571017" y="24726"/>
                </a:lnTo>
                <a:lnTo>
                  <a:pt x="577329" y="0"/>
                </a:lnTo>
                <a:close/>
              </a:path>
              <a:path w="2054225" h="986789">
                <a:moveTo>
                  <a:pt x="962507" y="351472"/>
                </a:moveTo>
                <a:lnTo>
                  <a:pt x="953020" y="295363"/>
                </a:lnTo>
                <a:lnTo>
                  <a:pt x="924598" y="250825"/>
                </a:lnTo>
                <a:lnTo>
                  <a:pt x="903274" y="233311"/>
                </a:lnTo>
                <a:lnTo>
                  <a:pt x="888123" y="225285"/>
                </a:lnTo>
                <a:lnTo>
                  <a:pt x="888123" y="319493"/>
                </a:lnTo>
                <a:lnTo>
                  <a:pt x="884732" y="367792"/>
                </a:lnTo>
                <a:lnTo>
                  <a:pt x="874572" y="415721"/>
                </a:lnTo>
                <a:lnTo>
                  <a:pt x="857643" y="463283"/>
                </a:lnTo>
                <a:lnTo>
                  <a:pt x="833945" y="510476"/>
                </a:lnTo>
                <a:lnTo>
                  <a:pt x="806373" y="551624"/>
                </a:lnTo>
                <a:lnTo>
                  <a:pt x="777836" y="581025"/>
                </a:lnTo>
                <a:lnTo>
                  <a:pt x="717892" y="604532"/>
                </a:lnTo>
                <a:lnTo>
                  <a:pt x="702551" y="603097"/>
                </a:lnTo>
                <a:lnTo>
                  <a:pt x="664794" y="581406"/>
                </a:lnTo>
                <a:lnTo>
                  <a:pt x="645045" y="535762"/>
                </a:lnTo>
                <a:lnTo>
                  <a:pt x="643737" y="515645"/>
                </a:lnTo>
                <a:lnTo>
                  <a:pt x="647115" y="468909"/>
                </a:lnTo>
                <a:lnTo>
                  <a:pt x="657275" y="422008"/>
                </a:lnTo>
                <a:lnTo>
                  <a:pt x="674204" y="374980"/>
                </a:lnTo>
                <a:lnTo>
                  <a:pt x="697915" y="327799"/>
                </a:lnTo>
                <a:lnTo>
                  <a:pt x="725639" y="286461"/>
                </a:lnTo>
                <a:lnTo>
                  <a:pt x="754672" y="256933"/>
                </a:lnTo>
                <a:lnTo>
                  <a:pt x="816622" y="233311"/>
                </a:lnTo>
                <a:lnTo>
                  <a:pt x="857465" y="245808"/>
                </a:lnTo>
                <a:lnTo>
                  <a:pt x="883132" y="282625"/>
                </a:lnTo>
                <a:lnTo>
                  <a:pt x="888123" y="319493"/>
                </a:lnTo>
                <a:lnTo>
                  <a:pt x="888123" y="225285"/>
                </a:lnTo>
                <a:lnTo>
                  <a:pt x="881532" y="221792"/>
                </a:lnTo>
                <a:lnTo>
                  <a:pt x="856145" y="214528"/>
                </a:lnTo>
                <a:lnTo>
                  <a:pt x="828192" y="212102"/>
                </a:lnTo>
                <a:lnTo>
                  <a:pt x="798677" y="214503"/>
                </a:lnTo>
                <a:lnTo>
                  <a:pt x="738073" y="233641"/>
                </a:lnTo>
                <a:lnTo>
                  <a:pt x="677214" y="271259"/>
                </a:lnTo>
                <a:lnTo>
                  <a:pt x="627126" y="323354"/>
                </a:lnTo>
                <a:lnTo>
                  <a:pt x="590423" y="387502"/>
                </a:lnTo>
                <a:lnTo>
                  <a:pt x="571690" y="453174"/>
                </a:lnTo>
                <a:lnTo>
                  <a:pt x="569353" y="485927"/>
                </a:lnTo>
                <a:lnTo>
                  <a:pt x="571690" y="514756"/>
                </a:lnTo>
                <a:lnTo>
                  <a:pt x="590918" y="565848"/>
                </a:lnTo>
                <a:lnTo>
                  <a:pt x="628269" y="603821"/>
                </a:lnTo>
                <a:lnTo>
                  <a:pt x="677799" y="623316"/>
                </a:lnTo>
                <a:lnTo>
                  <a:pt x="706767" y="625741"/>
                </a:lnTo>
                <a:lnTo>
                  <a:pt x="736676" y="623354"/>
                </a:lnTo>
                <a:lnTo>
                  <a:pt x="767041" y="616178"/>
                </a:lnTo>
                <a:lnTo>
                  <a:pt x="797013" y="604532"/>
                </a:lnTo>
                <a:lnTo>
                  <a:pt x="797839" y="604215"/>
                </a:lnTo>
                <a:lnTo>
                  <a:pt x="858837" y="566623"/>
                </a:lnTo>
                <a:lnTo>
                  <a:pt x="907923" y="514756"/>
                </a:lnTo>
                <a:lnTo>
                  <a:pt x="942682" y="450913"/>
                </a:lnTo>
                <a:lnTo>
                  <a:pt x="960297" y="384784"/>
                </a:lnTo>
                <a:lnTo>
                  <a:pt x="962507" y="351472"/>
                </a:lnTo>
                <a:close/>
              </a:path>
              <a:path w="2054225" h="986789">
                <a:moveTo>
                  <a:pt x="1401699" y="265518"/>
                </a:moveTo>
                <a:lnTo>
                  <a:pt x="1386344" y="227457"/>
                </a:lnTo>
                <a:lnTo>
                  <a:pt x="1350848" y="212102"/>
                </a:lnTo>
                <a:lnTo>
                  <a:pt x="1342732" y="212801"/>
                </a:lnTo>
                <a:lnTo>
                  <a:pt x="1310373" y="241744"/>
                </a:lnTo>
                <a:lnTo>
                  <a:pt x="1309636" y="248894"/>
                </a:lnTo>
                <a:lnTo>
                  <a:pt x="1311046" y="257822"/>
                </a:lnTo>
                <a:lnTo>
                  <a:pt x="1315364" y="266522"/>
                </a:lnTo>
                <a:lnTo>
                  <a:pt x="1322552" y="274764"/>
                </a:lnTo>
                <a:lnTo>
                  <a:pt x="1332636" y="282562"/>
                </a:lnTo>
                <a:lnTo>
                  <a:pt x="1342694" y="289928"/>
                </a:lnTo>
                <a:lnTo>
                  <a:pt x="1349895" y="296837"/>
                </a:lnTo>
                <a:lnTo>
                  <a:pt x="1354213" y="303301"/>
                </a:lnTo>
                <a:lnTo>
                  <a:pt x="1355661" y="309321"/>
                </a:lnTo>
                <a:lnTo>
                  <a:pt x="1355991" y="315442"/>
                </a:lnTo>
                <a:lnTo>
                  <a:pt x="1355534" y="321716"/>
                </a:lnTo>
                <a:lnTo>
                  <a:pt x="1338376" y="364820"/>
                </a:lnTo>
                <a:lnTo>
                  <a:pt x="1309966" y="406590"/>
                </a:lnTo>
                <a:lnTo>
                  <a:pt x="1263243" y="469912"/>
                </a:lnTo>
                <a:lnTo>
                  <a:pt x="1221511" y="518350"/>
                </a:lnTo>
                <a:lnTo>
                  <a:pt x="1196276" y="546188"/>
                </a:lnTo>
                <a:lnTo>
                  <a:pt x="1193279" y="494842"/>
                </a:lnTo>
                <a:lnTo>
                  <a:pt x="1190637" y="453186"/>
                </a:lnTo>
                <a:lnTo>
                  <a:pt x="1186370" y="398983"/>
                </a:lnTo>
                <a:lnTo>
                  <a:pt x="1177607" y="334556"/>
                </a:lnTo>
                <a:lnTo>
                  <a:pt x="1166609" y="279438"/>
                </a:lnTo>
                <a:lnTo>
                  <a:pt x="1157351" y="247459"/>
                </a:lnTo>
                <a:lnTo>
                  <a:pt x="1156728" y="245452"/>
                </a:lnTo>
                <a:lnTo>
                  <a:pt x="1150772" y="228701"/>
                </a:lnTo>
                <a:lnTo>
                  <a:pt x="1144143" y="212102"/>
                </a:lnTo>
                <a:lnTo>
                  <a:pt x="1012088" y="236855"/>
                </a:lnTo>
                <a:lnTo>
                  <a:pt x="1015631" y="251434"/>
                </a:lnTo>
                <a:lnTo>
                  <a:pt x="1025601" y="249694"/>
                </a:lnTo>
                <a:lnTo>
                  <a:pt x="1034364" y="248462"/>
                </a:lnTo>
                <a:lnTo>
                  <a:pt x="1041920" y="247713"/>
                </a:lnTo>
                <a:lnTo>
                  <a:pt x="1048283" y="247459"/>
                </a:lnTo>
                <a:lnTo>
                  <a:pt x="1060691" y="248894"/>
                </a:lnTo>
                <a:lnTo>
                  <a:pt x="1096010" y="294944"/>
                </a:lnTo>
                <a:lnTo>
                  <a:pt x="1112075" y="370268"/>
                </a:lnTo>
                <a:lnTo>
                  <a:pt x="1118666" y="421246"/>
                </a:lnTo>
                <a:lnTo>
                  <a:pt x="1124242" y="480529"/>
                </a:lnTo>
                <a:lnTo>
                  <a:pt x="1128864" y="548767"/>
                </a:lnTo>
                <a:lnTo>
                  <a:pt x="1132522" y="625741"/>
                </a:lnTo>
                <a:lnTo>
                  <a:pt x="1150226" y="625741"/>
                </a:lnTo>
                <a:lnTo>
                  <a:pt x="1220000" y="553389"/>
                </a:lnTo>
                <a:lnTo>
                  <a:pt x="1226845" y="546188"/>
                </a:lnTo>
                <a:lnTo>
                  <a:pt x="1239672" y="532739"/>
                </a:lnTo>
                <a:lnTo>
                  <a:pt x="1282026" y="483565"/>
                </a:lnTo>
                <a:lnTo>
                  <a:pt x="1309979" y="448818"/>
                </a:lnTo>
                <a:lnTo>
                  <a:pt x="1333080" y="418223"/>
                </a:lnTo>
                <a:lnTo>
                  <a:pt x="1365910" y="368338"/>
                </a:lnTo>
                <a:lnTo>
                  <a:pt x="1387513" y="327025"/>
                </a:lnTo>
                <a:lnTo>
                  <a:pt x="1399908" y="287782"/>
                </a:lnTo>
                <a:lnTo>
                  <a:pt x="1401241" y="276771"/>
                </a:lnTo>
                <a:lnTo>
                  <a:pt x="1401699" y="265518"/>
                </a:lnTo>
                <a:close/>
              </a:path>
              <a:path w="2054225" h="986789">
                <a:moveTo>
                  <a:pt x="1735518" y="562864"/>
                </a:moveTo>
                <a:lnTo>
                  <a:pt x="1732673" y="555663"/>
                </a:lnTo>
                <a:lnTo>
                  <a:pt x="1721269" y="543839"/>
                </a:lnTo>
                <a:lnTo>
                  <a:pt x="1713611" y="540893"/>
                </a:lnTo>
                <a:lnTo>
                  <a:pt x="1697482" y="540893"/>
                </a:lnTo>
                <a:lnTo>
                  <a:pt x="1656537" y="565632"/>
                </a:lnTo>
                <a:lnTo>
                  <a:pt x="1628051" y="598170"/>
                </a:lnTo>
                <a:lnTo>
                  <a:pt x="1598498" y="645121"/>
                </a:lnTo>
                <a:lnTo>
                  <a:pt x="1592402" y="619798"/>
                </a:lnTo>
                <a:lnTo>
                  <a:pt x="1579626" y="575906"/>
                </a:lnTo>
                <a:lnTo>
                  <a:pt x="1555051" y="540893"/>
                </a:lnTo>
                <a:lnTo>
                  <a:pt x="1466342" y="558571"/>
                </a:lnTo>
                <a:lnTo>
                  <a:pt x="1466342" y="569836"/>
                </a:lnTo>
                <a:lnTo>
                  <a:pt x="1473060" y="569391"/>
                </a:lnTo>
                <a:lnTo>
                  <a:pt x="1478978" y="569175"/>
                </a:lnTo>
                <a:lnTo>
                  <a:pt x="1484109" y="569175"/>
                </a:lnTo>
                <a:lnTo>
                  <a:pt x="1495425" y="569760"/>
                </a:lnTo>
                <a:lnTo>
                  <a:pt x="1531848" y="590880"/>
                </a:lnTo>
                <a:lnTo>
                  <a:pt x="1547761" y="634149"/>
                </a:lnTo>
                <a:lnTo>
                  <a:pt x="1565287" y="697611"/>
                </a:lnTo>
                <a:lnTo>
                  <a:pt x="1560118" y="707936"/>
                </a:lnTo>
                <a:lnTo>
                  <a:pt x="1531061" y="755662"/>
                </a:lnTo>
                <a:lnTo>
                  <a:pt x="1507655" y="788860"/>
                </a:lnTo>
                <a:lnTo>
                  <a:pt x="1482318" y="813117"/>
                </a:lnTo>
                <a:lnTo>
                  <a:pt x="1476705" y="813117"/>
                </a:lnTo>
                <a:lnTo>
                  <a:pt x="1472387" y="810641"/>
                </a:lnTo>
                <a:lnTo>
                  <a:pt x="1459039" y="798855"/>
                </a:lnTo>
                <a:lnTo>
                  <a:pt x="1451711" y="795439"/>
                </a:lnTo>
                <a:lnTo>
                  <a:pt x="1437944" y="795439"/>
                </a:lnTo>
                <a:lnTo>
                  <a:pt x="1432153" y="797788"/>
                </a:lnTo>
                <a:lnTo>
                  <a:pt x="1422666" y="807224"/>
                </a:lnTo>
                <a:lnTo>
                  <a:pt x="1420291" y="813117"/>
                </a:lnTo>
                <a:lnTo>
                  <a:pt x="1420291" y="828103"/>
                </a:lnTo>
                <a:lnTo>
                  <a:pt x="1451787" y="848461"/>
                </a:lnTo>
                <a:lnTo>
                  <a:pt x="1461096" y="847458"/>
                </a:lnTo>
                <a:lnTo>
                  <a:pt x="1506524" y="815759"/>
                </a:lnTo>
                <a:lnTo>
                  <a:pt x="1547088" y="759282"/>
                </a:lnTo>
                <a:lnTo>
                  <a:pt x="1571155" y="719315"/>
                </a:lnTo>
                <a:lnTo>
                  <a:pt x="1581480" y="762330"/>
                </a:lnTo>
                <a:lnTo>
                  <a:pt x="1596364" y="816914"/>
                </a:lnTo>
                <a:lnTo>
                  <a:pt x="1620951" y="847217"/>
                </a:lnTo>
                <a:lnTo>
                  <a:pt x="1629486" y="848461"/>
                </a:lnTo>
                <a:lnTo>
                  <a:pt x="1635937" y="847572"/>
                </a:lnTo>
                <a:lnTo>
                  <a:pt x="1674266" y="820699"/>
                </a:lnTo>
                <a:lnTo>
                  <a:pt x="1682826" y="811123"/>
                </a:lnTo>
                <a:lnTo>
                  <a:pt x="1687791" y="805586"/>
                </a:lnTo>
                <a:lnTo>
                  <a:pt x="1699945" y="788822"/>
                </a:lnTo>
                <a:lnTo>
                  <a:pt x="1710728" y="770407"/>
                </a:lnTo>
                <a:lnTo>
                  <a:pt x="1699107" y="764451"/>
                </a:lnTo>
                <a:lnTo>
                  <a:pt x="1692465" y="776008"/>
                </a:lnTo>
                <a:lnTo>
                  <a:pt x="1685188" y="786384"/>
                </a:lnTo>
                <a:lnTo>
                  <a:pt x="1677250" y="795604"/>
                </a:lnTo>
                <a:lnTo>
                  <a:pt x="1668678" y="803668"/>
                </a:lnTo>
                <a:lnTo>
                  <a:pt x="1662620" y="808634"/>
                </a:lnTo>
                <a:lnTo>
                  <a:pt x="1657324" y="811123"/>
                </a:lnTo>
                <a:lnTo>
                  <a:pt x="1649984" y="811123"/>
                </a:lnTo>
                <a:lnTo>
                  <a:pt x="1634032" y="775385"/>
                </a:lnTo>
                <a:lnTo>
                  <a:pt x="1618716" y="719315"/>
                </a:lnTo>
                <a:lnTo>
                  <a:pt x="1604251" y="666343"/>
                </a:lnTo>
                <a:lnTo>
                  <a:pt x="1616659" y="645121"/>
                </a:lnTo>
                <a:lnTo>
                  <a:pt x="1618183" y="642531"/>
                </a:lnTo>
                <a:lnTo>
                  <a:pt x="1642935" y="607707"/>
                </a:lnTo>
                <a:lnTo>
                  <a:pt x="1667522" y="586854"/>
                </a:lnTo>
                <a:lnTo>
                  <a:pt x="1676450" y="586854"/>
                </a:lnTo>
                <a:lnTo>
                  <a:pt x="1683499" y="589876"/>
                </a:lnTo>
                <a:lnTo>
                  <a:pt x="1694014" y="595909"/>
                </a:lnTo>
                <a:lnTo>
                  <a:pt x="1699374" y="599300"/>
                </a:lnTo>
                <a:lnTo>
                  <a:pt x="1704390" y="600989"/>
                </a:lnTo>
                <a:lnTo>
                  <a:pt x="1717116" y="600989"/>
                </a:lnTo>
                <a:lnTo>
                  <a:pt x="1724253" y="597789"/>
                </a:lnTo>
                <a:lnTo>
                  <a:pt x="1730489" y="591375"/>
                </a:lnTo>
                <a:lnTo>
                  <a:pt x="1733842" y="587768"/>
                </a:lnTo>
                <a:lnTo>
                  <a:pt x="1734070" y="586854"/>
                </a:lnTo>
                <a:lnTo>
                  <a:pt x="1735404" y="581507"/>
                </a:lnTo>
                <a:lnTo>
                  <a:pt x="1735518" y="562864"/>
                </a:lnTo>
                <a:close/>
              </a:path>
              <a:path w="2054225" h="986789">
                <a:moveTo>
                  <a:pt x="2054174" y="587768"/>
                </a:moveTo>
                <a:lnTo>
                  <a:pt x="2039289" y="547725"/>
                </a:lnTo>
                <a:lnTo>
                  <a:pt x="2020697" y="540893"/>
                </a:lnTo>
                <a:lnTo>
                  <a:pt x="2013102" y="540893"/>
                </a:lnTo>
                <a:lnTo>
                  <a:pt x="2006765" y="543648"/>
                </a:lnTo>
                <a:lnTo>
                  <a:pt x="1996617" y="554697"/>
                </a:lnTo>
                <a:lnTo>
                  <a:pt x="1994077" y="561975"/>
                </a:lnTo>
                <a:lnTo>
                  <a:pt x="1994103" y="578396"/>
                </a:lnTo>
                <a:lnTo>
                  <a:pt x="1996097" y="584758"/>
                </a:lnTo>
                <a:lnTo>
                  <a:pt x="2004136" y="596023"/>
                </a:lnTo>
                <a:lnTo>
                  <a:pt x="2009178" y="599884"/>
                </a:lnTo>
                <a:lnTo>
                  <a:pt x="2021370" y="604088"/>
                </a:lnTo>
                <a:lnTo>
                  <a:pt x="2025129" y="605904"/>
                </a:lnTo>
                <a:lnTo>
                  <a:pt x="2028012" y="608952"/>
                </a:lnTo>
                <a:lnTo>
                  <a:pt x="2028710" y="610933"/>
                </a:lnTo>
                <a:lnTo>
                  <a:pt x="2028710" y="617118"/>
                </a:lnTo>
                <a:lnTo>
                  <a:pt x="2007095" y="661365"/>
                </a:lnTo>
                <a:lnTo>
                  <a:pt x="1982660" y="700201"/>
                </a:lnTo>
                <a:lnTo>
                  <a:pt x="1944966" y="754011"/>
                </a:lnTo>
                <a:lnTo>
                  <a:pt x="1916455" y="791743"/>
                </a:lnTo>
                <a:lnTo>
                  <a:pt x="1905533" y="805383"/>
                </a:lnTo>
                <a:lnTo>
                  <a:pt x="1890699" y="642531"/>
                </a:lnTo>
                <a:lnTo>
                  <a:pt x="1888477" y="619798"/>
                </a:lnTo>
                <a:lnTo>
                  <a:pt x="1886318" y="601611"/>
                </a:lnTo>
                <a:lnTo>
                  <a:pt x="1884133" y="587197"/>
                </a:lnTo>
                <a:lnTo>
                  <a:pt x="1881962" y="576821"/>
                </a:lnTo>
                <a:lnTo>
                  <a:pt x="1881784" y="576249"/>
                </a:lnTo>
                <a:lnTo>
                  <a:pt x="1879320" y="568312"/>
                </a:lnTo>
                <a:lnTo>
                  <a:pt x="1875815" y="559485"/>
                </a:lnTo>
                <a:lnTo>
                  <a:pt x="1871408" y="550354"/>
                </a:lnTo>
                <a:lnTo>
                  <a:pt x="1866138" y="540893"/>
                </a:lnTo>
                <a:lnTo>
                  <a:pt x="1767395" y="565632"/>
                </a:lnTo>
                <a:lnTo>
                  <a:pt x="1770938" y="578231"/>
                </a:lnTo>
                <a:lnTo>
                  <a:pt x="1782902" y="576910"/>
                </a:lnTo>
                <a:lnTo>
                  <a:pt x="1791182" y="576249"/>
                </a:lnTo>
                <a:lnTo>
                  <a:pt x="1795792" y="576249"/>
                </a:lnTo>
                <a:lnTo>
                  <a:pt x="1805952" y="576948"/>
                </a:lnTo>
                <a:lnTo>
                  <a:pt x="1835124" y="608749"/>
                </a:lnTo>
                <a:lnTo>
                  <a:pt x="1840890" y="650316"/>
                </a:lnTo>
                <a:lnTo>
                  <a:pt x="1859495" y="858964"/>
                </a:lnTo>
                <a:lnTo>
                  <a:pt x="1850110" y="869784"/>
                </a:lnTo>
                <a:lnTo>
                  <a:pt x="1812836" y="911656"/>
                </a:lnTo>
                <a:lnTo>
                  <a:pt x="1780133" y="941184"/>
                </a:lnTo>
                <a:lnTo>
                  <a:pt x="1765147" y="950988"/>
                </a:lnTo>
                <a:lnTo>
                  <a:pt x="1762315" y="950988"/>
                </a:lnTo>
                <a:lnTo>
                  <a:pt x="1760994" y="950442"/>
                </a:lnTo>
                <a:lnTo>
                  <a:pt x="1758162" y="947521"/>
                </a:lnTo>
                <a:lnTo>
                  <a:pt x="1756232" y="944016"/>
                </a:lnTo>
                <a:lnTo>
                  <a:pt x="1752066" y="933551"/>
                </a:lnTo>
                <a:lnTo>
                  <a:pt x="1750136" y="930363"/>
                </a:lnTo>
                <a:lnTo>
                  <a:pt x="1748358" y="929220"/>
                </a:lnTo>
                <a:lnTo>
                  <a:pt x="1745526" y="927239"/>
                </a:lnTo>
                <a:lnTo>
                  <a:pt x="1741906" y="926249"/>
                </a:lnTo>
                <a:lnTo>
                  <a:pt x="1737512" y="926249"/>
                </a:lnTo>
                <a:lnTo>
                  <a:pt x="1731365" y="926922"/>
                </a:lnTo>
                <a:lnTo>
                  <a:pt x="1704314" y="954125"/>
                </a:lnTo>
                <a:lnTo>
                  <a:pt x="1703654" y="960437"/>
                </a:lnTo>
                <a:lnTo>
                  <a:pt x="1703654" y="967282"/>
                </a:lnTo>
                <a:lnTo>
                  <a:pt x="1706219" y="973315"/>
                </a:lnTo>
                <a:lnTo>
                  <a:pt x="1716519" y="983742"/>
                </a:lnTo>
                <a:lnTo>
                  <a:pt x="1722488" y="986345"/>
                </a:lnTo>
                <a:lnTo>
                  <a:pt x="1729270" y="986345"/>
                </a:lnTo>
                <a:lnTo>
                  <a:pt x="1770392" y="971727"/>
                </a:lnTo>
                <a:lnTo>
                  <a:pt x="1796059" y="950988"/>
                </a:lnTo>
                <a:lnTo>
                  <a:pt x="1800809" y="946734"/>
                </a:lnTo>
                <a:lnTo>
                  <a:pt x="1844052" y="900938"/>
                </a:lnTo>
                <a:lnTo>
                  <a:pt x="1879663" y="860971"/>
                </a:lnTo>
                <a:lnTo>
                  <a:pt x="1912302" y="822452"/>
                </a:lnTo>
                <a:lnTo>
                  <a:pt x="1925942" y="805383"/>
                </a:lnTo>
                <a:lnTo>
                  <a:pt x="1941944" y="785393"/>
                </a:lnTo>
                <a:lnTo>
                  <a:pt x="1968627" y="749782"/>
                </a:lnTo>
                <a:lnTo>
                  <a:pt x="1991753" y="717169"/>
                </a:lnTo>
                <a:lnTo>
                  <a:pt x="2025764" y="665454"/>
                </a:lnTo>
                <a:lnTo>
                  <a:pt x="2044357" y="629958"/>
                </a:lnTo>
                <a:lnTo>
                  <a:pt x="2053183" y="599998"/>
                </a:lnTo>
                <a:lnTo>
                  <a:pt x="2054174" y="587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325292" y="6362242"/>
            <a:ext cx="474980" cy="597535"/>
          </a:xfrm>
          <a:custGeom>
            <a:avLst/>
            <a:gdLst/>
            <a:ahLst/>
            <a:cxnLst/>
            <a:rect l="l" t="t" r="r" b="b"/>
            <a:pathLst>
              <a:path w="474979" h="597534">
                <a:moveTo>
                  <a:pt x="427177" y="0"/>
                </a:moveTo>
                <a:lnTo>
                  <a:pt x="392283" y="23987"/>
                </a:lnTo>
                <a:lnTo>
                  <a:pt x="389597" y="40436"/>
                </a:lnTo>
                <a:lnTo>
                  <a:pt x="390147" y="47552"/>
                </a:lnTo>
                <a:lnTo>
                  <a:pt x="414038" y="79395"/>
                </a:lnTo>
                <a:lnTo>
                  <a:pt x="429196" y="84772"/>
                </a:lnTo>
                <a:lnTo>
                  <a:pt x="434657" y="87210"/>
                </a:lnTo>
                <a:lnTo>
                  <a:pt x="438861" y="91325"/>
                </a:lnTo>
                <a:lnTo>
                  <a:pt x="439915" y="94005"/>
                </a:lnTo>
                <a:lnTo>
                  <a:pt x="439915" y="102285"/>
                </a:lnTo>
                <a:lnTo>
                  <a:pt x="420371" y="145236"/>
                </a:lnTo>
                <a:lnTo>
                  <a:pt x="393256" y="189244"/>
                </a:lnTo>
                <a:lnTo>
                  <a:pt x="363037" y="235203"/>
                </a:lnTo>
                <a:lnTo>
                  <a:pt x="326242" y="285910"/>
                </a:lnTo>
                <a:lnTo>
                  <a:pt x="287557" y="336539"/>
                </a:lnTo>
                <a:lnTo>
                  <a:pt x="272719" y="354863"/>
                </a:lnTo>
                <a:lnTo>
                  <a:pt x="252958" y="136334"/>
                </a:lnTo>
                <a:lnTo>
                  <a:pt x="250027" y="106171"/>
                </a:lnTo>
                <a:lnTo>
                  <a:pt x="244178" y="62089"/>
                </a:lnTo>
                <a:lnTo>
                  <a:pt x="233059" y="24914"/>
                </a:lnTo>
                <a:lnTo>
                  <a:pt x="220141" y="0"/>
                </a:lnTo>
                <a:lnTo>
                  <a:pt x="88544" y="31826"/>
                </a:lnTo>
                <a:lnTo>
                  <a:pt x="92087" y="48615"/>
                </a:lnTo>
                <a:lnTo>
                  <a:pt x="112106" y="46626"/>
                </a:lnTo>
                <a:lnTo>
                  <a:pt x="124904" y="45961"/>
                </a:lnTo>
                <a:lnTo>
                  <a:pt x="166052" y="61074"/>
                </a:lnTo>
                <a:lnTo>
                  <a:pt x="180997" y="114445"/>
                </a:lnTo>
                <a:lnTo>
                  <a:pt x="208965" y="427558"/>
                </a:lnTo>
                <a:lnTo>
                  <a:pt x="197524" y="442622"/>
                </a:lnTo>
                <a:lnTo>
                  <a:pt x="166230" y="478441"/>
                </a:lnTo>
                <a:lnTo>
                  <a:pt x="130795" y="514500"/>
                </a:lnTo>
                <a:lnTo>
                  <a:pt x="85547" y="550037"/>
                </a:lnTo>
                <a:lnTo>
                  <a:pt x="82448" y="551510"/>
                </a:lnTo>
                <a:lnTo>
                  <a:pt x="78613" y="551510"/>
                </a:lnTo>
                <a:lnTo>
                  <a:pt x="76860" y="550799"/>
                </a:lnTo>
                <a:lnTo>
                  <a:pt x="73063" y="547077"/>
                </a:lnTo>
                <a:lnTo>
                  <a:pt x="70485" y="542569"/>
                </a:lnTo>
                <a:lnTo>
                  <a:pt x="64922" y="529094"/>
                </a:lnTo>
                <a:lnTo>
                  <a:pt x="62344" y="525005"/>
                </a:lnTo>
                <a:lnTo>
                  <a:pt x="21648" y="527433"/>
                </a:lnTo>
                <a:lnTo>
                  <a:pt x="0" y="563943"/>
                </a:lnTo>
                <a:lnTo>
                  <a:pt x="645" y="570401"/>
                </a:lnTo>
                <a:lnTo>
                  <a:pt x="34366" y="597471"/>
                </a:lnTo>
                <a:lnTo>
                  <a:pt x="46422" y="596247"/>
                </a:lnTo>
                <a:lnTo>
                  <a:pt x="89509" y="577888"/>
                </a:lnTo>
                <a:lnTo>
                  <a:pt x="130290" y="544379"/>
                </a:lnTo>
                <a:lnTo>
                  <a:pt x="157130" y="517180"/>
                </a:lnTo>
                <a:lnTo>
                  <a:pt x="227468" y="439979"/>
                </a:lnTo>
                <a:lnTo>
                  <a:pt x="264048" y="398187"/>
                </a:lnTo>
                <a:lnTo>
                  <a:pt x="298004" y="357641"/>
                </a:lnTo>
                <a:lnTo>
                  <a:pt x="329338" y="318341"/>
                </a:lnTo>
                <a:lnTo>
                  <a:pt x="358051" y="280288"/>
                </a:lnTo>
                <a:lnTo>
                  <a:pt x="389531" y="236521"/>
                </a:lnTo>
                <a:lnTo>
                  <a:pt x="415447" y="198794"/>
                </a:lnTo>
                <a:lnTo>
                  <a:pt x="450583" y="141465"/>
                </a:lnTo>
                <a:lnTo>
                  <a:pt x="468603" y="98747"/>
                </a:lnTo>
                <a:lnTo>
                  <a:pt x="474611" y="61048"/>
                </a:lnTo>
                <a:lnTo>
                  <a:pt x="473744" y="47556"/>
                </a:lnTo>
                <a:lnTo>
                  <a:pt x="453444" y="9151"/>
                </a:lnTo>
                <a:lnTo>
                  <a:pt x="436661" y="1016"/>
                </a:lnTo>
                <a:lnTo>
                  <a:pt x="42717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867220" y="6362242"/>
            <a:ext cx="428625" cy="414020"/>
          </a:xfrm>
          <a:custGeom>
            <a:avLst/>
            <a:gdLst/>
            <a:ahLst/>
            <a:cxnLst/>
            <a:rect l="l" t="t" r="r" b="b"/>
            <a:pathLst>
              <a:path w="428625" h="414020">
                <a:moveTo>
                  <a:pt x="387108" y="0"/>
                </a:moveTo>
                <a:lnTo>
                  <a:pt x="378586" y="0"/>
                </a:lnTo>
                <a:lnTo>
                  <a:pt x="370789" y="1460"/>
                </a:lnTo>
                <a:lnTo>
                  <a:pt x="335577" y="21662"/>
                </a:lnTo>
                <a:lnTo>
                  <a:pt x="304476" y="49995"/>
                </a:lnTo>
                <a:lnTo>
                  <a:pt x="248589" y="128384"/>
                </a:lnTo>
                <a:lnTo>
                  <a:pt x="240895" y="99180"/>
                </a:lnTo>
                <a:lnTo>
                  <a:pt x="228998" y="59295"/>
                </a:lnTo>
                <a:lnTo>
                  <a:pt x="210791" y="24307"/>
                </a:lnTo>
                <a:lnTo>
                  <a:pt x="191363" y="0"/>
                </a:lnTo>
                <a:lnTo>
                  <a:pt x="70827" y="24752"/>
                </a:lnTo>
                <a:lnTo>
                  <a:pt x="70827" y="39776"/>
                </a:lnTo>
                <a:lnTo>
                  <a:pt x="87655" y="38887"/>
                </a:lnTo>
                <a:lnTo>
                  <a:pt x="94513" y="38887"/>
                </a:lnTo>
                <a:lnTo>
                  <a:pt x="133955" y="45541"/>
                </a:lnTo>
                <a:lnTo>
                  <a:pt x="164468" y="77826"/>
                </a:lnTo>
                <a:lnTo>
                  <a:pt x="198335" y="203669"/>
                </a:lnTo>
                <a:lnTo>
                  <a:pt x="191258" y="218331"/>
                </a:lnTo>
                <a:lnTo>
                  <a:pt x="167841" y="259555"/>
                </a:lnTo>
                <a:lnTo>
                  <a:pt x="134548" y="312171"/>
                </a:lnTo>
                <a:lnTo>
                  <a:pt x="106278" y="349329"/>
                </a:lnTo>
                <a:lnTo>
                  <a:pt x="84835" y="367677"/>
                </a:lnTo>
                <a:lnTo>
                  <a:pt x="77165" y="367677"/>
                </a:lnTo>
                <a:lnTo>
                  <a:pt x="71259" y="364236"/>
                </a:lnTo>
                <a:lnTo>
                  <a:pt x="63576" y="357352"/>
                </a:lnTo>
                <a:lnTo>
                  <a:pt x="55749" y="351042"/>
                </a:lnTo>
                <a:lnTo>
                  <a:pt x="14839" y="348229"/>
                </a:lnTo>
                <a:lnTo>
                  <a:pt x="0" y="375907"/>
                </a:lnTo>
                <a:lnTo>
                  <a:pt x="662" y="383432"/>
                </a:lnTo>
                <a:lnTo>
                  <a:pt x="34329" y="412862"/>
                </a:lnTo>
                <a:lnTo>
                  <a:pt x="42989" y="413638"/>
                </a:lnTo>
                <a:lnTo>
                  <a:pt x="55745" y="412236"/>
                </a:lnTo>
                <a:lnTo>
                  <a:pt x="95288" y="391210"/>
                </a:lnTo>
                <a:lnTo>
                  <a:pt x="143840" y="334618"/>
                </a:lnTo>
                <a:lnTo>
                  <a:pt x="173272" y="290103"/>
                </a:lnTo>
                <a:lnTo>
                  <a:pt x="206146" y="234772"/>
                </a:lnTo>
                <a:lnTo>
                  <a:pt x="219409" y="294280"/>
                </a:lnTo>
                <a:lnTo>
                  <a:pt x="230204" y="339285"/>
                </a:lnTo>
                <a:lnTo>
                  <a:pt x="244386" y="385800"/>
                </a:lnTo>
                <a:lnTo>
                  <a:pt x="272196" y="411898"/>
                </a:lnTo>
                <a:lnTo>
                  <a:pt x="284010" y="413638"/>
                </a:lnTo>
                <a:lnTo>
                  <a:pt x="292951" y="412419"/>
                </a:lnTo>
                <a:lnTo>
                  <a:pt x="346101" y="375741"/>
                </a:lnTo>
                <a:lnTo>
                  <a:pt x="381711" y="332297"/>
                </a:lnTo>
                <a:lnTo>
                  <a:pt x="396684" y="307251"/>
                </a:lnTo>
                <a:lnTo>
                  <a:pt x="381190" y="299288"/>
                </a:lnTo>
                <a:lnTo>
                  <a:pt x="372084" y="314897"/>
                </a:lnTo>
                <a:lnTo>
                  <a:pt x="362084" y="328958"/>
                </a:lnTo>
                <a:lnTo>
                  <a:pt x="351192" y="341472"/>
                </a:lnTo>
                <a:lnTo>
                  <a:pt x="339407" y="352437"/>
                </a:lnTo>
                <a:lnTo>
                  <a:pt x="331101" y="359244"/>
                </a:lnTo>
                <a:lnTo>
                  <a:pt x="323837" y="362648"/>
                </a:lnTo>
                <a:lnTo>
                  <a:pt x="313766" y="362648"/>
                </a:lnTo>
                <a:lnTo>
                  <a:pt x="291820" y="313867"/>
                </a:lnTo>
                <a:lnTo>
                  <a:pt x="256222" y="158483"/>
                </a:lnTo>
                <a:lnTo>
                  <a:pt x="274470" y="128034"/>
                </a:lnTo>
                <a:lnTo>
                  <a:pt x="307012" y="83318"/>
                </a:lnTo>
                <a:lnTo>
                  <a:pt x="340821" y="57346"/>
                </a:lnTo>
                <a:lnTo>
                  <a:pt x="346328" y="56565"/>
                </a:lnTo>
                <a:lnTo>
                  <a:pt x="350718" y="56991"/>
                </a:lnTo>
                <a:lnTo>
                  <a:pt x="356800" y="58267"/>
                </a:lnTo>
                <a:lnTo>
                  <a:pt x="364577" y="60391"/>
                </a:lnTo>
                <a:lnTo>
                  <a:pt x="374053" y="63360"/>
                </a:lnTo>
                <a:lnTo>
                  <a:pt x="381101" y="65900"/>
                </a:lnTo>
                <a:lnTo>
                  <a:pt x="387680" y="67170"/>
                </a:lnTo>
                <a:lnTo>
                  <a:pt x="393801" y="67170"/>
                </a:lnTo>
                <a:lnTo>
                  <a:pt x="401499" y="66498"/>
                </a:lnTo>
                <a:lnTo>
                  <a:pt x="428561" y="44932"/>
                </a:lnTo>
                <a:lnTo>
                  <a:pt x="428561" y="34036"/>
                </a:lnTo>
                <a:lnTo>
                  <a:pt x="404160" y="2478"/>
                </a:lnTo>
                <a:lnTo>
                  <a:pt x="396119" y="619"/>
                </a:lnTo>
                <a:lnTo>
                  <a:pt x="38710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549633" y="4728921"/>
            <a:ext cx="333375" cy="414020"/>
          </a:xfrm>
          <a:custGeom>
            <a:avLst/>
            <a:gdLst/>
            <a:ahLst/>
            <a:cxnLst/>
            <a:rect l="l" t="t" r="r" b="b"/>
            <a:pathLst>
              <a:path w="333375" h="414020">
                <a:moveTo>
                  <a:pt x="332930" y="0"/>
                </a:moveTo>
                <a:lnTo>
                  <a:pt x="316382" y="0"/>
                </a:lnTo>
                <a:lnTo>
                  <a:pt x="309719" y="10825"/>
                </a:lnTo>
                <a:lnTo>
                  <a:pt x="302286" y="18556"/>
                </a:lnTo>
                <a:lnTo>
                  <a:pt x="294084" y="23193"/>
                </a:lnTo>
                <a:lnTo>
                  <a:pt x="285114" y="24739"/>
                </a:lnTo>
                <a:lnTo>
                  <a:pt x="280473" y="24098"/>
                </a:lnTo>
                <a:lnTo>
                  <a:pt x="273961" y="22174"/>
                </a:lnTo>
                <a:lnTo>
                  <a:pt x="265576" y="18963"/>
                </a:lnTo>
                <a:lnTo>
                  <a:pt x="245146" y="9876"/>
                </a:lnTo>
                <a:lnTo>
                  <a:pt x="230907" y="3971"/>
                </a:lnTo>
                <a:lnTo>
                  <a:pt x="226847" y="2654"/>
                </a:lnTo>
                <a:lnTo>
                  <a:pt x="219316" y="876"/>
                </a:lnTo>
                <a:lnTo>
                  <a:pt x="210921" y="0"/>
                </a:lnTo>
                <a:lnTo>
                  <a:pt x="201663" y="0"/>
                </a:lnTo>
                <a:lnTo>
                  <a:pt x="157803" y="7440"/>
                </a:lnTo>
                <a:lnTo>
                  <a:pt x="122745" y="29768"/>
                </a:lnTo>
                <a:lnTo>
                  <a:pt x="99753" y="62869"/>
                </a:lnTo>
                <a:lnTo>
                  <a:pt x="92087" y="102628"/>
                </a:lnTo>
                <a:lnTo>
                  <a:pt x="92787" y="114420"/>
                </a:lnTo>
                <a:lnTo>
                  <a:pt x="110651" y="163030"/>
                </a:lnTo>
                <a:lnTo>
                  <a:pt x="135934" y="198357"/>
                </a:lnTo>
                <a:lnTo>
                  <a:pt x="171833" y="242703"/>
                </a:lnTo>
                <a:lnTo>
                  <a:pt x="186434" y="262421"/>
                </a:lnTo>
                <a:lnTo>
                  <a:pt x="208560" y="301935"/>
                </a:lnTo>
                <a:lnTo>
                  <a:pt x="212509" y="327075"/>
                </a:lnTo>
                <a:lnTo>
                  <a:pt x="211277" y="340315"/>
                </a:lnTo>
                <a:lnTo>
                  <a:pt x="182089" y="381792"/>
                </a:lnTo>
                <a:lnTo>
                  <a:pt x="139458" y="392417"/>
                </a:lnTo>
                <a:lnTo>
                  <a:pt x="118703" y="390664"/>
                </a:lnTo>
                <a:lnTo>
                  <a:pt x="70396" y="364388"/>
                </a:lnTo>
                <a:lnTo>
                  <a:pt x="50801" y="326440"/>
                </a:lnTo>
                <a:lnTo>
                  <a:pt x="42494" y="268681"/>
                </a:lnTo>
                <a:lnTo>
                  <a:pt x="24790" y="268681"/>
                </a:lnTo>
                <a:lnTo>
                  <a:pt x="0" y="413626"/>
                </a:lnTo>
                <a:lnTo>
                  <a:pt x="16319" y="413626"/>
                </a:lnTo>
                <a:lnTo>
                  <a:pt x="21991" y="402800"/>
                </a:lnTo>
                <a:lnTo>
                  <a:pt x="28873" y="395070"/>
                </a:lnTo>
                <a:lnTo>
                  <a:pt x="36964" y="390432"/>
                </a:lnTo>
                <a:lnTo>
                  <a:pt x="46266" y="388886"/>
                </a:lnTo>
                <a:lnTo>
                  <a:pt x="51536" y="388886"/>
                </a:lnTo>
                <a:lnTo>
                  <a:pt x="59029" y="391033"/>
                </a:lnTo>
                <a:lnTo>
                  <a:pt x="68732" y="395350"/>
                </a:lnTo>
                <a:lnTo>
                  <a:pt x="88827" y="403350"/>
                </a:lnTo>
                <a:lnTo>
                  <a:pt x="107719" y="409060"/>
                </a:lnTo>
                <a:lnTo>
                  <a:pt x="125409" y="412485"/>
                </a:lnTo>
                <a:lnTo>
                  <a:pt x="141897" y="413626"/>
                </a:lnTo>
                <a:lnTo>
                  <a:pt x="169724" y="411378"/>
                </a:lnTo>
                <a:lnTo>
                  <a:pt x="217858" y="393389"/>
                </a:lnTo>
                <a:lnTo>
                  <a:pt x="254831" y="358994"/>
                </a:lnTo>
                <a:lnTo>
                  <a:pt x="273881" y="317773"/>
                </a:lnTo>
                <a:lnTo>
                  <a:pt x="276263" y="295198"/>
                </a:lnTo>
                <a:lnTo>
                  <a:pt x="275256" y="280668"/>
                </a:lnTo>
                <a:lnTo>
                  <a:pt x="260159" y="234403"/>
                </a:lnTo>
                <a:lnTo>
                  <a:pt x="234302" y="194406"/>
                </a:lnTo>
                <a:lnTo>
                  <a:pt x="179446" y="127363"/>
                </a:lnTo>
                <a:lnTo>
                  <a:pt x="171791" y="117308"/>
                </a:lnTo>
                <a:lnTo>
                  <a:pt x="156225" y="80364"/>
                </a:lnTo>
                <a:lnTo>
                  <a:pt x="155841" y="73075"/>
                </a:lnTo>
                <a:lnTo>
                  <a:pt x="156796" y="62726"/>
                </a:lnTo>
                <a:lnTo>
                  <a:pt x="179463" y="29754"/>
                </a:lnTo>
                <a:lnTo>
                  <a:pt x="212458" y="21209"/>
                </a:lnTo>
                <a:lnTo>
                  <a:pt x="227933" y="22894"/>
                </a:lnTo>
                <a:lnTo>
                  <a:pt x="266522" y="48171"/>
                </a:lnTo>
                <a:lnTo>
                  <a:pt x="283403" y="83188"/>
                </a:lnTo>
                <a:lnTo>
                  <a:pt x="290436" y="134340"/>
                </a:lnTo>
                <a:lnTo>
                  <a:pt x="308140" y="134340"/>
                </a:lnTo>
                <a:lnTo>
                  <a:pt x="33293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781041" y="4728921"/>
            <a:ext cx="333375" cy="414020"/>
          </a:xfrm>
          <a:custGeom>
            <a:avLst/>
            <a:gdLst/>
            <a:ahLst/>
            <a:cxnLst/>
            <a:rect l="l" t="t" r="r" b="b"/>
            <a:pathLst>
              <a:path w="333375" h="414020">
                <a:moveTo>
                  <a:pt x="332930" y="0"/>
                </a:moveTo>
                <a:lnTo>
                  <a:pt x="316382" y="0"/>
                </a:lnTo>
                <a:lnTo>
                  <a:pt x="309719" y="10825"/>
                </a:lnTo>
                <a:lnTo>
                  <a:pt x="302286" y="18556"/>
                </a:lnTo>
                <a:lnTo>
                  <a:pt x="294084" y="23193"/>
                </a:lnTo>
                <a:lnTo>
                  <a:pt x="285115" y="24739"/>
                </a:lnTo>
                <a:lnTo>
                  <a:pt x="280473" y="24098"/>
                </a:lnTo>
                <a:lnTo>
                  <a:pt x="273961" y="22174"/>
                </a:lnTo>
                <a:lnTo>
                  <a:pt x="265576" y="18963"/>
                </a:lnTo>
                <a:lnTo>
                  <a:pt x="245146" y="9876"/>
                </a:lnTo>
                <a:lnTo>
                  <a:pt x="230907" y="3971"/>
                </a:lnTo>
                <a:lnTo>
                  <a:pt x="226847" y="2654"/>
                </a:lnTo>
                <a:lnTo>
                  <a:pt x="219316" y="876"/>
                </a:lnTo>
                <a:lnTo>
                  <a:pt x="210921" y="0"/>
                </a:lnTo>
                <a:lnTo>
                  <a:pt x="201663" y="0"/>
                </a:lnTo>
                <a:lnTo>
                  <a:pt x="157803" y="7440"/>
                </a:lnTo>
                <a:lnTo>
                  <a:pt x="122745" y="29768"/>
                </a:lnTo>
                <a:lnTo>
                  <a:pt x="99753" y="62869"/>
                </a:lnTo>
                <a:lnTo>
                  <a:pt x="92087" y="102628"/>
                </a:lnTo>
                <a:lnTo>
                  <a:pt x="92787" y="114420"/>
                </a:lnTo>
                <a:lnTo>
                  <a:pt x="110656" y="163030"/>
                </a:lnTo>
                <a:lnTo>
                  <a:pt x="135936" y="198357"/>
                </a:lnTo>
                <a:lnTo>
                  <a:pt x="171833" y="242703"/>
                </a:lnTo>
                <a:lnTo>
                  <a:pt x="186434" y="262421"/>
                </a:lnTo>
                <a:lnTo>
                  <a:pt x="208560" y="301935"/>
                </a:lnTo>
                <a:lnTo>
                  <a:pt x="212509" y="327075"/>
                </a:lnTo>
                <a:lnTo>
                  <a:pt x="211277" y="340315"/>
                </a:lnTo>
                <a:lnTo>
                  <a:pt x="182089" y="381792"/>
                </a:lnTo>
                <a:lnTo>
                  <a:pt x="139458" y="392417"/>
                </a:lnTo>
                <a:lnTo>
                  <a:pt x="118703" y="390664"/>
                </a:lnTo>
                <a:lnTo>
                  <a:pt x="70396" y="364388"/>
                </a:lnTo>
                <a:lnTo>
                  <a:pt x="50801" y="326440"/>
                </a:lnTo>
                <a:lnTo>
                  <a:pt x="42494" y="268681"/>
                </a:lnTo>
                <a:lnTo>
                  <a:pt x="24790" y="268681"/>
                </a:lnTo>
                <a:lnTo>
                  <a:pt x="0" y="413626"/>
                </a:lnTo>
                <a:lnTo>
                  <a:pt x="16319" y="413626"/>
                </a:lnTo>
                <a:lnTo>
                  <a:pt x="21991" y="402800"/>
                </a:lnTo>
                <a:lnTo>
                  <a:pt x="28873" y="395070"/>
                </a:lnTo>
                <a:lnTo>
                  <a:pt x="36964" y="390432"/>
                </a:lnTo>
                <a:lnTo>
                  <a:pt x="46266" y="388886"/>
                </a:lnTo>
                <a:lnTo>
                  <a:pt x="51536" y="388886"/>
                </a:lnTo>
                <a:lnTo>
                  <a:pt x="59029" y="391033"/>
                </a:lnTo>
                <a:lnTo>
                  <a:pt x="68732" y="395350"/>
                </a:lnTo>
                <a:lnTo>
                  <a:pt x="88827" y="403350"/>
                </a:lnTo>
                <a:lnTo>
                  <a:pt x="107719" y="409060"/>
                </a:lnTo>
                <a:lnTo>
                  <a:pt x="125409" y="412485"/>
                </a:lnTo>
                <a:lnTo>
                  <a:pt x="141897" y="413626"/>
                </a:lnTo>
                <a:lnTo>
                  <a:pt x="169724" y="411378"/>
                </a:lnTo>
                <a:lnTo>
                  <a:pt x="217858" y="393389"/>
                </a:lnTo>
                <a:lnTo>
                  <a:pt x="254831" y="358994"/>
                </a:lnTo>
                <a:lnTo>
                  <a:pt x="273881" y="317773"/>
                </a:lnTo>
                <a:lnTo>
                  <a:pt x="276263" y="295198"/>
                </a:lnTo>
                <a:lnTo>
                  <a:pt x="275257" y="280668"/>
                </a:lnTo>
                <a:lnTo>
                  <a:pt x="260159" y="234403"/>
                </a:lnTo>
                <a:lnTo>
                  <a:pt x="234302" y="194406"/>
                </a:lnTo>
                <a:lnTo>
                  <a:pt x="179451" y="127363"/>
                </a:lnTo>
                <a:lnTo>
                  <a:pt x="171796" y="117308"/>
                </a:lnTo>
                <a:lnTo>
                  <a:pt x="156225" y="80364"/>
                </a:lnTo>
                <a:lnTo>
                  <a:pt x="155841" y="73075"/>
                </a:lnTo>
                <a:lnTo>
                  <a:pt x="156798" y="62726"/>
                </a:lnTo>
                <a:lnTo>
                  <a:pt x="179463" y="29754"/>
                </a:lnTo>
                <a:lnTo>
                  <a:pt x="212458" y="21209"/>
                </a:lnTo>
                <a:lnTo>
                  <a:pt x="227933" y="22894"/>
                </a:lnTo>
                <a:lnTo>
                  <a:pt x="266522" y="48171"/>
                </a:lnTo>
                <a:lnTo>
                  <a:pt x="283403" y="83188"/>
                </a:lnTo>
                <a:lnTo>
                  <a:pt x="290436" y="134340"/>
                </a:lnTo>
                <a:lnTo>
                  <a:pt x="308140" y="134340"/>
                </a:lnTo>
                <a:lnTo>
                  <a:pt x="33293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712580" y="4092562"/>
            <a:ext cx="436245" cy="502284"/>
          </a:xfrm>
          <a:custGeom>
            <a:avLst/>
            <a:gdLst/>
            <a:ahLst/>
            <a:cxnLst/>
            <a:rect l="l" t="t" r="r" b="b"/>
            <a:pathLst>
              <a:path w="436244" h="502285">
                <a:moveTo>
                  <a:pt x="395744" y="0"/>
                </a:moveTo>
                <a:lnTo>
                  <a:pt x="343304" y="21216"/>
                </a:lnTo>
                <a:lnTo>
                  <a:pt x="294322" y="62496"/>
                </a:lnTo>
                <a:lnTo>
                  <a:pt x="266052" y="92823"/>
                </a:lnTo>
                <a:lnTo>
                  <a:pt x="236778" y="128700"/>
                </a:lnTo>
                <a:lnTo>
                  <a:pt x="206501" y="170125"/>
                </a:lnTo>
                <a:lnTo>
                  <a:pt x="175221" y="217099"/>
                </a:lnTo>
                <a:lnTo>
                  <a:pt x="142938" y="269620"/>
                </a:lnTo>
                <a:lnTo>
                  <a:pt x="222021" y="0"/>
                </a:lnTo>
                <a:lnTo>
                  <a:pt x="35140" y="31813"/>
                </a:lnTo>
                <a:lnTo>
                  <a:pt x="42494" y="53022"/>
                </a:lnTo>
                <a:lnTo>
                  <a:pt x="55374" y="50848"/>
                </a:lnTo>
                <a:lnTo>
                  <a:pt x="66068" y="49296"/>
                </a:lnTo>
                <a:lnTo>
                  <a:pt x="74576" y="48366"/>
                </a:lnTo>
                <a:lnTo>
                  <a:pt x="80899" y="48056"/>
                </a:lnTo>
                <a:lnTo>
                  <a:pt x="88797" y="48609"/>
                </a:lnTo>
                <a:lnTo>
                  <a:pt x="116598" y="66903"/>
                </a:lnTo>
                <a:lnTo>
                  <a:pt x="116598" y="73571"/>
                </a:lnTo>
                <a:lnTo>
                  <a:pt x="106638" y="131240"/>
                </a:lnTo>
                <a:lnTo>
                  <a:pt x="0" y="502018"/>
                </a:lnTo>
                <a:lnTo>
                  <a:pt x="80962" y="502018"/>
                </a:lnTo>
                <a:lnTo>
                  <a:pt x="100495" y="432295"/>
                </a:lnTo>
                <a:lnTo>
                  <a:pt x="127228" y="356234"/>
                </a:lnTo>
                <a:lnTo>
                  <a:pt x="145600" y="312527"/>
                </a:lnTo>
                <a:lnTo>
                  <a:pt x="167297" y="273545"/>
                </a:lnTo>
                <a:lnTo>
                  <a:pt x="193814" y="232273"/>
                </a:lnTo>
                <a:lnTo>
                  <a:pt x="219357" y="195019"/>
                </a:lnTo>
                <a:lnTo>
                  <a:pt x="243924" y="161783"/>
                </a:lnTo>
                <a:lnTo>
                  <a:pt x="281328" y="116539"/>
                </a:lnTo>
                <a:lnTo>
                  <a:pt x="311518" y="89255"/>
                </a:lnTo>
                <a:lnTo>
                  <a:pt x="323024" y="84848"/>
                </a:lnTo>
                <a:lnTo>
                  <a:pt x="333387" y="84848"/>
                </a:lnTo>
                <a:lnTo>
                  <a:pt x="336918" y="86448"/>
                </a:lnTo>
                <a:lnTo>
                  <a:pt x="339902" y="89649"/>
                </a:lnTo>
                <a:lnTo>
                  <a:pt x="342493" y="92075"/>
                </a:lnTo>
                <a:lnTo>
                  <a:pt x="344144" y="97091"/>
                </a:lnTo>
                <a:lnTo>
                  <a:pt x="344881" y="104673"/>
                </a:lnTo>
                <a:lnTo>
                  <a:pt x="346429" y="113405"/>
                </a:lnTo>
                <a:lnTo>
                  <a:pt x="369747" y="141414"/>
                </a:lnTo>
                <a:lnTo>
                  <a:pt x="378307" y="141414"/>
                </a:lnTo>
                <a:lnTo>
                  <a:pt x="416725" y="115671"/>
                </a:lnTo>
                <a:lnTo>
                  <a:pt x="434464" y="62198"/>
                </a:lnTo>
                <a:lnTo>
                  <a:pt x="435648" y="43522"/>
                </a:lnTo>
                <a:lnTo>
                  <a:pt x="434981" y="33548"/>
                </a:lnTo>
                <a:lnTo>
                  <a:pt x="412318" y="2789"/>
                </a:lnTo>
                <a:lnTo>
                  <a:pt x="404521" y="697"/>
                </a:lnTo>
                <a:lnTo>
                  <a:pt x="39574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786914" y="6503657"/>
            <a:ext cx="474980" cy="49530"/>
          </a:xfrm>
          <a:custGeom>
            <a:avLst/>
            <a:gdLst/>
            <a:ahLst/>
            <a:cxnLst/>
            <a:rect l="l" t="t" r="r" b="b"/>
            <a:pathLst>
              <a:path w="474979" h="49529">
                <a:moveTo>
                  <a:pt x="474624" y="0"/>
                </a:moveTo>
                <a:lnTo>
                  <a:pt x="0" y="0"/>
                </a:lnTo>
                <a:lnTo>
                  <a:pt x="0" y="49491"/>
                </a:lnTo>
                <a:lnTo>
                  <a:pt x="474624" y="49491"/>
                </a:lnTo>
                <a:lnTo>
                  <a:pt x="4746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504766" y="6147473"/>
            <a:ext cx="620395" cy="779780"/>
          </a:xfrm>
          <a:custGeom>
            <a:avLst/>
            <a:gdLst/>
            <a:ahLst/>
            <a:cxnLst/>
            <a:rect l="l" t="t" r="r" b="b"/>
            <a:pathLst>
              <a:path w="620395" h="779779">
                <a:moveTo>
                  <a:pt x="1828" y="0"/>
                </a:moveTo>
                <a:lnTo>
                  <a:pt x="317500" y="411759"/>
                </a:lnTo>
                <a:lnTo>
                  <a:pt x="0" y="772464"/>
                </a:lnTo>
                <a:lnTo>
                  <a:pt x="52463" y="769823"/>
                </a:lnTo>
                <a:lnTo>
                  <a:pt x="510920" y="769823"/>
                </a:lnTo>
                <a:lnTo>
                  <a:pt x="517453" y="769987"/>
                </a:lnTo>
                <a:lnTo>
                  <a:pt x="524592" y="770482"/>
                </a:lnTo>
                <a:lnTo>
                  <a:pt x="532341" y="771307"/>
                </a:lnTo>
                <a:lnTo>
                  <a:pt x="548411" y="773645"/>
                </a:lnTo>
                <a:lnTo>
                  <a:pt x="580707" y="779538"/>
                </a:lnTo>
                <a:lnTo>
                  <a:pt x="585296" y="745276"/>
                </a:lnTo>
                <a:lnTo>
                  <a:pt x="592630" y="696231"/>
                </a:lnTo>
                <a:lnTo>
                  <a:pt x="604126" y="642213"/>
                </a:lnTo>
                <a:lnTo>
                  <a:pt x="619836" y="575703"/>
                </a:lnTo>
                <a:lnTo>
                  <a:pt x="598970" y="575703"/>
                </a:lnTo>
                <a:lnTo>
                  <a:pt x="574730" y="626500"/>
                </a:lnTo>
                <a:lnTo>
                  <a:pt x="550938" y="657237"/>
                </a:lnTo>
                <a:lnTo>
                  <a:pt x="499739" y="676609"/>
                </a:lnTo>
                <a:lnTo>
                  <a:pt x="476224" y="677900"/>
                </a:lnTo>
                <a:lnTo>
                  <a:pt x="138302" y="677900"/>
                </a:lnTo>
                <a:lnTo>
                  <a:pt x="405993" y="372097"/>
                </a:lnTo>
                <a:lnTo>
                  <a:pt x="157454" y="48615"/>
                </a:lnTo>
                <a:lnTo>
                  <a:pt x="397090" y="48615"/>
                </a:lnTo>
                <a:lnTo>
                  <a:pt x="432300" y="50161"/>
                </a:lnTo>
                <a:lnTo>
                  <a:pt x="481887" y="62529"/>
                </a:lnTo>
                <a:lnTo>
                  <a:pt x="517382" y="103946"/>
                </a:lnTo>
                <a:lnTo>
                  <a:pt x="536270" y="151739"/>
                </a:lnTo>
                <a:lnTo>
                  <a:pt x="554481" y="151739"/>
                </a:lnTo>
                <a:lnTo>
                  <a:pt x="549160" y="6184"/>
                </a:lnTo>
                <a:lnTo>
                  <a:pt x="96519" y="6184"/>
                </a:lnTo>
                <a:lnTo>
                  <a:pt x="85865" y="5963"/>
                </a:lnTo>
                <a:lnTo>
                  <a:pt x="73942" y="5300"/>
                </a:lnTo>
                <a:lnTo>
                  <a:pt x="60747" y="4197"/>
                </a:lnTo>
                <a:lnTo>
                  <a:pt x="46278" y="2654"/>
                </a:lnTo>
                <a:lnTo>
                  <a:pt x="18281" y="665"/>
                </a:lnTo>
                <a:lnTo>
                  <a:pt x="18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328841" y="6503657"/>
            <a:ext cx="474980" cy="49530"/>
          </a:xfrm>
          <a:custGeom>
            <a:avLst/>
            <a:gdLst/>
            <a:ahLst/>
            <a:cxnLst/>
            <a:rect l="l" t="t" r="r" b="b"/>
            <a:pathLst>
              <a:path w="474979" h="49529">
                <a:moveTo>
                  <a:pt x="474611" y="0"/>
                </a:moveTo>
                <a:lnTo>
                  <a:pt x="0" y="0"/>
                </a:lnTo>
                <a:lnTo>
                  <a:pt x="0" y="49491"/>
                </a:lnTo>
                <a:lnTo>
                  <a:pt x="474611" y="49491"/>
                </a:lnTo>
                <a:lnTo>
                  <a:pt x="47461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484702" y="7189520"/>
            <a:ext cx="595630" cy="64135"/>
          </a:xfrm>
          <a:custGeom>
            <a:avLst/>
            <a:gdLst/>
            <a:ahLst/>
            <a:cxnLst/>
            <a:rect l="l" t="t" r="r" b="b"/>
            <a:pathLst>
              <a:path w="595629" h="64134">
                <a:moveTo>
                  <a:pt x="595045" y="0"/>
                </a:moveTo>
                <a:lnTo>
                  <a:pt x="0" y="0"/>
                </a:lnTo>
                <a:lnTo>
                  <a:pt x="0" y="63626"/>
                </a:lnTo>
                <a:lnTo>
                  <a:pt x="595045" y="63626"/>
                </a:lnTo>
                <a:lnTo>
                  <a:pt x="5950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484702" y="6970318"/>
            <a:ext cx="595630" cy="64135"/>
          </a:xfrm>
          <a:custGeom>
            <a:avLst/>
            <a:gdLst/>
            <a:ahLst/>
            <a:cxnLst/>
            <a:rect l="l" t="t" r="r" b="b"/>
            <a:pathLst>
              <a:path w="595629" h="64134">
                <a:moveTo>
                  <a:pt x="595045" y="0"/>
                </a:moveTo>
                <a:lnTo>
                  <a:pt x="0" y="0"/>
                </a:lnTo>
                <a:lnTo>
                  <a:pt x="0" y="63639"/>
                </a:lnTo>
                <a:lnTo>
                  <a:pt x="595045" y="63639"/>
                </a:lnTo>
                <a:lnTo>
                  <a:pt x="5950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484702" y="4371847"/>
            <a:ext cx="595630" cy="64135"/>
          </a:xfrm>
          <a:custGeom>
            <a:avLst/>
            <a:gdLst/>
            <a:ahLst/>
            <a:cxnLst/>
            <a:rect l="l" t="t" r="r" b="b"/>
            <a:pathLst>
              <a:path w="595629" h="64135">
                <a:moveTo>
                  <a:pt x="595045" y="0"/>
                </a:moveTo>
                <a:lnTo>
                  <a:pt x="0" y="0"/>
                </a:lnTo>
                <a:lnTo>
                  <a:pt x="0" y="63639"/>
                </a:lnTo>
                <a:lnTo>
                  <a:pt x="595045" y="63639"/>
                </a:lnTo>
                <a:lnTo>
                  <a:pt x="5950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484702" y="4152658"/>
            <a:ext cx="595630" cy="64135"/>
          </a:xfrm>
          <a:custGeom>
            <a:avLst/>
            <a:gdLst/>
            <a:ahLst/>
            <a:cxnLst/>
            <a:rect l="l" t="t" r="r" b="b"/>
            <a:pathLst>
              <a:path w="595629" h="64135">
                <a:moveTo>
                  <a:pt x="595045" y="0"/>
                </a:moveTo>
                <a:lnTo>
                  <a:pt x="0" y="0"/>
                </a:lnTo>
                <a:lnTo>
                  <a:pt x="0" y="63639"/>
                </a:lnTo>
                <a:lnTo>
                  <a:pt x="595045" y="63639"/>
                </a:lnTo>
                <a:lnTo>
                  <a:pt x="59504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3218180" marR="5080" indent="-2707640">
              <a:lnSpc>
                <a:spcPts val="8000"/>
              </a:lnSpc>
              <a:spcBef>
                <a:spcPts val="405"/>
              </a:spcBef>
            </a:pPr>
            <a:r>
              <a:rPr dirty="0"/>
              <a:t>Things to know </a:t>
            </a:r>
            <a:r>
              <a:rPr spc="75" dirty="0"/>
              <a:t>about</a:t>
            </a:r>
            <a:r>
              <a:rPr spc="-40" dirty="0"/>
              <a:t> </a:t>
            </a:r>
            <a:r>
              <a:rPr dirty="0"/>
              <a:t>the  </a:t>
            </a:r>
            <a:r>
              <a:rPr spc="-10" dirty="0"/>
              <a:t>Correlation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39800" y="2664396"/>
            <a:ext cx="10821035" cy="6161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9090" indent="-276225">
              <a:lnSpc>
                <a:spcPct val="100000"/>
              </a:lnSpc>
              <a:spcBef>
                <a:spcPts val="100"/>
              </a:spcBef>
              <a:buSzPct val="74626"/>
              <a:buChar char="•"/>
              <a:tabLst>
                <a:tab pos="339725" algn="l"/>
              </a:tabLst>
            </a:pPr>
            <a:r>
              <a:rPr sz="3350" dirty="0">
                <a:latin typeface="Arial"/>
                <a:cs typeface="Arial"/>
              </a:rPr>
              <a:t>It </a:t>
            </a:r>
            <a:r>
              <a:rPr sz="3350" spc="-5" dirty="0">
                <a:latin typeface="Arial"/>
                <a:cs typeface="Arial"/>
              </a:rPr>
              <a:t>varies </a:t>
            </a:r>
            <a:r>
              <a:rPr sz="3350" spc="25" dirty="0">
                <a:latin typeface="Arial"/>
                <a:cs typeface="Arial"/>
              </a:rPr>
              <a:t>between </a:t>
            </a:r>
            <a:r>
              <a:rPr sz="3350" spc="-5" dirty="0">
                <a:latin typeface="Arial"/>
                <a:cs typeface="Arial"/>
              </a:rPr>
              <a:t>-1 </a:t>
            </a:r>
            <a:r>
              <a:rPr sz="3350" spc="60" dirty="0">
                <a:latin typeface="Arial"/>
                <a:cs typeface="Arial"/>
              </a:rPr>
              <a:t>and</a:t>
            </a:r>
            <a:r>
              <a:rPr sz="3350" spc="-20" dirty="0">
                <a:latin typeface="Arial"/>
                <a:cs typeface="Arial"/>
              </a:rPr>
              <a:t> </a:t>
            </a:r>
            <a:r>
              <a:rPr sz="3350" spc="125" dirty="0">
                <a:latin typeface="Arial"/>
                <a:cs typeface="Arial"/>
              </a:rPr>
              <a:t>+1</a:t>
            </a:r>
            <a:endParaRPr sz="3350">
              <a:latin typeface="Arial"/>
              <a:cs typeface="Arial"/>
            </a:endParaRPr>
          </a:p>
          <a:p>
            <a:pPr marL="785495" lvl="1" indent="-278130">
              <a:lnSpc>
                <a:spcPct val="100000"/>
              </a:lnSpc>
              <a:spcBef>
                <a:spcPts val="2060"/>
              </a:spcBef>
              <a:buSzPct val="75000"/>
              <a:buChar char="-"/>
              <a:tabLst>
                <a:tab pos="785495" algn="l"/>
                <a:tab pos="786130" algn="l"/>
              </a:tabLst>
            </a:pPr>
            <a:r>
              <a:rPr sz="2800" spc="5" dirty="0">
                <a:latin typeface="Arial"/>
                <a:cs typeface="Arial"/>
              </a:rPr>
              <a:t>0 </a:t>
            </a:r>
            <a:r>
              <a:rPr sz="2800" spc="220" dirty="0">
                <a:latin typeface="Arial"/>
                <a:cs typeface="Arial"/>
              </a:rPr>
              <a:t>= </a:t>
            </a:r>
            <a:r>
              <a:rPr sz="2800" spc="5" dirty="0">
                <a:latin typeface="Arial"/>
                <a:cs typeface="Arial"/>
              </a:rPr>
              <a:t>no</a:t>
            </a:r>
            <a:r>
              <a:rPr sz="2800" spc="-229" dirty="0">
                <a:latin typeface="Arial"/>
                <a:cs typeface="Arial"/>
              </a:rPr>
              <a:t> </a:t>
            </a:r>
            <a:r>
              <a:rPr sz="2800" spc="10" dirty="0">
                <a:latin typeface="Arial"/>
                <a:cs typeface="Arial"/>
              </a:rPr>
              <a:t>relationship</a:t>
            </a:r>
            <a:endParaRPr sz="28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Arial"/>
              <a:buChar char="-"/>
            </a:pPr>
            <a:endParaRPr sz="2500">
              <a:latin typeface="Arial"/>
              <a:cs typeface="Arial"/>
            </a:endParaRPr>
          </a:p>
          <a:p>
            <a:pPr marL="339090" indent="-276225">
              <a:lnSpc>
                <a:spcPct val="100000"/>
              </a:lnSpc>
              <a:spcBef>
                <a:spcPts val="5"/>
              </a:spcBef>
              <a:buSzPct val="74626"/>
              <a:buChar char="•"/>
              <a:tabLst>
                <a:tab pos="339725" algn="l"/>
              </a:tabLst>
            </a:pPr>
            <a:r>
              <a:rPr sz="3350" dirty="0">
                <a:latin typeface="Arial"/>
                <a:cs typeface="Arial"/>
              </a:rPr>
              <a:t>It </a:t>
            </a:r>
            <a:r>
              <a:rPr sz="3350" spc="-5" dirty="0">
                <a:latin typeface="Arial"/>
                <a:cs typeface="Arial"/>
              </a:rPr>
              <a:t>is an </a:t>
            </a:r>
            <a:r>
              <a:rPr sz="3350" spc="20" dirty="0">
                <a:latin typeface="Arial"/>
                <a:cs typeface="Arial"/>
              </a:rPr>
              <a:t>effect</a:t>
            </a:r>
            <a:r>
              <a:rPr sz="3350" spc="5" dirty="0">
                <a:latin typeface="Arial"/>
                <a:cs typeface="Arial"/>
              </a:rPr>
              <a:t> </a:t>
            </a:r>
            <a:r>
              <a:rPr sz="3350" spc="-5" dirty="0">
                <a:latin typeface="Arial"/>
                <a:cs typeface="Arial"/>
              </a:rPr>
              <a:t>size</a:t>
            </a:r>
            <a:endParaRPr sz="3350">
              <a:latin typeface="Arial"/>
              <a:cs typeface="Arial"/>
            </a:endParaRPr>
          </a:p>
          <a:p>
            <a:pPr marL="647700">
              <a:lnSpc>
                <a:spcPct val="100000"/>
              </a:lnSpc>
              <a:spcBef>
                <a:spcPts val="2060"/>
              </a:spcBef>
            </a:pPr>
            <a:r>
              <a:rPr sz="2800" spc="110" dirty="0">
                <a:latin typeface="Arial"/>
                <a:cs typeface="Arial"/>
              </a:rPr>
              <a:t>±.1 </a:t>
            </a:r>
            <a:r>
              <a:rPr sz="2800" spc="220" dirty="0">
                <a:latin typeface="Arial"/>
                <a:cs typeface="Arial"/>
              </a:rPr>
              <a:t>= </a:t>
            </a:r>
            <a:r>
              <a:rPr sz="2800" spc="5" dirty="0">
                <a:latin typeface="Arial"/>
                <a:cs typeface="Arial"/>
              </a:rPr>
              <a:t>small</a:t>
            </a:r>
            <a:r>
              <a:rPr sz="2800" spc="-335" dirty="0">
                <a:latin typeface="Arial"/>
                <a:cs typeface="Arial"/>
              </a:rPr>
              <a:t> </a:t>
            </a:r>
            <a:r>
              <a:rPr sz="2800" spc="20" dirty="0">
                <a:latin typeface="Arial"/>
                <a:cs typeface="Arial"/>
              </a:rPr>
              <a:t>effect</a:t>
            </a:r>
            <a:endParaRPr sz="2800">
              <a:latin typeface="Arial"/>
              <a:cs typeface="Arial"/>
            </a:endParaRPr>
          </a:p>
          <a:p>
            <a:pPr marL="647700">
              <a:lnSpc>
                <a:spcPct val="100000"/>
              </a:lnSpc>
              <a:spcBef>
                <a:spcPts val="2050"/>
              </a:spcBef>
            </a:pPr>
            <a:r>
              <a:rPr sz="2800" spc="110" dirty="0">
                <a:latin typeface="Arial"/>
                <a:cs typeface="Arial"/>
              </a:rPr>
              <a:t>±.3 </a:t>
            </a:r>
            <a:r>
              <a:rPr sz="2800" spc="220" dirty="0">
                <a:latin typeface="Arial"/>
                <a:cs typeface="Arial"/>
              </a:rPr>
              <a:t>= </a:t>
            </a:r>
            <a:r>
              <a:rPr sz="2800" spc="30" dirty="0">
                <a:latin typeface="Arial"/>
                <a:cs typeface="Arial"/>
              </a:rPr>
              <a:t>medium</a:t>
            </a:r>
            <a:r>
              <a:rPr sz="2800" spc="-335" dirty="0">
                <a:latin typeface="Arial"/>
                <a:cs typeface="Arial"/>
              </a:rPr>
              <a:t> </a:t>
            </a:r>
            <a:r>
              <a:rPr sz="2800" spc="20" dirty="0">
                <a:latin typeface="Arial"/>
                <a:cs typeface="Arial"/>
              </a:rPr>
              <a:t>effect</a:t>
            </a:r>
            <a:endParaRPr sz="2800">
              <a:latin typeface="Arial"/>
              <a:cs typeface="Arial"/>
            </a:endParaRPr>
          </a:p>
          <a:p>
            <a:pPr marL="647700">
              <a:lnSpc>
                <a:spcPct val="100000"/>
              </a:lnSpc>
              <a:spcBef>
                <a:spcPts val="2050"/>
              </a:spcBef>
            </a:pPr>
            <a:r>
              <a:rPr sz="2800" spc="110" dirty="0">
                <a:latin typeface="Arial"/>
                <a:cs typeface="Arial"/>
              </a:rPr>
              <a:t>±.5 </a:t>
            </a:r>
            <a:r>
              <a:rPr sz="2800" spc="220" dirty="0">
                <a:latin typeface="Arial"/>
                <a:cs typeface="Arial"/>
              </a:rPr>
              <a:t>= </a:t>
            </a:r>
            <a:r>
              <a:rPr sz="2800" spc="35" dirty="0">
                <a:latin typeface="Arial"/>
                <a:cs typeface="Arial"/>
              </a:rPr>
              <a:t>large</a:t>
            </a:r>
            <a:r>
              <a:rPr sz="2800" spc="-335" dirty="0">
                <a:latin typeface="Arial"/>
                <a:cs typeface="Arial"/>
              </a:rPr>
              <a:t> </a:t>
            </a:r>
            <a:r>
              <a:rPr sz="2800" spc="20" dirty="0">
                <a:latin typeface="Arial"/>
                <a:cs typeface="Arial"/>
              </a:rPr>
              <a:t>effect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Arial"/>
              <a:cs typeface="Arial"/>
            </a:endParaRPr>
          </a:p>
          <a:p>
            <a:pPr marL="339090" indent="-276225">
              <a:lnSpc>
                <a:spcPct val="100000"/>
              </a:lnSpc>
              <a:buSzPct val="74626"/>
              <a:buChar char="•"/>
              <a:tabLst>
                <a:tab pos="339725" algn="l"/>
              </a:tabLst>
            </a:pPr>
            <a:r>
              <a:rPr sz="3350" spc="10" dirty="0">
                <a:latin typeface="Arial"/>
                <a:cs typeface="Arial"/>
              </a:rPr>
              <a:t>Coefficient </a:t>
            </a:r>
            <a:r>
              <a:rPr sz="3350" dirty="0">
                <a:latin typeface="Arial"/>
                <a:cs typeface="Arial"/>
              </a:rPr>
              <a:t>of </a:t>
            </a:r>
            <a:r>
              <a:rPr sz="3350" spc="15" dirty="0">
                <a:latin typeface="Arial"/>
                <a:cs typeface="Arial"/>
              </a:rPr>
              <a:t>determination,</a:t>
            </a:r>
            <a:r>
              <a:rPr sz="3350" spc="-15" dirty="0">
                <a:latin typeface="Arial"/>
                <a:cs typeface="Arial"/>
              </a:rPr>
              <a:t> </a:t>
            </a:r>
            <a:r>
              <a:rPr sz="3350" spc="-5" dirty="0">
                <a:latin typeface="Arial"/>
                <a:cs typeface="Arial"/>
              </a:rPr>
              <a:t>r2</a:t>
            </a:r>
            <a:endParaRPr sz="3350">
              <a:latin typeface="Arial"/>
              <a:cs typeface="Arial"/>
            </a:endParaRPr>
          </a:p>
          <a:p>
            <a:pPr marL="785495" marR="55880" lvl="1" indent="-278130">
              <a:lnSpc>
                <a:spcPct val="101200"/>
              </a:lnSpc>
              <a:spcBef>
                <a:spcPts val="2025"/>
              </a:spcBef>
              <a:buSzPct val="75000"/>
              <a:buChar char="-"/>
              <a:tabLst>
                <a:tab pos="785495" algn="l"/>
                <a:tab pos="786130" algn="l"/>
              </a:tabLst>
            </a:pPr>
            <a:r>
              <a:rPr sz="2800" spc="5" dirty="0">
                <a:latin typeface="Arial"/>
                <a:cs typeface="Arial"/>
              </a:rPr>
              <a:t>By </a:t>
            </a:r>
            <a:r>
              <a:rPr sz="2800" spc="45" dirty="0">
                <a:latin typeface="Arial"/>
                <a:cs typeface="Arial"/>
              </a:rPr>
              <a:t>squaring </a:t>
            </a:r>
            <a:r>
              <a:rPr sz="2800" spc="5" dirty="0">
                <a:latin typeface="Arial"/>
                <a:cs typeface="Arial"/>
              </a:rPr>
              <a:t>the value of </a:t>
            </a:r>
            <a:r>
              <a:rPr sz="2800" dirty="0">
                <a:latin typeface="Arial"/>
                <a:cs typeface="Arial"/>
              </a:rPr>
              <a:t>r </a:t>
            </a:r>
            <a:r>
              <a:rPr sz="2800" spc="5" dirty="0">
                <a:latin typeface="Arial"/>
                <a:cs typeface="Arial"/>
              </a:rPr>
              <a:t>you </a:t>
            </a:r>
            <a:r>
              <a:rPr sz="2800" spc="55" dirty="0">
                <a:latin typeface="Arial"/>
                <a:cs typeface="Arial"/>
              </a:rPr>
              <a:t>get </a:t>
            </a:r>
            <a:r>
              <a:rPr sz="2800" spc="5" dirty="0">
                <a:latin typeface="Arial"/>
                <a:cs typeface="Arial"/>
              </a:rPr>
              <a:t>the </a:t>
            </a:r>
            <a:r>
              <a:rPr sz="2800" spc="35" dirty="0">
                <a:latin typeface="Arial"/>
                <a:cs typeface="Arial"/>
              </a:rPr>
              <a:t>proportion </a:t>
            </a:r>
            <a:r>
              <a:rPr sz="2800" spc="5" dirty="0">
                <a:latin typeface="Arial"/>
                <a:cs typeface="Arial"/>
              </a:rPr>
              <a:t>of </a:t>
            </a:r>
            <a:r>
              <a:rPr sz="2800" spc="25" dirty="0">
                <a:latin typeface="Arial"/>
                <a:cs typeface="Arial"/>
              </a:rPr>
              <a:t>variance</a:t>
            </a:r>
            <a:r>
              <a:rPr sz="2800" spc="-204" dirty="0">
                <a:latin typeface="Arial"/>
                <a:cs typeface="Arial"/>
              </a:rPr>
              <a:t> </a:t>
            </a:r>
            <a:r>
              <a:rPr sz="2800" spc="5" dirty="0">
                <a:latin typeface="Arial"/>
                <a:cs typeface="Arial"/>
              </a:rPr>
              <a:t>in  one </a:t>
            </a:r>
            <a:r>
              <a:rPr sz="2800" spc="25" dirty="0">
                <a:latin typeface="Arial"/>
                <a:cs typeface="Arial"/>
              </a:rPr>
              <a:t>variable </a:t>
            </a:r>
            <a:r>
              <a:rPr sz="2800" spc="20" dirty="0">
                <a:latin typeface="Arial"/>
                <a:cs typeface="Arial"/>
              </a:rPr>
              <a:t>shared </a:t>
            </a:r>
            <a:r>
              <a:rPr sz="2800" spc="80" dirty="0">
                <a:latin typeface="Arial"/>
                <a:cs typeface="Arial"/>
              </a:rPr>
              <a:t>by </a:t>
            </a:r>
            <a:r>
              <a:rPr sz="2800" spc="5" dirty="0">
                <a:latin typeface="Arial"/>
                <a:cs typeface="Arial"/>
              </a:rPr>
              <a:t>the</a:t>
            </a:r>
            <a:r>
              <a:rPr sz="2800" spc="-135" dirty="0">
                <a:latin typeface="Arial"/>
                <a:cs typeface="Arial"/>
              </a:rPr>
              <a:t> </a:t>
            </a:r>
            <a:r>
              <a:rPr sz="2800" spc="-40" dirty="0">
                <a:latin typeface="Arial"/>
                <a:cs typeface="Arial"/>
              </a:rPr>
              <a:t>other.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2706" y="901433"/>
            <a:ext cx="10959465" cy="1190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650" spc="-20" dirty="0"/>
              <a:t>Correlation </a:t>
            </a:r>
            <a:r>
              <a:rPr sz="7650" spc="135" dirty="0"/>
              <a:t>and</a:t>
            </a:r>
            <a:r>
              <a:rPr sz="7650" spc="-35" dirty="0"/>
              <a:t> </a:t>
            </a:r>
            <a:r>
              <a:rPr sz="7650" spc="-5" dirty="0"/>
              <a:t>Causality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952500" y="2634233"/>
            <a:ext cx="10697845" cy="6201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9259" indent="-379095">
              <a:lnSpc>
                <a:spcPct val="100000"/>
              </a:lnSpc>
              <a:spcBef>
                <a:spcPts val="100"/>
              </a:spcBef>
              <a:buSzPct val="75000"/>
              <a:buChar char="•"/>
              <a:tabLst>
                <a:tab pos="429895" algn="l"/>
              </a:tabLst>
            </a:pPr>
            <a:r>
              <a:rPr sz="4600" spc="-85" dirty="0">
                <a:latin typeface="Arial"/>
                <a:cs typeface="Arial"/>
              </a:rPr>
              <a:t>The </a:t>
            </a:r>
            <a:r>
              <a:rPr sz="4600" spc="25" dirty="0">
                <a:latin typeface="Arial"/>
                <a:cs typeface="Arial"/>
              </a:rPr>
              <a:t>third-variable</a:t>
            </a:r>
            <a:r>
              <a:rPr sz="4600" spc="80" dirty="0">
                <a:latin typeface="Arial"/>
                <a:cs typeface="Arial"/>
              </a:rPr>
              <a:t> </a:t>
            </a:r>
            <a:r>
              <a:rPr sz="4600" spc="50" dirty="0">
                <a:latin typeface="Arial"/>
                <a:cs typeface="Arial"/>
              </a:rPr>
              <a:t>problem:</a:t>
            </a:r>
            <a:endParaRPr sz="4600">
              <a:latin typeface="Arial"/>
              <a:cs typeface="Arial"/>
            </a:endParaRPr>
          </a:p>
          <a:p>
            <a:pPr marL="876935" marR="30480" lvl="1" indent="-382270">
              <a:lnSpc>
                <a:spcPct val="101699"/>
              </a:lnSpc>
              <a:spcBef>
                <a:spcPts val="2780"/>
              </a:spcBef>
              <a:buSzPct val="75324"/>
              <a:buChar char="-"/>
              <a:tabLst>
                <a:tab pos="876300" algn="l"/>
                <a:tab pos="877569" algn="l"/>
              </a:tabLst>
            </a:pPr>
            <a:r>
              <a:rPr sz="3850" dirty="0">
                <a:latin typeface="Arial"/>
                <a:cs typeface="Arial"/>
              </a:rPr>
              <a:t>in </a:t>
            </a:r>
            <a:r>
              <a:rPr sz="3850" spc="5" dirty="0">
                <a:latin typeface="Arial"/>
                <a:cs typeface="Arial"/>
              </a:rPr>
              <a:t>any </a:t>
            </a:r>
            <a:r>
              <a:rPr sz="3850" spc="15" dirty="0">
                <a:latin typeface="Arial"/>
                <a:cs typeface="Arial"/>
              </a:rPr>
              <a:t>correlation, </a:t>
            </a:r>
            <a:r>
              <a:rPr sz="3850" spc="25" dirty="0">
                <a:latin typeface="Arial"/>
                <a:cs typeface="Arial"/>
              </a:rPr>
              <a:t>causality </a:t>
            </a:r>
            <a:r>
              <a:rPr sz="3850" spc="35" dirty="0">
                <a:latin typeface="Arial"/>
                <a:cs typeface="Arial"/>
              </a:rPr>
              <a:t>between </a:t>
            </a:r>
            <a:r>
              <a:rPr sz="3850" spc="5" dirty="0">
                <a:latin typeface="Arial"/>
                <a:cs typeface="Arial"/>
              </a:rPr>
              <a:t>two  </a:t>
            </a:r>
            <a:r>
              <a:rPr sz="3850" spc="25" dirty="0">
                <a:latin typeface="Arial"/>
                <a:cs typeface="Arial"/>
              </a:rPr>
              <a:t>variables </a:t>
            </a:r>
            <a:r>
              <a:rPr sz="3850" spc="40" dirty="0">
                <a:latin typeface="Arial"/>
                <a:cs typeface="Arial"/>
              </a:rPr>
              <a:t>cannot </a:t>
            </a:r>
            <a:r>
              <a:rPr sz="3850" spc="110" dirty="0">
                <a:latin typeface="Arial"/>
                <a:cs typeface="Arial"/>
              </a:rPr>
              <a:t>be </a:t>
            </a:r>
            <a:r>
              <a:rPr sz="3850" spc="35" dirty="0">
                <a:latin typeface="Arial"/>
                <a:cs typeface="Arial"/>
              </a:rPr>
              <a:t>assumed </a:t>
            </a:r>
            <a:r>
              <a:rPr sz="3850" spc="65" dirty="0">
                <a:latin typeface="Arial"/>
                <a:cs typeface="Arial"/>
              </a:rPr>
              <a:t>because</a:t>
            </a:r>
            <a:r>
              <a:rPr sz="3850" spc="-190" dirty="0">
                <a:latin typeface="Arial"/>
                <a:cs typeface="Arial"/>
              </a:rPr>
              <a:t> </a:t>
            </a:r>
            <a:r>
              <a:rPr sz="3850" spc="-10" dirty="0">
                <a:latin typeface="Arial"/>
                <a:cs typeface="Arial"/>
              </a:rPr>
              <a:t>there  </a:t>
            </a:r>
            <a:r>
              <a:rPr sz="3850" spc="5" dirty="0">
                <a:latin typeface="Arial"/>
                <a:cs typeface="Arial"/>
              </a:rPr>
              <a:t>may </a:t>
            </a:r>
            <a:r>
              <a:rPr sz="3850" spc="110" dirty="0">
                <a:latin typeface="Arial"/>
                <a:cs typeface="Arial"/>
              </a:rPr>
              <a:t>be </a:t>
            </a:r>
            <a:r>
              <a:rPr sz="3850" spc="5" dirty="0">
                <a:latin typeface="Arial"/>
                <a:cs typeface="Arial"/>
              </a:rPr>
              <a:t>other </a:t>
            </a:r>
            <a:r>
              <a:rPr sz="3850" spc="25" dirty="0">
                <a:latin typeface="Arial"/>
                <a:cs typeface="Arial"/>
              </a:rPr>
              <a:t>measured </a:t>
            </a:r>
            <a:r>
              <a:rPr sz="3850" spc="5" dirty="0">
                <a:latin typeface="Arial"/>
                <a:cs typeface="Arial"/>
              </a:rPr>
              <a:t>or </a:t>
            </a:r>
            <a:r>
              <a:rPr sz="3850" spc="20" dirty="0">
                <a:latin typeface="Arial"/>
                <a:cs typeface="Arial"/>
              </a:rPr>
              <a:t>unmeasured  </a:t>
            </a:r>
            <a:r>
              <a:rPr sz="3850" spc="25" dirty="0">
                <a:latin typeface="Arial"/>
                <a:cs typeface="Arial"/>
              </a:rPr>
              <a:t>variables </a:t>
            </a:r>
            <a:r>
              <a:rPr sz="3850" spc="45" dirty="0">
                <a:latin typeface="Arial"/>
                <a:cs typeface="Arial"/>
              </a:rPr>
              <a:t>affecting </a:t>
            </a:r>
            <a:r>
              <a:rPr sz="3850" spc="5" dirty="0">
                <a:latin typeface="Arial"/>
                <a:cs typeface="Arial"/>
              </a:rPr>
              <a:t>the</a:t>
            </a:r>
            <a:r>
              <a:rPr sz="3850" spc="-75" dirty="0">
                <a:latin typeface="Arial"/>
                <a:cs typeface="Arial"/>
              </a:rPr>
              <a:t> </a:t>
            </a:r>
            <a:r>
              <a:rPr sz="3850" spc="-5" dirty="0">
                <a:latin typeface="Arial"/>
                <a:cs typeface="Arial"/>
              </a:rPr>
              <a:t>results.</a:t>
            </a:r>
            <a:endParaRPr sz="38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-"/>
            </a:pPr>
            <a:endParaRPr sz="3300">
              <a:latin typeface="Arial"/>
              <a:cs typeface="Arial"/>
            </a:endParaRPr>
          </a:p>
          <a:p>
            <a:pPr marL="429259" indent="-379095">
              <a:lnSpc>
                <a:spcPct val="100000"/>
              </a:lnSpc>
              <a:buSzPct val="75000"/>
              <a:buChar char="•"/>
              <a:tabLst>
                <a:tab pos="429895" algn="l"/>
              </a:tabLst>
            </a:pPr>
            <a:r>
              <a:rPr sz="4600" spc="15" dirty="0">
                <a:latin typeface="Arial"/>
                <a:cs typeface="Arial"/>
              </a:rPr>
              <a:t>Direction </a:t>
            </a:r>
            <a:r>
              <a:rPr sz="4600" dirty="0">
                <a:latin typeface="Arial"/>
                <a:cs typeface="Arial"/>
              </a:rPr>
              <a:t>of</a:t>
            </a:r>
            <a:r>
              <a:rPr sz="4600" spc="-20" dirty="0">
                <a:latin typeface="Arial"/>
                <a:cs typeface="Arial"/>
              </a:rPr>
              <a:t> </a:t>
            </a:r>
            <a:r>
              <a:rPr sz="4600" spc="25" dirty="0">
                <a:latin typeface="Arial"/>
                <a:cs typeface="Arial"/>
              </a:rPr>
              <a:t>causality:</a:t>
            </a:r>
            <a:endParaRPr sz="4600">
              <a:latin typeface="Arial"/>
              <a:cs typeface="Arial"/>
            </a:endParaRPr>
          </a:p>
          <a:p>
            <a:pPr marL="876935" marR="511809" lvl="1" indent="-382270">
              <a:lnSpc>
                <a:spcPct val="101699"/>
              </a:lnSpc>
              <a:spcBef>
                <a:spcPts val="2780"/>
              </a:spcBef>
              <a:buSzPct val="75324"/>
              <a:buChar char="-"/>
              <a:tabLst>
                <a:tab pos="876300" algn="l"/>
                <a:tab pos="877569" algn="l"/>
              </a:tabLst>
            </a:pPr>
            <a:r>
              <a:rPr sz="3850" spc="-5" dirty="0">
                <a:latin typeface="Arial"/>
                <a:cs typeface="Arial"/>
              </a:rPr>
              <a:t>Correlation </a:t>
            </a:r>
            <a:r>
              <a:rPr sz="3850" spc="35" dirty="0">
                <a:latin typeface="Arial"/>
                <a:cs typeface="Arial"/>
              </a:rPr>
              <a:t>coefficients </a:t>
            </a:r>
            <a:r>
              <a:rPr sz="3850" spc="5" dirty="0">
                <a:latin typeface="Arial"/>
                <a:cs typeface="Arial"/>
              </a:rPr>
              <a:t>say </a:t>
            </a:r>
            <a:r>
              <a:rPr sz="3850" spc="35" dirty="0">
                <a:latin typeface="Arial"/>
                <a:cs typeface="Arial"/>
              </a:rPr>
              <a:t>nothing </a:t>
            </a:r>
            <a:r>
              <a:rPr sz="3850" spc="45" dirty="0">
                <a:latin typeface="Arial"/>
                <a:cs typeface="Arial"/>
              </a:rPr>
              <a:t>about  which </a:t>
            </a:r>
            <a:r>
              <a:rPr sz="3850" spc="30" dirty="0">
                <a:latin typeface="Arial"/>
                <a:cs typeface="Arial"/>
              </a:rPr>
              <a:t>variable </a:t>
            </a:r>
            <a:r>
              <a:rPr sz="3850" spc="40" dirty="0">
                <a:latin typeface="Arial"/>
                <a:cs typeface="Arial"/>
              </a:rPr>
              <a:t>causes </a:t>
            </a:r>
            <a:r>
              <a:rPr sz="3850" spc="5" dirty="0">
                <a:latin typeface="Arial"/>
                <a:cs typeface="Arial"/>
              </a:rPr>
              <a:t>the other to</a:t>
            </a:r>
            <a:r>
              <a:rPr sz="3850" spc="-130" dirty="0">
                <a:latin typeface="Arial"/>
                <a:cs typeface="Arial"/>
              </a:rPr>
              <a:t> </a:t>
            </a:r>
            <a:r>
              <a:rPr sz="3850" spc="75" dirty="0">
                <a:latin typeface="Arial"/>
                <a:cs typeface="Arial"/>
              </a:rPr>
              <a:t>change</a:t>
            </a:r>
            <a:endParaRPr sz="38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2379</Words>
  <Application>Microsoft Office PowerPoint</Application>
  <PresentationFormat>Custom</PresentationFormat>
  <Paragraphs>775</Paragraphs>
  <Slides>55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5" baseType="lpstr">
      <vt:lpstr>Arial</vt:lpstr>
      <vt:lpstr>Calibri</vt:lpstr>
      <vt:lpstr>Century Gothic</vt:lpstr>
      <vt:lpstr>Georgia</vt:lpstr>
      <vt:lpstr>Klaudia</vt:lpstr>
      <vt:lpstr>Symbol</vt:lpstr>
      <vt:lpstr>Times New Roman</vt:lpstr>
      <vt:lpstr>Trebuchet MS</vt:lpstr>
      <vt:lpstr>Verdana</vt:lpstr>
      <vt:lpstr>Office Theme</vt:lpstr>
      <vt:lpstr>PowerPoint Presentation</vt:lpstr>
      <vt:lpstr>Descriptive statistics</vt:lpstr>
      <vt:lpstr>Variable</vt:lpstr>
      <vt:lpstr>A useful notation</vt:lpstr>
      <vt:lpstr>Frequency  distributions</vt:lpstr>
      <vt:lpstr>Histograms</vt:lpstr>
      <vt:lpstr>PowerPoint Presentation</vt:lpstr>
      <vt:lpstr>Bar charts</vt:lpstr>
      <vt:lpstr>The Normal distribution</vt:lpstr>
      <vt:lpstr>The centre of a  distribution</vt:lpstr>
      <vt:lpstr>Measures of central tendency</vt:lpstr>
      <vt:lpstr>Central tendency</vt:lpstr>
      <vt:lpstr>The mode</vt:lpstr>
      <vt:lpstr>Bimodal and Multimodal  Distributions</vt:lpstr>
      <vt:lpstr>The median</vt:lpstr>
      <vt:lpstr>The mean</vt:lpstr>
      <vt:lpstr>Dispersion in a  distribution</vt:lpstr>
      <vt:lpstr>Measures of dispersion</vt:lpstr>
      <vt:lpstr>Spread or variability</vt:lpstr>
      <vt:lpstr>The range</vt:lpstr>
      <vt:lpstr>Interquartile range</vt:lpstr>
      <vt:lpstr>Deviance</vt:lpstr>
      <vt:lpstr>Variance</vt:lpstr>
      <vt:lpstr>Standard deviation</vt:lpstr>
      <vt:lpstr>Same mean, different SD</vt:lpstr>
      <vt:lpstr>PowerPoint Presentation</vt:lpstr>
      <vt:lpstr>Important things to  remember</vt:lpstr>
      <vt:lpstr>From frequency to probability</vt:lpstr>
      <vt:lpstr>The Normal distribution</vt:lpstr>
      <vt:lpstr>Probability Density function  of a Normal Distribution</vt:lpstr>
      <vt:lpstr>Z-scores</vt:lpstr>
      <vt:lpstr>How to read the table of the  normal distribution</vt:lpstr>
      <vt:lpstr>Find the z-scores at…</vt:lpstr>
      <vt:lpstr>Properties of z-scores</vt:lpstr>
      <vt:lpstr>PowerPoint Presentation</vt:lpstr>
      <vt:lpstr>Skewness and  Kurtosis</vt:lpstr>
      <vt:lpstr>Properties of frequency  distributions</vt:lpstr>
      <vt:lpstr>Skew</vt:lpstr>
      <vt:lpstr>Kurtosis</vt:lpstr>
      <vt:lpstr>Skewed distributions</vt:lpstr>
      <vt:lpstr>How to describe the  observations of a variable</vt:lpstr>
      <vt:lpstr>Relating</vt:lpstr>
      <vt:lpstr>What is a correlation?</vt:lpstr>
      <vt:lpstr>Scatterplots</vt:lpstr>
      <vt:lpstr>Negative relationship</vt:lpstr>
      <vt:lpstr>Measuring Relationships</vt:lpstr>
      <vt:lpstr>PowerPoint Presentation</vt:lpstr>
      <vt:lpstr>Revision of Variance</vt:lpstr>
      <vt:lpstr>PowerPoint Presentation</vt:lpstr>
      <vt:lpstr>Covariance</vt:lpstr>
      <vt:lpstr>PowerPoint Presentation</vt:lpstr>
      <vt:lpstr>Problems with Covariance</vt:lpstr>
      <vt:lpstr>The Correlation Coefficient</vt:lpstr>
      <vt:lpstr>Things to know about the  Correlation</vt:lpstr>
      <vt:lpstr>Correlation and Causality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 2 Descriptives  2016-17</dc:title>
  <dc:creator>Stuart Milligan</dc:creator>
  <cp:lastModifiedBy>Stuart Milligan</cp:lastModifiedBy>
  <cp:revision>2</cp:revision>
  <dcterms:created xsi:type="dcterms:W3CDTF">2021-05-16T07:12:55Z</dcterms:created>
  <dcterms:modified xsi:type="dcterms:W3CDTF">2021-05-16T08:49:09Z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2016-11-23T00:00:00Z</vt:filetime>
  </property>
  <property fmtid="{D5CDD505-2E9C-101B-9397-08002B2CF9AE}" pid="3" name="Creator">
    <vt:lpwstr>Keynote</vt:lpwstr>
  </property>
  <property fmtid="{D5CDD505-2E9C-101B-9397-08002B2CF9AE}" pid="4" name="LastSaved">
    <vt:filetime>2021-05-16T00:00:00Z</vt:filetime>
  </property>
</Properties>
</file>