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3286125" cy="43910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75EDC6-0B74-EC13-FBB4-78DC38866BE4}" v="182" dt="2023-11-08T11:13:52.612"/>
    <p1510:client id="{3A0827B7-FA93-46CD-AA20-12FA6CFBA6D3}" v="235" dt="2023-10-24T16:10:38.046"/>
    <p1510:client id="{6D4B862C-26BF-866E-65F9-A4A87EB77EBE}" v="216" dt="2023-11-06T11:01:14.615"/>
    <p1510:client id="{827B6E0B-92F9-1EE1-B6DC-61ECABBF5BC0}" v="122" dt="2023-10-28T12:25:14.651"/>
    <p1510:client id="{871CF1B5-64D0-8A16-64B6-4F8B85B287B5}" v="76" dt="2023-11-07T18:54:03.972"/>
    <p1510:client id="{8C6689E8-876C-B201-26D4-AF70735E4632}" v="4" dt="2023-11-07T14:34:05.450"/>
    <p1510:client id="{A8FDF439-9CAF-0ED9-8407-B764BD710747}" v="72" dt="2023-11-08T10:48:46.9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EF1548-4D58-4F8E-8504-7C6D5DC116E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769EEE-2969-4C75-9402-DFADF68EAAE3}">
      <dgm:prSet/>
      <dgm:spPr/>
      <dgm:t>
        <a:bodyPr/>
        <a:lstStyle/>
        <a:p>
          <a:r>
            <a:rPr lang="en-US" dirty="0">
              <a:latin typeface="Calibri Light" panose="020F0302020204030204"/>
            </a:rPr>
            <a:t>Know</a:t>
          </a:r>
          <a:r>
            <a:rPr lang="en-US" dirty="0"/>
            <a:t> when to wash your hands</a:t>
          </a:r>
        </a:p>
      </dgm:t>
    </dgm:pt>
    <dgm:pt modelId="{CBC9FB7A-EE27-45ED-B10D-F399ED167D42}" type="parTrans" cxnId="{5C4D0B40-317A-4CA4-A49A-41B6DB2A2DCB}">
      <dgm:prSet/>
      <dgm:spPr/>
      <dgm:t>
        <a:bodyPr/>
        <a:lstStyle/>
        <a:p>
          <a:endParaRPr lang="en-US"/>
        </a:p>
      </dgm:t>
    </dgm:pt>
    <dgm:pt modelId="{BCA1260B-247B-47D8-AEF8-1D02F17BCD5D}" type="sibTrans" cxnId="{5C4D0B40-317A-4CA4-A49A-41B6DB2A2DCB}">
      <dgm:prSet/>
      <dgm:spPr/>
      <dgm:t>
        <a:bodyPr/>
        <a:lstStyle/>
        <a:p>
          <a:endParaRPr lang="en-US"/>
        </a:p>
      </dgm:t>
    </dgm:pt>
    <dgm:pt modelId="{F3DE9105-C242-4E1B-8D0C-6E63FCCA51A9}">
      <dgm:prSet/>
      <dgm:spPr/>
      <dgm:t>
        <a:bodyPr/>
        <a:lstStyle/>
        <a:p>
          <a:r>
            <a:rPr lang="en-US" dirty="0"/>
            <a:t>7 steps of handwashing</a:t>
          </a:r>
        </a:p>
      </dgm:t>
    </dgm:pt>
    <dgm:pt modelId="{837F5701-4652-48AF-AC51-B34CCCEE7A2D}" type="parTrans" cxnId="{DA529DEB-6B74-4764-8CFD-12336025C649}">
      <dgm:prSet/>
      <dgm:spPr/>
      <dgm:t>
        <a:bodyPr/>
        <a:lstStyle/>
        <a:p>
          <a:endParaRPr lang="en-US"/>
        </a:p>
      </dgm:t>
    </dgm:pt>
    <dgm:pt modelId="{F3FB15D7-02B0-43F1-BC02-FA1EA2FB7B5C}" type="sibTrans" cxnId="{DA529DEB-6B74-4764-8CFD-12336025C649}">
      <dgm:prSet/>
      <dgm:spPr/>
      <dgm:t>
        <a:bodyPr/>
        <a:lstStyle/>
        <a:p>
          <a:endParaRPr lang="en-US"/>
        </a:p>
      </dgm:t>
    </dgm:pt>
    <dgm:pt modelId="{9FA1B914-3D78-4703-93B1-110BC32AABC7}">
      <dgm:prSet/>
      <dgm:spPr/>
      <dgm:t>
        <a:bodyPr/>
        <a:lstStyle/>
        <a:p>
          <a:r>
            <a:rPr lang="en-US" dirty="0"/>
            <a:t>Take accountability</a:t>
          </a:r>
        </a:p>
      </dgm:t>
    </dgm:pt>
    <dgm:pt modelId="{62BDCA25-3F61-4F91-95E3-ED9553537818}" type="parTrans" cxnId="{5151DCDC-6E85-41FF-9A2D-B04FF09C24CD}">
      <dgm:prSet/>
      <dgm:spPr/>
      <dgm:t>
        <a:bodyPr/>
        <a:lstStyle/>
        <a:p>
          <a:endParaRPr lang="en-US"/>
        </a:p>
      </dgm:t>
    </dgm:pt>
    <dgm:pt modelId="{D38F482C-6982-4A08-8C20-A45EA95BCCB1}" type="sibTrans" cxnId="{5151DCDC-6E85-41FF-9A2D-B04FF09C24CD}">
      <dgm:prSet/>
      <dgm:spPr/>
      <dgm:t>
        <a:bodyPr/>
        <a:lstStyle/>
        <a:p>
          <a:endParaRPr lang="en-US"/>
        </a:p>
      </dgm:t>
    </dgm:pt>
    <dgm:pt modelId="{83FB725E-9063-4A79-AD41-E18B237BB935}" type="pres">
      <dgm:prSet presAssocID="{1DEF1548-4D58-4F8E-8504-7C6D5DC116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402F6A3-A331-4BD8-80D9-28B2EC06F57D}" type="pres">
      <dgm:prSet presAssocID="{27769EEE-2969-4C75-9402-DFADF68EAAE3}" presName="hierRoot1" presStyleCnt="0"/>
      <dgm:spPr/>
    </dgm:pt>
    <dgm:pt modelId="{8453ABFA-819B-4C94-A890-1CCC8FD0F6E3}" type="pres">
      <dgm:prSet presAssocID="{27769EEE-2969-4C75-9402-DFADF68EAAE3}" presName="composite" presStyleCnt="0"/>
      <dgm:spPr/>
    </dgm:pt>
    <dgm:pt modelId="{B6475899-B26E-4596-880D-AC0DF4F20F4E}" type="pres">
      <dgm:prSet presAssocID="{27769EEE-2969-4C75-9402-DFADF68EAAE3}" presName="background" presStyleLbl="node0" presStyleIdx="0" presStyleCnt="3"/>
      <dgm:spPr/>
    </dgm:pt>
    <dgm:pt modelId="{5B3756EF-5291-4043-8F53-650689AAC3E8}" type="pres">
      <dgm:prSet presAssocID="{27769EEE-2969-4C75-9402-DFADF68EAAE3}" presName="text" presStyleLbl="fgAcc0" presStyleIdx="0" presStyleCnt="3">
        <dgm:presLayoutVars>
          <dgm:chPref val="3"/>
        </dgm:presLayoutVars>
      </dgm:prSet>
      <dgm:spPr/>
    </dgm:pt>
    <dgm:pt modelId="{C917EF6E-6A86-4E92-B569-AC6E0E7B4357}" type="pres">
      <dgm:prSet presAssocID="{27769EEE-2969-4C75-9402-DFADF68EAAE3}" presName="hierChild2" presStyleCnt="0"/>
      <dgm:spPr/>
    </dgm:pt>
    <dgm:pt modelId="{620BAFB7-3898-4D05-8B7A-A48E3D9F61C4}" type="pres">
      <dgm:prSet presAssocID="{F3DE9105-C242-4E1B-8D0C-6E63FCCA51A9}" presName="hierRoot1" presStyleCnt="0"/>
      <dgm:spPr/>
    </dgm:pt>
    <dgm:pt modelId="{8CB1C59D-3D28-422F-A155-CC93AF5361B6}" type="pres">
      <dgm:prSet presAssocID="{F3DE9105-C242-4E1B-8D0C-6E63FCCA51A9}" presName="composite" presStyleCnt="0"/>
      <dgm:spPr/>
    </dgm:pt>
    <dgm:pt modelId="{92C5D399-D061-46B8-AD9C-9A8917D825A9}" type="pres">
      <dgm:prSet presAssocID="{F3DE9105-C242-4E1B-8D0C-6E63FCCA51A9}" presName="background" presStyleLbl="node0" presStyleIdx="1" presStyleCnt="3"/>
      <dgm:spPr/>
    </dgm:pt>
    <dgm:pt modelId="{E33E9870-B838-46E9-B7A4-C1945D0E539E}" type="pres">
      <dgm:prSet presAssocID="{F3DE9105-C242-4E1B-8D0C-6E63FCCA51A9}" presName="text" presStyleLbl="fgAcc0" presStyleIdx="1" presStyleCnt="3">
        <dgm:presLayoutVars>
          <dgm:chPref val="3"/>
        </dgm:presLayoutVars>
      </dgm:prSet>
      <dgm:spPr/>
    </dgm:pt>
    <dgm:pt modelId="{BCD6CA05-8BCA-433F-BC89-583EBB24011C}" type="pres">
      <dgm:prSet presAssocID="{F3DE9105-C242-4E1B-8D0C-6E63FCCA51A9}" presName="hierChild2" presStyleCnt="0"/>
      <dgm:spPr/>
    </dgm:pt>
    <dgm:pt modelId="{AF4F2DEA-97AE-4132-9F91-F2F8F4C35744}" type="pres">
      <dgm:prSet presAssocID="{9FA1B914-3D78-4703-93B1-110BC32AABC7}" presName="hierRoot1" presStyleCnt="0"/>
      <dgm:spPr/>
    </dgm:pt>
    <dgm:pt modelId="{79259D2A-102C-4F13-9342-C0CECDAB964F}" type="pres">
      <dgm:prSet presAssocID="{9FA1B914-3D78-4703-93B1-110BC32AABC7}" presName="composite" presStyleCnt="0"/>
      <dgm:spPr/>
    </dgm:pt>
    <dgm:pt modelId="{AF0A834C-8641-41E5-AABC-FE910FE52B4F}" type="pres">
      <dgm:prSet presAssocID="{9FA1B914-3D78-4703-93B1-110BC32AABC7}" presName="background" presStyleLbl="node0" presStyleIdx="2" presStyleCnt="3"/>
      <dgm:spPr/>
    </dgm:pt>
    <dgm:pt modelId="{058E856D-1EB8-46C1-9C84-8A2ADD987544}" type="pres">
      <dgm:prSet presAssocID="{9FA1B914-3D78-4703-93B1-110BC32AABC7}" presName="text" presStyleLbl="fgAcc0" presStyleIdx="2" presStyleCnt="3">
        <dgm:presLayoutVars>
          <dgm:chPref val="3"/>
        </dgm:presLayoutVars>
      </dgm:prSet>
      <dgm:spPr/>
    </dgm:pt>
    <dgm:pt modelId="{CD4A185B-D582-47BD-A79C-751EEFAB3BFB}" type="pres">
      <dgm:prSet presAssocID="{9FA1B914-3D78-4703-93B1-110BC32AABC7}" presName="hierChild2" presStyleCnt="0"/>
      <dgm:spPr/>
    </dgm:pt>
  </dgm:ptLst>
  <dgm:cxnLst>
    <dgm:cxn modelId="{5C4D0B40-317A-4CA4-A49A-41B6DB2A2DCB}" srcId="{1DEF1548-4D58-4F8E-8504-7C6D5DC116E4}" destId="{27769EEE-2969-4C75-9402-DFADF68EAAE3}" srcOrd="0" destOrd="0" parTransId="{CBC9FB7A-EE27-45ED-B10D-F399ED167D42}" sibTransId="{BCA1260B-247B-47D8-AEF8-1D02F17BCD5D}"/>
    <dgm:cxn modelId="{1657DE6D-4B6D-478E-8259-049D39FA01E4}" type="presOf" srcId="{F3DE9105-C242-4E1B-8D0C-6E63FCCA51A9}" destId="{E33E9870-B838-46E9-B7A4-C1945D0E539E}" srcOrd="0" destOrd="0" presId="urn:microsoft.com/office/officeart/2005/8/layout/hierarchy1"/>
    <dgm:cxn modelId="{94902255-4D29-4CD8-B85D-EFAE3771C021}" type="presOf" srcId="{9FA1B914-3D78-4703-93B1-110BC32AABC7}" destId="{058E856D-1EB8-46C1-9C84-8A2ADD987544}" srcOrd="0" destOrd="0" presId="urn:microsoft.com/office/officeart/2005/8/layout/hierarchy1"/>
    <dgm:cxn modelId="{12C613C9-08DB-4058-B02C-F7807B3EACB7}" type="presOf" srcId="{1DEF1548-4D58-4F8E-8504-7C6D5DC116E4}" destId="{83FB725E-9063-4A79-AD41-E18B237BB935}" srcOrd="0" destOrd="0" presId="urn:microsoft.com/office/officeart/2005/8/layout/hierarchy1"/>
    <dgm:cxn modelId="{F176B6CE-D469-4E15-826E-682A0DA07A54}" type="presOf" srcId="{27769EEE-2969-4C75-9402-DFADF68EAAE3}" destId="{5B3756EF-5291-4043-8F53-650689AAC3E8}" srcOrd="0" destOrd="0" presId="urn:microsoft.com/office/officeart/2005/8/layout/hierarchy1"/>
    <dgm:cxn modelId="{5151DCDC-6E85-41FF-9A2D-B04FF09C24CD}" srcId="{1DEF1548-4D58-4F8E-8504-7C6D5DC116E4}" destId="{9FA1B914-3D78-4703-93B1-110BC32AABC7}" srcOrd="2" destOrd="0" parTransId="{62BDCA25-3F61-4F91-95E3-ED9553537818}" sibTransId="{D38F482C-6982-4A08-8C20-A45EA95BCCB1}"/>
    <dgm:cxn modelId="{DA529DEB-6B74-4764-8CFD-12336025C649}" srcId="{1DEF1548-4D58-4F8E-8504-7C6D5DC116E4}" destId="{F3DE9105-C242-4E1B-8D0C-6E63FCCA51A9}" srcOrd="1" destOrd="0" parTransId="{837F5701-4652-48AF-AC51-B34CCCEE7A2D}" sibTransId="{F3FB15D7-02B0-43F1-BC02-FA1EA2FB7B5C}"/>
    <dgm:cxn modelId="{99F969C1-496A-4065-B469-BC3E2EE0D217}" type="presParOf" srcId="{83FB725E-9063-4A79-AD41-E18B237BB935}" destId="{6402F6A3-A331-4BD8-80D9-28B2EC06F57D}" srcOrd="0" destOrd="0" presId="urn:microsoft.com/office/officeart/2005/8/layout/hierarchy1"/>
    <dgm:cxn modelId="{69E3506C-08F7-406F-B5D4-10D3E6A36F99}" type="presParOf" srcId="{6402F6A3-A331-4BD8-80D9-28B2EC06F57D}" destId="{8453ABFA-819B-4C94-A890-1CCC8FD0F6E3}" srcOrd="0" destOrd="0" presId="urn:microsoft.com/office/officeart/2005/8/layout/hierarchy1"/>
    <dgm:cxn modelId="{BE175DD4-9796-470A-BAD9-5AF0E1B31282}" type="presParOf" srcId="{8453ABFA-819B-4C94-A890-1CCC8FD0F6E3}" destId="{B6475899-B26E-4596-880D-AC0DF4F20F4E}" srcOrd="0" destOrd="0" presId="urn:microsoft.com/office/officeart/2005/8/layout/hierarchy1"/>
    <dgm:cxn modelId="{A017461C-8D79-4B73-88A7-B588949D2FB8}" type="presParOf" srcId="{8453ABFA-819B-4C94-A890-1CCC8FD0F6E3}" destId="{5B3756EF-5291-4043-8F53-650689AAC3E8}" srcOrd="1" destOrd="0" presId="urn:microsoft.com/office/officeart/2005/8/layout/hierarchy1"/>
    <dgm:cxn modelId="{E6078EB2-03A1-4961-86B6-093C6994E103}" type="presParOf" srcId="{6402F6A3-A331-4BD8-80D9-28B2EC06F57D}" destId="{C917EF6E-6A86-4E92-B569-AC6E0E7B4357}" srcOrd="1" destOrd="0" presId="urn:microsoft.com/office/officeart/2005/8/layout/hierarchy1"/>
    <dgm:cxn modelId="{8F1E46B2-C05A-46F2-928A-40B6D025D848}" type="presParOf" srcId="{83FB725E-9063-4A79-AD41-E18B237BB935}" destId="{620BAFB7-3898-4D05-8B7A-A48E3D9F61C4}" srcOrd="1" destOrd="0" presId="urn:microsoft.com/office/officeart/2005/8/layout/hierarchy1"/>
    <dgm:cxn modelId="{DE4DE45D-7F80-41DB-9B81-77692D1F1E76}" type="presParOf" srcId="{620BAFB7-3898-4D05-8B7A-A48E3D9F61C4}" destId="{8CB1C59D-3D28-422F-A155-CC93AF5361B6}" srcOrd="0" destOrd="0" presId="urn:microsoft.com/office/officeart/2005/8/layout/hierarchy1"/>
    <dgm:cxn modelId="{94BEC856-F372-4A1B-B06C-2D74EA610735}" type="presParOf" srcId="{8CB1C59D-3D28-422F-A155-CC93AF5361B6}" destId="{92C5D399-D061-46B8-AD9C-9A8917D825A9}" srcOrd="0" destOrd="0" presId="urn:microsoft.com/office/officeart/2005/8/layout/hierarchy1"/>
    <dgm:cxn modelId="{B8595BB7-357D-41CB-BCAE-61485E4F60AB}" type="presParOf" srcId="{8CB1C59D-3D28-422F-A155-CC93AF5361B6}" destId="{E33E9870-B838-46E9-B7A4-C1945D0E539E}" srcOrd="1" destOrd="0" presId="urn:microsoft.com/office/officeart/2005/8/layout/hierarchy1"/>
    <dgm:cxn modelId="{BAADF06D-9187-4197-9A56-0C0EE56827C7}" type="presParOf" srcId="{620BAFB7-3898-4D05-8B7A-A48E3D9F61C4}" destId="{BCD6CA05-8BCA-433F-BC89-583EBB24011C}" srcOrd="1" destOrd="0" presId="urn:microsoft.com/office/officeart/2005/8/layout/hierarchy1"/>
    <dgm:cxn modelId="{F773F014-3353-4BA6-99EB-B80C61950AA7}" type="presParOf" srcId="{83FB725E-9063-4A79-AD41-E18B237BB935}" destId="{AF4F2DEA-97AE-4132-9F91-F2F8F4C35744}" srcOrd="2" destOrd="0" presId="urn:microsoft.com/office/officeart/2005/8/layout/hierarchy1"/>
    <dgm:cxn modelId="{20F1153E-14B5-46CC-A111-FCDD1DB1F216}" type="presParOf" srcId="{AF4F2DEA-97AE-4132-9F91-F2F8F4C35744}" destId="{79259D2A-102C-4F13-9342-C0CECDAB964F}" srcOrd="0" destOrd="0" presId="urn:microsoft.com/office/officeart/2005/8/layout/hierarchy1"/>
    <dgm:cxn modelId="{4F835333-718E-417A-A70D-7D58DCB0CF99}" type="presParOf" srcId="{79259D2A-102C-4F13-9342-C0CECDAB964F}" destId="{AF0A834C-8641-41E5-AABC-FE910FE52B4F}" srcOrd="0" destOrd="0" presId="urn:microsoft.com/office/officeart/2005/8/layout/hierarchy1"/>
    <dgm:cxn modelId="{4F21F4D1-001F-4806-AB3A-CA2001BD47B7}" type="presParOf" srcId="{79259D2A-102C-4F13-9342-C0CECDAB964F}" destId="{058E856D-1EB8-46C1-9C84-8A2ADD987544}" srcOrd="1" destOrd="0" presId="urn:microsoft.com/office/officeart/2005/8/layout/hierarchy1"/>
    <dgm:cxn modelId="{31CFFEA1-5273-4634-B92D-9065A5FA4F5E}" type="presParOf" srcId="{AF4F2DEA-97AE-4132-9F91-F2F8F4C35744}" destId="{CD4A185B-D582-47BD-A79C-751EEFAB3BF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1A39F6-9B8F-47EA-ADF8-B97770BAEB71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12126B-CF5A-4D7A-97A0-5616EBC9EB75}">
      <dgm:prSet phldrT="[Text]" phldr="0"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Calibri Light" panose="020F0302020204030204"/>
            </a:rPr>
            <a:t>1.Rinse</a:t>
          </a:r>
          <a:endParaRPr lang="en-US" dirty="0">
            <a:solidFill>
              <a:schemeClr val="bg1"/>
            </a:solidFill>
          </a:endParaRPr>
        </a:p>
      </dgm:t>
    </dgm:pt>
    <dgm:pt modelId="{A9B3F2B3-EC45-49E2-BE1F-A3DFCF55FDAF}" type="parTrans" cxnId="{FEE99569-548D-4290-9B20-98B87F36BC06}">
      <dgm:prSet/>
      <dgm:spPr/>
      <dgm:t>
        <a:bodyPr/>
        <a:lstStyle/>
        <a:p>
          <a:endParaRPr lang="en-US"/>
        </a:p>
      </dgm:t>
    </dgm:pt>
    <dgm:pt modelId="{6F079C57-9D2A-44D6-B976-7F5F00D46036}" type="sibTrans" cxnId="{FEE99569-548D-4290-9B20-98B87F36BC06}">
      <dgm:prSet/>
      <dgm:spPr/>
      <dgm:t>
        <a:bodyPr/>
        <a:lstStyle/>
        <a:p>
          <a:endParaRPr lang="en-US"/>
        </a:p>
      </dgm:t>
    </dgm:pt>
    <dgm:pt modelId="{D5A247D7-C9C7-4644-A719-11DB9A157A29}">
      <dgm:prSet phldrT="[Text]" phldr="0"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Calibri Light" panose="020F0302020204030204"/>
            </a:rPr>
            <a:t>2.Soap</a:t>
          </a:r>
          <a:endParaRPr lang="en-US" dirty="0">
            <a:solidFill>
              <a:schemeClr val="bg1"/>
            </a:solidFill>
          </a:endParaRPr>
        </a:p>
      </dgm:t>
    </dgm:pt>
    <dgm:pt modelId="{5CE37F99-267A-44EC-9EC7-30582B929E6F}" type="parTrans" cxnId="{B3011A81-C787-4777-AF3C-733A4E1E341B}">
      <dgm:prSet/>
      <dgm:spPr/>
      <dgm:t>
        <a:bodyPr/>
        <a:lstStyle/>
        <a:p>
          <a:endParaRPr lang="en-US"/>
        </a:p>
      </dgm:t>
    </dgm:pt>
    <dgm:pt modelId="{29BFEF2F-E3B0-4022-A8BA-07718A06B4F7}" type="sibTrans" cxnId="{B3011A81-C787-4777-AF3C-733A4E1E341B}">
      <dgm:prSet/>
      <dgm:spPr/>
      <dgm:t>
        <a:bodyPr/>
        <a:lstStyle/>
        <a:p>
          <a:endParaRPr lang="en-US"/>
        </a:p>
      </dgm:t>
    </dgm:pt>
    <dgm:pt modelId="{F3488425-845C-4BB6-846B-CD2F5FBA1A4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Calibri Light" panose="020F0302020204030204"/>
            </a:rPr>
            <a:t>3.Rub Palms</a:t>
          </a:r>
          <a:endParaRPr lang="en-US" dirty="0">
            <a:solidFill>
              <a:schemeClr val="bg1"/>
            </a:solidFill>
          </a:endParaRPr>
        </a:p>
      </dgm:t>
    </dgm:pt>
    <dgm:pt modelId="{F1B69139-3555-48D3-AAAA-4CD61014F9D1}" type="parTrans" cxnId="{12319BA9-9B2E-4BC0-80EB-680B9E741891}">
      <dgm:prSet/>
      <dgm:spPr/>
      <dgm:t>
        <a:bodyPr/>
        <a:lstStyle/>
        <a:p>
          <a:endParaRPr lang="en-US"/>
        </a:p>
      </dgm:t>
    </dgm:pt>
    <dgm:pt modelId="{F7D5C26A-A291-44DA-AF45-EF87F1620A13}" type="sibTrans" cxnId="{12319BA9-9B2E-4BC0-80EB-680B9E741891}">
      <dgm:prSet/>
      <dgm:spPr/>
      <dgm:t>
        <a:bodyPr/>
        <a:lstStyle/>
        <a:p>
          <a:endParaRPr lang="en-US"/>
        </a:p>
      </dgm:t>
    </dgm:pt>
    <dgm:pt modelId="{4971C3B6-A18C-478E-856A-689A2F5A3011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Calibri Light" panose="020F0302020204030204"/>
            </a:rPr>
            <a:t>4.Rub back of hands</a:t>
          </a:r>
          <a:endParaRPr lang="en-US" dirty="0">
            <a:solidFill>
              <a:schemeClr val="bg1"/>
            </a:solidFill>
          </a:endParaRPr>
        </a:p>
      </dgm:t>
    </dgm:pt>
    <dgm:pt modelId="{0125A995-D623-430F-BBD9-9D548ADDA2BE}" type="parTrans" cxnId="{00CF2FC2-B50E-4D81-9A48-3162E453411E}">
      <dgm:prSet/>
      <dgm:spPr/>
      <dgm:t>
        <a:bodyPr/>
        <a:lstStyle/>
        <a:p>
          <a:endParaRPr lang="en-US"/>
        </a:p>
      </dgm:t>
    </dgm:pt>
    <dgm:pt modelId="{3F844F51-655A-4488-9917-D77A36610FFE}" type="sibTrans" cxnId="{00CF2FC2-B50E-4D81-9A48-3162E453411E}">
      <dgm:prSet/>
      <dgm:spPr/>
      <dgm:t>
        <a:bodyPr/>
        <a:lstStyle/>
        <a:p>
          <a:endParaRPr lang="en-US"/>
        </a:p>
      </dgm:t>
    </dgm:pt>
    <dgm:pt modelId="{767E0BEA-19DA-422F-8346-0D31B4FD117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Calibri Light" panose="020F0302020204030204"/>
            </a:rPr>
            <a:t>5.Rub fingers and thumbs</a:t>
          </a:r>
          <a:endParaRPr lang="en-US" dirty="0">
            <a:solidFill>
              <a:schemeClr val="bg1"/>
            </a:solidFill>
          </a:endParaRPr>
        </a:p>
      </dgm:t>
    </dgm:pt>
    <dgm:pt modelId="{176F190D-CDA8-4192-848C-6FCED8A6A71B}" type="parTrans" cxnId="{0492262D-E519-4E6E-9BE4-E3CE45D8440D}">
      <dgm:prSet/>
      <dgm:spPr/>
      <dgm:t>
        <a:bodyPr/>
        <a:lstStyle/>
        <a:p>
          <a:endParaRPr lang="en-US"/>
        </a:p>
      </dgm:t>
    </dgm:pt>
    <dgm:pt modelId="{7DB9022F-84BA-4CFC-B153-A3D3D60985AB}" type="sibTrans" cxnId="{0492262D-E519-4E6E-9BE4-E3CE45D8440D}">
      <dgm:prSet/>
      <dgm:spPr/>
      <dgm:t>
        <a:bodyPr/>
        <a:lstStyle/>
        <a:p>
          <a:endParaRPr lang="en-US"/>
        </a:p>
      </dgm:t>
    </dgm:pt>
    <dgm:pt modelId="{37DBCEC5-DDFA-4BFC-846E-FA92C8A82428}">
      <dgm:prSet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Calibri Light" panose="020F0302020204030204"/>
            </a:rPr>
            <a:t>6.Rub fingers and nails</a:t>
          </a:r>
        </a:p>
      </dgm:t>
    </dgm:pt>
    <dgm:pt modelId="{33CE4E3E-BB88-4368-AC7D-EEE3BBCDB53A}" type="parTrans" cxnId="{61A74671-307D-418F-93C8-422DE6CCCDD1}">
      <dgm:prSet/>
      <dgm:spPr/>
    </dgm:pt>
    <dgm:pt modelId="{7579990C-DC9F-45F5-861D-3938B832A4A3}" type="sibTrans" cxnId="{61A74671-307D-418F-93C8-422DE6CCCDD1}">
      <dgm:prSet/>
      <dgm:spPr/>
    </dgm:pt>
    <dgm:pt modelId="{C8AB0F43-B9EA-428E-A045-CD7A2331B201}">
      <dgm:prSet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Calibri Light" panose="020F0302020204030204"/>
            </a:rPr>
            <a:t>7.Rinse &amp; Dry thoroughly</a:t>
          </a:r>
        </a:p>
      </dgm:t>
    </dgm:pt>
    <dgm:pt modelId="{DE1146EB-5D33-4323-ABE8-53E8422302FD}" type="parTrans" cxnId="{197698D2-A2A1-459A-94C6-5FA8BC4E9612}">
      <dgm:prSet/>
      <dgm:spPr/>
    </dgm:pt>
    <dgm:pt modelId="{CC9CAFC2-DA10-496C-9422-F8C00C4A1A98}" type="sibTrans" cxnId="{197698D2-A2A1-459A-94C6-5FA8BC4E9612}">
      <dgm:prSet/>
      <dgm:spPr/>
    </dgm:pt>
    <dgm:pt modelId="{DE7A8907-F546-4A1B-AB71-34926CE65557}" type="pres">
      <dgm:prSet presAssocID="{591A39F6-9B8F-47EA-ADF8-B97770BAEB71}" presName="cycle" presStyleCnt="0">
        <dgm:presLayoutVars>
          <dgm:dir/>
          <dgm:resizeHandles val="exact"/>
        </dgm:presLayoutVars>
      </dgm:prSet>
      <dgm:spPr/>
    </dgm:pt>
    <dgm:pt modelId="{0894B787-2166-4D64-8206-0FD9DAF5BC2B}" type="pres">
      <dgm:prSet presAssocID="{D012126B-CF5A-4D7A-97A0-5616EBC9EB75}" presName="dummy" presStyleCnt="0"/>
      <dgm:spPr/>
    </dgm:pt>
    <dgm:pt modelId="{FDE47EA4-7F86-4AC3-BEDA-7E9C6D4F95AD}" type="pres">
      <dgm:prSet presAssocID="{D012126B-CF5A-4D7A-97A0-5616EBC9EB75}" presName="node" presStyleLbl="revTx" presStyleIdx="0" presStyleCnt="7">
        <dgm:presLayoutVars>
          <dgm:bulletEnabled val="1"/>
        </dgm:presLayoutVars>
      </dgm:prSet>
      <dgm:spPr/>
    </dgm:pt>
    <dgm:pt modelId="{B572CC07-E58A-4B55-8E06-C87D0622EA29}" type="pres">
      <dgm:prSet presAssocID="{6F079C57-9D2A-44D6-B976-7F5F00D46036}" presName="sibTrans" presStyleLbl="node1" presStyleIdx="0" presStyleCnt="7"/>
      <dgm:spPr/>
    </dgm:pt>
    <dgm:pt modelId="{1EEB3A2E-9C9E-4E96-A654-AF06C798C1CF}" type="pres">
      <dgm:prSet presAssocID="{D5A247D7-C9C7-4644-A719-11DB9A157A29}" presName="dummy" presStyleCnt="0"/>
      <dgm:spPr/>
    </dgm:pt>
    <dgm:pt modelId="{49BE3EA5-BC09-493D-978E-40344FD4F9BA}" type="pres">
      <dgm:prSet presAssocID="{D5A247D7-C9C7-4644-A719-11DB9A157A29}" presName="node" presStyleLbl="revTx" presStyleIdx="1" presStyleCnt="7">
        <dgm:presLayoutVars>
          <dgm:bulletEnabled val="1"/>
        </dgm:presLayoutVars>
      </dgm:prSet>
      <dgm:spPr/>
    </dgm:pt>
    <dgm:pt modelId="{1C503E94-9702-4A38-B01B-D5C98DE1DE1F}" type="pres">
      <dgm:prSet presAssocID="{29BFEF2F-E3B0-4022-A8BA-07718A06B4F7}" presName="sibTrans" presStyleLbl="node1" presStyleIdx="1" presStyleCnt="7"/>
      <dgm:spPr/>
    </dgm:pt>
    <dgm:pt modelId="{A631A7B5-0A65-4071-AA9B-EDD0455CEB63}" type="pres">
      <dgm:prSet presAssocID="{F3488425-845C-4BB6-846B-CD2F5FBA1A48}" presName="dummy" presStyleCnt="0"/>
      <dgm:spPr/>
    </dgm:pt>
    <dgm:pt modelId="{97AFE0CA-5870-40E5-B3DC-B1BCD49BDDC5}" type="pres">
      <dgm:prSet presAssocID="{F3488425-845C-4BB6-846B-CD2F5FBA1A48}" presName="node" presStyleLbl="revTx" presStyleIdx="2" presStyleCnt="7">
        <dgm:presLayoutVars>
          <dgm:bulletEnabled val="1"/>
        </dgm:presLayoutVars>
      </dgm:prSet>
      <dgm:spPr/>
    </dgm:pt>
    <dgm:pt modelId="{F7137D9D-67A0-428A-9FDB-1F9BA0DF4341}" type="pres">
      <dgm:prSet presAssocID="{F7D5C26A-A291-44DA-AF45-EF87F1620A13}" presName="sibTrans" presStyleLbl="node1" presStyleIdx="2" presStyleCnt="7"/>
      <dgm:spPr/>
    </dgm:pt>
    <dgm:pt modelId="{F9F44479-83FF-471B-B600-CDFB08DA0011}" type="pres">
      <dgm:prSet presAssocID="{4971C3B6-A18C-478E-856A-689A2F5A3011}" presName="dummy" presStyleCnt="0"/>
      <dgm:spPr/>
    </dgm:pt>
    <dgm:pt modelId="{4113D6B8-5573-45F2-B843-D7308175282E}" type="pres">
      <dgm:prSet presAssocID="{4971C3B6-A18C-478E-856A-689A2F5A3011}" presName="node" presStyleLbl="revTx" presStyleIdx="3" presStyleCnt="7">
        <dgm:presLayoutVars>
          <dgm:bulletEnabled val="1"/>
        </dgm:presLayoutVars>
      </dgm:prSet>
      <dgm:spPr/>
    </dgm:pt>
    <dgm:pt modelId="{3697C342-2943-44B6-9A05-2F9769E12BE4}" type="pres">
      <dgm:prSet presAssocID="{3F844F51-655A-4488-9917-D77A36610FFE}" presName="sibTrans" presStyleLbl="node1" presStyleIdx="3" presStyleCnt="7"/>
      <dgm:spPr/>
    </dgm:pt>
    <dgm:pt modelId="{7A29359F-8291-4F8B-8BB0-064F4BBB961A}" type="pres">
      <dgm:prSet presAssocID="{767E0BEA-19DA-422F-8346-0D31B4FD117E}" presName="dummy" presStyleCnt="0"/>
      <dgm:spPr/>
    </dgm:pt>
    <dgm:pt modelId="{DDB41D44-E57D-439E-8228-F1F564FBF103}" type="pres">
      <dgm:prSet presAssocID="{767E0BEA-19DA-422F-8346-0D31B4FD117E}" presName="node" presStyleLbl="revTx" presStyleIdx="4" presStyleCnt="7">
        <dgm:presLayoutVars>
          <dgm:bulletEnabled val="1"/>
        </dgm:presLayoutVars>
      </dgm:prSet>
      <dgm:spPr/>
    </dgm:pt>
    <dgm:pt modelId="{F5D24D86-19A4-4076-BB19-91C864DC41D6}" type="pres">
      <dgm:prSet presAssocID="{7DB9022F-84BA-4CFC-B153-A3D3D60985AB}" presName="sibTrans" presStyleLbl="node1" presStyleIdx="4" presStyleCnt="7"/>
      <dgm:spPr/>
    </dgm:pt>
    <dgm:pt modelId="{70C6DA52-0572-402F-AA5F-F217D64FE660}" type="pres">
      <dgm:prSet presAssocID="{37DBCEC5-DDFA-4BFC-846E-FA92C8A82428}" presName="dummy" presStyleCnt="0"/>
      <dgm:spPr/>
    </dgm:pt>
    <dgm:pt modelId="{33AD7381-D484-46C9-AD52-33616D216228}" type="pres">
      <dgm:prSet presAssocID="{37DBCEC5-DDFA-4BFC-846E-FA92C8A82428}" presName="node" presStyleLbl="revTx" presStyleIdx="5" presStyleCnt="7">
        <dgm:presLayoutVars>
          <dgm:bulletEnabled val="1"/>
        </dgm:presLayoutVars>
      </dgm:prSet>
      <dgm:spPr/>
    </dgm:pt>
    <dgm:pt modelId="{091C9088-B60F-4FD8-9338-670DEBF26938}" type="pres">
      <dgm:prSet presAssocID="{7579990C-DC9F-45F5-861D-3938B832A4A3}" presName="sibTrans" presStyleLbl="node1" presStyleIdx="5" presStyleCnt="7"/>
      <dgm:spPr/>
    </dgm:pt>
    <dgm:pt modelId="{6AE7E677-B328-494A-9BE8-2EB6E9410BD2}" type="pres">
      <dgm:prSet presAssocID="{C8AB0F43-B9EA-428E-A045-CD7A2331B201}" presName="dummy" presStyleCnt="0"/>
      <dgm:spPr/>
    </dgm:pt>
    <dgm:pt modelId="{9AD0165B-947C-4391-A140-661489BCEBAE}" type="pres">
      <dgm:prSet presAssocID="{C8AB0F43-B9EA-428E-A045-CD7A2331B201}" presName="node" presStyleLbl="revTx" presStyleIdx="6" presStyleCnt="7">
        <dgm:presLayoutVars>
          <dgm:bulletEnabled val="1"/>
        </dgm:presLayoutVars>
      </dgm:prSet>
      <dgm:spPr/>
    </dgm:pt>
    <dgm:pt modelId="{F9097AA3-DDB1-4112-9D57-7DBA190CEFFF}" type="pres">
      <dgm:prSet presAssocID="{CC9CAFC2-DA10-496C-9422-F8C00C4A1A98}" presName="sibTrans" presStyleLbl="node1" presStyleIdx="6" presStyleCnt="7"/>
      <dgm:spPr/>
    </dgm:pt>
  </dgm:ptLst>
  <dgm:cxnLst>
    <dgm:cxn modelId="{84E5F201-5172-4CCE-B003-2B9C0933C376}" type="presOf" srcId="{7DB9022F-84BA-4CFC-B153-A3D3D60985AB}" destId="{F5D24D86-19A4-4076-BB19-91C864DC41D6}" srcOrd="0" destOrd="0" presId="urn:microsoft.com/office/officeart/2005/8/layout/cycle1"/>
    <dgm:cxn modelId="{E66B0604-9AD0-4100-AC6D-3E95452C37D1}" type="presOf" srcId="{D012126B-CF5A-4D7A-97A0-5616EBC9EB75}" destId="{FDE47EA4-7F86-4AC3-BEDA-7E9C6D4F95AD}" srcOrd="0" destOrd="0" presId="urn:microsoft.com/office/officeart/2005/8/layout/cycle1"/>
    <dgm:cxn modelId="{DA7A8304-9539-4331-AEB2-C3A75DA09FA9}" type="presOf" srcId="{6F079C57-9D2A-44D6-B976-7F5F00D46036}" destId="{B572CC07-E58A-4B55-8E06-C87D0622EA29}" srcOrd="0" destOrd="0" presId="urn:microsoft.com/office/officeart/2005/8/layout/cycle1"/>
    <dgm:cxn modelId="{63525409-70FE-4FB4-8FD6-11171B27587A}" type="presOf" srcId="{591A39F6-9B8F-47EA-ADF8-B97770BAEB71}" destId="{DE7A8907-F546-4A1B-AB71-34926CE65557}" srcOrd="0" destOrd="0" presId="urn:microsoft.com/office/officeart/2005/8/layout/cycle1"/>
    <dgm:cxn modelId="{0492262D-E519-4E6E-9BE4-E3CE45D8440D}" srcId="{591A39F6-9B8F-47EA-ADF8-B97770BAEB71}" destId="{767E0BEA-19DA-422F-8346-0D31B4FD117E}" srcOrd="4" destOrd="0" parTransId="{176F190D-CDA8-4192-848C-6FCED8A6A71B}" sibTransId="{7DB9022F-84BA-4CFC-B153-A3D3D60985AB}"/>
    <dgm:cxn modelId="{78317A2F-FEF6-43F3-BF7E-F5B69E2D763A}" type="presOf" srcId="{F7D5C26A-A291-44DA-AF45-EF87F1620A13}" destId="{F7137D9D-67A0-428A-9FDB-1F9BA0DF4341}" srcOrd="0" destOrd="0" presId="urn:microsoft.com/office/officeart/2005/8/layout/cycle1"/>
    <dgm:cxn modelId="{1EAA6944-9198-4F04-BA4D-CECBAEC80508}" type="presOf" srcId="{F3488425-845C-4BB6-846B-CD2F5FBA1A48}" destId="{97AFE0CA-5870-40E5-B3DC-B1BCD49BDDC5}" srcOrd="0" destOrd="0" presId="urn:microsoft.com/office/officeart/2005/8/layout/cycle1"/>
    <dgm:cxn modelId="{FEE99569-548D-4290-9B20-98B87F36BC06}" srcId="{591A39F6-9B8F-47EA-ADF8-B97770BAEB71}" destId="{D012126B-CF5A-4D7A-97A0-5616EBC9EB75}" srcOrd="0" destOrd="0" parTransId="{A9B3F2B3-EC45-49E2-BE1F-A3DFCF55FDAF}" sibTransId="{6F079C57-9D2A-44D6-B976-7F5F00D46036}"/>
    <dgm:cxn modelId="{61A74671-307D-418F-93C8-422DE6CCCDD1}" srcId="{591A39F6-9B8F-47EA-ADF8-B97770BAEB71}" destId="{37DBCEC5-DDFA-4BFC-846E-FA92C8A82428}" srcOrd="5" destOrd="0" parTransId="{33CE4E3E-BB88-4368-AC7D-EEE3BBCDB53A}" sibTransId="{7579990C-DC9F-45F5-861D-3938B832A4A3}"/>
    <dgm:cxn modelId="{9CE2C579-776F-416D-A453-F38F8996416F}" type="presOf" srcId="{D5A247D7-C9C7-4644-A719-11DB9A157A29}" destId="{49BE3EA5-BC09-493D-978E-40344FD4F9BA}" srcOrd="0" destOrd="0" presId="urn:microsoft.com/office/officeart/2005/8/layout/cycle1"/>
    <dgm:cxn modelId="{B3011A81-C787-4777-AF3C-733A4E1E341B}" srcId="{591A39F6-9B8F-47EA-ADF8-B97770BAEB71}" destId="{D5A247D7-C9C7-4644-A719-11DB9A157A29}" srcOrd="1" destOrd="0" parTransId="{5CE37F99-267A-44EC-9EC7-30582B929E6F}" sibTransId="{29BFEF2F-E3B0-4022-A8BA-07718A06B4F7}"/>
    <dgm:cxn modelId="{6393DE83-33DD-41AA-BDE6-7B782C118D99}" type="presOf" srcId="{3F844F51-655A-4488-9917-D77A36610FFE}" destId="{3697C342-2943-44B6-9A05-2F9769E12BE4}" srcOrd="0" destOrd="0" presId="urn:microsoft.com/office/officeart/2005/8/layout/cycle1"/>
    <dgm:cxn modelId="{F738AD92-9BEA-42E8-90DF-DEA336C7A46A}" type="presOf" srcId="{767E0BEA-19DA-422F-8346-0D31B4FD117E}" destId="{DDB41D44-E57D-439E-8228-F1F564FBF103}" srcOrd="0" destOrd="0" presId="urn:microsoft.com/office/officeart/2005/8/layout/cycle1"/>
    <dgm:cxn modelId="{A1FED39A-395D-488E-BC85-AEB56BF7F26D}" type="presOf" srcId="{C8AB0F43-B9EA-428E-A045-CD7A2331B201}" destId="{9AD0165B-947C-4391-A140-661489BCEBAE}" srcOrd="0" destOrd="0" presId="urn:microsoft.com/office/officeart/2005/8/layout/cycle1"/>
    <dgm:cxn modelId="{12319BA9-9B2E-4BC0-80EB-680B9E741891}" srcId="{591A39F6-9B8F-47EA-ADF8-B97770BAEB71}" destId="{F3488425-845C-4BB6-846B-CD2F5FBA1A48}" srcOrd="2" destOrd="0" parTransId="{F1B69139-3555-48D3-AAAA-4CD61014F9D1}" sibTransId="{F7D5C26A-A291-44DA-AF45-EF87F1620A13}"/>
    <dgm:cxn modelId="{C6CB2EB3-76FA-4728-B461-905E373A30DC}" type="presOf" srcId="{4971C3B6-A18C-478E-856A-689A2F5A3011}" destId="{4113D6B8-5573-45F2-B843-D7308175282E}" srcOrd="0" destOrd="0" presId="urn:microsoft.com/office/officeart/2005/8/layout/cycle1"/>
    <dgm:cxn modelId="{00CF2FC2-B50E-4D81-9A48-3162E453411E}" srcId="{591A39F6-9B8F-47EA-ADF8-B97770BAEB71}" destId="{4971C3B6-A18C-478E-856A-689A2F5A3011}" srcOrd="3" destOrd="0" parTransId="{0125A995-D623-430F-BBD9-9D548ADDA2BE}" sibTransId="{3F844F51-655A-4488-9917-D77A36610FFE}"/>
    <dgm:cxn modelId="{0A4DE3C3-9F4A-4384-B84F-5DBE9CEC9E08}" type="presOf" srcId="{29BFEF2F-E3B0-4022-A8BA-07718A06B4F7}" destId="{1C503E94-9702-4A38-B01B-D5C98DE1DE1F}" srcOrd="0" destOrd="0" presId="urn:microsoft.com/office/officeart/2005/8/layout/cycle1"/>
    <dgm:cxn modelId="{A71D12C7-E9D0-45F8-A5F1-A4A723E8AF5B}" type="presOf" srcId="{CC9CAFC2-DA10-496C-9422-F8C00C4A1A98}" destId="{F9097AA3-DDB1-4112-9D57-7DBA190CEFFF}" srcOrd="0" destOrd="0" presId="urn:microsoft.com/office/officeart/2005/8/layout/cycle1"/>
    <dgm:cxn modelId="{433DB8CF-20A5-4829-9BD8-84E3C7A64E8A}" type="presOf" srcId="{7579990C-DC9F-45F5-861D-3938B832A4A3}" destId="{091C9088-B60F-4FD8-9338-670DEBF26938}" srcOrd="0" destOrd="0" presId="urn:microsoft.com/office/officeart/2005/8/layout/cycle1"/>
    <dgm:cxn modelId="{197698D2-A2A1-459A-94C6-5FA8BC4E9612}" srcId="{591A39F6-9B8F-47EA-ADF8-B97770BAEB71}" destId="{C8AB0F43-B9EA-428E-A045-CD7A2331B201}" srcOrd="6" destOrd="0" parTransId="{DE1146EB-5D33-4323-ABE8-53E8422302FD}" sibTransId="{CC9CAFC2-DA10-496C-9422-F8C00C4A1A98}"/>
    <dgm:cxn modelId="{0871B6F2-89AD-4914-9449-3EB7AB99FB66}" type="presOf" srcId="{37DBCEC5-DDFA-4BFC-846E-FA92C8A82428}" destId="{33AD7381-D484-46C9-AD52-33616D216228}" srcOrd="0" destOrd="0" presId="urn:microsoft.com/office/officeart/2005/8/layout/cycle1"/>
    <dgm:cxn modelId="{794DCAE6-CC33-42A7-9038-8562BF5C92C1}" type="presParOf" srcId="{DE7A8907-F546-4A1B-AB71-34926CE65557}" destId="{0894B787-2166-4D64-8206-0FD9DAF5BC2B}" srcOrd="0" destOrd="0" presId="urn:microsoft.com/office/officeart/2005/8/layout/cycle1"/>
    <dgm:cxn modelId="{D0275571-C81C-4126-B889-EA724EC66F1D}" type="presParOf" srcId="{DE7A8907-F546-4A1B-AB71-34926CE65557}" destId="{FDE47EA4-7F86-4AC3-BEDA-7E9C6D4F95AD}" srcOrd="1" destOrd="0" presId="urn:microsoft.com/office/officeart/2005/8/layout/cycle1"/>
    <dgm:cxn modelId="{88181950-D597-47B5-B646-812212AB2FF8}" type="presParOf" srcId="{DE7A8907-F546-4A1B-AB71-34926CE65557}" destId="{B572CC07-E58A-4B55-8E06-C87D0622EA29}" srcOrd="2" destOrd="0" presId="urn:microsoft.com/office/officeart/2005/8/layout/cycle1"/>
    <dgm:cxn modelId="{44BED9BC-937D-4261-AA41-491E28BDC08C}" type="presParOf" srcId="{DE7A8907-F546-4A1B-AB71-34926CE65557}" destId="{1EEB3A2E-9C9E-4E96-A654-AF06C798C1CF}" srcOrd="3" destOrd="0" presId="urn:microsoft.com/office/officeart/2005/8/layout/cycle1"/>
    <dgm:cxn modelId="{1C88835E-70FF-4B98-B164-5DF748C9343B}" type="presParOf" srcId="{DE7A8907-F546-4A1B-AB71-34926CE65557}" destId="{49BE3EA5-BC09-493D-978E-40344FD4F9BA}" srcOrd="4" destOrd="0" presId="urn:microsoft.com/office/officeart/2005/8/layout/cycle1"/>
    <dgm:cxn modelId="{31B03567-CC00-4668-8F37-261448E5E774}" type="presParOf" srcId="{DE7A8907-F546-4A1B-AB71-34926CE65557}" destId="{1C503E94-9702-4A38-B01B-D5C98DE1DE1F}" srcOrd="5" destOrd="0" presId="urn:microsoft.com/office/officeart/2005/8/layout/cycle1"/>
    <dgm:cxn modelId="{A9809F9D-F4F2-4BE0-BFB5-0DBFA7E73419}" type="presParOf" srcId="{DE7A8907-F546-4A1B-AB71-34926CE65557}" destId="{A631A7B5-0A65-4071-AA9B-EDD0455CEB63}" srcOrd="6" destOrd="0" presId="urn:microsoft.com/office/officeart/2005/8/layout/cycle1"/>
    <dgm:cxn modelId="{008BEB34-A7C8-4B83-8992-9F63DCB32009}" type="presParOf" srcId="{DE7A8907-F546-4A1B-AB71-34926CE65557}" destId="{97AFE0CA-5870-40E5-B3DC-B1BCD49BDDC5}" srcOrd="7" destOrd="0" presId="urn:microsoft.com/office/officeart/2005/8/layout/cycle1"/>
    <dgm:cxn modelId="{C69B5812-29E7-4AE6-A2FB-696B9B15F16C}" type="presParOf" srcId="{DE7A8907-F546-4A1B-AB71-34926CE65557}" destId="{F7137D9D-67A0-428A-9FDB-1F9BA0DF4341}" srcOrd="8" destOrd="0" presId="urn:microsoft.com/office/officeart/2005/8/layout/cycle1"/>
    <dgm:cxn modelId="{DD1ECADF-AA60-4A4B-B842-96DEA771A244}" type="presParOf" srcId="{DE7A8907-F546-4A1B-AB71-34926CE65557}" destId="{F9F44479-83FF-471B-B600-CDFB08DA0011}" srcOrd="9" destOrd="0" presId="urn:microsoft.com/office/officeart/2005/8/layout/cycle1"/>
    <dgm:cxn modelId="{9B0A659B-45A4-4206-A0F8-043CC62AED9E}" type="presParOf" srcId="{DE7A8907-F546-4A1B-AB71-34926CE65557}" destId="{4113D6B8-5573-45F2-B843-D7308175282E}" srcOrd="10" destOrd="0" presId="urn:microsoft.com/office/officeart/2005/8/layout/cycle1"/>
    <dgm:cxn modelId="{26D57C84-4B4E-4FCD-8206-F84B77D02A42}" type="presParOf" srcId="{DE7A8907-F546-4A1B-AB71-34926CE65557}" destId="{3697C342-2943-44B6-9A05-2F9769E12BE4}" srcOrd="11" destOrd="0" presId="urn:microsoft.com/office/officeart/2005/8/layout/cycle1"/>
    <dgm:cxn modelId="{F0038CB2-BBE3-494E-AEEC-76D5566E86BD}" type="presParOf" srcId="{DE7A8907-F546-4A1B-AB71-34926CE65557}" destId="{7A29359F-8291-4F8B-8BB0-064F4BBB961A}" srcOrd="12" destOrd="0" presId="urn:microsoft.com/office/officeart/2005/8/layout/cycle1"/>
    <dgm:cxn modelId="{AAB9E492-F429-4F5A-B380-B4E3C6C6215C}" type="presParOf" srcId="{DE7A8907-F546-4A1B-AB71-34926CE65557}" destId="{DDB41D44-E57D-439E-8228-F1F564FBF103}" srcOrd="13" destOrd="0" presId="urn:microsoft.com/office/officeart/2005/8/layout/cycle1"/>
    <dgm:cxn modelId="{2CA32E55-F2E2-4840-B367-1BAB4FA04582}" type="presParOf" srcId="{DE7A8907-F546-4A1B-AB71-34926CE65557}" destId="{F5D24D86-19A4-4076-BB19-91C864DC41D6}" srcOrd="14" destOrd="0" presId="urn:microsoft.com/office/officeart/2005/8/layout/cycle1"/>
    <dgm:cxn modelId="{5BD9543D-96F4-497F-940A-B8DA557915D3}" type="presParOf" srcId="{DE7A8907-F546-4A1B-AB71-34926CE65557}" destId="{70C6DA52-0572-402F-AA5F-F217D64FE660}" srcOrd="15" destOrd="0" presId="urn:microsoft.com/office/officeart/2005/8/layout/cycle1"/>
    <dgm:cxn modelId="{D9487344-5CB0-4167-B9DC-E97B492288E6}" type="presParOf" srcId="{DE7A8907-F546-4A1B-AB71-34926CE65557}" destId="{33AD7381-D484-46C9-AD52-33616D216228}" srcOrd="16" destOrd="0" presId="urn:microsoft.com/office/officeart/2005/8/layout/cycle1"/>
    <dgm:cxn modelId="{964CF9C6-54AE-46E5-B5B4-F4CAB41DE9DB}" type="presParOf" srcId="{DE7A8907-F546-4A1B-AB71-34926CE65557}" destId="{091C9088-B60F-4FD8-9338-670DEBF26938}" srcOrd="17" destOrd="0" presId="urn:microsoft.com/office/officeart/2005/8/layout/cycle1"/>
    <dgm:cxn modelId="{935F0BD0-76AE-4E48-8B9B-A910D94813ED}" type="presParOf" srcId="{DE7A8907-F546-4A1B-AB71-34926CE65557}" destId="{6AE7E677-B328-494A-9BE8-2EB6E9410BD2}" srcOrd="18" destOrd="0" presId="urn:microsoft.com/office/officeart/2005/8/layout/cycle1"/>
    <dgm:cxn modelId="{686D4EB8-1B0C-4B21-8F36-4F36CAD79342}" type="presParOf" srcId="{DE7A8907-F546-4A1B-AB71-34926CE65557}" destId="{9AD0165B-947C-4391-A140-661489BCEBAE}" srcOrd="19" destOrd="0" presId="urn:microsoft.com/office/officeart/2005/8/layout/cycle1"/>
    <dgm:cxn modelId="{530FD773-1592-419F-9E00-7D36A76EDA01}" type="presParOf" srcId="{DE7A8907-F546-4A1B-AB71-34926CE65557}" destId="{F9097AA3-DDB1-4112-9D57-7DBA190CEFFF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475899-B26E-4596-880D-AC0DF4F20F4E}">
      <dsp:nvSpPr>
        <dsp:cNvPr id="0" name=""/>
        <dsp:cNvSpPr/>
      </dsp:nvSpPr>
      <dsp:spPr>
        <a:xfrm>
          <a:off x="0" y="252220"/>
          <a:ext cx="814856" cy="517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756EF-5291-4043-8F53-650689AAC3E8}">
      <dsp:nvSpPr>
        <dsp:cNvPr id="0" name=""/>
        <dsp:cNvSpPr/>
      </dsp:nvSpPr>
      <dsp:spPr>
        <a:xfrm>
          <a:off x="90539" y="338232"/>
          <a:ext cx="814856" cy="517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latin typeface="Calibri Light" panose="020F0302020204030204"/>
            </a:rPr>
            <a:t>Know</a:t>
          </a:r>
          <a:r>
            <a:rPr lang="en-US" sz="900" kern="1200" dirty="0"/>
            <a:t> when to wash your hands</a:t>
          </a:r>
        </a:p>
      </dsp:txBody>
      <dsp:txXfrm>
        <a:off x="105694" y="353387"/>
        <a:ext cx="784546" cy="487123"/>
      </dsp:txXfrm>
    </dsp:sp>
    <dsp:sp modelId="{92C5D399-D061-46B8-AD9C-9A8917D825A9}">
      <dsp:nvSpPr>
        <dsp:cNvPr id="0" name=""/>
        <dsp:cNvSpPr/>
      </dsp:nvSpPr>
      <dsp:spPr>
        <a:xfrm>
          <a:off x="995935" y="252220"/>
          <a:ext cx="814856" cy="517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E9870-B838-46E9-B7A4-C1945D0E539E}">
      <dsp:nvSpPr>
        <dsp:cNvPr id="0" name=""/>
        <dsp:cNvSpPr/>
      </dsp:nvSpPr>
      <dsp:spPr>
        <a:xfrm>
          <a:off x="1086475" y="338232"/>
          <a:ext cx="814856" cy="517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7 steps of handwashing</a:t>
          </a:r>
        </a:p>
      </dsp:txBody>
      <dsp:txXfrm>
        <a:off x="1101630" y="353387"/>
        <a:ext cx="784546" cy="487123"/>
      </dsp:txXfrm>
    </dsp:sp>
    <dsp:sp modelId="{AF0A834C-8641-41E5-AABC-FE910FE52B4F}">
      <dsp:nvSpPr>
        <dsp:cNvPr id="0" name=""/>
        <dsp:cNvSpPr/>
      </dsp:nvSpPr>
      <dsp:spPr>
        <a:xfrm>
          <a:off x="1991871" y="252220"/>
          <a:ext cx="814856" cy="517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E856D-1EB8-46C1-9C84-8A2ADD987544}">
      <dsp:nvSpPr>
        <dsp:cNvPr id="0" name=""/>
        <dsp:cNvSpPr/>
      </dsp:nvSpPr>
      <dsp:spPr>
        <a:xfrm>
          <a:off x="2082410" y="338232"/>
          <a:ext cx="814856" cy="517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Take accountability</a:t>
          </a:r>
        </a:p>
      </dsp:txBody>
      <dsp:txXfrm>
        <a:off x="2097565" y="353387"/>
        <a:ext cx="784546" cy="4871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47EA4-7F86-4AC3-BEDA-7E9C6D4F95AD}">
      <dsp:nvSpPr>
        <dsp:cNvPr id="0" name=""/>
        <dsp:cNvSpPr/>
      </dsp:nvSpPr>
      <dsp:spPr>
        <a:xfrm>
          <a:off x="2482287" y="1063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1.Rinse</a:t>
          </a:r>
          <a:endParaRPr lang="en-US" sz="800" kern="1200" dirty="0">
            <a:solidFill>
              <a:schemeClr val="bg1"/>
            </a:solidFill>
          </a:endParaRPr>
        </a:p>
      </dsp:txBody>
      <dsp:txXfrm>
        <a:off x="2482287" y="1063"/>
        <a:ext cx="486349" cy="486349"/>
      </dsp:txXfrm>
    </dsp:sp>
    <dsp:sp modelId="{B572CC07-E58A-4B55-8E06-C87D0622EA29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19827097"/>
            <a:gd name="adj4" fmla="val 18605443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E3EA5-BC09-493D-978E-40344FD4F9BA}">
      <dsp:nvSpPr>
        <dsp:cNvPr id="0" name=""/>
        <dsp:cNvSpPr/>
      </dsp:nvSpPr>
      <dsp:spPr>
        <a:xfrm>
          <a:off x="3108457" y="786255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2.Soap</a:t>
          </a:r>
          <a:endParaRPr lang="en-US" sz="800" kern="1200" dirty="0">
            <a:solidFill>
              <a:schemeClr val="bg1"/>
            </a:solidFill>
          </a:endParaRPr>
        </a:p>
      </dsp:txBody>
      <dsp:txXfrm>
        <a:off x="3108457" y="786255"/>
        <a:ext cx="486349" cy="486349"/>
      </dsp:txXfrm>
    </dsp:sp>
    <dsp:sp modelId="{1C503E94-9702-4A38-B01B-D5C98DE1DE1F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1230216"/>
            <a:gd name="adj4" fmla="val 21557354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FE0CA-5870-40E5-B3DC-B1BCD49BDDC5}">
      <dsp:nvSpPr>
        <dsp:cNvPr id="0" name=""/>
        <dsp:cNvSpPr/>
      </dsp:nvSpPr>
      <dsp:spPr>
        <a:xfrm>
          <a:off x="2884980" y="1765375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3.Rub Palms</a:t>
          </a:r>
          <a:endParaRPr lang="en-US" sz="800" kern="1200" dirty="0">
            <a:solidFill>
              <a:schemeClr val="bg1"/>
            </a:solidFill>
          </a:endParaRPr>
        </a:p>
      </dsp:txBody>
      <dsp:txXfrm>
        <a:off x="2884980" y="1765375"/>
        <a:ext cx="486349" cy="486349"/>
      </dsp:txXfrm>
    </dsp:sp>
    <dsp:sp modelId="{F7137D9D-67A0-428A-9FDB-1F9BA0DF4341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4437450"/>
            <a:gd name="adj4" fmla="val 3307803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3D6B8-5573-45F2-B843-D7308175282E}">
      <dsp:nvSpPr>
        <dsp:cNvPr id="0" name=""/>
        <dsp:cNvSpPr/>
      </dsp:nvSpPr>
      <dsp:spPr>
        <a:xfrm>
          <a:off x="1980138" y="2201124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4.Rub back of hands</a:t>
          </a:r>
          <a:endParaRPr lang="en-US" sz="800" kern="1200" dirty="0">
            <a:solidFill>
              <a:schemeClr val="bg1"/>
            </a:solidFill>
          </a:endParaRPr>
        </a:p>
      </dsp:txBody>
      <dsp:txXfrm>
        <a:off x="1980138" y="2201124"/>
        <a:ext cx="486349" cy="486349"/>
      </dsp:txXfrm>
    </dsp:sp>
    <dsp:sp modelId="{3697C342-2943-44B6-9A05-2F9769E12BE4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7257395"/>
            <a:gd name="adj4" fmla="val 6127749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41D44-E57D-439E-8228-F1F564FBF103}">
      <dsp:nvSpPr>
        <dsp:cNvPr id="0" name=""/>
        <dsp:cNvSpPr/>
      </dsp:nvSpPr>
      <dsp:spPr>
        <a:xfrm>
          <a:off x="1075295" y="1765375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5.Rub fingers and thumbs</a:t>
          </a:r>
          <a:endParaRPr lang="en-US" sz="800" kern="1200" dirty="0">
            <a:solidFill>
              <a:schemeClr val="bg1"/>
            </a:solidFill>
          </a:endParaRPr>
        </a:p>
      </dsp:txBody>
      <dsp:txXfrm>
        <a:off x="1075295" y="1765375"/>
        <a:ext cx="486349" cy="486349"/>
      </dsp:txXfrm>
    </dsp:sp>
    <dsp:sp modelId="{F5D24D86-19A4-4076-BB19-91C864DC41D6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10607845"/>
            <a:gd name="adj4" fmla="val 9334983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D7381-D484-46C9-AD52-33616D216228}">
      <dsp:nvSpPr>
        <dsp:cNvPr id="0" name=""/>
        <dsp:cNvSpPr/>
      </dsp:nvSpPr>
      <dsp:spPr>
        <a:xfrm>
          <a:off x="851818" y="786255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6.Rub fingers and nails</a:t>
          </a:r>
        </a:p>
      </dsp:txBody>
      <dsp:txXfrm>
        <a:off x="851818" y="786255"/>
        <a:ext cx="486349" cy="486349"/>
      </dsp:txXfrm>
    </dsp:sp>
    <dsp:sp modelId="{091C9088-B60F-4FD8-9338-670DEBF26938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13559756"/>
            <a:gd name="adj4" fmla="val 12338101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0165B-947C-4391-A140-661489BCEBAE}">
      <dsp:nvSpPr>
        <dsp:cNvPr id="0" name=""/>
        <dsp:cNvSpPr/>
      </dsp:nvSpPr>
      <dsp:spPr>
        <a:xfrm>
          <a:off x="1477988" y="1063"/>
          <a:ext cx="486349" cy="48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solidFill>
                <a:schemeClr val="bg1"/>
              </a:solidFill>
              <a:latin typeface="Calibri Light" panose="020F0302020204030204"/>
            </a:rPr>
            <a:t>7.Rinse &amp; Dry thoroughly</a:t>
          </a:r>
        </a:p>
      </dsp:txBody>
      <dsp:txXfrm>
        <a:off x="1477988" y="1063"/>
        <a:ext cx="486349" cy="486349"/>
      </dsp:txXfrm>
    </dsp:sp>
    <dsp:sp modelId="{F9097AA3-DDB1-4112-9D57-7DBA190CEFFF}">
      <dsp:nvSpPr>
        <dsp:cNvPr id="0" name=""/>
        <dsp:cNvSpPr/>
      </dsp:nvSpPr>
      <dsp:spPr>
        <a:xfrm>
          <a:off x="963235" y="26884"/>
          <a:ext cx="2520155" cy="2520155"/>
        </a:xfrm>
        <a:prstGeom prst="circularArrow">
          <a:avLst>
            <a:gd name="adj1" fmla="val 3763"/>
            <a:gd name="adj2" fmla="val 234801"/>
            <a:gd name="adj3" fmla="val 16741024"/>
            <a:gd name="adj4" fmla="val 15424174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460" y="718624"/>
            <a:ext cx="2793206" cy="1528727"/>
          </a:xfrm>
        </p:spPr>
        <p:txBody>
          <a:bodyPr anchor="b"/>
          <a:lstStyle>
            <a:lvl1pPr algn="ctr">
              <a:defRPr sz="449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0766" y="2306305"/>
            <a:ext cx="2464594" cy="1060148"/>
          </a:xfrm>
        </p:spPr>
        <p:txBody>
          <a:bodyPr/>
          <a:lstStyle>
            <a:lvl1pPr marL="0" indent="0" algn="ctr">
              <a:buNone/>
              <a:defRPr sz="1796"/>
            </a:lvl1pPr>
            <a:lvl2pPr marL="342168" indent="0" algn="ctr">
              <a:buNone/>
              <a:defRPr sz="1497"/>
            </a:lvl2pPr>
            <a:lvl3pPr marL="684337" indent="0" algn="ctr">
              <a:buNone/>
              <a:defRPr sz="1347"/>
            </a:lvl3pPr>
            <a:lvl4pPr marL="1026505" indent="0" algn="ctr">
              <a:buNone/>
              <a:defRPr sz="1197"/>
            </a:lvl4pPr>
            <a:lvl5pPr marL="1368674" indent="0" algn="ctr">
              <a:buNone/>
              <a:defRPr sz="1197"/>
            </a:lvl5pPr>
            <a:lvl6pPr marL="1710842" indent="0" algn="ctr">
              <a:buNone/>
              <a:defRPr sz="1197"/>
            </a:lvl6pPr>
            <a:lvl7pPr marL="2053011" indent="0" algn="ctr">
              <a:buNone/>
              <a:defRPr sz="1197"/>
            </a:lvl7pPr>
            <a:lvl8pPr marL="2395179" indent="0" algn="ctr">
              <a:buNone/>
              <a:defRPr sz="1197"/>
            </a:lvl8pPr>
            <a:lvl9pPr marL="2737348" indent="0" algn="ctr">
              <a:buNone/>
              <a:defRPr sz="1197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01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224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210" y="1094708"/>
            <a:ext cx="2834283" cy="1826544"/>
          </a:xfrm>
        </p:spPr>
        <p:txBody>
          <a:bodyPr anchor="b"/>
          <a:lstStyle>
            <a:lvl1pPr>
              <a:defRPr sz="449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210" y="2938532"/>
            <a:ext cx="2834283" cy="960536"/>
          </a:xfrm>
        </p:spPr>
        <p:txBody>
          <a:bodyPr/>
          <a:lstStyle>
            <a:lvl1pPr marL="0" indent="0">
              <a:buNone/>
              <a:defRPr sz="1796">
                <a:solidFill>
                  <a:schemeClr val="tx1"/>
                </a:solidFill>
              </a:defRPr>
            </a:lvl1pPr>
            <a:lvl2pPr marL="342168" indent="0">
              <a:buNone/>
              <a:defRPr sz="1497">
                <a:solidFill>
                  <a:schemeClr val="tx1">
                    <a:tint val="75000"/>
                  </a:schemeClr>
                </a:solidFill>
              </a:defRPr>
            </a:lvl2pPr>
            <a:lvl3pPr marL="684337" indent="0">
              <a:buNone/>
              <a:defRPr sz="1347">
                <a:solidFill>
                  <a:schemeClr val="tx1">
                    <a:tint val="75000"/>
                  </a:schemeClr>
                </a:solidFill>
              </a:defRPr>
            </a:lvl3pPr>
            <a:lvl4pPr marL="1026505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4pPr>
            <a:lvl5pPr marL="1368674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5pPr>
            <a:lvl6pPr marL="1710842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6pPr>
            <a:lvl7pPr marL="2053011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7pPr>
            <a:lvl8pPr marL="2395179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8pPr>
            <a:lvl9pPr marL="2737348" indent="0">
              <a:buNone/>
              <a:defRPr sz="11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06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5921" y="1168907"/>
            <a:ext cx="1396603" cy="278606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63601" y="1168907"/>
            <a:ext cx="1396603" cy="278606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016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49" y="233782"/>
            <a:ext cx="2834283" cy="8487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349" y="1076411"/>
            <a:ext cx="1390185" cy="527533"/>
          </a:xfrm>
        </p:spPr>
        <p:txBody>
          <a:bodyPr anchor="b"/>
          <a:lstStyle>
            <a:lvl1pPr marL="0" indent="0">
              <a:buNone/>
              <a:defRPr sz="1796" b="1"/>
            </a:lvl1pPr>
            <a:lvl2pPr marL="342168" indent="0">
              <a:buNone/>
              <a:defRPr sz="1497" b="1"/>
            </a:lvl2pPr>
            <a:lvl3pPr marL="684337" indent="0">
              <a:buNone/>
              <a:defRPr sz="1347" b="1"/>
            </a:lvl3pPr>
            <a:lvl4pPr marL="1026505" indent="0">
              <a:buNone/>
              <a:defRPr sz="1197" b="1"/>
            </a:lvl4pPr>
            <a:lvl5pPr marL="1368674" indent="0">
              <a:buNone/>
              <a:defRPr sz="1197" b="1"/>
            </a:lvl5pPr>
            <a:lvl6pPr marL="1710842" indent="0">
              <a:buNone/>
              <a:defRPr sz="1197" b="1"/>
            </a:lvl6pPr>
            <a:lvl7pPr marL="2053011" indent="0">
              <a:buNone/>
              <a:defRPr sz="1197" b="1"/>
            </a:lvl7pPr>
            <a:lvl8pPr marL="2395179" indent="0">
              <a:buNone/>
              <a:defRPr sz="1197" b="1"/>
            </a:lvl8pPr>
            <a:lvl9pPr marL="2737348" indent="0">
              <a:buNone/>
              <a:defRPr sz="1197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6349" y="1603944"/>
            <a:ext cx="1390185" cy="23591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63601" y="1076411"/>
            <a:ext cx="1397031" cy="527533"/>
          </a:xfrm>
        </p:spPr>
        <p:txBody>
          <a:bodyPr anchor="b"/>
          <a:lstStyle>
            <a:lvl1pPr marL="0" indent="0">
              <a:buNone/>
              <a:defRPr sz="1796" b="1"/>
            </a:lvl1pPr>
            <a:lvl2pPr marL="342168" indent="0">
              <a:buNone/>
              <a:defRPr sz="1497" b="1"/>
            </a:lvl2pPr>
            <a:lvl3pPr marL="684337" indent="0">
              <a:buNone/>
              <a:defRPr sz="1347" b="1"/>
            </a:lvl3pPr>
            <a:lvl4pPr marL="1026505" indent="0">
              <a:buNone/>
              <a:defRPr sz="1197" b="1"/>
            </a:lvl4pPr>
            <a:lvl5pPr marL="1368674" indent="0">
              <a:buNone/>
              <a:defRPr sz="1197" b="1"/>
            </a:lvl5pPr>
            <a:lvl6pPr marL="1710842" indent="0">
              <a:buNone/>
              <a:defRPr sz="1197" b="1"/>
            </a:lvl6pPr>
            <a:lvl7pPr marL="2053011" indent="0">
              <a:buNone/>
              <a:defRPr sz="1197" b="1"/>
            </a:lvl7pPr>
            <a:lvl8pPr marL="2395179" indent="0">
              <a:buNone/>
              <a:defRPr sz="1197" b="1"/>
            </a:lvl8pPr>
            <a:lvl9pPr marL="2737348" indent="0">
              <a:buNone/>
              <a:defRPr sz="1197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63601" y="1603944"/>
            <a:ext cx="1397031" cy="23591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439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154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072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49" y="292735"/>
            <a:ext cx="1059861" cy="1024573"/>
          </a:xfrm>
        </p:spPr>
        <p:txBody>
          <a:bodyPr anchor="b"/>
          <a:lstStyle>
            <a:lvl1pPr>
              <a:defRPr sz="239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31" y="632227"/>
            <a:ext cx="1663601" cy="3120474"/>
          </a:xfrm>
        </p:spPr>
        <p:txBody>
          <a:bodyPr/>
          <a:lstStyle>
            <a:lvl1pPr>
              <a:defRPr sz="2395"/>
            </a:lvl1pPr>
            <a:lvl2pPr>
              <a:defRPr sz="2096"/>
            </a:lvl2pPr>
            <a:lvl3pPr>
              <a:defRPr sz="1796"/>
            </a:lvl3pPr>
            <a:lvl4pPr>
              <a:defRPr sz="1497"/>
            </a:lvl4pPr>
            <a:lvl5pPr>
              <a:defRPr sz="1497"/>
            </a:lvl5pPr>
            <a:lvl6pPr>
              <a:defRPr sz="1497"/>
            </a:lvl6pPr>
            <a:lvl7pPr>
              <a:defRPr sz="1497"/>
            </a:lvl7pPr>
            <a:lvl8pPr>
              <a:defRPr sz="1497"/>
            </a:lvl8pPr>
            <a:lvl9pPr>
              <a:defRPr sz="149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349" y="1317308"/>
            <a:ext cx="1059861" cy="2440475"/>
          </a:xfrm>
        </p:spPr>
        <p:txBody>
          <a:bodyPr/>
          <a:lstStyle>
            <a:lvl1pPr marL="0" indent="0">
              <a:buNone/>
              <a:defRPr sz="1197"/>
            </a:lvl1pPr>
            <a:lvl2pPr marL="342168" indent="0">
              <a:buNone/>
              <a:defRPr sz="1048"/>
            </a:lvl2pPr>
            <a:lvl3pPr marL="684337" indent="0">
              <a:buNone/>
              <a:defRPr sz="898"/>
            </a:lvl3pPr>
            <a:lvl4pPr marL="1026505" indent="0">
              <a:buNone/>
              <a:defRPr sz="748"/>
            </a:lvl4pPr>
            <a:lvl5pPr marL="1368674" indent="0">
              <a:buNone/>
              <a:defRPr sz="748"/>
            </a:lvl5pPr>
            <a:lvl6pPr marL="1710842" indent="0">
              <a:buNone/>
              <a:defRPr sz="748"/>
            </a:lvl6pPr>
            <a:lvl7pPr marL="2053011" indent="0">
              <a:buNone/>
              <a:defRPr sz="748"/>
            </a:lvl7pPr>
            <a:lvl8pPr marL="2395179" indent="0">
              <a:buNone/>
              <a:defRPr sz="748"/>
            </a:lvl8pPr>
            <a:lvl9pPr marL="2737348" indent="0">
              <a:buNone/>
              <a:defRPr sz="748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768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49" y="292735"/>
            <a:ext cx="1059861" cy="1024573"/>
          </a:xfrm>
        </p:spPr>
        <p:txBody>
          <a:bodyPr anchor="b"/>
          <a:lstStyle>
            <a:lvl1pPr>
              <a:defRPr sz="239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97031" y="632227"/>
            <a:ext cx="1663601" cy="3120474"/>
          </a:xfrm>
        </p:spPr>
        <p:txBody>
          <a:bodyPr anchor="t"/>
          <a:lstStyle>
            <a:lvl1pPr marL="0" indent="0">
              <a:buNone/>
              <a:defRPr sz="2395"/>
            </a:lvl1pPr>
            <a:lvl2pPr marL="342168" indent="0">
              <a:buNone/>
              <a:defRPr sz="2096"/>
            </a:lvl2pPr>
            <a:lvl3pPr marL="684337" indent="0">
              <a:buNone/>
              <a:defRPr sz="1796"/>
            </a:lvl3pPr>
            <a:lvl4pPr marL="1026505" indent="0">
              <a:buNone/>
              <a:defRPr sz="1497"/>
            </a:lvl4pPr>
            <a:lvl5pPr marL="1368674" indent="0">
              <a:buNone/>
              <a:defRPr sz="1497"/>
            </a:lvl5pPr>
            <a:lvl6pPr marL="1710842" indent="0">
              <a:buNone/>
              <a:defRPr sz="1497"/>
            </a:lvl6pPr>
            <a:lvl7pPr marL="2053011" indent="0">
              <a:buNone/>
              <a:defRPr sz="1497"/>
            </a:lvl7pPr>
            <a:lvl8pPr marL="2395179" indent="0">
              <a:buNone/>
              <a:defRPr sz="1497"/>
            </a:lvl8pPr>
            <a:lvl9pPr marL="2737348" indent="0">
              <a:buNone/>
              <a:defRPr sz="1497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349" y="1317308"/>
            <a:ext cx="1059861" cy="2440475"/>
          </a:xfrm>
        </p:spPr>
        <p:txBody>
          <a:bodyPr/>
          <a:lstStyle>
            <a:lvl1pPr marL="0" indent="0">
              <a:buNone/>
              <a:defRPr sz="1197"/>
            </a:lvl1pPr>
            <a:lvl2pPr marL="342168" indent="0">
              <a:buNone/>
              <a:defRPr sz="1048"/>
            </a:lvl2pPr>
            <a:lvl3pPr marL="684337" indent="0">
              <a:buNone/>
              <a:defRPr sz="898"/>
            </a:lvl3pPr>
            <a:lvl4pPr marL="1026505" indent="0">
              <a:buNone/>
              <a:defRPr sz="748"/>
            </a:lvl4pPr>
            <a:lvl5pPr marL="1368674" indent="0">
              <a:buNone/>
              <a:defRPr sz="748"/>
            </a:lvl5pPr>
            <a:lvl6pPr marL="1710842" indent="0">
              <a:buNone/>
              <a:defRPr sz="748"/>
            </a:lvl6pPr>
            <a:lvl7pPr marL="2053011" indent="0">
              <a:buNone/>
              <a:defRPr sz="748"/>
            </a:lvl7pPr>
            <a:lvl8pPr marL="2395179" indent="0">
              <a:buNone/>
              <a:defRPr sz="748"/>
            </a:lvl8pPr>
            <a:lvl9pPr marL="2737348" indent="0">
              <a:buNone/>
              <a:defRPr sz="748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887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721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51633" y="233781"/>
            <a:ext cx="708571" cy="372119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5921" y="233781"/>
            <a:ext cx="2084636" cy="372119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52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5921" y="233782"/>
            <a:ext cx="2834283" cy="848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5921" y="1168907"/>
            <a:ext cx="2834283" cy="27860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5921" y="4069831"/>
            <a:ext cx="739378" cy="2337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529" y="4069831"/>
            <a:ext cx="1109067" cy="2337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20826" y="4069831"/>
            <a:ext cx="739378" cy="2337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323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hyperlink" Target="https://www.jangro.net/blog/celebrating-hand-hygiene/washing-hands-vector-design-20-second-hand-washing-and-cleaning-concept-flat-design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092" y="-2551"/>
            <a:ext cx="2441013" cy="705521"/>
          </a:xfrm>
          <a:solidFill>
            <a:srgbClr val="FFFFFF"/>
          </a:solidFill>
          <a:ln w="38100">
            <a:solidFill>
              <a:srgbClr val="404040"/>
            </a:solidFill>
            <a:miter lim="800000"/>
          </a:ln>
        </p:spPr>
        <p:txBody>
          <a:bodyPr anchor="ctr">
            <a:normAutofit/>
          </a:bodyPr>
          <a:lstStyle>
            <a:defPPr>
              <a:defRPr lang="en-US"/>
            </a:defPPr>
            <a:lvl1pPr marL="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448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6896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5344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792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2240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10688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9136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75842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 dirty="0">
                <a:solidFill>
                  <a:srgbClr val="404040"/>
                </a:solidFill>
                <a:cs typeface="Calibri"/>
              </a:rPr>
              <a:t>  </a:t>
            </a:r>
            <a:r>
              <a:rPr lang="en-US" sz="1500" dirty="0">
                <a:solidFill>
                  <a:srgbClr val="FF0000"/>
                </a:solidFill>
                <a:cs typeface="Calibri"/>
              </a:rPr>
              <a:t>PREVENT</a:t>
            </a:r>
            <a:r>
              <a:rPr lang="en-US" sz="1500" dirty="0">
                <a:solidFill>
                  <a:srgbClr val="404040"/>
                </a:solidFill>
                <a:cs typeface="Calibri"/>
              </a:rPr>
              <a:t> THE </a:t>
            </a:r>
            <a:r>
              <a:rPr lang="en-US" sz="1500" dirty="0">
                <a:solidFill>
                  <a:schemeClr val="bg2"/>
                </a:solidFill>
                <a:cs typeface="Calibri"/>
              </a:rPr>
              <a:t>SPREAD</a:t>
            </a:r>
            <a:r>
              <a:rPr lang="en-US" sz="1500" dirty="0">
                <a:solidFill>
                  <a:srgbClr val="404040"/>
                </a:solidFill>
                <a:cs typeface="Calibri"/>
              </a:rPr>
              <a:t> OF </a:t>
            </a:r>
            <a:r>
              <a:rPr lang="en-US" sz="1500" dirty="0">
                <a:solidFill>
                  <a:srgbClr val="FF0000"/>
                </a:solidFill>
                <a:cs typeface="Calibri"/>
              </a:rPr>
              <a:t>INFECTION</a:t>
            </a:r>
            <a:endParaRPr lang="en-US" sz="1500" dirty="0">
              <a:solidFill>
                <a:srgbClr val="404040"/>
              </a:solidFill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44" y="3279540"/>
            <a:ext cx="3114216" cy="968572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448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68960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5344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792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2240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10688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91361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75842" algn="l" defTabSz="368960" rtl="0" eaLnBrk="1" latinLnBrk="0" hangingPunct="1">
              <a:defRPr sz="72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200" dirty="0">
              <a:solidFill>
                <a:srgbClr val="FFFFFF"/>
              </a:solidFill>
              <a:cs typeface="Calibri" panose="020F0502020204030204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200" dirty="0">
              <a:solidFill>
                <a:srgbClr val="FFFFFF"/>
              </a:solidFill>
              <a:cs typeface="Calibri" panose="020F0502020204030204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200" dirty="0">
              <a:solidFill>
                <a:srgbClr val="FFFFFF"/>
              </a:solidFill>
              <a:cs typeface="Calibri" panose="020F0502020204030204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200" dirty="0">
              <a:solidFill>
                <a:srgbClr val="FFFFFF"/>
              </a:solidFill>
              <a:cs typeface="Calibri" panose="020F0502020204030204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200" dirty="0">
              <a:solidFill>
                <a:srgbClr val="FFFFFF"/>
              </a:solidFill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BB5C63-8C4C-F78D-C02A-7ED1E55F1CE8}"/>
              </a:ext>
            </a:extLst>
          </p:cNvPr>
          <p:cNvSpPr txBox="1"/>
          <p:nvPr/>
        </p:nvSpPr>
        <p:spPr>
          <a:xfrm>
            <a:off x="118029" y="2687439"/>
            <a:ext cx="84426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000" dirty="0">
              <a:cs typeface="Calibri"/>
            </a:endParaRPr>
          </a:p>
        </p:txBody>
      </p:sp>
      <p:graphicFrame>
        <p:nvGraphicFramePr>
          <p:cNvPr id="24" name="TextBox 4">
            <a:extLst>
              <a:ext uri="{FF2B5EF4-FFF2-40B4-BE49-F238E27FC236}">
                <a16:creationId xmlns:a16="http://schemas.microsoft.com/office/drawing/2014/main" id="{0B0E82C5-BD9B-293D-3789-3DAEDF4D6C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9140262"/>
              </p:ext>
            </p:extLst>
          </p:nvPr>
        </p:nvGraphicFramePr>
        <p:xfrm>
          <a:off x="224146" y="3052933"/>
          <a:ext cx="2897267" cy="110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33" name="Picture 632" descr="Washing Hands Vector Design. 20 Second Hand Washing and Cleaning ...">
            <a:extLst>
              <a:ext uri="{FF2B5EF4-FFF2-40B4-BE49-F238E27FC236}">
                <a16:creationId xmlns:a16="http://schemas.microsoft.com/office/drawing/2014/main" id="{57CEA791-63DA-7BB0-9595-C210CE4F6A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738" y="883978"/>
            <a:ext cx="2339220" cy="2325931"/>
          </a:xfrm>
          <a:prstGeom prst="rect">
            <a:avLst/>
          </a:prstGeom>
        </p:spPr>
      </p:pic>
      <p:graphicFrame>
        <p:nvGraphicFramePr>
          <p:cNvPr id="649" name="Diagram 648">
            <a:extLst>
              <a:ext uri="{FF2B5EF4-FFF2-40B4-BE49-F238E27FC236}">
                <a16:creationId xmlns:a16="http://schemas.microsoft.com/office/drawing/2014/main" id="{392AEA25-2170-F78C-F7E4-9A3BC61ECE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7318032"/>
              </p:ext>
            </p:extLst>
          </p:nvPr>
        </p:nvGraphicFramePr>
        <p:xfrm>
          <a:off x="-581647" y="739183"/>
          <a:ext cx="4446626" cy="268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85" name="TextBox 784">
            <a:extLst>
              <a:ext uri="{FF2B5EF4-FFF2-40B4-BE49-F238E27FC236}">
                <a16:creationId xmlns:a16="http://schemas.microsoft.com/office/drawing/2014/main" id="{4474C488-E45F-F729-2A83-88DE8DEA5AF5}"/>
              </a:ext>
            </a:extLst>
          </p:cNvPr>
          <p:cNvSpPr txBox="1"/>
          <p:nvPr/>
        </p:nvSpPr>
        <p:spPr>
          <a:xfrm>
            <a:off x="225591" y="3946665"/>
            <a:ext cx="30015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ea typeface="Calibri"/>
                <a:cs typeface="Calibri"/>
              </a:rPr>
              <a:t>Gilliard, J. (2020) </a:t>
            </a:r>
            <a:r>
              <a:rPr lang="en-US" sz="800" i="1" dirty="0">
                <a:solidFill>
                  <a:schemeClr val="bg1"/>
                </a:solidFill>
                <a:ea typeface="Calibri"/>
                <a:cs typeface="Calibri"/>
              </a:rPr>
              <a:t>Washing hands Vector design. </a:t>
            </a:r>
            <a:r>
              <a:rPr lang="en-US" sz="800" dirty="0">
                <a:solidFill>
                  <a:schemeClr val="bg1"/>
                </a:solidFill>
                <a:ea typeface="Calibri"/>
                <a:cs typeface="Calibri"/>
              </a:rPr>
              <a:t>Available at</a:t>
            </a:r>
            <a:r>
              <a:rPr lang="en-US" sz="800" i="1" dirty="0">
                <a:solidFill>
                  <a:schemeClr val="bg1"/>
                </a:solidFill>
                <a:ea typeface="Calibri"/>
                <a:cs typeface="Calibri"/>
              </a:rPr>
              <a:t>:</a:t>
            </a:r>
            <a:r>
              <a:rPr lang="en-US" sz="800" dirty="0">
                <a:solidFill>
                  <a:schemeClr val="bg1"/>
                </a:solidFill>
                <a:ea typeface="Calibri"/>
                <a:cs typeface="Calibri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Washing</a:t>
            </a:r>
            <a:r>
              <a:rPr lang="en-US" sz="800" dirty="0">
                <a:solidFill>
                  <a:schemeClr val="bg1"/>
                </a:solidFill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Hands Vector Design. 20 Second Hand Washing and Cleaning Concept Flat Design. - Jangro Blog</a:t>
            </a:r>
            <a:r>
              <a:rPr lang="en-US" sz="800" dirty="0">
                <a:solidFill>
                  <a:schemeClr val="bg1"/>
                </a:solidFill>
                <a:ea typeface="+mn-lt"/>
                <a:cs typeface="+mn-lt"/>
              </a:rPr>
              <a:t>. (Accessed: 27/10/2023)</a:t>
            </a:r>
            <a:endParaRPr lang="en-US" sz="800" i="1"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  PREVENT THE SPREAD OF INFECTION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341</cp:revision>
  <dcterms:created xsi:type="dcterms:W3CDTF">2023-10-24T15:49:35Z</dcterms:created>
  <dcterms:modified xsi:type="dcterms:W3CDTF">2023-11-15T10:21:30Z</dcterms:modified>
</cp:coreProperties>
</file>