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530" r:id="rId5"/>
    <p:sldId id="531" r:id="rId6"/>
    <p:sldId id="535" r:id="rId7"/>
    <p:sldId id="536" r:id="rId8"/>
    <p:sldId id="537" r:id="rId9"/>
    <p:sldId id="546" r:id="rId10"/>
    <p:sldId id="538" r:id="rId11"/>
    <p:sldId id="539" r:id="rId12"/>
    <p:sldId id="547" r:id="rId13"/>
    <p:sldId id="548" r:id="rId14"/>
    <p:sldId id="549" r:id="rId15"/>
    <p:sldId id="550" r:id="rId16"/>
    <p:sldId id="551" r:id="rId17"/>
    <p:sldId id="552" r:id="rId18"/>
    <p:sldId id="553" r:id="rId19"/>
    <p:sldId id="543" r:id="rId20"/>
    <p:sldId id="544" r:id="rId21"/>
    <p:sldId id="55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22EE"/>
    <a:srgbClr val="F01688"/>
    <a:srgbClr val="2F21F3"/>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7100F-9B4A-4AC1-B932-375DADE22731}" v="9" dt="2025-06-14T15:13:04.4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837" autoAdjust="0"/>
  </p:normalViewPr>
  <p:slideViewPr>
    <p:cSldViewPr snapToGrid="0">
      <p:cViewPr varScale="1">
        <p:scale>
          <a:sx n="70" d="100"/>
          <a:sy n="70" d="100"/>
        </p:scale>
        <p:origin x="116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wwyl1@gmail.com" userId="1bf567443fb1b479" providerId="LiveId" clId="{BFB7100F-9B4A-4AC1-B932-375DADE22731}"/>
    <pc:docChg chg="modSld">
      <pc:chgData name="dewwyl1@gmail.com" userId="1bf567443fb1b479" providerId="LiveId" clId="{BFB7100F-9B4A-4AC1-B932-375DADE22731}" dt="2025-06-14T15:13:12.790" v="25" actId="14100"/>
      <pc:docMkLst>
        <pc:docMk/>
      </pc:docMkLst>
      <pc:sldChg chg="modSp mod">
        <pc:chgData name="dewwyl1@gmail.com" userId="1bf567443fb1b479" providerId="LiveId" clId="{BFB7100F-9B4A-4AC1-B932-375DADE22731}" dt="2025-06-14T15:13:12.790" v="25" actId="14100"/>
        <pc:sldMkLst>
          <pc:docMk/>
          <pc:sldMk cId="1958759625" sldId="543"/>
        </pc:sldMkLst>
        <pc:spChg chg="mod">
          <ac:chgData name="dewwyl1@gmail.com" userId="1bf567443fb1b479" providerId="LiveId" clId="{BFB7100F-9B4A-4AC1-B932-375DADE22731}" dt="2025-06-14T15:13:12.790" v="25" actId="14100"/>
          <ac:spMkLst>
            <pc:docMk/>
            <pc:sldMk cId="1958759625" sldId="543"/>
            <ac:spMk id="4" creationId="{069DAAC1-D2D0-BAA5-D36F-F85082A8C0F0}"/>
          </ac:spMkLst>
        </pc:spChg>
      </pc:sldChg>
      <pc:sldChg chg="modSp">
        <pc:chgData name="dewwyl1@gmail.com" userId="1bf567443fb1b479" providerId="LiveId" clId="{BFB7100F-9B4A-4AC1-B932-375DADE22731}" dt="2025-06-14T15:09:52.918" v="5"/>
        <pc:sldMkLst>
          <pc:docMk/>
          <pc:sldMk cId="1732159326" sldId="551"/>
        </pc:sldMkLst>
        <pc:graphicFrameChg chg="mod">
          <ac:chgData name="dewwyl1@gmail.com" userId="1bf567443fb1b479" providerId="LiveId" clId="{BFB7100F-9B4A-4AC1-B932-375DADE22731}" dt="2025-06-14T15:09:52.918" v="5"/>
          <ac:graphicFrameMkLst>
            <pc:docMk/>
            <pc:sldMk cId="1732159326" sldId="551"/>
            <ac:graphicFrameMk id="9" creationId="{54C993D0-65BA-1CE1-2822-0113B3250E86}"/>
          </ac:graphicFrameMkLst>
        </pc:graphicFrameChg>
      </pc:sldChg>
      <pc:sldChg chg="modSp mod">
        <pc:chgData name="dewwyl1@gmail.com" userId="1bf567443fb1b479" providerId="LiveId" clId="{BFB7100F-9B4A-4AC1-B932-375DADE22731}" dt="2025-06-14T15:12:30.464" v="14" actId="14100"/>
        <pc:sldMkLst>
          <pc:docMk/>
          <pc:sldMk cId="1638494068" sldId="552"/>
        </pc:sldMkLst>
        <pc:spChg chg="mod">
          <ac:chgData name="dewwyl1@gmail.com" userId="1bf567443fb1b479" providerId="LiveId" clId="{BFB7100F-9B4A-4AC1-B932-375DADE22731}" dt="2025-06-14T15:12:30.464" v="14" actId="14100"/>
          <ac:spMkLst>
            <pc:docMk/>
            <pc:sldMk cId="1638494068" sldId="552"/>
            <ac:spMk id="3" creationId="{5C67D821-9EEF-E6CE-DBF9-2E3E7AA8E6DF}"/>
          </ac:spMkLst>
        </pc:spChg>
      </pc:sldChg>
      <pc:sldChg chg="modSp mod">
        <pc:chgData name="dewwyl1@gmail.com" userId="1bf567443fb1b479" providerId="LiveId" clId="{BFB7100F-9B4A-4AC1-B932-375DADE22731}" dt="2025-06-14T15:12:54.507" v="17" actId="14100"/>
        <pc:sldMkLst>
          <pc:docMk/>
          <pc:sldMk cId="2721521409" sldId="553"/>
        </pc:sldMkLst>
        <pc:spChg chg="mod">
          <ac:chgData name="dewwyl1@gmail.com" userId="1bf567443fb1b479" providerId="LiveId" clId="{BFB7100F-9B4A-4AC1-B932-375DADE22731}" dt="2025-06-14T15:12:54.507" v="17" actId="14100"/>
          <ac:spMkLst>
            <pc:docMk/>
            <pc:sldMk cId="2721521409" sldId="553"/>
            <ac:spMk id="3" creationId="{AC076C0B-3D53-E154-C3B5-A88CEA9694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CBC5A-A9B7-432D-B850-10341CA6BC5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B810A628-89AD-42E2-A544-CD805D26A4FB}">
      <dgm:prSet/>
      <dgm:spPr/>
      <dgm:t>
        <a:bodyPr/>
        <a:lstStyle/>
        <a:p>
          <a:r>
            <a:rPr lang="en-IN">
              <a:solidFill>
                <a:schemeClr val="tx1"/>
              </a:solidFill>
            </a:rPr>
            <a:t>Interpersonal roles involve relationship-building and symbolic leadership (Mintzberg, 1973).</a:t>
          </a:r>
        </a:p>
      </dgm:t>
    </dgm:pt>
    <dgm:pt modelId="{6669FEA0-BFC3-47C0-B27E-BB9904D9F2FE}" type="parTrans" cxnId="{74AD95A9-B449-4F67-8C42-DFFE91F71767}">
      <dgm:prSet/>
      <dgm:spPr/>
      <dgm:t>
        <a:bodyPr/>
        <a:lstStyle/>
        <a:p>
          <a:endParaRPr lang="en-IN"/>
        </a:p>
      </dgm:t>
    </dgm:pt>
    <dgm:pt modelId="{770DD10C-B950-4904-B549-601BECB5AC58}" type="sibTrans" cxnId="{74AD95A9-B449-4F67-8C42-DFFE91F71767}">
      <dgm:prSet/>
      <dgm:spPr/>
      <dgm:t>
        <a:bodyPr/>
        <a:lstStyle/>
        <a:p>
          <a:endParaRPr lang="en-IN"/>
        </a:p>
      </dgm:t>
    </dgm:pt>
    <dgm:pt modelId="{746127C3-D3EE-4FCD-AE65-E81658A1DBA8}">
      <dgm:prSet/>
      <dgm:spPr/>
      <dgm:t>
        <a:bodyPr/>
        <a:lstStyle/>
        <a:p>
          <a:r>
            <a:rPr lang="en-IN">
              <a:solidFill>
                <a:schemeClr val="tx1"/>
              </a:solidFill>
            </a:rPr>
            <a:t>At Google, these roles promote innovation through collaboration.</a:t>
          </a:r>
        </a:p>
      </dgm:t>
    </dgm:pt>
    <dgm:pt modelId="{58986F22-4311-4DFB-9118-E24F1D1D040B}" type="parTrans" cxnId="{7249C7C8-FA5D-4F7D-B942-26B0148BB9F9}">
      <dgm:prSet/>
      <dgm:spPr/>
      <dgm:t>
        <a:bodyPr/>
        <a:lstStyle/>
        <a:p>
          <a:endParaRPr lang="en-IN"/>
        </a:p>
      </dgm:t>
    </dgm:pt>
    <dgm:pt modelId="{FA173446-4762-4AE6-887F-64FB8A9B1FAD}" type="sibTrans" cxnId="{7249C7C8-FA5D-4F7D-B942-26B0148BB9F9}">
      <dgm:prSet/>
      <dgm:spPr/>
      <dgm:t>
        <a:bodyPr/>
        <a:lstStyle/>
        <a:p>
          <a:endParaRPr lang="en-IN"/>
        </a:p>
      </dgm:t>
    </dgm:pt>
    <dgm:pt modelId="{370FA8A4-6768-40C8-AD49-DDE9AF2EBA64}">
      <dgm:prSet/>
      <dgm:spPr/>
      <dgm:t>
        <a:bodyPr/>
        <a:lstStyle/>
        <a:p>
          <a:r>
            <a:rPr lang="en-IN">
              <a:solidFill>
                <a:schemeClr val="tx1"/>
              </a:solidFill>
            </a:rPr>
            <a:t>They include Figurehead, Leader, and Liaison functions.</a:t>
          </a:r>
        </a:p>
      </dgm:t>
    </dgm:pt>
    <dgm:pt modelId="{A9EDAC4A-466F-4914-99DB-1C563D40564A}" type="parTrans" cxnId="{71B7D9D0-BA08-4F0F-AD30-A9CC08258F1D}">
      <dgm:prSet/>
      <dgm:spPr/>
      <dgm:t>
        <a:bodyPr/>
        <a:lstStyle/>
        <a:p>
          <a:endParaRPr lang="en-IN"/>
        </a:p>
      </dgm:t>
    </dgm:pt>
    <dgm:pt modelId="{38455F2A-FE50-4522-862B-0599B3015F4D}" type="sibTrans" cxnId="{71B7D9D0-BA08-4F0F-AD30-A9CC08258F1D}">
      <dgm:prSet/>
      <dgm:spPr/>
      <dgm:t>
        <a:bodyPr/>
        <a:lstStyle/>
        <a:p>
          <a:endParaRPr lang="en-IN"/>
        </a:p>
      </dgm:t>
    </dgm:pt>
    <dgm:pt modelId="{E7549B17-8DDF-4689-A75A-85223BF92EEC}">
      <dgm:prSet/>
      <dgm:spPr/>
      <dgm:t>
        <a:bodyPr/>
        <a:lstStyle/>
        <a:p>
          <a:r>
            <a:rPr lang="en-IN" dirty="0">
              <a:solidFill>
                <a:schemeClr val="tx1"/>
              </a:solidFill>
            </a:rPr>
            <a:t>Align with Robbins et al. (2021): people-centred leadership is vital (Levy, 2021).</a:t>
          </a:r>
        </a:p>
      </dgm:t>
    </dgm:pt>
    <dgm:pt modelId="{1EE2AFF0-9F6D-4796-91BC-6759FF33C691}" type="parTrans" cxnId="{F8AD625B-6608-4A6D-BF59-A926251E65B7}">
      <dgm:prSet/>
      <dgm:spPr/>
      <dgm:t>
        <a:bodyPr/>
        <a:lstStyle/>
        <a:p>
          <a:endParaRPr lang="en-IN"/>
        </a:p>
      </dgm:t>
    </dgm:pt>
    <dgm:pt modelId="{F1200CA9-6AA3-4974-94E7-65F96A0BAD38}" type="sibTrans" cxnId="{F8AD625B-6608-4A6D-BF59-A926251E65B7}">
      <dgm:prSet/>
      <dgm:spPr/>
      <dgm:t>
        <a:bodyPr/>
        <a:lstStyle/>
        <a:p>
          <a:endParaRPr lang="en-IN"/>
        </a:p>
      </dgm:t>
    </dgm:pt>
    <dgm:pt modelId="{995BE995-D58B-40C2-B5C8-4892DF46F710}">
      <dgm:prSet/>
      <dgm:spPr/>
      <dgm:t>
        <a:bodyPr/>
        <a:lstStyle/>
        <a:p>
          <a:r>
            <a:rPr lang="en-IN">
              <a:solidFill>
                <a:schemeClr val="tx1"/>
              </a:solidFill>
            </a:rPr>
            <a:t>Essential for fostering ethical values and inclusive environments.</a:t>
          </a:r>
        </a:p>
      </dgm:t>
    </dgm:pt>
    <dgm:pt modelId="{8A8BA2AE-C4D7-4612-A859-7F6E67D4A1A4}" type="parTrans" cxnId="{2730A9A4-1BA5-4F65-BBE8-C6FCF6F48195}">
      <dgm:prSet/>
      <dgm:spPr/>
      <dgm:t>
        <a:bodyPr/>
        <a:lstStyle/>
        <a:p>
          <a:endParaRPr lang="en-IN"/>
        </a:p>
      </dgm:t>
    </dgm:pt>
    <dgm:pt modelId="{549BD548-FDEC-4A6A-A31B-14F2B39CC30E}" type="sibTrans" cxnId="{2730A9A4-1BA5-4F65-BBE8-C6FCF6F48195}">
      <dgm:prSet/>
      <dgm:spPr/>
      <dgm:t>
        <a:bodyPr/>
        <a:lstStyle/>
        <a:p>
          <a:endParaRPr lang="en-IN"/>
        </a:p>
      </dgm:t>
    </dgm:pt>
    <dgm:pt modelId="{40ECE5B0-72CF-4609-BE4B-41948DB074E3}" type="pres">
      <dgm:prSet presAssocID="{01DCBC5A-A9B7-432D-B850-10341CA6BC5A}" presName="diagram" presStyleCnt="0">
        <dgm:presLayoutVars>
          <dgm:dir/>
          <dgm:resizeHandles val="exact"/>
        </dgm:presLayoutVars>
      </dgm:prSet>
      <dgm:spPr/>
    </dgm:pt>
    <dgm:pt modelId="{D5021E87-727C-44BF-B690-36B5DDAC518E}" type="pres">
      <dgm:prSet presAssocID="{B810A628-89AD-42E2-A544-CD805D26A4FB}" presName="node" presStyleLbl="node1" presStyleIdx="0" presStyleCnt="5">
        <dgm:presLayoutVars>
          <dgm:bulletEnabled val="1"/>
        </dgm:presLayoutVars>
      </dgm:prSet>
      <dgm:spPr/>
    </dgm:pt>
    <dgm:pt modelId="{268D824C-86FF-4355-8067-66E4CA647AAA}" type="pres">
      <dgm:prSet presAssocID="{770DD10C-B950-4904-B549-601BECB5AC58}" presName="sibTrans" presStyleCnt="0"/>
      <dgm:spPr/>
    </dgm:pt>
    <dgm:pt modelId="{8459B43D-DAF7-4ED7-8DFB-50647D2C70F7}" type="pres">
      <dgm:prSet presAssocID="{746127C3-D3EE-4FCD-AE65-E81658A1DBA8}" presName="node" presStyleLbl="node1" presStyleIdx="1" presStyleCnt="5">
        <dgm:presLayoutVars>
          <dgm:bulletEnabled val="1"/>
        </dgm:presLayoutVars>
      </dgm:prSet>
      <dgm:spPr/>
    </dgm:pt>
    <dgm:pt modelId="{51745B25-F99F-4126-9726-5294234382C0}" type="pres">
      <dgm:prSet presAssocID="{FA173446-4762-4AE6-887F-64FB8A9B1FAD}" presName="sibTrans" presStyleCnt="0"/>
      <dgm:spPr/>
    </dgm:pt>
    <dgm:pt modelId="{53D58B9C-57BF-4578-A442-BFE420201ECE}" type="pres">
      <dgm:prSet presAssocID="{370FA8A4-6768-40C8-AD49-DDE9AF2EBA64}" presName="node" presStyleLbl="node1" presStyleIdx="2" presStyleCnt="5">
        <dgm:presLayoutVars>
          <dgm:bulletEnabled val="1"/>
        </dgm:presLayoutVars>
      </dgm:prSet>
      <dgm:spPr/>
    </dgm:pt>
    <dgm:pt modelId="{B2283EF7-1698-4668-856B-32470EB77F75}" type="pres">
      <dgm:prSet presAssocID="{38455F2A-FE50-4522-862B-0599B3015F4D}" presName="sibTrans" presStyleCnt="0"/>
      <dgm:spPr/>
    </dgm:pt>
    <dgm:pt modelId="{0D689F39-BF3D-4E19-97B4-C9EEA7D2011C}" type="pres">
      <dgm:prSet presAssocID="{E7549B17-8DDF-4689-A75A-85223BF92EEC}" presName="node" presStyleLbl="node1" presStyleIdx="3" presStyleCnt="5">
        <dgm:presLayoutVars>
          <dgm:bulletEnabled val="1"/>
        </dgm:presLayoutVars>
      </dgm:prSet>
      <dgm:spPr/>
    </dgm:pt>
    <dgm:pt modelId="{1D115B2C-0D17-4FE3-875C-32120A091956}" type="pres">
      <dgm:prSet presAssocID="{F1200CA9-6AA3-4974-94E7-65F96A0BAD38}" presName="sibTrans" presStyleCnt="0"/>
      <dgm:spPr/>
    </dgm:pt>
    <dgm:pt modelId="{88DE32D0-24D7-4A31-BD83-15ECDB061A47}" type="pres">
      <dgm:prSet presAssocID="{995BE995-D58B-40C2-B5C8-4892DF46F710}" presName="node" presStyleLbl="node1" presStyleIdx="4" presStyleCnt="5">
        <dgm:presLayoutVars>
          <dgm:bulletEnabled val="1"/>
        </dgm:presLayoutVars>
      </dgm:prSet>
      <dgm:spPr/>
    </dgm:pt>
  </dgm:ptLst>
  <dgm:cxnLst>
    <dgm:cxn modelId="{A4110118-8DD6-47E4-9403-D0578E6CCB9A}" type="presOf" srcId="{370FA8A4-6768-40C8-AD49-DDE9AF2EBA64}" destId="{53D58B9C-57BF-4578-A442-BFE420201ECE}" srcOrd="0" destOrd="0" presId="urn:microsoft.com/office/officeart/2005/8/layout/default"/>
    <dgm:cxn modelId="{9221F01D-3030-4CF0-A159-8520705DCADE}" type="presOf" srcId="{E7549B17-8DDF-4689-A75A-85223BF92EEC}" destId="{0D689F39-BF3D-4E19-97B4-C9EEA7D2011C}" srcOrd="0" destOrd="0" presId="urn:microsoft.com/office/officeart/2005/8/layout/default"/>
    <dgm:cxn modelId="{DA56C921-1974-40A7-871D-A6D5D0833E7D}" type="presOf" srcId="{01DCBC5A-A9B7-432D-B850-10341CA6BC5A}" destId="{40ECE5B0-72CF-4609-BE4B-41948DB074E3}" srcOrd="0" destOrd="0" presId="urn:microsoft.com/office/officeart/2005/8/layout/default"/>
    <dgm:cxn modelId="{F8AD625B-6608-4A6D-BF59-A926251E65B7}" srcId="{01DCBC5A-A9B7-432D-B850-10341CA6BC5A}" destId="{E7549B17-8DDF-4689-A75A-85223BF92EEC}" srcOrd="3" destOrd="0" parTransId="{1EE2AFF0-9F6D-4796-91BC-6759FF33C691}" sibTransId="{F1200CA9-6AA3-4974-94E7-65F96A0BAD38}"/>
    <dgm:cxn modelId="{2730A9A4-1BA5-4F65-BBE8-C6FCF6F48195}" srcId="{01DCBC5A-A9B7-432D-B850-10341CA6BC5A}" destId="{995BE995-D58B-40C2-B5C8-4892DF46F710}" srcOrd="4" destOrd="0" parTransId="{8A8BA2AE-C4D7-4612-A859-7F6E67D4A1A4}" sibTransId="{549BD548-FDEC-4A6A-A31B-14F2B39CC30E}"/>
    <dgm:cxn modelId="{74AD95A9-B449-4F67-8C42-DFFE91F71767}" srcId="{01DCBC5A-A9B7-432D-B850-10341CA6BC5A}" destId="{B810A628-89AD-42E2-A544-CD805D26A4FB}" srcOrd="0" destOrd="0" parTransId="{6669FEA0-BFC3-47C0-B27E-BB9904D9F2FE}" sibTransId="{770DD10C-B950-4904-B549-601BECB5AC58}"/>
    <dgm:cxn modelId="{7249C7C8-FA5D-4F7D-B942-26B0148BB9F9}" srcId="{01DCBC5A-A9B7-432D-B850-10341CA6BC5A}" destId="{746127C3-D3EE-4FCD-AE65-E81658A1DBA8}" srcOrd="1" destOrd="0" parTransId="{58986F22-4311-4DFB-9118-E24F1D1D040B}" sibTransId="{FA173446-4762-4AE6-887F-64FB8A9B1FAD}"/>
    <dgm:cxn modelId="{2EF50BC9-F440-4CF0-9B89-57432EC92F80}" type="presOf" srcId="{995BE995-D58B-40C2-B5C8-4892DF46F710}" destId="{88DE32D0-24D7-4A31-BD83-15ECDB061A47}" srcOrd="0" destOrd="0" presId="urn:microsoft.com/office/officeart/2005/8/layout/default"/>
    <dgm:cxn modelId="{71B7D9D0-BA08-4F0F-AD30-A9CC08258F1D}" srcId="{01DCBC5A-A9B7-432D-B850-10341CA6BC5A}" destId="{370FA8A4-6768-40C8-AD49-DDE9AF2EBA64}" srcOrd="2" destOrd="0" parTransId="{A9EDAC4A-466F-4914-99DB-1C563D40564A}" sibTransId="{38455F2A-FE50-4522-862B-0599B3015F4D}"/>
    <dgm:cxn modelId="{CFE4CED5-D016-4EE0-B265-344161F7CC21}" type="presOf" srcId="{B810A628-89AD-42E2-A544-CD805D26A4FB}" destId="{D5021E87-727C-44BF-B690-36B5DDAC518E}" srcOrd="0" destOrd="0" presId="urn:microsoft.com/office/officeart/2005/8/layout/default"/>
    <dgm:cxn modelId="{F9F918E6-9C24-4EEB-B8FA-EAC88E49D73B}" type="presOf" srcId="{746127C3-D3EE-4FCD-AE65-E81658A1DBA8}" destId="{8459B43D-DAF7-4ED7-8DFB-50647D2C70F7}" srcOrd="0" destOrd="0" presId="urn:microsoft.com/office/officeart/2005/8/layout/default"/>
    <dgm:cxn modelId="{F1EC752E-5C59-465F-94D8-70BAB2443B6A}" type="presParOf" srcId="{40ECE5B0-72CF-4609-BE4B-41948DB074E3}" destId="{D5021E87-727C-44BF-B690-36B5DDAC518E}" srcOrd="0" destOrd="0" presId="urn:microsoft.com/office/officeart/2005/8/layout/default"/>
    <dgm:cxn modelId="{7A7ABE70-AD19-42A3-8FCF-BEFD9E917F30}" type="presParOf" srcId="{40ECE5B0-72CF-4609-BE4B-41948DB074E3}" destId="{268D824C-86FF-4355-8067-66E4CA647AAA}" srcOrd="1" destOrd="0" presId="urn:microsoft.com/office/officeart/2005/8/layout/default"/>
    <dgm:cxn modelId="{D330C248-DE05-488D-9CED-8D8A5DCAC177}" type="presParOf" srcId="{40ECE5B0-72CF-4609-BE4B-41948DB074E3}" destId="{8459B43D-DAF7-4ED7-8DFB-50647D2C70F7}" srcOrd="2" destOrd="0" presId="urn:microsoft.com/office/officeart/2005/8/layout/default"/>
    <dgm:cxn modelId="{E920B23B-B511-4546-B7BD-753673F85EFD}" type="presParOf" srcId="{40ECE5B0-72CF-4609-BE4B-41948DB074E3}" destId="{51745B25-F99F-4126-9726-5294234382C0}" srcOrd="3" destOrd="0" presId="urn:microsoft.com/office/officeart/2005/8/layout/default"/>
    <dgm:cxn modelId="{3EF88A5D-ECFB-4BAD-AEF0-B480E8F58E96}" type="presParOf" srcId="{40ECE5B0-72CF-4609-BE4B-41948DB074E3}" destId="{53D58B9C-57BF-4578-A442-BFE420201ECE}" srcOrd="4" destOrd="0" presId="urn:microsoft.com/office/officeart/2005/8/layout/default"/>
    <dgm:cxn modelId="{A87BEBA7-84FF-4178-9B37-054F172E2BA6}" type="presParOf" srcId="{40ECE5B0-72CF-4609-BE4B-41948DB074E3}" destId="{B2283EF7-1698-4668-856B-32470EB77F75}" srcOrd="5" destOrd="0" presId="urn:microsoft.com/office/officeart/2005/8/layout/default"/>
    <dgm:cxn modelId="{58FA4716-891A-4D45-88BD-ECE79084B221}" type="presParOf" srcId="{40ECE5B0-72CF-4609-BE4B-41948DB074E3}" destId="{0D689F39-BF3D-4E19-97B4-C9EEA7D2011C}" srcOrd="6" destOrd="0" presId="urn:microsoft.com/office/officeart/2005/8/layout/default"/>
    <dgm:cxn modelId="{92301D73-3C2A-4C82-A0D5-79BC54C514CC}" type="presParOf" srcId="{40ECE5B0-72CF-4609-BE4B-41948DB074E3}" destId="{1D115B2C-0D17-4FE3-875C-32120A091956}" srcOrd="7" destOrd="0" presId="urn:microsoft.com/office/officeart/2005/8/layout/default"/>
    <dgm:cxn modelId="{8AB849EF-6106-4E37-8B25-F65C19DD073D}" type="presParOf" srcId="{40ECE5B0-72CF-4609-BE4B-41948DB074E3}" destId="{88DE32D0-24D7-4A31-BD83-15ECDB061A4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66E07-7973-4961-8B41-C2D6351F2C7C}"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26921D9C-EB5C-4008-92A9-85D50656C9CD}">
      <dgm:prSet/>
      <dgm:spPr/>
      <dgm:t>
        <a:bodyPr/>
        <a:lstStyle/>
        <a:p>
          <a:r>
            <a:rPr lang="en-IN" dirty="0">
              <a:solidFill>
                <a:schemeClr val="tx1"/>
              </a:solidFill>
            </a:rPr>
            <a:t>Managers serve as symbolic representatives (Kuroki, 2021).</a:t>
          </a:r>
        </a:p>
      </dgm:t>
    </dgm:pt>
    <dgm:pt modelId="{2C759338-893E-4150-8AF4-7B907B04A030}" type="parTrans" cxnId="{84A45343-A651-4C16-87AD-E396A21ABE10}">
      <dgm:prSet/>
      <dgm:spPr/>
      <dgm:t>
        <a:bodyPr/>
        <a:lstStyle/>
        <a:p>
          <a:endParaRPr lang="en-IN">
            <a:solidFill>
              <a:schemeClr val="tx1"/>
            </a:solidFill>
          </a:endParaRPr>
        </a:p>
      </dgm:t>
    </dgm:pt>
    <dgm:pt modelId="{C2EAE506-3E4A-41DC-9D5E-B03193A36FC5}" type="sibTrans" cxnId="{84A45343-A651-4C16-87AD-E396A21ABE10}">
      <dgm:prSet/>
      <dgm:spPr/>
      <dgm:t>
        <a:bodyPr/>
        <a:lstStyle/>
        <a:p>
          <a:endParaRPr lang="en-IN">
            <a:solidFill>
              <a:schemeClr val="tx1"/>
            </a:solidFill>
          </a:endParaRPr>
        </a:p>
      </dgm:t>
    </dgm:pt>
    <dgm:pt modelId="{5705738D-BADA-43D0-9076-4C3F603D4F32}">
      <dgm:prSet/>
      <dgm:spPr/>
      <dgm:t>
        <a:bodyPr/>
        <a:lstStyle/>
        <a:p>
          <a:r>
            <a:rPr lang="en-IN">
              <a:solidFill>
                <a:schemeClr val="tx1"/>
              </a:solidFill>
            </a:rPr>
            <a:t>Sundar Pichai appears at events like the World Economic Forum.</a:t>
          </a:r>
        </a:p>
      </dgm:t>
    </dgm:pt>
    <dgm:pt modelId="{883BA26A-2706-4B98-84AD-15631B3A5A71}" type="parTrans" cxnId="{C63692BF-CED5-49FE-AFC4-8D1DDCEF9EE3}">
      <dgm:prSet/>
      <dgm:spPr/>
      <dgm:t>
        <a:bodyPr/>
        <a:lstStyle/>
        <a:p>
          <a:endParaRPr lang="en-IN">
            <a:solidFill>
              <a:schemeClr val="tx1"/>
            </a:solidFill>
          </a:endParaRPr>
        </a:p>
      </dgm:t>
    </dgm:pt>
    <dgm:pt modelId="{C06CEA55-5AB9-45DC-ABF8-9FAB50A57E13}" type="sibTrans" cxnId="{C63692BF-CED5-49FE-AFC4-8D1DDCEF9EE3}">
      <dgm:prSet/>
      <dgm:spPr/>
      <dgm:t>
        <a:bodyPr/>
        <a:lstStyle/>
        <a:p>
          <a:endParaRPr lang="en-IN">
            <a:solidFill>
              <a:schemeClr val="tx1"/>
            </a:solidFill>
          </a:endParaRPr>
        </a:p>
      </dgm:t>
    </dgm:pt>
    <dgm:pt modelId="{AC404446-1D96-43E0-B615-A9B343803E5E}">
      <dgm:prSet/>
      <dgm:spPr/>
      <dgm:t>
        <a:bodyPr/>
        <a:lstStyle/>
        <a:p>
          <a:r>
            <a:rPr lang="en-IN">
              <a:solidFill>
                <a:schemeClr val="tx1"/>
              </a:solidFill>
            </a:rPr>
            <a:t>Reinforces Google’s ethical and public commitment.</a:t>
          </a:r>
        </a:p>
      </dgm:t>
    </dgm:pt>
    <dgm:pt modelId="{7C8F2033-F401-46C3-861F-00902F268A21}" type="parTrans" cxnId="{EFAA3F69-A2F7-4939-B530-277864D1AC29}">
      <dgm:prSet/>
      <dgm:spPr/>
      <dgm:t>
        <a:bodyPr/>
        <a:lstStyle/>
        <a:p>
          <a:endParaRPr lang="en-IN">
            <a:solidFill>
              <a:schemeClr val="tx1"/>
            </a:solidFill>
          </a:endParaRPr>
        </a:p>
      </dgm:t>
    </dgm:pt>
    <dgm:pt modelId="{8835D76A-2679-4192-BD35-00F8560B3C1D}" type="sibTrans" cxnId="{EFAA3F69-A2F7-4939-B530-277864D1AC29}">
      <dgm:prSet/>
      <dgm:spPr/>
      <dgm:t>
        <a:bodyPr/>
        <a:lstStyle/>
        <a:p>
          <a:endParaRPr lang="en-IN">
            <a:solidFill>
              <a:schemeClr val="tx1"/>
            </a:solidFill>
          </a:endParaRPr>
        </a:p>
      </dgm:t>
    </dgm:pt>
    <dgm:pt modelId="{852F4D78-BCC1-4FBE-9EA6-20A1F9C3F1F8}">
      <dgm:prSet/>
      <dgm:spPr/>
      <dgm:t>
        <a:bodyPr/>
        <a:lstStyle/>
        <a:p>
          <a:r>
            <a:rPr lang="en-IN">
              <a:solidFill>
                <a:schemeClr val="tx1"/>
              </a:solidFill>
            </a:rPr>
            <a:t>Public roles shape corporate image and stakeholder trust.</a:t>
          </a:r>
        </a:p>
      </dgm:t>
    </dgm:pt>
    <dgm:pt modelId="{762AB9CD-2ED7-4271-9FB1-CB448AAE7A72}" type="parTrans" cxnId="{DF35C20A-5A7A-4E2D-9B23-3BCB2068CCCF}">
      <dgm:prSet/>
      <dgm:spPr/>
      <dgm:t>
        <a:bodyPr/>
        <a:lstStyle/>
        <a:p>
          <a:endParaRPr lang="en-IN">
            <a:solidFill>
              <a:schemeClr val="tx1"/>
            </a:solidFill>
          </a:endParaRPr>
        </a:p>
      </dgm:t>
    </dgm:pt>
    <dgm:pt modelId="{8267C7B8-4FF6-4814-AE6C-0D4041247AA2}" type="sibTrans" cxnId="{DF35C20A-5A7A-4E2D-9B23-3BCB2068CCCF}">
      <dgm:prSet/>
      <dgm:spPr/>
      <dgm:t>
        <a:bodyPr/>
        <a:lstStyle/>
        <a:p>
          <a:endParaRPr lang="en-IN">
            <a:solidFill>
              <a:schemeClr val="tx1"/>
            </a:solidFill>
          </a:endParaRPr>
        </a:p>
      </dgm:t>
    </dgm:pt>
    <dgm:pt modelId="{4125B576-C8D7-4FC6-BA3F-C00A9952BB0C}">
      <dgm:prSet/>
      <dgm:spPr/>
      <dgm:t>
        <a:bodyPr/>
        <a:lstStyle/>
        <a:p>
          <a:r>
            <a:rPr lang="en-IN" dirty="0">
              <a:solidFill>
                <a:schemeClr val="tx1"/>
              </a:solidFill>
            </a:rPr>
            <a:t>Cultivated through executive visibility (Putra, 2021).</a:t>
          </a:r>
        </a:p>
      </dgm:t>
    </dgm:pt>
    <dgm:pt modelId="{22D5390E-75D9-4E1A-8C84-717D69D365D5}" type="parTrans" cxnId="{5C92D7F9-DCAD-4FBD-B8D5-F54FB7F50A5E}">
      <dgm:prSet/>
      <dgm:spPr/>
      <dgm:t>
        <a:bodyPr/>
        <a:lstStyle/>
        <a:p>
          <a:endParaRPr lang="en-IN">
            <a:solidFill>
              <a:schemeClr val="tx1"/>
            </a:solidFill>
          </a:endParaRPr>
        </a:p>
      </dgm:t>
    </dgm:pt>
    <dgm:pt modelId="{AA286D42-174A-4180-820F-41C8005310DD}" type="sibTrans" cxnId="{5C92D7F9-DCAD-4FBD-B8D5-F54FB7F50A5E}">
      <dgm:prSet/>
      <dgm:spPr/>
      <dgm:t>
        <a:bodyPr/>
        <a:lstStyle/>
        <a:p>
          <a:endParaRPr lang="en-IN">
            <a:solidFill>
              <a:schemeClr val="tx1"/>
            </a:solidFill>
          </a:endParaRPr>
        </a:p>
      </dgm:t>
    </dgm:pt>
    <dgm:pt modelId="{1E653168-B448-4E61-B76A-FCFF13F951DA}" type="pres">
      <dgm:prSet presAssocID="{CB466E07-7973-4961-8B41-C2D6351F2C7C}" presName="linear" presStyleCnt="0">
        <dgm:presLayoutVars>
          <dgm:animLvl val="lvl"/>
          <dgm:resizeHandles val="exact"/>
        </dgm:presLayoutVars>
      </dgm:prSet>
      <dgm:spPr/>
    </dgm:pt>
    <dgm:pt modelId="{E60D4BD5-96B2-4F18-8D28-61784C0B0E2D}" type="pres">
      <dgm:prSet presAssocID="{26921D9C-EB5C-4008-92A9-85D50656C9CD}" presName="parentText" presStyleLbl="node1" presStyleIdx="0" presStyleCnt="5">
        <dgm:presLayoutVars>
          <dgm:chMax val="0"/>
          <dgm:bulletEnabled val="1"/>
        </dgm:presLayoutVars>
      </dgm:prSet>
      <dgm:spPr/>
    </dgm:pt>
    <dgm:pt modelId="{AF90E173-9217-4ADE-830B-C0B9E429F4FA}" type="pres">
      <dgm:prSet presAssocID="{C2EAE506-3E4A-41DC-9D5E-B03193A36FC5}" presName="spacer" presStyleCnt="0"/>
      <dgm:spPr/>
    </dgm:pt>
    <dgm:pt modelId="{B6725183-026B-446F-8691-3458A3C4A8F5}" type="pres">
      <dgm:prSet presAssocID="{5705738D-BADA-43D0-9076-4C3F603D4F32}" presName="parentText" presStyleLbl="node1" presStyleIdx="1" presStyleCnt="5">
        <dgm:presLayoutVars>
          <dgm:chMax val="0"/>
          <dgm:bulletEnabled val="1"/>
        </dgm:presLayoutVars>
      </dgm:prSet>
      <dgm:spPr/>
    </dgm:pt>
    <dgm:pt modelId="{40923133-7324-4C13-8BBE-439F51F9FE79}" type="pres">
      <dgm:prSet presAssocID="{C06CEA55-5AB9-45DC-ABF8-9FAB50A57E13}" presName="spacer" presStyleCnt="0"/>
      <dgm:spPr/>
    </dgm:pt>
    <dgm:pt modelId="{D7631594-FD98-4F19-A28E-FD71302F6849}" type="pres">
      <dgm:prSet presAssocID="{AC404446-1D96-43E0-B615-A9B343803E5E}" presName="parentText" presStyleLbl="node1" presStyleIdx="2" presStyleCnt="5">
        <dgm:presLayoutVars>
          <dgm:chMax val="0"/>
          <dgm:bulletEnabled val="1"/>
        </dgm:presLayoutVars>
      </dgm:prSet>
      <dgm:spPr/>
    </dgm:pt>
    <dgm:pt modelId="{B152896E-03F8-4DD7-8781-63AC058C2A50}" type="pres">
      <dgm:prSet presAssocID="{8835D76A-2679-4192-BD35-00F8560B3C1D}" presName="spacer" presStyleCnt="0"/>
      <dgm:spPr/>
    </dgm:pt>
    <dgm:pt modelId="{D4B114B5-4437-47F1-8719-79B83BAC14EB}" type="pres">
      <dgm:prSet presAssocID="{852F4D78-BCC1-4FBE-9EA6-20A1F9C3F1F8}" presName="parentText" presStyleLbl="node1" presStyleIdx="3" presStyleCnt="5">
        <dgm:presLayoutVars>
          <dgm:chMax val="0"/>
          <dgm:bulletEnabled val="1"/>
        </dgm:presLayoutVars>
      </dgm:prSet>
      <dgm:spPr/>
    </dgm:pt>
    <dgm:pt modelId="{A11CE559-3BBE-46D1-A191-4EDB95F420AF}" type="pres">
      <dgm:prSet presAssocID="{8267C7B8-4FF6-4814-AE6C-0D4041247AA2}" presName="spacer" presStyleCnt="0"/>
      <dgm:spPr/>
    </dgm:pt>
    <dgm:pt modelId="{FAF391DF-4F21-45EB-8497-58EF516B7782}" type="pres">
      <dgm:prSet presAssocID="{4125B576-C8D7-4FC6-BA3F-C00A9952BB0C}" presName="parentText" presStyleLbl="node1" presStyleIdx="4" presStyleCnt="5">
        <dgm:presLayoutVars>
          <dgm:chMax val="0"/>
          <dgm:bulletEnabled val="1"/>
        </dgm:presLayoutVars>
      </dgm:prSet>
      <dgm:spPr/>
    </dgm:pt>
  </dgm:ptLst>
  <dgm:cxnLst>
    <dgm:cxn modelId="{DF35C20A-5A7A-4E2D-9B23-3BCB2068CCCF}" srcId="{CB466E07-7973-4961-8B41-C2D6351F2C7C}" destId="{852F4D78-BCC1-4FBE-9EA6-20A1F9C3F1F8}" srcOrd="3" destOrd="0" parTransId="{762AB9CD-2ED7-4271-9FB1-CB448AAE7A72}" sibTransId="{8267C7B8-4FF6-4814-AE6C-0D4041247AA2}"/>
    <dgm:cxn modelId="{EF6DAB31-A276-4E85-8D57-C84FF03D6DD8}" type="presOf" srcId="{CB466E07-7973-4961-8B41-C2D6351F2C7C}" destId="{1E653168-B448-4E61-B76A-FCFF13F951DA}" srcOrd="0" destOrd="0" presId="urn:microsoft.com/office/officeart/2005/8/layout/vList2"/>
    <dgm:cxn modelId="{84A45343-A651-4C16-87AD-E396A21ABE10}" srcId="{CB466E07-7973-4961-8B41-C2D6351F2C7C}" destId="{26921D9C-EB5C-4008-92A9-85D50656C9CD}" srcOrd="0" destOrd="0" parTransId="{2C759338-893E-4150-8AF4-7B907B04A030}" sibTransId="{C2EAE506-3E4A-41DC-9D5E-B03193A36FC5}"/>
    <dgm:cxn modelId="{EFAA3F69-A2F7-4939-B530-277864D1AC29}" srcId="{CB466E07-7973-4961-8B41-C2D6351F2C7C}" destId="{AC404446-1D96-43E0-B615-A9B343803E5E}" srcOrd="2" destOrd="0" parTransId="{7C8F2033-F401-46C3-861F-00902F268A21}" sibTransId="{8835D76A-2679-4192-BD35-00F8560B3C1D}"/>
    <dgm:cxn modelId="{BECE7358-5D34-4064-AC5B-E90C6D22C94B}" type="presOf" srcId="{5705738D-BADA-43D0-9076-4C3F603D4F32}" destId="{B6725183-026B-446F-8691-3458A3C4A8F5}" srcOrd="0" destOrd="0" presId="urn:microsoft.com/office/officeart/2005/8/layout/vList2"/>
    <dgm:cxn modelId="{1BF77A7F-E338-4F6C-917F-46000B4A5B00}" type="presOf" srcId="{852F4D78-BCC1-4FBE-9EA6-20A1F9C3F1F8}" destId="{D4B114B5-4437-47F1-8719-79B83BAC14EB}" srcOrd="0" destOrd="0" presId="urn:microsoft.com/office/officeart/2005/8/layout/vList2"/>
    <dgm:cxn modelId="{0D8A3DA4-02FD-48C8-AF64-DEBA11877162}" type="presOf" srcId="{4125B576-C8D7-4FC6-BA3F-C00A9952BB0C}" destId="{FAF391DF-4F21-45EB-8497-58EF516B7782}" srcOrd="0" destOrd="0" presId="urn:microsoft.com/office/officeart/2005/8/layout/vList2"/>
    <dgm:cxn modelId="{C63692BF-CED5-49FE-AFC4-8D1DDCEF9EE3}" srcId="{CB466E07-7973-4961-8B41-C2D6351F2C7C}" destId="{5705738D-BADA-43D0-9076-4C3F603D4F32}" srcOrd="1" destOrd="0" parTransId="{883BA26A-2706-4B98-84AD-15631B3A5A71}" sibTransId="{C06CEA55-5AB9-45DC-ABF8-9FAB50A57E13}"/>
    <dgm:cxn modelId="{91C203C4-62D4-4BD3-B127-A2BA8E929CC6}" type="presOf" srcId="{26921D9C-EB5C-4008-92A9-85D50656C9CD}" destId="{E60D4BD5-96B2-4F18-8D28-61784C0B0E2D}" srcOrd="0" destOrd="0" presId="urn:microsoft.com/office/officeart/2005/8/layout/vList2"/>
    <dgm:cxn modelId="{0C3BF5D8-28B2-4717-8CF5-4D7911FBA0E2}" type="presOf" srcId="{AC404446-1D96-43E0-B615-A9B343803E5E}" destId="{D7631594-FD98-4F19-A28E-FD71302F6849}" srcOrd="0" destOrd="0" presId="urn:microsoft.com/office/officeart/2005/8/layout/vList2"/>
    <dgm:cxn modelId="{5C92D7F9-DCAD-4FBD-B8D5-F54FB7F50A5E}" srcId="{CB466E07-7973-4961-8B41-C2D6351F2C7C}" destId="{4125B576-C8D7-4FC6-BA3F-C00A9952BB0C}" srcOrd="4" destOrd="0" parTransId="{22D5390E-75D9-4E1A-8C84-717D69D365D5}" sibTransId="{AA286D42-174A-4180-820F-41C8005310DD}"/>
    <dgm:cxn modelId="{5DBA6C17-8C5F-4132-A1B0-A72424A7FA36}" type="presParOf" srcId="{1E653168-B448-4E61-B76A-FCFF13F951DA}" destId="{E60D4BD5-96B2-4F18-8D28-61784C0B0E2D}" srcOrd="0" destOrd="0" presId="urn:microsoft.com/office/officeart/2005/8/layout/vList2"/>
    <dgm:cxn modelId="{302D4742-BA59-4146-A487-47F2EDE1C51A}" type="presParOf" srcId="{1E653168-B448-4E61-B76A-FCFF13F951DA}" destId="{AF90E173-9217-4ADE-830B-C0B9E429F4FA}" srcOrd="1" destOrd="0" presId="urn:microsoft.com/office/officeart/2005/8/layout/vList2"/>
    <dgm:cxn modelId="{49066045-8C72-4E48-B65F-5E3D68BD5154}" type="presParOf" srcId="{1E653168-B448-4E61-B76A-FCFF13F951DA}" destId="{B6725183-026B-446F-8691-3458A3C4A8F5}" srcOrd="2" destOrd="0" presId="urn:microsoft.com/office/officeart/2005/8/layout/vList2"/>
    <dgm:cxn modelId="{1EA6FA9B-7591-41D5-8D90-05D62FF8B376}" type="presParOf" srcId="{1E653168-B448-4E61-B76A-FCFF13F951DA}" destId="{40923133-7324-4C13-8BBE-439F51F9FE79}" srcOrd="3" destOrd="0" presId="urn:microsoft.com/office/officeart/2005/8/layout/vList2"/>
    <dgm:cxn modelId="{ACC6F255-C1C0-4D58-BB83-2E9118FC608C}" type="presParOf" srcId="{1E653168-B448-4E61-B76A-FCFF13F951DA}" destId="{D7631594-FD98-4F19-A28E-FD71302F6849}" srcOrd="4" destOrd="0" presId="urn:microsoft.com/office/officeart/2005/8/layout/vList2"/>
    <dgm:cxn modelId="{A742EA2C-70C4-4286-A7A8-714CC5FD2DE5}" type="presParOf" srcId="{1E653168-B448-4E61-B76A-FCFF13F951DA}" destId="{B152896E-03F8-4DD7-8781-63AC058C2A50}" srcOrd="5" destOrd="0" presId="urn:microsoft.com/office/officeart/2005/8/layout/vList2"/>
    <dgm:cxn modelId="{4AF8FE06-DB13-4378-AE1B-1BBFF2A1488C}" type="presParOf" srcId="{1E653168-B448-4E61-B76A-FCFF13F951DA}" destId="{D4B114B5-4437-47F1-8719-79B83BAC14EB}" srcOrd="6" destOrd="0" presId="urn:microsoft.com/office/officeart/2005/8/layout/vList2"/>
    <dgm:cxn modelId="{72E64DC1-0438-4158-9C7B-B6982982FA13}" type="presParOf" srcId="{1E653168-B448-4E61-B76A-FCFF13F951DA}" destId="{A11CE559-3BBE-46D1-A191-4EDB95F420AF}" srcOrd="7" destOrd="0" presId="urn:microsoft.com/office/officeart/2005/8/layout/vList2"/>
    <dgm:cxn modelId="{7BA3193C-8BA9-4826-9B59-43AA5766EADD}" type="presParOf" srcId="{1E653168-B448-4E61-B76A-FCFF13F951DA}" destId="{FAF391DF-4F21-45EB-8497-58EF516B778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809AD7-87A4-4926-ACB0-A6792E72695B}"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IN"/>
        </a:p>
      </dgm:t>
    </dgm:pt>
    <dgm:pt modelId="{5E03C98D-F437-4EED-B1B6-F2464FFCD39B}">
      <dgm:prSet/>
      <dgm:spPr/>
      <dgm:t>
        <a:bodyPr/>
        <a:lstStyle/>
        <a:p>
          <a:r>
            <a:rPr lang="en-IN"/>
            <a:t>Managers motivate and guide staff performance (Mintzberg, 1973).</a:t>
          </a:r>
        </a:p>
      </dgm:t>
    </dgm:pt>
    <dgm:pt modelId="{7369F95A-6C38-4319-B09C-B099AFEA4F60}" type="parTrans" cxnId="{5F7F314B-A532-4F1B-8FD8-1259D8E46DCB}">
      <dgm:prSet/>
      <dgm:spPr/>
      <dgm:t>
        <a:bodyPr/>
        <a:lstStyle/>
        <a:p>
          <a:endParaRPr lang="en-IN"/>
        </a:p>
      </dgm:t>
    </dgm:pt>
    <dgm:pt modelId="{B2A10236-7CB4-4141-A69C-3BC401CD84D4}" type="sibTrans" cxnId="{5F7F314B-A532-4F1B-8FD8-1259D8E46DCB}">
      <dgm:prSet/>
      <dgm:spPr/>
      <dgm:t>
        <a:bodyPr/>
        <a:lstStyle/>
        <a:p>
          <a:endParaRPr lang="en-IN"/>
        </a:p>
      </dgm:t>
    </dgm:pt>
    <dgm:pt modelId="{09E5F45E-8ABE-4849-B569-E60F9957F228}">
      <dgm:prSet/>
      <dgm:spPr/>
      <dgm:t>
        <a:bodyPr/>
        <a:lstStyle/>
        <a:p>
          <a:r>
            <a:rPr lang="en-IN" dirty="0"/>
            <a:t>OKRs promote accountability and alignment (</a:t>
          </a:r>
          <a:r>
            <a:rPr lang="en-IN" dirty="0" err="1"/>
            <a:t>Masitoh</a:t>
          </a:r>
          <a:r>
            <a:rPr lang="en-IN" dirty="0"/>
            <a:t>, 2022).</a:t>
          </a:r>
        </a:p>
      </dgm:t>
    </dgm:pt>
    <dgm:pt modelId="{42C8E88F-A784-4E9C-9CA9-564C20CFDC61}" type="parTrans" cxnId="{34AC0E43-AE70-4821-A3B9-25C934E925EB}">
      <dgm:prSet/>
      <dgm:spPr/>
      <dgm:t>
        <a:bodyPr/>
        <a:lstStyle/>
        <a:p>
          <a:endParaRPr lang="en-IN"/>
        </a:p>
      </dgm:t>
    </dgm:pt>
    <dgm:pt modelId="{ADDFD32E-AD78-45B7-9C3D-5409ED103B9C}" type="sibTrans" cxnId="{34AC0E43-AE70-4821-A3B9-25C934E925EB}">
      <dgm:prSet/>
      <dgm:spPr/>
      <dgm:t>
        <a:bodyPr/>
        <a:lstStyle/>
        <a:p>
          <a:endParaRPr lang="en-IN"/>
        </a:p>
      </dgm:t>
    </dgm:pt>
    <dgm:pt modelId="{234C0279-DE31-4F89-9542-4738510F3FAE}">
      <dgm:prSet/>
      <dgm:spPr/>
      <dgm:t>
        <a:bodyPr/>
        <a:lstStyle/>
        <a:p>
          <a:r>
            <a:rPr lang="en-IN"/>
            <a:t>Project Aristotle found psychological safety boosts innovation.</a:t>
          </a:r>
        </a:p>
      </dgm:t>
    </dgm:pt>
    <dgm:pt modelId="{BB7D5CD7-B985-4790-BAED-44F91018444B}" type="parTrans" cxnId="{8FC9D05D-0C93-4263-9AAC-7841CEEE92F0}">
      <dgm:prSet/>
      <dgm:spPr/>
      <dgm:t>
        <a:bodyPr/>
        <a:lstStyle/>
        <a:p>
          <a:endParaRPr lang="en-IN"/>
        </a:p>
      </dgm:t>
    </dgm:pt>
    <dgm:pt modelId="{E6921F88-C16F-4FBC-969C-19684B9339AE}" type="sibTrans" cxnId="{8FC9D05D-0C93-4263-9AAC-7841CEEE92F0}">
      <dgm:prSet/>
      <dgm:spPr/>
      <dgm:t>
        <a:bodyPr/>
        <a:lstStyle/>
        <a:p>
          <a:endParaRPr lang="en-IN"/>
        </a:p>
      </dgm:t>
    </dgm:pt>
    <dgm:pt modelId="{F7089CBB-2AD1-4293-BCCC-0778AC492C37}">
      <dgm:prSet/>
      <dgm:spPr/>
      <dgm:t>
        <a:bodyPr/>
        <a:lstStyle/>
        <a:p>
          <a:r>
            <a:rPr lang="en-IN" dirty="0"/>
            <a:t>75% of Google employees cite leadership as key to retention (Google, 2022).</a:t>
          </a:r>
        </a:p>
      </dgm:t>
    </dgm:pt>
    <dgm:pt modelId="{76E3E8C1-2A6C-4C24-8593-29165A22DA61}" type="parTrans" cxnId="{ED542B5F-72D2-4228-8F9C-45F345B3A95E}">
      <dgm:prSet/>
      <dgm:spPr/>
      <dgm:t>
        <a:bodyPr/>
        <a:lstStyle/>
        <a:p>
          <a:endParaRPr lang="en-IN"/>
        </a:p>
      </dgm:t>
    </dgm:pt>
    <dgm:pt modelId="{BCAF0C56-0483-49E7-A75E-771DD92D8A86}" type="sibTrans" cxnId="{ED542B5F-72D2-4228-8F9C-45F345B3A95E}">
      <dgm:prSet/>
      <dgm:spPr/>
      <dgm:t>
        <a:bodyPr/>
        <a:lstStyle/>
        <a:p>
          <a:endParaRPr lang="en-IN"/>
        </a:p>
      </dgm:t>
    </dgm:pt>
    <dgm:pt modelId="{E56877A4-2FB8-46E0-B564-7FA741B5F36C}">
      <dgm:prSet/>
      <dgm:spPr/>
      <dgm:t>
        <a:bodyPr/>
        <a:lstStyle/>
        <a:p>
          <a:r>
            <a:rPr lang="en-IN" dirty="0"/>
            <a:t>Leaders influence culture and mission clarity.</a:t>
          </a:r>
        </a:p>
      </dgm:t>
    </dgm:pt>
    <dgm:pt modelId="{8F36EC21-C0DF-4DA7-B826-4B8DE198D02E}" type="parTrans" cxnId="{0CFF14CE-38B4-44F2-A807-14DB524B920F}">
      <dgm:prSet/>
      <dgm:spPr/>
      <dgm:t>
        <a:bodyPr/>
        <a:lstStyle/>
        <a:p>
          <a:endParaRPr lang="en-IN"/>
        </a:p>
      </dgm:t>
    </dgm:pt>
    <dgm:pt modelId="{975B860F-CEBB-450D-ACE7-18277EB8797A}" type="sibTrans" cxnId="{0CFF14CE-38B4-44F2-A807-14DB524B920F}">
      <dgm:prSet/>
      <dgm:spPr/>
      <dgm:t>
        <a:bodyPr/>
        <a:lstStyle/>
        <a:p>
          <a:endParaRPr lang="en-IN"/>
        </a:p>
      </dgm:t>
    </dgm:pt>
    <dgm:pt modelId="{1B9A7588-C7C2-41D6-B524-FE9E8A694E82}" type="pres">
      <dgm:prSet presAssocID="{47809AD7-87A4-4926-ACB0-A6792E72695B}" presName="compositeShape" presStyleCnt="0">
        <dgm:presLayoutVars>
          <dgm:dir/>
          <dgm:resizeHandles/>
        </dgm:presLayoutVars>
      </dgm:prSet>
      <dgm:spPr/>
    </dgm:pt>
    <dgm:pt modelId="{A8E83DD8-F45D-4AE9-A023-781D773CFF4A}" type="pres">
      <dgm:prSet presAssocID="{47809AD7-87A4-4926-ACB0-A6792E72695B}" presName="pyramid" presStyleLbl="node1" presStyleIdx="0" presStyleCnt="1"/>
      <dgm:spPr/>
    </dgm:pt>
    <dgm:pt modelId="{95383FC7-5863-497A-9ADF-EDE784F1D40D}" type="pres">
      <dgm:prSet presAssocID="{47809AD7-87A4-4926-ACB0-A6792E72695B}" presName="theList" presStyleCnt="0"/>
      <dgm:spPr/>
    </dgm:pt>
    <dgm:pt modelId="{8D9B36A6-F402-416D-AB76-0026E21114A5}" type="pres">
      <dgm:prSet presAssocID="{5E03C98D-F437-4EED-B1B6-F2464FFCD39B}" presName="aNode" presStyleLbl="fgAcc1" presStyleIdx="0" presStyleCnt="5">
        <dgm:presLayoutVars>
          <dgm:bulletEnabled val="1"/>
        </dgm:presLayoutVars>
      </dgm:prSet>
      <dgm:spPr/>
    </dgm:pt>
    <dgm:pt modelId="{A0CF05BC-5221-4EED-9A53-6229BFB10694}" type="pres">
      <dgm:prSet presAssocID="{5E03C98D-F437-4EED-B1B6-F2464FFCD39B}" presName="aSpace" presStyleCnt="0"/>
      <dgm:spPr/>
    </dgm:pt>
    <dgm:pt modelId="{487CCCB0-587D-4CC2-944C-22DE4C154BF7}" type="pres">
      <dgm:prSet presAssocID="{09E5F45E-8ABE-4849-B569-E60F9957F228}" presName="aNode" presStyleLbl="fgAcc1" presStyleIdx="1" presStyleCnt="5">
        <dgm:presLayoutVars>
          <dgm:bulletEnabled val="1"/>
        </dgm:presLayoutVars>
      </dgm:prSet>
      <dgm:spPr/>
    </dgm:pt>
    <dgm:pt modelId="{553A36C7-5531-4294-8F2F-DBFC3324B8B7}" type="pres">
      <dgm:prSet presAssocID="{09E5F45E-8ABE-4849-B569-E60F9957F228}" presName="aSpace" presStyleCnt="0"/>
      <dgm:spPr/>
    </dgm:pt>
    <dgm:pt modelId="{E6B7810D-ADFE-42C3-81DF-324379E3503C}" type="pres">
      <dgm:prSet presAssocID="{234C0279-DE31-4F89-9542-4738510F3FAE}" presName="aNode" presStyleLbl="fgAcc1" presStyleIdx="2" presStyleCnt="5">
        <dgm:presLayoutVars>
          <dgm:bulletEnabled val="1"/>
        </dgm:presLayoutVars>
      </dgm:prSet>
      <dgm:spPr/>
    </dgm:pt>
    <dgm:pt modelId="{3452C338-2D99-4575-A276-73FF6952969B}" type="pres">
      <dgm:prSet presAssocID="{234C0279-DE31-4F89-9542-4738510F3FAE}" presName="aSpace" presStyleCnt="0"/>
      <dgm:spPr/>
    </dgm:pt>
    <dgm:pt modelId="{88BC5B62-2538-4255-96F6-654CA0732184}" type="pres">
      <dgm:prSet presAssocID="{F7089CBB-2AD1-4293-BCCC-0778AC492C37}" presName="aNode" presStyleLbl="fgAcc1" presStyleIdx="3" presStyleCnt="5">
        <dgm:presLayoutVars>
          <dgm:bulletEnabled val="1"/>
        </dgm:presLayoutVars>
      </dgm:prSet>
      <dgm:spPr/>
    </dgm:pt>
    <dgm:pt modelId="{495C88B9-E151-4EDB-885E-FC2BD1B6E5B1}" type="pres">
      <dgm:prSet presAssocID="{F7089CBB-2AD1-4293-BCCC-0778AC492C37}" presName="aSpace" presStyleCnt="0"/>
      <dgm:spPr/>
    </dgm:pt>
    <dgm:pt modelId="{E7C5F25E-77E2-4ABF-B9E8-4DFD33202EB8}" type="pres">
      <dgm:prSet presAssocID="{E56877A4-2FB8-46E0-B564-7FA741B5F36C}" presName="aNode" presStyleLbl="fgAcc1" presStyleIdx="4" presStyleCnt="5">
        <dgm:presLayoutVars>
          <dgm:bulletEnabled val="1"/>
        </dgm:presLayoutVars>
      </dgm:prSet>
      <dgm:spPr/>
    </dgm:pt>
    <dgm:pt modelId="{2BCBD3E0-8306-40D2-B7C8-2C7124C6E8EA}" type="pres">
      <dgm:prSet presAssocID="{E56877A4-2FB8-46E0-B564-7FA741B5F36C}" presName="aSpace" presStyleCnt="0"/>
      <dgm:spPr/>
    </dgm:pt>
  </dgm:ptLst>
  <dgm:cxnLst>
    <dgm:cxn modelId="{8FC9D05D-0C93-4263-9AAC-7841CEEE92F0}" srcId="{47809AD7-87A4-4926-ACB0-A6792E72695B}" destId="{234C0279-DE31-4F89-9542-4738510F3FAE}" srcOrd="2" destOrd="0" parTransId="{BB7D5CD7-B985-4790-BAED-44F91018444B}" sibTransId="{E6921F88-C16F-4FBC-969C-19684B9339AE}"/>
    <dgm:cxn modelId="{ED542B5F-72D2-4228-8F9C-45F345B3A95E}" srcId="{47809AD7-87A4-4926-ACB0-A6792E72695B}" destId="{F7089CBB-2AD1-4293-BCCC-0778AC492C37}" srcOrd="3" destOrd="0" parTransId="{76E3E8C1-2A6C-4C24-8593-29165A22DA61}" sibTransId="{BCAF0C56-0483-49E7-A75E-771DD92D8A86}"/>
    <dgm:cxn modelId="{34AC0E43-AE70-4821-A3B9-25C934E925EB}" srcId="{47809AD7-87A4-4926-ACB0-A6792E72695B}" destId="{09E5F45E-8ABE-4849-B569-E60F9957F228}" srcOrd="1" destOrd="0" parTransId="{42C8E88F-A784-4E9C-9CA9-564C20CFDC61}" sibTransId="{ADDFD32E-AD78-45B7-9C3D-5409ED103B9C}"/>
    <dgm:cxn modelId="{32A76A69-7866-47AF-8C2D-CFC0204315D5}" type="presOf" srcId="{E56877A4-2FB8-46E0-B564-7FA741B5F36C}" destId="{E7C5F25E-77E2-4ABF-B9E8-4DFD33202EB8}" srcOrd="0" destOrd="0" presId="urn:microsoft.com/office/officeart/2005/8/layout/pyramid2"/>
    <dgm:cxn modelId="{5F7F314B-A532-4F1B-8FD8-1259D8E46DCB}" srcId="{47809AD7-87A4-4926-ACB0-A6792E72695B}" destId="{5E03C98D-F437-4EED-B1B6-F2464FFCD39B}" srcOrd="0" destOrd="0" parTransId="{7369F95A-6C38-4319-B09C-B099AFEA4F60}" sibTransId="{B2A10236-7CB4-4141-A69C-3BC401CD84D4}"/>
    <dgm:cxn modelId="{A0B41288-C1DE-4B87-B9AC-42E062C0531D}" type="presOf" srcId="{09E5F45E-8ABE-4849-B569-E60F9957F228}" destId="{487CCCB0-587D-4CC2-944C-22DE4C154BF7}" srcOrd="0" destOrd="0" presId="urn:microsoft.com/office/officeart/2005/8/layout/pyramid2"/>
    <dgm:cxn modelId="{0208A188-6FE1-4F14-8AEE-74F287ACED46}" type="presOf" srcId="{F7089CBB-2AD1-4293-BCCC-0778AC492C37}" destId="{88BC5B62-2538-4255-96F6-654CA0732184}" srcOrd="0" destOrd="0" presId="urn:microsoft.com/office/officeart/2005/8/layout/pyramid2"/>
    <dgm:cxn modelId="{19CCF09E-94DA-42E2-9318-D310637990BD}" type="presOf" srcId="{234C0279-DE31-4F89-9542-4738510F3FAE}" destId="{E6B7810D-ADFE-42C3-81DF-324379E3503C}" srcOrd="0" destOrd="0" presId="urn:microsoft.com/office/officeart/2005/8/layout/pyramid2"/>
    <dgm:cxn modelId="{C8E778BF-C878-4045-8543-F380DF97F282}" type="presOf" srcId="{5E03C98D-F437-4EED-B1B6-F2464FFCD39B}" destId="{8D9B36A6-F402-416D-AB76-0026E21114A5}" srcOrd="0" destOrd="0" presId="urn:microsoft.com/office/officeart/2005/8/layout/pyramid2"/>
    <dgm:cxn modelId="{0CFF14CE-38B4-44F2-A807-14DB524B920F}" srcId="{47809AD7-87A4-4926-ACB0-A6792E72695B}" destId="{E56877A4-2FB8-46E0-B564-7FA741B5F36C}" srcOrd="4" destOrd="0" parTransId="{8F36EC21-C0DF-4DA7-B826-4B8DE198D02E}" sibTransId="{975B860F-CEBB-450D-ACE7-18277EB8797A}"/>
    <dgm:cxn modelId="{F45F95E6-AF47-42CC-A5E3-9AA624BC6CD4}" type="presOf" srcId="{47809AD7-87A4-4926-ACB0-A6792E72695B}" destId="{1B9A7588-C7C2-41D6-B524-FE9E8A694E82}" srcOrd="0" destOrd="0" presId="urn:microsoft.com/office/officeart/2005/8/layout/pyramid2"/>
    <dgm:cxn modelId="{36E51C9A-0930-452D-A68A-8B598647E24D}" type="presParOf" srcId="{1B9A7588-C7C2-41D6-B524-FE9E8A694E82}" destId="{A8E83DD8-F45D-4AE9-A023-781D773CFF4A}" srcOrd="0" destOrd="0" presId="urn:microsoft.com/office/officeart/2005/8/layout/pyramid2"/>
    <dgm:cxn modelId="{4FFA0113-C3A9-4820-BC08-5C44CCCAA4E3}" type="presParOf" srcId="{1B9A7588-C7C2-41D6-B524-FE9E8A694E82}" destId="{95383FC7-5863-497A-9ADF-EDE784F1D40D}" srcOrd="1" destOrd="0" presId="urn:microsoft.com/office/officeart/2005/8/layout/pyramid2"/>
    <dgm:cxn modelId="{7851413F-C9A4-4127-B213-F950F0F2BE11}" type="presParOf" srcId="{95383FC7-5863-497A-9ADF-EDE784F1D40D}" destId="{8D9B36A6-F402-416D-AB76-0026E21114A5}" srcOrd="0" destOrd="0" presId="urn:microsoft.com/office/officeart/2005/8/layout/pyramid2"/>
    <dgm:cxn modelId="{93BE8922-9899-4B1C-B9A5-B9AB7320B687}" type="presParOf" srcId="{95383FC7-5863-497A-9ADF-EDE784F1D40D}" destId="{A0CF05BC-5221-4EED-9A53-6229BFB10694}" srcOrd="1" destOrd="0" presId="urn:microsoft.com/office/officeart/2005/8/layout/pyramid2"/>
    <dgm:cxn modelId="{83560B04-260D-48BE-8105-1240819FDD6B}" type="presParOf" srcId="{95383FC7-5863-497A-9ADF-EDE784F1D40D}" destId="{487CCCB0-587D-4CC2-944C-22DE4C154BF7}" srcOrd="2" destOrd="0" presId="urn:microsoft.com/office/officeart/2005/8/layout/pyramid2"/>
    <dgm:cxn modelId="{EB859BE6-8CD6-416A-82DB-73C00F142406}" type="presParOf" srcId="{95383FC7-5863-497A-9ADF-EDE784F1D40D}" destId="{553A36C7-5531-4294-8F2F-DBFC3324B8B7}" srcOrd="3" destOrd="0" presId="urn:microsoft.com/office/officeart/2005/8/layout/pyramid2"/>
    <dgm:cxn modelId="{FE8E3C90-E8DB-417F-850C-BC3664781797}" type="presParOf" srcId="{95383FC7-5863-497A-9ADF-EDE784F1D40D}" destId="{E6B7810D-ADFE-42C3-81DF-324379E3503C}" srcOrd="4" destOrd="0" presId="urn:microsoft.com/office/officeart/2005/8/layout/pyramid2"/>
    <dgm:cxn modelId="{316E2234-546A-4CD5-A313-DD5CB9EBB1F5}" type="presParOf" srcId="{95383FC7-5863-497A-9ADF-EDE784F1D40D}" destId="{3452C338-2D99-4575-A276-73FF6952969B}" srcOrd="5" destOrd="0" presId="urn:microsoft.com/office/officeart/2005/8/layout/pyramid2"/>
    <dgm:cxn modelId="{9E46EF70-A71A-4478-9097-968A10920979}" type="presParOf" srcId="{95383FC7-5863-497A-9ADF-EDE784F1D40D}" destId="{88BC5B62-2538-4255-96F6-654CA0732184}" srcOrd="6" destOrd="0" presId="urn:microsoft.com/office/officeart/2005/8/layout/pyramid2"/>
    <dgm:cxn modelId="{4C4E3D8C-ECA5-4A8A-8457-C3DAF8727DC3}" type="presParOf" srcId="{95383FC7-5863-497A-9ADF-EDE784F1D40D}" destId="{495C88B9-E151-4EDB-885E-FC2BD1B6E5B1}" srcOrd="7" destOrd="0" presId="urn:microsoft.com/office/officeart/2005/8/layout/pyramid2"/>
    <dgm:cxn modelId="{BB110888-AF48-47B5-99B3-BE8A318B9B97}" type="presParOf" srcId="{95383FC7-5863-497A-9ADF-EDE784F1D40D}" destId="{E7C5F25E-77E2-4ABF-B9E8-4DFD33202EB8}" srcOrd="8" destOrd="0" presId="urn:microsoft.com/office/officeart/2005/8/layout/pyramid2"/>
    <dgm:cxn modelId="{88E346DD-2E54-49AF-8A82-C073BD6C427C}" type="presParOf" srcId="{95383FC7-5863-497A-9ADF-EDE784F1D40D}" destId="{2BCBD3E0-8306-40D2-B7C8-2C7124C6E8EA}"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4AD119-C4F3-4D0B-AA00-A8E55CA2186A}" type="doc">
      <dgm:prSet loTypeId="urn:microsoft.com/office/officeart/2011/layout/CircleProcess" loCatId="process" qsTypeId="urn:microsoft.com/office/officeart/2005/8/quickstyle/simple1" qsCatId="simple" csTypeId="urn:microsoft.com/office/officeart/2005/8/colors/colorful5" csCatId="colorful" phldr="1"/>
      <dgm:spPr/>
      <dgm:t>
        <a:bodyPr/>
        <a:lstStyle/>
        <a:p>
          <a:endParaRPr lang="en-IN"/>
        </a:p>
      </dgm:t>
    </dgm:pt>
    <dgm:pt modelId="{5838B032-4B58-434F-AF64-140996258CB5}">
      <dgm:prSet/>
      <dgm:spPr/>
      <dgm:t>
        <a:bodyPr/>
        <a:lstStyle/>
        <a:p>
          <a:r>
            <a:rPr lang="en-IN" dirty="0"/>
            <a:t>Liaison involves networking inside and outside the organization (Putra, 2021).</a:t>
          </a:r>
        </a:p>
      </dgm:t>
    </dgm:pt>
    <dgm:pt modelId="{CCDA1261-E303-4001-83D2-C45EE5748E01}" type="parTrans" cxnId="{14F6314C-23BB-48E3-B744-FDDC094E5A59}">
      <dgm:prSet/>
      <dgm:spPr/>
      <dgm:t>
        <a:bodyPr/>
        <a:lstStyle/>
        <a:p>
          <a:endParaRPr lang="en-IN"/>
        </a:p>
      </dgm:t>
    </dgm:pt>
    <dgm:pt modelId="{4DDD2A34-E7CC-4B30-9033-1B45F7F5429A}" type="sibTrans" cxnId="{14F6314C-23BB-48E3-B744-FDDC094E5A59}">
      <dgm:prSet/>
      <dgm:spPr/>
      <dgm:t>
        <a:bodyPr/>
        <a:lstStyle/>
        <a:p>
          <a:endParaRPr lang="en-IN"/>
        </a:p>
      </dgm:t>
    </dgm:pt>
    <dgm:pt modelId="{4FF6AA64-8C0E-450B-B46A-E31AAB67FA2A}">
      <dgm:prSet/>
      <dgm:spPr/>
      <dgm:t>
        <a:bodyPr/>
        <a:lstStyle/>
        <a:p>
          <a:r>
            <a:rPr lang="en-IN"/>
            <a:t>Google managers partner with governments on AI regulation.</a:t>
          </a:r>
        </a:p>
      </dgm:t>
    </dgm:pt>
    <dgm:pt modelId="{1B4A02FC-DF72-43A1-9FE2-A3C913E15C6E}" type="parTrans" cxnId="{ACF7391F-1842-4C97-BBD7-50A8E3A7B8EA}">
      <dgm:prSet/>
      <dgm:spPr/>
      <dgm:t>
        <a:bodyPr/>
        <a:lstStyle/>
        <a:p>
          <a:endParaRPr lang="en-IN"/>
        </a:p>
      </dgm:t>
    </dgm:pt>
    <dgm:pt modelId="{7ACA9898-13D3-487E-953E-D96860D7C870}" type="sibTrans" cxnId="{ACF7391F-1842-4C97-BBD7-50A8E3A7B8EA}">
      <dgm:prSet/>
      <dgm:spPr/>
      <dgm:t>
        <a:bodyPr/>
        <a:lstStyle/>
        <a:p>
          <a:endParaRPr lang="en-IN"/>
        </a:p>
      </dgm:t>
    </dgm:pt>
    <dgm:pt modelId="{BBF79A01-D20D-4133-A9AB-CCF9BC99EE31}">
      <dgm:prSet/>
      <dgm:spPr/>
      <dgm:t>
        <a:bodyPr/>
        <a:lstStyle/>
        <a:p>
          <a:r>
            <a:rPr lang="en-IN"/>
            <a:t>Internally, they coordinate across teams (e.g., YouTube and Cloud).</a:t>
          </a:r>
        </a:p>
      </dgm:t>
    </dgm:pt>
    <dgm:pt modelId="{3A89FE03-BE6A-482C-BD79-CDF655611BEC}" type="parTrans" cxnId="{207D7D99-DBFB-4B13-9FBB-C80722651E73}">
      <dgm:prSet/>
      <dgm:spPr/>
      <dgm:t>
        <a:bodyPr/>
        <a:lstStyle/>
        <a:p>
          <a:endParaRPr lang="en-IN"/>
        </a:p>
      </dgm:t>
    </dgm:pt>
    <dgm:pt modelId="{047DF08D-595B-406B-91ED-10949C7FC2C3}" type="sibTrans" cxnId="{207D7D99-DBFB-4B13-9FBB-C80722651E73}">
      <dgm:prSet/>
      <dgm:spPr/>
      <dgm:t>
        <a:bodyPr/>
        <a:lstStyle/>
        <a:p>
          <a:endParaRPr lang="en-IN"/>
        </a:p>
      </dgm:t>
    </dgm:pt>
    <dgm:pt modelId="{EEC91586-3574-42CB-A67D-FA35890CF9F2}">
      <dgm:prSet/>
      <dgm:spPr/>
      <dgm:t>
        <a:bodyPr/>
        <a:lstStyle/>
        <a:p>
          <a:r>
            <a:rPr lang="en-IN" dirty="0"/>
            <a:t>Enhances knowledge sharing and innovation speed (Saskia, 2023).</a:t>
          </a:r>
        </a:p>
      </dgm:t>
    </dgm:pt>
    <dgm:pt modelId="{78EC3219-494B-411C-B8A5-7C83DAA789EB}" type="parTrans" cxnId="{A31DD14F-5477-466B-9E75-C81FC0D83875}">
      <dgm:prSet/>
      <dgm:spPr/>
      <dgm:t>
        <a:bodyPr/>
        <a:lstStyle/>
        <a:p>
          <a:endParaRPr lang="en-IN"/>
        </a:p>
      </dgm:t>
    </dgm:pt>
    <dgm:pt modelId="{DEDED038-FAE5-43A3-8619-BD2F4C56DD57}" type="sibTrans" cxnId="{A31DD14F-5477-466B-9E75-C81FC0D83875}">
      <dgm:prSet/>
      <dgm:spPr/>
      <dgm:t>
        <a:bodyPr/>
        <a:lstStyle/>
        <a:p>
          <a:endParaRPr lang="en-IN"/>
        </a:p>
      </dgm:t>
    </dgm:pt>
    <dgm:pt modelId="{6E82FC6B-DB82-4D02-B248-EF1E5EB36232}">
      <dgm:prSet/>
      <dgm:spPr/>
      <dgm:t>
        <a:bodyPr/>
        <a:lstStyle/>
        <a:p>
          <a:r>
            <a:rPr lang="en-IN"/>
            <a:t>Builds global partnerships through effective communication.</a:t>
          </a:r>
        </a:p>
      </dgm:t>
    </dgm:pt>
    <dgm:pt modelId="{2740DD87-3ECB-401A-BA9E-765CAC5535A3}" type="parTrans" cxnId="{151139D7-5E05-41DF-B332-1245D15F1A65}">
      <dgm:prSet/>
      <dgm:spPr/>
      <dgm:t>
        <a:bodyPr/>
        <a:lstStyle/>
        <a:p>
          <a:endParaRPr lang="en-IN"/>
        </a:p>
      </dgm:t>
    </dgm:pt>
    <dgm:pt modelId="{9694C6C2-95CB-46D8-9475-2ACB86660CD1}" type="sibTrans" cxnId="{151139D7-5E05-41DF-B332-1245D15F1A65}">
      <dgm:prSet/>
      <dgm:spPr/>
      <dgm:t>
        <a:bodyPr/>
        <a:lstStyle/>
        <a:p>
          <a:endParaRPr lang="en-IN"/>
        </a:p>
      </dgm:t>
    </dgm:pt>
    <dgm:pt modelId="{050D2F47-DE1A-48E6-9844-C6F48A9E9FA0}" type="pres">
      <dgm:prSet presAssocID="{644AD119-C4F3-4D0B-AA00-A8E55CA2186A}" presName="Name0" presStyleCnt="0">
        <dgm:presLayoutVars>
          <dgm:chMax val="11"/>
          <dgm:chPref val="11"/>
          <dgm:dir/>
          <dgm:resizeHandles/>
        </dgm:presLayoutVars>
      </dgm:prSet>
      <dgm:spPr/>
    </dgm:pt>
    <dgm:pt modelId="{CE6C9D71-3C40-4A08-ABFC-DCD31B96A728}" type="pres">
      <dgm:prSet presAssocID="{6E82FC6B-DB82-4D02-B248-EF1E5EB36232}" presName="Accent5" presStyleCnt="0"/>
      <dgm:spPr/>
    </dgm:pt>
    <dgm:pt modelId="{5100AF51-D049-4B90-8059-EF5BAFEC168C}" type="pres">
      <dgm:prSet presAssocID="{6E82FC6B-DB82-4D02-B248-EF1E5EB36232}" presName="Accent" presStyleLbl="node1" presStyleIdx="0" presStyleCnt="5"/>
      <dgm:spPr/>
    </dgm:pt>
    <dgm:pt modelId="{BE66D24E-9A29-4A68-AA9D-5E528E4F7609}" type="pres">
      <dgm:prSet presAssocID="{6E82FC6B-DB82-4D02-B248-EF1E5EB36232}" presName="ParentBackground5" presStyleCnt="0"/>
      <dgm:spPr/>
    </dgm:pt>
    <dgm:pt modelId="{FE258301-6C33-485D-BA5D-6E5D8FFC6D7B}" type="pres">
      <dgm:prSet presAssocID="{6E82FC6B-DB82-4D02-B248-EF1E5EB36232}" presName="ParentBackground" presStyleLbl="fgAcc1" presStyleIdx="0" presStyleCnt="5"/>
      <dgm:spPr/>
    </dgm:pt>
    <dgm:pt modelId="{BD3B2705-C4E4-481F-80B4-7176D06288BB}" type="pres">
      <dgm:prSet presAssocID="{6E82FC6B-DB82-4D02-B248-EF1E5EB36232}" presName="Parent5" presStyleLbl="revTx" presStyleIdx="0" presStyleCnt="0">
        <dgm:presLayoutVars>
          <dgm:chMax val="1"/>
          <dgm:chPref val="1"/>
          <dgm:bulletEnabled val="1"/>
        </dgm:presLayoutVars>
      </dgm:prSet>
      <dgm:spPr/>
    </dgm:pt>
    <dgm:pt modelId="{9B974856-19A8-45BE-8BD5-F2220A1B29EC}" type="pres">
      <dgm:prSet presAssocID="{EEC91586-3574-42CB-A67D-FA35890CF9F2}" presName="Accent4" presStyleCnt="0"/>
      <dgm:spPr/>
    </dgm:pt>
    <dgm:pt modelId="{C2DA6774-7E61-4F2F-AB77-26231A81D709}" type="pres">
      <dgm:prSet presAssocID="{EEC91586-3574-42CB-A67D-FA35890CF9F2}" presName="Accent" presStyleLbl="node1" presStyleIdx="1" presStyleCnt="5"/>
      <dgm:spPr/>
    </dgm:pt>
    <dgm:pt modelId="{4DFBC10A-0582-4FDA-B914-55431C4EBEDD}" type="pres">
      <dgm:prSet presAssocID="{EEC91586-3574-42CB-A67D-FA35890CF9F2}" presName="ParentBackground4" presStyleCnt="0"/>
      <dgm:spPr/>
    </dgm:pt>
    <dgm:pt modelId="{784B0507-DC83-42AF-AEF0-730EDC206D88}" type="pres">
      <dgm:prSet presAssocID="{EEC91586-3574-42CB-A67D-FA35890CF9F2}" presName="ParentBackground" presStyleLbl="fgAcc1" presStyleIdx="1" presStyleCnt="5"/>
      <dgm:spPr/>
    </dgm:pt>
    <dgm:pt modelId="{C7F23265-76CB-4573-9E3F-3F26862C4692}" type="pres">
      <dgm:prSet presAssocID="{EEC91586-3574-42CB-A67D-FA35890CF9F2}" presName="Parent4" presStyleLbl="revTx" presStyleIdx="0" presStyleCnt="0">
        <dgm:presLayoutVars>
          <dgm:chMax val="1"/>
          <dgm:chPref val="1"/>
          <dgm:bulletEnabled val="1"/>
        </dgm:presLayoutVars>
      </dgm:prSet>
      <dgm:spPr/>
    </dgm:pt>
    <dgm:pt modelId="{BDC8F61B-5EE4-4946-9362-38923E21E2C7}" type="pres">
      <dgm:prSet presAssocID="{BBF79A01-D20D-4133-A9AB-CCF9BC99EE31}" presName="Accent3" presStyleCnt="0"/>
      <dgm:spPr/>
    </dgm:pt>
    <dgm:pt modelId="{2D03E21E-FD13-41AB-B875-988C358FD338}" type="pres">
      <dgm:prSet presAssocID="{BBF79A01-D20D-4133-A9AB-CCF9BC99EE31}" presName="Accent" presStyleLbl="node1" presStyleIdx="2" presStyleCnt="5"/>
      <dgm:spPr/>
    </dgm:pt>
    <dgm:pt modelId="{85B5E3A8-7E02-4646-A5D9-6EAC67AA1ED5}" type="pres">
      <dgm:prSet presAssocID="{BBF79A01-D20D-4133-A9AB-CCF9BC99EE31}" presName="ParentBackground3" presStyleCnt="0"/>
      <dgm:spPr/>
    </dgm:pt>
    <dgm:pt modelId="{5BEABC06-64E0-427A-9DFC-0C5C51A8559C}" type="pres">
      <dgm:prSet presAssocID="{BBF79A01-D20D-4133-A9AB-CCF9BC99EE31}" presName="ParentBackground" presStyleLbl="fgAcc1" presStyleIdx="2" presStyleCnt="5"/>
      <dgm:spPr/>
    </dgm:pt>
    <dgm:pt modelId="{20AFE688-6F27-40C4-912F-E9ADB28D9C59}" type="pres">
      <dgm:prSet presAssocID="{BBF79A01-D20D-4133-A9AB-CCF9BC99EE31}" presName="Parent3" presStyleLbl="revTx" presStyleIdx="0" presStyleCnt="0">
        <dgm:presLayoutVars>
          <dgm:chMax val="1"/>
          <dgm:chPref val="1"/>
          <dgm:bulletEnabled val="1"/>
        </dgm:presLayoutVars>
      </dgm:prSet>
      <dgm:spPr/>
    </dgm:pt>
    <dgm:pt modelId="{EB77BC4F-9587-4084-B139-72F25A48E459}" type="pres">
      <dgm:prSet presAssocID="{4FF6AA64-8C0E-450B-B46A-E31AAB67FA2A}" presName="Accent2" presStyleCnt="0"/>
      <dgm:spPr/>
    </dgm:pt>
    <dgm:pt modelId="{DAA877BC-3D66-4640-9ED1-83F815330C5B}" type="pres">
      <dgm:prSet presAssocID="{4FF6AA64-8C0E-450B-B46A-E31AAB67FA2A}" presName="Accent" presStyleLbl="node1" presStyleIdx="3" presStyleCnt="5"/>
      <dgm:spPr/>
    </dgm:pt>
    <dgm:pt modelId="{2BC9108B-DF42-4621-8BF7-BC280C23E12C}" type="pres">
      <dgm:prSet presAssocID="{4FF6AA64-8C0E-450B-B46A-E31AAB67FA2A}" presName="ParentBackground2" presStyleCnt="0"/>
      <dgm:spPr/>
    </dgm:pt>
    <dgm:pt modelId="{27D4EE42-AE9E-4BBB-9C7E-96BC64564EE2}" type="pres">
      <dgm:prSet presAssocID="{4FF6AA64-8C0E-450B-B46A-E31AAB67FA2A}" presName="ParentBackground" presStyleLbl="fgAcc1" presStyleIdx="3" presStyleCnt="5"/>
      <dgm:spPr/>
    </dgm:pt>
    <dgm:pt modelId="{05463DE9-7F8A-432D-872F-9CA4EA34310E}" type="pres">
      <dgm:prSet presAssocID="{4FF6AA64-8C0E-450B-B46A-E31AAB67FA2A}" presName="Parent2" presStyleLbl="revTx" presStyleIdx="0" presStyleCnt="0">
        <dgm:presLayoutVars>
          <dgm:chMax val="1"/>
          <dgm:chPref val="1"/>
          <dgm:bulletEnabled val="1"/>
        </dgm:presLayoutVars>
      </dgm:prSet>
      <dgm:spPr/>
    </dgm:pt>
    <dgm:pt modelId="{F9E28B4A-A872-49EA-8907-5B7375042ACD}" type="pres">
      <dgm:prSet presAssocID="{5838B032-4B58-434F-AF64-140996258CB5}" presName="Accent1" presStyleCnt="0"/>
      <dgm:spPr/>
    </dgm:pt>
    <dgm:pt modelId="{6AA00230-8D19-4211-8767-667F10A9A281}" type="pres">
      <dgm:prSet presAssocID="{5838B032-4B58-434F-AF64-140996258CB5}" presName="Accent" presStyleLbl="node1" presStyleIdx="4" presStyleCnt="5"/>
      <dgm:spPr/>
    </dgm:pt>
    <dgm:pt modelId="{8D8CC780-F6E2-4C32-88BF-C9B05C3AAD02}" type="pres">
      <dgm:prSet presAssocID="{5838B032-4B58-434F-AF64-140996258CB5}" presName="ParentBackground1" presStyleCnt="0"/>
      <dgm:spPr/>
    </dgm:pt>
    <dgm:pt modelId="{488D933F-0B1E-4FBC-8685-522F767BFD2B}" type="pres">
      <dgm:prSet presAssocID="{5838B032-4B58-434F-AF64-140996258CB5}" presName="ParentBackground" presStyleLbl="fgAcc1" presStyleIdx="4" presStyleCnt="5"/>
      <dgm:spPr/>
    </dgm:pt>
    <dgm:pt modelId="{D02AEE0A-7622-4B0F-815A-9F22AB766062}" type="pres">
      <dgm:prSet presAssocID="{5838B032-4B58-434F-AF64-140996258CB5}" presName="Parent1" presStyleLbl="revTx" presStyleIdx="0" presStyleCnt="0">
        <dgm:presLayoutVars>
          <dgm:chMax val="1"/>
          <dgm:chPref val="1"/>
          <dgm:bulletEnabled val="1"/>
        </dgm:presLayoutVars>
      </dgm:prSet>
      <dgm:spPr/>
    </dgm:pt>
  </dgm:ptLst>
  <dgm:cxnLst>
    <dgm:cxn modelId="{3F62C10E-7E15-468B-A7EB-18407FA9004D}" type="presOf" srcId="{644AD119-C4F3-4D0B-AA00-A8E55CA2186A}" destId="{050D2F47-DE1A-48E6-9844-C6F48A9E9FA0}" srcOrd="0" destOrd="0" presId="urn:microsoft.com/office/officeart/2011/layout/CircleProcess"/>
    <dgm:cxn modelId="{ACF7391F-1842-4C97-BBD7-50A8E3A7B8EA}" srcId="{644AD119-C4F3-4D0B-AA00-A8E55CA2186A}" destId="{4FF6AA64-8C0E-450B-B46A-E31AAB67FA2A}" srcOrd="1" destOrd="0" parTransId="{1B4A02FC-DF72-43A1-9FE2-A3C913E15C6E}" sibTransId="{7ACA9898-13D3-487E-953E-D96860D7C870}"/>
    <dgm:cxn modelId="{1AC69E45-C681-41F4-959C-C8AF73D28CEA}" type="presOf" srcId="{6E82FC6B-DB82-4D02-B248-EF1E5EB36232}" destId="{FE258301-6C33-485D-BA5D-6E5D8FFC6D7B}" srcOrd="0" destOrd="0" presId="urn:microsoft.com/office/officeart/2011/layout/CircleProcess"/>
    <dgm:cxn modelId="{14F6314C-23BB-48E3-B744-FDDC094E5A59}" srcId="{644AD119-C4F3-4D0B-AA00-A8E55CA2186A}" destId="{5838B032-4B58-434F-AF64-140996258CB5}" srcOrd="0" destOrd="0" parTransId="{CCDA1261-E303-4001-83D2-C45EE5748E01}" sibTransId="{4DDD2A34-E7CC-4B30-9033-1B45F7F5429A}"/>
    <dgm:cxn modelId="{7CD1206D-6747-462B-8EB3-9FBF29A939DE}" type="presOf" srcId="{6E82FC6B-DB82-4D02-B248-EF1E5EB36232}" destId="{BD3B2705-C4E4-481F-80B4-7176D06288BB}" srcOrd="1" destOrd="0" presId="urn:microsoft.com/office/officeart/2011/layout/CircleProcess"/>
    <dgm:cxn modelId="{A31DD14F-5477-466B-9E75-C81FC0D83875}" srcId="{644AD119-C4F3-4D0B-AA00-A8E55CA2186A}" destId="{EEC91586-3574-42CB-A67D-FA35890CF9F2}" srcOrd="3" destOrd="0" parTransId="{78EC3219-494B-411C-B8A5-7C83DAA789EB}" sibTransId="{DEDED038-FAE5-43A3-8619-BD2F4C56DD57}"/>
    <dgm:cxn modelId="{C5A87676-3F45-4C05-9573-5AF81C2F4CA7}" type="presOf" srcId="{EEC91586-3574-42CB-A67D-FA35890CF9F2}" destId="{784B0507-DC83-42AF-AEF0-730EDC206D88}" srcOrd="0" destOrd="0" presId="urn:microsoft.com/office/officeart/2011/layout/CircleProcess"/>
    <dgm:cxn modelId="{44080385-8AE3-473A-A0C8-EF531D685AE0}" type="presOf" srcId="{5838B032-4B58-434F-AF64-140996258CB5}" destId="{D02AEE0A-7622-4B0F-815A-9F22AB766062}" srcOrd="1" destOrd="0" presId="urn:microsoft.com/office/officeart/2011/layout/CircleProcess"/>
    <dgm:cxn modelId="{7301008D-01AD-454B-8EA2-D0D44A6ACD6B}" type="presOf" srcId="{EEC91586-3574-42CB-A67D-FA35890CF9F2}" destId="{C7F23265-76CB-4573-9E3F-3F26862C4692}" srcOrd="1" destOrd="0" presId="urn:microsoft.com/office/officeart/2011/layout/CircleProcess"/>
    <dgm:cxn modelId="{207D7D99-DBFB-4B13-9FBB-C80722651E73}" srcId="{644AD119-C4F3-4D0B-AA00-A8E55CA2186A}" destId="{BBF79A01-D20D-4133-A9AB-CCF9BC99EE31}" srcOrd="2" destOrd="0" parTransId="{3A89FE03-BE6A-482C-BD79-CDF655611BEC}" sibTransId="{047DF08D-595B-406B-91ED-10949C7FC2C3}"/>
    <dgm:cxn modelId="{5CD509BC-94C5-4F1C-B485-C81BC12341C1}" type="presOf" srcId="{4FF6AA64-8C0E-450B-B46A-E31AAB67FA2A}" destId="{27D4EE42-AE9E-4BBB-9C7E-96BC64564EE2}" srcOrd="0" destOrd="0" presId="urn:microsoft.com/office/officeart/2011/layout/CircleProcess"/>
    <dgm:cxn modelId="{151139D7-5E05-41DF-B332-1245D15F1A65}" srcId="{644AD119-C4F3-4D0B-AA00-A8E55CA2186A}" destId="{6E82FC6B-DB82-4D02-B248-EF1E5EB36232}" srcOrd="4" destOrd="0" parTransId="{2740DD87-3ECB-401A-BA9E-765CAC5535A3}" sibTransId="{9694C6C2-95CB-46D8-9475-2ACB86660CD1}"/>
    <dgm:cxn modelId="{B20756DA-2496-4D1E-A534-CE743A6F6FE1}" type="presOf" srcId="{BBF79A01-D20D-4133-A9AB-CCF9BC99EE31}" destId="{20AFE688-6F27-40C4-912F-E9ADB28D9C59}" srcOrd="1" destOrd="0" presId="urn:microsoft.com/office/officeart/2011/layout/CircleProcess"/>
    <dgm:cxn modelId="{49F8ADDD-794A-457F-A37B-92568A393D67}" type="presOf" srcId="{5838B032-4B58-434F-AF64-140996258CB5}" destId="{488D933F-0B1E-4FBC-8685-522F767BFD2B}" srcOrd="0" destOrd="0" presId="urn:microsoft.com/office/officeart/2011/layout/CircleProcess"/>
    <dgm:cxn modelId="{A59B45E3-D51D-49CE-BB76-511A87512AE0}" type="presOf" srcId="{BBF79A01-D20D-4133-A9AB-CCF9BC99EE31}" destId="{5BEABC06-64E0-427A-9DFC-0C5C51A8559C}" srcOrd="0" destOrd="0" presId="urn:microsoft.com/office/officeart/2011/layout/CircleProcess"/>
    <dgm:cxn modelId="{3F56B9EE-1591-4470-A361-5C28DD9B1F7A}" type="presOf" srcId="{4FF6AA64-8C0E-450B-B46A-E31AAB67FA2A}" destId="{05463DE9-7F8A-432D-872F-9CA4EA34310E}" srcOrd="1" destOrd="0" presId="urn:microsoft.com/office/officeart/2011/layout/CircleProcess"/>
    <dgm:cxn modelId="{3EE18521-B471-4440-9857-92558D44416E}" type="presParOf" srcId="{050D2F47-DE1A-48E6-9844-C6F48A9E9FA0}" destId="{CE6C9D71-3C40-4A08-ABFC-DCD31B96A728}" srcOrd="0" destOrd="0" presId="urn:microsoft.com/office/officeart/2011/layout/CircleProcess"/>
    <dgm:cxn modelId="{71CD4C57-1590-4D6E-84D4-15C0FE375949}" type="presParOf" srcId="{CE6C9D71-3C40-4A08-ABFC-DCD31B96A728}" destId="{5100AF51-D049-4B90-8059-EF5BAFEC168C}" srcOrd="0" destOrd="0" presId="urn:microsoft.com/office/officeart/2011/layout/CircleProcess"/>
    <dgm:cxn modelId="{5A95365F-8CF4-448E-BCC6-65EA25712F34}" type="presParOf" srcId="{050D2F47-DE1A-48E6-9844-C6F48A9E9FA0}" destId="{BE66D24E-9A29-4A68-AA9D-5E528E4F7609}" srcOrd="1" destOrd="0" presId="urn:microsoft.com/office/officeart/2011/layout/CircleProcess"/>
    <dgm:cxn modelId="{6458F4FF-EC74-46D1-96B6-EA98943C0B3B}" type="presParOf" srcId="{BE66D24E-9A29-4A68-AA9D-5E528E4F7609}" destId="{FE258301-6C33-485D-BA5D-6E5D8FFC6D7B}" srcOrd="0" destOrd="0" presId="urn:microsoft.com/office/officeart/2011/layout/CircleProcess"/>
    <dgm:cxn modelId="{67886517-B9D9-4970-9207-BE8403B0BB88}" type="presParOf" srcId="{050D2F47-DE1A-48E6-9844-C6F48A9E9FA0}" destId="{BD3B2705-C4E4-481F-80B4-7176D06288BB}" srcOrd="2" destOrd="0" presId="urn:microsoft.com/office/officeart/2011/layout/CircleProcess"/>
    <dgm:cxn modelId="{7C53382C-51AF-4EE6-8D7B-A42FAB68C4E2}" type="presParOf" srcId="{050D2F47-DE1A-48E6-9844-C6F48A9E9FA0}" destId="{9B974856-19A8-45BE-8BD5-F2220A1B29EC}" srcOrd="3" destOrd="0" presId="urn:microsoft.com/office/officeart/2011/layout/CircleProcess"/>
    <dgm:cxn modelId="{1813690A-2700-4896-A0FA-114E31D0C576}" type="presParOf" srcId="{9B974856-19A8-45BE-8BD5-F2220A1B29EC}" destId="{C2DA6774-7E61-4F2F-AB77-26231A81D709}" srcOrd="0" destOrd="0" presId="urn:microsoft.com/office/officeart/2011/layout/CircleProcess"/>
    <dgm:cxn modelId="{6BFFE55E-3D0D-4990-879D-F51362E1E150}" type="presParOf" srcId="{050D2F47-DE1A-48E6-9844-C6F48A9E9FA0}" destId="{4DFBC10A-0582-4FDA-B914-55431C4EBEDD}" srcOrd="4" destOrd="0" presId="urn:microsoft.com/office/officeart/2011/layout/CircleProcess"/>
    <dgm:cxn modelId="{DEF95D6F-2BB3-49B5-8C10-D9AC475342A2}" type="presParOf" srcId="{4DFBC10A-0582-4FDA-B914-55431C4EBEDD}" destId="{784B0507-DC83-42AF-AEF0-730EDC206D88}" srcOrd="0" destOrd="0" presId="urn:microsoft.com/office/officeart/2011/layout/CircleProcess"/>
    <dgm:cxn modelId="{FB38CB5D-818F-43B0-8233-FB00B009B9A8}" type="presParOf" srcId="{050D2F47-DE1A-48E6-9844-C6F48A9E9FA0}" destId="{C7F23265-76CB-4573-9E3F-3F26862C4692}" srcOrd="5" destOrd="0" presId="urn:microsoft.com/office/officeart/2011/layout/CircleProcess"/>
    <dgm:cxn modelId="{9F5B54DD-DF4D-4D8F-85B9-C87B88829EB7}" type="presParOf" srcId="{050D2F47-DE1A-48E6-9844-C6F48A9E9FA0}" destId="{BDC8F61B-5EE4-4946-9362-38923E21E2C7}" srcOrd="6" destOrd="0" presId="urn:microsoft.com/office/officeart/2011/layout/CircleProcess"/>
    <dgm:cxn modelId="{233B3D95-7AE1-4EAC-92E3-F801101E2093}" type="presParOf" srcId="{BDC8F61B-5EE4-4946-9362-38923E21E2C7}" destId="{2D03E21E-FD13-41AB-B875-988C358FD338}" srcOrd="0" destOrd="0" presId="urn:microsoft.com/office/officeart/2011/layout/CircleProcess"/>
    <dgm:cxn modelId="{D489126C-DD92-4199-9D77-01D36FB97208}" type="presParOf" srcId="{050D2F47-DE1A-48E6-9844-C6F48A9E9FA0}" destId="{85B5E3A8-7E02-4646-A5D9-6EAC67AA1ED5}" srcOrd="7" destOrd="0" presId="urn:microsoft.com/office/officeart/2011/layout/CircleProcess"/>
    <dgm:cxn modelId="{A2BE2115-6901-4E62-A6ED-809BB0592A15}" type="presParOf" srcId="{85B5E3A8-7E02-4646-A5D9-6EAC67AA1ED5}" destId="{5BEABC06-64E0-427A-9DFC-0C5C51A8559C}" srcOrd="0" destOrd="0" presId="urn:microsoft.com/office/officeart/2011/layout/CircleProcess"/>
    <dgm:cxn modelId="{6E8E2787-24C3-45BC-8FC4-3DB0D38726F4}" type="presParOf" srcId="{050D2F47-DE1A-48E6-9844-C6F48A9E9FA0}" destId="{20AFE688-6F27-40C4-912F-E9ADB28D9C59}" srcOrd="8" destOrd="0" presId="urn:microsoft.com/office/officeart/2011/layout/CircleProcess"/>
    <dgm:cxn modelId="{B6C0998E-D2C5-48B0-A565-47C980744933}" type="presParOf" srcId="{050D2F47-DE1A-48E6-9844-C6F48A9E9FA0}" destId="{EB77BC4F-9587-4084-B139-72F25A48E459}" srcOrd="9" destOrd="0" presId="urn:microsoft.com/office/officeart/2011/layout/CircleProcess"/>
    <dgm:cxn modelId="{8E7F8115-81FF-4925-AB14-8D26BDF0E9CF}" type="presParOf" srcId="{EB77BC4F-9587-4084-B139-72F25A48E459}" destId="{DAA877BC-3D66-4640-9ED1-83F815330C5B}" srcOrd="0" destOrd="0" presId="urn:microsoft.com/office/officeart/2011/layout/CircleProcess"/>
    <dgm:cxn modelId="{698B9967-C44A-4E5B-B3A1-25C78F8950D3}" type="presParOf" srcId="{050D2F47-DE1A-48E6-9844-C6F48A9E9FA0}" destId="{2BC9108B-DF42-4621-8BF7-BC280C23E12C}" srcOrd="10" destOrd="0" presId="urn:microsoft.com/office/officeart/2011/layout/CircleProcess"/>
    <dgm:cxn modelId="{0A71B9BA-844C-4623-9BF7-8806B189576D}" type="presParOf" srcId="{2BC9108B-DF42-4621-8BF7-BC280C23E12C}" destId="{27D4EE42-AE9E-4BBB-9C7E-96BC64564EE2}" srcOrd="0" destOrd="0" presId="urn:microsoft.com/office/officeart/2011/layout/CircleProcess"/>
    <dgm:cxn modelId="{290A2190-B361-49B1-9EED-453BB357AC9E}" type="presParOf" srcId="{050D2F47-DE1A-48E6-9844-C6F48A9E9FA0}" destId="{05463DE9-7F8A-432D-872F-9CA4EA34310E}" srcOrd="11" destOrd="0" presId="urn:microsoft.com/office/officeart/2011/layout/CircleProcess"/>
    <dgm:cxn modelId="{9A672C0E-6A70-48DA-8B08-39578C7581C6}" type="presParOf" srcId="{050D2F47-DE1A-48E6-9844-C6F48A9E9FA0}" destId="{F9E28B4A-A872-49EA-8907-5B7375042ACD}" srcOrd="12" destOrd="0" presId="urn:microsoft.com/office/officeart/2011/layout/CircleProcess"/>
    <dgm:cxn modelId="{B8FB7CB5-5C3D-4CD1-A27F-0C6954C39062}" type="presParOf" srcId="{F9E28B4A-A872-49EA-8907-5B7375042ACD}" destId="{6AA00230-8D19-4211-8767-667F10A9A281}" srcOrd="0" destOrd="0" presId="urn:microsoft.com/office/officeart/2011/layout/CircleProcess"/>
    <dgm:cxn modelId="{96D4F671-C81F-4092-A8B1-A1F194785E0F}" type="presParOf" srcId="{050D2F47-DE1A-48E6-9844-C6F48A9E9FA0}" destId="{8D8CC780-F6E2-4C32-88BF-C9B05C3AAD02}" srcOrd="13" destOrd="0" presId="urn:microsoft.com/office/officeart/2011/layout/CircleProcess"/>
    <dgm:cxn modelId="{E5727FA0-5E17-423E-9235-6811207F84DB}" type="presParOf" srcId="{8D8CC780-F6E2-4C32-88BF-C9B05C3AAD02}" destId="{488D933F-0B1E-4FBC-8685-522F767BFD2B}" srcOrd="0" destOrd="0" presId="urn:microsoft.com/office/officeart/2011/layout/CircleProcess"/>
    <dgm:cxn modelId="{ECFF11F6-646E-41D1-9929-6B6BF5E8D619}" type="presParOf" srcId="{050D2F47-DE1A-48E6-9844-C6F48A9E9FA0}" destId="{D02AEE0A-7622-4B0F-815A-9F22AB76606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348210-55AA-4B0C-AC1B-D4E31FE8489B}"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IN"/>
        </a:p>
      </dgm:t>
    </dgm:pt>
    <dgm:pt modelId="{0CBE8611-2968-4250-99C6-320300AEC7D9}">
      <dgm:prSet/>
      <dgm:spPr/>
      <dgm:t>
        <a:bodyPr/>
        <a:lstStyle/>
        <a:p>
          <a:r>
            <a:rPr lang="en-IN" dirty="0">
              <a:solidFill>
                <a:schemeClr val="tx1"/>
              </a:solidFill>
            </a:rPr>
            <a:t>Google’s leadership bootcamps support role development (Xu, 2023).</a:t>
          </a:r>
        </a:p>
      </dgm:t>
    </dgm:pt>
    <dgm:pt modelId="{6E360479-D363-4EAC-8303-B02AD17056A5}" type="parTrans" cxnId="{74E2D341-E606-448F-820E-A9C8CE2FEF8A}">
      <dgm:prSet/>
      <dgm:spPr/>
      <dgm:t>
        <a:bodyPr/>
        <a:lstStyle/>
        <a:p>
          <a:endParaRPr lang="en-IN">
            <a:solidFill>
              <a:schemeClr val="tx1"/>
            </a:solidFill>
          </a:endParaRPr>
        </a:p>
      </dgm:t>
    </dgm:pt>
    <dgm:pt modelId="{E1960753-430B-4EC1-8BEB-F08B8387E3BE}" type="sibTrans" cxnId="{74E2D341-E606-448F-820E-A9C8CE2FEF8A}">
      <dgm:prSet/>
      <dgm:spPr/>
      <dgm:t>
        <a:bodyPr/>
        <a:lstStyle/>
        <a:p>
          <a:endParaRPr lang="en-IN">
            <a:solidFill>
              <a:schemeClr val="tx1"/>
            </a:solidFill>
          </a:endParaRPr>
        </a:p>
      </dgm:t>
    </dgm:pt>
    <dgm:pt modelId="{5AFF78B2-65FF-4793-ADAE-9F4C33440220}">
      <dgm:prSet/>
      <dgm:spPr/>
      <dgm:t>
        <a:bodyPr/>
        <a:lstStyle/>
        <a:p>
          <a:r>
            <a:rPr lang="en-IN">
              <a:solidFill>
                <a:schemeClr val="tx1"/>
              </a:solidFill>
            </a:rPr>
            <a:t>Interpersonal skills reduce conflict and improve team performance.</a:t>
          </a:r>
        </a:p>
      </dgm:t>
    </dgm:pt>
    <dgm:pt modelId="{03A5F970-0E36-4AD7-9458-B9F3E3298E53}" type="parTrans" cxnId="{370541EF-4AD9-4CE2-92BC-2F7F4047E456}">
      <dgm:prSet/>
      <dgm:spPr/>
      <dgm:t>
        <a:bodyPr/>
        <a:lstStyle/>
        <a:p>
          <a:endParaRPr lang="en-IN">
            <a:solidFill>
              <a:schemeClr val="tx1"/>
            </a:solidFill>
          </a:endParaRPr>
        </a:p>
      </dgm:t>
    </dgm:pt>
    <dgm:pt modelId="{B6A5FCB4-D34B-427F-BCF2-591FACBFF1FD}" type="sibTrans" cxnId="{370541EF-4AD9-4CE2-92BC-2F7F4047E456}">
      <dgm:prSet/>
      <dgm:spPr/>
      <dgm:t>
        <a:bodyPr/>
        <a:lstStyle/>
        <a:p>
          <a:endParaRPr lang="en-IN">
            <a:solidFill>
              <a:schemeClr val="tx1"/>
            </a:solidFill>
          </a:endParaRPr>
        </a:p>
      </dgm:t>
    </dgm:pt>
    <dgm:pt modelId="{DB42FDDB-59E4-4E3E-AA47-2029AFB3E5D7}">
      <dgm:prSet/>
      <dgm:spPr/>
      <dgm:t>
        <a:bodyPr/>
        <a:lstStyle/>
        <a:p>
          <a:r>
            <a:rPr lang="en-IN" dirty="0">
              <a:solidFill>
                <a:schemeClr val="tx1"/>
              </a:solidFill>
            </a:rPr>
            <a:t>Align with ethical leadership frameworks (Mager, 2023).</a:t>
          </a:r>
        </a:p>
      </dgm:t>
    </dgm:pt>
    <dgm:pt modelId="{D1B6D214-DAC9-4A25-9D6C-24FBEAD9FCC0}" type="parTrans" cxnId="{6654E1A5-AE34-4E50-9257-479AD2386637}">
      <dgm:prSet/>
      <dgm:spPr/>
      <dgm:t>
        <a:bodyPr/>
        <a:lstStyle/>
        <a:p>
          <a:endParaRPr lang="en-IN">
            <a:solidFill>
              <a:schemeClr val="tx1"/>
            </a:solidFill>
          </a:endParaRPr>
        </a:p>
      </dgm:t>
    </dgm:pt>
    <dgm:pt modelId="{E5A40525-132E-4A52-B26D-3DE04B4EC083}" type="sibTrans" cxnId="{6654E1A5-AE34-4E50-9257-479AD2386637}">
      <dgm:prSet/>
      <dgm:spPr/>
      <dgm:t>
        <a:bodyPr/>
        <a:lstStyle/>
        <a:p>
          <a:endParaRPr lang="en-IN">
            <a:solidFill>
              <a:schemeClr val="tx1"/>
            </a:solidFill>
          </a:endParaRPr>
        </a:p>
      </dgm:t>
    </dgm:pt>
    <dgm:pt modelId="{3B0E024A-6A83-4C2B-8975-6181E61C8848}">
      <dgm:prSet/>
      <dgm:spPr/>
      <dgm:t>
        <a:bodyPr/>
        <a:lstStyle/>
        <a:p>
          <a:r>
            <a:rPr lang="en-IN">
              <a:solidFill>
                <a:schemeClr val="tx1"/>
              </a:solidFill>
            </a:rPr>
            <a:t>Managers drive a collaborative, inclusive workplace culture.</a:t>
          </a:r>
        </a:p>
      </dgm:t>
    </dgm:pt>
    <dgm:pt modelId="{C5C3E7B9-9D29-4639-8E0B-EED3A523843C}" type="parTrans" cxnId="{DFFCD6C3-E7CC-4685-A386-B015E166E440}">
      <dgm:prSet/>
      <dgm:spPr/>
      <dgm:t>
        <a:bodyPr/>
        <a:lstStyle/>
        <a:p>
          <a:endParaRPr lang="en-IN">
            <a:solidFill>
              <a:schemeClr val="tx1"/>
            </a:solidFill>
          </a:endParaRPr>
        </a:p>
      </dgm:t>
    </dgm:pt>
    <dgm:pt modelId="{36886D86-EE7F-4D12-BFD6-EFE11FECB278}" type="sibTrans" cxnId="{DFFCD6C3-E7CC-4685-A386-B015E166E440}">
      <dgm:prSet/>
      <dgm:spPr/>
      <dgm:t>
        <a:bodyPr/>
        <a:lstStyle/>
        <a:p>
          <a:endParaRPr lang="en-IN">
            <a:solidFill>
              <a:schemeClr val="tx1"/>
            </a:solidFill>
          </a:endParaRPr>
        </a:p>
      </dgm:t>
    </dgm:pt>
    <dgm:pt modelId="{1B5C966E-B179-4232-A31A-47054269E8C8}">
      <dgm:prSet/>
      <dgm:spPr/>
      <dgm:t>
        <a:bodyPr/>
        <a:lstStyle/>
        <a:p>
          <a:r>
            <a:rPr lang="en-IN">
              <a:solidFill>
                <a:schemeClr val="tx1"/>
              </a:solidFill>
            </a:rPr>
            <a:t>Supports Google’s vision of responsible innovation.</a:t>
          </a:r>
        </a:p>
      </dgm:t>
    </dgm:pt>
    <dgm:pt modelId="{ACB4056D-2603-49F1-9BD0-B7D55EDEBC96}" type="parTrans" cxnId="{767DFDF6-82C8-4CB4-A705-9444871D0268}">
      <dgm:prSet/>
      <dgm:spPr/>
      <dgm:t>
        <a:bodyPr/>
        <a:lstStyle/>
        <a:p>
          <a:endParaRPr lang="en-IN">
            <a:solidFill>
              <a:schemeClr val="tx1"/>
            </a:solidFill>
          </a:endParaRPr>
        </a:p>
      </dgm:t>
    </dgm:pt>
    <dgm:pt modelId="{7AB34996-86DD-462E-A437-F21AB22654E0}" type="sibTrans" cxnId="{767DFDF6-82C8-4CB4-A705-9444871D0268}">
      <dgm:prSet/>
      <dgm:spPr/>
      <dgm:t>
        <a:bodyPr/>
        <a:lstStyle/>
        <a:p>
          <a:endParaRPr lang="en-IN">
            <a:solidFill>
              <a:schemeClr val="tx1"/>
            </a:solidFill>
          </a:endParaRPr>
        </a:p>
      </dgm:t>
    </dgm:pt>
    <dgm:pt modelId="{BA431648-8A1C-448D-A978-FE8C67D70772}" type="pres">
      <dgm:prSet presAssocID="{3F348210-55AA-4B0C-AC1B-D4E31FE8489B}" presName="Name0" presStyleCnt="0">
        <dgm:presLayoutVars>
          <dgm:chPref val="1"/>
          <dgm:dir/>
          <dgm:animOne val="branch"/>
          <dgm:animLvl val="lvl"/>
          <dgm:resizeHandles/>
        </dgm:presLayoutVars>
      </dgm:prSet>
      <dgm:spPr/>
    </dgm:pt>
    <dgm:pt modelId="{1DF31952-22BF-474C-B1A3-33C0D11B22A8}" type="pres">
      <dgm:prSet presAssocID="{0CBE8611-2968-4250-99C6-320300AEC7D9}" presName="vertOne" presStyleCnt="0"/>
      <dgm:spPr/>
    </dgm:pt>
    <dgm:pt modelId="{3659A0F7-771C-4122-B1C0-DAB9F4677232}" type="pres">
      <dgm:prSet presAssocID="{0CBE8611-2968-4250-99C6-320300AEC7D9}" presName="txOne" presStyleLbl="node0" presStyleIdx="0" presStyleCnt="5">
        <dgm:presLayoutVars>
          <dgm:chPref val="3"/>
        </dgm:presLayoutVars>
      </dgm:prSet>
      <dgm:spPr/>
    </dgm:pt>
    <dgm:pt modelId="{0E9FD3E7-3559-4D6C-BA31-1A7625850248}" type="pres">
      <dgm:prSet presAssocID="{0CBE8611-2968-4250-99C6-320300AEC7D9}" presName="horzOne" presStyleCnt="0"/>
      <dgm:spPr/>
    </dgm:pt>
    <dgm:pt modelId="{1280E70C-AE2C-433A-A1E2-420156F78248}" type="pres">
      <dgm:prSet presAssocID="{E1960753-430B-4EC1-8BEB-F08B8387E3BE}" presName="sibSpaceOne" presStyleCnt="0"/>
      <dgm:spPr/>
    </dgm:pt>
    <dgm:pt modelId="{8F361275-A1F8-4FAD-82EF-C9D6F7D04DFD}" type="pres">
      <dgm:prSet presAssocID="{5AFF78B2-65FF-4793-ADAE-9F4C33440220}" presName="vertOne" presStyleCnt="0"/>
      <dgm:spPr/>
    </dgm:pt>
    <dgm:pt modelId="{8B0CBB81-10C3-452D-914F-EB78425B0817}" type="pres">
      <dgm:prSet presAssocID="{5AFF78B2-65FF-4793-ADAE-9F4C33440220}" presName="txOne" presStyleLbl="node0" presStyleIdx="1" presStyleCnt="5">
        <dgm:presLayoutVars>
          <dgm:chPref val="3"/>
        </dgm:presLayoutVars>
      </dgm:prSet>
      <dgm:spPr/>
    </dgm:pt>
    <dgm:pt modelId="{EBB1E7F7-D194-459F-857A-74C142560BE7}" type="pres">
      <dgm:prSet presAssocID="{5AFF78B2-65FF-4793-ADAE-9F4C33440220}" presName="horzOne" presStyleCnt="0"/>
      <dgm:spPr/>
    </dgm:pt>
    <dgm:pt modelId="{C6E7CEF9-42B9-4414-B977-96D0112AFA06}" type="pres">
      <dgm:prSet presAssocID="{B6A5FCB4-D34B-427F-BCF2-591FACBFF1FD}" presName="sibSpaceOne" presStyleCnt="0"/>
      <dgm:spPr/>
    </dgm:pt>
    <dgm:pt modelId="{812C400B-A9F2-4888-A8AC-8C593A79C954}" type="pres">
      <dgm:prSet presAssocID="{DB42FDDB-59E4-4E3E-AA47-2029AFB3E5D7}" presName="vertOne" presStyleCnt="0"/>
      <dgm:spPr/>
    </dgm:pt>
    <dgm:pt modelId="{33CA749C-2F86-488B-8FB2-5E2525869700}" type="pres">
      <dgm:prSet presAssocID="{DB42FDDB-59E4-4E3E-AA47-2029AFB3E5D7}" presName="txOne" presStyleLbl="node0" presStyleIdx="2" presStyleCnt="5">
        <dgm:presLayoutVars>
          <dgm:chPref val="3"/>
        </dgm:presLayoutVars>
      </dgm:prSet>
      <dgm:spPr/>
    </dgm:pt>
    <dgm:pt modelId="{CCAEE5CE-32ED-4ABC-923F-B31091756AAC}" type="pres">
      <dgm:prSet presAssocID="{DB42FDDB-59E4-4E3E-AA47-2029AFB3E5D7}" presName="horzOne" presStyleCnt="0"/>
      <dgm:spPr/>
    </dgm:pt>
    <dgm:pt modelId="{012673CE-446E-4F69-BBBD-C83475399057}" type="pres">
      <dgm:prSet presAssocID="{E5A40525-132E-4A52-B26D-3DE04B4EC083}" presName="sibSpaceOne" presStyleCnt="0"/>
      <dgm:spPr/>
    </dgm:pt>
    <dgm:pt modelId="{06619556-0783-444B-A993-228666EC713C}" type="pres">
      <dgm:prSet presAssocID="{3B0E024A-6A83-4C2B-8975-6181E61C8848}" presName="vertOne" presStyleCnt="0"/>
      <dgm:spPr/>
    </dgm:pt>
    <dgm:pt modelId="{5CB801BA-98A5-4B14-A1B4-B8450BF003D2}" type="pres">
      <dgm:prSet presAssocID="{3B0E024A-6A83-4C2B-8975-6181E61C8848}" presName="txOne" presStyleLbl="node0" presStyleIdx="3" presStyleCnt="5">
        <dgm:presLayoutVars>
          <dgm:chPref val="3"/>
        </dgm:presLayoutVars>
      </dgm:prSet>
      <dgm:spPr/>
    </dgm:pt>
    <dgm:pt modelId="{C24BDA0F-AE34-4792-B60A-238C7C580BB7}" type="pres">
      <dgm:prSet presAssocID="{3B0E024A-6A83-4C2B-8975-6181E61C8848}" presName="horzOne" presStyleCnt="0"/>
      <dgm:spPr/>
    </dgm:pt>
    <dgm:pt modelId="{D6EC9D4B-DD41-4DA3-8485-F9CC036EC11B}" type="pres">
      <dgm:prSet presAssocID="{36886D86-EE7F-4D12-BFD6-EFE11FECB278}" presName="sibSpaceOne" presStyleCnt="0"/>
      <dgm:spPr/>
    </dgm:pt>
    <dgm:pt modelId="{633FF95E-7B6F-4A62-9FCF-07358C906EA8}" type="pres">
      <dgm:prSet presAssocID="{1B5C966E-B179-4232-A31A-47054269E8C8}" presName="vertOne" presStyleCnt="0"/>
      <dgm:spPr/>
    </dgm:pt>
    <dgm:pt modelId="{7AFC8A6A-FC35-4B0C-B306-1EBC7C708F08}" type="pres">
      <dgm:prSet presAssocID="{1B5C966E-B179-4232-A31A-47054269E8C8}" presName="txOne" presStyleLbl="node0" presStyleIdx="4" presStyleCnt="5">
        <dgm:presLayoutVars>
          <dgm:chPref val="3"/>
        </dgm:presLayoutVars>
      </dgm:prSet>
      <dgm:spPr/>
    </dgm:pt>
    <dgm:pt modelId="{05522E2C-FA25-46E0-9F18-B30C552AA513}" type="pres">
      <dgm:prSet presAssocID="{1B5C966E-B179-4232-A31A-47054269E8C8}" presName="horzOne" presStyleCnt="0"/>
      <dgm:spPr/>
    </dgm:pt>
  </dgm:ptLst>
  <dgm:cxnLst>
    <dgm:cxn modelId="{76074E20-2800-4A6F-91FC-1E974730BB34}" type="presOf" srcId="{DB42FDDB-59E4-4E3E-AA47-2029AFB3E5D7}" destId="{33CA749C-2F86-488B-8FB2-5E2525869700}" srcOrd="0" destOrd="0" presId="urn:microsoft.com/office/officeart/2005/8/layout/hierarchy4"/>
    <dgm:cxn modelId="{74E2D341-E606-448F-820E-A9C8CE2FEF8A}" srcId="{3F348210-55AA-4B0C-AC1B-D4E31FE8489B}" destId="{0CBE8611-2968-4250-99C6-320300AEC7D9}" srcOrd="0" destOrd="0" parTransId="{6E360479-D363-4EAC-8303-B02AD17056A5}" sibTransId="{E1960753-430B-4EC1-8BEB-F08B8387E3BE}"/>
    <dgm:cxn modelId="{A8B0AC54-5363-4DAF-847F-3170E1D2CCA1}" type="presOf" srcId="{0CBE8611-2968-4250-99C6-320300AEC7D9}" destId="{3659A0F7-771C-4122-B1C0-DAB9F4677232}" srcOrd="0" destOrd="0" presId="urn:microsoft.com/office/officeart/2005/8/layout/hierarchy4"/>
    <dgm:cxn modelId="{96874C7B-CDEA-4FCC-8F7F-BE78CB1F946B}" type="presOf" srcId="{3F348210-55AA-4B0C-AC1B-D4E31FE8489B}" destId="{BA431648-8A1C-448D-A978-FE8C67D70772}" srcOrd="0" destOrd="0" presId="urn:microsoft.com/office/officeart/2005/8/layout/hierarchy4"/>
    <dgm:cxn modelId="{7B2301A4-607A-45EC-81CC-5AF8FB1ADCEB}" type="presOf" srcId="{5AFF78B2-65FF-4793-ADAE-9F4C33440220}" destId="{8B0CBB81-10C3-452D-914F-EB78425B0817}" srcOrd="0" destOrd="0" presId="urn:microsoft.com/office/officeart/2005/8/layout/hierarchy4"/>
    <dgm:cxn modelId="{6654E1A5-AE34-4E50-9257-479AD2386637}" srcId="{3F348210-55AA-4B0C-AC1B-D4E31FE8489B}" destId="{DB42FDDB-59E4-4E3E-AA47-2029AFB3E5D7}" srcOrd="2" destOrd="0" parTransId="{D1B6D214-DAC9-4A25-9D6C-24FBEAD9FCC0}" sibTransId="{E5A40525-132E-4A52-B26D-3DE04B4EC083}"/>
    <dgm:cxn modelId="{DFFCD6C3-E7CC-4685-A386-B015E166E440}" srcId="{3F348210-55AA-4B0C-AC1B-D4E31FE8489B}" destId="{3B0E024A-6A83-4C2B-8975-6181E61C8848}" srcOrd="3" destOrd="0" parTransId="{C5C3E7B9-9D29-4639-8E0B-EED3A523843C}" sibTransId="{36886D86-EE7F-4D12-BFD6-EFE11FECB278}"/>
    <dgm:cxn modelId="{94AC78C5-7F6D-4E0E-A9C9-E64D99051B8B}" type="presOf" srcId="{3B0E024A-6A83-4C2B-8975-6181E61C8848}" destId="{5CB801BA-98A5-4B14-A1B4-B8450BF003D2}" srcOrd="0" destOrd="0" presId="urn:microsoft.com/office/officeart/2005/8/layout/hierarchy4"/>
    <dgm:cxn modelId="{0435A9E9-B764-4EB3-86D0-824E74943F98}" type="presOf" srcId="{1B5C966E-B179-4232-A31A-47054269E8C8}" destId="{7AFC8A6A-FC35-4B0C-B306-1EBC7C708F08}" srcOrd="0" destOrd="0" presId="urn:microsoft.com/office/officeart/2005/8/layout/hierarchy4"/>
    <dgm:cxn modelId="{370541EF-4AD9-4CE2-92BC-2F7F4047E456}" srcId="{3F348210-55AA-4B0C-AC1B-D4E31FE8489B}" destId="{5AFF78B2-65FF-4793-ADAE-9F4C33440220}" srcOrd="1" destOrd="0" parTransId="{03A5F970-0E36-4AD7-9458-B9F3E3298E53}" sibTransId="{B6A5FCB4-D34B-427F-BCF2-591FACBFF1FD}"/>
    <dgm:cxn modelId="{767DFDF6-82C8-4CB4-A705-9444871D0268}" srcId="{3F348210-55AA-4B0C-AC1B-D4E31FE8489B}" destId="{1B5C966E-B179-4232-A31A-47054269E8C8}" srcOrd="4" destOrd="0" parTransId="{ACB4056D-2603-49F1-9BD0-B7D55EDEBC96}" sibTransId="{7AB34996-86DD-462E-A437-F21AB22654E0}"/>
    <dgm:cxn modelId="{CE182B07-5CAB-484E-857B-D4F2E1A92E37}" type="presParOf" srcId="{BA431648-8A1C-448D-A978-FE8C67D70772}" destId="{1DF31952-22BF-474C-B1A3-33C0D11B22A8}" srcOrd="0" destOrd="0" presId="urn:microsoft.com/office/officeart/2005/8/layout/hierarchy4"/>
    <dgm:cxn modelId="{45B10A7F-BC6C-4018-8682-A84EF6895DBB}" type="presParOf" srcId="{1DF31952-22BF-474C-B1A3-33C0D11B22A8}" destId="{3659A0F7-771C-4122-B1C0-DAB9F4677232}" srcOrd="0" destOrd="0" presId="urn:microsoft.com/office/officeart/2005/8/layout/hierarchy4"/>
    <dgm:cxn modelId="{8322C6C3-BFE3-44B5-95C8-1FAB742168C3}" type="presParOf" srcId="{1DF31952-22BF-474C-B1A3-33C0D11B22A8}" destId="{0E9FD3E7-3559-4D6C-BA31-1A7625850248}" srcOrd="1" destOrd="0" presId="urn:microsoft.com/office/officeart/2005/8/layout/hierarchy4"/>
    <dgm:cxn modelId="{13A55172-021C-4615-8D10-482071A3DD88}" type="presParOf" srcId="{BA431648-8A1C-448D-A978-FE8C67D70772}" destId="{1280E70C-AE2C-433A-A1E2-420156F78248}" srcOrd="1" destOrd="0" presId="urn:microsoft.com/office/officeart/2005/8/layout/hierarchy4"/>
    <dgm:cxn modelId="{A66EDCC5-291C-40D4-8CA5-53664719554C}" type="presParOf" srcId="{BA431648-8A1C-448D-A978-FE8C67D70772}" destId="{8F361275-A1F8-4FAD-82EF-C9D6F7D04DFD}" srcOrd="2" destOrd="0" presId="urn:microsoft.com/office/officeart/2005/8/layout/hierarchy4"/>
    <dgm:cxn modelId="{5254F129-A0A8-4B02-9742-2D50E35291C7}" type="presParOf" srcId="{8F361275-A1F8-4FAD-82EF-C9D6F7D04DFD}" destId="{8B0CBB81-10C3-452D-914F-EB78425B0817}" srcOrd="0" destOrd="0" presId="urn:microsoft.com/office/officeart/2005/8/layout/hierarchy4"/>
    <dgm:cxn modelId="{7E4FD351-7B90-4C64-8379-D5F45DD93B97}" type="presParOf" srcId="{8F361275-A1F8-4FAD-82EF-C9D6F7D04DFD}" destId="{EBB1E7F7-D194-459F-857A-74C142560BE7}" srcOrd="1" destOrd="0" presId="urn:microsoft.com/office/officeart/2005/8/layout/hierarchy4"/>
    <dgm:cxn modelId="{7709D2DB-BE40-4422-90DB-DE3AD7FBF983}" type="presParOf" srcId="{BA431648-8A1C-448D-A978-FE8C67D70772}" destId="{C6E7CEF9-42B9-4414-B977-96D0112AFA06}" srcOrd="3" destOrd="0" presId="urn:microsoft.com/office/officeart/2005/8/layout/hierarchy4"/>
    <dgm:cxn modelId="{30CC2D33-9494-448A-9742-749137A19B63}" type="presParOf" srcId="{BA431648-8A1C-448D-A978-FE8C67D70772}" destId="{812C400B-A9F2-4888-A8AC-8C593A79C954}" srcOrd="4" destOrd="0" presId="urn:microsoft.com/office/officeart/2005/8/layout/hierarchy4"/>
    <dgm:cxn modelId="{C9BE1965-38C8-43D2-9197-D6B4B30557AC}" type="presParOf" srcId="{812C400B-A9F2-4888-A8AC-8C593A79C954}" destId="{33CA749C-2F86-488B-8FB2-5E2525869700}" srcOrd="0" destOrd="0" presId="urn:microsoft.com/office/officeart/2005/8/layout/hierarchy4"/>
    <dgm:cxn modelId="{A3ED5591-6414-4264-A1B0-61A3EDDD18A4}" type="presParOf" srcId="{812C400B-A9F2-4888-A8AC-8C593A79C954}" destId="{CCAEE5CE-32ED-4ABC-923F-B31091756AAC}" srcOrd="1" destOrd="0" presId="urn:microsoft.com/office/officeart/2005/8/layout/hierarchy4"/>
    <dgm:cxn modelId="{55C3C907-6978-4A07-A4CB-1B7BD417D671}" type="presParOf" srcId="{BA431648-8A1C-448D-A978-FE8C67D70772}" destId="{012673CE-446E-4F69-BBBD-C83475399057}" srcOrd="5" destOrd="0" presId="urn:microsoft.com/office/officeart/2005/8/layout/hierarchy4"/>
    <dgm:cxn modelId="{EB546997-F8FC-4AB1-A139-BB6988C683BF}" type="presParOf" srcId="{BA431648-8A1C-448D-A978-FE8C67D70772}" destId="{06619556-0783-444B-A993-228666EC713C}" srcOrd="6" destOrd="0" presId="urn:microsoft.com/office/officeart/2005/8/layout/hierarchy4"/>
    <dgm:cxn modelId="{430B12B9-9060-4BD1-8E74-F27A3AD9266B}" type="presParOf" srcId="{06619556-0783-444B-A993-228666EC713C}" destId="{5CB801BA-98A5-4B14-A1B4-B8450BF003D2}" srcOrd="0" destOrd="0" presId="urn:microsoft.com/office/officeart/2005/8/layout/hierarchy4"/>
    <dgm:cxn modelId="{FD98D9B8-FF98-40D0-AE19-B952DCA11759}" type="presParOf" srcId="{06619556-0783-444B-A993-228666EC713C}" destId="{C24BDA0F-AE34-4792-B60A-238C7C580BB7}" srcOrd="1" destOrd="0" presId="urn:microsoft.com/office/officeart/2005/8/layout/hierarchy4"/>
    <dgm:cxn modelId="{40B3F69A-C7EE-482E-973E-638B9CB95A21}" type="presParOf" srcId="{BA431648-8A1C-448D-A978-FE8C67D70772}" destId="{D6EC9D4B-DD41-4DA3-8485-F9CC036EC11B}" srcOrd="7" destOrd="0" presId="urn:microsoft.com/office/officeart/2005/8/layout/hierarchy4"/>
    <dgm:cxn modelId="{75EF2758-88BE-41E6-9B08-990FDF3C7943}" type="presParOf" srcId="{BA431648-8A1C-448D-A978-FE8C67D70772}" destId="{633FF95E-7B6F-4A62-9FCF-07358C906EA8}" srcOrd="8" destOrd="0" presId="urn:microsoft.com/office/officeart/2005/8/layout/hierarchy4"/>
    <dgm:cxn modelId="{93040DDD-1A73-4EEB-AD6C-DF7AE9808D3E}" type="presParOf" srcId="{633FF95E-7B6F-4A62-9FCF-07358C906EA8}" destId="{7AFC8A6A-FC35-4B0C-B306-1EBC7C708F08}" srcOrd="0" destOrd="0" presId="urn:microsoft.com/office/officeart/2005/8/layout/hierarchy4"/>
    <dgm:cxn modelId="{DAF61CB1-9C40-4F79-855A-4EAB457892B1}" type="presParOf" srcId="{633FF95E-7B6F-4A62-9FCF-07358C906EA8}" destId="{05522E2C-FA25-46E0-9F18-B30C552AA513}"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C0F528-D338-4C8F-8529-CE44A5CA3178}"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EBEB9EFE-371A-4DB8-8E49-B16839C07D89}">
      <dgm:prSet/>
      <dgm:spPr/>
      <dgm:t>
        <a:bodyPr/>
        <a:lstStyle/>
        <a:p>
          <a:r>
            <a:rPr lang="en-IN" dirty="0">
              <a:solidFill>
                <a:schemeClr val="tx1"/>
              </a:solidFill>
            </a:rPr>
            <a:t>Managers manage information: gathering, sharing, and representing (Ram, 2023).</a:t>
          </a:r>
        </a:p>
      </dgm:t>
    </dgm:pt>
    <dgm:pt modelId="{7B3A2C26-4681-4EC7-8816-BE9DFC196D8E}" type="parTrans" cxnId="{D94981D2-0837-4A94-964B-3CA761DBC5CF}">
      <dgm:prSet/>
      <dgm:spPr/>
      <dgm:t>
        <a:bodyPr/>
        <a:lstStyle/>
        <a:p>
          <a:endParaRPr lang="en-IN">
            <a:solidFill>
              <a:schemeClr val="tx1"/>
            </a:solidFill>
          </a:endParaRPr>
        </a:p>
      </dgm:t>
    </dgm:pt>
    <dgm:pt modelId="{C1B7EE58-ADCD-4398-B271-47079927DDAE}" type="sibTrans" cxnId="{D94981D2-0837-4A94-964B-3CA761DBC5CF}">
      <dgm:prSet/>
      <dgm:spPr/>
      <dgm:t>
        <a:bodyPr/>
        <a:lstStyle/>
        <a:p>
          <a:endParaRPr lang="en-IN">
            <a:solidFill>
              <a:schemeClr val="tx1"/>
            </a:solidFill>
          </a:endParaRPr>
        </a:p>
      </dgm:t>
    </dgm:pt>
    <dgm:pt modelId="{1C2A2EF1-03BC-403E-B09B-67EC4362EBBE}">
      <dgm:prSet/>
      <dgm:spPr/>
      <dgm:t>
        <a:bodyPr/>
        <a:lstStyle/>
        <a:p>
          <a:r>
            <a:rPr lang="en-IN">
              <a:solidFill>
                <a:schemeClr val="tx1"/>
              </a:solidFill>
            </a:rPr>
            <a:t>Includes Monitor, Disseminator, and Spokesperson roles.</a:t>
          </a:r>
        </a:p>
      </dgm:t>
    </dgm:pt>
    <dgm:pt modelId="{AD377E59-3971-459C-9469-86685B66CAC9}" type="parTrans" cxnId="{862718DB-DC80-45CA-AC8B-19E7E8A8BDF8}">
      <dgm:prSet/>
      <dgm:spPr/>
      <dgm:t>
        <a:bodyPr/>
        <a:lstStyle/>
        <a:p>
          <a:endParaRPr lang="en-IN">
            <a:solidFill>
              <a:schemeClr val="tx1"/>
            </a:solidFill>
          </a:endParaRPr>
        </a:p>
      </dgm:t>
    </dgm:pt>
    <dgm:pt modelId="{43751BC3-8239-44B9-93CB-9CBBE3101B36}" type="sibTrans" cxnId="{862718DB-DC80-45CA-AC8B-19E7E8A8BDF8}">
      <dgm:prSet/>
      <dgm:spPr/>
      <dgm:t>
        <a:bodyPr/>
        <a:lstStyle/>
        <a:p>
          <a:endParaRPr lang="en-IN">
            <a:solidFill>
              <a:schemeClr val="tx1"/>
            </a:solidFill>
          </a:endParaRPr>
        </a:p>
      </dgm:t>
    </dgm:pt>
    <dgm:pt modelId="{7095DC4B-5AB0-4789-B5FD-E8E5B51CDCB2}">
      <dgm:prSet/>
      <dgm:spPr/>
      <dgm:t>
        <a:bodyPr/>
        <a:lstStyle/>
        <a:p>
          <a:r>
            <a:rPr lang="en-IN" dirty="0">
              <a:solidFill>
                <a:schemeClr val="tx1"/>
              </a:solidFill>
            </a:rPr>
            <a:t>Google uses data tools (e.g., </a:t>
          </a:r>
          <a:r>
            <a:rPr lang="en-IN" dirty="0" err="1">
              <a:solidFill>
                <a:schemeClr val="tx1"/>
              </a:solidFill>
            </a:rPr>
            <a:t>BigQuery</a:t>
          </a:r>
          <a:r>
            <a:rPr lang="en-IN" dirty="0">
              <a:solidFill>
                <a:schemeClr val="tx1"/>
              </a:solidFill>
            </a:rPr>
            <a:t>) to track performance (Kuroki, 2021).</a:t>
          </a:r>
        </a:p>
      </dgm:t>
    </dgm:pt>
    <dgm:pt modelId="{CD51AAF0-C173-4D6D-AF0C-56AB6F4D7860}" type="parTrans" cxnId="{5C06322A-9135-499C-AE97-1671D7F7EAC7}">
      <dgm:prSet/>
      <dgm:spPr/>
      <dgm:t>
        <a:bodyPr/>
        <a:lstStyle/>
        <a:p>
          <a:endParaRPr lang="en-IN">
            <a:solidFill>
              <a:schemeClr val="tx1"/>
            </a:solidFill>
          </a:endParaRPr>
        </a:p>
      </dgm:t>
    </dgm:pt>
    <dgm:pt modelId="{D75AFDCA-E66D-4171-8929-0C7A193BEDCB}" type="sibTrans" cxnId="{5C06322A-9135-499C-AE97-1671D7F7EAC7}">
      <dgm:prSet/>
      <dgm:spPr/>
      <dgm:t>
        <a:bodyPr/>
        <a:lstStyle/>
        <a:p>
          <a:endParaRPr lang="en-IN">
            <a:solidFill>
              <a:schemeClr val="tx1"/>
            </a:solidFill>
          </a:endParaRPr>
        </a:p>
      </dgm:t>
    </dgm:pt>
    <dgm:pt modelId="{E4C3678B-453D-43FF-A31E-1BCC57A5DA03}">
      <dgm:prSet/>
      <dgm:spPr/>
      <dgm:t>
        <a:bodyPr/>
        <a:lstStyle/>
        <a:p>
          <a:r>
            <a:rPr lang="en-IN" dirty="0">
              <a:solidFill>
                <a:schemeClr val="tx1"/>
              </a:solidFill>
            </a:rPr>
            <a:t>Key to agile leadership in data-driven contexts.</a:t>
          </a:r>
        </a:p>
      </dgm:t>
    </dgm:pt>
    <dgm:pt modelId="{77C72D1E-0D8B-448A-AB06-F1E7DF5CE043}" type="parTrans" cxnId="{B9133016-ACDA-440D-93E6-79D4C44CA5D9}">
      <dgm:prSet/>
      <dgm:spPr/>
      <dgm:t>
        <a:bodyPr/>
        <a:lstStyle/>
        <a:p>
          <a:endParaRPr lang="en-IN">
            <a:solidFill>
              <a:schemeClr val="tx1"/>
            </a:solidFill>
          </a:endParaRPr>
        </a:p>
      </dgm:t>
    </dgm:pt>
    <dgm:pt modelId="{B2D862D6-7C0E-41F2-842F-753070B0E623}" type="sibTrans" cxnId="{B9133016-ACDA-440D-93E6-79D4C44CA5D9}">
      <dgm:prSet/>
      <dgm:spPr/>
      <dgm:t>
        <a:bodyPr/>
        <a:lstStyle/>
        <a:p>
          <a:endParaRPr lang="en-IN">
            <a:solidFill>
              <a:schemeClr val="tx1"/>
            </a:solidFill>
          </a:endParaRPr>
        </a:p>
      </dgm:t>
    </dgm:pt>
    <dgm:pt modelId="{2486ED92-9C6F-4C08-8926-1EB35EF88A61}">
      <dgm:prSet/>
      <dgm:spPr/>
      <dgm:t>
        <a:bodyPr/>
        <a:lstStyle/>
        <a:p>
          <a:r>
            <a:rPr lang="en-IN">
              <a:solidFill>
                <a:schemeClr val="tx1"/>
              </a:solidFill>
            </a:rPr>
            <a:t>Drives strategic alignment and accountability.</a:t>
          </a:r>
        </a:p>
      </dgm:t>
    </dgm:pt>
    <dgm:pt modelId="{F790EFC2-3E47-4B6E-B682-1F7A2DFAFA21}" type="parTrans" cxnId="{C72EE9F2-EF0D-4866-A401-4133D64BC5C0}">
      <dgm:prSet/>
      <dgm:spPr/>
      <dgm:t>
        <a:bodyPr/>
        <a:lstStyle/>
        <a:p>
          <a:endParaRPr lang="en-IN">
            <a:solidFill>
              <a:schemeClr val="tx1"/>
            </a:solidFill>
          </a:endParaRPr>
        </a:p>
      </dgm:t>
    </dgm:pt>
    <dgm:pt modelId="{8328E4FF-514E-4446-A47F-F36F1547ECD9}" type="sibTrans" cxnId="{C72EE9F2-EF0D-4866-A401-4133D64BC5C0}">
      <dgm:prSet/>
      <dgm:spPr/>
      <dgm:t>
        <a:bodyPr/>
        <a:lstStyle/>
        <a:p>
          <a:endParaRPr lang="en-IN">
            <a:solidFill>
              <a:schemeClr val="tx1"/>
            </a:solidFill>
          </a:endParaRPr>
        </a:p>
      </dgm:t>
    </dgm:pt>
    <dgm:pt modelId="{1433C980-ED8F-4E2A-8435-BC16CBF36E7F}" type="pres">
      <dgm:prSet presAssocID="{E6C0F528-D338-4C8F-8529-CE44A5CA3178}" presName="Name0" presStyleCnt="0">
        <dgm:presLayoutVars>
          <dgm:dir/>
          <dgm:resizeHandles val="exact"/>
        </dgm:presLayoutVars>
      </dgm:prSet>
      <dgm:spPr/>
    </dgm:pt>
    <dgm:pt modelId="{2EB2FA56-2840-41BD-8572-15EA2B2FD3A6}" type="pres">
      <dgm:prSet presAssocID="{EBEB9EFE-371A-4DB8-8E49-B16839C07D89}" presName="node" presStyleLbl="node1" presStyleIdx="0" presStyleCnt="5">
        <dgm:presLayoutVars>
          <dgm:bulletEnabled val="1"/>
        </dgm:presLayoutVars>
      </dgm:prSet>
      <dgm:spPr/>
    </dgm:pt>
    <dgm:pt modelId="{5A498F83-9A93-42EF-BE35-F9E20DA4C189}" type="pres">
      <dgm:prSet presAssocID="{C1B7EE58-ADCD-4398-B271-47079927DDAE}" presName="sibTrans" presStyleCnt="0"/>
      <dgm:spPr/>
    </dgm:pt>
    <dgm:pt modelId="{13530C9A-5251-4381-BF82-D0D45F3C8AC0}" type="pres">
      <dgm:prSet presAssocID="{1C2A2EF1-03BC-403E-B09B-67EC4362EBBE}" presName="node" presStyleLbl="node1" presStyleIdx="1" presStyleCnt="5">
        <dgm:presLayoutVars>
          <dgm:bulletEnabled val="1"/>
        </dgm:presLayoutVars>
      </dgm:prSet>
      <dgm:spPr/>
    </dgm:pt>
    <dgm:pt modelId="{C442BFC9-764B-49B6-826B-E7D596E3EBE0}" type="pres">
      <dgm:prSet presAssocID="{43751BC3-8239-44B9-93CB-9CBBE3101B36}" presName="sibTrans" presStyleCnt="0"/>
      <dgm:spPr/>
    </dgm:pt>
    <dgm:pt modelId="{A27C720C-8986-41B6-B9BA-401F97EDEDF9}" type="pres">
      <dgm:prSet presAssocID="{7095DC4B-5AB0-4789-B5FD-E8E5B51CDCB2}" presName="node" presStyleLbl="node1" presStyleIdx="2" presStyleCnt="5">
        <dgm:presLayoutVars>
          <dgm:bulletEnabled val="1"/>
        </dgm:presLayoutVars>
      </dgm:prSet>
      <dgm:spPr/>
    </dgm:pt>
    <dgm:pt modelId="{E0634DA0-4358-4501-8907-10B7FB049ECF}" type="pres">
      <dgm:prSet presAssocID="{D75AFDCA-E66D-4171-8929-0C7A193BEDCB}" presName="sibTrans" presStyleCnt="0"/>
      <dgm:spPr/>
    </dgm:pt>
    <dgm:pt modelId="{835DEFC9-8A19-4726-9AE2-0F139A8F959C}" type="pres">
      <dgm:prSet presAssocID="{E4C3678B-453D-43FF-A31E-1BCC57A5DA03}" presName="node" presStyleLbl="node1" presStyleIdx="3" presStyleCnt="5">
        <dgm:presLayoutVars>
          <dgm:bulletEnabled val="1"/>
        </dgm:presLayoutVars>
      </dgm:prSet>
      <dgm:spPr/>
    </dgm:pt>
    <dgm:pt modelId="{707CA8DC-3535-4C79-BB41-A6B8567C4DBB}" type="pres">
      <dgm:prSet presAssocID="{B2D862D6-7C0E-41F2-842F-753070B0E623}" presName="sibTrans" presStyleCnt="0"/>
      <dgm:spPr/>
    </dgm:pt>
    <dgm:pt modelId="{9BF1286C-A05A-4404-AFF9-8F228BEB2191}" type="pres">
      <dgm:prSet presAssocID="{2486ED92-9C6F-4C08-8926-1EB35EF88A61}" presName="node" presStyleLbl="node1" presStyleIdx="4" presStyleCnt="5">
        <dgm:presLayoutVars>
          <dgm:bulletEnabled val="1"/>
        </dgm:presLayoutVars>
      </dgm:prSet>
      <dgm:spPr/>
    </dgm:pt>
  </dgm:ptLst>
  <dgm:cxnLst>
    <dgm:cxn modelId="{5F50BD01-1ED6-4365-8FFA-BEA4BF409818}" type="presOf" srcId="{E6C0F528-D338-4C8F-8529-CE44A5CA3178}" destId="{1433C980-ED8F-4E2A-8435-BC16CBF36E7F}" srcOrd="0" destOrd="0" presId="urn:microsoft.com/office/officeart/2005/8/layout/hList6"/>
    <dgm:cxn modelId="{B9133016-ACDA-440D-93E6-79D4C44CA5D9}" srcId="{E6C0F528-D338-4C8F-8529-CE44A5CA3178}" destId="{E4C3678B-453D-43FF-A31E-1BCC57A5DA03}" srcOrd="3" destOrd="0" parTransId="{77C72D1E-0D8B-448A-AB06-F1E7DF5CE043}" sibTransId="{B2D862D6-7C0E-41F2-842F-753070B0E623}"/>
    <dgm:cxn modelId="{5C06322A-9135-499C-AE97-1671D7F7EAC7}" srcId="{E6C0F528-D338-4C8F-8529-CE44A5CA3178}" destId="{7095DC4B-5AB0-4789-B5FD-E8E5B51CDCB2}" srcOrd="2" destOrd="0" parTransId="{CD51AAF0-C173-4D6D-AF0C-56AB6F4D7860}" sibTransId="{D75AFDCA-E66D-4171-8929-0C7A193BEDCB}"/>
    <dgm:cxn modelId="{29E32C68-FBD6-40F2-926A-AAFD73D147E3}" type="presOf" srcId="{7095DC4B-5AB0-4789-B5FD-E8E5B51CDCB2}" destId="{A27C720C-8986-41B6-B9BA-401F97EDEDF9}" srcOrd="0" destOrd="0" presId="urn:microsoft.com/office/officeart/2005/8/layout/hList6"/>
    <dgm:cxn modelId="{D2079270-D639-4D58-9DAD-1D4FD141CD08}" type="presOf" srcId="{2486ED92-9C6F-4C08-8926-1EB35EF88A61}" destId="{9BF1286C-A05A-4404-AFF9-8F228BEB2191}" srcOrd="0" destOrd="0" presId="urn:microsoft.com/office/officeart/2005/8/layout/hList6"/>
    <dgm:cxn modelId="{7444A358-88B7-4BC3-8BCB-D8617485F608}" type="presOf" srcId="{E4C3678B-453D-43FF-A31E-1BCC57A5DA03}" destId="{835DEFC9-8A19-4726-9AE2-0F139A8F959C}" srcOrd="0" destOrd="0" presId="urn:microsoft.com/office/officeart/2005/8/layout/hList6"/>
    <dgm:cxn modelId="{08990B96-F10B-4367-A039-3FDC54BBCB84}" type="presOf" srcId="{EBEB9EFE-371A-4DB8-8E49-B16839C07D89}" destId="{2EB2FA56-2840-41BD-8572-15EA2B2FD3A6}" srcOrd="0" destOrd="0" presId="urn:microsoft.com/office/officeart/2005/8/layout/hList6"/>
    <dgm:cxn modelId="{C1C220CC-CCEF-4A31-9EAD-08790D42C1B1}" type="presOf" srcId="{1C2A2EF1-03BC-403E-B09B-67EC4362EBBE}" destId="{13530C9A-5251-4381-BF82-D0D45F3C8AC0}" srcOrd="0" destOrd="0" presId="urn:microsoft.com/office/officeart/2005/8/layout/hList6"/>
    <dgm:cxn modelId="{D94981D2-0837-4A94-964B-3CA761DBC5CF}" srcId="{E6C0F528-D338-4C8F-8529-CE44A5CA3178}" destId="{EBEB9EFE-371A-4DB8-8E49-B16839C07D89}" srcOrd="0" destOrd="0" parTransId="{7B3A2C26-4681-4EC7-8816-BE9DFC196D8E}" sibTransId="{C1B7EE58-ADCD-4398-B271-47079927DDAE}"/>
    <dgm:cxn modelId="{862718DB-DC80-45CA-AC8B-19E7E8A8BDF8}" srcId="{E6C0F528-D338-4C8F-8529-CE44A5CA3178}" destId="{1C2A2EF1-03BC-403E-B09B-67EC4362EBBE}" srcOrd="1" destOrd="0" parTransId="{AD377E59-3971-459C-9469-86685B66CAC9}" sibTransId="{43751BC3-8239-44B9-93CB-9CBBE3101B36}"/>
    <dgm:cxn modelId="{C72EE9F2-EF0D-4866-A401-4133D64BC5C0}" srcId="{E6C0F528-D338-4C8F-8529-CE44A5CA3178}" destId="{2486ED92-9C6F-4C08-8926-1EB35EF88A61}" srcOrd="4" destOrd="0" parTransId="{F790EFC2-3E47-4B6E-B682-1F7A2DFAFA21}" sibTransId="{8328E4FF-514E-4446-A47F-F36F1547ECD9}"/>
    <dgm:cxn modelId="{C9D4A6D9-7913-4AB7-8571-7B1BC8899115}" type="presParOf" srcId="{1433C980-ED8F-4E2A-8435-BC16CBF36E7F}" destId="{2EB2FA56-2840-41BD-8572-15EA2B2FD3A6}" srcOrd="0" destOrd="0" presId="urn:microsoft.com/office/officeart/2005/8/layout/hList6"/>
    <dgm:cxn modelId="{69513655-D93E-4A38-95D5-9D17A25AAB58}" type="presParOf" srcId="{1433C980-ED8F-4E2A-8435-BC16CBF36E7F}" destId="{5A498F83-9A93-42EF-BE35-F9E20DA4C189}" srcOrd="1" destOrd="0" presId="urn:microsoft.com/office/officeart/2005/8/layout/hList6"/>
    <dgm:cxn modelId="{6E8AA58D-C314-476E-A71A-9ACB7B8B5C7E}" type="presParOf" srcId="{1433C980-ED8F-4E2A-8435-BC16CBF36E7F}" destId="{13530C9A-5251-4381-BF82-D0D45F3C8AC0}" srcOrd="2" destOrd="0" presId="urn:microsoft.com/office/officeart/2005/8/layout/hList6"/>
    <dgm:cxn modelId="{18406C12-14CE-4B60-BB78-F34FBE6CAA03}" type="presParOf" srcId="{1433C980-ED8F-4E2A-8435-BC16CBF36E7F}" destId="{C442BFC9-764B-49B6-826B-E7D596E3EBE0}" srcOrd="3" destOrd="0" presId="urn:microsoft.com/office/officeart/2005/8/layout/hList6"/>
    <dgm:cxn modelId="{E5FABCA0-4901-4595-A0FD-59813A5F7109}" type="presParOf" srcId="{1433C980-ED8F-4E2A-8435-BC16CBF36E7F}" destId="{A27C720C-8986-41B6-B9BA-401F97EDEDF9}" srcOrd="4" destOrd="0" presId="urn:microsoft.com/office/officeart/2005/8/layout/hList6"/>
    <dgm:cxn modelId="{B8B2C8CB-F217-4634-B0FC-93E145642198}" type="presParOf" srcId="{1433C980-ED8F-4E2A-8435-BC16CBF36E7F}" destId="{E0634DA0-4358-4501-8907-10B7FB049ECF}" srcOrd="5" destOrd="0" presId="urn:microsoft.com/office/officeart/2005/8/layout/hList6"/>
    <dgm:cxn modelId="{71E4FFA3-4A7C-420F-9604-8E9E918380CA}" type="presParOf" srcId="{1433C980-ED8F-4E2A-8435-BC16CBF36E7F}" destId="{835DEFC9-8A19-4726-9AE2-0F139A8F959C}" srcOrd="6" destOrd="0" presId="urn:microsoft.com/office/officeart/2005/8/layout/hList6"/>
    <dgm:cxn modelId="{2FFA9433-BE38-467A-BBB1-EBAE79523773}" type="presParOf" srcId="{1433C980-ED8F-4E2A-8435-BC16CBF36E7F}" destId="{707CA8DC-3535-4C79-BB41-A6B8567C4DBB}" srcOrd="7" destOrd="0" presId="urn:microsoft.com/office/officeart/2005/8/layout/hList6"/>
    <dgm:cxn modelId="{CEEBF8F0-4529-4F8C-994E-460BCE7013B2}" type="presParOf" srcId="{1433C980-ED8F-4E2A-8435-BC16CBF36E7F}" destId="{9BF1286C-A05A-4404-AFF9-8F228BEB2191}"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9204909-E442-4FA5-8700-11DE8274A874}"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EBA5BD4C-D1A1-465E-A291-84E118AF67AB}">
      <dgm:prSet/>
      <dgm:spPr/>
      <dgm:t>
        <a:bodyPr/>
        <a:lstStyle/>
        <a:p>
          <a:r>
            <a:rPr lang="en-IN" dirty="0"/>
            <a:t>Managers observe industry, customer, and team data (Putra, 2021).</a:t>
          </a:r>
        </a:p>
      </dgm:t>
    </dgm:pt>
    <dgm:pt modelId="{E099073C-1532-4D5C-9762-554EAC73B907}" type="parTrans" cxnId="{1667DB1A-C2AD-4B55-93FB-4E5467DC636D}">
      <dgm:prSet/>
      <dgm:spPr/>
      <dgm:t>
        <a:bodyPr/>
        <a:lstStyle/>
        <a:p>
          <a:endParaRPr lang="en-IN"/>
        </a:p>
      </dgm:t>
    </dgm:pt>
    <dgm:pt modelId="{BDCF6E67-353F-4C52-933B-064A4C67FD7D}" type="sibTrans" cxnId="{1667DB1A-C2AD-4B55-93FB-4E5467DC636D}">
      <dgm:prSet/>
      <dgm:spPr/>
      <dgm:t>
        <a:bodyPr/>
        <a:lstStyle/>
        <a:p>
          <a:endParaRPr lang="en-IN"/>
        </a:p>
      </dgm:t>
    </dgm:pt>
    <dgm:pt modelId="{53E8F0D2-A7AF-4B09-B1F5-5A92A647144D}">
      <dgm:prSet/>
      <dgm:spPr/>
      <dgm:t>
        <a:bodyPr/>
        <a:lstStyle/>
        <a:p>
          <a:r>
            <a:rPr lang="en-IN"/>
            <a:t>Google uses internal dashboards and real-time feedback tools.</a:t>
          </a:r>
        </a:p>
      </dgm:t>
    </dgm:pt>
    <dgm:pt modelId="{00B8982F-04E6-4FAE-B508-3135F129B27A}" type="parTrans" cxnId="{8197D9A3-94CF-46FD-B97B-F0A59FE0D5DC}">
      <dgm:prSet/>
      <dgm:spPr/>
      <dgm:t>
        <a:bodyPr/>
        <a:lstStyle/>
        <a:p>
          <a:endParaRPr lang="en-IN"/>
        </a:p>
      </dgm:t>
    </dgm:pt>
    <dgm:pt modelId="{D96B0AC4-6B3B-4A14-8682-1F2F731790AC}" type="sibTrans" cxnId="{8197D9A3-94CF-46FD-B97B-F0A59FE0D5DC}">
      <dgm:prSet/>
      <dgm:spPr/>
      <dgm:t>
        <a:bodyPr/>
        <a:lstStyle/>
        <a:p>
          <a:endParaRPr lang="en-IN"/>
        </a:p>
      </dgm:t>
    </dgm:pt>
    <dgm:pt modelId="{5E80DD2A-704F-40BB-98F1-DB05B0A1B70B}">
      <dgm:prSet/>
      <dgm:spPr/>
      <dgm:t>
        <a:bodyPr/>
        <a:lstStyle/>
        <a:p>
          <a:r>
            <a:rPr lang="en-IN"/>
            <a:t>Managers adapt quickly to AI and privacy trends.</a:t>
          </a:r>
        </a:p>
      </dgm:t>
    </dgm:pt>
    <dgm:pt modelId="{6A6D3406-B0B1-4AF2-B8BD-848363050F27}" type="parTrans" cxnId="{DA542E59-40A8-4BF3-BE09-5C810D1CFA2E}">
      <dgm:prSet/>
      <dgm:spPr/>
      <dgm:t>
        <a:bodyPr/>
        <a:lstStyle/>
        <a:p>
          <a:endParaRPr lang="en-IN"/>
        </a:p>
      </dgm:t>
    </dgm:pt>
    <dgm:pt modelId="{F97AA47E-F351-4C51-90CE-C9AB3F7AFB2B}" type="sibTrans" cxnId="{DA542E59-40A8-4BF3-BE09-5C810D1CFA2E}">
      <dgm:prSet/>
      <dgm:spPr/>
      <dgm:t>
        <a:bodyPr/>
        <a:lstStyle/>
        <a:p>
          <a:endParaRPr lang="en-IN"/>
        </a:p>
      </dgm:t>
    </dgm:pt>
    <dgm:pt modelId="{960C48BF-A782-47B3-845D-3854FC215E91}">
      <dgm:prSet/>
      <dgm:spPr/>
      <dgm:t>
        <a:bodyPr/>
        <a:lstStyle/>
        <a:p>
          <a:r>
            <a:rPr lang="en-IN" dirty="0"/>
            <a:t>Promotes continuous improvement through insight (Imran, 2024).</a:t>
          </a:r>
        </a:p>
      </dgm:t>
    </dgm:pt>
    <dgm:pt modelId="{B1B0AC6C-BE7A-4E1A-9CAF-8568DE4D9929}" type="parTrans" cxnId="{6A2120E9-40DF-4233-BA18-75D0BEF348A8}">
      <dgm:prSet/>
      <dgm:spPr/>
      <dgm:t>
        <a:bodyPr/>
        <a:lstStyle/>
        <a:p>
          <a:endParaRPr lang="en-IN"/>
        </a:p>
      </dgm:t>
    </dgm:pt>
    <dgm:pt modelId="{869BF824-7FD8-4B45-AA58-6AC79D6A0368}" type="sibTrans" cxnId="{6A2120E9-40DF-4233-BA18-75D0BEF348A8}">
      <dgm:prSet/>
      <dgm:spPr/>
      <dgm:t>
        <a:bodyPr/>
        <a:lstStyle/>
        <a:p>
          <a:endParaRPr lang="en-IN"/>
        </a:p>
      </dgm:t>
    </dgm:pt>
    <dgm:pt modelId="{CAC31D22-8E99-4E02-8CBA-5DC89095E75B}">
      <dgm:prSet/>
      <dgm:spPr/>
      <dgm:t>
        <a:bodyPr/>
        <a:lstStyle/>
        <a:p>
          <a:r>
            <a:rPr lang="en-IN"/>
            <a:t>Builds awareness for ethical, proactive decision-making.</a:t>
          </a:r>
        </a:p>
      </dgm:t>
    </dgm:pt>
    <dgm:pt modelId="{CBF81E9E-7499-42FC-8323-C5EC4E5B0621}" type="parTrans" cxnId="{40FDF64E-EE3F-489D-A302-73B00CD5D05C}">
      <dgm:prSet/>
      <dgm:spPr/>
      <dgm:t>
        <a:bodyPr/>
        <a:lstStyle/>
        <a:p>
          <a:endParaRPr lang="en-IN"/>
        </a:p>
      </dgm:t>
    </dgm:pt>
    <dgm:pt modelId="{29857D8A-CA2F-4BDE-8F13-4E1E803FD728}" type="sibTrans" cxnId="{40FDF64E-EE3F-489D-A302-73B00CD5D05C}">
      <dgm:prSet/>
      <dgm:spPr/>
      <dgm:t>
        <a:bodyPr/>
        <a:lstStyle/>
        <a:p>
          <a:endParaRPr lang="en-IN"/>
        </a:p>
      </dgm:t>
    </dgm:pt>
    <dgm:pt modelId="{2C90B25C-67F5-4035-8204-32565745F703}" type="pres">
      <dgm:prSet presAssocID="{D9204909-E442-4FA5-8700-11DE8274A874}" presName="Name0" presStyleCnt="0">
        <dgm:presLayoutVars>
          <dgm:chMax val="7"/>
          <dgm:dir/>
          <dgm:animLvl val="lvl"/>
          <dgm:resizeHandles val="exact"/>
        </dgm:presLayoutVars>
      </dgm:prSet>
      <dgm:spPr/>
    </dgm:pt>
    <dgm:pt modelId="{AA354EF8-0E88-4BE0-BD04-36663D528B4C}" type="pres">
      <dgm:prSet presAssocID="{EBA5BD4C-D1A1-465E-A291-84E118AF67AB}" presName="circle1" presStyleLbl="node1" presStyleIdx="0" presStyleCnt="5"/>
      <dgm:spPr/>
    </dgm:pt>
    <dgm:pt modelId="{713B6143-4C74-4C7A-8BB4-EDABC99FCB94}" type="pres">
      <dgm:prSet presAssocID="{EBA5BD4C-D1A1-465E-A291-84E118AF67AB}" presName="space" presStyleCnt="0"/>
      <dgm:spPr/>
    </dgm:pt>
    <dgm:pt modelId="{BED35005-6379-4B87-A9A6-9775BC909ABD}" type="pres">
      <dgm:prSet presAssocID="{EBA5BD4C-D1A1-465E-A291-84E118AF67AB}" presName="rect1" presStyleLbl="alignAcc1" presStyleIdx="0" presStyleCnt="5"/>
      <dgm:spPr/>
    </dgm:pt>
    <dgm:pt modelId="{69A3F747-53E6-4D05-B12E-CF4A8B218986}" type="pres">
      <dgm:prSet presAssocID="{53E8F0D2-A7AF-4B09-B1F5-5A92A647144D}" presName="vertSpace2" presStyleLbl="node1" presStyleIdx="0" presStyleCnt="5"/>
      <dgm:spPr/>
    </dgm:pt>
    <dgm:pt modelId="{EE3C7365-5637-4807-A110-A9A8D7E7F89F}" type="pres">
      <dgm:prSet presAssocID="{53E8F0D2-A7AF-4B09-B1F5-5A92A647144D}" presName="circle2" presStyleLbl="node1" presStyleIdx="1" presStyleCnt="5"/>
      <dgm:spPr/>
    </dgm:pt>
    <dgm:pt modelId="{C890B279-6232-45B4-81EE-94BD5BDCFE01}" type="pres">
      <dgm:prSet presAssocID="{53E8F0D2-A7AF-4B09-B1F5-5A92A647144D}" presName="rect2" presStyleLbl="alignAcc1" presStyleIdx="1" presStyleCnt="5"/>
      <dgm:spPr/>
    </dgm:pt>
    <dgm:pt modelId="{EF8D4DD9-08EA-4034-8CBF-38A194395A1A}" type="pres">
      <dgm:prSet presAssocID="{5E80DD2A-704F-40BB-98F1-DB05B0A1B70B}" presName="vertSpace3" presStyleLbl="node1" presStyleIdx="1" presStyleCnt="5"/>
      <dgm:spPr/>
    </dgm:pt>
    <dgm:pt modelId="{D4ADE86F-5773-4A9C-A858-1B59B936E613}" type="pres">
      <dgm:prSet presAssocID="{5E80DD2A-704F-40BB-98F1-DB05B0A1B70B}" presName="circle3" presStyleLbl="node1" presStyleIdx="2" presStyleCnt="5"/>
      <dgm:spPr/>
    </dgm:pt>
    <dgm:pt modelId="{B9B82213-092F-4563-BE5E-75139B5CA51D}" type="pres">
      <dgm:prSet presAssocID="{5E80DD2A-704F-40BB-98F1-DB05B0A1B70B}" presName="rect3" presStyleLbl="alignAcc1" presStyleIdx="2" presStyleCnt="5"/>
      <dgm:spPr/>
    </dgm:pt>
    <dgm:pt modelId="{C65504C1-BD3B-41F0-86AA-71FC67CC3BF0}" type="pres">
      <dgm:prSet presAssocID="{960C48BF-A782-47B3-845D-3854FC215E91}" presName="vertSpace4" presStyleLbl="node1" presStyleIdx="2" presStyleCnt="5"/>
      <dgm:spPr/>
    </dgm:pt>
    <dgm:pt modelId="{715AB05B-83EC-4349-B5B7-FAD37116FD3D}" type="pres">
      <dgm:prSet presAssocID="{960C48BF-A782-47B3-845D-3854FC215E91}" presName="circle4" presStyleLbl="node1" presStyleIdx="3" presStyleCnt="5"/>
      <dgm:spPr/>
    </dgm:pt>
    <dgm:pt modelId="{AF89A2BC-303E-4E55-90D5-80322B4F2477}" type="pres">
      <dgm:prSet presAssocID="{960C48BF-A782-47B3-845D-3854FC215E91}" presName="rect4" presStyleLbl="alignAcc1" presStyleIdx="3" presStyleCnt="5"/>
      <dgm:spPr/>
    </dgm:pt>
    <dgm:pt modelId="{347C724E-C56F-492B-BDBC-A10231B04664}" type="pres">
      <dgm:prSet presAssocID="{CAC31D22-8E99-4E02-8CBA-5DC89095E75B}" presName="vertSpace5" presStyleLbl="node1" presStyleIdx="3" presStyleCnt="5"/>
      <dgm:spPr/>
    </dgm:pt>
    <dgm:pt modelId="{41AECDC1-980E-42D3-A171-DBAC79AAC29B}" type="pres">
      <dgm:prSet presAssocID="{CAC31D22-8E99-4E02-8CBA-5DC89095E75B}" presName="circle5" presStyleLbl="node1" presStyleIdx="4" presStyleCnt="5"/>
      <dgm:spPr/>
    </dgm:pt>
    <dgm:pt modelId="{C53A3275-C748-4899-8B21-11FDFA3D7603}" type="pres">
      <dgm:prSet presAssocID="{CAC31D22-8E99-4E02-8CBA-5DC89095E75B}" presName="rect5" presStyleLbl="alignAcc1" presStyleIdx="4" presStyleCnt="5"/>
      <dgm:spPr/>
    </dgm:pt>
    <dgm:pt modelId="{15CEB5FE-0B5E-4075-B577-71EA8CD8244F}" type="pres">
      <dgm:prSet presAssocID="{EBA5BD4C-D1A1-465E-A291-84E118AF67AB}" presName="rect1ParTxNoCh" presStyleLbl="alignAcc1" presStyleIdx="4" presStyleCnt="5">
        <dgm:presLayoutVars>
          <dgm:chMax val="1"/>
          <dgm:bulletEnabled val="1"/>
        </dgm:presLayoutVars>
      </dgm:prSet>
      <dgm:spPr/>
    </dgm:pt>
    <dgm:pt modelId="{480AEBE7-2398-4116-9AFA-46A38DDF753F}" type="pres">
      <dgm:prSet presAssocID="{53E8F0D2-A7AF-4B09-B1F5-5A92A647144D}" presName="rect2ParTxNoCh" presStyleLbl="alignAcc1" presStyleIdx="4" presStyleCnt="5">
        <dgm:presLayoutVars>
          <dgm:chMax val="1"/>
          <dgm:bulletEnabled val="1"/>
        </dgm:presLayoutVars>
      </dgm:prSet>
      <dgm:spPr/>
    </dgm:pt>
    <dgm:pt modelId="{23AB0780-A5F9-414C-BA72-4684113C2C80}" type="pres">
      <dgm:prSet presAssocID="{5E80DD2A-704F-40BB-98F1-DB05B0A1B70B}" presName="rect3ParTxNoCh" presStyleLbl="alignAcc1" presStyleIdx="4" presStyleCnt="5">
        <dgm:presLayoutVars>
          <dgm:chMax val="1"/>
          <dgm:bulletEnabled val="1"/>
        </dgm:presLayoutVars>
      </dgm:prSet>
      <dgm:spPr/>
    </dgm:pt>
    <dgm:pt modelId="{9F776E7E-68CE-4699-A165-34A5122E373F}" type="pres">
      <dgm:prSet presAssocID="{960C48BF-A782-47B3-845D-3854FC215E91}" presName="rect4ParTxNoCh" presStyleLbl="alignAcc1" presStyleIdx="4" presStyleCnt="5">
        <dgm:presLayoutVars>
          <dgm:chMax val="1"/>
          <dgm:bulletEnabled val="1"/>
        </dgm:presLayoutVars>
      </dgm:prSet>
      <dgm:spPr/>
    </dgm:pt>
    <dgm:pt modelId="{042757DF-CAFF-4298-BC57-ABE5BE171E0E}" type="pres">
      <dgm:prSet presAssocID="{CAC31D22-8E99-4E02-8CBA-5DC89095E75B}" presName="rect5ParTxNoCh" presStyleLbl="alignAcc1" presStyleIdx="4" presStyleCnt="5">
        <dgm:presLayoutVars>
          <dgm:chMax val="1"/>
          <dgm:bulletEnabled val="1"/>
        </dgm:presLayoutVars>
      </dgm:prSet>
      <dgm:spPr/>
    </dgm:pt>
  </dgm:ptLst>
  <dgm:cxnLst>
    <dgm:cxn modelId="{1667DB1A-C2AD-4B55-93FB-4E5467DC636D}" srcId="{D9204909-E442-4FA5-8700-11DE8274A874}" destId="{EBA5BD4C-D1A1-465E-A291-84E118AF67AB}" srcOrd="0" destOrd="0" parTransId="{E099073C-1532-4D5C-9762-554EAC73B907}" sibTransId="{BDCF6E67-353F-4C52-933B-064A4C67FD7D}"/>
    <dgm:cxn modelId="{3BF91020-DEA8-41C6-9352-A26533C2F67C}" type="presOf" srcId="{960C48BF-A782-47B3-845D-3854FC215E91}" destId="{9F776E7E-68CE-4699-A165-34A5122E373F}" srcOrd="1" destOrd="0" presId="urn:microsoft.com/office/officeart/2005/8/layout/target3"/>
    <dgm:cxn modelId="{15DF0838-38F1-4DCD-BAE9-9C1D63EBE07E}" type="presOf" srcId="{5E80DD2A-704F-40BB-98F1-DB05B0A1B70B}" destId="{B9B82213-092F-4563-BE5E-75139B5CA51D}" srcOrd="0" destOrd="0" presId="urn:microsoft.com/office/officeart/2005/8/layout/target3"/>
    <dgm:cxn modelId="{572A425D-FD49-42C7-A2E1-3E869FAF2448}" type="presOf" srcId="{D9204909-E442-4FA5-8700-11DE8274A874}" destId="{2C90B25C-67F5-4035-8204-32565745F703}" srcOrd="0" destOrd="0" presId="urn:microsoft.com/office/officeart/2005/8/layout/target3"/>
    <dgm:cxn modelId="{4BCDAD60-71E7-4290-8FD6-0CCCADFE881C}" type="presOf" srcId="{5E80DD2A-704F-40BB-98F1-DB05B0A1B70B}" destId="{23AB0780-A5F9-414C-BA72-4684113C2C80}" srcOrd="1" destOrd="0" presId="urn:microsoft.com/office/officeart/2005/8/layout/target3"/>
    <dgm:cxn modelId="{40BF2867-768D-4F7B-9E53-A230E97F33ED}" type="presOf" srcId="{EBA5BD4C-D1A1-465E-A291-84E118AF67AB}" destId="{BED35005-6379-4B87-A9A6-9775BC909ABD}" srcOrd="0" destOrd="0" presId="urn:microsoft.com/office/officeart/2005/8/layout/target3"/>
    <dgm:cxn modelId="{40FDF64E-EE3F-489D-A302-73B00CD5D05C}" srcId="{D9204909-E442-4FA5-8700-11DE8274A874}" destId="{CAC31D22-8E99-4E02-8CBA-5DC89095E75B}" srcOrd="4" destOrd="0" parTransId="{CBF81E9E-7499-42FC-8323-C5EC4E5B0621}" sibTransId="{29857D8A-CA2F-4BDE-8F13-4E1E803FD728}"/>
    <dgm:cxn modelId="{FFF4286F-AABB-4937-A849-1D20347EB766}" type="presOf" srcId="{EBA5BD4C-D1A1-465E-A291-84E118AF67AB}" destId="{15CEB5FE-0B5E-4075-B577-71EA8CD8244F}" srcOrd="1" destOrd="0" presId="urn:microsoft.com/office/officeart/2005/8/layout/target3"/>
    <dgm:cxn modelId="{DA542E59-40A8-4BF3-BE09-5C810D1CFA2E}" srcId="{D9204909-E442-4FA5-8700-11DE8274A874}" destId="{5E80DD2A-704F-40BB-98F1-DB05B0A1B70B}" srcOrd="2" destOrd="0" parTransId="{6A6D3406-B0B1-4AF2-B8BD-848363050F27}" sibTransId="{F97AA47E-F351-4C51-90CE-C9AB3F7AFB2B}"/>
    <dgm:cxn modelId="{DCBBC792-68D6-46B2-BC16-A9EBBAA1A52F}" type="presOf" srcId="{960C48BF-A782-47B3-845D-3854FC215E91}" destId="{AF89A2BC-303E-4E55-90D5-80322B4F2477}" srcOrd="0" destOrd="0" presId="urn:microsoft.com/office/officeart/2005/8/layout/target3"/>
    <dgm:cxn modelId="{8197D9A3-94CF-46FD-B97B-F0A59FE0D5DC}" srcId="{D9204909-E442-4FA5-8700-11DE8274A874}" destId="{53E8F0D2-A7AF-4B09-B1F5-5A92A647144D}" srcOrd="1" destOrd="0" parTransId="{00B8982F-04E6-4FAE-B508-3135F129B27A}" sibTransId="{D96B0AC4-6B3B-4A14-8682-1F2F731790AC}"/>
    <dgm:cxn modelId="{81E1CEA4-9B0D-4304-A604-A2AB1884FC19}" type="presOf" srcId="{CAC31D22-8E99-4E02-8CBA-5DC89095E75B}" destId="{C53A3275-C748-4899-8B21-11FDFA3D7603}" srcOrd="0" destOrd="0" presId="urn:microsoft.com/office/officeart/2005/8/layout/target3"/>
    <dgm:cxn modelId="{8478BDA7-FB28-4FE6-8145-37100F7BEDF0}" type="presOf" srcId="{53E8F0D2-A7AF-4B09-B1F5-5A92A647144D}" destId="{480AEBE7-2398-4116-9AFA-46A38DDF753F}" srcOrd="1" destOrd="0" presId="urn:microsoft.com/office/officeart/2005/8/layout/target3"/>
    <dgm:cxn modelId="{62569DB8-2557-4A3D-9091-AD719F7DBBEE}" type="presOf" srcId="{CAC31D22-8E99-4E02-8CBA-5DC89095E75B}" destId="{042757DF-CAFF-4298-BC57-ABE5BE171E0E}" srcOrd="1" destOrd="0" presId="urn:microsoft.com/office/officeart/2005/8/layout/target3"/>
    <dgm:cxn modelId="{B29DC2D0-5130-42C0-87ED-FA1E8D99F550}" type="presOf" srcId="{53E8F0D2-A7AF-4B09-B1F5-5A92A647144D}" destId="{C890B279-6232-45B4-81EE-94BD5BDCFE01}" srcOrd="0" destOrd="0" presId="urn:microsoft.com/office/officeart/2005/8/layout/target3"/>
    <dgm:cxn modelId="{6A2120E9-40DF-4233-BA18-75D0BEF348A8}" srcId="{D9204909-E442-4FA5-8700-11DE8274A874}" destId="{960C48BF-A782-47B3-845D-3854FC215E91}" srcOrd="3" destOrd="0" parTransId="{B1B0AC6C-BE7A-4E1A-9CAF-8568DE4D9929}" sibTransId="{869BF824-7FD8-4B45-AA58-6AC79D6A0368}"/>
    <dgm:cxn modelId="{718CD9A8-73CE-4A0B-BA77-66DE6988BB42}" type="presParOf" srcId="{2C90B25C-67F5-4035-8204-32565745F703}" destId="{AA354EF8-0E88-4BE0-BD04-36663D528B4C}" srcOrd="0" destOrd="0" presId="urn:microsoft.com/office/officeart/2005/8/layout/target3"/>
    <dgm:cxn modelId="{3CF955A2-9006-4AB2-A84C-ED2A4C1DEF1F}" type="presParOf" srcId="{2C90B25C-67F5-4035-8204-32565745F703}" destId="{713B6143-4C74-4C7A-8BB4-EDABC99FCB94}" srcOrd="1" destOrd="0" presId="urn:microsoft.com/office/officeart/2005/8/layout/target3"/>
    <dgm:cxn modelId="{74A988AE-2FFB-4A33-9B23-71064C2DC32C}" type="presParOf" srcId="{2C90B25C-67F5-4035-8204-32565745F703}" destId="{BED35005-6379-4B87-A9A6-9775BC909ABD}" srcOrd="2" destOrd="0" presId="urn:microsoft.com/office/officeart/2005/8/layout/target3"/>
    <dgm:cxn modelId="{7A8C4B90-F241-44C6-9679-86A1EBC4E471}" type="presParOf" srcId="{2C90B25C-67F5-4035-8204-32565745F703}" destId="{69A3F747-53E6-4D05-B12E-CF4A8B218986}" srcOrd="3" destOrd="0" presId="urn:microsoft.com/office/officeart/2005/8/layout/target3"/>
    <dgm:cxn modelId="{D850F91B-02F2-44B3-AC82-50A20D25EB36}" type="presParOf" srcId="{2C90B25C-67F5-4035-8204-32565745F703}" destId="{EE3C7365-5637-4807-A110-A9A8D7E7F89F}" srcOrd="4" destOrd="0" presId="urn:microsoft.com/office/officeart/2005/8/layout/target3"/>
    <dgm:cxn modelId="{7AEADCD2-D212-4E68-B38E-9F8E50C3F3DB}" type="presParOf" srcId="{2C90B25C-67F5-4035-8204-32565745F703}" destId="{C890B279-6232-45B4-81EE-94BD5BDCFE01}" srcOrd="5" destOrd="0" presId="urn:microsoft.com/office/officeart/2005/8/layout/target3"/>
    <dgm:cxn modelId="{BFEE9449-8F6C-41B4-A7CC-3569D4A80DB9}" type="presParOf" srcId="{2C90B25C-67F5-4035-8204-32565745F703}" destId="{EF8D4DD9-08EA-4034-8CBF-38A194395A1A}" srcOrd="6" destOrd="0" presId="urn:microsoft.com/office/officeart/2005/8/layout/target3"/>
    <dgm:cxn modelId="{14D13579-BA15-402B-AEAD-ADBBD48B29F4}" type="presParOf" srcId="{2C90B25C-67F5-4035-8204-32565745F703}" destId="{D4ADE86F-5773-4A9C-A858-1B59B936E613}" srcOrd="7" destOrd="0" presId="urn:microsoft.com/office/officeart/2005/8/layout/target3"/>
    <dgm:cxn modelId="{A618E4C3-94F1-4E23-84D2-3B04185D3B76}" type="presParOf" srcId="{2C90B25C-67F5-4035-8204-32565745F703}" destId="{B9B82213-092F-4563-BE5E-75139B5CA51D}" srcOrd="8" destOrd="0" presId="urn:microsoft.com/office/officeart/2005/8/layout/target3"/>
    <dgm:cxn modelId="{22EFEA63-EFE5-412A-BC72-1C931A30364E}" type="presParOf" srcId="{2C90B25C-67F5-4035-8204-32565745F703}" destId="{C65504C1-BD3B-41F0-86AA-71FC67CC3BF0}" srcOrd="9" destOrd="0" presId="urn:microsoft.com/office/officeart/2005/8/layout/target3"/>
    <dgm:cxn modelId="{F91EBDEF-EAA1-40B7-86CE-20669910CC09}" type="presParOf" srcId="{2C90B25C-67F5-4035-8204-32565745F703}" destId="{715AB05B-83EC-4349-B5B7-FAD37116FD3D}" srcOrd="10" destOrd="0" presId="urn:microsoft.com/office/officeart/2005/8/layout/target3"/>
    <dgm:cxn modelId="{5EBA3F8C-910A-4BBD-B58B-5D48E3BB34F0}" type="presParOf" srcId="{2C90B25C-67F5-4035-8204-32565745F703}" destId="{AF89A2BC-303E-4E55-90D5-80322B4F2477}" srcOrd="11" destOrd="0" presId="urn:microsoft.com/office/officeart/2005/8/layout/target3"/>
    <dgm:cxn modelId="{C2E8DAB3-6438-4ACE-A034-F470EA55090E}" type="presParOf" srcId="{2C90B25C-67F5-4035-8204-32565745F703}" destId="{347C724E-C56F-492B-BDBC-A10231B04664}" srcOrd="12" destOrd="0" presId="urn:microsoft.com/office/officeart/2005/8/layout/target3"/>
    <dgm:cxn modelId="{42A03D63-665E-4B60-B9A3-A78F73E822A5}" type="presParOf" srcId="{2C90B25C-67F5-4035-8204-32565745F703}" destId="{41AECDC1-980E-42D3-A171-DBAC79AAC29B}" srcOrd="13" destOrd="0" presId="urn:microsoft.com/office/officeart/2005/8/layout/target3"/>
    <dgm:cxn modelId="{ECA857DE-0995-4E25-8B89-2F4D31D3780A}" type="presParOf" srcId="{2C90B25C-67F5-4035-8204-32565745F703}" destId="{C53A3275-C748-4899-8B21-11FDFA3D7603}" srcOrd="14" destOrd="0" presId="urn:microsoft.com/office/officeart/2005/8/layout/target3"/>
    <dgm:cxn modelId="{94EA1859-E5B3-4800-80EE-4464E91A0400}" type="presParOf" srcId="{2C90B25C-67F5-4035-8204-32565745F703}" destId="{15CEB5FE-0B5E-4075-B577-71EA8CD8244F}" srcOrd="15" destOrd="0" presId="urn:microsoft.com/office/officeart/2005/8/layout/target3"/>
    <dgm:cxn modelId="{1BD5851F-D8B4-40CE-85AC-4AECD21C8579}" type="presParOf" srcId="{2C90B25C-67F5-4035-8204-32565745F703}" destId="{480AEBE7-2398-4116-9AFA-46A38DDF753F}" srcOrd="16" destOrd="0" presId="urn:microsoft.com/office/officeart/2005/8/layout/target3"/>
    <dgm:cxn modelId="{4089291F-2A80-48B2-AF82-7A467EBB10B4}" type="presParOf" srcId="{2C90B25C-67F5-4035-8204-32565745F703}" destId="{23AB0780-A5F9-414C-BA72-4684113C2C80}" srcOrd="17" destOrd="0" presId="urn:microsoft.com/office/officeart/2005/8/layout/target3"/>
    <dgm:cxn modelId="{6ADA076B-3D47-44D4-897C-FEF65072BE85}" type="presParOf" srcId="{2C90B25C-67F5-4035-8204-32565745F703}" destId="{9F776E7E-68CE-4699-A165-34A5122E373F}" srcOrd="18" destOrd="0" presId="urn:microsoft.com/office/officeart/2005/8/layout/target3"/>
    <dgm:cxn modelId="{1307F572-DEAC-480D-B60F-BE2BBAF6FF46}" type="presParOf" srcId="{2C90B25C-67F5-4035-8204-32565745F703}" destId="{042757DF-CAFF-4298-BC57-ABE5BE171E0E}"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4CAC00-3830-4FB4-91C4-A16B8B754FCE}"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IN"/>
        </a:p>
      </dgm:t>
    </dgm:pt>
    <dgm:pt modelId="{B1E1683E-DBB8-47D2-923B-1012F1CED086}">
      <dgm:prSet/>
      <dgm:spPr/>
      <dgm:t>
        <a:bodyPr/>
        <a:lstStyle/>
        <a:p>
          <a:r>
            <a:rPr lang="en-IN" dirty="0">
              <a:solidFill>
                <a:schemeClr val="bg1"/>
              </a:solidFill>
            </a:rPr>
            <a:t>Disseminators share critical information internally (Putra, 2021).</a:t>
          </a:r>
        </a:p>
      </dgm:t>
    </dgm:pt>
    <dgm:pt modelId="{728382DE-99BF-452F-95B6-AB9612E235AC}" type="parTrans" cxnId="{F7DD17E3-F235-42B6-B998-60000B4FD013}">
      <dgm:prSet/>
      <dgm:spPr/>
      <dgm:t>
        <a:bodyPr/>
        <a:lstStyle/>
        <a:p>
          <a:endParaRPr lang="en-IN">
            <a:solidFill>
              <a:schemeClr val="bg1"/>
            </a:solidFill>
          </a:endParaRPr>
        </a:p>
      </dgm:t>
    </dgm:pt>
    <dgm:pt modelId="{21FB1051-D763-4798-893D-8E55751A3437}" type="sibTrans" cxnId="{F7DD17E3-F235-42B6-B998-60000B4FD013}">
      <dgm:prSet/>
      <dgm:spPr/>
      <dgm:t>
        <a:bodyPr/>
        <a:lstStyle/>
        <a:p>
          <a:endParaRPr lang="en-IN">
            <a:solidFill>
              <a:schemeClr val="bg1"/>
            </a:solidFill>
          </a:endParaRPr>
        </a:p>
      </dgm:t>
    </dgm:pt>
    <dgm:pt modelId="{55441286-24F4-4F82-8700-75FACD3F44E6}">
      <dgm:prSet/>
      <dgm:spPr/>
      <dgm:t>
        <a:bodyPr/>
        <a:lstStyle/>
        <a:p>
          <a:r>
            <a:rPr lang="en-IN">
              <a:solidFill>
                <a:schemeClr val="bg1"/>
              </a:solidFill>
            </a:rPr>
            <a:t>Google’s TGIF meetings connect top-down and bottom-up insights.</a:t>
          </a:r>
        </a:p>
      </dgm:t>
    </dgm:pt>
    <dgm:pt modelId="{7B15E2D1-4838-489A-8D1D-C0E10E206E39}" type="parTrans" cxnId="{07557F1D-2759-4331-92F1-18FD4C5AB7CE}">
      <dgm:prSet/>
      <dgm:spPr/>
      <dgm:t>
        <a:bodyPr/>
        <a:lstStyle/>
        <a:p>
          <a:endParaRPr lang="en-IN">
            <a:solidFill>
              <a:schemeClr val="bg1"/>
            </a:solidFill>
          </a:endParaRPr>
        </a:p>
      </dgm:t>
    </dgm:pt>
    <dgm:pt modelId="{4801155F-DEE6-4FCC-870B-89350E713612}" type="sibTrans" cxnId="{07557F1D-2759-4331-92F1-18FD4C5AB7CE}">
      <dgm:prSet/>
      <dgm:spPr/>
      <dgm:t>
        <a:bodyPr/>
        <a:lstStyle/>
        <a:p>
          <a:endParaRPr lang="en-IN">
            <a:solidFill>
              <a:schemeClr val="bg1"/>
            </a:solidFill>
          </a:endParaRPr>
        </a:p>
      </dgm:t>
    </dgm:pt>
    <dgm:pt modelId="{F2B9C3D2-3588-42B1-83B1-F8980B849A79}">
      <dgm:prSet/>
      <dgm:spPr/>
      <dgm:t>
        <a:bodyPr/>
        <a:lstStyle/>
        <a:p>
          <a:r>
            <a:rPr lang="en-IN" dirty="0">
              <a:solidFill>
                <a:schemeClr val="bg1"/>
              </a:solidFill>
            </a:rPr>
            <a:t>Promotes transparency and trust (Kritika, 2021).</a:t>
          </a:r>
        </a:p>
      </dgm:t>
    </dgm:pt>
    <dgm:pt modelId="{DE846321-E699-4F13-A3E0-6FB0AD0059D5}" type="parTrans" cxnId="{1C4B6059-B004-4033-BFE2-22EE9A841792}">
      <dgm:prSet/>
      <dgm:spPr/>
      <dgm:t>
        <a:bodyPr/>
        <a:lstStyle/>
        <a:p>
          <a:endParaRPr lang="en-IN">
            <a:solidFill>
              <a:schemeClr val="bg1"/>
            </a:solidFill>
          </a:endParaRPr>
        </a:p>
      </dgm:t>
    </dgm:pt>
    <dgm:pt modelId="{84F11D7F-F9DB-4DA6-AC23-EE9200AACDF9}" type="sibTrans" cxnId="{1C4B6059-B004-4033-BFE2-22EE9A841792}">
      <dgm:prSet/>
      <dgm:spPr/>
      <dgm:t>
        <a:bodyPr/>
        <a:lstStyle/>
        <a:p>
          <a:endParaRPr lang="en-IN">
            <a:solidFill>
              <a:schemeClr val="bg1"/>
            </a:solidFill>
          </a:endParaRPr>
        </a:p>
      </dgm:t>
    </dgm:pt>
    <dgm:pt modelId="{1E4B893C-9D43-4437-A20E-0A9B20C7B438}">
      <dgm:prSet/>
      <dgm:spPr/>
      <dgm:t>
        <a:bodyPr/>
        <a:lstStyle/>
        <a:p>
          <a:r>
            <a:rPr lang="en-IN">
              <a:solidFill>
                <a:schemeClr val="bg1"/>
              </a:solidFill>
            </a:rPr>
            <a:t>Managers ensure teams understand strategy and expectations.</a:t>
          </a:r>
        </a:p>
      </dgm:t>
    </dgm:pt>
    <dgm:pt modelId="{D01C3864-F686-46FD-A9AF-FFA2177AF99B}" type="parTrans" cxnId="{E241CD68-6DA5-4C61-B293-3760AD5399D6}">
      <dgm:prSet/>
      <dgm:spPr/>
      <dgm:t>
        <a:bodyPr/>
        <a:lstStyle/>
        <a:p>
          <a:endParaRPr lang="en-IN">
            <a:solidFill>
              <a:schemeClr val="bg1"/>
            </a:solidFill>
          </a:endParaRPr>
        </a:p>
      </dgm:t>
    </dgm:pt>
    <dgm:pt modelId="{E8B18F6F-4F87-4B11-BC81-82327E16175B}" type="sibTrans" cxnId="{E241CD68-6DA5-4C61-B293-3760AD5399D6}">
      <dgm:prSet/>
      <dgm:spPr/>
      <dgm:t>
        <a:bodyPr/>
        <a:lstStyle/>
        <a:p>
          <a:endParaRPr lang="en-IN">
            <a:solidFill>
              <a:schemeClr val="bg1"/>
            </a:solidFill>
          </a:endParaRPr>
        </a:p>
      </dgm:t>
    </dgm:pt>
    <dgm:pt modelId="{17338483-C83B-4DEA-9E32-1BE5E82BF808}">
      <dgm:prSet/>
      <dgm:spPr/>
      <dgm:t>
        <a:bodyPr/>
        <a:lstStyle/>
        <a:p>
          <a:r>
            <a:rPr lang="en-IN">
              <a:solidFill>
                <a:schemeClr val="bg1"/>
              </a:solidFill>
            </a:rPr>
            <a:t>Improves morale and execution consistency.</a:t>
          </a:r>
        </a:p>
      </dgm:t>
    </dgm:pt>
    <dgm:pt modelId="{A4E9AF3D-04ED-492A-8212-FD4F1D416519}" type="parTrans" cxnId="{8301133B-C298-4833-9421-CD65F8887F8A}">
      <dgm:prSet/>
      <dgm:spPr/>
      <dgm:t>
        <a:bodyPr/>
        <a:lstStyle/>
        <a:p>
          <a:endParaRPr lang="en-IN">
            <a:solidFill>
              <a:schemeClr val="bg1"/>
            </a:solidFill>
          </a:endParaRPr>
        </a:p>
      </dgm:t>
    </dgm:pt>
    <dgm:pt modelId="{C729CFD0-854D-4B3D-8363-F784BED23CD7}" type="sibTrans" cxnId="{8301133B-C298-4833-9421-CD65F8887F8A}">
      <dgm:prSet/>
      <dgm:spPr/>
      <dgm:t>
        <a:bodyPr/>
        <a:lstStyle/>
        <a:p>
          <a:endParaRPr lang="en-IN">
            <a:solidFill>
              <a:schemeClr val="bg1"/>
            </a:solidFill>
          </a:endParaRPr>
        </a:p>
      </dgm:t>
    </dgm:pt>
    <dgm:pt modelId="{B95AC519-E2A5-4FCB-A958-734FD5195C7A}" type="pres">
      <dgm:prSet presAssocID="{5D4CAC00-3830-4FB4-91C4-A16B8B754FCE}" presName="rootnode" presStyleCnt="0">
        <dgm:presLayoutVars>
          <dgm:chMax/>
          <dgm:chPref/>
          <dgm:dir/>
          <dgm:animLvl val="lvl"/>
        </dgm:presLayoutVars>
      </dgm:prSet>
      <dgm:spPr/>
    </dgm:pt>
    <dgm:pt modelId="{CF43C37F-C45B-403D-88EB-EDE541F0FE7C}" type="pres">
      <dgm:prSet presAssocID="{B1E1683E-DBB8-47D2-923B-1012F1CED086}" presName="composite" presStyleCnt="0"/>
      <dgm:spPr/>
    </dgm:pt>
    <dgm:pt modelId="{E796BA0B-1BC2-4EA4-9FBB-45128BB740FD}" type="pres">
      <dgm:prSet presAssocID="{B1E1683E-DBB8-47D2-923B-1012F1CED086}" presName="LShape" presStyleLbl="alignNode1" presStyleIdx="0" presStyleCnt="9"/>
      <dgm:spPr/>
    </dgm:pt>
    <dgm:pt modelId="{5B80BAFB-E24D-47FA-A114-004E332D1023}" type="pres">
      <dgm:prSet presAssocID="{B1E1683E-DBB8-47D2-923B-1012F1CED086}" presName="ParentText" presStyleLbl="revTx" presStyleIdx="0" presStyleCnt="5">
        <dgm:presLayoutVars>
          <dgm:chMax val="0"/>
          <dgm:chPref val="0"/>
          <dgm:bulletEnabled val="1"/>
        </dgm:presLayoutVars>
      </dgm:prSet>
      <dgm:spPr/>
    </dgm:pt>
    <dgm:pt modelId="{294DD384-5408-4675-903E-AE48F3D594F5}" type="pres">
      <dgm:prSet presAssocID="{B1E1683E-DBB8-47D2-923B-1012F1CED086}" presName="Triangle" presStyleLbl="alignNode1" presStyleIdx="1" presStyleCnt="9"/>
      <dgm:spPr/>
    </dgm:pt>
    <dgm:pt modelId="{280DAF02-5DAA-4B75-BC78-FA52D9053237}" type="pres">
      <dgm:prSet presAssocID="{21FB1051-D763-4798-893D-8E55751A3437}" presName="sibTrans" presStyleCnt="0"/>
      <dgm:spPr/>
    </dgm:pt>
    <dgm:pt modelId="{D9F97C67-73AE-4182-AD7A-73028BF7935F}" type="pres">
      <dgm:prSet presAssocID="{21FB1051-D763-4798-893D-8E55751A3437}" presName="space" presStyleCnt="0"/>
      <dgm:spPr/>
    </dgm:pt>
    <dgm:pt modelId="{115EDCFC-0FEA-40F0-9246-9D0BE54D7215}" type="pres">
      <dgm:prSet presAssocID="{55441286-24F4-4F82-8700-75FACD3F44E6}" presName="composite" presStyleCnt="0"/>
      <dgm:spPr/>
    </dgm:pt>
    <dgm:pt modelId="{93B6863C-2A93-4700-87D8-EC0C179C77FD}" type="pres">
      <dgm:prSet presAssocID="{55441286-24F4-4F82-8700-75FACD3F44E6}" presName="LShape" presStyleLbl="alignNode1" presStyleIdx="2" presStyleCnt="9"/>
      <dgm:spPr/>
    </dgm:pt>
    <dgm:pt modelId="{6205FC26-6805-4F63-AB23-0937C5C9B1C1}" type="pres">
      <dgm:prSet presAssocID="{55441286-24F4-4F82-8700-75FACD3F44E6}" presName="ParentText" presStyleLbl="revTx" presStyleIdx="1" presStyleCnt="5">
        <dgm:presLayoutVars>
          <dgm:chMax val="0"/>
          <dgm:chPref val="0"/>
          <dgm:bulletEnabled val="1"/>
        </dgm:presLayoutVars>
      </dgm:prSet>
      <dgm:spPr/>
    </dgm:pt>
    <dgm:pt modelId="{F8C59275-CFC9-4E93-9B55-9C38896444B3}" type="pres">
      <dgm:prSet presAssocID="{55441286-24F4-4F82-8700-75FACD3F44E6}" presName="Triangle" presStyleLbl="alignNode1" presStyleIdx="3" presStyleCnt="9"/>
      <dgm:spPr/>
    </dgm:pt>
    <dgm:pt modelId="{12253237-FF09-4E37-AF83-7590A04894C8}" type="pres">
      <dgm:prSet presAssocID="{4801155F-DEE6-4FCC-870B-89350E713612}" presName="sibTrans" presStyleCnt="0"/>
      <dgm:spPr/>
    </dgm:pt>
    <dgm:pt modelId="{432C0FB3-DEDA-4BC8-9A42-685C1625E86D}" type="pres">
      <dgm:prSet presAssocID="{4801155F-DEE6-4FCC-870B-89350E713612}" presName="space" presStyleCnt="0"/>
      <dgm:spPr/>
    </dgm:pt>
    <dgm:pt modelId="{6597651B-62E8-4C9E-AEE2-3FF73FD166F9}" type="pres">
      <dgm:prSet presAssocID="{F2B9C3D2-3588-42B1-83B1-F8980B849A79}" presName="composite" presStyleCnt="0"/>
      <dgm:spPr/>
    </dgm:pt>
    <dgm:pt modelId="{B86BD2DE-E1DD-4ADC-B9EB-6D21BE10E4AA}" type="pres">
      <dgm:prSet presAssocID="{F2B9C3D2-3588-42B1-83B1-F8980B849A79}" presName="LShape" presStyleLbl="alignNode1" presStyleIdx="4" presStyleCnt="9"/>
      <dgm:spPr/>
    </dgm:pt>
    <dgm:pt modelId="{FAD7826B-F02C-4142-9BB7-ECA61E9E248A}" type="pres">
      <dgm:prSet presAssocID="{F2B9C3D2-3588-42B1-83B1-F8980B849A79}" presName="ParentText" presStyleLbl="revTx" presStyleIdx="2" presStyleCnt="5">
        <dgm:presLayoutVars>
          <dgm:chMax val="0"/>
          <dgm:chPref val="0"/>
          <dgm:bulletEnabled val="1"/>
        </dgm:presLayoutVars>
      </dgm:prSet>
      <dgm:spPr/>
    </dgm:pt>
    <dgm:pt modelId="{685C7333-FD92-4FAA-94F0-041CF57BC4DA}" type="pres">
      <dgm:prSet presAssocID="{F2B9C3D2-3588-42B1-83B1-F8980B849A79}" presName="Triangle" presStyleLbl="alignNode1" presStyleIdx="5" presStyleCnt="9"/>
      <dgm:spPr/>
    </dgm:pt>
    <dgm:pt modelId="{E9DCDE10-3A4C-4CC3-9FF5-7523A292D64B}" type="pres">
      <dgm:prSet presAssocID="{84F11D7F-F9DB-4DA6-AC23-EE9200AACDF9}" presName="sibTrans" presStyleCnt="0"/>
      <dgm:spPr/>
    </dgm:pt>
    <dgm:pt modelId="{0FE62867-0736-4D12-9824-DA57FE65F9D3}" type="pres">
      <dgm:prSet presAssocID="{84F11D7F-F9DB-4DA6-AC23-EE9200AACDF9}" presName="space" presStyleCnt="0"/>
      <dgm:spPr/>
    </dgm:pt>
    <dgm:pt modelId="{E154FF46-74E1-4404-ABD7-F4CE5B01722B}" type="pres">
      <dgm:prSet presAssocID="{1E4B893C-9D43-4437-A20E-0A9B20C7B438}" presName="composite" presStyleCnt="0"/>
      <dgm:spPr/>
    </dgm:pt>
    <dgm:pt modelId="{0EBDA8B4-D088-4A4F-B7F2-9EA6ADB08702}" type="pres">
      <dgm:prSet presAssocID="{1E4B893C-9D43-4437-A20E-0A9B20C7B438}" presName="LShape" presStyleLbl="alignNode1" presStyleIdx="6" presStyleCnt="9"/>
      <dgm:spPr/>
    </dgm:pt>
    <dgm:pt modelId="{97E0200F-0460-448D-988B-8582533AD8EF}" type="pres">
      <dgm:prSet presAssocID="{1E4B893C-9D43-4437-A20E-0A9B20C7B438}" presName="ParentText" presStyleLbl="revTx" presStyleIdx="3" presStyleCnt="5">
        <dgm:presLayoutVars>
          <dgm:chMax val="0"/>
          <dgm:chPref val="0"/>
          <dgm:bulletEnabled val="1"/>
        </dgm:presLayoutVars>
      </dgm:prSet>
      <dgm:spPr/>
    </dgm:pt>
    <dgm:pt modelId="{4FD96FF1-343A-438F-BC71-4F706AF088FF}" type="pres">
      <dgm:prSet presAssocID="{1E4B893C-9D43-4437-A20E-0A9B20C7B438}" presName="Triangle" presStyleLbl="alignNode1" presStyleIdx="7" presStyleCnt="9"/>
      <dgm:spPr/>
    </dgm:pt>
    <dgm:pt modelId="{91421DAF-30FD-496F-8BF7-767FE30817A5}" type="pres">
      <dgm:prSet presAssocID="{E8B18F6F-4F87-4B11-BC81-82327E16175B}" presName="sibTrans" presStyleCnt="0"/>
      <dgm:spPr/>
    </dgm:pt>
    <dgm:pt modelId="{2C2ED55F-EC2E-446C-AF4C-D0150FED553B}" type="pres">
      <dgm:prSet presAssocID="{E8B18F6F-4F87-4B11-BC81-82327E16175B}" presName="space" presStyleCnt="0"/>
      <dgm:spPr/>
    </dgm:pt>
    <dgm:pt modelId="{9B0BE752-8891-4C43-BB06-DEC74C58048A}" type="pres">
      <dgm:prSet presAssocID="{17338483-C83B-4DEA-9E32-1BE5E82BF808}" presName="composite" presStyleCnt="0"/>
      <dgm:spPr/>
    </dgm:pt>
    <dgm:pt modelId="{0AC964A9-B20C-4E9F-BB3F-6337EC0A33C2}" type="pres">
      <dgm:prSet presAssocID="{17338483-C83B-4DEA-9E32-1BE5E82BF808}" presName="LShape" presStyleLbl="alignNode1" presStyleIdx="8" presStyleCnt="9"/>
      <dgm:spPr/>
    </dgm:pt>
    <dgm:pt modelId="{A923AF1F-AC70-44FB-AF25-20C08DC16D38}" type="pres">
      <dgm:prSet presAssocID="{17338483-C83B-4DEA-9E32-1BE5E82BF808}" presName="ParentText" presStyleLbl="revTx" presStyleIdx="4" presStyleCnt="5">
        <dgm:presLayoutVars>
          <dgm:chMax val="0"/>
          <dgm:chPref val="0"/>
          <dgm:bulletEnabled val="1"/>
        </dgm:presLayoutVars>
      </dgm:prSet>
      <dgm:spPr/>
    </dgm:pt>
  </dgm:ptLst>
  <dgm:cxnLst>
    <dgm:cxn modelId="{07557F1D-2759-4331-92F1-18FD4C5AB7CE}" srcId="{5D4CAC00-3830-4FB4-91C4-A16B8B754FCE}" destId="{55441286-24F4-4F82-8700-75FACD3F44E6}" srcOrd="1" destOrd="0" parTransId="{7B15E2D1-4838-489A-8D1D-C0E10E206E39}" sibTransId="{4801155F-DEE6-4FCC-870B-89350E713612}"/>
    <dgm:cxn modelId="{8301133B-C298-4833-9421-CD65F8887F8A}" srcId="{5D4CAC00-3830-4FB4-91C4-A16B8B754FCE}" destId="{17338483-C83B-4DEA-9E32-1BE5E82BF808}" srcOrd="4" destOrd="0" parTransId="{A4E9AF3D-04ED-492A-8212-FD4F1D416519}" sibTransId="{C729CFD0-854D-4B3D-8363-F784BED23CD7}"/>
    <dgm:cxn modelId="{E241CD68-6DA5-4C61-B293-3760AD5399D6}" srcId="{5D4CAC00-3830-4FB4-91C4-A16B8B754FCE}" destId="{1E4B893C-9D43-4437-A20E-0A9B20C7B438}" srcOrd="3" destOrd="0" parTransId="{D01C3864-F686-46FD-A9AF-FFA2177AF99B}" sibTransId="{E8B18F6F-4F87-4B11-BC81-82327E16175B}"/>
    <dgm:cxn modelId="{1FB4B46C-CCFE-42E2-8284-5FCB77CD0AD2}" type="presOf" srcId="{17338483-C83B-4DEA-9E32-1BE5E82BF808}" destId="{A923AF1F-AC70-44FB-AF25-20C08DC16D38}" srcOrd="0" destOrd="0" presId="urn:microsoft.com/office/officeart/2009/3/layout/StepUpProcess"/>
    <dgm:cxn modelId="{3BFA956F-1CED-4CC8-A176-326C16AF7F49}" type="presOf" srcId="{F2B9C3D2-3588-42B1-83B1-F8980B849A79}" destId="{FAD7826B-F02C-4142-9BB7-ECA61E9E248A}" srcOrd="0" destOrd="0" presId="urn:microsoft.com/office/officeart/2009/3/layout/StepUpProcess"/>
    <dgm:cxn modelId="{1C4B6059-B004-4033-BFE2-22EE9A841792}" srcId="{5D4CAC00-3830-4FB4-91C4-A16B8B754FCE}" destId="{F2B9C3D2-3588-42B1-83B1-F8980B849A79}" srcOrd="2" destOrd="0" parTransId="{DE846321-E699-4F13-A3E0-6FB0AD0059D5}" sibTransId="{84F11D7F-F9DB-4DA6-AC23-EE9200AACDF9}"/>
    <dgm:cxn modelId="{40CEDF85-5EFE-4421-8F00-37B002497743}" type="presOf" srcId="{55441286-24F4-4F82-8700-75FACD3F44E6}" destId="{6205FC26-6805-4F63-AB23-0937C5C9B1C1}" srcOrd="0" destOrd="0" presId="urn:microsoft.com/office/officeart/2009/3/layout/StepUpProcess"/>
    <dgm:cxn modelId="{A0DB1D95-F7BB-4A65-B17D-FEADFD096AE6}" type="presOf" srcId="{5D4CAC00-3830-4FB4-91C4-A16B8B754FCE}" destId="{B95AC519-E2A5-4FCB-A958-734FD5195C7A}" srcOrd="0" destOrd="0" presId="urn:microsoft.com/office/officeart/2009/3/layout/StepUpProcess"/>
    <dgm:cxn modelId="{355458CA-3471-45D3-8D33-5B929CADACBC}" type="presOf" srcId="{1E4B893C-9D43-4437-A20E-0A9B20C7B438}" destId="{97E0200F-0460-448D-988B-8582533AD8EF}" srcOrd="0" destOrd="0" presId="urn:microsoft.com/office/officeart/2009/3/layout/StepUpProcess"/>
    <dgm:cxn modelId="{F7DD17E3-F235-42B6-B998-60000B4FD013}" srcId="{5D4CAC00-3830-4FB4-91C4-A16B8B754FCE}" destId="{B1E1683E-DBB8-47D2-923B-1012F1CED086}" srcOrd="0" destOrd="0" parTransId="{728382DE-99BF-452F-95B6-AB9612E235AC}" sibTransId="{21FB1051-D763-4798-893D-8E55751A3437}"/>
    <dgm:cxn modelId="{502AADFD-C1E3-45C3-964E-029CDD0A2BC6}" type="presOf" srcId="{B1E1683E-DBB8-47D2-923B-1012F1CED086}" destId="{5B80BAFB-E24D-47FA-A114-004E332D1023}" srcOrd="0" destOrd="0" presId="urn:microsoft.com/office/officeart/2009/3/layout/StepUpProcess"/>
    <dgm:cxn modelId="{E616A4CE-31AA-4E71-B0ED-E3F819E0F20F}" type="presParOf" srcId="{B95AC519-E2A5-4FCB-A958-734FD5195C7A}" destId="{CF43C37F-C45B-403D-88EB-EDE541F0FE7C}" srcOrd="0" destOrd="0" presId="urn:microsoft.com/office/officeart/2009/3/layout/StepUpProcess"/>
    <dgm:cxn modelId="{6D0FD5E7-10B3-4102-9460-763548A02EDF}" type="presParOf" srcId="{CF43C37F-C45B-403D-88EB-EDE541F0FE7C}" destId="{E796BA0B-1BC2-4EA4-9FBB-45128BB740FD}" srcOrd="0" destOrd="0" presId="urn:microsoft.com/office/officeart/2009/3/layout/StepUpProcess"/>
    <dgm:cxn modelId="{6644F374-AFBE-49A2-BFAA-75728958C1C7}" type="presParOf" srcId="{CF43C37F-C45B-403D-88EB-EDE541F0FE7C}" destId="{5B80BAFB-E24D-47FA-A114-004E332D1023}" srcOrd="1" destOrd="0" presId="urn:microsoft.com/office/officeart/2009/3/layout/StepUpProcess"/>
    <dgm:cxn modelId="{CCC47638-5951-42F8-8376-F511710FCA00}" type="presParOf" srcId="{CF43C37F-C45B-403D-88EB-EDE541F0FE7C}" destId="{294DD384-5408-4675-903E-AE48F3D594F5}" srcOrd="2" destOrd="0" presId="urn:microsoft.com/office/officeart/2009/3/layout/StepUpProcess"/>
    <dgm:cxn modelId="{1102AB60-183F-4E7C-974D-AC30057B3D6F}" type="presParOf" srcId="{B95AC519-E2A5-4FCB-A958-734FD5195C7A}" destId="{280DAF02-5DAA-4B75-BC78-FA52D9053237}" srcOrd="1" destOrd="0" presId="urn:microsoft.com/office/officeart/2009/3/layout/StepUpProcess"/>
    <dgm:cxn modelId="{764BF6C7-50C6-4E18-B3A0-26CE20400403}" type="presParOf" srcId="{280DAF02-5DAA-4B75-BC78-FA52D9053237}" destId="{D9F97C67-73AE-4182-AD7A-73028BF7935F}" srcOrd="0" destOrd="0" presId="urn:microsoft.com/office/officeart/2009/3/layout/StepUpProcess"/>
    <dgm:cxn modelId="{4C6990C2-B38B-4260-B83F-BBF39B4ECCB7}" type="presParOf" srcId="{B95AC519-E2A5-4FCB-A958-734FD5195C7A}" destId="{115EDCFC-0FEA-40F0-9246-9D0BE54D7215}" srcOrd="2" destOrd="0" presId="urn:microsoft.com/office/officeart/2009/3/layout/StepUpProcess"/>
    <dgm:cxn modelId="{9662338A-D4EA-4853-9A83-2D1A637A328D}" type="presParOf" srcId="{115EDCFC-0FEA-40F0-9246-9D0BE54D7215}" destId="{93B6863C-2A93-4700-87D8-EC0C179C77FD}" srcOrd="0" destOrd="0" presId="urn:microsoft.com/office/officeart/2009/3/layout/StepUpProcess"/>
    <dgm:cxn modelId="{4C989DD2-2DCF-4C04-87A2-C0FBF251DCC8}" type="presParOf" srcId="{115EDCFC-0FEA-40F0-9246-9D0BE54D7215}" destId="{6205FC26-6805-4F63-AB23-0937C5C9B1C1}" srcOrd="1" destOrd="0" presId="urn:microsoft.com/office/officeart/2009/3/layout/StepUpProcess"/>
    <dgm:cxn modelId="{FA7E4FEE-7803-42F6-8330-DF413057052D}" type="presParOf" srcId="{115EDCFC-0FEA-40F0-9246-9D0BE54D7215}" destId="{F8C59275-CFC9-4E93-9B55-9C38896444B3}" srcOrd="2" destOrd="0" presId="urn:microsoft.com/office/officeart/2009/3/layout/StepUpProcess"/>
    <dgm:cxn modelId="{FB382456-241D-4173-8ABA-C42DA4FC113A}" type="presParOf" srcId="{B95AC519-E2A5-4FCB-A958-734FD5195C7A}" destId="{12253237-FF09-4E37-AF83-7590A04894C8}" srcOrd="3" destOrd="0" presId="urn:microsoft.com/office/officeart/2009/3/layout/StepUpProcess"/>
    <dgm:cxn modelId="{6AEEECFA-B55E-419B-BCA7-378421800C5A}" type="presParOf" srcId="{12253237-FF09-4E37-AF83-7590A04894C8}" destId="{432C0FB3-DEDA-4BC8-9A42-685C1625E86D}" srcOrd="0" destOrd="0" presId="urn:microsoft.com/office/officeart/2009/3/layout/StepUpProcess"/>
    <dgm:cxn modelId="{6A1657B9-7483-45FE-A0CA-5EB3D4AFAED3}" type="presParOf" srcId="{B95AC519-E2A5-4FCB-A958-734FD5195C7A}" destId="{6597651B-62E8-4C9E-AEE2-3FF73FD166F9}" srcOrd="4" destOrd="0" presId="urn:microsoft.com/office/officeart/2009/3/layout/StepUpProcess"/>
    <dgm:cxn modelId="{C285DCD5-62E6-4E09-BEB8-3637BD306F0C}" type="presParOf" srcId="{6597651B-62E8-4C9E-AEE2-3FF73FD166F9}" destId="{B86BD2DE-E1DD-4ADC-B9EB-6D21BE10E4AA}" srcOrd="0" destOrd="0" presId="urn:microsoft.com/office/officeart/2009/3/layout/StepUpProcess"/>
    <dgm:cxn modelId="{A3A967ED-E44C-4939-81F6-8DE5CF5F8F2B}" type="presParOf" srcId="{6597651B-62E8-4C9E-AEE2-3FF73FD166F9}" destId="{FAD7826B-F02C-4142-9BB7-ECA61E9E248A}" srcOrd="1" destOrd="0" presId="urn:microsoft.com/office/officeart/2009/3/layout/StepUpProcess"/>
    <dgm:cxn modelId="{20EA1C04-0185-4288-987B-FAD735698BB0}" type="presParOf" srcId="{6597651B-62E8-4C9E-AEE2-3FF73FD166F9}" destId="{685C7333-FD92-4FAA-94F0-041CF57BC4DA}" srcOrd="2" destOrd="0" presId="urn:microsoft.com/office/officeart/2009/3/layout/StepUpProcess"/>
    <dgm:cxn modelId="{7567AEE6-2BDD-42C2-BD7D-D4CB8E12248C}" type="presParOf" srcId="{B95AC519-E2A5-4FCB-A958-734FD5195C7A}" destId="{E9DCDE10-3A4C-4CC3-9FF5-7523A292D64B}" srcOrd="5" destOrd="0" presId="urn:microsoft.com/office/officeart/2009/3/layout/StepUpProcess"/>
    <dgm:cxn modelId="{8D733DD3-9E76-4EAB-8417-245578D1E41F}" type="presParOf" srcId="{E9DCDE10-3A4C-4CC3-9FF5-7523A292D64B}" destId="{0FE62867-0736-4D12-9824-DA57FE65F9D3}" srcOrd="0" destOrd="0" presId="urn:microsoft.com/office/officeart/2009/3/layout/StepUpProcess"/>
    <dgm:cxn modelId="{06053356-0C9C-4621-A541-227E44C46E56}" type="presParOf" srcId="{B95AC519-E2A5-4FCB-A958-734FD5195C7A}" destId="{E154FF46-74E1-4404-ABD7-F4CE5B01722B}" srcOrd="6" destOrd="0" presId="urn:microsoft.com/office/officeart/2009/3/layout/StepUpProcess"/>
    <dgm:cxn modelId="{650F8D0A-D3AF-4610-820D-B39D68708B54}" type="presParOf" srcId="{E154FF46-74E1-4404-ABD7-F4CE5B01722B}" destId="{0EBDA8B4-D088-4A4F-B7F2-9EA6ADB08702}" srcOrd="0" destOrd="0" presId="urn:microsoft.com/office/officeart/2009/3/layout/StepUpProcess"/>
    <dgm:cxn modelId="{BBE8BA0C-AB66-4E72-88E3-10D511861439}" type="presParOf" srcId="{E154FF46-74E1-4404-ABD7-F4CE5B01722B}" destId="{97E0200F-0460-448D-988B-8582533AD8EF}" srcOrd="1" destOrd="0" presId="urn:microsoft.com/office/officeart/2009/3/layout/StepUpProcess"/>
    <dgm:cxn modelId="{CA8CC9CA-52D5-4F29-9E5A-BA44B4F1E6D7}" type="presParOf" srcId="{E154FF46-74E1-4404-ABD7-F4CE5B01722B}" destId="{4FD96FF1-343A-438F-BC71-4F706AF088FF}" srcOrd="2" destOrd="0" presId="urn:microsoft.com/office/officeart/2009/3/layout/StepUpProcess"/>
    <dgm:cxn modelId="{37401E0A-4990-43AD-BE30-5E93A82ECF75}" type="presParOf" srcId="{B95AC519-E2A5-4FCB-A958-734FD5195C7A}" destId="{91421DAF-30FD-496F-8BF7-767FE30817A5}" srcOrd="7" destOrd="0" presId="urn:microsoft.com/office/officeart/2009/3/layout/StepUpProcess"/>
    <dgm:cxn modelId="{35C15534-DD1F-4FF0-8D2A-72C2ABEF8C45}" type="presParOf" srcId="{91421DAF-30FD-496F-8BF7-767FE30817A5}" destId="{2C2ED55F-EC2E-446C-AF4C-D0150FED553B}" srcOrd="0" destOrd="0" presId="urn:microsoft.com/office/officeart/2009/3/layout/StepUpProcess"/>
    <dgm:cxn modelId="{A54CEE96-BCFD-49A3-8B99-3E6D308695D5}" type="presParOf" srcId="{B95AC519-E2A5-4FCB-A958-734FD5195C7A}" destId="{9B0BE752-8891-4C43-BB06-DEC74C58048A}" srcOrd="8" destOrd="0" presId="urn:microsoft.com/office/officeart/2009/3/layout/StepUpProcess"/>
    <dgm:cxn modelId="{4595FF0F-0D90-4426-B244-19BAD878E06B}" type="presParOf" srcId="{9B0BE752-8891-4C43-BB06-DEC74C58048A}" destId="{0AC964A9-B20C-4E9F-BB3F-6337EC0A33C2}" srcOrd="0" destOrd="0" presId="urn:microsoft.com/office/officeart/2009/3/layout/StepUpProcess"/>
    <dgm:cxn modelId="{FF4CD0C3-959E-453A-AD5D-58466C2DCD6A}" type="presParOf" srcId="{9B0BE752-8891-4C43-BB06-DEC74C58048A}" destId="{A923AF1F-AC70-44FB-AF25-20C08DC16D38}"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BD2A47-4DE8-48AD-B037-BD30EC20D6F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7C588CF3-DBCE-4AC0-88C7-E77176BBA7D9}">
      <dgm:prSet/>
      <dgm:spPr/>
      <dgm:t>
        <a:bodyPr/>
        <a:lstStyle/>
        <a:p>
          <a:r>
            <a:rPr lang="en-IN" dirty="0">
              <a:solidFill>
                <a:schemeClr val="bg1"/>
              </a:solidFill>
            </a:rPr>
            <a:t>Spokespersons present information externally (Kuroki, 2021).</a:t>
          </a:r>
        </a:p>
      </dgm:t>
    </dgm:pt>
    <dgm:pt modelId="{A3F262DD-48D9-4B49-8FBA-CBBF0FF3B584}" type="parTrans" cxnId="{855B6C7D-D0FE-4ED5-9E8F-B1E4A2A8C714}">
      <dgm:prSet/>
      <dgm:spPr/>
      <dgm:t>
        <a:bodyPr/>
        <a:lstStyle/>
        <a:p>
          <a:endParaRPr lang="en-IN">
            <a:solidFill>
              <a:schemeClr val="bg1"/>
            </a:solidFill>
          </a:endParaRPr>
        </a:p>
      </dgm:t>
    </dgm:pt>
    <dgm:pt modelId="{5D08036C-DF61-4A4F-B1E7-E4F7BD50899D}" type="sibTrans" cxnId="{855B6C7D-D0FE-4ED5-9E8F-B1E4A2A8C714}">
      <dgm:prSet/>
      <dgm:spPr/>
      <dgm:t>
        <a:bodyPr/>
        <a:lstStyle/>
        <a:p>
          <a:endParaRPr lang="en-IN">
            <a:solidFill>
              <a:schemeClr val="bg1"/>
            </a:solidFill>
          </a:endParaRPr>
        </a:p>
      </dgm:t>
    </dgm:pt>
    <dgm:pt modelId="{6C6D057E-E13D-4B9F-AB4B-861AB2E11AD1}">
      <dgm:prSet/>
      <dgm:spPr/>
      <dgm:t>
        <a:bodyPr/>
        <a:lstStyle/>
        <a:p>
          <a:r>
            <a:rPr lang="en-IN">
              <a:solidFill>
                <a:schemeClr val="bg1"/>
              </a:solidFill>
            </a:rPr>
            <a:t>Managers communicate at events like Google I/O.</a:t>
          </a:r>
        </a:p>
      </dgm:t>
    </dgm:pt>
    <dgm:pt modelId="{10D1109A-3333-436F-BA3E-BB065EBFA203}" type="parTrans" cxnId="{35843206-789F-4FC3-9D24-DB4F9ECBC721}">
      <dgm:prSet/>
      <dgm:spPr/>
      <dgm:t>
        <a:bodyPr/>
        <a:lstStyle/>
        <a:p>
          <a:endParaRPr lang="en-IN">
            <a:solidFill>
              <a:schemeClr val="bg1"/>
            </a:solidFill>
          </a:endParaRPr>
        </a:p>
      </dgm:t>
    </dgm:pt>
    <dgm:pt modelId="{82BC0F97-DB0C-411E-9E19-2D8BC4844FE6}" type="sibTrans" cxnId="{35843206-789F-4FC3-9D24-DB4F9ECBC721}">
      <dgm:prSet/>
      <dgm:spPr/>
      <dgm:t>
        <a:bodyPr/>
        <a:lstStyle/>
        <a:p>
          <a:endParaRPr lang="en-IN">
            <a:solidFill>
              <a:schemeClr val="bg1"/>
            </a:solidFill>
          </a:endParaRPr>
        </a:p>
      </dgm:t>
    </dgm:pt>
    <dgm:pt modelId="{AAA4481A-1D47-40D0-A055-F9D430E5473A}">
      <dgm:prSet/>
      <dgm:spPr/>
      <dgm:t>
        <a:bodyPr/>
        <a:lstStyle/>
        <a:p>
          <a:r>
            <a:rPr lang="en-IN">
              <a:solidFill>
                <a:schemeClr val="bg1"/>
              </a:solidFill>
            </a:rPr>
            <a:t>Speak on data ethics, AI policy, and sustainability.</a:t>
          </a:r>
        </a:p>
      </dgm:t>
    </dgm:pt>
    <dgm:pt modelId="{39DA8DF3-F89D-4387-9210-B4E7DEEA3BB1}" type="parTrans" cxnId="{09ACD92F-55D4-4151-B1FD-DD5042D65921}">
      <dgm:prSet/>
      <dgm:spPr/>
      <dgm:t>
        <a:bodyPr/>
        <a:lstStyle/>
        <a:p>
          <a:endParaRPr lang="en-IN">
            <a:solidFill>
              <a:schemeClr val="bg1"/>
            </a:solidFill>
          </a:endParaRPr>
        </a:p>
      </dgm:t>
    </dgm:pt>
    <dgm:pt modelId="{B76636AD-5D6F-4B8F-850A-D0AE1528FA0D}" type="sibTrans" cxnId="{09ACD92F-55D4-4151-B1FD-DD5042D65921}">
      <dgm:prSet/>
      <dgm:spPr/>
      <dgm:t>
        <a:bodyPr/>
        <a:lstStyle/>
        <a:p>
          <a:endParaRPr lang="en-IN">
            <a:solidFill>
              <a:schemeClr val="bg1"/>
            </a:solidFill>
          </a:endParaRPr>
        </a:p>
      </dgm:t>
    </dgm:pt>
    <dgm:pt modelId="{EE74AB6E-1907-4256-A128-6387426F4FAD}">
      <dgm:prSet/>
      <dgm:spPr/>
      <dgm:t>
        <a:bodyPr/>
        <a:lstStyle/>
        <a:p>
          <a:r>
            <a:rPr lang="en-IN" dirty="0">
              <a:solidFill>
                <a:schemeClr val="bg1"/>
              </a:solidFill>
            </a:rPr>
            <a:t>Trained in corporate communication and crisis PR (Google, 2019).</a:t>
          </a:r>
        </a:p>
      </dgm:t>
    </dgm:pt>
    <dgm:pt modelId="{2F755839-0A74-448B-A949-776992611E33}" type="parTrans" cxnId="{09D20307-25D1-4840-ACDE-A1F28A33A63B}">
      <dgm:prSet/>
      <dgm:spPr/>
      <dgm:t>
        <a:bodyPr/>
        <a:lstStyle/>
        <a:p>
          <a:endParaRPr lang="en-IN">
            <a:solidFill>
              <a:schemeClr val="bg1"/>
            </a:solidFill>
          </a:endParaRPr>
        </a:p>
      </dgm:t>
    </dgm:pt>
    <dgm:pt modelId="{0C501485-91D6-461F-B483-8B7648E2DCCB}" type="sibTrans" cxnId="{09D20307-25D1-4840-ACDE-A1F28A33A63B}">
      <dgm:prSet/>
      <dgm:spPr/>
      <dgm:t>
        <a:bodyPr/>
        <a:lstStyle/>
        <a:p>
          <a:endParaRPr lang="en-IN">
            <a:solidFill>
              <a:schemeClr val="bg1"/>
            </a:solidFill>
          </a:endParaRPr>
        </a:p>
      </dgm:t>
    </dgm:pt>
    <dgm:pt modelId="{4D0BE05B-35A8-4402-8656-D7D894EF8B6B}">
      <dgm:prSet/>
      <dgm:spPr/>
      <dgm:t>
        <a:bodyPr/>
        <a:lstStyle/>
        <a:p>
          <a:r>
            <a:rPr lang="en-IN">
              <a:solidFill>
                <a:schemeClr val="bg1"/>
              </a:solidFill>
            </a:rPr>
            <a:t>Reinforces brand integrity and ethical leadership.</a:t>
          </a:r>
        </a:p>
      </dgm:t>
    </dgm:pt>
    <dgm:pt modelId="{510CEF1C-9D0A-48E5-8732-8F1565F3132E}" type="parTrans" cxnId="{3076C196-4C50-4BCE-B728-5875CD3F1128}">
      <dgm:prSet/>
      <dgm:spPr/>
      <dgm:t>
        <a:bodyPr/>
        <a:lstStyle/>
        <a:p>
          <a:endParaRPr lang="en-IN">
            <a:solidFill>
              <a:schemeClr val="bg1"/>
            </a:solidFill>
          </a:endParaRPr>
        </a:p>
      </dgm:t>
    </dgm:pt>
    <dgm:pt modelId="{78F1D67C-4D4E-4303-9918-9D5658322B59}" type="sibTrans" cxnId="{3076C196-4C50-4BCE-B728-5875CD3F1128}">
      <dgm:prSet/>
      <dgm:spPr/>
      <dgm:t>
        <a:bodyPr/>
        <a:lstStyle/>
        <a:p>
          <a:endParaRPr lang="en-IN">
            <a:solidFill>
              <a:schemeClr val="bg1"/>
            </a:solidFill>
          </a:endParaRPr>
        </a:p>
      </dgm:t>
    </dgm:pt>
    <dgm:pt modelId="{1400A01F-A689-48C8-99D6-D9F8A5D0599F}" type="pres">
      <dgm:prSet presAssocID="{9CBD2A47-4DE8-48AD-B037-BD30EC20D6F0}" presName="vert0" presStyleCnt="0">
        <dgm:presLayoutVars>
          <dgm:dir/>
          <dgm:animOne val="branch"/>
          <dgm:animLvl val="lvl"/>
        </dgm:presLayoutVars>
      </dgm:prSet>
      <dgm:spPr/>
    </dgm:pt>
    <dgm:pt modelId="{AA9503C2-3463-4E2A-937C-B12ECD1E0E18}" type="pres">
      <dgm:prSet presAssocID="{7C588CF3-DBCE-4AC0-88C7-E77176BBA7D9}" presName="thickLine" presStyleLbl="alignNode1" presStyleIdx="0" presStyleCnt="5"/>
      <dgm:spPr/>
    </dgm:pt>
    <dgm:pt modelId="{9D52A76C-7C0E-484B-A476-70E95F2B3B2D}" type="pres">
      <dgm:prSet presAssocID="{7C588CF3-DBCE-4AC0-88C7-E77176BBA7D9}" presName="horz1" presStyleCnt="0"/>
      <dgm:spPr/>
    </dgm:pt>
    <dgm:pt modelId="{D310789E-CF3A-4033-AF0C-250BA5C42484}" type="pres">
      <dgm:prSet presAssocID="{7C588CF3-DBCE-4AC0-88C7-E77176BBA7D9}" presName="tx1" presStyleLbl="revTx" presStyleIdx="0" presStyleCnt="5"/>
      <dgm:spPr/>
    </dgm:pt>
    <dgm:pt modelId="{4BD9DCAE-9E3D-45C6-8162-EDE2E2D49ED7}" type="pres">
      <dgm:prSet presAssocID="{7C588CF3-DBCE-4AC0-88C7-E77176BBA7D9}" presName="vert1" presStyleCnt="0"/>
      <dgm:spPr/>
    </dgm:pt>
    <dgm:pt modelId="{27E4A785-14F7-4174-8B54-01D444DF47CF}" type="pres">
      <dgm:prSet presAssocID="{6C6D057E-E13D-4B9F-AB4B-861AB2E11AD1}" presName="thickLine" presStyleLbl="alignNode1" presStyleIdx="1" presStyleCnt="5"/>
      <dgm:spPr/>
    </dgm:pt>
    <dgm:pt modelId="{A057B9AF-6C1A-489C-9E30-1192F79A3A45}" type="pres">
      <dgm:prSet presAssocID="{6C6D057E-E13D-4B9F-AB4B-861AB2E11AD1}" presName="horz1" presStyleCnt="0"/>
      <dgm:spPr/>
    </dgm:pt>
    <dgm:pt modelId="{9049C0E2-5107-4A9D-88C4-8979C7423E0A}" type="pres">
      <dgm:prSet presAssocID="{6C6D057E-E13D-4B9F-AB4B-861AB2E11AD1}" presName="tx1" presStyleLbl="revTx" presStyleIdx="1" presStyleCnt="5"/>
      <dgm:spPr/>
    </dgm:pt>
    <dgm:pt modelId="{311A779A-DCA9-4805-8174-A2AB82A392F6}" type="pres">
      <dgm:prSet presAssocID="{6C6D057E-E13D-4B9F-AB4B-861AB2E11AD1}" presName="vert1" presStyleCnt="0"/>
      <dgm:spPr/>
    </dgm:pt>
    <dgm:pt modelId="{41C9758F-DF43-4DFE-AC41-3083552C464E}" type="pres">
      <dgm:prSet presAssocID="{AAA4481A-1D47-40D0-A055-F9D430E5473A}" presName="thickLine" presStyleLbl="alignNode1" presStyleIdx="2" presStyleCnt="5"/>
      <dgm:spPr/>
    </dgm:pt>
    <dgm:pt modelId="{B2BA4E1A-F2F2-4DF3-A21B-BA8F16669A42}" type="pres">
      <dgm:prSet presAssocID="{AAA4481A-1D47-40D0-A055-F9D430E5473A}" presName="horz1" presStyleCnt="0"/>
      <dgm:spPr/>
    </dgm:pt>
    <dgm:pt modelId="{6B226C07-FDD3-40A6-AF40-AC0CA82AAFC3}" type="pres">
      <dgm:prSet presAssocID="{AAA4481A-1D47-40D0-A055-F9D430E5473A}" presName="tx1" presStyleLbl="revTx" presStyleIdx="2" presStyleCnt="5"/>
      <dgm:spPr/>
    </dgm:pt>
    <dgm:pt modelId="{06F91CBC-1702-47D6-A711-DB364E09A84E}" type="pres">
      <dgm:prSet presAssocID="{AAA4481A-1D47-40D0-A055-F9D430E5473A}" presName="vert1" presStyleCnt="0"/>
      <dgm:spPr/>
    </dgm:pt>
    <dgm:pt modelId="{647F785E-ECA3-4A91-BBCC-4B6299FD0A77}" type="pres">
      <dgm:prSet presAssocID="{EE74AB6E-1907-4256-A128-6387426F4FAD}" presName="thickLine" presStyleLbl="alignNode1" presStyleIdx="3" presStyleCnt="5"/>
      <dgm:spPr/>
    </dgm:pt>
    <dgm:pt modelId="{441EA83E-E00B-44FD-B381-0CEA0759A89D}" type="pres">
      <dgm:prSet presAssocID="{EE74AB6E-1907-4256-A128-6387426F4FAD}" presName="horz1" presStyleCnt="0"/>
      <dgm:spPr/>
    </dgm:pt>
    <dgm:pt modelId="{A02E480B-A7B8-41F6-94F8-EF15922320E2}" type="pres">
      <dgm:prSet presAssocID="{EE74AB6E-1907-4256-A128-6387426F4FAD}" presName="tx1" presStyleLbl="revTx" presStyleIdx="3" presStyleCnt="5"/>
      <dgm:spPr/>
    </dgm:pt>
    <dgm:pt modelId="{E0836FBB-660C-4A22-A95A-5C825AF57A56}" type="pres">
      <dgm:prSet presAssocID="{EE74AB6E-1907-4256-A128-6387426F4FAD}" presName="vert1" presStyleCnt="0"/>
      <dgm:spPr/>
    </dgm:pt>
    <dgm:pt modelId="{EAB6E18C-7893-4D4E-A5B1-63DC309A9658}" type="pres">
      <dgm:prSet presAssocID="{4D0BE05B-35A8-4402-8656-D7D894EF8B6B}" presName="thickLine" presStyleLbl="alignNode1" presStyleIdx="4" presStyleCnt="5"/>
      <dgm:spPr/>
    </dgm:pt>
    <dgm:pt modelId="{4A15F14C-7769-4F8E-8FCF-C58B07F71E42}" type="pres">
      <dgm:prSet presAssocID="{4D0BE05B-35A8-4402-8656-D7D894EF8B6B}" presName="horz1" presStyleCnt="0"/>
      <dgm:spPr/>
    </dgm:pt>
    <dgm:pt modelId="{14FAAA59-C0E1-4F5B-B20B-087B9344F76B}" type="pres">
      <dgm:prSet presAssocID="{4D0BE05B-35A8-4402-8656-D7D894EF8B6B}" presName="tx1" presStyleLbl="revTx" presStyleIdx="4" presStyleCnt="5"/>
      <dgm:spPr/>
    </dgm:pt>
    <dgm:pt modelId="{FDB20A0E-69BF-4DAE-95EA-9E292F1CBDEE}" type="pres">
      <dgm:prSet presAssocID="{4D0BE05B-35A8-4402-8656-D7D894EF8B6B}" presName="vert1" presStyleCnt="0"/>
      <dgm:spPr/>
    </dgm:pt>
  </dgm:ptLst>
  <dgm:cxnLst>
    <dgm:cxn modelId="{35843206-789F-4FC3-9D24-DB4F9ECBC721}" srcId="{9CBD2A47-4DE8-48AD-B037-BD30EC20D6F0}" destId="{6C6D057E-E13D-4B9F-AB4B-861AB2E11AD1}" srcOrd="1" destOrd="0" parTransId="{10D1109A-3333-436F-BA3E-BB065EBFA203}" sibTransId="{82BC0F97-DB0C-411E-9E19-2D8BC4844FE6}"/>
    <dgm:cxn modelId="{09D20307-25D1-4840-ACDE-A1F28A33A63B}" srcId="{9CBD2A47-4DE8-48AD-B037-BD30EC20D6F0}" destId="{EE74AB6E-1907-4256-A128-6387426F4FAD}" srcOrd="3" destOrd="0" parTransId="{2F755839-0A74-448B-A949-776992611E33}" sibTransId="{0C501485-91D6-461F-B483-8B7648E2DCCB}"/>
    <dgm:cxn modelId="{12CE2F0A-5B0D-4D01-9E1D-ED4E8D66A847}" type="presOf" srcId="{7C588CF3-DBCE-4AC0-88C7-E77176BBA7D9}" destId="{D310789E-CF3A-4033-AF0C-250BA5C42484}" srcOrd="0" destOrd="0" presId="urn:microsoft.com/office/officeart/2008/layout/LinedList"/>
    <dgm:cxn modelId="{09ACD92F-55D4-4151-B1FD-DD5042D65921}" srcId="{9CBD2A47-4DE8-48AD-B037-BD30EC20D6F0}" destId="{AAA4481A-1D47-40D0-A055-F9D430E5473A}" srcOrd="2" destOrd="0" parTransId="{39DA8DF3-F89D-4387-9210-B4E7DEEA3BB1}" sibTransId="{B76636AD-5D6F-4B8F-850A-D0AE1528FA0D}"/>
    <dgm:cxn modelId="{5611AD34-0266-4620-8A7B-105184A16BCE}" type="presOf" srcId="{EE74AB6E-1907-4256-A128-6387426F4FAD}" destId="{A02E480B-A7B8-41F6-94F8-EF15922320E2}" srcOrd="0" destOrd="0" presId="urn:microsoft.com/office/officeart/2008/layout/LinedList"/>
    <dgm:cxn modelId="{9AC38373-1B58-4120-A533-170D18038FF4}" type="presOf" srcId="{4D0BE05B-35A8-4402-8656-D7D894EF8B6B}" destId="{14FAAA59-C0E1-4F5B-B20B-087B9344F76B}" srcOrd="0" destOrd="0" presId="urn:microsoft.com/office/officeart/2008/layout/LinedList"/>
    <dgm:cxn modelId="{C386BB56-8214-423E-8F6D-F7D8D24A817A}" type="presOf" srcId="{6C6D057E-E13D-4B9F-AB4B-861AB2E11AD1}" destId="{9049C0E2-5107-4A9D-88C4-8979C7423E0A}" srcOrd="0" destOrd="0" presId="urn:microsoft.com/office/officeart/2008/layout/LinedList"/>
    <dgm:cxn modelId="{855B6C7D-D0FE-4ED5-9E8F-B1E4A2A8C714}" srcId="{9CBD2A47-4DE8-48AD-B037-BD30EC20D6F0}" destId="{7C588CF3-DBCE-4AC0-88C7-E77176BBA7D9}" srcOrd="0" destOrd="0" parTransId="{A3F262DD-48D9-4B49-8FBA-CBBF0FF3B584}" sibTransId="{5D08036C-DF61-4A4F-B1E7-E4F7BD50899D}"/>
    <dgm:cxn modelId="{3076C196-4C50-4BCE-B728-5875CD3F1128}" srcId="{9CBD2A47-4DE8-48AD-B037-BD30EC20D6F0}" destId="{4D0BE05B-35A8-4402-8656-D7D894EF8B6B}" srcOrd="4" destOrd="0" parTransId="{510CEF1C-9D0A-48E5-8732-8F1565F3132E}" sibTransId="{78F1D67C-4D4E-4303-9918-9D5658322B59}"/>
    <dgm:cxn modelId="{BF5359E6-5673-45AD-9214-1108360508B1}" type="presOf" srcId="{AAA4481A-1D47-40D0-A055-F9D430E5473A}" destId="{6B226C07-FDD3-40A6-AF40-AC0CA82AAFC3}" srcOrd="0" destOrd="0" presId="urn:microsoft.com/office/officeart/2008/layout/LinedList"/>
    <dgm:cxn modelId="{45FBA9F2-EBFF-4596-B2A8-93BBBB6ABBBD}" type="presOf" srcId="{9CBD2A47-4DE8-48AD-B037-BD30EC20D6F0}" destId="{1400A01F-A689-48C8-99D6-D9F8A5D0599F}" srcOrd="0" destOrd="0" presId="urn:microsoft.com/office/officeart/2008/layout/LinedList"/>
    <dgm:cxn modelId="{BBC497B4-B8F1-429C-B02E-33AD75C8C932}" type="presParOf" srcId="{1400A01F-A689-48C8-99D6-D9F8A5D0599F}" destId="{AA9503C2-3463-4E2A-937C-B12ECD1E0E18}" srcOrd="0" destOrd="0" presId="urn:microsoft.com/office/officeart/2008/layout/LinedList"/>
    <dgm:cxn modelId="{9B4C0ABB-E839-4458-9A09-3A3D994582A4}" type="presParOf" srcId="{1400A01F-A689-48C8-99D6-D9F8A5D0599F}" destId="{9D52A76C-7C0E-484B-A476-70E95F2B3B2D}" srcOrd="1" destOrd="0" presId="urn:microsoft.com/office/officeart/2008/layout/LinedList"/>
    <dgm:cxn modelId="{5FD4CEA2-5B16-4912-BE72-EC02C5A43855}" type="presParOf" srcId="{9D52A76C-7C0E-484B-A476-70E95F2B3B2D}" destId="{D310789E-CF3A-4033-AF0C-250BA5C42484}" srcOrd="0" destOrd="0" presId="urn:microsoft.com/office/officeart/2008/layout/LinedList"/>
    <dgm:cxn modelId="{4240BC26-41D7-4CD1-9496-CAA7AD9CEECD}" type="presParOf" srcId="{9D52A76C-7C0E-484B-A476-70E95F2B3B2D}" destId="{4BD9DCAE-9E3D-45C6-8162-EDE2E2D49ED7}" srcOrd="1" destOrd="0" presId="urn:microsoft.com/office/officeart/2008/layout/LinedList"/>
    <dgm:cxn modelId="{2B35EC8C-6CAC-490E-A8EF-19CBD207BD45}" type="presParOf" srcId="{1400A01F-A689-48C8-99D6-D9F8A5D0599F}" destId="{27E4A785-14F7-4174-8B54-01D444DF47CF}" srcOrd="2" destOrd="0" presId="urn:microsoft.com/office/officeart/2008/layout/LinedList"/>
    <dgm:cxn modelId="{ACD23FDF-0206-4665-A5BC-4BCA14658433}" type="presParOf" srcId="{1400A01F-A689-48C8-99D6-D9F8A5D0599F}" destId="{A057B9AF-6C1A-489C-9E30-1192F79A3A45}" srcOrd="3" destOrd="0" presId="urn:microsoft.com/office/officeart/2008/layout/LinedList"/>
    <dgm:cxn modelId="{D43C0699-9906-4947-BC2D-2681E3865401}" type="presParOf" srcId="{A057B9AF-6C1A-489C-9E30-1192F79A3A45}" destId="{9049C0E2-5107-4A9D-88C4-8979C7423E0A}" srcOrd="0" destOrd="0" presId="urn:microsoft.com/office/officeart/2008/layout/LinedList"/>
    <dgm:cxn modelId="{22F76344-7DF3-4C8A-88BD-C5A47743B2B8}" type="presParOf" srcId="{A057B9AF-6C1A-489C-9E30-1192F79A3A45}" destId="{311A779A-DCA9-4805-8174-A2AB82A392F6}" srcOrd="1" destOrd="0" presId="urn:microsoft.com/office/officeart/2008/layout/LinedList"/>
    <dgm:cxn modelId="{32865DE2-BF76-4565-A819-D0D763246576}" type="presParOf" srcId="{1400A01F-A689-48C8-99D6-D9F8A5D0599F}" destId="{41C9758F-DF43-4DFE-AC41-3083552C464E}" srcOrd="4" destOrd="0" presId="urn:microsoft.com/office/officeart/2008/layout/LinedList"/>
    <dgm:cxn modelId="{F6D27594-DE77-4769-A06A-790439D100FF}" type="presParOf" srcId="{1400A01F-A689-48C8-99D6-D9F8A5D0599F}" destId="{B2BA4E1A-F2F2-4DF3-A21B-BA8F16669A42}" srcOrd="5" destOrd="0" presId="urn:microsoft.com/office/officeart/2008/layout/LinedList"/>
    <dgm:cxn modelId="{423DB466-B156-4A0E-A290-78F76BF78E5C}" type="presParOf" srcId="{B2BA4E1A-F2F2-4DF3-A21B-BA8F16669A42}" destId="{6B226C07-FDD3-40A6-AF40-AC0CA82AAFC3}" srcOrd="0" destOrd="0" presId="urn:microsoft.com/office/officeart/2008/layout/LinedList"/>
    <dgm:cxn modelId="{B7A9AB43-D8BE-44DD-BC92-F97DCFCFE1F7}" type="presParOf" srcId="{B2BA4E1A-F2F2-4DF3-A21B-BA8F16669A42}" destId="{06F91CBC-1702-47D6-A711-DB364E09A84E}" srcOrd="1" destOrd="0" presId="urn:microsoft.com/office/officeart/2008/layout/LinedList"/>
    <dgm:cxn modelId="{EF975DB6-8679-4713-B7CD-3916EBA8F3AC}" type="presParOf" srcId="{1400A01F-A689-48C8-99D6-D9F8A5D0599F}" destId="{647F785E-ECA3-4A91-BBCC-4B6299FD0A77}" srcOrd="6" destOrd="0" presId="urn:microsoft.com/office/officeart/2008/layout/LinedList"/>
    <dgm:cxn modelId="{8BB22764-D529-4264-BAA2-D042EA259DD1}" type="presParOf" srcId="{1400A01F-A689-48C8-99D6-D9F8A5D0599F}" destId="{441EA83E-E00B-44FD-B381-0CEA0759A89D}" srcOrd="7" destOrd="0" presId="urn:microsoft.com/office/officeart/2008/layout/LinedList"/>
    <dgm:cxn modelId="{5828AB02-646C-45E6-985B-20E53CDB451B}" type="presParOf" srcId="{441EA83E-E00B-44FD-B381-0CEA0759A89D}" destId="{A02E480B-A7B8-41F6-94F8-EF15922320E2}" srcOrd="0" destOrd="0" presId="urn:microsoft.com/office/officeart/2008/layout/LinedList"/>
    <dgm:cxn modelId="{22F4ECA0-64BB-4991-90C2-909EBD4CB3A1}" type="presParOf" srcId="{441EA83E-E00B-44FD-B381-0CEA0759A89D}" destId="{E0836FBB-660C-4A22-A95A-5C825AF57A56}" srcOrd="1" destOrd="0" presId="urn:microsoft.com/office/officeart/2008/layout/LinedList"/>
    <dgm:cxn modelId="{8D97F55D-40C9-483A-973B-30AE9069A1A2}" type="presParOf" srcId="{1400A01F-A689-48C8-99D6-D9F8A5D0599F}" destId="{EAB6E18C-7893-4D4E-A5B1-63DC309A9658}" srcOrd="8" destOrd="0" presId="urn:microsoft.com/office/officeart/2008/layout/LinedList"/>
    <dgm:cxn modelId="{A4C05B73-D20D-4FBF-B11E-EC063629601F}" type="presParOf" srcId="{1400A01F-A689-48C8-99D6-D9F8A5D0599F}" destId="{4A15F14C-7769-4F8E-8FCF-C58B07F71E42}" srcOrd="9" destOrd="0" presId="urn:microsoft.com/office/officeart/2008/layout/LinedList"/>
    <dgm:cxn modelId="{4D6DC17A-074B-408A-A2E7-9B8830199417}" type="presParOf" srcId="{4A15F14C-7769-4F8E-8FCF-C58B07F71E42}" destId="{14FAAA59-C0E1-4F5B-B20B-087B9344F76B}" srcOrd="0" destOrd="0" presId="urn:microsoft.com/office/officeart/2008/layout/LinedList"/>
    <dgm:cxn modelId="{969AB1CA-5492-44D2-A473-9C2F01E98E54}" type="presParOf" srcId="{4A15F14C-7769-4F8E-8FCF-C58B07F71E42}" destId="{FDB20A0E-69BF-4DAE-95EA-9E292F1CBD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8CFC8AB-7783-4DA3-9651-450429154FA9}"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IN"/>
        </a:p>
      </dgm:t>
    </dgm:pt>
    <dgm:pt modelId="{5296622F-93C3-40B3-A91A-CECCB1A34CE3}">
      <dgm:prSet/>
      <dgm:spPr/>
      <dgm:t>
        <a:bodyPr/>
        <a:lstStyle/>
        <a:p>
          <a:r>
            <a:rPr lang="en-IN" dirty="0">
              <a:solidFill>
                <a:schemeClr val="bg1"/>
              </a:solidFill>
            </a:rPr>
            <a:t>Communication training boosts leadership effectiveness.</a:t>
          </a:r>
        </a:p>
      </dgm:t>
    </dgm:pt>
    <dgm:pt modelId="{75146D0E-6496-453E-A1CF-714943922220}" type="parTrans" cxnId="{6C51F91B-8963-4955-A345-88A2B73FF837}">
      <dgm:prSet/>
      <dgm:spPr/>
      <dgm:t>
        <a:bodyPr/>
        <a:lstStyle/>
        <a:p>
          <a:endParaRPr lang="en-IN">
            <a:solidFill>
              <a:schemeClr val="bg1"/>
            </a:solidFill>
          </a:endParaRPr>
        </a:p>
      </dgm:t>
    </dgm:pt>
    <dgm:pt modelId="{AD709D45-710D-4A0B-9C6F-8193FC8DF00A}" type="sibTrans" cxnId="{6C51F91B-8963-4955-A345-88A2B73FF837}">
      <dgm:prSet/>
      <dgm:spPr/>
      <dgm:t>
        <a:bodyPr/>
        <a:lstStyle/>
        <a:p>
          <a:endParaRPr lang="en-IN">
            <a:solidFill>
              <a:schemeClr val="bg1"/>
            </a:solidFill>
          </a:endParaRPr>
        </a:p>
      </dgm:t>
    </dgm:pt>
    <dgm:pt modelId="{52D3F3F9-2AE1-4E30-BAF2-09DD28D215DB}">
      <dgm:prSet/>
      <dgm:spPr/>
      <dgm:t>
        <a:bodyPr/>
        <a:lstStyle/>
        <a:p>
          <a:r>
            <a:rPr lang="en-IN" dirty="0">
              <a:solidFill>
                <a:schemeClr val="bg1"/>
              </a:solidFill>
            </a:rPr>
            <a:t>Managers who share clearly increase engagement by 23% (</a:t>
          </a:r>
          <a:r>
            <a:rPr lang="en-IN" dirty="0" err="1">
              <a:solidFill>
                <a:schemeClr val="bg1"/>
              </a:solidFill>
            </a:rPr>
            <a:t>Masitoh</a:t>
          </a:r>
          <a:r>
            <a:rPr lang="en-IN" dirty="0">
              <a:solidFill>
                <a:schemeClr val="bg1"/>
              </a:solidFill>
            </a:rPr>
            <a:t>, 2022).</a:t>
          </a:r>
        </a:p>
      </dgm:t>
    </dgm:pt>
    <dgm:pt modelId="{39BD50C4-85A0-4162-A8ED-DF7CFF01E7D3}" type="parTrans" cxnId="{07725C64-FC87-484C-9EF4-785DC2C109DC}">
      <dgm:prSet/>
      <dgm:spPr/>
      <dgm:t>
        <a:bodyPr/>
        <a:lstStyle/>
        <a:p>
          <a:endParaRPr lang="en-IN">
            <a:solidFill>
              <a:schemeClr val="bg1"/>
            </a:solidFill>
          </a:endParaRPr>
        </a:p>
      </dgm:t>
    </dgm:pt>
    <dgm:pt modelId="{831C218B-46D3-48B4-BECD-AD4596C60162}" type="sibTrans" cxnId="{07725C64-FC87-484C-9EF4-785DC2C109DC}">
      <dgm:prSet/>
      <dgm:spPr/>
      <dgm:t>
        <a:bodyPr/>
        <a:lstStyle/>
        <a:p>
          <a:endParaRPr lang="en-IN">
            <a:solidFill>
              <a:schemeClr val="bg1"/>
            </a:solidFill>
          </a:endParaRPr>
        </a:p>
      </dgm:t>
    </dgm:pt>
    <dgm:pt modelId="{DE5036D4-61DF-4E6A-9AD8-B115B5B118FB}">
      <dgm:prSet/>
      <dgm:spPr/>
      <dgm:t>
        <a:bodyPr/>
        <a:lstStyle/>
        <a:p>
          <a:r>
            <a:rPr lang="en-IN">
              <a:solidFill>
                <a:schemeClr val="bg1"/>
              </a:solidFill>
            </a:rPr>
            <a:t>Promotes organizational transparency and ethical standards.</a:t>
          </a:r>
        </a:p>
      </dgm:t>
    </dgm:pt>
    <dgm:pt modelId="{CB1B5782-8D54-437B-8218-AAC2E104B0F2}" type="parTrans" cxnId="{273F5A55-BBCA-4C52-9A68-76DD26CB644A}">
      <dgm:prSet/>
      <dgm:spPr/>
      <dgm:t>
        <a:bodyPr/>
        <a:lstStyle/>
        <a:p>
          <a:endParaRPr lang="en-IN">
            <a:solidFill>
              <a:schemeClr val="bg1"/>
            </a:solidFill>
          </a:endParaRPr>
        </a:p>
      </dgm:t>
    </dgm:pt>
    <dgm:pt modelId="{978EF719-84C9-4994-8E86-6A59CA45F310}" type="sibTrans" cxnId="{273F5A55-BBCA-4C52-9A68-76DD26CB644A}">
      <dgm:prSet/>
      <dgm:spPr/>
      <dgm:t>
        <a:bodyPr/>
        <a:lstStyle/>
        <a:p>
          <a:endParaRPr lang="en-IN">
            <a:solidFill>
              <a:schemeClr val="bg1"/>
            </a:solidFill>
          </a:endParaRPr>
        </a:p>
      </dgm:t>
    </dgm:pt>
    <dgm:pt modelId="{F8B5966A-9342-4D03-B448-DDA7242EF8F0}">
      <dgm:prSet/>
      <dgm:spPr/>
      <dgm:t>
        <a:bodyPr/>
        <a:lstStyle/>
        <a:p>
          <a:r>
            <a:rPr lang="en-IN">
              <a:solidFill>
                <a:schemeClr val="bg1"/>
              </a:solidFill>
            </a:rPr>
            <a:t>Google fosters these skills through leadership labs.</a:t>
          </a:r>
        </a:p>
      </dgm:t>
    </dgm:pt>
    <dgm:pt modelId="{DF43C316-2386-4AE3-B68E-113D500FB0B4}" type="parTrans" cxnId="{729E6CA5-AC65-4420-9CE0-181E665AE4E9}">
      <dgm:prSet/>
      <dgm:spPr/>
      <dgm:t>
        <a:bodyPr/>
        <a:lstStyle/>
        <a:p>
          <a:endParaRPr lang="en-IN">
            <a:solidFill>
              <a:schemeClr val="bg1"/>
            </a:solidFill>
          </a:endParaRPr>
        </a:p>
      </dgm:t>
    </dgm:pt>
    <dgm:pt modelId="{05AC072B-29F9-47DC-9D2B-A7AABA2F7637}" type="sibTrans" cxnId="{729E6CA5-AC65-4420-9CE0-181E665AE4E9}">
      <dgm:prSet/>
      <dgm:spPr/>
      <dgm:t>
        <a:bodyPr/>
        <a:lstStyle/>
        <a:p>
          <a:endParaRPr lang="en-IN">
            <a:solidFill>
              <a:schemeClr val="bg1"/>
            </a:solidFill>
          </a:endParaRPr>
        </a:p>
      </dgm:t>
    </dgm:pt>
    <dgm:pt modelId="{74B7DA7B-A006-4F92-9C30-EF353368D0F4}">
      <dgm:prSet/>
      <dgm:spPr/>
      <dgm:t>
        <a:bodyPr/>
        <a:lstStyle/>
        <a:p>
          <a:r>
            <a:rPr lang="en-IN">
              <a:solidFill>
                <a:schemeClr val="bg1"/>
              </a:solidFill>
            </a:rPr>
            <a:t>Enhances mission alignment and stakeholder trust.</a:t>
          </a:r>
        </a:p>
      </dgm:t>
    </dgm:pt>
    <dgm:pt modelId="{4E10F6DD-56EA-4040-A2A9-8C29C77CA384}" type="parTrans" cxnId="{D0B39CD8-EB1B-4C88-B433-77DE440FBDAD}">
      <dgm:prSet/>
      <dgm:spPr/>
      <dgm:t>
        <a:bodyPr/>
        <a:lstStyle/>
        <a:p>
          <a:endParaRPr lang="en-IN">
            <a:solidFill>
              <a:schemeClr val="bg1"/>
            </a:solidFill>
          </a:endParaRPr>
        </a:p>
      </dgm:t>
    </dgm:pt>
    <dgm:pt modelId="{4272A768-B04B-4419-A0F6-6EB30815AB10}" type="sibTrans" cxnId="{D0B39CD8-EB1B-4C88-B433-77DE440FBDAD}">
      <dgm:prSet/>
      <dgm:spPr/>
      <dgm:t>
        <a:bodyPr/>
        <a:lstStyle/>
        <a:p>
          <a:endParaRPr lang="en-IN">
            <a:solidFill>
              <a:schemeClr val="bg1"/>
            </a:solidFill>
          </a:endParaRPr>
        </a:p>
      </dgm:t>
    </dgm:pt>
    <dgm:pt modelId="{519519EA-319B-4570-8F87-73E5989A055F}" type="pres">
      <dgm:prSet presAssocID="{58CFC8AB-7783-4DA3-9651-450429154FA9}" presName="Name0" presStyleCnt="0">
        <dgm:presLayoutVars>
          <dgm:dir/>
          <dgm:resizeHandles val="exact"/>
        </dgm:presLayoutVars>
      </dgm:prSet>
      <dgm:spPr/>
    </dgm:pt>
    <dgm:pt modelId="{BDCBFF4C-5CF8-485D-AD54-0128E2EC6D03}" type="pres">
      <dgm:prSet presAssocID="{58CFC8AB-7783-4DA3-9651-450429154FA9}" presName="arrow" presStyleLbl="bgShp" presStyleIdx="0" presStyleCnt="1"/>
      <dgm:spPr/>
    </dgm:pt>
    <dgm:pt modelId="{161887E7-8DEB-4ECB-8C44-14282C2A5CE7}" type="pres">
      <dgm:prSet presAssocID="{58CFC8AB-7783-4DA3-9651-450429154FA9}" presName="points" presStyleCnt="0"/>
      <dgm:spPr/>
    </dgm:pt>
    <dgm:pt modelId="{BC163C01-EB6A-4976-BFD7-6379C2CFC43D}" type="pres">
      <dgm:prSet presAssocID="{5296622F-93C3-40B3-A91A-CECCB1A34CE3}" presName="compositeA" presStyleCnt="0"/>
      <dgm:spPr/>
    </dgm:pt>
    <dgm:pt modelId="{37617921-074B-47F3-B3E8-55651B228BC2}" type="pres">
      <dgm:prSet presAssocID="{5296622F-93C3-40B3-A91A-CECCB1A34CE3}" presName="textA" presStyleLbl="revTx" presStyleIdx="0" presStyleCnt="5">
        <dgm:presLayoutVars>
          <dgm:bulletEnabled val="1"/>
        </dgm:presLayoutVars>
      </dgm:prSet>
      <dgm:spPr/>
    </dgm:pt>
    <dgm:pt modelId="{F010900C-AFE1-44E7-A3DB-8DC2718DAC96}" type="pres">
      <dgm:prSet presAssocID="{5296622F-93C3-40B3-A91A-CECCB1A34CE3}" presName="circleA" presStyleLbl="node1" presStyleIdx="0" presStyleCnt="5"/>
      <dgm:spPr/>
    </dgm:pt>
    <dgm:pt modelId="{E781EB3E-E3F3-409E-B815-916006AE1DBF}" type="pres">
      <dgm:prSet presAssocID="{5296622F-93C3-40B3-A91A-CECCB1A34CE3}" presName="spaceA" presStyleCnt="0"/>
      <dgm:spPr/>
    </dgm:pt>
    <dgm:pt modelId="{26DBB8B1-E04D-4BC5-B5DA-E677A6B4C7C9}" type="pres">
      <dgm:prSet presAssocID="{AD709D45-710D-4A0B-9C6F-8193FC8DF00A}" presName="space" presStyleCnt="0"/>
      <dgm:spPr/>
    </dgm:pt>
    <dgm:pt modelId="{634AF561-4789-4E81-9CBE-4A391F00FBC7}" type="pres">
      <dgm:prSet presAssocID="{52D3F3F9-2AE1-4E30-BAF2-09DD28D215DB}" presName="compositeB" presStyleCnt="0"/>
      <dgm:spPr/>
    </dgm:pt>
    <dgm:pt modelId="{08287AA3-DED9-4496-93F0-8EEE48796AEE}" type="pres">
      <dgm:prSet presAssocID="{52D3F3F9-2AE1-4E30-BAF2-09DD28D215DB}" presName="textB" presStyleLbl="revTx" presStyleIdx="1" presStyleCnt="5">
        <dgm:presLayoutVars>
          <dgm:bulletEnabled val="1"/>
        </dgm:presLayoutVars>
      </dgm:prSet>
      <dgm:spPr/>
    </dgm:pt>
    <dgm:pt modelId="{08F96A6D-D798-44BC-87F2-C1A1E656E0B4}" type="pres">
      <dgm:prSet presAssocID="{52D3F3F9-2AE1-4E30-BAF2-09DD28D215DB}" presName="circleB" presStyleLbl="node1" presStyleIdx="1" presStyleCnt="5"/>
      <dgm:spPr/>
    </dgm:pt>
    <dgm:pt modelId="{598B65BA-76DB-4D45-8170-FDBB345FBBC5}" type="pres">
      <dgm:prSet presAssocID="{52D3F3F9-2AE1-4E30-BAF2-09DD28D215DB}" presName="spaceB" presStyleCnt="0"/>
      <dgm:spPr/>
    </dgm:pt>
    <dgm:pt modelId="{1FF838A2-A984-4E4F-A969-A1BBFA077019}" type="pres">
      <dgm:prSet presAssocID="{831C218B-46D3-48B4-BECD-AD4596C60162}" presName="space" presStyleCnt="0"/>
      <dgm:spPr/>
    </dgm:pt>
    <dgm:pt modelId="{A2A2DC69-EE9A-48F8-8BF8-B4D52A10686E}" type="pres">
      <dgm:prSet presAssocID="{DE5036D4-61DF-4E6A-9AD8-B115B5B118FB}" presName="compositeA" presStyleCnt="0"/>
      <dgm:spPr/>
    </dgm:pt>
    <dgm:pt modelId="{9BAD3FC9-276C-4178-8127-1B8BC344F9CF}" type="pres">
      <dgm:prSet presAssocID="{DE5036D4-61DF-4E6A-9AD8-B115B5B118FB}" presName="textA" presStyleLbl="revTx" presStyleIdx="2" presStyleCnt="5">
        <dgm:presLayoutVars>
          <dgm:bulletEnabled val="1"/>
        </dgm:presLayoutVars>
      </dgm:prSet>
      <dgm:spPr/>
    </dgm:pt>
    <dgm:pt modelId="{9EC82F26-49EE-427F-9FD4-EAAC7737AF6D}" type="pres">
      <dgm:prSet presAssocID="{DE5036D4-61DF-4E6A-9AD8-B115B5B118FB}" presName="circleA" presStyleLbl="node1" presStyleIdx="2" presStyleCnt="5"/>
      <dgm:spPr/>
    </dgm:pt>
    <dgm:pt modelId="{ED449745-4F73-4BC1-B93D-EAFD670BBB47}" type="pres">
      <dgm:prSet presAssocID="{DE5036D4-61DF-4E6A-9AD8-B115B5B118FB}" presName="spaceA" presStyleCnt="0"/>
      <dgm:spPr/>
    </dgm:pt>
    <dgm:pt modelId="{D29E23B6-1DF1-4E1C-BFA7-1E06ED09EE45}" type="pres">
      <dgm:prSet presAssocID="{978EF719-84C9-4994-8E86-6A59CA45F310}" presName="space" presStyleCnt="0"/>
      <dgm:spPr/>
    </dgm:pt>
    <dgm:pt modelId="{D5BE3D9E-5549-4F96-AC14-6F10172D52BE}" type="pres">
      <dgm:prSet presAssocID="{F8B5966A-9342-4D03-B448-DDA7242EF8F0}" presName="compositeB" presStyleCnt="0"/>
      <dgm:spPr/>
    </dgm:pt>
    <dgm:pt modelId="{2EE61C50-1256-414B-A74E-9208B0C708CA}" type="pres">
      <dgm:prSet presAssocID="{F8B5966A-9342-4D03-B448-DDA7242EF8F0}" presName="textB" presStyleLbl="revTx" presStyleIdx="3" presStyleCnt="5">
        <dgm:presLayoutVars>
          <dgm:bulletEnabled val="1"/>
        </dgm:presLayoutVars>
      </dgm:prSet>
      <dgm:spPr/>
    </dgm:pt>
    <dgm:pt modelId="{0878E5F7-62D1-4500-A280-C35029389E6A}" type="pres">
      <dgm:prSet presAssocID="{F8B5966A-9342-4D03-B448-DDA7242EF8F0}" presName="circleB" presStyleLbl="node1" presStyleIdx="3" presStyleCnt="5"/>
      <dgm:spPr/>
    </dgm:pt>
    <dgm:pt modelId="{33CE99D1-2975-4786-AD98-26918FB751E5}" type="pres">
      <dgm:prSet presAssocID="{F8B5966A-9342-4D03-B448-DDA7242EF8F0}" presName="spaceB" presStyleCnt="0"/>
      <dgm:spPr/>
    </dgm:pt>
    <dgm:pt modelId="{E8B346F2-72BF-4509-9C5C-D2E0ACEA276E}" type="pres">
      <dgm:prSet presAssocID="{05AC072B-29F9-47DC-9D2B-A7AABA2F7637}" presName="space" presStyleCnt="0"/>
      <dgm:spPr/>
    </dgm:pt>
    <dgm:pt modelId="{4A921E02-FABC-4A02-BAEC-91A64285A90C}" type="pres">
      <dgm:prSet presAssocID="{74B7DA7B-A006-4F92-9C30-EF353368D0F4}" presName="compositeA" presStyleCnt="0"/>
      <dgm:spPr/>
    </dgm:pt>
    <dgm:pt modelId="{3756B053-16BC-4948-82CE-6DEE382BE2ED}" type="pres">
      <dgm:prSet presAssocID="{74B7DA7B-A006-4F92-9C30-EF353368D0F4}" presName="textA" presStyleLbl="revTx" presStyleIdx="4" presStyleCnt="5">
        <dgm:presLayoutVars>
          <dgm:bulletEnabled val="1"/>
        </dgm:presLayoutVars>
      </dgm:prSet>
      <dgm:spPr/>
    </dgm:pt>
    <dgm:pt modelId="{227F65E7-3F98-46B1-B0F0-03C7B38989E0}" type="pres">
      <dgm:prSet presAssocID="{74B7DA7B-A006-4F92-9C30-EF353368D0F4}" presName="circleA" presStyleLbl="node1" presStyleIdx="4" presStyleCnt="5"/>
      <dgm:spPr/>
    </dgm:pt>
    <dgm:pt modelId="{E28B3346-67E4-479A-B0B8-2F29274E97DF}" type="pres">
      <dgm:prSet presAssocID="{74B7DA7B-A006-4F92-9C30-EF353368D0F4}" presName="spaceA" presStyleCnt="0"/>
      <dgm:spPr/>
    </dgm:pt>
  </dgm:ptLst>
  <dgm:cxnLst>
    <dgm:cxn modelId="{E01D4916-E91B-405A-AD0E-BBA4C7474F31}" type="presOf" srcId="{DE5036D4-61DF-4E6A-9AD8-B115B5B118FB}" destId="{9BAD3FC9-276C-4178-8127-1B8BC344F9CF}" srcOrd="0" destOrd="0" presId="urn:microsoft.com/office/officeart/2005/8/layout/hProcess11"/>
    <dgm:cxn modelId="{6C51F91B-8963-4955-A345-88A2B73FF837}" srcId="{58CFC8AB-7783-4DA3-9651-450429154FA9}" destId="{5296622F-93C3-40B3-A91A-CECCB1A34CE3}" srcOrd="0" destOrd="0" parTransId="{75146D0E-6496-453E-A1CF-714943922220}" sibTransId="{AD709D45-710D-4A0B-9C6F-8193FC8DF00A}"/>
    <dgm:cxn modelId="{C2CFC826-8883-4911-8D09-F38ED36FECA2}" type="presOf" srcId="{F8B5966A-9342-4D03-B448-DDA7242EF8F0}" destId="{2EE61C50-1256-414B-A74E-9208B0C708CA}" srcOrd="0" destOrd="0" presId="urn:microsoft.com/office/officeart/2005/8/layout/hProcess11"/>
    <dgm:cxn modelId="{07725C64-FC87-484C-9EF4-785DC2C109DC}" srcId="{58CFC8AB-7783-4DA3-9651-450429154FA9}" destId="{52D3F3F9-2AE1-4E30-BAF2-09DD28D215DB}" srcOrd="1" destOrd="0" parTransId="{39BD50C4-85A0-4162-A8ED-DF7CFF01E7D3}" sibTransId="{831C218B-46D3-48B4-BECD-AD4596C60162}"/>
    <dgm:cxn modelId="{1BDA756A-745A-4D68-A6CB-BEB64156394E}" type="presOf" srcId="{58CFC8AB-7783-4DA3-9651-450429154FA9}" destId="{519519EA-319B-4570-8F87-73E5989A055F}" srcOrd="0" destOrd="0" presId="urn:microsoft.com/office/officeart/2005/8/layout/hProcess11"/>
    <dgm:cxn modelId="{EF370E6E-BE5F-445B-9AC2-4BD57F8D058D}" type="presOf" srcId="{52D3F3F9-2AE1-4E30-BAF2-09DD28D215DB}" destId="{08287AA3-DED9-4496-93F0-8EEE48796AEE}" srcOrd="0" destOrd="0" presId="urn:microsoft.com/office/officeart/2005/8/layout/hProcess11"/>
    <dgm:cxn modelId="{B3172B54-3D9C-42A1-89DB-191590B96C69}" type="presOf" srcId="{74B7DA7B-A006-4F92-9C30-EF353368D0F4}" destId="{3756B053-16BC-4948-82CE-6DEE382BE2ED}" srcOrd="0" destOrd="0" presId="urn:microsoft.com/office/officeart/2005/8/layout/hProcess11"/>
    <dgm:cxn modelId="{273F5A55-BBCA-4C52-9A68-76DD26CB644A}" srcId="{58CFC8AB-7783-4DA3-9651-450429154FA9}" destId="{DE5036D4-61DF-4E6A-9AD8-B115B5B118FB}" srcOrd="2" destOrd="0" parTransId="{CB1B5782-8D54-437B-8218-AAC2E104B0F2}" sibTransId="{978EF719-84C9-4994-8E86-6A59CA45F310}"/>
    <dgm:cxn modelId="{729E6CA5-AC65-4420-9CE0-181E665AE4E9}" srcId="{58CFC8AB-7783-4DA3-9651-450429154FA9}" destId="{F8B5966A-9342-4D03-B448-DDA7242EF8F0}" srcOrd="3" destOrd="0" parTransId="{DF43C316-2386-4AE3-B68E-113D500FB0B4}" sibTransId="{05AC072B-29F9-47DC-9D2B-A7AABA2F7637}"/>
    <dgm:cxn modelId="{544600B2-E1C7-46D3-AC9A-A2AA4ED0AF3D}" type="presOf" srcId="{5296622F-93C3-40B3-A91A-CECCB1A34CE3}" destId="{37617921-074B-47F3-B3E8-55651B228BC2}" srcOrd="0" destOrd="0" presId="urn:microsoft.com/office/officeart/2005/8/layout/hProcess11"/>
    <dgm:cxn modelId="{D0B39CD8-EB1B-4C88-B433-77DE440FBDAD}" srcId="{58CFC8AB-7783-4DA3-9651-450429154FA9}" destId="{74B7DA7B-A006-4F92-9C30-EF353368D0F4}" srcOrd="4" destOrd="0" parTransId="{4E10F6DD-56EA-4040-A2A9-8C29C77CA384}" sibTransId="{4272A768-B04B-4419-A0F6-6EB30815AB10}"/>
    <dgm:cxn modelId="{127AECAF-DB7D-448A-827F-F02F894E01A6}" type="presParOf" srcId="{519519EA-319B-4570-8F87-73E5989A055F}" destId="{BDCBFF4C-5CF8-485D-AD54-0128E2EC6D03}" srcOrd="0" destOrd="0" presId="urn:microsoft.com/office/officeart/2005/8/layout/hProcess11"/>
    <dgm:cxn modelId="{B8F1E3B6-65C9-4DBF-87CA-0489F548591E}" type="presParOf" srcId="{519519EA-319B-4570-8F87-73E5989A055F}" destId="{161887E7-8DEB-4ECB-8C44-14282C2A5CE7}" srcOrd="1" destOrd="0" presId="urn:microsoft.com/office/officeart/2005/8/layout/hProcess11"/>
    <dgm:cxn modelId="{FA0DE777-3524-4C6E-9F4A-A5FB9E839E77}" type="presParOf" srcId="{161887E7-8DEB-4ECB-8C44-14282C2A5CE7}" destId="{BC163C01-EB6A-4976-BFD7-6379C2CFC43D}" srcOrd="0" destOrd="0" presId="urn:microsoft.com/office/officeart/2005/8/layout/hProcess11"/>
    <dgm:cxn modelId="{F9FAD8F1-5177-4B55-B736-F67E887DA7B4}" type="presParOf" srcId="{BC163C01-EB6A-4976-BFD7-6379C2CFC43D}" destId="{37617921-074B-47F3-B3E8-55651B228BC2}" srcOrd="0" destOrd="0" presId="urn:microsoft.com/office/officeart/2005/8/layout/hProcess11"/>
    <dgm:cxn modelId="{F6EE6524-59F6-4CD7-BFEE-85B27DF37078}" type="presParOf" srcId="{BC163C01-EB6A-4976-BFD7-6379C2CFC43D}" destId="{F010900C-AFE1-44E7-A3DB-8DC2718DAC96}" srcOrd="1" destOrd="0" presId="urn:microsoft.com/office/officeart/2005/8/layout/hProcess11"/>
    <dgm:cxn modelId="{022B8AAB-63EF-4234-809B-5EA75D708A99}" type="presParOf" srcId="{BC163C01-EB6A-4976-BFD7-6379C2CFC43D}" destId="{E781EB3E-E3F3-409E-B815-916006AE1DBF}" srcOrd="2" destOrd="0" presId="urn:microsoft.com/office/officeart/2005/8/layout/hProcess11"/>
    <dgm:cxn modelId="{41CD2C75-9357-49FC-A487-879DD30240BA}" type="presParOf" srcId="{161887E7-8DEB-4ECB-8C44-14282C2A5CE7}" destId="{26DBB8B1-E04D-4BC5-B5DA-E677A6B4C7C9}" srcOrd="1" destOrd="0" presId="urn:microsoft.com/office/officeart/2005/8/layout/hProcess11"/>
    <dgm:cxn modelId="{9223E6B2-AB7F-4075-B0D2-511DBE4638C6}" type="presParOf" srcId="{161887E7-8DEB-4ECB-8C44-14282C2A5CE7}" destId="{634AF561-4789-4E81-9CBE-4A391F00FBC7}" srcOrd="2" destOrd="0" presId="urn:microsoft.com/office/officeart/2005/8/layout/hProcess11"/>
    <dgm:cxn modelId="{A54EA756-D96D-4611-A7F4-444F6C1BD884}" type="presParOf" srcId="{634AF561-4789-4E81-9CBE-4A391F00FBC7}" destId="{08287AA3-DED9-4496-93F0-8EEE48796AEE}" srcOrd="0" destOrd="0" presId="urn:microsoft.com/office/officeart/2005/8/layout/hProcess11"/>
    <dgm:cxn modelId="{81AAB67F-C8FF-4146-A7AA-59DCFEE53885}" type="presParOf" srcId="{634AF561-4789-4E81-9CBE-4A391F00FBC7}" destId="{08F96A6D-D798-44BC-87F2-C1A1E656E0B4}" srcOrd="1" destOrd="0" presId="urn:microsoft.com/office/officeart/2005/8/layout/hProcess11"/>
    <dgm:cxn modelId="{988F2EE2-D732-4C91-AC42-E7049395142A}" type="presParOf" srcId="{634AF561-4789-4E81-9CBE-4A391F00FBC7}" destId="{598B65BA-76DB-4D45-8170-FDBB345FBBC5}" srcOrd="2" destOrd="0" presId="urn:microsoft.com/office/officeart/2005/8/layout/hProcess11"/>
    <dgm:cxn modelId="{FDE7F2BC-2879-45C7-BC3F-B1A33CDD44EF}" type="presParOf" srcId="{161887E7-8DEB-4ECB-8C44-14282C2A5CE7}" destId="{1FF838A2-A984-4E4F-A969-A1BBFA077019}" srcOrd="3" destOrd="0" presId="urn:microsoft.com/office/officeart/2005/8/layout/hProcess11"/>
    <dgm:cxn modelId="{B8DF6D2D-B871-4782-82F0-6153E4F89000}" type="presParOf" srcId="{161887E7-8DEB-4ECB-8C44-14282C2A5CE7}" destId="{A2A2DC69-EE9A-48F8-8BF8-B4D52A10686E}" srcOrd="4" destOrd="0" presId="urn:microsoft.com/office/officeart/2005/8/layout/hProcess11"/>
    <dgm:cxn modelId="{5EF58327-448D-486A-9AD2-40F56F395D3C}" type="presParOf" srcId="{A2A2DC69-EE9A-48F8-8BF8-B4D52A10686E}" destId="{9BAD3FC9-276C-4178-8127-1B8BC344F9CF}" srcOrd="0" destOrd="0" presId="urn:microsoft.com/office/officeart/2005/8/layout/hProcess11"/>
    <dgm:cxn modelId="{070E3F2D-9B05-4D33-9E73-A698262FE3BA}" type="presParOf" srcId="{A2A2DC69-EE9A-48F8-8BF8-B4D52A10686E}" destId="{9EC82F26-49EE-427F-9FD4-EAAC7737AF6D}" srcOrd="1" destOrd="0" presId="urn:microsoft.com/office/officeart/2005/8/layout/hProcess11"/>
    <dgm:cxn modelId="{1BD5BD60-444F-4D22-AA19-BE6687AD919B}" type="presParOf" srcId="{A2A2DC69-EE9A-48F8-8BF8-B4D52A10686E}" destId="{ED449745-4F73-4BC1-B93D-EAFD670BBB47}" srcOrd="2" destOrd="0" presId="urn:microsoft.com/office/officeart/2005/8/layout/hProcess11"/>
    <dgm:cxn modelId="{1E430B00-DCA8-4223-9EC2-F93CA4ACA40B}" type="presParOf" srcId="{161887E7-8DEB-4ECB-8C44-14282C2A5CE7}" destId="{D29E23B6-1DF1-4E1C-BFA7-1E06ED09EE45}" srcOrd="5" destOrd="0" presId="urn:microsoft.com/office/officeart/2005/8/layout/hProcess11"/>
    <dgm:cxn modelId="{658F536C-F004-4F8E-9E93-B1697C666841}" type="presParOf" srcId="{161887E7-8DEB-4ECB-8C44-14282C2A5CE7}" destId="{D5BE3D9E-5549-4F96-AC14-6F10172D52BE}" srcOrd="6" destOrd="0" presId="urn:microsoft.com/office/officeart/2005/8/layout/hProcess11"/>
    <dgm:cxn modelId="{6F76DF4D-EF1A-4526-9086-D068C698E83A}" type="presParOf" srcId="{D5BE3D9E-5549-4F96-AC14-6F10172D52BE}" destId="{2EE61C50-1256-414B-A74E-9208B0C708CA}" srcOrd="0" destOrd="0" presId="urn:microsoft.com/office/officeart/2005/8/layout/hProcess11"/>
    <dgm:cxn modelId="{A686A53F-E8F0-4AD0-B42C-150218508AD1}" type="presParOf" srcId="{D5BE3D9E-5549-4F96-AC14-6F10172D52BE}" destId="{0878E5F7-62D1-4500-A280-C35029389E6A}" srcOrd="1" destOrd="0" presId="urn:microsoft.com/office/officeart/2005/8/layout/hProcess11"/>
    <dgm:cxn modelId="{013F452A-6BF3-4C85-8CEC-51AD6BE351E3}" type="presParOf" srcId="{D5BE3D9E-5549-4F96-AC14-6F10172D52BE}" destId="{33CE99D1-2975-4786-AD98-26918FB751E5}" srcOrd="2" destOrd="0" presId="urn:microsoft.com/office/officeart/2005/8/layout/hProcess11"/>
    <dgm:cxn modelId="{C31FC0A7-E467-44FF-83B6-C850305AD8D5}" type="presParOf" srcId="{161887E7-8DEB-4ECB-8C44-14282C2A5CE7}" destId="{E8B346F2-72BF-4509-9C5C-D2E0ACEA276E}" srcOrd="7" destOrd="0" presId="urn:microsoft.com/office/officeart/2005/8/layout/hProcess11"/>
    <dgm:cxn modelId="{5B9600C8-D463-4D98-92FE-1DC881C1BDD9}" type="presParOf" srcId="{161887E7-8DEB-4ECB-8C44-14282C2A5CE7}" destId="{4A921E02-FABC-4A02-BAEC-91A64285A90C}" srcOrd="8" destOrd="0" presId="urn:microsoft.com/office/officeart/2005/8/layout/hProcess11"/>
    <dgm:cxn modelId="{E74E7302-8816-4F9B-A4E0-1291B8ECE94D}" type="presParOf" srcId="{4A921E02-FABC-4A02-BAEC-91A64285A90C}" destId="{3756B053-16BC-4948-82CE-6DEE382BE2ED}" srcOrd="0" destOrd="0" presId="urn:microsoft.com/office/officeart/2005/8/layout/hProcess11"/>
    <dgm:cxn modelId="{8208A93B-FD29-40C4-809B-9C1F5A67B949}" type="presParOf" srcId="{4A921E02-FABC-4A02-BAEC-91A64285A90C}" destId="{227F65E7-3F98-46B1-B0F0-03C7B38989E0}" srcOrd="1" destOrd="0" presId="urn:microsoft.com/office/officeart/2005/8/layout/hProcess11"/>
    <dgm:cxn modelId="{140367C0-BDBB-463D-B6AE-B8509A453D9D}" type="presParOf" srcId="{4A921E02-FABC-4A02-BAEC-91A64285A90C}" destId="{E28B3346-67E4-479A-B0B8-2F29274E97DF}"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6779DB-AD26-4EAF-AB7F-3E5D30602124}"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IN"/>
        </a:p>
      </dgm:t>
    </dgm:pt>
    <dgm:pt modelId="{C2888CAC-E9D2-41B9-A323-B58E2F04982D}">
      <dgm:prSet/>
      <dgm:spPr/>
      <dgm:t>
        <a:bodyPr/>
        <a:lstStyle/>
        <a:p>
          <a:r>
            <a:rPr lang="en-IN" dirty="0">
              <a:solidFill>
                <a:schemeClr val="tx1"/>
              </a:solidFill>
            </a:rPr>
            <a:t>Decisional roles involve problem-solving and strategic choice (Ram, 2023).</a:t>
          </a:r>
        </a:p>
      </dgm:t>
    </dgm:pt>
    <dgm:pt modelId="{002E5C9D-F55A-4138-9AA8-03A02CDD80C3}" type="parTrans" cxnId="{06165076-F678-4677-8D10-DF3256810F00}">
      <dgm:prSet/>
      <dgm:spPr/>
      <dgm:t>
        <a:bodyPr/>
        <a:lstStyle/>
        <a:p>
          <a:endParaRPr lang="en-IN">
            <a:solidFill>
              <a:schemeClr val="tx1"/>
            </a:solidFill>
          </a:endParaRPr>
        </a:p>
      </dgm:t>
    </dgm:pt>
    <dgm:pt modelId="{091CFEF5-44A0-4D6A-879B-316E92F80C48}" type="sibTrans" cxnId="{06165076-F678-4677-8D10-DF3256810F00}">
      <dgm:prSet/>
      <dgm:spPr/>
      <dgm:t>
        <a:bodyPr/>
        <a:lstStyle/>
        <a:p>
          <a:endParaRPr lang="en-IN">
            <a:solidFill>
              <a:schemeClr val="tx1"/>
            </a:solidFill>
          </a:endParaRPr>
        </a:p>
      </dgm:t>
    </dgm:pt>
    <dgm:pt modelId="{34A3EC93-7D2C-41F0-8EC2-F3A8383CDAAD}">
      <dgm:prSet/>
      <dgm:spPr/>
      <dgm:t>
        <a:bodyPr/>
        <a:lstStyle/>
        <a:p>
          <a:r>
            <a:rPr lang="en-IN">
              <a:solidFill>
                <a:schemeClr val="tx1"/>
              </a:solidFill>
            </a:rPr>
            <a:t>Include Entrepreneur, Disturbance Handler, Resource Allocator, Negotiator.</a:t>
          </a:r>
        </a:p>
      </dgm:t>
    </dgm:pt>
    <dgm:pt modelId="{022DAA3E-4FFD-4C21-88C7-548F0D285D38}" type="parTrans" cxnId="{DF56E865-34FF-40D5-9746-BD52BA23A57A}">
      <dgm:prSet/>
      <dgm:spPr/>
      <dgm:t>
        <a:bodyPr/>
        <a:lstStyle/>
        <a:p>
          <a:endParaRPr lang="en-IN">
            <a:solidFill>
              <a:schemeClr val="tx1"/>
            </a:solidFill>
          </a:endParaRPr>
        </a:p>
      </dgm:t>
    </dgm:pt>
    <dgm:pt modelId="{AD08EFB7-D3B6-4328-8FD9-76CFF165C02F}" type="sibTrans" cxnId="{DF56E865-34FF-40D5-9746-BD52BA23A57A}">
      <dgm:prSet/>
      <dgm:spPr/>
      <dgm:t>
        <a:bodyPr/>
        <a:lstStyle/>
        <a:p>
          <a:endParaRPr lang="en-IN">
            <a:solidFill>
              <a:schemeClr val="tx1"/>
            </a:solidFill>
          </a:endParaRPr>
        </a:p>
      </dgm:t>
    </dgm:pt>
    <dgm:pt modelId="{C32822CD-B267-457A-8E70-2CF82098258D}">
      <dgm:prSet/>
      <dgm:spPr/>
      <dgm:t>
        <a:bodyPr/>
        <a:lstStyle/>
        <a:p>
          <a:r>
            <a:rPr lang="en-IN">
              <a:solidFill>
                <a:schemeClr val="tx1"/>
              </a:solidFill>
            </a:rPr>
            <a:t>Google managers drive innovation and mitigate crises.</a:t>
          </a:r>
        </a:p>
      </dgm:t>
    </dgm:pt>
    <dgm:pt modelId="{B097C150-A7AC-43D2-950B-06E8D6D0BA96}" type="parTrans" cxnId="{C659FC3D-6CFE-4FC1-8892-FC3A34DF3725}">
      <dgm:prSet/>
      <dgm:spPr/>
      <dgm:t>
        <a:bodyPr/>
        <a:lstStyle/>
        <a:p>
          <a:endParaRPr lang="en-IN">
            <a:solidFill>
              <a:schemeClr val="tx1"/>
            </a:solidFill>
          </a:endParaRPr>
        </a:p>
      </dgm:t>
    </dgm:pt>
    <dgm:pt modelId="{658A16E6-FE25-4C38-8361-C722BCB693CB}" type="sibTrans" cxnId="{C659FC3D-6CFE-4FC1-8892-FC3A34DF3725}">
      <dgm:prSet/>
      <dgm:spPr/>
      <dgm:t>
        <a:bodyPr/>
        <a:lstStyle/>
        <a:p>
          <a:endParaRPr lang="en-IN">
            <a:solidFill>
              <a:schemeClr val="tx1"/>
            </a:solidFill>
          </a:endParaRPr>
        </a:p>
      </dgm:t>
    </dgm:pt>
    <dgm:pt modelId="{C7A90161-5357-451A-978E-DEC3C6C0384A}">
      <dgm:prSet/>
      <dgm:spPr/>
      <dgm:t>
        <a:bodyPr/>
        <a:lstStyle/>
        <a:p>
          <a:r>
            <a:rPr lang="en-IN">
              <a:solidFill>
                <a:schemeClr val="tx1"/>
              </a:solidFill>
            </a:rPr>
            <a:t>These roles support long-term success and ethical strategy.</a:t>
          </a:r>
        </a:p>
      </dgm:t>
    </dgm:pt>
    <dgm:pt modelId="{A9593145-565A-473E-9019-0E7DB916F6BD}" type="parTrans" cxnId="{BB8A92FF-F6C4-43F3-A460-3668DA6258C6}">
      <dgm:prSet/>
      <dgm:spPr/>
      <dgm:t>
        <a:bodyPr/>
        <a:lstStyle/>
        <a:p>
          <a:endParaRPr lang="en-IN">
            <a:solidFill>
              <a:schemeClr val="tx1"/>
            </a:solidFill>
          </a:endParaRPr>
        </a:p>
      </dgm:t>
    </dgm:pt>
    <dgm:pt modelId="{AFAE48F6-C954-4B8B-A6CA-6C7AB906E3F6}" type="sibTrans" cxnId="{BB8A92FF-F6C4-43F3-A460-3668DA6258C6}">
      <dgm:prSet/>
      <dgm:spPr/>
      <dgm:t>
        <a:bodyPr/>
        <a:lstStyle/>
        <a:p>
          <a:endParaRPr lang="en-IN">
            <a:solidFill>
              <a:schemeClr val="tx1"/>
            </a:solidFill>
          </a:endParaRPr>
        </a:p>
      </dgm:t>
    </dgm:pt>
    <dgm:pt modelId="{0E394EC8-9CEB-44D7-B9C3-CA67BC27D2B9}">
      <dgm:prSet/>
      <dgm:spPr/>
      <dgm:t>
        <a:bodyPr/>
        <a:lstStyle/>
        <a:p>
          <a:r>
            <a:rPr lang="en-IN" dirty="0">
              <a:solidFill>
                <a:schemeClr val="tx1"/>
              </a:solidFill>
            </a:rPr>
            <a:t>Emphasize responsive, agile leadership (Saskia, 2023).</a:t>
          </a:r>
        </a:p>
      </dgm:t>
    </dgm:pt>
    <dgm:pt modelId="{33BD6891-3AFF-49E5-BBBF-70617A01173F}" type="parTrans" cxnId="{BE4C8CC3-BF78-4C6D-A12F-BA50C79020D6}">
      <dgm:prSet/>
      <dgm:spPr/>
      <dgm:t>
        <a:bodyPr/>
        <a:lstStyle/>
        <a:p>
          <a:endParaRPr lang="en-IN">
            <a:solidFill>
              <a:schemeClr val="tx1"/>
            </a:solidFill>
          </a:endParaRPr>
        </a:p>
      </dgm:t>
    </dgm:pt>
    <dgm:pt modelId="{AEA73386-9AA8-44C3-896F-486149C69274}" type="sibTrans" cxnId="{BE4C8CC3-BF78-4C6D-A12F-BA50C79020D6}">
      <dgm:prSet/>
      <dgm:spPr/>
      <dgm:t>
        <a:bodyPr/>
        <a:lstStyle/>
        <a:p>
          <a:endParaRPr lang="en-IN">
            <a:solidFill>
              <a:schemeClr val="tx1"/>
            </a:solidFill>
          </a:endParaRPr>
        </a:p>
      </dgm:t>
    </dgm:pt>
    <dgm:pt modelId="{37AD638A-ED05-4A73-9863-F01FE4770915}" type="pres">
      <dgm:prSet presAssocID="{406779DB-AD26-4EAF-AB7F-3E5D30602124}" presName="Name0" presStyleCnt="0">
        <dgm:presLayoutVars>
          <dgm:chMax val="7"/>
          <dgm:chPref val="7"/>
          <dgm:dir/>
        </dgm:presLayoutVars>
      </dgm:prSet>
      <dgm:spPr/>
    </dgm:pt>
    <dgm:pt modelId="{0AE53A7C-782A-4C45-9236-6B2CD6F45A3A}" type="pres">
      <dgm:prSet presAssocID="{406779DB-AD26-4EAF-AB7F-3E5D30602124}" presName="Name1" presStyleCnt="0"/>
      <dgm:spPr/>
    </dgm:pt>
    <dgm:pt modelId="{8CA81BEF-C639-42E1-91DC-1FE0B4A83900}" type="pres">
      <dgm:prSet presAssocID="{406779DB-AD26-4EAF-AB7F-3E5D30602124}" presName="cycle" presStyleCnt="0"/>
      <dgm:spPr/>
    </dgm:pt>
    <dgm:pt modelId="{4586212C-5339-41A7-AAD6-C01F40BD8558}" type="pres">
      <dgm:prSet presAssocID="{406779DB-AD26-4EAF-AB7F-3E5D30602124}" presName="srcNode" presStyleLbl="node1" presStyleIdx="0" presStyleCnt="5"/>
      <dgm:spPr/>
    </dgm:pt>
    <dgm:pt modelId="{D6E593DE-43AF-4B98-AA99-F0FC9E0617A5}" type="pres">
      <dgm:prSet presAssocID="{406779DB-AD26-4EAF-AB7F-3E5D30602124}" presName="conn" presStyleLbl="parChTrans1D2" presStyleIdx="0" presStyleCnt="1"/>
      <dgm:spPr/>
    </dgm:pt>
    <dgm:pt modelId="{0094E23E-1593-4B81-810A-578C6900891E}" type="pres">
      <dgm:prSet presAssocID="{406779DB-AD26-4EAF-AB7F-3E5D30602124}" presName="extraNode" presStyleLbl="node1" presStyleIdx="0" presStyleCnt="5"/>
      <dgm:spPr/>
    </dgm:pt>
    <dgm:pt modelId="{94455885-2DBF-4CD7-89FD-6937794CE083}" type="pres">
      <dgm:prSet presAssocID="{406779DB-AD26-4EAF-AB7F-3E5D30602124}" presName="dstNode" presStyleLbl="node1" presStyleIdx="0" presStyleCnt="5"/>
      <dgm:spPr/>
    </dgm:pt>
    <dgm:pt modelId="{BBD6B77D-CF55-4802-8585-ACB2BA281FDB}" type="pres">
      <dgm:prSet presAssocID="{C2888CAC-E9D2-41B9-A323-B58E2F04982D}" presName="text_1" presStyleLbl="node1" presStyleIdx="0" presStyleCnt="5">
        <dgm:presLayoutVars>
          <dgm:bulletEnabled val="1"/>
        </dgm:presLayoutVars>
      </dgm:prSet>
      <dgm:spPr/>
    </dgm:pt>
    <dgm:pt modelId="{7276055C-14B3-423F-B507-72C35C5FC7F9}" type="pres">
      <dgm:prSet presAssocID="{C2888CAC-E9D2-41B9-A323-B58E2F04982D}" presName="accent_1" presStyleCnt="0"/>
      <dgm:spPr/>
    </dgm:pt>
    <dgm:pt modelId="{D4A984B0-5A91-4F9C-992A-84E78C57A8DB}" type="pres">
      <dgm:prSet presAssocID="{C2888CAC-E9D2-41B9-A323-B58E2F04982D}" presName="accentRepeatNode" presStyleLbl="solidFgAcc1" presStyleIdx="0" presStyleCnt="5"/>
      <dgm:spPr/>
    </dgm:pt>
    <dgm:pt modelId="{F865013D-BD4F-44C1-AC6D-6050A937C86C}" type="pres">
      <dgm:prSet presAssocID="{34A3EC93-7D2C-41F0-8EC2-F3A8383CDAAD}" presName="text_2" presStyleLbl="node1" presStyleIdx="1" presStyleCnt="5">
        <dgm:presLayoutVars>
          <dgm:bulletEnabled val="1"/>
        </dgm:presLayoutVars>
      </dgm:prSet>
      <dgm:spPr/>
    </dgm:pt>
    <dgm:pt modelId="{17530B91-1C84-4237-9D9D-EBAC8004BC3B}" type="pres">
      <dgm:prSet presAssocID="{34A3EC93-7D2C-41F0-8EC2-F3A8383CDAAD}" presName="accent_2" presStyleCnt="0"/>
      <dgm:spPr/>
    </dgm:pt>
    <dgm:pt modelId="{4B6F4C24-5A17-44C2-BB29-053F1C99C238}" type="pres">
      <dgm:prSet presAssocID="{34A3EC93-7D2C-41F0-8EC2-F3A8383CDAAD}" presName="accentRepeatNode" presStyleLbl="solidFgAcc1" presStyleIdx="1" presStyleCnt="5"/>
      <dgm:spPr/>
    </dgm:pt>
    <dgm:pt modelId="{81D37913-E73B-4F22-95EE-55BC5B645B78}" type="pres">
      <dgm:prSet presAssocID="{C32822CD-B267-457A-8E70-2CF82098258D}" presName="text_3" presStyleLbl="node1" presStyleIdx="2" presStyleCnt="5">
        <dgm:presLayoutVars>
          <dgm:bulletEnabled val="1"/>
        </dgm:presLayoutVars>
      </dgm:prSet>
      <dgm:spPr/>
    </dgm:pt>
    <dgm:pt modelId="{90C5B185-95B1-41D0-A446-69EC9CD25AE3}" type="pres">
      <dgm:prSet presAssocID="{C32822CD-B267-457A-8E70-2CF82098258D}" presName="accent_3" presStyleCnt="0"/>
      <dgm:spPr/>
    </dgm:pt>
    <dgm:pt modelId="{F209E0CE-08BD-4F1C-89C8-7BC107FFA74D}" type="pres">
      <dgm:prSet presAssocID="{C32822CD-B267-457A-8E70-2CF82098258D}" presName="accentRepeatNode" presStyleLbl="solidFgAcc1" presStyleIdx="2" presStyleCnt="5"/>
      <dgm:spPr/>
    </dgm:pt>
    <dgm:pt modelId="{47F6266A-ADA3-43F5-ACCA-FA9EAB3BC922}" type="pres">
      <dgm:prSet presAssocID="{C7A90161-5357-451A-978E-DEC3C6C0384A}" presName="text_4" presStyleLbl="node1" presStyleIdx="3" presStyleCnt="5">
        <dgm:presLayoutVars>
          <dgm:bulletEnabled val="1"/>
        </dgm:presLayoutVars>
      </dgm:prSet>
      <dgm:spPr/>
    </dgm:pt>
    <dgm:pt modelId="{01519C33-464A-4E5C-8108-9448390B18AD}" type="pres">
      <dgm:prSet presAssocID="{C7A90161-5357-451A-978E-DEC3C6C0384A}" presName="accent_4" presStyleCnt="0"/>
      <dgm:spPr/>
    </dgm:pt>
    <dgm:pt modelId="{9479A289-E698-4050-9439-AC12A8B98908}" type="pres">
      <dgm:prSet presAssocID="{C7A90161-5357-451A-978E-DEC3C6C0384A}" presName="accentRepeatNode" presStyleLbl="solidFgAcc1" presStyleIdx="3" presStyleCnt="5"/>
      <dgm:spPr/>
    </dgm:pt>
    <dgm:pt modelId="{52C84CCC-2DFE-47F2-B13D-A0FA2033E814}" type="pres">
      <dgm:prSet presAssocID="{0E394EC8-9CEB-44D7-B9C3-CA67BC27D2B9}" presName="text_5" presStyleLbl="node1" presStyleIdx="4" presStyleCnt="5">
        <dgm:presLayoutVars>
          <dgm:bulletEnabled val="1"/>
        </dgm:presLayoutVars>
      </dgm:prSet>
      <dgm:spPr/>
    </dgm:pt>
    <dgm:pt modelId="{830700FB-D909-4812-A807-4BEA9725FFEB}" type="pres">
      <dgm:prSet presAssocID="{0E394EC8-9CEB-44D7-B9C3-CA67BC27D2B9}" presName="accent_5" presStyleCnt="0"/>
      <dgm:spPr/>
    </dgm:pt>
    <dgm:pt modelId="{819274E0-0C84-444F-ADE7-6F7FF9EC6931}" type="pres">
      <dgm:prSet presAssocID="{0E394EC8-9CEB-44D7-B9C3-CA67BC27D2B9}" presName="accentRepeatNode" presStyleLbl="solidFgAcc1" presStyleIdx="4" presStyleCnt="5"/>
      <dgm:spPr/>
    </dgm:pt>
  </dgm:ptLst>
  <dgm:cxnLst>
    <dgm:cxn modelId="{87B55E06-2553-4E11-8156-4B3589792EDB}" type="presOf" srcId="{C7A90161-5357-451A-978E-DEC3C6C0384A}" destId="{47F6266A-ADA3-43F5-ACCA-FA9EAB3BC922}" srcOrd="0" destOrd="0" presId="urn:microsoft.com/office/officeart/2008/layout/VerticalCurvedList"/>
    <dgm:cxn modelId="{E82D6A2D-B697-4317-82C5-D5CF6A195CC4}" type="presOf" srcId="{C32822CD-B267-457A-8E70-2CF82098258D}" destId="{81D37913-E73B-4F22-95EE-55BC5B645B78}" srcOrd="0" destOrd="0" presId="urn:microsoft.com/office/officeart/2008/layout/VerticalCurvedList"/>
    <dgm:cxn modelId="{C659FC3D-6CFE-4FC1-8892-FC3A34DF3725}" srcId="{406779DB-AD26-4EAF-AB7F-3E5D30602124}" destId="{C32822CD-B267-457A-8E70-2CF82098258D}" srcOrd="2" destOrd="0" parTransId="{B097C150-A7AC-43D2-950B-06E8D6D0BA96}" sibTransId="{658A16E6-FE25-4C38-8361-C722BCB693CB}"/>
    <dgm:cxn modelId="{7E101161-EE42-4852-A31F-401226595742}" type="presOf" srcId="{0E394EC8-9CEB-44D7-B9C3-CA67BC27D2B9}" destId="{52C84CCC-2DFE-47F2-B13D-A0FA2033E814}" srcOrd="0" destOrd="0" presId="urn:microsoft.com/office/officeart/2008/layout/VerticalCurvedList"/>
    <dgm:cxn modelId="{DF56E865-34FF-40D5-9746-BD52BA23A57A}" srcId="{406779DB-AD26-4EAF-AB7F-3E5D30602124}" destId="{34A3EC93-7D2C-41F0-8EC2-F3A8383CDAAD}" srcOrd="1" destOrd="0" parTransId="{022DAA3E-4FFD-4C21-88C7-548F0D285D38}" sibTransId="{AD08EFB7-D3B6-4328-8FD9-76CFF165C02F}"/>
    <dgm:cxn modelId="{06165076-F678-4677-8D10-DF3256810F00}" srcId="{406779DB-AD26-4EAF-AB7F-3E5D30602124}" destId="{C2888CAC-E9D2-41B9-A323-B58E2F04982D}" srcOrd="0" destOrd="0" parTransId="{002E5C9D-F55A-4138-9AA8-03A02CDD80C3}" sibTransId="{091CFEF5-44A0-4D6A-879B-316E92F80C48}"/>
    <dgm:cxn modelId="{3BC543A8-D8AB-45F6-BD2C-F4251DF92819}" type="presOf" srcId="{34A3EC93-7D2C-41F0-8EC2-F3A8383CDAAD}" destId="{F865013D-BD4F-44C1-AC6D-6050A937C86C}" srcOrd="0" destOrd="0" presId="urn:microsoft.com/office/officeart/2008/layout/VerticalCurvedList"/>
    <dgm:cxn modelId="{BE4C8CC3-BF78-4C6D-A12F-BA50C79020D6}" srcId="{406779DB-AD26-4EAF-AB7F-3E5D30602124}" destId="{0E394EC8-9CEB-44D7-B9C3-CA67BC27D2B9}" srcOrd="4" destOrd="0" parTransId="{33BD6891-3AFF-49E5-BBBF-70617A01173F}" sibTransId="{AEA73386-9AA8-44C3-896F-486149C69274}"/>
    <dgm:cxn modelId="{612CC7CA-AB7D-4E9B-8DF3-61F1A39E87F7}" type="presOf" srcId="{406779DB-AD26-4EAF-AB7F-3E5D30602124}" destId="{37AD638A-ED05-4A73-9863-F01FE4770915}" srcOrd="0" destOrd="0" presId="urn:microsoft.com/office/officeart/2008/layout/VerticalCurvedList"/>
    <dgm:cxn modelId="{17E956DE-CED5-43D1-A714-067820874D78}" type="presOf" srcId="{C2888CAC-E9D2-41B9-A323-B58E2F04982D}" destId="{BBD6B77D-CF55-4802-8585-ACB2BA281FDB}" srcOrd="0" destOrd="0" presId="urn:microsoft.com/office/officeart/2008/layout/VerticalCurvedList"/>
    <dgm:cxn modelId="{54F08DEB-CEE4-4AEA-B7BA-F391E944D11B}" type="presOf" srcId="{091CFEF5-44A0-4D6A-879B-316E92F80C48}" destId="{D6E593DE-43AF-4B98-AA99-F0FC9E0617A5}" srcOrd="0" destOrd="0" presId="urn:microsoft.com/office/officeart/2008/layout/VerticalCurvedList"/>
    <dgm:cxn modelId="{BB8A92FF-F6C4-43F3-A460-3668DA6258C6}" srcId="{406779DB-AD26-4EAF-AB7F-3E5D30602124}" destId="{C7A90161-5357-451A-978E-DEC3C6C0384A}" srcOrd="3" destOrd="0" parTransId="{A9593145-565A-473E-9019-0E7DB916F6BD}" sibTransId="{AFAE48F6-C954-4B8B-A6CA-6C7AB906E3F6}"/>
    <dgm:cxn modelId="{1683160E-5CB7-4FA0-98B5-A17CF760E64B}" type="presParOf" srcId="{37AD638A-ED05-4A73-9863-F01FE4770915}" destId="{0AE53A7C-782A-4C45-9236-6B2CD6F45A3A}" srcOrd="0" destOrd="0" presId="urn:microsoft.com/office/officeart/2008/layout/VerticalCurvedList"/>
    <dgm:cxn modelId="{BC597D6E-94E7-46D5-8425-C9A30FE326E2}" type="presParOf" srcId="{0AE53A7C-782A-4C45-9236-6B2CD6F45A3A}" destId="{8CA81BEF-C639-42E1-91DC-1FE0B4A83900}" srcOrd="0" destOrd="0" presId="urn:microsoft.com/office/officeart/2008/layout/VerticalCurvedList"/>
    <dgm:cxn modelId="{CDCD5C1B-93BE-434A-8B69-5BBADD78F09C}" type="presParOf" srcId="{8CA81BEF-C639-42E1-91DC-1FE0B4A83900}" destId="{4586212C-5339-41A7-AAD6-C01F40BD8558}" srcOrd="0" destOrd="0" presId="urn:microsoft.com/office/officeart/2008/layout/VerticalCurvedList"/>
    <dgm:cxn modelId="{339BC308-9283-4517-A6F0-84C3B3BA8F69}" type="presParOf" srcId="{8CA81BEF-C639-42E1-91DC-1FE0B4A83900}" destId="{D6E593DE-43AF-4B98-AA99-F0FC9E0617A5}" srcOrd="1" destOrd="0" presId="urn:microsoft.com/office/officeart/2008/layout/VerticalCurvedList"/>
    <dgm:cxn modelId="{EF84ACEC-FB77-4AC3-8DEF-5BF05BD4E488}" type="presParOf" srcId="{8CA81BEF-C639-42E1-91DC-1FE0B4A83900}" destId="{0094E23E-1593-4B81-810A-578C6900891E}" srcOrd="2" destOrd="0" presId="urn:microsoft.com/office/officeart/2008/layout/VerticalCurvedList"/>
    <dgm:cxn modelId="{142D029A-14F0-484E-B262-329C3200DE4A}" type="presParOf" srcId="{8CA81BEF-C639-42E1-91DC-1FE0B4A83900}" destId="{94455885-2DBF-4CD7-89FD-6937794CE083}" srcOrd="3" destOrd="0" presId="urn:microsoft.com/office/officeart/2008/layout/VerticalCurvedList"/>
    <dgm:cxn modelId="{16BF83FE-8A62-428F-8630-6E6894EF0273}" type="presParOf" srcId="{0AE53A7C-782A-4C45-9236-6B2CD6F45A3A}" destId="{BBD6B77D-CF55-4802-8585-ACB2BA281FDB}" srcOrd="1" destOrd="0" presId="urn:microsoft.com/office/officeart/2008/layout/VerticalCurvedList"/>
    <dgm:cxn modelId="{36ECC251-649F-413F-85EF-184CE06D7989}" type="presParOf" srcId="{0AE53A7C-782A-4C45-9236-6B2CD6F45A3A}" destId="{7276055C-14B3-423F-B507-72C35C5FC7F9}" srcOrd="2" destOrd="0" presId="urn:microsoft.com/office/officeart/2008/layout/VerticalCurvedList"/>
    <dgm:cxn modelId="{A628B299-5448-4AC5-80FF-F5B496A38E11}" type="presParOf" srcId="{7276055C-14B3-423F-B507-72C35C5FC7F9}" destId="{D4A984B0-5A91-4F9C-992A-84E78C57A8DB}" srcOrd="0" destOrd="0" presId="urn:microsoft.com/office/officeart/2008/layout/VerticalCurvedList"/>
    <dgm:cxn modelId="{B06C3AD3-DCED-4B29-BAC0-0CE33E3DA3A0}" type="presParOf" srcId="{0AE53A7C-782A-4C45-9236-6B2CD6F45A3A}" destId="{F865013D-BD4F-44C1-AC6D-6050A937C86C}" srcOrd="3" destOrd="0" presId="urn:microsoft.com/office/officeart/2008/layout/VerticalCurvedList"/>
    <dgm:cxn modelId="{49A8A1D9-E4EB-4F6F-833A-94350595F678}" type="presParOf" srcId="{0AE53A7C-782A-4C45-9236-6B2CD6F45A3A}" destId="{17530B91-1C84-4237-9D9D-EBAC8004BC3B}" srcOrd="4" destOrd="0" presId="urn:microsoft.com/office/officeart/2008/layout/VerticalCurvedList"/>
    <dgm:cxn modelId="{DF83BBD6-3E78-4611-AECD-4DB0BC5840D8}" type="presParOf" srcId="{17530B91-1C84-4237-9D9D-EBAC8004BC3B}" destId="{4B6F4C24-5A17-44C2-BB29-053F1C99C238}" srcOrd="0" destOrd="0" presId="urn:microsoft.com/office/officeart/2008/layout/VerticalCurvedList"/>
    <dgm:cxn modelId="{D38A47F5-4C8D-4939-B691-D5FE24555372}" type="presParOf" srcId="{0AE53A7C-782A-4C45-9236-6B2CD6F45A3A}" destId="{81D37913-E73B-4F22-95EE-55BC5B645B78}" srcOrd="5" destOrd="0" presId="urn:microsoft.com/office/officeart/2008/layout/VerticalCurvedList"/>
    <dgm:cxn modelId="{560BE741-70F9-47AC-A337-AF57EF280C5F}" type="presParOf" srcId="{0AE53A7C-782A-4C45-9236-6B2CD6F45A3A}" destId="{90C5B185-95B1-41D0-A446-69EC9CD25AE3}" srcOrd="6" destOrd="0" presId="urn:microsoft.com/office/officeart/2008/layout/VerticalCurvedList"/>
    <dgm:cxn modelId="{4778BB3F-B9B1-4037-9633-3AB40C434801}" type="presParOf" srcId="{90C5B185-95B1-41D0-A446-69EC9CD25AE3}" destId="{F209E0CE-08BD-4F1C-89C8-7BC107FFA74D}" srcOrd="0" destOrd="0" presId="urn:microsoft.com/office/officeart/2008/layout/VerticalCurvedList"/>
    <dgm:cxn modelId="{66E61554-E8BE-48C1-A2AD-F69EE1BFDD11}" type="presParOf" srcId="{0AE53A7C-782A-4C45-9236-6B2CD6F45A3A}" destId="{47F6266A-ADA3-43F5-ACCA-FA9EAB3BC922}" srcOrd="7" destOrd="0" presId="urn:microsoft.com/office/officeart/2008/layout/VerticalCurvedList"/>
    <dgm:cxn modelId="{BDBC5CB8-DF7E-41CC-A0A1-A12F7C6CD38A}" type="presParOf" srcId="{0AE53A7C-782A-4C45-9236-6B2CD6F45A3A}" destId="{01519C33-464A-4E5C-8108-9448390B18AD}" srcOrd="8" destOrd="0" presId="urn:microsoft.com/office/officeart/2008/layout/VerticalCurvedList"/>
    <dgm:cxn modelId="{E9CD3C86-CB31-44C8-BCD3-A2EAE3FBE66A}" type="presParOf" srcId="{01519C33-464A-4E5C-8108-9448390B18AD}" destId="{9479A289-E698-4050-9439-AC12A8B98908}" srcOrd="0" destOrd="0" presId="urn:microsoft.com/office/officeart/2008/layout/VerticalCurvedList"/>
    <dgm:cxn modelId="{C02E19E2-1826-4B11-9EC6-D314371CA3D1}" type="presParOf" srcId="{0AE53A7C-782A-4C45-9236-6B2CD6F45A3A}" destId="{52C84CCC-2DFE-47F2-B13D-A0FA2033E814}" srcOrd="9" destOrd="0" presId="urn:microsoft.com/office/officeart/2008/layout/VerticalCurvedList"/>
    <dgm:cxn modelId="{13FCDAED-6962-4A92-AE8E-D45DB526A80A}" type="presParOf" srcId="{0AE53A7C-782A-4C45-9236-6B2CD6F45A3A}" destId="{830700FB-D909-4812-A807-4BEA9725FFEB}" srcOrd="10" destOrd="0" presId="urn:microsoft.com/office/officeart/2008/layout/VerticalCurvedList"/>
    <dgm:cxn modelId="{F9604FC3-C8F0-49CD-8EFA-62DE590ED478}" type="presParOf" srcId="{830700FB-D909-4812-A807-4BEA9725FFEB}" destId="{819274E0-0C84-444F-ADE7-6F7FF9EC693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80F96DF-8D8D-4FB4-AD51-439CF97B2FCD}"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IN"/>
        </a:p>
      </dgm:t>
    </dgm:pt>
    <dgm:pt modelId="{BA85EA43-FDA7-44EA-98AF-C111C470CBAC}">
      <dgm:prSet/>
      <dgm:spPr/>
      <dgm:t>
        <a:bodyPr/>
        <a:lstStyle/>
        <a:p>
          <a:r>
            <a:rPr lang="en-IN" dirty="0">
              <a:solidFill>
                <a:schemeClr val="tx1"/>
              </a:solidFill>
            </a:rPr>
            <a:t>Entrepreneurs initiate innovation.</a:t>
          </a:r>
        </a:p>
      </dgm:t>
    </dgm:pt>
    <dgm:pt modelId="{3DD1838A-2304-46E0-8110-20EBBC4A0D14}" type="parTrans" cxnId="{CB72D259-55F7-4E2D-BC6F-55DBAF0BFCDE}">
      <dgm:prSet/>
      <dgm:spPr/>
      <dgm:t>
        <a:bodyPr/>
        <a:lstStyle/>
        <a:p>
          <a:endParaRPr lang="en-IN">
            <a:solidFill>
              <a:schemeClr val="tx1"/>
            </a:solidFill>
          </a:endParaRPr>
        </a:p>
      </dgm:t>
    </dgm:pt>
    <dgm:pt modelId="{A24A62DE-EA67-420D-84A6-586FBF13A28D}" type="sibTrans" cxnId="{CB72D259-55F7-4E2D-BC6F-55DBAF0BFCDE}">
      <dgm:prSet/>
      <dgm:spPr/>
      <dgm:t>
        <a:bodyPr/>
        <a:lstStyle/>
        <a:p>
          <a:endParaRPr lang="en-IN">
            <a:solidFill>
              <a:schemeClr val="tx1"/>
            </a:solidFill>
          </a:endParaRPr>
        </a:p>
      </dgm:t>
    </dgm:pt>
    <dgm:pt modelId="{6820F5E7-896B-4923-A308-E2ABA3A06739}">
      <dgm:prSet/>
      <dgm:spPr/>
      <dgm:t>
        <a:bodyPr/>
        <a:lstStyle/>
        <a:p>
          <a:r>
            <a:rPr lang="en-IN" dirty="0">
              <a:solidFill>
                <a:schemeClr val="tx1"/>
              </a:solidFill>
            </a:rPr>
            <a:t>Google’s “20% time” led to Gmail and AdSense (Xu, 2023).</a:t>
          </a:r>
        </a:p>
      </dgm:t>
    </dgm:pt>
    <dgm:pt modelId="{E74F2986-B469-4EAF-8567-DF985C4C8EF6}" type="parTrans" cxnId="{B0D7C640-BC58-450E-A49F-F1B55EBC14D7}">
      <dgm:prSet/>
      <dgm:spPr/>
      <dgm:t>
        <a:bodyPr/>
        <a:lstStyle/>
        <a:p>
          <a:endParaRPr lang="en-IN">
            <a:solidFill>
              <a:schemeClr val="tx1"/>
            </a:solidFill>
          </a:endParaRPr>
        </a:p>
      </dgm:t>
    </dgm:pt>
    <dgm:pt modelId="{4063818D-5112-4888-B016-21581AB5EBA0}" type="sibTrans" cxnId="{B0D7C640-BC58-450E-A49F-F1B55EBC14D7}">
      <dgm:prSet/>
      <dgm:spPr/>
      <dgm:t>
        <a:bodyPr/>
        <a:lstStyle/>
        <a:p>
          <a:endParaRPr lang="en-IN">
            <a:solidFill>
              <a:schemeClr val="tx1"/>
            </a:solidFill>
          </a:endParaRPr>
        </a:p>
      </dgm:t>
    </dgm:pt>
    <dgm:pt modelId="{CF0ACDC7-2AE2-460B-9BA1-DD0B1133B282}">
      <dgm:prSet/>
      <dgm:spPr/>
      <dgm:t>
        <a:bodyPr/>
        <a:lstStyle/>
        <a:p>
          <a:r>
            <a:rPr lang="en-IN">
              <a:solidFill>
                <a:schemeClr val="tx1"/>
              </a:solidFill>
            </a:rPr>
            <a:t>X (the Moonshot Factory) fosters internal start-ups.</a:t>
          </a:r>
        </a:p>
      </dgm:t>
    </dgm:pt>
    <dgm:pt modelId="{BA32345E-20BC-410F-8857-4F878675E42B}" type="parTrans" cxnId="{C6EEF511-0EC0-4EB4-9F0A-AA7ACE85F070}">
      <dgm:prSet/>
      <dgm:spPr/>
      <dgm:t>
        <a:bodyPr/>
        <a:lstStyle/>
        <a:p>
          <a:endParaRPr lang="en-IN">
            <a:solidFill>
              <a:schemeClr val="tx1"/>
            </a:solidFill>
          </a:endParaRPr>
        </a:p>
      </dgm:t>
    </dgm:pt>
    <dgm:pt modelId="{6312C8D3-2969-4B24-A131-2FFE35EF28F6}" type="sibTrans" cxnId="{C6EEF511-0EC0-4EB4-9F0A-AA7ACE85F070}">
      <dgm:prSet/>
      <dgm:spPr/>
      <dgm:t>
        <a:bodyPr/>
        <a:lstStyle/>
        <a:p>
          <a:endParaRPr lang="en-IN">
            <a:solidFill>
              <a:schemeClr val="tx1"/>
            </a:solidFill>
          </a:endParaRPr>
        </a:p>
      </dgm:t>
    </dgm:pt>
    <dgm:pt modelId="{4D9EB9DA-65D1-45F2-B996-0C3336900007}">
      <dgm:prSet/>
      <dgm:spPr/>
      <dgm:t>
        <a:bodyPr/>
        <a:lstStyle/>
        <a:p>
          <a:r>
            <a:rPr lang="en-IN" dirty="0">
              <a:solidFill>
                <a:schemeClr val="tx1"/>
              </a:solidFill>
            </a:rPr>
            <a:t>Encourages experimentation aligned with Google’s mission (Levy, 2021).</a:t>
          </a:r>
        </a:p>
      </dgm:t>
    </dgm:pt>
    <dgm:pt modelId="{1B6EFAF0-5E48-40B1-B105-3D2BB40761EF}" type="parTrans" cxnId="{31618C97-61AD-4D3A-908C-31DFAA931EF6}">
      <dgm:prSet/>
      <dgm:spPr/>
      <dgm:t>
        <a:bodyPr/>
        <a:lstStyle/>
        <a:p>
          <a:endParaRPr lang="en-IN">
            <a:solidFill>
              <a:schemeClr val="tx1"/>
            </a:solidFill>
          </a:endParaRPr>
        </a:p>
      </dgm:t>
    </dgm:pt>
    <dgm:pt modelId="{F3A340E8-33FC-44A6-932A-12F2E2F29489}" type="sibTrans" cxnId="{31618C97-61AD-4D3A-908C-31DFAA931EF6}">
      <dgm:prSet/>
      <dgm:spPr/>
      <dgm:t>
        <a:bodyPr/>
        <a:lstStyle/>
        <a:p>
          <a:endParaRPr lang="en-IN">
            <a:solidFill>
              <a:schemeClr val="tx1"/>
            </a:solidFill>
          </a:endParaRPr>
        </a:p>
      </dgm:t>
    </dgm:pt>
    <dgm:pt modelId="{8F921C43-AE78-4113-91DC-BEB033CC6E64}">
      <dgm:prSet/>
      <dgm:spPr/>
      <dgm:t>
        <a:bodyPr/>
        <a:lstStyle/>
        <a:p>
          <a:r>
            <a:rPr lang="en-IN">
              <a:solidFill>
                <a:schemeClr val="tx1"/>
              </a:solidFill>
            </a:rPr>
            <a:t>Develop visionary leadership through calculated risk-taking.</a:t>
          </a:r>
        </a:p>
      </dgm:t>
    </dgm:pt>
    <dgm:pt modelId="{3B471BFD-A39E-4EC6-96BF-BDA53F9AA099}" type="parTrans" cxnId="{A5E675A4-CD02-4D97-82B7-F34B86833007}">
      <dgm:prSet/>
      <dgm:spPr/>
      <dgm:t>
        <a:bodyPr/>
        <a:lstStyle/>
        <a:p>
          <a:endParaRPr lang="en-IN">
            <a:solidFill>
              <a:schemeClr val="tx1"/>
            </a:solidFill>
          </a:endParaRPr>
        </a:p>
      </dgm:t>
    </dgm:pt>
    <dgm:pt modelId="{E59F010D-94C6-4859-9205-E1E3607D33E4}" type="sibTrans" cxnId="{A5E675A4-CD02-4D97-82B7-F34B86833007}">
      <dgm:prSet/>
      <dgm:spPr/>
      <dgm:t>
        <a:bodyPr/>
        <a:lstStyle/>
        <a:p>
          <a:endParaRPr lang="en-IN">
            <a:solidFill>
              <a:schemeClr val="tx1"/>
            </a:solidFill>
          </a:endParaRPr>
        </a:p>
      </dgm:t>
    </dgm:pt>
    <dgm:pt modelId="{70315738-B40C-4C3B-BA47-6D9CB5590512}" type="pres">
      <dgm:prSet presAssocID="{480F96DF-8D8D-4FB4-AD51-439CF97B2FCD}" presName="linear" presStyleCnt="0">
        <dgm:presLayoutVars>
          <dgm:dir/>
          <dgm:animLvl val="lvl"/>
          <dgm:resizeHandles val="exact"/>
        </dgm:presLayoutVars>
      </dgm:prSet>
      <dgm:spPr/>
    </dgm:pt>
    <dgm:pt modelId="{E52147E6-42D0-476E-B1EA-07EA599077A0}" type="pres">
      <dgm:prSet presAssocID="{BA85EA43-FDA7-44EA-98AF-C111C470CBAC}" presName="parentLin" presStyleCnt="0"/>
      <dgm:spPr/>
    </dgm:pt>
    <dgm:pt modelId="{2BF53E0B-5159-41CE-9A8E-BBA7ED7C1ACC}" type="pres">
      <dgm:prSet presAssocID="{BA85EA43-FDA7-44EA-98AF-C111C470CBAC}" presName="parentLeftMargin" presStyleLbl="node1" presStyleIdx="0" presStyleCnt="5"/>
      <dgm:spPr/>
    </dgm:pt>
    <dgm:pt modelId="{06F87389-8D24-4D9B-B692-B38A99A52F5C}" type="pres">
      <dgm:prSet presAssocID="{BA85EA43-FDA7-44EA-98AF-C111C470CBAC}" presName="parentText" presStyleLbl="node1" presStyleIdx="0" presStyleCnt="5" custLinFactNeighborX="-30192" custLinFactNeighborY="35565">
        <dgm:presLayoutVars>
          <dgm:chMax val="0"/>
          <dgm:bulletEnabled val="1"/>
        </dgm:presLayoutVars>
      </dgm:prSet>
      <dgm:spPr/>
    </dgm:pt>
    <dgm:pt modelId="{4B53AC2E-E318-4620-8C7B-DDEEC4FB49D9}" type="pres">
      <dgm:prSet presAssocID="{BA85EA43-FDA7-44EA-98AF-C111C470CBAC}" presName="negativeSpace" presStyleCnt="0"/>
      <dgm:spPr/>
    </dgm:pt>
    <dgm:pt modelId="{8E4D1F7F-1381-4E1A-A9FA-0C6D9A747A0F}" type="pres">
      <dgm:prSet presAssocID="{BA85EA43-FDA7-44EA-98AF-C111C470CBAC}" presName="childText" presStyleLbl="conFgAcc1" presStyleIdx="0" presStyleCnt="5">
        <dgm:presLayoutVars>
          <dgm:bulletEnabled val="1"/>
        </dgm:presLayoutVars>
      </dgm:prSet>
      <dgm:spPr/>
    </dgm:pt>
    <dgm:pt modelId="{5C3C72CF-EA04-4A2C-A1E8-EEB10DFE2A15}" type="pres">
      <dgm:prSet presAssocID="{A24A62DE-EA67-420D-84A6-586FBF13A28D}" presName="spaceBetweenRectangles" presStyleCnt="0"/>
      <dgm:spPr/>
    </dgm:pt>
    <dgm:pt modelId="{649F8167-DE83-45EA-98A9-F0E9C677E0E9}" type="pres">
      <dgm:prSet presAssocID="{6820F5E7-896B-4923-A308-E2ABA3A06739}" presName="parentLin" presStyleCnt="0"/>
      <dgm:spPr/>
    </dgm:pt>
    <dgm:pt modelId="{1E82C2EC-AFF8-4E51-B69D-AF481270818F}" type="pres">
      <dgm:prSet presAssocID="{6820F5E7-896B-4923-A308-E2ABA3A06739}" presName="parentLeftMargin" presStyleLbl="node1" presStyleIdx="0" presStyleCnt="5"/>
      <dgm:spPr/>
    </dgm:pt>
    <dgm:pt modelId="{2EA76113-55B7-4218-9607-E031AB9339B9}" type="pres">
      <dgm:prSet presAssocID="{6820F5E7-896B-4923-A308-E2ABA3A06739}" presName="parentText" presStyleLbl="node1" presStyleIdx="1" presStyleCnt="5" custLinFactNeighborX="-28036" custLinFactNeighborY="36573">
        <dgm:presLayoutVars>
          <dgm:chMax val="0"/>
          <dgm:bulletEnabled val="1"/>
        </dgm:presLayoutVars>
      </dgm:prSet>
      <dgm:spPr/>
    </dgm:pt>
    <dgm:pt modelId="{340A7F45-2F57-41BD-BD13-2DF4330EC947}" type="pres">
      <dgm:prSet presAssocID="{6820F5E7-896B-4923-A308-E2ABA3A06739}" presName="negativeSpace" presStyleCnt="0"/>
      <dgm:spPr/>
    </dgm:pt>
    <dgm:pt modelId="{F2DF3E75-0D1D-4731-B598-B911E68DFFC7}" type="pres">
      <dgm:prSet presAssocID="{6820F5E7-896B-4923-A308-E2ABA3A06739}" presName="childText" presStyleLbl="conFgAcc1" presStyleIdx="1" presStyleCnt="5">
        <dgm:presLayoutVars>
          <dgm:bulletEnabled val="1"/>
        </dgm:presLayoutVars>
      </dgm:prSet>
      <dgm:spPr/>
    </dgm:pt>
    <dgm:pt modelId="{3E445ECA-810C-4759-8DCE-B785DCC36466}" type="pres">
      <dgm:prSet presAssocID="{4063818D-5112-4888-B016-21581AB5EBA0}" presName="spaceBetweenRectangles" presStyleCnt="0"/>
      <dgm:spPr/>
    </dgm:pt>
    <dgm:pt modelId="{A57C23BE-A612-45C1-9B60-FDD48B2FA249}" type="pres">
      <dgm:prSet presAssocID="{CF0ACDC7-2AE2-460B-9BA1-DD0B1133B282}" presName="parentLin" presStyleCnt="0"/>
      <dgm:spPr/>
    </dgm:pt>
    <dgm:pt modelId="{DD7BD63D-7484-48F8-B495-90F87B285D00}" type="pres">
      <dgm:prSet presAssocID="{CF0ACDC7-2AE2-460B-9BA1-DD0B1133B282}" presName="parentLeftMargin" presStyleLbl="node1" presStyleIdx="1" presStyleCnt="5"/>
      <dgm:spPr/>
    </dgm:pt>
    <dgm:pt modelId="{415D8BD2-26EA-48C8-8974-95E14E36A380}" type="pres">
      <dgm:prSet presAssocID="{CF0ACDC7-2AE2-460B-9BA1-DD0B1133B282}" presName="parentText" presStyleLbl="node1" presStyleIdx="2" presStyleCnt="5" custLinFactNeighborX="-23723" custLinFactNeighborY="36875">
        <dgm:presLayoutVars>
          <dgm:chMax val="0"/>
          <dgm:bulletEnabled val="1"/>
        </dgm:presLayoutVars>
      </dgm:prSet>
      <dgm:spPr/>
    </dgm:pt>
    <dgm:pt modelId="{D6EFFA27-E6EA-4F4F-9340-10835FB11FC8}" type="pres">
      <dgm:prSet presAssocID="{CF0ACDC7-2AE2-460B-9BA1-DD0B1133B282}" presName="negativeSpace" presStyleCnt="0"/>
      <dgm:spPr/>
    </dgm:pt>
    <dgm:pt modelId="{561C2C6C-ACA5-4CAC-A7EE-2ADEF5FCE361}" type="pres">
      <dgm:prSet presAssocID="{CF0ACDC7-2AE2-460B-9BA1-DD0B1133B282}" presName="childText" presStyleLbl="conFgAcc1" presStyleIdx="2" presStyleCnt="5">
        <dgm:presLayoutVars>
          <dgm:bulletEnabled val="1"/>
        </dgm:presLayoutVars>
      </dgm:prSet>
      <dgm:spPr/>
    </dgm:pt>
    <dgm:pt modelId="{785FDEE8-F6C6-4912-BBB0-E95F6E3DB9CA}" type="pres">
      <dgm:prSet presAssocID="{6312C8D3-2969-4B24-A131-2FFE35EF28F6}" presName="spaceBetweenRectangles" presStyleCnt="0"/>
      <dgm:spPr/>
    </dgm:pt>
    <dgm:pt modelId="{69C8610B-F0FA-4573-A54E-98B7A7AC3B79}" type="pres">
      <dgm:prSet presAssocID="{4D9EB9DA-65D1-45F2-B996-0C3336900007}" presName="parentLin" presStyleCnt="0"/>
      <dgm:spPr/>
    </dgm:pt>
    <dgm:pt modelId="{5D5E0F77-2BA9-48CF-AFBB-95B25B49BE27}" type="pres">
      <dgm:prSet presAssocID="{4D9EB9DA-65D1-45F2-B996-0C3336900007}" presName="parentLeftMargin" presStyleLbl="node1" presStyleIdx="2" presStyleCnt="5"/>
      <dgm:spPr/>
    </dgm:pt>
    <dgm:pt modelId="{94C44880-BD87-4244-B78E-78D88C297736}" type="pres">
      <dgm:prSet presAssocID="{4D9EB9DA-65D1-45F2-B996-0C3336900007}" presName="parentText" presStyleLbl="node1" presStyleIdx="3" presStyleCnt="5" custLinFactNeighborX="-19409" custLinFactNeighborY="34706">
        <dgm:presLayoutVars>
          <dgm:chMax val="0"/>
          <dgm:bulletEnabled val="1"/>
        </dgm:presLayoutVars>
      </dgm:prSet>
      <dgm:spPr/>
    </dgm:pt>
    <dgm:pt modelId="{F3DC538C-946C-47D3-AF0E-12F1A92CCFDA}" type="pres">
      <dgm:prSet presAssocID="{4D9EB9DA-65D1-45F2-B996-0C3336900007}" presName="negativeSpace" presStyleCnt="0"/>
      <dgm:spPr/>
    </dgm:pt>
    <dgm:pt modelId="{8849BB8A-953E-4FD0-BABA-B65223DED326}" type="pres">
      <dgm:prSet presAssocID="{4D9EB9DA-65D1-45F2-B996-0C3336900007}" presName="childText" presStyleLbl="conFgAcc1" presStyleIdx="3" presStyleCnt="5">
        <dgm:presLayoutVars>
          <dgm:bulletEnabled val="1"/>
        </dgm:presLayoutVars>
      </dgm:prSet>
      <dgm:spPr/>
    </dgm:pt>
    <dgm:pt modelId="{0EDB9FD6-07C4-4CA8-8270-CD85174837F0}" type="pres">
      <dgm:prSet presAssocID="{F3A340E8-33FC-44A6-932A-12F2E2F29489}" presName="spaceBetweenRectangles" presStyleCnt="0"/>
      <dgm:spPr/>
    </dgm:pt>
    <dgm:pt modelId="{CB31FC01-1F89-4EF3-A7CF-E6EA2FC0324F}" type="pres">
      <dgm:prSet presAssocID="{8F921C43-AE78-4113-91DC-BEB033CC6E64}" presName="parentLin" presStyleCnt="0"/>
      <dgm:spPr/>
    </dgm:pt>
    <dgm:pt modelId="{D294F2F3-3431-4F77-99CF-83BAE8919A2E}" type="pres">
      <dgm:prSet presAssocID="{8F921C43-AE78-4113-91DC-BEB033CC6E64}" presName="parentLeftMargin" presStyleLbl="node1" presStyleIdx="3" presStyleCnt="5"/>
      <dgm:spPr/>
    </dgm:pt>
    <dgm:pt modelId="{E5ADE383-291A-4036-ACE7-9B922D2581A5}" type="pres">
      <dgm:prSet presAssocID="{8F921C43-AE78-4113-91DC-BEB033CC6E64}" presName="parentText" presStyleLbl="node1" presStyleIdx="4" presStyleCnt="5" custLinFactNeighborX="-19409" custLinFactNeighborY="44895">
        <dgm:presLayoutVars>
          <dgm:chMax val="0"/>
          <dgm:bulletEnabled val="1"/>
        </dgm:presLayoutVars>
      </dgm:prSet>
      <dgm:spPr/>
    </dgm:pt>
    <dgm:pt modelId="{0062A9EB-AC73-46EA-BE7E-E0F8AC803AF3}" type="pres">
      <dgm:prSet presAssocID="{8F921C43-AE78-4113-91DC-BEB033CC6E64}" presName="negativeSpace" presStyleCnt="0"/>
      <dgm:spPr/>
    </dgm:pt>
    <dgm:pt modelId="{D97B8A4F-655D-43A9-AB11-F5ABF62B5C2A}" type="pres">
      <dgm:prSet presAssocID="{8F921C43-AE78-4113-91DC-BEB033CC6E64}" presName="childText" presStyleLbl="conFgAcc1" presStyleIdx="4" presStyleCnt="5">
        <dgm:presLayoutVars>
          <dgm:bulletEnabled val="1"/>
        </dgm:presLayoutVars>
      </dgm:prSet>
      <dgm:spPr/>
    </dgm:pt>
  </dgm:ptLst>
  <dgm:cxnLst>
    <dgm:cxn modelId="{C6EEF511-0EC0-4EB4-9F0A-AA7ACE85F070}" srcId="{480F96DF-8D8D-4FB4-AD51-439CF97B2FCD}" destId="{CF0ACDC7-2AE2-460B-9BA1-DD0B1133B282}" srcOrd="2" destOrd="0" parTransId="{BA32345E-20BC-410F-8857-4F878675E42B}" sibTransId="{6312C8D3-2969-4B24-A131-2FFE35EF28F6}"/>
    <dgm:cxn modelId="{DF5EF92E-0369-4074-8CAD-4853EF08610C}" type="presOf" srcId="{6820F5E7-896B-4923-A308-E2ABA3A06739}" destId="{1E82C2EC-AFF8-4E51-B69D-AF481270818F}" srcOrd="0" destOrd="0" presId="urn:microsoft.com/office/officeart/2005/8/layout/list1"/>
    <dgm:cxn modelId="{B0D7C640-BC58-450E-A49F-F1B55EBC14D7}" srcId="{480F96DF-8D8D-4FB4-AD51-439CF97B2FCD}" destId="{6820F5E7-896B-4923-A308-E2ABA3A06739}" srcOrd="1" destOrd="0" parTransId="{E74F2986-B469-4EAF-8567-DF985C4C8EF6}" sibTransId="{4063818D-5112-4888-B016-21581AB5EBA0}"/>
    <dgm:cxn modelId="{1297A363-FCAA-47DD-9DF4-6828F05D8F48}" type="presOf" srcId="{BA85EA43-FDA7-44EA-98AF-C111C470CBAC}" destId="{2BF53E0B-5159-41CE-9A8E-BBA7ED7C1ACC}" srcOrd="0" destOrd="0" presId="urn:microsoft.com/office/officeart/2005/8/layout/list1"/>
    <dgm:cxn modelId="{CB72D259-55F7-4E2D-BC6F-55DBAF0BFCDE}" srcId="{480F96DF-8D8D-4FB4-AD51-439CF97B2FCD}" destId="{BA85EA43-FDA7-44EA-98AF-C111C470CBAC}" srcOrd="0" destOrd="0" parTransId="{3DD1838A-2304-46E0-8110-20EBBC4A0D14}" sibTransId="{A24A62DE-EA67-420D-84A6-586FBF13A28D}"/>
    <dgm:cxn modelId="{5DF24181-D70E-41C4-A7B5-1E1EB31917B5}" type="presOf" srcId="{8F921C43-AE78-4113-91DC-BEB033CC6E64}" destId="{E5ADE383-291A-4036-ACE7-9B922D2581A5}" srcOrd="1" destOrd="0" presId="urn:microsoft.com/office/officeart/2005/8/layout/list1"/>
    <dgm:cxn modelId="{5F229B90-F300-4433-BEDC-91ABB96D14E6}" type="presOf" srcId="{4D9EB9DA-65D1-45F2-B996-0C3336900007}" destId="{94C44880-BD87-4244-B78E-78D88C297736}" srcOrd="1" destOrd="0" presId="urn:microsoft.com/office/officeart/2005/8/layout/list1"/>
    <dgm:cxn modelId="{31618C97-61AD-4D3A-908C-31DFAA931EF6}" srcId="{480F96DF-8D8D-4FB4-AD51-439CF97B2FCD}" destId="{4D9EB9DA-65D1-45F2-B996-0C3336900007}" srcOrd="3" destOrd="0" parTransId="{1B6EFAF0-5E48-40B1-B105-3D2BB40761EF}" sibTransId="{F3A340E8-33FC-44A6-932A-12F2E2F29489}"/>
    <dgm:cxn modelId="{A5E675A4-CD02-4D97-82B7-F34B86833007}" srcId="{480F96DF-8D8D-4FB4-AD51-439CF97B2FCD}" destId="{8F921C43-AE78-4113-91DC-BEB033CC6E64}" srcOrd="4" destOrd="0" parTransId="{3B471BFD-A39E-4EC6-96BF-BDA53F9AA099}" sibTransId="{E59F010D-94C6-4859-9205-E1E3607D33E4}"/>
    <dgm:cxn modelId="{488833B3-0129-4793-A789-05D547637447}" type="presOf" srcId="{480F96DF-8D8D-4FB4-AD51-439CF97B2FCD}" destId="{70315738-B40C-4C3B-BA47-6D9CB5590512}" srcOrd="0" destOrd="0" presId="urn:microsoft.com/office/officeart/2005/8/layout/list1"/>
    <dgm:cxn modelId="{5F8285D2-47E7-4CD4-AD4A-5BFC27782C29}" type="presOf" srcId="{CF0ACDC7-2AE2-460B-9BA1-DD0B1133B282}" destId="{DD7BD63D-7484-48F8-B495-90F87B285D00}" srcOrd="0" destOrd="0" presId="urn:microsoft.com/office/officeart/2005/8/layout/list1"/>
    <dgm:cxn modelId="{50DBD2F1-FCFD-4E8E-A4C9-E93E2DE2E188}" type="presOf" srcId="{BA85EA43-FDA7-44EA-98AF-C111C470CBAC}" destId="{06F87389-8D24-4D9B-B692-B38A99A52F5C}" srcOrd="1" destOrd="0" presId="urn:microsoft.com/office/officeart/2005/8/layout/list1"/>
    <dgm:cxn modelId="{B44F5AF4-7E2A-4329-8B8E-E06FCD81F378}" type="presOf" srcId="{6820F5E7-896B-4923-A308-E2ABA3A06739}" destId="{2EA76113-55B7-4218-9607-E031AB9339B9}" srcOrd="1" destOrd="0" presId="urn:microsoft.com/office/officeart/2005/8/layout/list1"/>
    <dgm:cxn modelId="{0187C8F4-5CAD-4758-9635-55D79A66FEB1}" type="presOf" srcId="{4D9EB9DA-65D1-45F2-B996-0C3336900007}" destId="{5D5E0F77-2BA9-48CF-AFBB-95B25B49BE27}" srcOrd="0" destOrd="0" presId="urn:microsoft.com/office/officeart/2005/8/layout/list1"/>
    <dgm:cxn modelId="{31C737FE-263E-4970-BF79-122470940D99}" type="presOf" srcId="{CF0ACDC7-2AE2-460B-9BA1-DD0B1133B282}" destId="{415D8BD2-26EA-48C8-8974-95E14E36A380}" srcOrd="1" destOrd="0" presId="urn:microsoft.com/office/officeart/2005/8/layout/list1"/>
    <dgm:cxn modelId="{82D32FFF-DE2F-4CFD-BB17-C76C2A044D59}" type="presOf" srcId="{8F921C43-AE78-4113-91DC-BEB033CC6E64}" destId="{D294F2F3-3431-4F77-99CF-83BAE8919A2E}" srcOrd="0" destOrd="0" presId="urn:microsoft.com/office/officeart/2005/8/layout/list1"/>
    <dgm:cxn modelId="{73BAA740-7573-49E3-93BE-CA5F3CD7303B}" type="presParOf" srcId="{70315738-B40C-4C3B-BA47-6D9CB5590512}" destId="{E52147E6-42D0-476E-B1EA-07EA599077A0}" srcOrd="0" destOrd="0" presId="urn:microsoft.com/office/officeart/2005/8/layout/list1"/>
    <dgm:cxn modelId="{C06DB80B-990C-47D5-91F1-5F69436EB1CA}" type="presParOf" srcId="{E52147E6-42D0-476E-B1EA-07EA599077A0}" destId="{2BF53E0B-5159-41CE-9A8E-BBA7ED7C1ACC}" srcOrd="0" destOrd="0" presId="urn:microsoft.com/office/officeart/2005/8/layout/list1"/>
    <dgm:cxn modelId="{BE506E4C-1524-4B42-9A8E-41AB196EF349}" type="presParOf" srcId="{E52147E6-42D0-476E-B1EA-07EA599077A0}" destId="{06F87389-8D24-4D9B-B692-B38A99A52F5C}" srcOrd="1" destOrd="0" presId="urn:microsoft.com/office/officeart/2005/8/layout/list1"/>
    <dgm:cxn modelId="{8278D7B5-559D-4BB5-B8D1-6049A7955825}" type="presParOf" srcId="{70315738-B40C-4C3B-BA47-6D9CB5590512}" destId="{4B53AC2E-E318-4620-8C7B-DDEEC4FB49D9}" srcOrd="1" destOrd="0" presId="urn:microsoft.com/office/officeart/2005/8/layout/list1"/>
    <dgm:cxn modelId="{C7C9BB77-2666-4E30-8053-5B3B84DB55BF}" type="presParOf" srcId="{70315738-B40C-4C3B-BA47-6D9CB5590512}" destId="{8E4D1F7F-1381-4E1A-A9FA-0C6D9A747A0F}" srcOrd="2" destOrd="0" presId="urn:microsoft.com/office/officeart/2005/8/layout/list1"/>
    <dgm:cxn modelId="{AAB73C68-C79D-4AC9-A1DD-0150059B2EDE}" type="presParOf" srcId="{70315738-B40C-4C3B-BA47-6D9CB5590512}" destId="{5C3C72CF-EA04-4A2C-A1E8-EEB10DFE2A15}" srcOrd="3" destOrd="0" presId="urn:microsoft.com/office/officeart/2005/8/layout/list1"/>
    <dgm:cxn modelId="{E0DCF9A9-EDE1-4DFC-BF3C-8AF91278EEBD}" type="presParOf" srcId="{70315738-B40C-4C3B-BA47-6D9CB5590512}" destId="{649F8167-DE83-45EA-98A9-F0E9C677E0E9}" srcOrd="4" destOrd="0" presId="urn:microsoft.com/office/officeart/2005/8/layout/list1"/>
    <dgm:cxn modelId="{9FA06213-0F65-4657-835D-66C263514A72}" type="presParOf" srcId="{649F8167-DE83-45EA-98A9-F0E9C677E0E9}" destId="{1E82C2EC-AFF8-4E51-B69D-AF481270818F}" srcOrd="0" destOrd="0" presId="urn:microsoft.com/office/officeart/2005/8/layout/list1"/>
    <dgm:cxn modelId="{E9125C6C-043E-4975-9F83-21610D443364}" type="presParOf" srcId="{649F8167-DE83-45EA-98A9-F0E9C677E0E9}" destId="{2EA76113-55B7-4218-9607-E031AB9339B9}" srcOrd="1" destOrd="0" presId="urn:microsoft.com/office/officeart/2005/8/layout/list1"/>
    <dgm:cxn modelId="{66DB3135-336C-46B3-9A84-DA4C1C886C7A}" type="presParOf" srcId="{70315738-B40C-4C3B-BA47-6D9CB5590512}" destId="{340A7F45-2F57-41BD-BD13-2DF4330EC947}" srcOrd="5" destOrd="0" presId="urn:microsoft.com/office/officeart/2005/8/layout/list1"/>
    <dgm:cxn modelId="{2853A85F-4B99-4852-887F-F08E310F28B3}" type="presParOf" srcId="{70315738-B40C-4C3B-BA47-6D9CB5590512}" destId="{F2DF3E75-0D1D-4731-B598-B911E68DFFC7}" srcOrd="6" destOrd="0" presId="urn:microsoft.com/office/officeart/2005/8/layout/list1"/>
    <dgm:cxn modelId="{62526B8A-51EC-430E-8343-FA1ACF0FF797}" type="presParOf" srcId="{70315738-B40C-4C3B-BA47-6D9CB5590512}" destId="{3E445ECA-810C-4759-8DCE-B785DCC36466}" srcOrd="7" destOrd="0" presId="urn:microsoft.com/office/officeart/2005/8/layout/list1"/>
    <dgm:cxn modelId="{A0D7F97D-B0CF-4707-9DBF-FF059A0A5785}" type="presParOf" srcId="{70315738-B40C-4C3B-BA47-6D9CB5590512}" destId="{A57C23BE-A612-45C1-9B60-FDD48B2FA249}" srcOrd="8" destOrd="0" presId="urn:microsoft.com/office/officeart/2005/8/layout/list1"/>
    <dgm:cxn modelId="{66C374D5-9A71-4351-83DA-4485FF8D2015}" type="presParOf" srcId="{A57C23BE-A612-45C1-9B60-FDD48B2FA249}" destId="{DD7BD63D-7484-48F8-B495-90F87B285D00}" srcOrd="0" destOrd="0" presId="urn:microsoft.com/office/officeart/2005/8/layout/list1"/>
    <dgm:cxn modelId="{D5AE1108-A044-49D3-822B-538F8C306579}" type="presParOf" srcId="{A57C23BE-A612-45C1-9B60-FDD48B2FA249}" destId="{415D8BD2-26EA-48C8-8974-95E14E36A380}" srcOrd="1" destOrd="0" presId="urn:microsoft.com/office/officeart/2005/8/layout/list1"/>
    <dgm:cxn modelId="{42E7617A-7A62-47FD-8128-AA571A8C9A9E}" type="presParOf" srcId="{70315738-B40C-4C3B-BA47-6D9CB5590512}" destId="{D6EFFA27-E6EA-4F4F-9340-10835FB11FC8}" srcOrd="9" destOrd="0" presId="urn:microsoft.com/office/officeart/2005/8/layout/list1"/>
    <dgm:cxn modelId="{A5C625DE-30B0-422C-BC3B-EFC024774F54}" type="presParOf" srcId="{70315738-B40C-4C3B-BA47-6D9CB5590512}" destId="{561C2C6C-ACA5-4CAC-A7EE-2ADEF5FCE361}" srcOrd="10" destOrd="0" presId="urn:microsoft.com/office/officeart/2005/8/layout/list1"/>
    <dgm:cxn modelId="{9A389E57-BBA8-4679-AB21-6E9591B81DA6}" type="presParOf" srcId="{70315738-B40C-4C3B-BA47-6D9CB5590512}" destId="{785FDEE8-F6C6-4912-BBB0-E95F6E3DB9CA}" srcOrd="11" destOrd="0" presId="urn:microsoft.com/office/officeart/2005/8/layout/list1"/>
    <dgm:cxn modelId="{10BF8247-331F-4C71-9931-37065248142E}" type="presParOf" srcId="{70315738-B40C-4C3B-BA47-6D9CB5590512}" destId="{69C8610B-F0FA-4573-A54E-98B7A7AC3B79}" srcOrd="12" destOrd="0" presId="urn:microsoft.com/office/officeart/2005/8/layout/list1"/>
    <dgm:cxn modelId="{65944D7F-A525-478E-8118-A230AEF53579}" type="presParOf" srcId="{69C8610B-F0FA-4573-A54E-98B7A7AC3B79}" destId="{5D5E0F77-2BA9-48CF-AFBB-95B25B49BE27}" srcOrd="0" destOrd="0" presId="urn:microsoft.com/office/officeart/2005/8/layout/list1"/>
    <dgm:cxn modelId="{C0DFB8C1-AD3F-4CA5-8307-B3E64DE647B5}" type="presParOf" srcId="{69C8610B-F0FA-4573-A54E-98B7A7AC3B79}" destId="{94C44880-BD87-4244-B78E-78D88C297736}" srcOrd="1" destOrd="0" presId="urn:microsoft.com/office/officeart/2005/8/layout/list1"/>
    <dgm:cxn modelId="{1CC046D9-C787-4DA4-B045-9AE87B1DA240}" type="presParOf" srcId="{70315738-B40C-4C3B-BA47-6D9CB5590512}" destId="{F3DC538C-946C-47D3-AF0E-12F1A92CCFDA}" srcOrd="13" destOrd="0" presId="urn:microsoft.com/office/officeart/2005/8/layout/list1"/>
    <dgm:cxn modelId="{0AC42E96-6F5B-4AF9-A7DE-DA0D06CF2011}" type="presParOf" srcId="{70315738-B40C-4C3B-BA47-6D9CB5590512}" destId="{8849BB8A-953E-4FD0-BABA-B65223DED326}" srcOrd="14" destOrd="0" presId="urn:microsoft.com/office/officeart/2005/8/layout/list1"/>
    <dgm:cxn modelId="{F157E4E2-8B4C-4F0E-9B94-9970CFFAD9B2}" type="presParOf" srcId="{70315738-B40C-4C3B-BA47-6D9CB5590512}" destId="{0EDB9FD6-07C4-4CA8-8270-CD85174837F0}" srcOrd="15" destOrd="0" presId="urn:microsoft.com/office/officeart/2005/8/layout/list1"/>
    <dgm:cxn modelId="{5347DDDD-27EF-4399-BAF6-F734F69994A8}" type="presParOf" srcId="{70315738-B40C-4C3B-BA47-6D9CB5590512}" destId="{CB31FC01-1F89-4EF3-A7CF-E6EA2FC0324F}" srcOrd="16" destOrd="0" presId="urn:microsoft.com/office/officeart/2005/8/layout/list1"/>
    <dgm:cxn modelId="{37FC48B6-3C40-438D-BC98-6D1FF6C05868}" type="presParOf" srcId="{CB31FC01-1F89-4EF3-A7CF-E6EA2FC0324F}" destId="{D294F2F3-3431-4F77-99CF-83BAE8919A2E}" srcOrd="0" destOrd="0" presId="urn:microsoft.com/office/officeart/2005/8/layout/list1"/>
    <dgm:cxn modelId="{CB25D513-93AA-4CB0-87AF-3E4C81EB76A7}" type="presParOf" srcId="{CB31FC01-1F89-4EF3-A7CF-E6EA2FC0324F}" destId="{E5ADE383-291A-4036-ACE7-9B922D2581A5}" srcOrd="1" destOrd="0" presId="urn:microsoft.com/office/officeart/2005/8/layout/list1"/>
    <dgm:cxn modelId="{F626AEBD-4143-4DD1-B4A5-66FA468105D0}" type="presParOf" srcId="{70315738-B40C-4C3B-BA47-6D9CB5590512}" destId="{0062A9EB-AC73-46EA-BE7E-E0F8AC803AF3}" srcOrd="17" destOrd="0" presId="urn:microsoft.com/office/officeart/2005/8/layout/list1"/>
    <dgm:cxn modelId="{CA1AB5FA-0E20-4E8A-8F18-08B5C0D86586}" type="presParOf" srcId="{70315738-B40C-4C3B-BA47-6D9CB5590512}" destId="{D97B8A4F-655D-43A9-AB11-F5ABF62B5C2A}"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3A7DB5-BE19-43FC-B224-A9C96CA641CD}"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IN"/>
        </a:p>
      </dgm:t>
    </dgm:pt>
    <dgm:pt modelId="{132F4F0E-FD93-432A-97F9-AE665806CF3F}">
      <dgm:prSet/>
      <dgm:spPr/>
      <dgm:t>
        <a:bodyPr/>
        <a:lstStyle/>
        <a:p>
          <a:r>
            <a:rPr lang="en-IN" dirty="0">
              <a:solidFill>
                <a:schemeClr val="tx1"/>
              </a:solidFill>
            </a:rPr>
            <a:t>Managers manage conflict and crises (Ram, 2023).</a:t>
          </a:r>
        </a:p>
      </dgm:t>
    </dgm:pt>
    <dgm:pt modelId="{F016E5E3-8844-4DB6-9014-E009B924DEE4}" type="parTrans" cxnId="{6CE47529-7078-4A0C-9CDE-1FBE651BDF29}">
      <dgm:prSet/>
      <dgm:spPr/>
      <dgm:t>
        <a:bodyPr/>
        <a:lstStyle/>
        <a:p>
          <a:endParaRPr lang="en-IN">
            <a:solidFill>
              <a:schemeClr val="tx1"/>
            </a:solidFill>
          </a:endParaRPr>
        </a:p>
      </dgm:t>
    </dgm:pt>
    <dgm:pt modelId="{76E8AE23-D4F2-4669-A8F8-7C0F73A78194}" type="sibTrans" cxnId="{6CE47529-7078-4A0C-9CDE-1FBE651BDF29}">
      <dgm:prSet/>
      <dgm:spPr/>
      <dgm:t>
        <a:bodyPr/>
        <a:lstStyle/>
        <a:p>
          <a:endParaRPr lang="en-IN">
            <a:solidFill>
              <a:schemeClr val="tx1"/>
            </a:solidFill>
          </a:endParaRPr>
        </a:p>
      </dgm:t>
    </dgm:pt>
    <dgm:pt modelId="{F18A1ECD-2D11-4D0F-911C-2ED84155A86D}">
      <dgm:prSet/>
      <dgm:spPr/>
      <dgm:t>
        <a:bodyPr/>
        <a:lstStyle/>
        <a:p>
          <a:r>
            <a:rPr lang="en-IN" dirty="0">
              <a:solidFill>
                <a:schemeClr val="tx1"/>
              </a:solidFill>
            </a:rPr>
            <a:t>Example: Handled 2018 protests over AI contracts.</a:t>
          </a:r>
        </a:p>
      </dgm:t>
    </dgm:pt>
    <dgm:pt modelId="{A273212B-C8B3-47C0-A3A2-E298A18B7715}" type="parTrans" cxnId="{4FCD0186-CE9C-4A35-85D8-1FF2B43AB6E8}">
      <dgm:prSet/>
      <dgm:spPr/>
      <dgm:t>
        <a:bodyPr/>
        <a:lstStyle/>
        <a:p>
          <a:endParaRPr lang="en-IN">
            <a:solidFill>
              <a:schemeClr val="tx1"/>
            </a:solidFill>
          </a:endParaRPr>
        </a:p>
      </dgm:t>
    </dgm:pt>
    <dgm:pt modelId="{20B7AEA8-B696-435F-A4AD-1A379E6D9BEF}" type="sibTrans" cxnId="{4FCD0186-CE9C-4A35-85D8-1FF2B43AB6E8}">
      <dgm:prSet/>
      <dgm:spPr/>
      <dgm:t>
        <a:bodyPr/>
        <a:lstStyle/>
        <a:p>
          <a:endParaRPr lang="en-IN">
            <a:solidFill>
              <a:schemeClr val="tx1"/>
            </a:solidFill>
          </a:endParaRPr>
        </a:p>
      </dgm:t>
    </dgm:pt>
    <dgm:pt modelId="{89E0BC4A-14B2-4F03-8764-15FB8670C447}">
      <dgm:prSet/>
      <dgm:spPr/>
      <dgm:t>
        <a:bodyPr/>
        <a:lstStyle/>
        <a:p>
          <a:r>
            <a:rPr lang="en-IN">
              <a:solidFill>
                <a:schemeClr val="tx1"/>
              </a:solidFill>
            </a:rPr>
            <a:t>Trained in conflict resolution and ethical decision-making.</a:t>
          </a:r>
        </a:p>
      </dgm:t>
    </dgm:pt>
    <dgm:pt modelId="{0EE1655C-C44C-4693-BDED-1ED35871ACDD}" type="parTrans" cxnId="{33FDADDE-5884-428B-A867-F1FC0BE00184}">
      <dgm:prSet/>
      <dgm:spPr/>
      <dgm:t>
        <a:bodyPr/>
        <a:lstStyle/>
        <a:p>
          <a:endParaRPr lang="en-IN">
            <a:solidFill>
              <a:schemeClr val="tx1"/>
            </a:solidFill>
          </a:endParaRPr>
        </a:p>
      </dgm:t>
    </dgm:pt>
    <dgm:pt modelId="{58ABD5F6-3929-4B4E-AB2D-60F3E125057E}" type="sibTrans" cxnId="{33FDADDE-5884-428B-A867-F1FC0BE00184}">
      <dgm:prSet/>
      <dgm:spPr/>
      <dgm:t>
        <a:bodyPr/>
        <a:lstStyle/>
        <a:p>
          <a:endParaRPr lang="en-IN">
            <a:solidFill>
              <a:schemeClr val="tx1"/>
            </a:solidFill>
          </a:endParaRPr>
        </a:p>
      </dgm:t>
    </dgm:pt>
    <dgm:pt modelId="{92119055-160A-4FF4-8808-075B5BB1C74A}">
      <dgm:prSet/>
      <dgm:spPr/>
      <dgm:t>
        <a:bodyPr/>
        <a:lstStyle/>
        <a:p>
          <a:r>
            <a:rPr lang="en-IN">
              <a:solidFill>
                <a:schemeClr val="tx1"/>
              </a:solidFill>
            </a:rPr>
            <a:t>Ensures operational continuity and staff well-being.</a:t>
          </a:r>
        </a:p>
      </dgm:t>
    </dgm:pt>
    <dgm:pt modelId="{2D9540E5-C857-4D43-B3F0-77C702D0389F}" type="parTrans" cxnId="{03D38081-2872-43E3-BB93-92B7A300ECCC}">
      <dgm:prSet/>
      <dgm:spPr/>
      <dgm:t>
        <a:bodyPr/>
        <a:lstStyle/>
        <a:p>
          <a:endParaRPr lang="en-IN">
            <a:solidFill>
              <a:schemeClr val="tx1"/>
            </a:solidFill>
          </a:endParaRPr>
        </a:p>
      </dgm:t>
    </dgm:pt>
    <dgm:pt modelId="{A9F73752-7B50-4960-81A7-5490E1262EFC}" type="sibTrans" cxnId="{03D38081-2872-43E3-BB93-92B7A300ECCC}">
      <dgm:prSet/>
      <dgm:spPr/>
      <dgm:t>
        <a:bodyPr/>
        <a:lstStyle/>
        <a:p>
          <a:endParaRPr lang="en-IN">
            <a:solidFill>
              <a:schemeClr val="tx1"/>
            </a:solidFill>
          </a:endParaRPr>
        </a:p>
      </dgm:t>
    </dgm:pt>
    <dgm:pt modelId="{EF0FF6F2-78EB-4376-9380-C3F90C44BB54}">
      <dgm:prSet/>
      <dgm:spPr/>
      <dgm:t>
        <a:bodyPr/>
        <a:lstStyle/>
        <a:p>
          <a:r>
            <a:rPr lang="en-IN">
              <a:solidFill>
                <a:schemeClr val="tx1"/>
              </a:solidFill>
            </a:rPr>
            <a:t>Crisis management supports public trust (Google, 2019).</a:t>
          </a:r>
        </a:p>
      </dgm:t>
    </dgm:pt>
    <dgm:pt modelId="{AEC82C1D-A13E-48A9-81F6-5E492C5FBD62}" type="parTrans" cxnId="{E4AE1F68-634C-47B2-8B99-F4A7C78702E7}">
      <dgm:prSet/>
      <dgm:spPr/>
      <dgm:t>
        <a:bodyPr/>
        <a:lstStyle/>
        <a:p>
          <a:endParaRPr lang="en-IN">
            <a:solidFill>
              <a:schemeClr val="tx1"/>
            </a:solidFill>
          </a:endParaRPr>
        </a:p>
      </dgm:t>
    </dgm:pt>
    <dgm:pt modelId="{C938A39C-4033-4371-AF19-113919042054}" type="sibTrans" cxnId="{E4AE1F68-634C-47B2-8B99-F4A7C78702E7}">
      <dgm:prSet/>
      <dgm:spPr/>
      <dgm:t>
        <a:bodyPr/>
        <a:lstStyle/>
        <a:p>
          <a:endParaRPr lang="en-IN">
            <a:solidFill>
              <a:schemeClr val="tx1"/>
            </a:solidFill>
          </a:endParaRPr>
        </a:p>
      </dgm:t>
    </dgm:pt>
    <dgm:pt modelId="{3A3E67CE-41E6-4086-9BFC-B9CA8F5DC54F}" type="pres">
      <dgm:prSet presAssocID="{A33A7DB5-BE19-43FC-B224-A9C96CA641CD}" presName="outerComposite" presStyleCnt="0">
        <dgm:presLayoutVars>
          <dgm:chMax val="5"/>
          <dgm:dir/>
          <dgm:resizeHandles val="exact"/>
        </dgm:presLayoutVars>
      </dgm:prSet>
      <dgm:spPr/>
    </dgm:pt>
    <dgm:pt modelId="{B18DA6B5-DCD4-44EA-8E7A-30F2D6E171FE}" type="pres">
      <dgm:prSet presAssocID="{A33A7DB5-BE19-43FC-B224-A9C96CA641CD}" presName="dummyMaxCanvas" presStyleCnt="0">
        <dgm:presLayoutVars/>
      </dgm:prSet>
      <dgm:spPr/>
    </dgm:pt>
    <dgm:pt modelId="{DF3AE7C7-BF2D-4F74-AD47-72BDB4CEE18D}" type="pres">
      <dgm:prSet presAssocID="{A33A7DB5-BE19-43FC-B224-A9C96CA641CD}" presName="FiveNodes_1" presStyleLbl="node1" presStyleIdx="0" presStyleCnt="5">
        <dgm:presLayoutVars>
          <dgm:bulletEnabled val="1"/>
        </dgm:presLayoutVars>
      </dgm:prSet>
      <dgm:spPr/>
    </dgm:pt>
    <dgm:pt modelId="{B5E57CE8-1473-4B8D-8CD5-C58BD726B039}" type="pres">
      <dgm:prSet presAssocID="{A33A7DB5-BE19-43FC-B224-A9C96CA641CD}" presName="FiveNodes_2" presStyleLbl="node1" presStyleIdx="1" presStyleCnt="5">
        <dgm:presLayoutVars>
          <dgm:bulletEnabled val="1"/>
        </dgm:presLayoutVars>
      </dgm:prSet>
      <dgm:spPr/>
    </dgm:pt>
    <dgm:pt modelId="{E07251A7-D6A4-4655-B524-C1A58C85C6D6}" type="pres">
      <dgm:prSet presAssocID="{A33A7DB5-BE19-43FC-B224-A9C96CA641CD}" presName="FiveNodes_3" presStyleLbl="node1" presStyleIdx="2" presStyleCnt="5">
        <dgm:presLayoutVars>
          <dgm:bulletEnabled val="1"/>
        </dgm:presLayoutVars>
      </dgm:prSet>
      <dgm:spPr/>
    </dgm:pt>
    <dgm:pt modelId="{1597AA06-7E96-4292-8896-D65800A1FBE8}" type="pres">
      <dgm:prSet presAssocID="{A33A7DB5-BE19-43FC-B224-A9C96CA641CD}" presName="FiveNodes_4" presStyleLbl="node1" presStyleIdx="3" presStyleCnt="5">
        <dgm:presLayoutVars>
          <dgm:bulletEnabled val="1"/>
        </dgm:presLayoutVars>
      </dgm:prSet>
      <dgm:spPr/>
    </dgm:pt>
    <dgm:pt modelId="{5CDD457C-3085-4FCF-B8D1-F4E08D5D55BB}" type="pres">
      <dgm:prSet presAssocID="{A33A7DB5-BE19-43FC-B224-A9C96CA641CD}" presName="FiveNodes_5" presStyleLbl="node1" presStyleIdx="4" presStyleCnt="5">
        <dgm:presLayoutVars>
          <dgm:bulletEnabled val="1"/>
        </dgm:presLayoutVars>
      </dgm:prSet>
      <dgm:spPr/>
    </dgm:pt>
    <dgm:pt modelId="{B43750CC-589F-4064-9899-963F3E02E9C6}" type="pres">
      <dgm:prSet presAssocID="{A33A7DB5-BE19-43FC-B224-A9C96CA641CD}" presName="FiveConn_1-2" presStyleLbl="fgAccFollowNode1" presStyleIdx="0" presStyleCnt="4">
        <dgm:presLayoutVars>
          <dgm:bulletEnabled val="1"/>
        </dgm:presLayoutVars>
      </dgm:prSet>
      <dgm:spPr/>
    </dgm:pt>
    <dgm:pt modelId="{621C6E1B-8534-4ABB-BFD9-3FD0212F9D7E}" type="pres">
      <dgm:prSet presAssocID="{A33A7DB5-BE19-43FC-B224-A9C96CA641CD}" presName="FiveConn_2-3" presStyleLbl="fgAccFollowNode1" presStyleIdx="1" presStyleCnt="4">
        <dgm:presLayoutVars>
          <dgm:bulletEnabled val="1"/>
        </dgm:presLayoutVars>
      </dgm:prSet>
      <dgm:spPr/>
    </dgm:pt>
    <dgm:pt modelId="{22B91120-6A0F-43F1-814F-93736D5C0D65}" type="pres">
      <dgm:prSet presAssocID="{A33A7DB5-BE19-43FC-B224-A9C96CA641CD}" presName="FiveConn_3-4" presStyleLbl="fgAccFollowNode1" presStyleIdx="2" presStyleCnt="4">
        <dgm:presLayoutVars>
          <dgm:bulletEnabled val="1"/>
        </dgm:presLayoutVars>
      </dgm:prSet>
      <dgm:spPr/>
    </dgm:pt>
    <dgm:pt modelId="{1873A940-71D4-481C-A884-63E4EDE879C5}" type="pres">
      <dgm:prSet presAssocID="{A33A7DB5-BE19-43FC-B224-A9C96CA641CD}" presName="FiveConn_4-5" presStyleLbl="fgAccFollowNode1" presStyleIdx="3" presStyleCnt="4">
        <dgm:presLayoutVars>
          <dgm:bulletEnabled val="1"/>
        </dgm:presLayoutVars>
      </dgm:prSet>
      <dgm:spPr/>
    </dgm:pt>
    <dgm:pt modelId="{BE6C8C33-AC94-4B9A-ACDD-1D130BBD3D8E}" type="pres">
      <dgm:prSet presAssocID="{A33A7DB5-BE19-43FC-B224-A9C96CA641CD}" presName="FiveNodes_1_text" presStyleLbl="node1" presStyleIdx="4" presStyleCnt="5">
        <dgm:presLayoutVars>
          <dgm:bulletEnabled val="1"/>
        </dgm:presLayoutVars>
      </dgm:prSet>
      <dgm:spPr/>
    </dgm:pt>
    <dgm:pt modelId="{66C0E21A-FF2B-45F4-8EB8-19227FA0F1F0}" type="pres">
      <dgm:prSet presAssocID="{A33A7DB5-BE19-43FC-B224-A9C96CA641CD}" presName="FiveNodes_2_text" presStyleLbl="node1" presStyleIdx="4" presStyleCnt="5">
        <dgm:presLayoutVars>
          <dgm:bulletEnabled val="1"/>
        </dgm:presLayoutVars>
      </dgm:prSet>
      <dgm:spPr/>
    </dgm:pt>
    <dgm:pt modelId="{36199EFF-6456-4783-8C21-E73AC92A4574}" type="pres">
      <dgm:prSet presAssocID="{A33A7DB5-BE19-43FC-B224-A9C96CA641CD}" presName="FiveNodes_3_text" presStyleLbl="node1" presStyleIdx="4" presStyleCnt="5">
        <dgm:presLayoutVars>
          <dgm:bulletEnabled val="1"/>
        </dgm:presLayoutVars>
      </dgm:prSet>
      <dgm:spPr/>
    </dgm:pt>
    <dgm:pt modelId="{32ED10F4-5018-4066-97DC-3083886A6CE6}" type="pres">
      <dgm:prSet presAssocID="{A33A7DB5-BE19-43FC-B224-A9C96CA641CD}" presName="FiveNodes_4_text" presStyleLbl="node1" presStyleIdx="4" presStyleCnt="5">
        <dgm:presLayoutVars>
          <dgm:bulletEnabled val="1"/>
        </dgm:presLayoutVars>
      </dgm:prSet>
      <dgm:spPr/>
    </dgm:pt>
    <dgm:pt modelId="{780229C9-8B28-433E-9279-2CBE9DE408BE}" type="pres">
      <dgm:prSet presAssocID="{A33A7DB5-BE19-43FC-B224-A9C96CA641CD}" presName="FiveNodes_5_text" presStyleLbl="node1" presStyleIdx="4" presStyleCnt="5">
        <dgm:presLayoutVars>
          <dgm:bulletEnabled val="1"/>
        </dgm:presLayoutVars>
      </dgm:prSet>
      <dgm:spPr/>
    </dgm:pt>
  </dgm:ptLst>
  <dgm:cxnLst>
    <dgm:cxn modelId="{90478C26-C393-44FC-9583-ED331DCC4A86}" type="presOf" srcId="{EF0FF6F2-78EB-4376-9380-C3F90C44BB54}" destId="{5CDD457C-3085-4FCF-B8D1-F4E08D5D55BB}" srcOrd="0" destOrd="0" presId="urn:microsoft.com/office/officeart/2005/8/layout/vProcess5"/>
    <dgm:cxn modelId="{6CE47529-7078-4A0C-9CDE-1FBE651BDF29}" srcId="{A33A7DB5-BE19-43FC-B224-A9C96CA641CD}" destId="{132F4F0E-FD93-432A-97F9-AE665806CF3F}" srcOrd="0" destOrd="0" parTransId="{F016E5E3-8844-4DB6-9014-E009B924DEE4}" sibTransId="{76E8AE23-D4F2-4669-A8F8-7C0F73A78194}"/>
    <dgm:cxn modelId="{5B774C45-7DB1-439B-B54B-E02EE384BE83}" type="presOf" srcId="{EF0FF6F2-78EB-4376-9380-C3F90C44BB54}" destId="{780229C9-8B28-433E-9279-2CBE9DE408BE}" srcOrd="1" destOrd="0" presId="urn:microsoft.com/office/officeart/2005/8/layout/vProcess5"/>
    <dgm:cxn modelId="{E4AE1F68-634C-47B2-8B99-F4A7C78702E7}" srcId="{A33A7DB5-BE19-43FC-B224-A9C96CA641CD}" destId="{EF0FF6F2-78EB-4376-9380-C3F90C44BB54}" srcOrd="4" destOrd="0" parTransId="{AEC82C1D-A13E-48A9-81F6-5E492C5FBD62}" sibTransId="{C938A39C-4033-4371-AF19-113919042054}"/>
    <dgm:cxn modelId="{D44C8668-BE43-479C-B608-E34855064036}" type="presOf" srcId="{F18A1ECD-2D11-4D0F-911C-2ED84155A86D}" destId="{66C0E21A-FF2B-45F4-8EB8-19227FA0F1F0}" srcOrd="1" destOrd="0" presId="urn:microsoft.com/office/officeart/2005/8/layout/vProcess5"/>
    <dgm:cxn modelId="{DD92DA69-AB83-458C-ABB4-BE4B94986E6F}" type="presOf" srcId="{92119055-160A-4FF4-8808-075B5BB1C74A}" destId="{32ED10F4-5018-4066-97DC-3083886A6CE6}" srcOrd="1" destOrd="0" presId="urn:microsoft.com/office/officeart/2005/8/layout/vProcess5"/>
    <dgm:cxn modelId="{1AC43F4A-E91A-41A4-862C-C3BAC32F56EC}" type="presOf" srcId="{89E0BC4A-14B2-4F03-8764-15FB8670C447}" destId="{E07251A7-D6A4-4655-B524-C1A58C85C6D6}" srcOrd="0" destOrd="0" presId="urn:microsoft.com/office/officeart/2005/8/layout/vProcess5"/>
    <dgm:cxn modelId="{D3175851-2156-4CCB-9420-F30573104B94}" type="presOf" srcId="{F18A1ECD-2D11-4D0F-911C-2ED84155A86D}" destId="{B5E57CE8-1473-4B8D-8CD5-C58BD726B039}" srcOrd="0" destOrd="0" presId="urn:microsoft.com/office/officeart/2005/8/layout/vProcess5"/>
    <dgm:cxn modelId="{924F5E74-30EE-4967-976C-C8E602990AEC}" type="presOf" srcId="{132F4F0E-FD93-432A-97F9-AE665806CF3F}" destId="{BE6C8C33-AC94-4B9A-ACDD-1D130BBD3D8E}" srcOrd="1" destOrd="0" presId="urn:microsoft.com/office/officeart/2005/8/layout/vProcess5"/>
    <dgm:cxn modelId="{03D38081-2872-43E3-BB93-92B7A300ECCC}" srcId="{A33A7DB5-BE19-43FC-B224-A9C96CA641CD}" destId="{92119055-160A-4FF4-8808-075B5BB1C74A}" srcOrd="3" destOrd="0" parTransId="{2D9540E5-C857-4D43-B3F0-77C702D0389F}" sibTransId="{A9F73752-7B50-4960-81A7-5490E1262EFC}"/>
    <dgm:cxn modelId="{4FCD0186-CE9C-4A35-85D8-1FF2B43AB6E8}" srcId="{A33A7DB5-BE19-43FC-B224-A9C96CA641CD}" destId="{F18A1ECD-2D11-4D0F-911C-2ED84155A86D}" srcOrd="1" destOrd="0" parTransId="{A273212B-C8B3-47C0-A3A2-E298A18B7715}" sibTransId="{20B7AEA8-B696-435F-A4AD-1A379E6D9BEF}"/>
    <dgm:cxn modelId="{F87E3791-258B-4A06-98DC-E881BF3732C0}" type="presOf" srcId="{20B7AEA8-B696-435F-A4AD-1A379E6D9BEF}" destId="{621C6E1B-8534-4ABB-BFD9-3FD0212F9D7E}" srcOrd="0" destOrd="0" presId="urn:microsoft.com/office/officeart/2005/8/layout/vProcess5"/>
    <dgm:cxn modelId="{FA5BA8B5-1B5C-48E3-9CDE-739B1E1E301F}" type="presOf" srcId="{A9F73752-7B50-4960-81A7-5490E1262EFC}" destId="{1873A940-71D4-481C-A884-63E4EDE879C5}" srcOrd="0" destOrd="0" presId="urn:microsoft.com/office/officeart/2005/8/layout/vProcess5"/>
    <dgm:cxn modelId="{2273A5C7-CC74-4DA2-BCDB-B9C5DF9A7818}" type="presOf" srcId="{92119055-160A-4FF4-8808-075B5BB1C74A}" destId="{1597AA06-7E96-4292-8896-D65800A1FBE8}" srcOrd="0" destOrd="0" presId="urn:microsoft.com/office/officeart/2005/8/layout/vProcess5"/>
    <dgm:cxn modelId="{1FA1D7D8-87C0-4820-901D-2F2A3B2D917F}" type="presOf" srcId="{89E0BC4A-14B2-4F03-8764-15FB8670C447}" destId="{36199EFF-6456-4783-8C21-E73AC92A4574}" srcOrd="1" destOrd="0" presId="urn:microsoft.com/office/officeart/2005/8/layout/vProcess5"/>
    <dgm:cxn modelId="{33FDADDE-5884-428B-A867-F1FC0BE00184}" srcId="{A33A7DB5-BE19-43FC-B224-A9C96CA641CD}" destId="{89E0BC4A-14B2-4F03-8764-15FB8670C447}" srcOrd="2" destOrd="0" parTransId="{0EE1655C-C44C-4693-BDED-1ED35871ACDD}" sibTransId="{58ABD5F6-3929-4B4E-AB2D-60F3E125057E}"/>
    <dgm:cxn modelId="{FC7A8BE3-EA84-41EE-9C58-254D0C2F5AA7}" type="presOf" srcId="{A33A7DB5-BE19-43FC-B224-A9C96CA641CD}" destId="{3A3E67CE-41E6-4086-9BFC-B9CA8F5DC54F}" srcOrd="0" destOrd="0" presId="urn:microsoft.com/office/officeart/2005/8/layout/vProcess5"/>
    <dgm:cxn modelId="{08E8F5E4-4666-4009-9F3D-BC3AB924263B}" type="presOf" srcId="{132F4F0E-FD93-432A-97F9-AE665806CF3F}" destId="{DF3AE7C7-BF2D-4F74-AD47-72BDB4CEE18D}" srcOrd="0" destOrd="0" presId="urn:microsoft.com/office/officeart/2005/8/layout/vProcess5"/>
    <dgm:cxn modelId="{C20F1BF5-3499-4333-A614-814DEAE1EF3A}" type="presOf" srcId="{76E8AE23-D4F2-4669-A8F8-7C0F73A78194}" destId="{B43750CC-589F-4064-9899-963F3E02E9C6}" srcOrd="0" destOrd="0" presId="urn:microsoft.com/office/officeart/2005/8/layout/vProcess5"/>
    <dgm:cxn modelId="{EC0B2AF9-83F0-4DD1-AD42-C7E0FE0DFCA4}" type="presOf" srcId="{58ABD5F6-3929-4B4E-AB2D-60F3E125057E}" destId="{22B91120-6A0F-43F1-814F-93736D5C0D65}" srcOrd="0" destOrd="0" presId="urn:microsoft.com/office/officeart/2005/8/layout/vProcess5"/>
    <dgm:cxn modelId="{5852AA39-D58E-4873-A8F5-BCAC8DA5A9F5}" type="presParOf" srcId="{3A3E67CE-41E6-4086-9BFC-B9CA8F5DC54F}" destId="{B18DA6B5-DCD4-44EA-8E7A-30F2D6E171FE}" srcOrd="0" destOrd="0" presId="urn:microsoft.com/office/officeart/2005/8/layout/vProcess5"/>
    <dgm:cxn modelId="{C1120DF1-988F-495C-8917-299B473D75AC}" type="presParOf" srcId="{3A3E67CE-41E6-4086-9BFC-B9CA8F5DC54F}" destId="{DF3AE7C7-BF2D-4F74-AD47-72BDB4CEE18D}" srcOrd="1" destOrd="0" presId="urn:microsoft.com/office/officeart/2005/8/layout/vProcess5"/>
    <dgm:cxn modelId="{F8929285-3684-476B-9C48-2141A1CE098E}" type="presParOf" srcId="{3A3E67CE-41E6-4086-9BFC-B9CA8F5DC54F}" destId="{B5E57CE8-1473-4B8D-8CD5-C58BD726B039}" srcOrd="2" destOrd="0" presId="urn:microsoft.com/office/officeart/2005/8/layout/vProcess5"/>
    <dgm:cxn modelId="{35BB4A74-62CE-485B-A8DC-F49285D7706A}" type="presParOf" srcId="{3A3E67CE-41E6-4086-9BFC-B9CA8F5DC54F}" destId="{E07251A7-D6A4-4655-B524-C1A58C85C6D6}" srcOrd="3" destOrd="0" presId="urn:microsoft.com/office/officeart/2005/8/layout/vProcess5"/>
    <dgm:cxn modelId="{834F5041-68D3-49CD-93C4-A2204D9B7DF4}" type="presParOf" srcId="{3A3E67CE-41E6-4086-9BFC-B9CA8F5DC54F}" destId="{1597AA06-7E96-4292-8896-D65800A1FBE8}" srcOrd="4" destOrd="0" presId="urn:microsoft.com/office/officeart/2005/8/layout/vProcess5"/>
    <dgm:cxn modelId="{45BC9809-E6DE-4EE0-AFD6-BBB7D7D8824B}" type="presParOf" srcId="{3A3E67CE-41E6-4086-9BFC-B9CA8F5DC54F}" destId="{5CDD457C-3085-4FCF-B8D1-F4E08D5D55BB}" srcOrd="5" destOrd="0" presId="urn:microsoft.com/office/officeart/2005/8/layout/vProcess5"/>
    <dgm:cxn modelId="{C6D093E6-9727-4F86-8471-E1AB4910B1EA}" type="presParOf" srcId="{3A3E67CE-41E6-4086-9BFC-B9CA8F5DC54F}" destId="{B43750CC-589F-4064-9899-963F3E02E9C6}" srcOrd="6" destOrd="0" presId="urn:microsoft.com/office/officeart/2005/8/layout/vProcess5"/>
    <dgm:cxn modelId="{CE01CAA0-A14F-48EA-A07C-C2F7F724DB15}" type="presParOf" srcId="{3A3E67CE-41E6-4086-9BFC-B9CA8F5DC54F}" destId="{621C6E1B-8534-4ABB-BFD9-3FD0212F9D7E}" srcOrd="7" destOrd="0" presId="urn:microsoft.com/office/officeart/2005/8/layout/vProcess5"/>
    <dgm:cxn modelId="{AD724AE2-936D-4F93-AB32-B3C4A29CEDFE}" type="presParOf" srcId="{3A3E67CE-41E6-4086-9BFC-B9CA8F5DC54F}" destId="{22B91120-6A0F-43F1-814F-93736D5C0D65}" srcOrd="8" destOrd="0" presId="urn:microsoft.com/office/officeart/2005/8/layout/vProcess5"/>
    <dgm:cxn modelId="{4C087B9C-353D-4851-8E47-E75843735103}" type="presParOf" srcId="{3A3E67CE-41E6-4086-9BFC-B9CA8F5DC54F}" destId="{1873A940-71D4-481C-A884-63E4EDE879C5}" srcOrd="9" destOrd="0" presId="urn:microsoft.com/office/officeart/2005/8/layout/vProcess5"/>
    <dgm:cxn modelId="{37CFCEE6-527F-4E3F-B183-860A2C8BA019}" type="presParOf" srcId="{3A3E67CE-41E6-4086-9BFC-B9CA8F5DC54F}" destId="{BE6C8C33-AC94-4B9A-ACDD-1D130BBD3D8E}" srcOrd="10" destOrd="0" presId="urn:microsoft.com/office/officeart/2005/8/layout/vProcess5"/>
    <dgm:cxn modelId="{64FCF720-4747-47E8-874B-14AC84A082F2}" type="presParOf" srcId="{3A3E67CE-41E6-4086-9BFC-B9CA8F5DC54F}" destId="{66C0E21A-FF2B-45F4-8EB8-19227FA0F1F0}" srcOrd="11" destOrd="0" presId="urn:microsoft.com/office/officeart/2005/8/layout/vProcess5"/>
    <dgm:cxn modelId="{20CC6FBE-41D1-45DA-A502-66DF68E1A5EC}" type="presParOf" srcId="{3A3E67CE-41E6-4086-9BFC-B9CA8F5DC54F}" destId="{36199EFF-6456-4783-8C21-E73AC92A4574}" srcOrd="12" destOrd="0" presId="urn:microsoft.com/office/officeart/2005/8/layout/vProcess5"/>
    <dgm:cxn modelId="{7ABC7DFB-261D-4E30-96FB-2B933AF16BD9}" type="presParOf" srcId="{3A3E67CE-41E6-4086-9BFC-B9CA8F5DC54F}" destId="{32ED10F4-5018-4066-97DC-3083886A6CE6}" srcOrd="13" destOrd="0" presId="urn:microsoft.com/office/officeart/2005/8/layout/vProcess5"/>
    <dgm:cxn modelId="{ABF3002B-B087-4980-BF95-D2D6258C9EE1}" type="presParOf" srcId="{3A3E67CE-41E6-4086-9BFC-B9CA8F5DC54F}" destId="{780229C9-8B28-433E-9279-2CBE9DE408B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5928BB-2867-4028-94F0-2EB9A7D00522}"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IN"/>
        </a:p>
      </dgm:t>
    </dgm:pt>
    <dgm:pt modelId="{8512C1A5-A24E-4452-B1D8-926C33ED9A1E}">
      <dgm:prSet/>
      <dgm:spPr/>
      <dgm:t>
        <a:bodyPr/>
        <a:lstStyle/>
        <a:p>
          <a:r>
            <a:rPr lang="en-IN" dirty="0">
              <a:solidFill>
                <a:schemeClr val="tx1"/>
              </a:solidFill>
            </a:rPr>
            <a:t>Allocators manage time, people, and money (Imran, 2024).</a:t>
          </a:r>
        </a:p>
      </dgm:t>
    </dgm:pt>
    <dgm:pt modelId="{401DAD4F-DDED-4340-A203-DE853E09665D}" type="parTrans" cxnId="{C40FCE8F-6750-4702-BD11-966C746A7923}">
      <dgm:prSet/>
      <dgm:spPr/>
      <dgm:t>
        <a:bodyPr/>
        <a:lstStyle/>
        <a:p>
          <a:endParaRPr lang="en-IN">
            <a:solidFill>
              <a:schemeClr val="tx1"/>
            </a:solidFill>
          </a:endParaRPr>
        </a:p>
      </dgm:t>
    </dgm:pt>
    <dgm:pt modelId="{9A29787C-A87E-4C46-AC14-77BD2EB5E616}" type="sibTrans" cxnId="{C40FCE8F-6750-4702-BD11-966C746A7923}">
      <dgm:prSet/>
      <dgm:spPr/>
      <dgm:t>
        <a:bodyPr/>
        <a:lstStyle/>
        <a:p>
          <a:endParaRPr lang="en-IN">
            <a:solidFill>
              <a:schemeClr val="tx1"/>
            </a:solidFill>
          </a:endParaRPr>
        </a:p>
      </dgm:t>
    </dgm:pt>
    <dgm:pt modelId="{765C473A-848C-4AC9-BBFF-FB6403AEA5BC}">
      <dgm:prSet/>
      <dgm:spPr/>
      <dgm:t>
        <a:bodyPr/>
        <a:lstStyle/>
        <a:p>
          <a:r>
            <a:rPr lang="en-IN">
              <a:solidFill>
                <a:schemeClr val="tx1"/>
              </a:solidFill>
            </a:rPr>
            <a:t>Google prioritizes AI, Search, or Cloud based on OKRs.</a:t>
          </a:r>
        </a:p>
      </dgm:t>
    </dgm:pt>
    <dgm:pt modelId="{4BF0CBEC-314B-420B-80CF-A8629DEE15C2}" type="parTrans" cxnId="{3E63AC38-6D82-4D5A-9BC3-568E7AB98DC0}">
      <dgm:prSet/>
      <dgm:spPr/>
      <dgm:t>
        <a:bodyPr/>
        <a:lstStyle/>
        <a:p>
          <a:endParaRPr lang="en-IN">
            <a:solidFill>
              <a:schemeClr val="tx1"/>
            </a:solidFill>
          </a:endParaRPr>
        </a:p>
      </dgm:t>
    </dgm:pt>
    <dgm:pt modelId="{8C6876EC-4AE7-4139-950C-82BB00F13A39}" type="sibTrans" cxnId="{3E63AC38-6D82-4D5A-9BC3-568E7AB98DC0}">
      <dgm:prSet/>
      <dgm:spPr/>
      <dgm:t>
        <a:bodyPr/>
        <a:lstStyle/>
        <a:p>
          <a:endParaRPr lang="en-IN">
            <a:solidFill>
              <a:schemeClr val="tx1"/>
            </a:solidFill>
          </a:endParaRPr>
        </a:p>
      </dgm:t>
    </dgm:pt>
    <dgm:pt modelId="{2AA501C8-73CF-459E-9577-6B327C35DF8C}">
      <dgm:prSet/>
      <dgm:spPr/>
      <dgm:t>
        <a:bodyPr/>
        <a:lstStyle/>
        <a:p>
          <a:r>
            <a:rPr lang="en-IN">
              <a:solidFill>
                <a:schemeClr val="tx1"/>
              </a:solidFill>
            </a:rPr>
            <a:t>Negotiators secure deals (e.g., Android partnership with Samsung).</a:t>
          </a:r>
        </a:p>
      </dgm:t>
    </dgm:pt>
    <dgm:pt modelId="{2A6E60B7-AA48-4936-A412-BE1052871619}" type="parTrans" cxnId="{1385C6C1-9FEF-4DCE-9EE0-8E7205378905}">
      <dgm:prSet/>
      <dgm:spPr/>
      <dgm:t>
        <a:bodyPr/>
        <a:lstStyle/>
        <a:p>
          <a:endParaRPr lang="en-IN">
            <a:solidFill>
              <a:schemeClr val="tx1"/>
            </a:solidFill>
          </a:endParaRPr>
        </a:p>
      </dgm:t>
    </dgm:pt>
    <dgm:pt modelId="{B5FC7808-ED0B-44F1-9086-03278F66D5B0}" type="sibTrans" cxnId="{1385C6C1-9FEF-4DCE-9EE0-8E7205378905}">
      <dgm:prSet/>
      <dgm:spPr/>
      <dgm:t>
        <a:bodyPr/>
        <a:lstStyle/>
        <a:p>
          <a:endParaRPr lang="en-IN">
            <a:solidFill>
              <a:schemeClr val="tx1"/>
            </a:solidFill>
          </a:endParaRPr>
        </a:p>
      </dgm:t>
    </dgm:pt>
    <dgm:pt modelId="{E47D8670-8A08-4BE2-9283-82574F7159E6}">
      <dgm:prSet/>
      <dgm:spPr/>
      <dgm:t>
        <a:bodyPr/>
        <a:lstStyle/>
        <a:p>
          <a:r>
            <a:rPr lang="en-IN">
              <a:solidFill>
                <a:schemeClr val="tx1"/>
              </a:solidFill>
            </a:rPr>
            <a:t>Role requires ethical balance between cost and impact.</a:t>
          </a:r>
        </a:p>
      </dgm:t>
    </dgm:pt>
    <dgm:pt modelId="{0EAB5364-7600-4E12-B288-CB8D5A1E7B90}" type="parTrans" cxnId="{7BE0B522-02F8-4D8B-931D-1FE16806E69B}">
      <dgm:prSet/>
      <dgm:spPr/>
      <dgm:t>
        <a:bodyPr/>
        <a:lstStyle/>
        <a:p>
          <a:endParaRPr lang="en-IN">
            <a:solidFill>
              <a:schemeClr val="tx1"/>
            </a:solidFill>
          </a:endParaRPr>
        </a:p>
      </dgm:t>
    </dgm:pt>
    <dgm:pt modelId="{13354D80-AB3E-403A-A2C9-DC00CD6BAF54}" type="sibTrans" cxnId="{7BE0B522-02F8-4D8B-931D-1FE16806E69B}">
      <dgm:prSet/>
      <dgm:spPr/>
      <dgm:t>
        <a:bodyPr/>
        <a:lstStyle/>
        <a:p>
          <a:endParaRPr lang="en-IN">
            <a:solidFill>
              <a:schemeClr val="tx1"/>
            </a:solidFill>
          </a:endParaRPr>
        </a:p>
      </dgm:t>
    </dgm:pt>
    <dgm:pt modelId="{6BD5A04C-DDB6-4135-92A3-C6A458A12DB4}">
      <dgm:prSet/>
      <dgm:spPr/>
      <dgm:t>
        <a:bodyPr/>
        <a:lstStyle/>
        <a:p>
          <a:r>
            <a:rPr lang="en-IN" dirty="0">
              <a:solidFill>
                <a:schemeClr val="tx1"/>
              </a:solidFill>
            </a:rPr>
            <a:t>Increases ROI and organizational fairness (Levy, 2021).</a:t>
          </a:r>
        </a:p>
      </dgm:t>
    </dgm:pt>
    <dgm:pt modelId="{65B3661D-3AF2-49F9-A77B-92DC85EA6056}" type="parTrans" cxnId="{655F9D4E-491E-4692-84BA-C8BA7C36223C}">
      <dgm:prSet/>
      <dgm:spPr/>
      <dgm:t>
        <a:bodyPr/>
        <a:lstStyle/>
        <a:p>
          <a:endParaRPr lang="en-IN">
            <a:solidFill>
              <a:schemeClr val="tx1"/>
            </a:solidFill>
          </a:endParaRPr>
        </a:p>
      </dgm:t>
    </dgm:pt>
    <dgm:pt modelId="{298DFE57-35C2-4BBB-97B8-68BB5B74DA66}" type="sibTrans" cxnId="{655F9D4E-491E-4692-84BA-C8BA7C36223C}">
      <dgm:prSet/>
      <dgm:spPr/>
      <dgm:t>
        <a:bodyPr/>
        <a:lstStyle/>
        <a:p>
          <a:endParaRPr lang="en-IN">
            <a:solidFill>
              <a:schemeClr val="tx1"/>
            </a:solidFill>
          </a:endParaRPr>
        </a:p>
      </dgm:t>
    </dgm:pt>
    <dgm:pt modelId="{3CA49B09-FAA1-4AFC-9A0E-705BE8C6B081}" type="pres">
      <dgm:prSet presAssocID="{825928BB-2867-4028-94F0-2EB9A7D00522}" presName="Name0" presStyleCnt="0">
        <dgm:presLayoutVars>
          <dgm:dir/>
          <dgm:animLvl val="lvl"/>
          <dgm:resizeHandles val="exact"/>
        </dgm:presLayoutVars>
      </dgm:prSet>
      <dgm:spPr/>
    </dgm:pt>
    <dgm:pt modelId="{6D618726-3536-40F6-9082-E085F019EBD6}" type="pres">
      <dgm:prSet presAssocID="{6BD5A04C-DDB6-4135-92A3-C6A458A12DB4}" presName="boxAndChildren" presStyleCnt="0"/>
      <dgm:spPr/>
    </dgm:pt>
    <dgm:pt modelId="{4093DFD4-CB79-4218-8ED1-79BBE9CAA6E5}" type="pres">
      <dgm:prSet presAssocID="{6BD5A04C-DDB6-4135-92A3-C6A458A12DB4}" presName="parentTextBox" presStyleLbl="node1" presStyleIdx="0" presStyleCnt="5"/>
      <dgm:spPr/>
    </dgm:pt>
    <dgm:pt modelId="{54DE799A-FEC2-4DD4-8C94-70A36FAFEB85}" type="pres">
      <dgm:prSet presAssocID="{13354D80-AB3E-403A-A2C9-DC00CD6BAF54}" presName="sp" presStyleCnt="0"/>
      <dgm:spPr/>
    </dgm:pt>
    <dgm:pt modelId="{B02769E9-0DAD-49DE-B281-BE9D717EAEA0}" type="pres">
      <dgm:prSet presAssocID="{E47D8670-8A08-4BE2-9283-82574F7159E6}" presName="arrowAndChildren" presStyleCnt="0"/>
      <dgm:spPr/>
    </dgm:pt>
    <dgm:pt modelId="{1F308153-56F9-4592-B470-15C19E88AEB5}" type="pres">
      <dgm:prSet presAssocID="{E47D8670-8A08-4BE2-9283-82574F7159E6}" presName="parentTextArrow" presStyleLbl="node1" presStyleIdx="1" presStyleCnt="5"/>
      <dgm:spPr/>
    </dgm:pt>
    <dgm:pt modelId="{DA4882DD-3B7A-40CB-9A0A-7273E6AAC1B8}" type="pres">
      <dgm:prSet presAssocID="{B5FC7808-ED0B-44F1-9086-03278F66D5B0}" presName="sp" presStyleCnt="0"/>
      <dgm:spPr/>
    </dgm:pt>
    <dgm:pt modelId="{A404662E-3A04-4524-87F7-657DB887513E}" type="pres">
      <dgm:prSet presAssocID="{2AA501C8-73CF-459E-9577-6B327C35DF8C}" presName="arrowAndChildren" presStyleCnt="0"/>
      <dgm:spPr/>
    </dgm:pt>
    <dgm:pt modelId="{D8DD35DB-3FD5-4B50-AF6F-8B44D2978008}" type="pres">
      <dgm:prSet presAssocID="{2AA501C8-73CF-459E-9577-6B327C35DF8C}" presName="parentTextArrow" presStyleLbl="node1" presStyleIdx="2" presStyleCnt="5"/>
      <dgm:spPr/>
    </dgm:pt>
    <dgm:pt modelId="{D3AD0164-AB1C-4EB4-A37A-79720A410DBB}" type="pres">
      <dgm:prSet presAssocID="{8C6876EC-4AE7-4139-950C-82BB00F13A39}" presName="sp" presStyleCnt="0"/>
      <dgm:spPr/>
    </dgm:pt>
    <dgm:pt modelId="{04557384-B54C-4843-AF20-EE3CA8E7E3DD}" type="pres">
      <dgm:prSet presAssocID="{765C473A-848C-4AC9-BBFF-FB6403AEA5BC}" presName="arrowAndChildren" presStyleCnt="0"/>
      <dgm:spPr/>
    </dgm:pt>
    <dgm:pt modelId="{70F386D4-B2DC-4406-9AA7-6A5D627A0094}" type="pres">
      <dgm:prSet presAssocID="{765C473A-848C-4AC9-BBFF-FB6403AEA5BC}" presName="parentTextArrow" presStyleLbl="node1" presStyleIdx="3" presStyleCnt="5"/>
      <dgm:spPr/>
    </dgm:pt>
    <dgm:pt modelId="{D440FDBF-3FA6-45BD-A39E-6FF5EBA8D196}" type="pres">
      <dgm:prSet presAssocID="{9A29787C-A87E-4C46-AC14-77BD2EB5E616}" presName="sp" presStyleCnt="0"/>
      <dgm:spPr/>
    </dgm:pt>
    <dgm:pt modelId="{C3ACFBF8-80FA-4748-912F-9EB97608A9F7}" type="pres">
      <dgm:prSet presAssocID="{8512C1A5-A24E-4452-B1D8-926C33ED9A1E}" presName="arrowAndChildren" presStyleCnt="0"/>
      <dgm:spPr/>
    </dgm:pt>
    <dgm:pt modelId="{23FB59F4-79B7-4D58-9DD5-446644413ACF}" type="pres">
      <dgm:prSet presAssocID="{8512C1A5-A24E-4452-B1D8-926C33ED9A1E}" presName="parentTextArrow" presStyleLbl="node1" presStyleIdx="4" presStyleCnt="5"/>
      <dgm:spPr/>
    </dgm:pt>
  </dgm:ptLst>
  <dgm:cxnLst>
    <dgm:cxn modelId="{CE8E6115-EDF1-4A27-B899-50B4B7415C85}" type="presOf" srcId="{6BD5A04C-DDB6-4135-92A3-C6A458A12DB4}" destId="{4093DFD4-CB79-4218-8ED1-79BBE9CAA6E5}" srcOrd="0" destOrd="0" presId="urn:microsoft.com/office/officeart/2005/8/layout/process4"/>
    <dgm:cxn modelId="{7BE0B522-02F8-4D8B-931D-1FE16806E69B}" srcId="{825928BB-2867-4028-94F0-2EB9A7D00522}" destId="{E47D8670-8A08-4BE2-9283-82574F7159E6}" srcOrd="3" destOrd="0" parTransId="{0EAB5364-7600-4E12-B288-CB8D5A1E7B90}" sibTransId="{13354D80-AB3E-403A-A2C9-DC00CD6BAF54}"/>
    <dgm:cxn modelId="{2FED852C-3CDF-44FC-AFFC-2E59487CEEF2}" type="presOf" srcId="{E47D8670-8A08-4BE2-9283-82574F7159E6}" destId="{1F308153-56F9-4592-B470-15C19E88AEB5}" srcOrd="0" destOrd="0" presId="urn:microsoft.com/office/officeart/2005/8/layout/process4"/>
    <dgm:cxn modelId="{3E63AC38-6D82-4D5A-9BC3-568E7AB98DC0}" srcId="{825928BB-2867-4028-94F0-2EB9A7D00522}" destId="{765C473A-848C-4AC9-BBFF-FB6403AEA5BC}" srcOrd="1" destOrd="0" parTransId="{4BF0CBEC-314B-420B-80CF-A8629DEE15C2}" sibTransId="{8C6876EC-4AE7-4139-950C-82BB00F13A39}"/>
    <dgm:cxn modelId="{7BF76C3D-2BC3-4DCB-A736-4BF45B25D27B}" type="presOf" srcId="{825928BB-2867-4028-94F0-2EB9A7D00522}" destId="{3CA49B09-FAA1-4AFC-9A0E-705BE8C6B081}" srcOrd="0" destOrd="0" presId="urn:microsoft.com/office/officeart/2005/8/layout/process4"/>
    <dgm:cxn modelId="{655F9D4E-491E-4692-84BA-C8BA7C36223C}" srcId="{825928BB-2867-4028-94F0-2EB9A7D00522}" destId="{6BD5A04C-DDB6-4135-92A3-C6A458A12DB4}" srcOrd="4" destOrd="0" parTransId="{65B3661D-3AF2-49F9-A77B-92DC85EA6056}" sibTransId="{298DFE57-35C2-4BBB-97B8-68BB5B74DA66}"/>
    <dgm:cxn modelId="{47CB0B8A-45D3-44F6-AD77-DC43034267CC}" type="presOf" srcId="{8512C1A5-A24E-4452-B1D8-926C33ED9A1E}" destId="{23FB59F4-79B7-4D58-9DD5-446644413ACF}" srcOrd="0" destOrd="0" presId="urn:microsoft.com/office/officeart/2005/8/layout/process4"/>
    <dgm:cxn modelId="{9BED1F8D-C796-4FBB-A440-5492574CB487}" type="presOf" srcId="{2AA501C8-73CF-459E-9577-6B327C35DF8C}" destId="{D8DD35DB-3FD5-4B50-AF6F-8B44D2978008}" srcOrd="0" destOrd="0" presId="urn:microsoft.com/office/officeart/2005/8/layout/process4"/>
    <dgm:cxn modelId="{C40FCE8F-6750-4702-BD11-966C746A7923}" srcId="{825928BB-2867-4028-94F0-2EB9A7D00522}" destId="{8512C1A5-A24E-4452-B1D8-926C33ED9A1E}" srcOrd="0" destOrd="0" parTransId="{401DAD4F-DDED-4340-A203-DE853E09665D}" sibTransId="{9A29787C-A87E-4C46-AC14-77BD2EB5E616}"/>
    <dgm:cxn modelId="{1385C6C1-9FEF-4DCE-9EE0-8E7205378905}" srcId="{825928BB-2867-4028-94F0-2EB9A7D00522}" destId="{2AA501C8-73CF-459E-9577-6B327C35DF8C}" srcOrd="2" destOrd="0" parTransId="{2A6E60B7-AA48-4936-A412-BE1052871619}" sibTransId="{B5FC7808-ED0B-44F1-9086-03278F66D5B0}"/>
    <dgm:cxn modelId="{005CCDEE-85BD-4278-9154-912B69C243C5}" type="presOf" srcId="{765C473A-848C-4AC9-BBFF-FB6403AEA5BC}" destId="{70F386D4-B2DC-4406-9AA7-6A5D627A0094}" srcOrd="0" destOrd="0" presId="urn:microsoft.com/office/officeart/2005/8/layout/process4"/>
    <dgm:cxn modelId="{BCE971FD-273E-4152-BC95-43B8D0B3B425}" type="presParOf" srcId="{3CA49B09-FAA1-4AFC-9A0E-705BE8C6B081}" destId="{6D618726-3536-40F6-9082-E085F019EBD6}" srcOrd="0" destOrd="0" presId="urn:microsoft.com/office/officeart/2005/8/layout/process4"/>
    <dgm:cxn modelId="{D7EB3262-5D25-4025-B793-4D06A3A22F92}" type="presParOf" srcId="{6D618726-3536-40F6-9082-E085F019EBD6}" destId="{4093DFD4-CB79-4218-8ED1-79BBE9CAA6E5}" srcOrd="0" destOrd="0" presId="urn:microsoft.com/office/officeart/2005/8/layout/process4"/>
    <dgm:cxn modelId="{58AA349F-1279-459B-BD9A-3BE3CF3B5779}" type="presParOf" srcId="{3CA49B09-FAA1-4AFC-9A0E-705BE8C6B081}" destId="{54DE799A-FEC2-4DD4-8C94-70A36FAFEB85}" srcOrd="1" destOrd="0" presId="urn:microsoft.com/office/officeart/2005/8/layout/process4"/>
    <dgm:cxn modelId="{60D11A38-FD16-47E8-B32B-B43BF44DEE02}" type="presParOf" srcId="{3CA49B09-FAA1-4AFC-9A0E-705BE8C6B081}" destId="{B02769E9-0DAD-49DE-B281-BE9D717EAEA0}" srcOrd="2" destOrd="0" presId="urn:microsoft.com/office/officeart/2005/8/layout/process4"/>
    <dgm:cxn modelId="{02530DD1-F4A9-4797-AA94-C9DC17B618FB}" type="presParOf" srcId="{B02769E9-0DAD-49DE-B281-BE9D717EAEA0}" destId="{1F308153-56F9-4592-B470-15C19E88AEB5}" srcOrd="0" destOrd="0" presId="urn:microsoft.com/office/officeart/2005/8/layout/process4"/>
    <dgm:cxn modelId="{BED6C570-9D7D-4F9C-A4EE-8A57E60482DB}" type="presParOf" srcId="{3CA49B09-FAA1-4AFC-9A0E-705BE8C6B081}" destId="{DA4882DD-3B7A-40CB-9A0A-7273E6AAC1B8}" srcOrd="3" destOrd="0" presId="urn:microsoft.com/office/officeart/2005/8/layout/process4"/>
    <dgm:cxn modelId="{2DBB395E-840F-4B70-8504-3D5C9CF30CD2}" type="presParOf" srcId="{3CA49B09-FAA1-4AFC-9A0E-705BE8C6B081}" destId="{A404662E-3A04-4524-87F7-657DB887513E}" srcOrd="4" destOrd="0" presId="urn:microsoft.com/office/officeart/2005/8/layout/process4"/>
    <dgm:cxn modelId="{B7134712-E6AB-4077-ACE6-02809AD35056}" type="presParOf" srcId="{A404662E-3A04-4524-87F7-657DB887513E}" destId="{D8DD35DB-3FD5-4B50-AF6F-8B44D2978008}" srcOrd="0" destOrd="0" presId="urn:microsoft.com/office/officeart/2005/8/layout/process4"/>
    <dgm:cxn modelId="{7324D7B3-AA31-4BCB-8867-2119D2678701}" type="presParOf" srcId="{3CA49B09-FAA1-4AFC-9A0E-705BE8C6B081}" destId="{D3AD0164-AB1C-4EB4-A37A-79720A410DBB}" srcOrd="5" destOrd="0" presId="urn:microsoft.com/office/officeart/2005/8/layout/process4"/>
    <dgm:cxn modelId="{A51FECB7-E577-451F-8733-0E8C4727ED56}" type="presParOf" srcId="{3CA49B09-FAA1-4AFC-9A0E-705BE8C6B081}" destId="{04557384-B54C-4843-AF20-EE3CA8E7E3DD}" srcOrd="6" destOrd="0" presId="urn:microsoft.com/office/officeart/2005/8/layout/process4"/>
    <dgm:cxn modelId="{5C7A168A-EBDF-4115-8A32-4B989314E6D2}" type="presParOf" srcId="{04557384-B54C-4843-AF20-EE3CA8E7E3DD}" destId="{70F386D4-B2DC-4406-9AA7-6A5D627A0094}" srcOrd="0" destOrd="0" presId="urn:microsoft.com/office/officeart/2005/8/layout/process4"/>
    <dgm:cxn modelId="{2B93989C-0A15-4F7C-865B-10F04085C74F}" type="presParOf" srcId="{3CA49B09-FAA1-4AFC-9A0E-705BE8C6B081}" destId="{D440FDBF-3FA6-45BD-A39E-6FF5EBA8D196}" srcOrd="7" destOrd="0" presId="urn:microsoft.com/office/officeart/2005/8/layout/process4"/>
    <dgm:cxn modelId="{49898E04-341F-4248-80AB-07738A67D055}" type="presParOf" srcId="{3CA49B09-FAA1-4AFC-9A0E-705BE8C6B081}" destId="{C3ACFBF8-80FA-4748-912F-9EB97608A9F7}" srcOrd="8" destOrd="0" presId="urn:microsoft.com/office/officeart/2005/8/layout/process4"/>
    <dgm:cxn modelId="{B49E9FBA-A70F-4A3B-8D86-A8995B70EC91}" type="presParOf" srcId="{C3ACFBF8-80FA-4748-912F-9EB97608A9F7}" destId="{23FB59F4-79B7-4D58-9DD5-446644413A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21E87-727C-44BF-B690-36B5DDAC518E}">
      <dsp:nvSpPr>
        <dsp:cNvPr id="0" name=""/>
        <dsp:cNvSpPr/>
      </dsp:nvSpPr>
      <dsp:spPr>
        <a:xfrm>
          <a:off x="0" y="105567"/>
          <a:ext cx="3019574" cy="18117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Interpersonal roles involve relationship-building and symbolic leadership (Mintzberg, 1973).</a:t>
          </a:r>
        </a:p>
      </dsp:txBody>
      <dsp:txXfrm>
        <a:off x="0" y="105567"/>
        <a:ext cx="3019574" cy="1811744"/>
      </dsp:txXfrm>
    </dsp:sp>
    <dsp:sp modelId="{8459B43D-DAF7-4ED7-8DFB-50647D2C70F7}">
      <dsp:nvSpPr>
        <dsp:cNvPr id="0" name=""/>
        <dsp:cNvSpPr/>
      </dsp:nvSpPr>
      <dsp:spPr>
        <a:xfrm>
          <a:off x="3321532" y="105567"/>
          <a:ext cx="3019574" cy="1811744"/>
        </a:xfrm>
        <a:prstGeom prst="rect">
          <a:avLst/>
        </a:prstGeom>
        <a:solidFill>
          <a:schemeClr val="accent2">
            <a:hueOff val="251866"/>
            <a:satOff val="-1527"/>
            <a:lumOff val="1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At Google, these roles promote innovation through collaboration.</a:t>
          </a:r>
        </a:p>
      </dsp:txBody>
      <dsp:txXfrm>
        <a:off x="3321532" y="105567"/>
        <a:ext cx="3019574" cy="1811744"/>
      </dsp:txXfrm>
    </dsp:sp>
    <dsp:sp modelId="{53D58B9C-57BF-4578-A442-BFE420201ECE}">
      <dsp:nvSpPr>
        <dsp:cNvPr id="0" name=""/>
        <dsp:cNvSpPr/>
      </dsp:nvSpPr>
      <dsp:spPr>
        <a:xfrm>
          <a:off x="6643064" y="105567"/>
          <a:ext cx="3019574" cy="1811744"/>
        </a:xfrm>
        <a:prstGeom prst="rect">
          <a:avLst/>
        </a:prstGeom>
        <a:solidFill>
          <a:schemeClr val="accent2">
            <a:hueOff val="503731"/>
            <a:satOff val="-3054"/>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They include Figurehead, Leader, and Liaison functions.</a:t>
          </a:r>
        </a:p>
      </dsp:txBody>
      <dsp:txXfrm>
        <a:off x="6643064" y="105567"/>
        <a:ext cx="3019574" cy="1811744"/>
      </dsp:txXfrm>
    </dsp:sp>
    <dsp:sp modelId="{0D689F39-BF3D-4E19-97B4-C9EEA7D2011C}">
      <dsp:nvSpPr>
        <dsp:cNvPr id="0" name=""/>
        <dsp:cNvSpPr/>
      </dsp:nvSpPr>
      <dsp:spPr>
        <a:xfrm>
          <a:off x="1660766" y="2219269"/>
          <a:ext cx="3019574" cy="1811744"/>
        </a:xfrm>
        <a:prstGeom prst="rect">
          <a:avLst/>
        </a:prstGeom>
        <a:solidFill>
          <a:schemeClr val="accent2">
            <a:hueOff val="755597"/>
            <a:satOff val="-4582"/>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dirty="0">
              <a:solidFill>
                <a:schemeClr val="tx1"/>
              </a:solidFill>
            </a:rPr>
            <a:t>Align with Robbins et al. (2021): people-centred leadership is vital (Levy, 2021).</a:t>
          </a:r>
        </a:p>
      </dsp:txBody>
      <dsp:txXfrm>
        <a:off x="1660766" y="2219269"/>
        <a:ext cx="3019574" cy="1811744"/>
      </dsp:txXfrm>
    </dsp:sp>
    <dsp:sp modelId="{88DE32D0-24D7-4A31-BD83-15ECDB061A47}">
      <dsp:nvSpPr>
        <dsp:cNvPr id="0" name=""/>
        <dsp:cNvSpPr/>
      </dsp:nvSpPr>
      <dsp:spPr>
        <a:xfrm>
          <a:off x="4982298" y="2219269"/>
          <a:ext cx="3019574" cy="1811744"/>
        </a:xfrm>
        <a:prstGeom prst="rect">
          <a:avLst/>
        </a:prstGeom>
        <a:solidFill>
          <a:schemeClr val="accent2">
            <a:hueOff val="1007463"/>
            <a:satOff val="-610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Essential for fostering ethical values and inclusive environments.</a:t>
          </a:r>
        </a:p>
      </dsp:txBody>
      <dsp:txXfrm>
        <a:off x="4982298" y="2219269"/>
        <a:ext cx="3019574" cy="181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D4BD5-96B2-4F18-8D28-61784C0B0E2D}">
      <dsp:nvSpPr>
        <dsp:cNvPr id="0" name=""/>
        <dsp:cNvSpPr/>
      </dsp:nvSpPr>
      <dsp:spPr>
        <a:xfrm>
          <a:off x="0" y="21186"/>
          <a:ext cx="10332720" cy="6435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dirty="0">
              <a:solidFill>
                <a:schemeClr val="tx1"/>
              </a:solidFill>
            </a:rPr>
            <a:t>Managers serve as symbolic representatives (Kuroki, 2021).</a:t>
          </a:r>
        </a:p>
      </dsp:txBody>
      <dsp:txXfrm>
        <a:off x="31413" y="52599"/>
        <a:ext cx="10269894" cy="580674"/>
      </dsp:txXfrm>
    </dsp:sp>
    <dsp:sp modelId="{B6725183-026B-446F-8691-3458A3C4A8F5}">
      <dsp:nvSpPr>
        <dsp:cNvPr id="0" name=""/>
        <dsp:cNvSpPr/>
      </dsp:nvSpPr>
      <dsp:spPr>
        <a:xfrm>
          <a:off x="0" y="736686"/>
          <a:ext cx="10332720" cy="643500"/>
        </a:xfrm>
        <a:prstGeom prst="roundRect">
          <a:avLst/>
        </a:prstGeom>
        <a:solidFill>
          <a:schemeClr val="accent3">
            <a:hueOff val="470917"/>
            <a:satOff val="-25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solidFill>
                <a:schemeClr val="tx1"/>
              </a:solidFill>
            </a:rPr>
            <a:t>Sundar Pichai appears at events like the World Economic Forum.</a:t>
          </a:r>
        </a:p>
      </dsp:txBody>
      <dsp:txXfrm>
        <a:off x="31413" y="768099"/>
        <a:ext cx="10269894" cy="580674"/>
      </dsp:txXfrm>
    </dsp:sp>
    <dsp:sp modelId="{D7631594-FD98-4F19-A28E-FD71302F6849}">
      <dsp:nvSpPr>
        <dsp:cNvPr id="0" name=""/>
        <dsp:cNvSpPr/>
      </dsp:nvSpPr>
      <dsp:spPr>
        <a:xfrm>
          <a:off x="0" y="1452186"/>
          <a:ext cx="10332720" cy="643500"/>
        </a:xfrm>
        <a:prstGeom prst="roundRect">
          <a:avLst/>
        </a:prstGeom>
        <a:solidFill>
          <a:schemeClr val="accent3">
            <a:hueOff val="941835"/>
            <a:satOff val="-51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solidFill>
                <a:schemeClr val="tx1"/>
              </a:solidFill>
            </a:rPr>
            <a:t>Reinforces Google’s ethical and public commitment.</a:t>
          </a:r>
        </a:p>
      </dsp:txBody>
      <dsp:txXfrm>
        <a:off x="31413" y="1483599"/>
        <a:ext cx="10269894" cy="580674"/>
      </dsp:txXfrm>
    </dsp:sp>
    <dsp:sp modelId="{D4B114B5-4437-47F1-8719-79B83BAC14EB}">
      <dsp:nvSpPr>
        <dsp:cNvPr id="0" name=""/>
        <dsp:cNvSpPr/>
      </dsp:nvSpPr>
      <dsp:spPr>
        <a:xfrm>
          <a:off x="0" y="2167686"/>
          <a:ext cx="10332720" cy="643500"/>
        </a:xfrm>
        <a:prstGeom prst="roundRect">
          <a:avLst/>
        </a:prstGeom>
        <a:solidFill>
          <a:schemeClr val="accent3">
            <a:hueOff val="1412752"/>
            <a:satOff val="-76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solidFill>
                <a:schemeClr val="tx1"/>
              </a:solidFill>
            </a:rPr>
            <a:t>Public roles shape corporate image and stakeholder trust.</a:t>
          </a:r>
        </a:p>
      </dsp:txBody>
      <dsp:txXfrm>
        <a:off x="31413" y="2199099"/>
        <a:ext cx="10269894" cy="580674"/>
      </dsp:txXfrm>
    </dsp:sp>
    <dsp:sp modelId="{FAF391DF-4F21-45EB-8497-58EF516B7782}">
      <dsp:nvSpPr>
        <dsp:cNvPr id="0" name=""/>
        <dsp:cNvSpPr/>
      </dsp:nvSpPr>
      <dsp:spPr>
        <a:xfrm>
          <a:off x="0" y="2883186"/>
          <a:ext cx="10332720" cy="643500"/>
        </a:xfrm>
        <a:prstGeom prst="roundRect">
          <a:avLst/>
        </a:prstGeom>
        <a:solidFill>
          <a:schemeClr val="accent3">
            <a:hueOff val="1883669"/>
            <a:satOff val="-1024"/>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dirty="0">
              <a:solidFill>
                <a:schemeClr val="tx1"/>
              </a:solidFill>
            </a:rPr>
            <a:t>Cultivated through executive visibility (Putra, 2021).</a:t>
          </a:r>
        </a:p>
      </dsp:txBody>
      <dsp:txXfrm>
        <a:off x="31413" y="2914599"/>
        <a:ext cx="10269894" cy="580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83DD8-F45D-4AE9-A023-781D773CFF4A}">
      <dsp:nvSpPr>
        <dsp:cNvPr id="0" name=""/>
        <dsp:cNvSpPr/>
      </dsp:nvSpPr>
      <dsp:spPr>
        <a:xfrm>
          <a:off x="2208225" y="0"/>
          <a:ext cx="5435028" cy="543502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B36A6-F402-416D-AB76-0026E21114A5}">
      <dsp:nvSpPr>
        <dsp:cNvPr id="0" name=""/>
        <dsp:cNvSpPr/>
      </dsp:nvSpPr>
      <dsp:spPr>
        <a:xfrm>
          <a:off x="4925739" y="544033"/>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Managers motivate and guide staff performance (Mintzberg, 1973).</a:t>
          </a:r>
        </a:p>
      </dsp:txBody>
      <dsp:txXfrm>
        <a:off x="4963464" y="581758"/>
        <a:ext cx="3457318" cy="697343"/>
      </dsp:txXfrm>
    </dsp:sp>
    <dsp:sp modelId="{487CCCB0-587D-4CC2-944C-22DE4C154BF7}">
      <dsp:nvSpPr>
        <dsp:cNvPr id="0" name=""/>
        <dsp:cNvSpPr/>
      </dsp:nvSpPr>
      <dsp:spPr>
        <a:xfrm>
          <a:off x="4925739" y="1413425"/>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OKRs promote accountability and alignment (</a:t>
          </a:r>
          <a:r>
            <a:rPr lang="en-IN" sz="1500" kern="1200" dirty="0" err="1"/>
            <a:t>Masitoh</a:t>
          </a:r>
          <a:r>
            <a:rPr lang="en-IN" sz="1500" kern="1200" dirty="0"/>
            <a:t>, 2022).</a:t>
          </a:r>
        </a:p>
      </dsp:txBody>
      <dsp:txXfrm>
        <a:off x="4963464" y="1451150"/>
        <a:ext cx="3457318" cy="697343"/>
      </dsp:txXfrm>
    </dsp:sp>
    <dsp:sp modelId="{E6B7810D-ADFE-42C3-81DF-324379E3503C}">
      <dsp:nvSpPr>
        <dsp:cNvPr id="0" name=""/>
        <dsp:cNvSpPr/>
      </dsp:nvSpPr>
      <dsp:spPr>
        <a:xfrm>
          <a:off x="4925739" y="2282817"/>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Project Aristotle found psychological safety boosts innovation.</a:t>
          </a:r>
        </a:p>
      </dsp:txBody>
      <dsp:txXfrm>
        <a:off x="4963464" y="2320542"/>
        <a:ext cx="3457318" cy="697343"/>
      </dsp:txXfrm>
    </dsp:sp>
    <dsp:sp modelId="{88BC5B62-2538-4255-96F6-654CA0732184}">
      <dsp:nvSpPr>
        <dsp:cNvPr id="0" name=""/>
        <dsp:cNvSpPr/>
      </dsp:nvSpPr>
      <dsp:spPr>
        <a:xfrm>
          <a:off x="4925739" y="3152210"/>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75% of Google employees cite leadership as key to retention (Google, 2022).</a:t>
          </a:r>
        </a:p>
      </dsp:txBody>
      <dsp:txXfrm>
        <a:off x="4963464" y="3189935"/>
        <a:ext cx="3457318" cy="697343"/>
      </dsp:txXfrm>
    </dsp:sp>
    <dsp:sp modelId="{E7C5F25E-77E2-4ABF-B9E8-4DFD33202EB8}">
      <dsp:nvSpPr>
        <dsp:cNvPr id="0" name=""/>
        <dsp:cNvSpPr/>
      </dsp:nvSpPr>
      <dsp:spPr>
        <a:xfrm>
          <a:off x="4925739" y="4021602"/>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Leaders influence culture and mission clarity.</a:t>
          </a:r>
        </a:p>
      </dsp:txBody>
      <dsp:txXfrm>
        <a:off x="4963464" y="4059327"/>
        <a:ext cx="3457318" cy="6973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0AF51-D049-4B90-8059-EF5BAFEC168C}">
      <dsp:nvSpPr>
        <dsp:cNvPr id="0" name=""/>
        <dsp:cNvSpPr/>
      </dsp:nvSpPr>
      <dsp:spPr>
        <a:xfrm>
          <a:off x="8405756" y="1188986"/>
          <a:ext cx="1916648" cy="191696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58301-6C33-485D-BA5D-6E5D8FFC6D7B}">
      <dsp:nvSpPr>
        <dsp:cNvPr id="0" name=""/>
        <dsp:cNvSpPr/>
      </dsp:nvSpPr>
      <dsp:spPr>
        <a:xfrm>
          <a:off x="8468998"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a:t>Builds global partnerships through effective communication.</a:t>
          </a:r>
        </a:p>
      </dsp:txBody>
      <dsp:txXfrm>
        <a:off x="8725027" y="1508536"/>
        <a:ext cx="1278105" cy="1277862"/>
      </dsp:txXfrm>
    </dsp:sp>
    <dsp:sp modelId="{C2DA6774-7E61-4F2F-AB77-26231A81D709}">
      <dsp:nvSpPr>
        <dsp:cNvPr id="0" name=""/>
        <dsp:cNvSpPr/>
      </dsp:nvSpPr>
      <dsp:spPr>
        <a:xfrm rot="2700000">
          <a:off x="6423935" y="1189085"/>
          <a:ext cx="1916427" cy="1916427"/>
        </a:xfrm>
        <a:prstGeom prst="teardrop">
          <a:avLst>
            <a:gd name="adj" fmla="val 100000"/>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B0507-DC83-42AF-AEF0-730EDC206D88}">
      <dsp:nvSpPr>
        <dsp:cNvPr id="0" name=""/>
        <dsp:cNvSpPr/>
      </dsp:nvSpPr>
      <dsp:spPr>
        <a:xfrm>
          <a:off x="6489107"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dirty="0"/>
            <a:t>Enhances knowledge sharing and innovation speed (Saskia, 2023).</a:t>
          </a:r>
        </a:p>
      </dsp:txBody>
      <dsp:txXfrm>
        <a:off x="6744116" y="1508536"/>
        <a:ext cx="1278105" cy="1277862"/>
      </dsp:txXfrm>
    </dsp:sp>
    <dsp:sp modelId="{2D03E21E-FD13-41AB-B875-988C358FD338}">
      <dsp:nvSpPr>
        <dsp:cNvPr id="0" name=""/>
        <dsp:cNvSpPr/>
      </dsp:nvSpPr>
      <dsp:spPr>
        <a:xfrm rot="2700000">
          <a:off x="4444044" y="1189085"/>
          <a:ext cx="1916427" cy="1916427"/>
        </a:xfrm>
        <a:prstGeom prst="teardrop">
          <a:avLst>
            <a:gd name="adj" fmla="val 100000"/>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ABC06-64E0-427A-9DFC-0C5C51A8559C}">
      <dsp:nvSpPr>
        <dsp:cNvPr id="0" name=""/>
        <dsp:cNvSpPr/>
      </dsp:nvSpPr>
      <dsp:spPr>
        <a:xfrm>
          <a:off x="4508195"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a:t>Internally, they coordinate across teams (e.g., YouTube and Cloud).</a:t>
          </a:r>
        </a:p>
      </dsp:txBody>
      <dsp:txXfrm>
        <a:off x="4763205" y="1508536"/>
        <a:ext cx="1278105" cy="1277862"/>
      </dsp:txXfrm>
    </dsp:sp>
    <dsp:sp modelId="{DAA877BC-3D66-4640-9ED1-83F815330C5B}">
      <dsp:nvSpPr>
        <dsp:cNvPr id="0" name=""/>
        <dsp:cNvSpPr/>
      </dsp:nvSpPr>
      <dsp:spPr>
        <a:xfrm rot="2700000">
          <a:off x="2463133" y="1189085"/>
          <a:ext cx="1916427" cy="1916427"/>
        </a:xfrm>
        <a:prstGeom prst="teardrop">
          <a:avLst>
            <a:gd name="adj" fmla="val 100000"/>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D4EE42-AE9E-4BBB-9C7E-96BC64564EE2}">
      <dsp:nvSpPr>
        <dsp:cNvPr id="0" name=""/>
        <dsp:cNvSpPr/>
      </dsp:nvSpPr>
      <dsp:spPr>
        <a:xfrm>
          <a:off x="2527284"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a:t>Google managers partner with governments on AI regulation.</a:t>
          </a:r>
        </a:p>
      </dsp:txBody>
      <dsp:txXfrm>
        <a:off x="2783313" y="1508536"/>
        <a:ext cx="1278105" cy="1277862"/>
      </dsp:txXfrm>
    </dsp:sp>
    <dsp:sp modelId="{6AA00230-8D19-4211-8767-667F10A9A281}">
      <dsp:nvSpPr>
        <dsp:cNvPr id="0" name=""/>
        <dsp:cNvSpPr/>
      </dsp:nvSpPr>
      <dsp:spPr>
        <a:xfrm rot="2700000">
          <a:off x="482222" y="1189085"/>
          <a:ext cx="1916427" cy="1916427"/>
        </a:xfrm>
        <a:prstGeom prst="teardrop">
          <a:avLst>
            <a:gd name="adj" fmla="val 100000"/>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D933F-0B1E-4FBC-8685-522F767BFD2B}">
      <dsp:nvSpPr>
        <dsp:cNvPr id="0" name=""/>
        <dsp:cNvSpPr/>
      </dsp:nvSpPr>
      <dsp:spPr>
        <a:xfrm>
          <a:off x="546373"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dirty="0"/>
            <a:t>Liaison involves networking inside and outside the organization (Putra, 2021).</a:t>
          </a:r>
        </a:p>
      </dsp:txBody>
      <dsp:txXfrm>
        <a:off x="802402" y="1508536"/>
        <a:ext cx="1278105" cy="12778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9A0F7-771C-4122-B1C0-DAB9F4677232}">
      <dsp:nvSpPr>
        <dsp:cNvPr id="0" name=""/>
        <dsp:cNvSpPr/>
      </dsp:nvSpPr>
      <dsp:spPr>
        <a:xfrm>
          <a:off x="1080"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schemeClr val="tx1"/>
              </a:solidFill>
            </a:rPr>
            <a:t>Google’s leadership bootcamps support role development (Xu, 2023).</a:t>
          </a:r>
        </a:p>
      </dsp:txBody>
      <dsp:txXfrm>
        <a:off x="57093" y="56013"/>
        <a:ext cx="1800412" cy="3576397"/>
      </dsp:txXfrm>
    </dsp:sp>
    <dsp:sp modelId="{8B0CBB81-10C3-452D-914F-EB78425B0817}">
      <dsp:nvSpPr>
        <dsp:cNvPr id="0" name=""/>
        <dsp:cNvSpPr/>
      </dsp:nvSpPr>
      <dsp:spPr>
        <a:xfrm>
          <a:off x="2234808"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solidFill>
                <a:schemeClr val="tx1"/>
              </a:solidFill>
            </a:rPr>
            <a:t>Interpersonal skills reduce conflict and improve team performance.</a:t>
          </a:r>
        </a:p>
      </dsp:txBody>
      <dsp:txXfrm>
        <a:off x="2290821" y="56013"/>
        <a:ext cx="1800412" cy="3576397"/>
      </dsp:txXfrm>
    </dsp:sp>
    <dsp:sp modelId="{33CA749C-2F86-488B-8FB2-5E2525869700}">
      <dsp:nvSpPr>
        <dsp:cNvPr id="0" name=""/>
        <dsp:cNvSpPr/>
      </dsp:nvSpPr>
      <dsp:spPr>
        <a:xfrm>
          <a:off x="4468535"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schemeClr val="tx1"/>
              </a:solidFill>
            </a:rPr>
            <a:t>Align with ethical leadership frameworks (Mager, 2023).</a:t>
          </a:r>
        </a:p>
      </dsp:txBody>
      <dsp:txXfrm>
        <a:off x="4524548" y="56013"/>
        <a:ext cx="1800412" cy="3576397"/>
      </dsp:txXfrm>
    </dsp:sp>
    <dsp:sp modelId="{5CB801BA-98A5-4B14-A1B4-B8450BF003D2}">
      <dsp:nvSpPr>
        <dsp:cNvPr id="0" name=""/>
        <dsp:cNvSpPr/>
      </dsp:nvSpPr>
      <dsp:spPr>
        <a:xfrm>
          <a:off x="6702263"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solidFill>
                <a:schemeClr val="tx1"/>
              </a:solidFill>
            </a:rPr>
            <a:t>Managers drive a collaborative, inclusive workplace culture.</a:t>
          </a:r>
        </a:p>
      </dsp:txBody>
      <dsp:txXfrm>
        <a:off x="6758276" y="56013"/>
        <a:ext cx="1800412" cy="3576397"/>
      </dsp:txXfrm>
    </dsp:sp>
    <dsp:sp modelId="{7AFC8A6A-FC35-4B0C-B306-1EBC7C708F08}">
      <dsp:nvSpPr>
        <dsp:cNvPr id="0" name=""/>
        <dsp:cNvSpPr/>
      </dsp:nvSpPr>
      <dsp:spPr>
        <a:xfrm>
          <a:off x="8935991"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solidFill>
                <a:schemeClr val="tx1"/>
              </a:solidFill>
            </a:rPr>
            <a:t>Supports Google’s vision of responsible innovation.</a:t>
          </a:r>
        </a:p>
      </dsp:txBody>
      <dsp:txXfrm>
        <a:off x="8992004" y="56013"/>
        <a:ext cx="1800412" cy="35763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2FA56-2840-41BD-8572-15EA2B2FD3A6}">
      <dsp:nvSpPr>
        <dsp:cNvPr id="0" name=""/>
        <dsp:cNvSpPr/>
      </dsp:nvSpPr>
      <dsp:spPr>
        <a:xfrm rot="16200000">
          <a:off x="-1068573"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dirty="0">
              <a:solidFill>
                <a:schemeClr val="tx1"/>
              </a:solidFill>
            </a:rPr>
            <a:t>Managers manage information: gathering, sharing, and representing (Ram, 2023).</a:t>
          </a:r>
        </a:p>
      </dsp:txBody>
      <dsp:txXfrm rot="5400000">
        <a:off x="5182" y="793164"/>
        <a:ext cx="1818315" cy="2379495"/>
      </dsp:txXfrm>
    </dsp:sp>
    <dsp:sp modelId="{13530C9A-5251-4381-BF82-D0D45F3C8AC0}">
      <dsp:nvSpPr>
        <dsp:cNvPr id="0" name=""/>
        <dsp:cNvSpPr/>
      </dsp:nvSpPr>
      <dsp:spPr>
        <a:xfrm rot="16200000">
          <a:off x="886115"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a:solidFill>
                <a:schemeClr val="tx1"/>
              </a:solidFill>
            </a:rPr>
            <a:t>Includes Monitor, Disseminator, and Spokesperson roles.</a:t>
          </a:r>
        </a:p>
      </dsp:txBody>
      <dsp:txXfrm rot="5400000">
        <a:off x="1959870" y="793164"/>
        <a:ext cx="1818315" cy="2379495"/>
      </dsp:txXfrm>
    </dsp:sp>
    <dsp:sp modelId="{A27C720C-8986-41B6-B9BA-401F97EDEDF9}">
      <dsp:nvSpPr>
        <dsp:cNvPr id="0" name=""/>
        <dsp:cNvSpPr/>
      </dsp:nvSpPr>
      <dsp:spPr>
        <a:xfrm rot="16200000">
          <a:off x="2840803"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dirty="0">
              <a:solidFill>
                <a:schemeClr val="tx1"/>
              </a:solidFill>
            </a:rPr>
            <a:t>Google uses data tools (e.g., </a:t>
          </a:r>
          <a:r>
            <a:rPr lang="en-IN" sz="2000" kern="1200" dirty="0" err="1">
              <a:solidFill>
                <a:schemeClr val="tx1"/>
              </a:solidFill>
            </a:rPr>
            <a:t>BigQuery</a:t>
          </a:r>
          <a:r>
            <a:rPr lang="en-IN" sz="2000" kern="1200" dirty="0">
              <a:solidFill>
                <a:schemeClr val="tx1"/>
              </a:solidFill>
            </a:rPr>
            <a:t>) to track performance (Kuroki, 2021).</a:t>
          </a:r>
        </a:p>
      </dsp:txBody>
      <dsp:txXfrm rot="5400000">
        <a:off x="3914558" y="793164"/>
        <a:ext cx="1818315" cy="2379495"/>
      </dsp:txXfrm>
    </dsp:sp>
    <dsp:sp modelId="{835DEFC9-8A19-4726-9AE2-0F139A8F959C}">
      <dsp:nvSpPr>
        <dsp:cNvPr id="0" name=""/>
        <dsp:cNvSpPr/>
      </dsp:nvSpPr>
      <dsp:spPr>
        <a:xfrm rot="16200000">
          <a:off x="4795492"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dirty="0">
              <a:solidFill>
                <a:schemeClr val="tx1"/>
              </a:solidFill>
            </a:rPr>
            <a:t>Key to agile leadership in data-driven contexts.</a:t>
          </a:r>
        </a:p>
      </dsp:txBody>
      <dsp:txXfrm rot="5400000">
        <a:off x="5869247" y="793164"/>
        <a:ext cx="1818315" cy="2379495"/>
      </dsp:txXfrm>
    </dsp:sp>
    <dsp:sp modelId="{9BF1286C-A05A-4404-AFF9-8F228BEB2191}">
      <dsp:nvSpPr>
        <dsp:cNvPr id="0" name=""/>
        <dsp:cNvSpPr/>
      </dsp:nvSpPr>
      <dsp:spPr>
        <a:xfrm rot="16200000">
          <a:off x="6750181"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a:solidFill>
                <a:schemeClr val="tx1"/>
              </a:solidFill>
            </a:rPr>
            <a:t>Drives strategic alignment and accountability.</a:t>
          </a:r>
        </a:p>
      </dsp:txBody>
      <dsp:txXfrm rot="5400000">
        <a:off x="7823936" y="793164"/>
        <a:ext cx="1818315" cy="23794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54EF8-0E88-4BE0-BD04-36663D528B4C}">
      <dsp:nvSpPr>
        <dsp:cNvPr id="0" name=""/>
        <dsp:cNvSpPr/>
      </dsp:nvSpPr>
      <dsp:spPr>
        <a:xfrm>
          <a:off x="0" y="0"/>
          <a:ext cx="3883631" cy="388363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35005-6379-4B87-A9A6-9775BC909ABD}">
      <dsp:nvSpPr>
        <dsp:cNvPr id="0" name=""/>
        <dsp:cNvSpPr/>
      </dsp:nvSpPr>
      <dsp:spPr>
        <a:xfrm>
          <a:off x="1941815" y="0"/>
          <a:ext cx="7957848" cy="388363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Managers observe industry, customer, and team data (Putra, 2021).</a:t>
          </a:r>
        </a:p>
      </dsp:txBody>
      <dsp:txXfrm>
        <a:off x="1941815" y="0"/>
        <a:ext cx="7957848" cy="621381"/>
      </dsp:txXfrm>
    </dsp:sp>
    <dsp:sp modelId="{EE3C7365-5637-4807-A110-A9A8D7E7F89F}">
      <dsp:nvSpPr>
        <dsp:cNvPr id="0" name=""/>
        <dsp:cNvSpPr/>
      </dsp:nvSpPr>
      <dsp:spPr>
        <a:xfrm>
          <a:off x="407781" y="621381"/>
          <a:ext cx="3068069" cy="306806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0B279-6232-45B4-81EE-94BD5BDCFE01}">
      <dsp:nvSpPr>
        <dsp:cNvPr id="0" name=""/>
        <dsp:cNvSpPr/>
      </dsp:nvSpPr>
      <dsp:spPr>
        <a:xfrm>
          <a:off x="1941815" y="621381"/>
          <a:ext cx="7957848" cy="306806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Google uses internal dashboards and real-time feedback tools.</a:t>
          </a:r>
        </a:p>
      </dsp:txBody>
      <dsp:txXfrm>
        <a:off x="1941815" y="621381"/>
        <a:ext cx="7957848" cy="621381"/>
      </dsp:txXfrm>
    </dsp:sp>
    <dsp:sp modelId="{D4ADE86F-5773-4A9C-A858-1B59B936E613}">
      <dsp:nvSpPr>
        <dsp:cNvPr id="0" name=""/>
        <dsp:cNvSpPr/>
      </dsp:nvSpPr>
      <dsp:spPr>
        <a:xfrm>
          <a:off x="815562" y="1242762"/>
          <a:ext cx="2252506" cy="225250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82213-092F-4563-BE5E-75139B5CA51D}">
      <dsp:nvSpPr>
        <dsp:cNvPr id="0" name=""/>
        <dsp:cNvSpPr/>
      </dsp:nvSpPr>
      <dsp:spPr>
        <a:xfrm>
          <a:off x="1941815" y="1242762"/>
          <a:ext cx="7957848" cy="225250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Managers adapt quickly to AI and privacy trends.</a:t>
          </a:r>
        </a:p>
      </dsp:txBody>
      <dsp:txXfrm>
        <a:off x="1941815" y="1242762"/>
        <a:ext cx="7957848" cy="621381"/>
      </dsp:txXfrm>
    </dsp:sp>
    <dsp:sp modelId="{715AB05B-83EC-4349-B5B7-FAD37116FD3D}">
      <dsp:nvSpPr>
        <dsp:cNvPr id="0" name=""/>
        <dsp:cNvSpPr/>
      </dsp:nvSpPr>
      <dsp:spPr>
        <a:xfrm>
          <a:off x="1223344" y="1864143"/>
          <a:ext cx="1436943" cy="143694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9A2BC-303E-4E55-90D5-80322B4F2477}">
      <dsp:nvSpPr>
        <dsp:cNvPr id="0" name=""/>
        <dsp:cNvSpPr/>
      </dsp:nvSpPr>
      <dsp:spPr>
        <a:xfrm>
          <a:off x="1941815" y="1864143"/>
          <a:ext cx="7957848" cy="143694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Promotes continuous improvement through insight (Imran, 2024).</a:t>
          </a:r>
        </a:p>
      </dsp:txBody>
      <dsp:txXfrm>
        <a:off x="1941815" y="1864143"/>
        <a:ext cx="7957848" cy="621381"/>
      </dsp:txXfrm>
    </dsp:sp>
    <dsp:sp modelId="{41AECDC1-980E-42D3-A171-DBAC79AAC29B}">
      <dsp:nvSpPr>
        <dsp:cNvPr id="0" name=""/>
        <dsp:cNvSpPr/>
      </dsp:nvSpPr>
      <dsp:spPr>
        <a:xfrm>
          <a:off x="1631125" y="2485524"/>
          <a:ext cx="621381" cy="62138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A3275-C748-4899-8B21-11FDFA3D7603}">
      <dsp:nvSpPr>
        <dsp:cNvPr id="0" name=""/>
        <dsp:cNvSpPr/>
      </dsp:nvSpPr>
      <dsp:spPr>
        <a:xfrm>
          <a:off x="1941815" y="2485524"/>
          <a:ext cx="7957848" cy="62138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Builds awareness for ethical, proactive decision-making.</a:t>
          </a:r>
        </a:p>
      </dsp:txBody>
      <dsp:txXfrm>
        <a:off x="1941815" y="2485524"/>
        <a:ext cx="7957848" cy="6213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6BA0B-1BC2-4EA4-9FBB-45128BB740FD}">
      <dsp:nvSpPr>
        <dsp:cNvPr id="0" name=""/>
        <dsp:cNvSpPr/>
      </dsp:nvSpPr>
      <dsp:spPr>
        <a:xfrm rot="5400000">
          <a:off x="395302" y="1890347"/>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0BAFB-E24D-47FA-A114-004E332D1023}">
      <dsp:nvSpPr>
        <dsp:cNvPr id="0" name=""/>
        <dsp:cNvSpPr/>
      </dsp:nvSpPr>
      <dsp:spPr>
        <a:xfrm>
          <a:off x="197094" y="2480693"/>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solidFill>
                <a:schemeClr val="bg1"/>
              </a:solidFill>
            </a:rPr>
            <a:t>Disseminators share critical information internally (Putra, 2021).</a:t>
          </a:r>
        </a:p>
      </dsp:txBody>
      <dsp:txXfrm>
        <a:off x="197094" y="2480693"/>
        <a:ext cx="1783783" cy="1563590"/>
      </dsp:txXfrm>
    </dsp:sp>
    <dsp:sp modelId="{294DD384-5408-4675-903E-AE48F3D594F5}">
      <dsp:nvSpPr>
        <dsp:cNvPr id="0" name=""/>
        <dsp:cNvSpPr/>
      </dsp:nvSpPr>
      <dsp:spPr>
        <a:xfrm>
          <a:off x="1644314" y="1744885"/>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6863C-2A93-4700-87D8-EC0C179C77FD}">
      <dsp:nvSpPr>
        <dsp:cNvPr id="0" name=""/>
        <dsp:cNvSpPr/>
      </dsp:nvSpPr>
      <dsp:spPr>
        <a:xfrm rot="5400000">
          <a:off x="2579001" y="1349989"/>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5FC26-6805-4F63-AB23-0937C5C9B1C1}">
      <dsp:nvSpPr>
        <dsp:cNvPr id="0" name=""/>
        <dsp:cNvSpPr/>
      </dsp:nvSpPr>
      <dsp:spPr>
        <a:xfrm>
          <a:off x="2380793" y="1940334"/>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solidFill>
                <a:schemeClr val="bg1"/>
              </a:solidFill>
            </a:rPr>
            <a:t>Google’s TGIF meetings connect top-down and bottom-up insights.</a:t>
          </a:r>
        </a:p>
      </dsp:txBody>
      <dsp:txXfrm>
        <a:off x="2380793" y="1940334"/>
        <a:ext cx="1783783" cy="1563590"/>
      </dsp:txXfrm>
    </dsp:sp>
    <dsp:sp modelId="{F8C59275-CFC9-4E93-9B55-9C38896444B3}">
      <dsp:nvSpPr>
        <dsp:cNvPr id="0" name=""/>
        <dsp:cNvSpPr/>
      </dsp:nvSpPr>
      <dsp:spPr>
        <a:xfrm>
          <a:off x="3828013" y="1204527"/>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BD2DE-E1DD-4ADC-B9EB-6D21BE10E4AA}">
      <dsp:nvSpPr>
        <dsp:cNvPr id="0" name=""/>
        <dsp:cNvSpPr/>
      </dsp:nvSpPr>
      <dsp:spPr>
        <a:xfrm rot="5400000">
          <a:off x="4762700" y="809631"/>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7826B-F02C-4142-9BB7-ECA61E9E248A}">
      <dsp:nvSpPr>
        <dsp:cNvPr id="0" name=""/>
        <dsp:cNvSpPr/>
      </dsp:nvSpPr>
      <dsp:spPr>
        <a:xfrm>
          <a:off x="4564492" y="1399976"/>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solidFill>
                <a:schemeClr val="bg1"/>
              </a:solidFill>
            </a:rPr>
            <a:t>Promotes transparency and trust (Kritika, 2021).</a:t>
          </a:r>
        </a:p>
      </dsp:txBody>
      <dsp:txXfrm>
        <a:off x="4564492" y="1399976"/>
        <a:ext cx="1783783" cy="1563590"/>
      </dsp:txXfrm>
    </dsp:sp>
    <dsp:sp modelId="{685C7333-FD92-4FAA-94F0-041CF57BC4DA}">
      <dsp:nvSpPr>
        <dsp:cNvPr id="0" name=""/>
        <dsp:cNvSpPr/>
      </dsp:nvSpPr>
      <dsp:spPr>
        <a:xfrm>
          <a:off x="6011712" y="664168"/>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DA8B4-D088-4A4F-B7F2-9EA6ADB08702}">
      <dsp:nvSpPr>
        <dsp:cNvPr id="0" name=""/>
        <dsp:cNvSpPr/>
      </dsp:nvSpPr>
      <dsp:spPr>
        <a:xfrm rot="5400000">
          <a:off x="6946399" y="269272"/>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0200F-0460-448D-988B-8582533AD8EF}">
      <dsp:nvSpPr>
        <dsp:cNvPr id="0" name=""/>
        <dsp:cNvSpPr/>
      </dsp:nvSpPr>
      <dsp:spPr>
        <a:xfrm>
          <a:off x="6748191" y="859617"/>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solidFill>
                <a:schemeClr val="bg1"/>
              </a:solidFill>
            </a:rPr>
            <a:t>Managers ensure teams understand strategy and expectations.</a:t>
          </a:r>
        </a:p>
      </dsp:txBody>
      <dsp:txXfrm>
        <a:off x="6748191" y="859617"/>
        <a:ext cx="1783783" cy="1563590"/>
      </dsp:txXfrm>
    </dsp:sp>
    <dsp:sp modelId="{4FD96FF1-343A-438F-BC71-4F706AF088FF}">
      <dsp:nvSpPr>
        <dsp:cNvPr id="0" name=""/>
        <dsp:cNvSpPr/>
      </dsp:nvSpPr>
      <dsp:spPr>
        <a:xfrm>
          <a:off x="8195411" y="123810"/>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964A9-B20C-4E9F-BB3F-6337EC0A33C2}">
      <dsp:nvSpPr>
        <dsp:cNvPr id="0" name=""/>
        <dsp:cNvSpPr/>
      </dsp:nvSpPr>
      <dsp:spPr>
        <a:xfrm rot="5400000">
          <a:off x="9130098" y="-271085"/>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23AF1F-AC70-44FB-AF25-20C08DC16D38}">
      <dsp:nvSpPr>
        <dsp:cNvPr id="0" name=""/>
        <dsp:cNvSpPr/>
      </dsp:nvSpPr>
      <dsp:spPr>
        <a:xfrm>
          <a:off x="8931889" y="319259"/>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solidFill>
                <a:schemeClr val="bg1"/>
              </a:solidFill>
            </a:rPr>
            <a:t>Improves morale and execution consistency.</a:t>
          </a:r>
        </a:p>
      </dsp:txBody>
      <dsp:txXfrm>
        <a:off x="8931889" y="319259"/>
        <a:ext cx="1783783" cy="1563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503C2-3463-4E2A-937C-B12ECD1E0E18}">
      <dsp:nvSpPr>
        <dsp:cNvPr id="0" name=""/>
        <dsp:cNvSpPr/>
      </dsp:nvSpPr>
      <dsp:spPr>
        <a:xfrm>
          <a:off x="0" y="415"/>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0789E-CF3A-4033-AF0C-250BA5C42484}">
      <dsp:nvSpPr>
        <dsp:cNvPr id="0" name=""/>
        <dsp:cNvSpPr/>
      </dsp:nvSpPr>
      <dsp:spPr>
        <a:xfrm>
          <a:off x="0" y="415"/>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solidFill>
                <a:schemeClr val="bg1"/>
              </a:solidFill>
            </a:rPr>
            <a:t>Spokespersons present information externally (Kuroki, 2021).</a:t>
          </a:r>
        </a:p>
      </dsp:txBody>
      <dsp:txXfrm>
        <a:off x="0" y="415"/>
        <a:ext cx="7078894" cy="679982"/>
      </dsp:txXfrm>
    </dsp:sp>
    <dsp:sp modelId="{27E4A785-14F7-4174-8B54-01D444DF47CF}">
      <dsp:nvSpPr>
        <dsp:cNvPr id="0" name=""/>
        <dsp:cNvSpPr/>
      </dsp:nvSpPr>
      <dsp:spPr>
        <a:xfrm>
          <a:off x="0" y="680398"/>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9C0E2-5107-4A9D-88C4-8979C7423E0A}">
      <dsp:nvSpPr>
        <dsp:cNvPr id="0" name=""/>
        <dsp:cNvSpPr/>
      </dsp:nvSpPr>
      <dsp:spPr>
        <a:xfrm>
          <a:off x="0" y="680398"/>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solidFill>
                <a:schemeClr val="bg1"/>
              </a:solidFill>
            </a:rPr>
            <a:t>Managers communicate at events like Google I/O.</a:t>
          </a:r>
        </a:p>
      </dsp:txBody>
      <dsp:txXfrm>
        <a:off x="0" y="680398"/>
        <a:ext cx="7078894" cy="679982"/>
      </dsp:txXfrm>
    </dsp:sp>
    <dsp:sp modelId="{41C9758F-DF43-4DFE-AC41-3083552C464E}">
      <dsp:nvSpPr>
        <dsp:cNvPr id="0" name=""/>
        <dsp:cNvSpPr/>
      </dsp:nvSpPr>
      <dsp:spPr>
        <a:xfrm>
          <a:off x="0" y="1360381"/>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26C07-FDD3-40A6-AF40-AC0CA82AAFC3}">
      <dsp:nvSpPr>
        <dsp:cNvPr id="0" name=""/>
        <dsp:cNvSpPr/>
      </dsp:nvSpPr>
      <dsp:spPr>
        <a:xfrm>
          <a:off x="0" y="1360381"/>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solidFill>
                <a:schemeClr val="bg1"/>
              </a:solidFill>
            </a:rPr>
            <a:t>Speak on data ethics, AI policy, and sustainability.</a:t>
          </a:r>
        </a:p>
      </dsp:txBody>
      <dsp:txXfrm>
        <a:off x="0" y="1360381"/>
        <a:ext cx="7078894" cy="679982"/>
      </dsp:txXfrm>
    </dsp:sp>
    <dsp:sp modelId="{647F785E-ECA3-4A91-BBCC-4B6299FD0A77}">
      <dsp:nvSpPr>
        <dsp:cNvPr id="0" name=""/>
        <dsp:cNvSpPr/>
      </dsp:nvSpPr>
      <dsp:spPr>
        <a:xfrm>
          <a:off x="0" y="2040363"/>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E480B-A7B8-41F6-94F8-EF15922320E2}">
      <dsp:nvSpPr>
        <dsp:cNvPr id="0" name=""/>
        <dsp:cNvSpPr/>
      </dsp:nvSpPr>
      <dsp:spPr>
        <a:xfrm>
          <a:off x="0" y="2040363"/>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solidFill>
                <a:schemeClr val="bg1"/>
              </a:solidFill>
            </a:rPr>
            <a:t>Trained in corporate communication and crisis PR (Google, 2019).</a:t>
          </a:r>
        </a:p>
      </dsp:txBody>
      <dsp:txXfrm>
        <a:off x="0" y="2040363"/>
        <a:ext cx="7078894" cy="679982"/>
      </dsp:txXfrm>
    </dsp:sp>
    <dsp:sp modelId="{EAB6E18C-7893-4D4E-A5B1-63DC309A9658}">
      <dsp:nvSpPr>
        <dsp:cNvPr id="0" name=""/>
        <dsp:cNvSpPr/>
      </dsp:nvSpPr>
      <dsp:spPr>
        <a:xfrm>
          <a:off x="0" y="2720346"/>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AAA59-C0E1-4F5B-B20B-087B9344F76B}">
      <dsp:nvSpPr>
        <dsp:cNvPr id="0" name=""/>
        <dsp:cNvSpPr/>
      </dsp:nvSpPr>
      <dsp:spPr>
        <a:xfrm>
          <a:off x="0" y="2720346"/>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solidFill>
                <a:schemeClr val="bg1"/>
              </a:solidFill>
            </a:rPr>
            <a:t>Reinforces brand integrity and ethical leadership.</a:t>
          </a:r>
        </a:p>
      </dsp:txBody>
      <dsp:txXfrm>
        <a:off x="0" y="2720346"/>
        <a:ext cx="7078894" cy="6799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BFF4C-5CF8-485D-AD54-0128E2EC6D03}">
      <dsp:nvSpPr>
        <dsp:cNvPr id="0" name=""/>
        <dsp:cNvSpPr/>
      </dsp:nvSpPr>
      <dsp:spPr>
        <a:xfrm>
          <a:off x="0" y="1346941"/>
          <a:ext cx="10564196" cy="1795922"/>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17921-074B-47F3-B3E8-55651B228BC2}">
      <dsp:nvSpPr>
        <dsp:cNvPr id="0" name=""/>
        <dsp:cNvSpPr/>
      </dsp:nvSpPr>
      <dsp:spPr>
        <a:xfrm>
          <a:off x="4178"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IN" sz="1700" kern="1200" dirty="0">
              <a:solidFill>
                <a:schemeClr val="bg1"/>
              </a:solidFill>
            </a:rPr>
            <a:t>Communication training boosts leadership effectiveness.</a:t>
          </a:r>
        </a:p>
      </dsp:txBody>
      <dsp:txXfrm>
        <a:off x="4178" y="0"/>
        <a:ext cx="1826811" cy="1795922"/>
      </dsp:txXfrm>
    </dsp:sp>
    <dsp:sp modelId="{F010900C-AFE1-44E7-A3DB-8DC2718DAC96}">
      <dsp:nvSpPr>
        <dsp:cNvPr id="0" name=""/>
        <dsp:cNvSpPr/>
      </dsp:nvSpPr>
      <dsp:spPr>
        <a:xfrm>
          <a:off x="693093" y="2020412"/>
          <a:ext cx="448980" cy="44898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87AA3-DED9-4496-93F0-8EEE48796AEE}">
      <dsp:nvSpPr>
        <dsp:cNvPr id="0" name=""/>
        <dsp:cNvSpPr/>
      </dsp:nvSpPr>
      <dsp:spPr>
        <a:xfrm>
          <a:off x="1922330" y="2693883"/>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IN" sz="1700" kern="1200" dirty="0">
              <a:solidFill>
                <a:schemeClr val="bg1"/>
              </a:solidFill>
            </a:rPr>
            <a:t>Managers who share clearly increase engagement by 23% (</a:t>
          </a:r>
          <a:r>
            <a:rPr lang="en-IN" sz="1700" kern="1200" dirty="0" err="1">
              <a:solidFill>
                <a:schemeClr val="bg1"/>
              </a:solidFill>
            </a:rPr>
            <a:t>Masitoh</a:t>
          </a:r>
          <a:r>
            <a:rPr lang="en-IN" sz="1700" kern="1200" dirty="0">
              <a:solidFill>
                <a:schemeClr val="bg1"/>
              </a:solidFill>
            </a:rPr>
            <a:t>, 2022).</a:t>
          </a:r>
        </a:p>
      </dsp:txBody>
      <dsp:txXfrm>
        <a:off x="1922330" y="2693883"/>
        <a:ext cx="1826811" cy="1795922"/>
      </dsp:txXfrm>
    </dsp:sp>
    <dsp:sp modelId="{08F96A6D-D798-44BC-87F2-C1A1E656E0B4}">
      <dsp:nvSpPr>
        <dsp:cNvPr id="0" name=""/>
        <dsp:cNvSpPr/>
      </dsp:nvSpPr>
      <dsp:spPr>
        <a:xfrm>
          <a:off x="2611245" y="2020412"/>
          <a:ext cx="448980" cy="448980"/>
        </a:xfrm>
        <a:prstGeom prst="ellipse">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D3FC9-276C-4178-8127-1B8BC344F9CF}">
      <dsp:nvSpPr>
        <dsp:cNvPr id="0" name=""/>
        <dsp:cNvSpPr/>
      </dsp:nvSpPr>
      <dsp:spPr>
        <a:xfrm>
          <a:off x="3840482"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IN" sz="1700" kern="1200">
              <a:solidFill>
                <a:schemeClr val="bg1"/>
              </a:solidFill>
            </a:rPr>
            <a:t>Promotes organizational transparency and ethical standards.</a:t>
          </a:r>
        </a:p>
      </dsp:txBody>
      <dsp:txXfrm>
        <a:off x="3840482" y="0"/>
        <a:ext cx="1826811" cy="1795922"/>
      </dsp:txXfrm>
    </dsp:sp>
    <dsp:sp modelId="{9EC82F26-49EE-427F-9FD4-EAAC7737AF6D}">
      <dsp:nvSpPr>
        <dsp:cNvPr id="0" name=""/>
        <dsp:cNvSpPr/>
      </dsp:nvSpPr>
      <dsp:spPr>
        <a:xfrm>
          <a:off x="4529397" y="2020412"/>
          <a:ext cx="448980" cy="448980"/>
        </a:xfrm>
        <a:prstGeom prst="ellipse">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61C50-1256-414B-A74E-9208B0C708CA}">
      <dsp:nvSpPr>
        <dsp:cNvPr id="0" name=""/>
        <dsp:cNvSpPr/>
      </dsp:nvSpPr>
      <dsp:spPr>
        <a:xfrm>
          <a:off x="5758634" y="2693883"/>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IN" sz="1700" kern="1200">
              <a:solidFill>
                <a:schemeClr val="bg1"/>
              </a:solidFill>
            </a:rPr>
            <a:t>Google fosters these skills through leadership labs.</a:t>
          </a:r>
        </a:p>
      </dsp:txBody>
      <dsp:txXfrm>
        <a:off x="5758634" y="2693883"/>
        <a:ext cx="1826811" cy="1795922"/>
      </dsp:txXfrm>
    </dsp:sp>
    <dsp:sp modelId="{0878E5F7-62D1-4500-A280-C35029389E6A}">
      <dsp:nvSpPr>
        <dsp:cNvPr id="0" name=""/>
        <dsp:cNvSpPr/>
      </dsp:nvSpPr>
      <dsp:spPr>
        <a:xfrm>
          <a:off x="6447550" y="2020412"/>
          <a:ext cx="448980" cy="448980"/>
        </a:xfrm>
        <a:prstGeom prst="ellipse">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6B053-16BC-4948-82CE-6DEE382BE2ED}">
      <dsp:nvSpPr>
        <dsp:cNvPr id="0" name=""/>
        <dsp:cNvSpPr/>
      </dsp:nvSpPr>
      <dsp:spPr>
        <a:xfrm>
          <a:off x="7676786"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IN" sz="1700" kern="1200">
              <a:solidFill>
                <a:schemeClr val="bg1"/>
              </a:solidFill>
            </a:rPr>
            <a:t>Enhances mission alignment and stakeholder trust.</a:t>
          </a:r>
        </a:p>
      </dsp:txBody>
      <dsp:txXfrm>
        <a:off x="7676786" y="0"/>
        <a:ext cx="1826811" cy="1795922"/>
      </dsp:txXfrm>
    </dsp:sp>
    <dsp:sp modelId="{227F65E7-3F98-46B1-B0F0-03C7B38989E0}">
      <dsp:nvSpPr>
        <dsp:cNvPr id="0" name=""/>
        <dsp:cNvSpPr/>
      </dsp:nvSpPr>
      <dsp:spPr>
        <a:xfrm>
          <a:off x="8365702" y="2020412"/>
          <a:ext cx="448980" cy="448980"/>
        </a:xfrm>
        <a:prstGeom prst="ellipse">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593DE-43AF-4B98-AA99-F0FC9E0617A5}">
      <dsp:nvSpPr>
        <dsp:cNvPr id="0" name=""/>
        <dsp:cNvSpPr/>
      </dsp:nvSpPr>
      <dsp:spPr>
        <a:xfrm>
          <a:off x="-4664829" y="-715124"/>
          <a:ext cx="5556557" cy="5556557"/>
        </a:xfrm>
        <a:prstGeom prst="blockArc">
          <a:avLst>
            <a:gd name="adj1" fmla="val 18900000"/>
            <a:gd name="adj2" fmla="val 2700000"/>
            <a:gd name="adj3" fmla="val 389"/>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D6B77D-CF55-4802-8585-ACB2BA281FDB}">
      <dsp:nvSpPr>
        <dsp:cNvPr id="0" name=""/>
        <dsp:cNvSpPr/>
      </dsp:nvSpPr>
      <dsp:spPr>
        <a:xfrm>
          <a:off x="390295" y="257811"/>
          <a:ext cx="10158621" cy="51595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dirty="0">
              <a:solidFill>
                <a:schemeClr val="tx1"/>
              </a:solidFill>
            </a:rPr>
            <a:t>Decisional roles involve problem-solving and strategic choice (Ram, 2023).</a:t>
          </a:r>
        </a:p>
      </dsp:txBody>
      <dsp:txXfrm>
        <a:off x="390295" y="257811"/>
        <a:ext cx="10158621" cy="515953"/>
      </dsp:txXfrm>
    </dsp:sp>
    <dsp:sp modelId="{D4A984B0-5A91-4F9C-992A-84E78C57A8DB}">
      <dsp:nvSpPr>
        <dsp:cNvPr id="0" name=""/>
        <dsp:cNvSpPr/>
      </dsp:nvSpPr>
      <dsp:spPr>
        <a:xfrm>
          <a:off x="67824" y="193317"/>
          <a:ext cx="644941" cy="644941"/>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65013D-BD4F-44C1-AC6D-6050A937C86C}">
      <dsp:nvSpPr>
        <dsp:cNvPr id="0" name=""/>
        <dsp:cNvSpPr/>
      </dsp:nvSpPr>
      <dsp:spPr>
        <a:xfrm>
          <a:off x="760013" y="1031494"/>
          <a:ext cx="9788904" cy="515953"/>
        </a:xfrm>
        <a:prstGeom prst="rec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a:solidFill>
                <a:schemeClr val="tx1"/>
              </a:solidFill>
            </a:rPr>
            <a:t>Include Entrepreneur, Disturbance Handler, Resource Allocator, Negotiator.</a:t>
          </a:r>
        </a:p>
      </dsp:txBody>
      <dsp:txXfrm>
        <a:off x="760013" y="1031494"/>
        <a:ext cx="9788904" cy="515953"/>
      </dsp:txXfrm>
    </dsp:sp>
    <dsp:sp modelId="{4B6F4C24-5A17-44C2-BB29-053F1C99C238}">
      <dsp:nvSpPr>
        <dsp:cNvPr id="0" name=""/>
        <dsp:cNvSpPr/>
      </dsp:nvSpPr>
      <dsp:spPr>
        <a:xfrm>
          <a:off x="437542" y="967000"/>
          <a:ext cx="644941" cy="644941"/>
        </a:xfrm>
        <a:prstGeom prst="ellipse">
          <a:avLst/>
        </a:prstGeom>
        <a:solidFill>
          <a:schemeClr val="lt1">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D37913-E73B-4F22-95EE-55BC5B645B78}">
      <dsp:nvSpPr>
        <dsp:cNvPr id="0" name=""/>
        <dsp:cNvSpPr/>
      </dsp:nvSpPr>
      <dsp:spPr>
        <a:xfrm>
          <a:off x="873486" y="1805177"/>
          <a:ext cx="9675430" cy="515953"/>
        </a:xfrm>
        <a:prstGeom prst="rec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a:solidFill>
                <a:schemeClr val="tx1"/>
              </a:solidFill>
            </a:rPr>
            <a:t>Google managers drive innovation and mitigate crises.</a:t>
          </a:r>
        </a:p>
      </dsp:txBody>
      <dsp:txXfrm>
        <a:off x="873486" y="1805177"/>
        <a:ext cx="9675430" cy="515953"/>
      </dsp:txXfrm>
    </dsp:sp>
    <dsp:sp modelId="{F209E0CE-08BD-4F1C-89C8-7BC107FFA74D}">
      <dsp:nvSpPr>
        <dsp:cNvPr id="0" name=""/>
        <dsp:cNvSpPr/>
      </dsp:nvSpPr>
      <dsp:spPr>
        <a:xfrm>
          <a:off x="551015" y="1740683"/>
          <a:ext cx="644941" cy="644941"/>
        </a:xfrm>
        <a:prstGeom prst="ellipse">
          <a:avLst/>
        </a:prstGeom>
        <a:solidFill>
          <a:schemeClr val="lt1">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F6266A-ADA3-43F5-ACCA-FA9EAB3BC922}">
      <dsp:nvSpPr>
        <dsp:cNvPr id="0" name=""/>
        <dsp:cNvSpPr/>
      </dsp:nvSpPr>
      <dsp:spPr>
        <a:xfrm>
          <a:off x="760013" y="2578859"/>
          <a:ext cx="9788904" cy="515953"/>
        </a:xfrm>
        <a:prstGeom prst="rec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a:solidFill>
                <a:schemeClr val="tx1"/>
              </a:solidFill>
            </a:rPr>
            <a:t>These roles support long-term success and ethical strategy.</a:t>
          </a:r>
        </a:p>
      </dsp:txBody>
      <dsp:txXfrm>
        <a:off x="760013" y="2578859"/>
        <a:ext cx="9788904" cy="515953"/>
      </dsp:txXfrm>
    </dsp:sp>
    <dsp:sp modelId="{9479A289-E698-4050-9439-AC12A8B98908}">
      <dsp:nvSpPr>
        <dsp:cNvPr id="0" name=""/>
        <dsp:cNvSpPr/>
      </dsp:nvSpPr>
      <dsp:spPr>
        <a:xfrm>
          <a:off x="437542" y="2514365"/>
          <a:ext cx="644941" cy="644941"/>
        </a:xfrm>
        <a:prstGeom prst="ellipse">
          <a:avLst/>
        </a:prstGeom>
        <a:solidFill>
          <a:schemeClr val="lt1">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C84CCC-2DFE-47F2-B13D-A0FA2033E814}">
      <dsp:nvSpPr>
        <dsp:cNvPr id="0" name=""/>
        <dsp:cNvSpPr/>
      </dsp:nvSpPr>
      <dsp:spPr>
        <a:xfrm>
          <a:off x="390295" y="3352542"/>
          <a:ext cx="10158621" cy="515953"/>
        </a:xfrm>
        <a:prstGeom prst="rec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dirty="0">
              <a:solidFill>
                <a:schemeClr val="tx1"/>
              </a:solidFill>
            </a:rPr>
            <a:t>Emphasize responsive, agile leadership (Saskia, 2023).</a:t>
          </a:r>
        </a:p>
      </dsp:txBody>
      <dsp:txXfrm>
        <a:off x="390295" y="3352542"/>
        <a:ext cx="10158621" cy="515953"/>
      </dsp:txXfrm>
    </dsp:sp>
    <dsp:sp modelId="{819274E0-0C84-444F-ADE7-6F7FF9EC6931}">
      <dsp:nvSpPr>
        <dsp:cNvPr id="0" name=""/>
        <dsp:cNvSpPr/>
      </dsp:nvSpPr>
      <dsp:spPr>
        <a:xfrm>
          <a:off x="67824" y="3288048"/>
          <a:ext cx="644941" cy="644941"/>
        </a:xfrm>
        <a:prstGeom prst="ellipse">
          <a:avLst/>
        </a:prstGeom>
        <a:solidFill>
          <a:schemeClr val="lt1">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D1F7F-1381-4E1A-A9FA-0C6D9A747A0F}">
      <dsp:nvSpPr>
        <dsp:cNvPr id="0" name=""/>
        <dsp:cNvSpPr/>
      </dsp:nvSpPr>
      <dsp:spPr>
        <a:xfrm>
          <a:off x="0" y="557415"/>
          <a:ext cx="10095284"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F87389-8D24-4D9B-B692-B38A99A52F5C}">
      <dsp:nvSpPr>
        <dsp:cNvPr id="0" name=""/>
        <dsp:cNvSpPr/>
      </dsp:nvSpPr>
      <dsp:spPr>
        <a:xfrm>
          <a:off x="352365" y="484974"/>
          <a:ext cx="706669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dirty="0">
              <a:solidFill>
                <a:schemeClr val="tx1"/>
              </a:solidFill>
            </a:rPr>
            <a:t>Entrepreneurs initiate innovation.</a:t>
          </a:r>
        </a:p>
      </dsp:txBody>
      <dsp:txXfrm>
        <a:off x="376863" y="509472"/>
        <a:ext cx="7017702" cy="452844"/>
      </dsp:txXfrm>
    </dsp:sp>
    <dsp:sp modelId="{F2DF3E75-0D1D-4731-B598-B911E68DFFC7}">
      <dsp:nvSpPr>
        <dsp:cNvPr id="0" name=""/>
        <dsp:cNvSpPr/>
      </dsp:nvSpPr>
      <dsp:spPr>
        <a:xfrm>
          <a:off x="0" y="1328535"/>
          <a:ext cx="10095284" cy="428400"/>
        </a:xfrm>
        <a:prstGeom prst="rect">
          <a:avLst/>
        </a:prstGeom>
        <a:solidFill>
          <a:schemeClr val="lt1">
            <a:alpha val="90000"/>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A76113-55B7-4218-9607-E031AB9339B9}">
      <dsp:nvSpPr>
        <dsp:cNvPr id="0" name=""/>
        <dsp:cNvSpPr/>
      </dsp:nvSpPr>
      <dsp:spPr>
        <a:xfrm>
          <a:off x="363248" y="1261153"/>
          <a:ext cx="7066698" cy="501840"/>
        </a:xfrm>
        <a:prstGeom prst="roundRec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dirty="0">
              <a:solidFill>
                <a:schemeClr val="tx1"/>
              </a:solidFill>
            </a:rPr>
            <a:t>Google’s “20% time” led to Gmail and AdSense (Xu, 2023).</a:t>
          </a:r>
        </a:p>
      </dsp:txBody>
      <dsp:txXfrm>
        <a:off x="387746" y="1285651"/>
        <a:ext cx="7017702" cy="452844"/>
      </dsp:txXfrm>
    </dsp:sp>
    <dsp:sp modelId="{561C2C6C-ACA5-4CAC-A7EE-2ADEF5FCE361}">
      <dsp:nvSpPr>
        <dsp:cNvPr id="0" name=""/>
        <dsp:cNvSpPr/>
      </dsp:nvSpPr>
      <dsp:spPr>
        <a:xfrm>
          <a:off x="0" y="2099655"/>
          <a:ext cx="10095284" cy="428400"/>
        </a:xfrm>
        <a:prstGeom prst="rect">
          <a:avLst/>
        </a:prstGeom>
        <a:solidFill>
          <a:schemeClr val="lt1">
            <a:alpha val="90000"/>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D8BD2-26EA-48C8-8974-95E14E36A380}">
      <dsp:nvSpPr>
        <dsp:cNvPr id="0" name=""/>
        <dsp:cNvSpPr/>
      </dsp:nvSpPr>
      <dsp:spPr>
        <a:xfrm>
          <a:off x="385018" y="2033788"/>
          <a:ext cx="7066698" cy="501840"/>
        </a:xfrm>
        <a:prstGeom prst="roundRec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a:solidFill>
                <a:schemeClr val="tx1"/>
              </a:solidFill>
            </a:rPr>
            <a:t>X (the Moonshot Factory) fosters internal start-ups.</a:t>
          </a:r>
        </a:p>
      </dsp:txBody>
      <dsp:txXfrm>
        <a:off x="409516" y="2058286"/>
        <a:ext cx="7017702" cy="452844"/>
      </dsp:txXfrm>
    </dsp:sp>
    <dsp:sp modelId="{8849BB8A-953E-4FD0-BABA-B65223DED326}">
      <dsp:nvSpPr>
        <dsp:cNvPr id="0" name=""/>
        <dsp:cNvSpPr/>
      </dsp:nvSpPr>
      <dsp:spPr>
        <a:xfrm>
          <a:off x="0" y="2870775"/>
          <a:ext cx="10095284" cy="428400"/>
        </a:xfrm>
        <a:prstGeom prst="rect">
          <a:avLst/>
        </a:prstGeom>
        <a:solidFill>
          <a:schemeClr val="lt1">
            <a:alpha val="90000"/>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C44880-BD87-4244-B78E-78D88C297736}">
      <dsp:nvSpPr>
        <dsp:cNvPr id="0" name=""/>
        <dsp:cNvSpPr/>
      </dsp:nvSpPr>
      <dsp:spPr>
        <a:xfrm>
          <a:off x="406794" y="2794024"/>
          <a:ext cx="7066698" cy="501840"/>
        </a:xfrm>
        <a:prstGeom prst="roundRec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dirty="0">
              <a:solidFill>
                <a:schemeClr val="tx1"/>
              </a:solidFill>
            </a:rPr>
            <a:t>Encourages experimentation aligned with Google’s mission (Levy, 2021).</a:t>
          </a:r>
        </a:p>
      </dsp:txBody>
      <dsp:txXfrm>
        <a:off x="431292" y="2818522"/>
        <a:ext cx="7017702" cy="452844"/>
      </dsp:txXfrm>
    </dsp:sp>
    <dsp:sp modelId="{D97B8A4F-655D-43A9-AB11-F5ABF62B5C2A}">
      <dsp:nvSpPr>
        <dsp:cNvPr id="0" name=""/>
        <dsp:cNvSpPr/>
      </dsp:nvSpPr>
      <dsp:spPr>
        <a:xfrm>
          <a:off x="0" y="3641895"/>
          <a:ext cx="10095284" cy="428400"/>
        </a:xfrm>
        <a:prstGeom prst="rect">
          <a:avLst/>
        </a:prstGeom>
        <a:solidFill>
          <a:schemeClr val="lt1">
            <a:alpha val="90000"/>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ADE383-291A-4036-ACE7-9B922D2581A5}">
      <dsp:nvSpPr>
        <dsp:cNvPr id="0" name=""/>
        <dsp:cNvSpPr/>
      </dsp:nvSpPr>
      <dsp:spPr>
        <a:xfrm>
          <a:off x="406794" y="3616276"/>
          <a:ext cx="7066698" cy="501840"/>
        </a:xfrm>
        <a:prstGeom prst="roundRec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a:solidFill>
                <a:schemeClr val="tx1"/>
              </a:solidFill>
            </a:rPr>
            <a:t>Develop visionary leadership through calculated risk-taking.</a:t>
          </a:r>
        </a:p>
      </dsp:txBody>
      <dsp:txXfrm>
        <a:off x="431292" y="3640774"/>
        <a:ext cx="7017702"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AE7C7-BF2D-4F74-AD47-72BDB4CEE18D}">
      <dsp:nvSpPr>
        <dsp:cNvPr id="0" name=""/>
        <dsp:cNvSpPr/>
      </dsp:nvSpPr>
      <dsp:spPr>
        <a:xfrm>
          <a:off x="0" y="0"/>
          <a:ext cx="6945946" cy="60103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solidFill>
                <a:schemeClr val="tx1"/>
              </a:solidFill>
            </a:rPr>
            <a:t>Managers manage conflict and crises (Ram, 2023).</a:t>
          </a:r>
        </a:p>
      </dsp:txBody>
      <dsp:txXfrm>
        <a:off x="17604" y="17604"/>
        <a:ext cx="6227057" cy="565830"/>
      </dsp:txXfrm>
    </dsp:sp>
    <dsp:sp modelId="{B5E57CE8-1473-4B8D-8CD5-C58BD726B039}">
      <dsp:nvSpPr>
        <dsp:cNvPr id="0" name=""/>
        <dsp:cNvSpPr/>
      </dsp:nvSpPr>
      <dsp:spPr>
        <a:xfrm>
          <a:off x="518690" y="684515"/>
          <a:ext cx="6945946" cy="601038"/>
        </a:xfrm>
        <a:prstGeom prst="roundRect">
          <a:avLst>
            <a:gd name="adj" fmla="val 10000"/>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solidFill>
                <a:schemeClr val="tx1"/>
              </a:solidFill>
            </a:rPr>
            <a:t>Example: Handled 2018 protests over AI contracts.</a:t>
          </a:r>
        </a:p>
      </dsp:txBody>
      <dsp:txXfrm>
        <a:off x="536294" y="702119"/>
        <a:ext cx="6001373" cy="565830"/>
      </dsp:txXfrm>
    </dsp:sp>
    <dsp:sp modelId="{E07251A7-D6A4-4655-B524-C1A58C85C6D6}">
      <dsp:nvSpPr>
        <dsp:cNvPr id="0" name=""/>
        <dsp:cNvSpPr/>
      </dsp:nvSpPr>
      <dsp:spPr>
        <a:xfrm>
          <a:off x="1037381" y="1369031"/>
          <a:ext cx="6945946" cy="601038"/>
        </a:xfrm>
        <a:prstGeom prst="roundRect">
          <a:avLst>
            <a:gd name="adj" fmla="val 10000"/>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solidFill>
                <a:schemeClr val="tx1"/>
              </a:solidFill>
            </a:rPr>
            <a:t>Trained in conflict resolution and ethical decision-making.</a:t>
          </a:r>
        </a:p>
      </dsp:txBody>
      <dsp:txXfrm>
        <a:off x="1054985" y="1386635"/>
        <a:ext cx="6001373" cy="565830"/>
      </dsp:txXfrm>
    </dsp:sp>
    <dsp:sp modelId="{1597AA06-7E96-4292-8896-D65800A1FBE8}">
      <dsp:nvSpPr>
        <dsp:cNvPr id="0" name=""/>
        <dsp:cNvSpPr/>
      </dsp:nvSpPr>
      <dsp:spPr>
        <a:xfrm>
          <a:off x="1556072" y="2053547"/>
          <a:ext cx="6945946" cy="601038"/>
        </a:xfrm>
        <a:prstGeom prst="roundRect">
          <a:avLst>
            <a:gd name="adj" fmla="val 10000"/>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solidFill>
                <a:schemeClr val="tx1"/>
              </a:solidFill>
            </a:rPr>
            <a:t>Ensures operational continuity and staff well-being.</a:t>
          </a:r>
        </a:p>
      </dsp:txBody>
      <dsp:txXfrm>
        <a:off x="1573676" y="2071151"/>
        <a:ext cx="6001373" cy="565830"/>
      </dsp:txXfrm>
    </dsp:sp>
    <dsp:sp modelId="{5CDD457C-3085-4FCF-B8D1-F4E08D5D55BB}">
      <dsp:nvSpPr>
        <dsp:cNvPr id="0" name=""/>
        <dsp:cNvSpPr/>
      </dsp:nvSpPr>
      <dsp:spPr>
        <a:xfrm>
          <a:off x="2074763" y="2738062"/>
          <a:ext cx="6945946" cy="601038"/>
        </a:xfrm>
        <a:prstGeom prst="roundRect">
          <a:avLst>
            <a:gd name="adj" fmla="val 10000"/>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solidFill>
                <a:schemeClr val="tx1"/>
              </a:solidFill>
            </a:rPr>
            <a:t>Crisis management supports public trust (Google, 2019).</a:t>
          </a:r>
        </a:p>
      </dsp:txBody>
      <dsp:txXfrm>
        <a:off x="2092367" y="2755666"/>
        <a:ext cx="6001373" cy="565830"/>
      </dsp:txXfrm>
    </dsp:sp>
    <dsp:sp modelId="{B43750CC-589F-4064-9899-963F3E02E9C6}">
      <dsp:nvSpPr>
        <dsp:cNvPr id="0" name=""/>
        <dsp:cNvSpPr/>
      </dsp:nvSpPr>
      <dsp:spPr>
        <a:xfrm>
          <a:off x="6555271" y="439091"/>
          <a:ext cx="390674" cy="39067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6643173" y="439091"/>
        <a:ext cx="214870" cy="293982"/>
      </dsp:txXfrm>
    </dsp:sp>
    <dsp:sp modelId="{621C6E1B-8534-4ABB-BFD9-3FD0212F9D7E}">
      <dsp:nvSpPr>
        <dsp:cNvPr id="0" name=""/>
        <dsp:cNvSpPr/>
      </dsp:nvSpPr>
      <dsp:spPr>
        <a:xfrm>
          <a:off x="7073962" y="1123607"/>
          <a:ext cx="390674" cy="390674"/>
        </a:xfrm>
        <a:prstGeom prst="downArrow">
          <a:avLst>
            <a:gd name="adj1" fmla="val 55000"/>
            <a:gd name="adj2" fmla="val 45000"/>
          </a:avLst>
        </a:prstGeom>
        <a:solidFill>
          <a:schemeClr val="accent5">
            <a:tint val="40000"/>
            <a:alpha val="90000"/>
            <a:hueOff val="1176750"/>
            <a:satOff val="-2194"/>
            <a:lumOff val="-5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7161864" y="1123607"/>
        <a:ext cx="214870" cy="293982"/>
      </dsp:txXfrm>
    </dsp:sp>
    <dsp:sp modelId="{22B91120-6A0F-43F1-814F-93736D5C0D65}">
      <dsp:nvSpPr>
        <dsp:cNvPr id="0" name=""/>
        <dsp:cNvSpPr/>
      </dsp:nvSpPr>
      <dsp:spPr>
        <a:xfrm>
          <a:off x="7592653" y="1798105"/>
          <a:ext cx="390674" cy="390674"/>
        </a:xfrm>
        <a:prstGeom prst="downArrow">
          <a:avLst>
            <a:gd name="adj1" fmla="val 55000"/>
            <a:gd name="adj2" fmla="val 45000"/>
          </a:avLst>
        </a:prstGeom>
        <a:solidFill>
          <a:schemeClr val="accent5">
            <a:tint val="40000"/>
            <a:alpha val="90000"/>
            <a:hueOff val="2353499"/>
            <a:satOff val="-4387"/>
            <a:lumOff val="-11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7680555" y="1798105"/>
        <a:ext cx="214870" cy="293982"/>
      </dsp:txXfrm>
    </dsp:sp>
    <dsp:sp modelId="{1873A940-71D4-481C-A884-63E4EDE879C5}">
      <dsp:nvSpPr>
        <dsp:cNvPr id="0" name=""/>
        <dsp:cNvSpPr/>
      </dsp:nvSpPr>
      <dsp:spPr>
        <a:xfrm>
          <a:off x="8111344" y="2489299"/>
          <a:ext cx="390674" cy="390674"/>
        </a:xfrm>
        <a:prstGeom prst="downArrow">
          <a:avLst>
            <a:gd name="adj1" fmla="val 55000"/>
            <a:gd name="adj2" fmla="val 45000"/>
          </a:avLst>
        </a:prstGeom>
        <a:solidFill>
          <a:schemeClr val="accent5">
            <a:tint val="40000"/>
            <a:alpha val="90000"/>
            <a:hueOff val="3530249"/>
            <a:satOff val="-6581"/>
            <a:lumOff val="-17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8199246" y="2489299"/>
        <a:ext cx="214870" cy="2939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3DFD4-CB79-4218-8ED1-79BBE9CAA6E5}">
      <dsp:nvSpPr>
        <dsp:cNvPr id="0" name=""/>
        <dsp:cNvSpPr/>
      </dsp:nvSpPr>
      <dsp:spPr>
        <a:xfrm>
          <a:off x="0" y="3549857"/>
          <a:ext cx="10315254" cy="5823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tx1"/>
              </a:solidFill>
            </a:rPr>
            <a:t>Increases ROI and organizational fairness (Levy, 2021).</a:t>
          </a:r>
        </a:p>
      </dsp:txBody>
      <dsp:txXfrm>
        <a:off x="0" y="3549857"/>
        <a:ext cx="10315254" cy="582383"/>
      </dsp:txXfrm>
    </dsp:sp>
    <dsp:sp modelId="{1F308153-56F9-4592-B470-15C19E88AEB5}">
      <dsp:nvSpPr>
        <dsp:cNvPr id="0" name=""/>
        <dsp:cNvSpPr/>
      </dsp:nvSpPr>
      <dsp:spPr>
        <a:xfrm rot="10800000">
          <a:off x="0" y="2662887"/>
          <a:ext cx="10315254" cy="895706"/>
        </a:xfrm>
        <a:prstGeom prst="upArrowCallou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tx1"/>
              </a:solidFill>
            </a:rPr>
            <a:t>Role requires ethical balance between cost and impact.</a:t>
          </a:r>
        </a:p>
      </dsp:txBody>
      <dsp:txXfrm rot="10800000">
        <a:off x="0" y="2662887"/>
        <a:ext cx="10315254" cy="582003"/>
      </dsp:txXfrm>
    </dsp:sp>
    <dsp:sp modelId="{D8DD35DB-3FD5-4B50-AF6F-8B44D2978008}">
      <dsp:nvSpPr>
        <dsp:cNvPr id="0" name=""/>
        <dsp:cNvSpPr/>
      </dsp:nvSpPr>
      <dsp:spPr>
        <a:xfrm rot="10800000">
          <a:off x="0" y="1775917"/>
          <a:ext cx="10315254" cy="895706"/>
        </a:xfrm>
        <a:prstGeom prst="upArrowCallou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tx1"/>
              </a:solidFill>
            </a:rPr>
            <a:t>Negotiators secure deals (e.g., Android partnership with Samsung).</a:t>
          </a:r>
        </a:p>
      </dsp:txBody>
      <dsp:txXfrm rot="10800000">
        <a:off x="0" y="1775917"/>
        <a:ext cx="10315254" cy="582003"/>
      </dsp:txXfrm>
    </dsp:sp>
    <dsp:sp modelId="{70F386D4-B2DC-4406-9AA7-6A5D627A0094}">
      <dsp:nvSpPr>
        <dsp:cNvPr id="0" name=""/>
        <dsp:cNvSpPr/>
      </dsp:nvSpPr>
      <dsp:spPr>
        <a:xfrm rot="10800000">
          <a:off x="0" y="888946"/>
          <a:ext cx="10315254" cy="895706"/>
        </a:xfrm>
        <a:prstGeom prst="upArrowCallou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tx1"/>
              </a:solidFill>
            </a:rPr>
            <a:t>Google prioritizes AI, Search, or Cloud based on OKRs.</a:t>
          </a:r>
        </a:p>
      </dsp:txBody>
      <dsp:txXfrm rot="10800000">
        <a:off x="0" y="888946"/>
        <a:ext cx="10315254" cy="582003"/>
      </dsp:txXfrm>
    </dsp:sp>
    <dsp:sp modelId="{23FB59F4-79B7-4D58-9DD5-446644413ACF}">
      <dsp:nvSpPr>
        <dsp:cNvPr id="0" name=""/>
        <dsp:cNvSpPr/>
      </dsp:nvSpPr>
      <dsp:spPr>
        <a:xfrm rot="10800000">
          <a:off x="0" y="1976"/>
          <a:ext cx="10315254" cy="895706"/>
        </a:xfrm>
        <a:prstGeom prst="upArrowCallou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tx1"/>
              </a:solidFill>
            </a:rPr>
            <a:t>Allocators manage time, people, and money (Imran, 2024).</a:t>
          </a:r>
        </a:p>
      </dsp:txBody>
      <dsp:txXfrm rot="10800000">
        <a:off x="0" y="1976"/>
        <a:ext cx="10315254" cy="5820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6/14/2025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Being a manager means that interpersonal roles are critical. Google utilises these roles to foster a positive culture and promote trust. A figurehead, leader or liaison supports values like ethics and inclusion (Levy, 2021). Because of their duties, these roles enhance collaboration within the company and representation outside it, both important parts of Google’s mission to put people first (Kritika, 2021). Good interpersonal roles match what a leader stands for with what the organisation aims to do.</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2</a:t>
            </a:fld>
            <a:endParaRPr lang="en-US" dirty="0"/>
          </a:p>
        </p:txBody>
      </p:sp>
    </p:spTree>
    <p:extLst>
      <p:ext uri="{BB962C8B-B14F-4D97-AF65-F5344CB8AC3E}">
        <p14:creationId xmlns:p14="http://schemas.microsoft.com/office/powerpoint/2010/main" val="798737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Although figurehead roles are mostly symbolic at most organisations, at Google, they show what matters and where the company is heading. Showing up at international conferences, as Sundar Pichai does, demonstrates that Google focuses on responsible development (Kuroki, 2021). As a result, the public has trust in leaders and leaders are seen to have ethical responsibilities (Putra, 2021). This calls for being visible, consistent and aligned with what others expect from leaders—two main attributes for being a successful leader and giving the organisation credibility.</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3</a:t>
            </a:fld>
            <a:endParaRPr lang="en-US" dirty="0"/>
          </a:p>
        </p:txBody>
      </p:sp>
    </p:spTree>
    <p:extLst>
      <p:ext uri="{BB962C8B-B14F-4D97-AF65-F5344CB8AC3E}">
        <p14:creationId xmlns:p14="http://schemas.microsoft.com/office/powerpoint/2010/main" val="1935056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job of a leader is to motivate, develop and guide teams. Managers at Google use OKRs and ask for input from employees to get them involved. According to Project Aristotle, effective teams grow when leaders help their members feel secure (</a:t>
            </a:r>
            <a:r>
              <a:rPr lang="en-IN" sz="1200" kern="1200" dirty="0" err="1">
                <a:solidFill>
                  <a:schemeClr val="tx1"/>
                </a:solidFill>
                <a:effectLst/>
                <a:latin typeface="+mn-lt"/>
                <a:ea typeface="+mn-ea"/>
                <a:cs typeface="+mn-cs"/>
              </a:rPr>
              <a:t>Masitoh</a:t>
            </a:r>
            <a:r>
              <a:rPr lang="en-IN" sz="1200" kern="1200" dirty="0">
                <a:solidFill>
                  <a:schemeClr val="tx1"/>
                </a:solidFill>
                <a:effectLst/>
                <a:latin typeface="+mn-lt"/>
                <a:ea typeface="+mn-ea"/>
                <a:cs typeface="+mn-cs"/>
              </a:rPr>
              <a:t>, 2022). Managers at Google encourage and help employees adopt the company’s mission, helping them feel appreciated in what they do.</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4</a:t>
            </a:fld>
            <a:endParaRPr lang="en-US" dirty="0"/>
          </a:p>
        </p:txBody>
      </p:sp>
    </p:spTree>
    <p:extLst>
      <p:ext uri="{BB962C8B-B14F-4D97-AF65-F5344CB8AC3E}">
        <p14:creationId xmlns:p14="http://schemas.microsoft.com/office/powerpoint/2010/main" val="884045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Because Google operates as a matrix, managers are expected to build connexions among different groups, locations and industries. When engaging with the AI ethics team or working with partners such as DeepMind, managers make sure there is good communication and harmony between teams (Saskia, 2023). They give us new ideas and also consider different opinions. A good liaison role allows leaders to bring people together in a values-based organisation with many different cultures.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5</a:t>
            </a:fld>
            <a:endParaRPr lang="en-US" dirty="0"/>
          </a:p>
        </p:txBody>
      </p:sp>
    </p:spTree>
    <p:extLst>
      <p:ext uri="{BB962C8B-B14F-4D97-AF65-F5344CB8AC3E}">
        <p14:creationId xmlns:p14="http://schemas.microsoft.com/office/powerpoint/2010/main" val="3447958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Guiding teams, promoting group work and organising global leadership programmes help Google foster interpersonal roles. Where people have defined roles, working relationships are more involved, less difficult and better understood by everyone (Xu, 2023). They help build leadership with values and ethics that everyone agrees on (Mager, 2023). Managing with a people-focused approach increases both teamwork and performance which is vital for meeting strategic goals and maintaining a fair and ethical work environment.</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6</a:t>
            </a:fld>
            <a:endParaRPr lang="en-US" dirty="0"/>
          </a:p>
        </p:txBody>
      </p:sp>
    </p:spTree>
    <p:extLst>
      <p:ext uri="{BB962C8B-B14F-4D97-AF65-F5344CB8AC3E}">
        <p14:creationId xmlns:p14="http://schemas.microsoft.com/office/powerpoint/2010/main" val="639226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They help managers handle and support data as it moves through the organisation. To stay informed at Google, you need to follow AI trends, keep up with new privacy laws and check internal feedback. They allow managers to rely on facts when making choices and to keep everything transparent (Ram, 2023). Having correct and ethical information helps an organisation respond to changing trends and situations quickly. It also maintains coherence between the company vision and the actions of leaders.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7</a:t>
            </a:fld>
            <a:endParaRPr lang="en-US" dirty="0"/>
          </a:p>
        </p:txBody>
      </p:sp>
    </p:spTree>
    <p:extLst>
      <p:ext uri="{BB962C8B-B14F-4D97-AF65-F5344CB8AC3E}">
        <p14:creationId xmlns:p14="http://schemas.microsoft.com/office/powerpoint/2010/main" val="863208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a monitor, a manager takes in and analyses the necessary information. </a:t>
            </a:r>
            <a:r>
              <a:rPr lang="en-IN" sz="1200" kern="1200" dirty="0" err="1">
                <a:solidFill>
                  <a:schemeClr val="tx1"/>
                </a:solidFill>
                <a:effectLst/>
                <a:latin typeface="+mn-lt"/>
                <a:ea typeface="+mn-ea"/>
                <a:cs typeface="+mn-cs"/>
              </a:rPr>
              <a:t>BigQuery</a:t>
            </a:r>
            <a:r>
              <a:rPr lang="en-IN" sz="1200" kern="1200" dirty="0">
                <a:solidFill>
                  <a:schemeClr val="tx1"/>
                </a:solidFill>
                <a:effectLst/>
                <a:latin typeface="+mn-lt"/>
                <a:ea typeface="+mn-ea"/>
                <a:cs typeface="+mn-cs"/>
              </a:rPr>
              <a:t> and gathering user opinions are some of the tools Google managers use to see how employees and products are doing. It allows us to find out about risks and opportunities at the beginning (Imran, 2024). It is important to stay updated to respond responsibly when things change rapidly in digital areas. Monitoring helps Google follow their commitments to great results, creative solutions and building trust.</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8</a:t>
            </a:fld>
            <a:endParaRPr lang="en-US" dirty="0"/>
          </a:p>
        </p:txBody>
      </p:sp>
    </p:spTree>
    <p:extLst>
      <p:ext uri="{BB962C8B-B14F-4D97-AF65-F5344CB8AC3E}">
        <p14:creationId xmlns:p14="http://schemas.microsoft.com/office/powerpoint/2010/main" val="4269280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People in this role provide updates and important details to the team. TGIF meetings and other ways Google employees communicate openly guarantee everyone is aware of what the company is doing (Levy, 2021). Managers take complicated strategies and change them into messages that inspire their team members. This supports a natural alignment of the team and lessens doubts among team members (Kritika, 2021). Sharing information helps establish a culture centred on values so that all employees know what is expected of them to reach Google’s targets.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9</a:t>
            </a:fld>
            <a:endParaRPr lang="en-US" dirty="0"/>
          </a:p>
        </p:txBody>
      </p:sp>
    </p:spTree>
    <p:extLst>
      <p:ext uri="{BB962C8B-B14F-4D97-AF65-F5344CB8AC3E}">
        <p14:creationId xmlns:p14="http://schemas.microsoft.com/office/powerpoint/2010/main" val="1282309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representatives for Google, managers talk to the media or others at conferences, conferences and public hearings. Leaders have to clearly outline Google’s values, mainly focusing on issues like how AI is handled and how data is kept safe (Kuroki, 2021). People and stakeholders form their judgments about the company based on what happens in its public communication (Putra, 2021). An effective spokesperson helps ensure the organisation is open, its mission is aligned and they are essential during risky times and introductions of new products or services.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10</a:t>
            </a:fld>
            <a:endParaRPr lang="en-US" dirty="0"/>
          </a:p>
        </p:txBody>
      </p:sp>
    </p:spTree>
    <p:extLst>
      <p:ext uri="{BB962C8B-B14F-4D97-AF65-F5344CB8AC3E}">
        <p14:creationId xmlns:p14="http://schemas.microsoft.com/office/powerpoint/2010/main" val="2110756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Google offers sessions on communication, dealing with the media and data skills to managers. The main goal of these roles is to create trust, manage changes and promote ethical actions. Leadership based on information is what makes Google world-famous (</a:t>
            </a:r>
            <a:r>
              <a:rPr lang="en-IN" sz="1200" kern="1200" dirty="0" err="1">
                <a:solidFill>
                  <a:schemeClr val="tx1"/>
                </a:solidFill>
                <a:effectLst/>
                <a:latin typeface="+mn-lt"/>
                <a:ea typeface="+mn-ea"/>
                <a:cs typeface="+mn-cs"/>
              </a:rPr>
              <a:t>Masitoh</a:t>
            </a:r>
            <a:r>
              <a:rPr lang="en-IN" sz="1200" kern="1200" dirty="0">
                <a:solidFill>
                  <a:schemeClr val="tx1"/>
                </a:solidFill>
                <a:effectLst/>
                <a:latin typeface="+mn-lt"/>
                <a:ea typeface="+mn-ea"/>
                <a:cs typeface="+mn-cs"/>
              </a:rPr>
              <a:t>, 2022). Informational roles ensure openness and equality of thought and help everyone in the team stay aware, inspired and interested in the organisation’s goals.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11</a:t>
            </a:fld>
            <a:endParaRPr lang="en-US" dirty="0"/>
          </a:p>
        </p:txBody>
      </p:sp>
    </p:spTree>
    <p:extLst>
      <p:ext uri="{BB962C8B-B14F-4D97-AF65-F5344CB8AC3E}">
        <p14:creationId xmlns:p14="http://schemas.microsoft.com/office/powerpoint/2010/main" val="295809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How managers act in response to different occasions is based on their managerial decision-making role. Google managers are expected to respond fast while still being careful with what they do. Besides their usual duties, managers need to think strategically, fix conflicts, organise resources and negotiate (Saskia, 2023). It is important that they shape strategy, decide on where company resources are put and keep matters ethical. Google encourages leaders to refer to the organisation’s values when facing haziness.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12</a:t>
            </a:fld>
            <a:endParaRPr lang="en-US" dirty="0"/>
          </a:p>
        </p:txBody>
      </p:sp>
    </p:spTree>
    <p:extLst>
      <p:ext uri="{BB962C8B-B14F-4D97-AF65-F5344CB8AC3E}">
        <p14:creationId xmlns:p14="http://schemas.microsoft.com/office/powerpoint/2010/main" val="183317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Google tells managers to not wait for things to become clear before acting. The beginnings of Gmail and Google Maps were experimental projects run inside Google. Through the “20% time” programme, both managers and employees have the opportunity to work on creative projects not related to their main jobs. How entrepreneurial leaders behave at Google shapes both its performance and culture (Xu, 2023). It makes sure innovations keep improving and supports the business’s mission to make a difference.</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13</a:t>
            </a:fld>
            <a:endParaRPr lang="en-US" dirty="0"/>
          </a:p>
        </p:txBody>
      </p:sp>
    </p:spTree>
    <p:extLst>
      <p:ext uri="{BB962C8B-B14F-4D97-AF65-F5344CB8AC3E}">
        <p14:creationId xmlns:p14="http://schemas.microsoft.com/office/powerpoint/2010/main" val="2495617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 are assessed during hard times. Organisations may deal with employees who stand up against management, technology issues or complaints from the public as seen in the Project Maven conflict from 2018. Google leaders address problems by using empathy, making policy changes and talking about them openly (Ram, 2023). Having good conflict-handling skills preserves employee confidence and the integrity of the organisation (Mager, 2023). They represent ethical leadership and strengthen why managers are needed in organisations.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14</a:t>
            </a:fld>
            <a:endParaRPr lang="en-US" dirty="0"/>
          </a:p>
        </p:txBody>
      </p:sp>
    </p:spTree>
    <p:extLst>
      <p:ext uri="{BB962C8B-B14F-4D97-AF65-F5344CB8AC3E}">
        <p14:creationId xmlns:p14="http://schemas.microsoft.com/office/powerpoint/2010/main" val="35144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Managers decide on how much money to spend, decide which projects to prioritise and communicate with others involved in the industry. In Google’s case, that means choosing how much to invest in Cloud, Search or AI (Imran, 2024). Negotiators may also take action outside the company such as creating alliances with Android hardware manufacturers (Levy, 2021). Both roles ask leaders to find a balance between being effective and acting ethically and choose strategies that support Google’s future ambitions and global image.</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15</a:t>
            </a:fld>
            <a:endParaRPr lang="en-US" dirty="0"/>
          </a:p>
        </p:txBody>
      </p:sp>
    </p:spTree>
    <p:extLst>
      <p:ext uri="{BB962C8B-B14F-4D97-AF65-F5344CB8AC3E}">
        <p14:creationId xmlns:p14="http://schemas.microsoft.com/office/powerpoint/2010/main" val="13104591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Today’s managers require digital, ethical and inclusive skills in addition to the 10 roles Mintzberg talks about. New roles at Google have appeared, including “Diversity Advocate” and “Tech Integrator”. Now, managers should lead by being caring, aware of technology and ethical. Leadership today means making sure businesses are driven by results and by responsible new ideas that promote inclusion.</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16</a:t>
            </a:fld>
            <a:endParaRPr lang="en-US" dirty="0"/>
          </a:p>
        </p:txBody>
      </p:sp>
    </p:spTree>
    <p:extLst>
      <p:ext uri="{BB962C8B-B14F-4D97-AF65-F5344CB8AC3E}">
        <p14:creationId xmlns:p14="http://schemas.microsoft.com/office/powerpoint/2010/main" val="4096359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hyperlink" Target="https://ejournal.uniska-kediri.ac.id/index.php/EDULINK/article/view/2378" TargetMode="External"/><Relationship Id="rId3" Type="http://schemas.openxmlformats.org/officeDocument/2006/relationships/hyperlink" Target="https://link.springer.com/article/10.1186/s40561-024-00310-z" TargetMode="External"/><Relationship Id="rId7" Type="http://schemas.openxmlformats.org/officeDocument/2006/relationships/hyperlink" Target="https://journals.sagepub.com/doi/full/10.1177/20539517231191528" TargetMode="External"/><Relationship Id="rId12" Type="http://schemas.openxmlformats.org/officeDocument/2006/relationships/hyperlink" Target="https://arxiv.org/abs/2307.01135" TargetMode="External"/><Relationship Id="rId2" Type="http://schemas.openxmlformats.org/officeDocument/2006/relationships/hyperlink" Target="https://about.google/company-info/" TargetMode="External"/><Relationship Id="rId1" Type="http://schemas.openxmlformats.org/officeDocument/2006/relationships/slideLayout" Target="../slideLayouts/slideLayout16.xml"/><Relationship Id="rId6" Type="http://schemas.openxmlformats.org/officeDocument/2006/relationships/hyperlink" Target="https://books.google.co.in/books?hl=en&amp;lr=&amp;id=RS8SEAAAQBAJ&amp;oi=fnd&amp;pg=PA1&amp;dq=google&amp;ots=oFAQnKUkvP&amp;sig=PhGK8dmU_pHO0xMfjtRtiozpXXI&amp;redir_esc=y#v=onepage&amp;q=google&amp;f=false" TargetMode="External"/><Relationship Id="rId11" Type="http://schemas.openxmlformats.org/officeDocument/2006/relationships/hyperlink" Target="https://journal.ypidathu.or.id/index.php/Scientechno/article/view/45" TargetMode="External"/><Relationship Id="rId5" Type="http://schemas.openxmlformats.org/officeDocument/2006/relationships/hyperlink" Target="https://www.sciencedirect.com/science/article/abs/pii/S1477388021000177" TargetMode="External"/><Relationship Id="rId10" Type="http://schemas.openxmlformats.org/officeDocument/2006/relationships/hyperlink" Target="https://papers.ssrn.com/sol3/papers.cfm?abstract_id=4359436" TargetMode="External"/><Relationship Id="rId4" Type="http://schemas.openxmlformats.org/officeDocument/2006/relationships/hyperlink" Target="https://link.springer.com/article/10.1007/s11528-021-00599-4" TargetMode="External"/><Relationship Id="rId9" Type="http://schemas.openxmlformats.org/officeDocument/2006/relationships/hyperlink" Target="https://www.scirp.org/reference/referencespapers?referenceid=2636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a:xfrm>
            <a:off x="1135380" y="336121"/>
            <a:ext cx="9921240" cy="1481328"/>
          </a:xfrm>
        </p:spPr>
        <p:txBody>
          <a:bodyPr/>
          <a:lstStyle/>
          <a:p>
            <a:r>
              <a:rPr lang="en-IN" sz="2800" dirty="0"/>
              <a:t>The Role of Managers in Contemporary Business: An Analysis of Mintzberg’s Managerial Roles at Google</a:t>
            </a:r>
            <a:endParaRPr lang="en-US" sz="2800" dirty="0"/>
          </a:p>
        </p:txBody>
      </p:sp>
      <p:sp>
        <p:nvSpPr>
          <p:cNvPr id="4" name="TextBox 3">
            <a:extLst>
              <a:ext uri="{FF2B5EF4-FFF2-40B4-BE49-F238E27FC236}">
                <a16:creationId xmlns:a16="http://schemas.microsoft.com/office/drawing/2014/main" id="{5269EABB-0BD5-2062-CE21-3EA9D201F279}"/>
              </a:ext>
            </a:extLst>
          </p:cNvPr>
          <p:cNvSpPr txBox="1"/>
          <p:nvPr/>
        </p:nvSpPr>
        <p:spPr>
          <a:xfrm>
            <a:off x="1814431" y="2182229"/>
            <a:ext cx="8563138" cy="4339650"/>
          </a:xfrm>
          <a:prstGeom prst="rect">
            <a:avLst/>
          </a:prstGeom>
          <a:noFill/>
        </p:spPr>
        <p:txBody>
          <a:bodyPr wrap="square" rtlCol="0">
            <a:spAutoFit/>
          </a:bodyPr>
          <a:lstStyle/>
          <a:p>
            <a:pPr algn="ctr">
              <a:lnSpc>
                <a:spcPct val="150000"/>
              </a:lnSpc>
              <a:buNone/>
            </a:pPr>
            <a:r>
              <a:rPr lang="en-GB" sz="2400" b="1" dirty="0">
                <a:solidFill>
                  <a:schemeClr val="bg1"/>
                </a:solidFill>
                <a:latin typeface="+mj-lt"/>
                <a:ea typeface="Arial" panose="020B0604020202020204" pitchFamily="34" charset="0"/>
                <a:cs typeface="Times New Roman" panose="02020603050405020304" pitchFamily="18" charset="0"/>
              </a:rPr>
              <a:t>Introduction to Leadership and Management</a:t>
            </a:r>
          </a:p>
          <a:p>
            <a:pPr algn="ctr">
              <a:lnSpc>
                <a:spcPct val="150000"/>
              </a:lnSpc>
              <a:buNone/>
            </a:pPr>
            <a:r>
              <a:rPr lang="en-GB" sz="2400" b="1" dirty="0">
                <a:solidFill>
                  <a:schemeClr val="bg1"/>
                </a:solidFill>
                <a:latin typeface="+mj-lt"/>
                <a:ea typeface="Arial" panose="020B0604020202020204" pitchFamily="34" charset="0"/>
                <a:cs typeface="Times New Roman" panose="02020603050405020304" pitchFamily="18" charset="0"/>
              </a:rPr>
              <a:t>LCBB4015</a:t>
            </a:r>
            <a:r>
              <a:rPr lang="en-GB" sz="2400" b="1" dirty="0">
                <a:solidFill>
                  <a:schemeClr val="bg1"/>
                </a:solidFill>
                <a:latin typeface="+mj-lt"/>
                <a:ea typeface="Arial" panose="020B0604020202020204" pitchFamily="34" charset="0"/>
              </a:rPr>
              <a:t>_BIRM</a:t>
            </a:r>
          </a:p>
          <a:p>
            <a:pPr algn="ctr">
              <a:lnSpc>
                <a:spcPct val="150000"/>
              </a:lnSpc>
              <a:buNone/>
            </a:pPr>
            <a:r>
              <a:rPr lang="en-GB" sz="2400" b="1" dirty="0">
                <a:solidFill>
                  <a:schemeClr val="bg1"/>
                </a:solidFill>
                <a:effectLst/>
                <a:latin typeface="+mj-lt"/>
                <a:ea typeface="Arial" panose="020B0604020202020204" pitchFamily="34" charset="0"/>
              </a:rPr>
              <a:t>Student’s names: Petre-Daniel Nedelcu, Juliana Kotlarova, </a:t>
            </a:r>
            <a:r>
              <a:rPr lang="en-GB" sz="2400" b="1" dirty="0">
                <a:solidFill>
                  <a:schemeClr val="bg1"/>
                </a:solidFill>
                <a:latin typeface="+mj-lt"/>
                <a:ea typeface="Arial" panose="020B0604020202020204" pitchFamily="34" charset="0"/>
              </a:rPr>
              <a:t>Timea Beata Putz &amp; Sukhveer Kang</a:t>
            </a:r>
            <a:endParaRPr lang="en-GB" sz="2400" b="1" dirty="0">
              <a:solidFill>
                <a:schemeClr val="bg1"/>
              </a:solidFill>
              <a:effectLst/>
              <a:latin typeface="+mj-lt"/>
              <a:ea typeface="Arial" panose="020B0604020202020204" pitchFamily="34" charset="0"/>
            </a:endParaRPr>
          </a:p>
          <a:p>
            <a:pPr algn="ctr">
              <a:lnSpc>
                <a:spcPct val="150000"/>
              </a:lnSpc>
              <a:buNone/>
            </a:pPr>
            <a:r>
              <a:rPr lang="en-GB" sz="2400" b="1" dirty="0">
                <a:solidFill>
                  <a:schemeClr val="bg1"/>
                </a:solidFill>
                <a:effectLst/>
                <a:latin typeface="+mj-lt"/>
                <a:ea typeface="Arial" panose="020B0604020202020204" pitchFamily="34" charset="0"/>
              </a:rPr>
              <a:t>Student’s numbers: 2326555, 2326556, 2321020, and</a:t>
            </a:r>
          </a:p>
          <a:p>
            <a:pPr algn="ctr">
              <a:lnSpc>
                <a:spcPct val="150000"/>
              </a:lnSpc>
              <a:buNone/>
            </a:pPr>
            <a:r>
              <a:rPr lang="en-GB" sz="2400" b="1" dirty="0">
                <a:solidFill>
                  <a:schemeClr val="bg1"/>
                </a:solidFill>
                <a:latin typeface="+mj-lt"/>
                <a:ea typeface="Arial" panose="020B0604020202020204" pitchFamily="34" charset="0"/>
              </a:rPr>
              <a:t>2322008</a:t>
            </a:r>
            <a:endParaRPr lang="en-GB" sz="2400" b="1" dirty="0">
              <a:solidFill>
                <a:schemeClr val="bg1"/>
              </a:solidFill>
              <a:effectLst/>
              <a:latin typeface="+mj-lt"/>
              <a:ea typeface="Arial" panose="020B0604020202020204" pitchFamily="34" charset="0"/>
            </a:endParaRPr>
          </a:p>
          <a:p>
            <a:pPr algn="ctr">
              <a:lnSpc>
                <a:spcPct val="150000"/>
              </a:lnSpc>
              <a:buNone/>
            </a:pPr>
            <a:r>
              <a:rPr lang="en-GB" sz="2400" b="1" kern="0" dirty="0">
                <a:solidFill>
                  <a:schemeClr val="bg1"/>
                </a:solidFill>
                <a:effectLst/>
                <a:latin typeface="+mj-lt"/>
                <a:ea typeface="Arial" panose="020B0604020202020204" pitchFamily="34" charset="0"/>
              </a:rPr>
              <a:t>Lecturer name: </a:t>
            </a:r>
            <a:r>
              <a:rPr lang="en-GB" sz="2400" b="1" i="0" dirty="0">
                <a:solidFill>
                  <a:schemeClr val="bg1"/>
                </a:solidFill>
                <a:effectLst/>
                <a:latin typeface="+mj-lt"/>
              </a:rPr>
              <a:t>Ivan Rodriguez Hernandez</a:t>
            </a:r>
          </a:p>
          <a:p>
            <a:pPr algn="ctr">
              <a:buNone/>
            </a:pPr>
            <a:r>
              <a:rPr lang="en-GB" sz="2400" b="1" dirty="0">
                <a:solidFill>
                  <a:schemeClr val="bg1"/>
                </a:solidFill>
                <a:latin typeface="+mj-lt"/>
              </a:rPr>
              <a:t>Submission date: 15/06/2025</a:t>
            </a:r>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a:xfrm>
            <a:off x="1536192" y="832103"/>
            <a:ext cx="9662638" cy="1212453"/>
          </a:xfrm>
        </p:spPr>
        <p:txBody>
          <a:bodyPr>
            <a:normAutofit/>
          </a:bodyPr>
          <a:lstStyle/>
          <a:p>
            <a:r>
              <a:rPr lang="en-US" dirty="0"/>
              <a:t>Interpersonal Roles – Introduction</a:t>
            </a:r>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graphicFrame>
        <p:nvGraphicFramePr>
          <p:cNvPr id="6" name="Content Placeholder 5">
            <a:extLst>
              <a:ext uri="{FF2B5EF4-FFF2-40B4-BE49-F238E27FC236}">
                <a16:creationId xmlns:a16="http://schemas.microsoft.com/office/drawing/2014/main" id="{E6239E1A-1AD4-4AD2-560B-CF1EB86F1353}"/>
              </a:ext>
            </a:extLst>
          </p:cNvPr>
          <p:cNvGraphicFramePr>
            <a:graphicFrameLocks noGrp="1"/>
          </p:cNvGraphicFramePr>
          <p:nvPr>
            <p:ph idx="1"/>
            <p:extLst>
              <p:ext uri="{D42A27DB-BD31-4B8C-83A1-F6EECF244321}">
                <p14:modId xmlns:p14="http://schemas.microsoft.com/office/powerpoint/2010/main" val="2944046461"/>
              </p:ext>
            </p:extLst>
          </p:nvPr>
        </p:nvGraphicFramePr>
        <p:xfrm>
          <a:off x="1536191" y="2212847"/>
          <a:ext cx="9662639" cy="4136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F207D23-46D1-7ECD-3A9F-9FA494645ECE}"/>
              </a:ext>
            </a:extLst>
          </p:cNvPr>
          <p:cNvSpPr txBox="1"/>
          <p:nvPr/>
        </p:nvSpPr>
        <p:spPr>
          <a:xfrm>
            <a:off x="9786257" y="226814"/>
            <a:ext cx="2405743"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2FE8-2F9C-9C12-4EB3-9742EA91D653}"/>
              </a:ext>
            </a:extLst>
          </p:cNvPr>
          <p:cNvSpPr>
            <a:spLocks noGrp="1"/>
          </p:cNvSpPr>
          <p:nvPr>
            <p:ph type="title"/>
          </p:nvPr>
        </p:nvSpPr>
        <p:spPr/>
        <p:txBody>
          <a:bodyPr/>
          <a:lstStyle/>
          <a:p>
            <a:r>
              <a:rPr lang="en-US" sz="4000" b="1" spc="600" dirty="0">
                <a:ln w="28575">
                  <a:noFill/>
                  <a:prstDash val="solid"/>
                </a:ln>
                <a:solidFill>
                  <a:schemeClr val="bg1"/>
                </a:solidFill>
                <a:latin typeface="Tw Cen MT" panose="020B0602020104020603" pitchFamily="34" charset="77"/>
              </a:rPr>
              <a:t>Figurehead Role at Google</a:t>
            </a:r>
          </a:p>
        </p:txBody>
      </p:sp>
      <p:sp>
        <p:nvSpPr>
          <p:cNvPr id="5" name="Slide Number Placeholder 4">
            <a:extLst>
              <a:ext uri="{FF2B5EF4-FFF2-40B4-BE49-F238E27FC236}">
                <a16:creationId xmlns:a16="http://schemas.microsoft.com/office/drawing/2014/main" id="{2A8E318B-D756-6C57-8657-96C836320839}"/>
              </a:ext>
            </a:extLst>
          </p:cNvPr>
          <p:cNvSpPr>
            <a:spLocks noGrp="1"/>
          </p:cNvSpPr>
          <p:nvPr>
            <p:ph type="sldNum" sz="quarter" idx="11"/>
          </p:nvPr>
        </p:nvSpPr>
        <p:spPr/>
        <p:txBody>
          <a:bodyPr/>
          <a:lstStyle/>
          <a:p>
            <a:fld id="{294A09A9-5501-47C1-A89A-A340965A2BE2}" type="slidenum">
              <a:rPr lang="en-US" smtClean="0"/>
              <a:pPr/>
              <a:t>3</a:t>
            </a:fld>
            <a:endParaRPr lang="en-US" dirty="0"/>
          </a:p>
        </p:txBody>
      </p:sp>
      <p:graphicFrame>
        <p:nvGraphicFramePr>
          <p:cNvPr id="8" name="Content Placeholder 7">
            <a:extLst>
              <a:ext uri="{FF2B5EF4-FFF2-40B4-BE49-F238E27FC236}">
                <a16:creationId xmlns:a16="http://schemas.microsoft.com/office/drawing/2014/main" id="{51E8C5D5-F0F3-DF5B-9D3F-7C1BEECB465A}"/>
              </a:ext>
            </a:extLst>
          </p:cNvPr>
          <p:cNvGraphicFramePr>
            <a:graphicFrameLocks noGrp="1"/>
          </p:cNvGraphicFramePr>
          <p:nvPr>
            <p:ph idx="1"/>
            <p:extLst>
              <p:ext uri="{D42A27DB-BD31-4B8C-83A1-F6EECF244321}">
                <p14:modId xmlns:p14="http://schemas.microsoft.com/office/powerpoint/2010/main" val="3085391548"/>
              </p:ext>
            </p:extLst>
          </p:nvPr>
        </p:nvGraphicFramePr>
        <p:xfrm>
          <a:off x="1014984" y="2212848"/>
          <a:ext cx="10332720" cy="354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6ED7BDA-0D69-629E-CDDB-6C1073FDE30A}"/>
              </a:ext>
            </a:extLst>
          </p:cNvPr>
          <p:cNvSpPr txBox="1"/>
          <p:nvPr/>
        </p:nvSpPr>
        <p:spPr>
          <a:xfrm>
            <a:off x="9666515" y="226814"/>
            <a:ext cx="3026228"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372651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1098804" y="482527"/>
            <a:ext cx="9994392" cy="761520"/>
          </a:xfrm>
        </p:spPr>
        <p:txBody>
          <a:bodyPr/>
          <a:lstStyle/>
          <a:p>
            <a:r>
              <a:rPr lang="en-US" sz="4000" b="1" spc="600" dirty="0">
                <a:ln w="28575">
                  <a:noFill/>
                  <a:prstDash val="solid"/>
                </a:ln>
                <a:solidFill>
                  <a:schemeClr val="bg1"/>
                </a:solidFill>
                <a:latin typeface="Tw Cen MT" panose="020B0602020104020603" pitchFamily="34" charset="77"/>
              </a:rPr>
              <a:t>Leader Role at Google</a:t>
            </a:r>
          </a:p>
        </p:txBody>
      </p:sp>
      <p:sp>
        <p:nvSpPr>
          <p:cNvPr id="5" name="Slide Number Placeholder 4">
            <a:extLst>
              <a:ext uri="{FF2B5EF4-FFF2-40B4-BE49-F238E27FC236}">
                <a16:creationId xmlns:a16="http://schemas.microsoft.com/office/drawing/2014/main" id="{F79CF1F9-4847-1440-0352-6D1284A48D05}"/>
              </a:ext>
            </a:extLst>
          </p:cNvPr>
          <p:cNvSpPr>
            <a:spLocks noGrp="1"/>
          </p:cNvSpPr>
          <p:nvPr>
            <p:ph type="sldNum" sz="quarter" idx="11"/>
          </p:nvPr>
        </p:nvSpPr>
        <p:spPr/>
        <p:txBody>
          <a:bodyPr/>
          <a:lstStyle/>
          <a:p>
            <a:fld id="{294A09A9-5501-47C1-A89A-A340965A2BE2}" type="slidenum">
              <a:rPr lang="en-US" smtClean="0"/>
              <a:pPr/>
              <a:t>4</a:t>
            </a:fld>
            <a:endParaRPr lang="en-US" dirty="0"/>
          </a:p>
        </p:txBody>
      </p:sp>
      <p:graphicFrame>
        <p:nvGraphicFramePr>
          <p:cNvPr id="8" name="Content Placeholder 7">
            <a:extLst>
              <a:ext uri="{FF2B5EF4-FFF2-40B4-BE49-F238E27FC236}">
                <a16:creationId xmlns:a16="http://schemas.microsoft.com/office/drawing/2014/main" id="{C9A954A1-67F5-2F55-BB8F-663ED9F8D043}"/>
              </a:ext>
            </a:extLst>
          </p:cNvPr>
          <p:cNvGraphicFramePr>
            <a:graphicFrameLocks noGrp="1"/>
          </p:cNvGraphicFramePr>
          <p:nvPr>
            <p:ph idx="1"/>
            <p:extLst>
              <p:ext uri="{D42A27DB-BD31-4B8C-83A1-F6EECF244321}">
                <p14:modId xmlns:p14="http://schemas.microsoft.com/office/powerpoint/2010/main" val="2130010705"/>
              </p:ext>
            </p:extLst>
          </p:nvPr>
        </p:nvGraphicFramePr>
        <p:xfrm>
          <a:off x="1014983" y="1315093"/>
          <a:ext cx="10666733" cy="5435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149F59A-D8A8-FFA6-FB6F-B4FB2F113CDA}"/>
              </a:ext>
            </a:extLst>
          </p:cNvPr>
          <p:cNvSpPr txBox="1"/>
          <p:nvPr/>
        </p:nvSpPr>
        <p:spPr>
          <a:xfrm>
            <a:off x="9699171" y="208482"/>
            <a:ext cx="2492829"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208724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090D-C862-CF85-1001-A82E54365597}"/>
              </a:ext>
            </a:extLst>
          </p:cNvPr>
          <p:cNvSpPr>
            <a:spLocks noGrp="1"/>
          </p:cNvSpPr>
          <p:nvPr>
            <p:ph type="ctrTitle"/>
          </p:nvPr>
        </p:nvSpPr>
        <p:spPr>
          <a:xfrm>
            <a:off x="2306840" y="1879040"/>
            <a:ext cx="7763256" cy="966901"/>
          </a:xfrm>
        </p:spPr>
        <p:txBody>
          <a:bodyPr/>
          <a:lstStyle/>
          <a:p>
            <a:r>
              <a:rPr lang="en-US" dirty="0"/>
              <a:t>Liaison Role at Google</a:t>
            </a:r>
            <a:br>
              <a:rPr lang="en-US" dirty="0"/>
            </a:br>
            <a:endParaRPr lang="en-US" dirty="0"/>
          </a:p>
        </p:txBody>
      </p:sp>
      <p:graphicFrame>
        <p:nvGraphicFramePr>
          <p:cNvPr id="13" name="Diagram 12">
            <a:extLst>
              <a:ext uri="{FF2B5EF4-FFF2-40B4-BE49-F238E27FC236}">
                <a16:creationId xmlns:a16="http://schemas.microsoft.com/office/drawing/2014/main" id="{F3350DFC-2942-CF01-D02E-FD562B0DCF6E}"/>
              </a:ext>
            </a:extLst>
          </p:cNvPr>
          <p:cNvGraphicFramePr/>
          <p:nvPr>
            <p:extLst>
              <p:ext uri="{D42A27DB-BD31-4B8C-83A1-F6EECF244321}">
                <p14:modId xmlns:p14="http://schemas.microsoft.com/office/powerpoint/2010/main" val="3233766616"/>
              </p:ext>
            </p:extLst>
          </p:nvPr>
        </p:nvGraphicFramePr>
        <p:xfrm>
          <a:off x="801384" y="1756880"/>
          <a:ext cx="10407722" cy="4294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F8C7189-F6FE-3A86-C8B0-63CC62E49303}"/>
              </a:ext>
            </a:extLst>
          </p:cNvPr>
          <p:cNvSpPr txBox="1"/>
          <p:nvPr/>
        </p:nvSpPr>
        <p:spPr>
          <a:xfrm>
            <a:off x="9786257" y="141514"/>
            <a:ext cx="2307772"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21321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354227A-BD51-E52F-3116-32C8C4D5281E}"/>
              </a:ext>
            </a:extLst>
          </p:cNvPr>
          <p:cNvSpPr>
            <a:spLocks noGrp="1"/>
          </p:cNvSpPr>
          <p:nvPr>
            <p:ph type="title"/>
          </p:nvPr>
        </p:nvSpPr>
        <p:spPr/>
        <p:txBody>
          <a:bodyPr/>
          <a:lstStyle/>
          <a:p>
            <a:r>
              <a:rPr lang="en-IN" dirty="0"/>
              <a:t>Development &amp; Impact of Interpersonal Roles</a:t>
            </a:r>
          </a:p>
        </p:txBody>
      </p:sp>
      <p:graphicFrame>
        <p:nvGraphicFramePr>
          <p:cNvPr id="34" name="Diagram 33">
            <a:extLst>
              <a:ext uri="{FF2B5EF4-FFF2-40B4-BE49-F238E27FC236}">
                <a16:creationId xmlns:a16="http://schemas.microsoft.com/office/drawing/2014/main" id="{ABDBC8C5-A65A-0480-B6D1-8FBCD50DAC89}"/>
              </a:ext>
            </a:extLst>
          </p:cNvPr>
          <p:cNvGraphicFramePr/>
          <p:nvPr>
            <p:extLst>
              <p:ext uri="{D42A27DB-BD31-4B8C-83A1-F6EECF244321}">
                <p14:modId xmlns:p14="http://schemas.microsoft.com/office/powerpoint/2010/main" val="3733859546"/>
              </p:ext>
            </p:extLst>
          </p:nvPr>
        </p:nvGraphicFramePr>
        <p:xfrm>
          <a:off x="688369" y="2455523"/>
          <a:ext cx="10849510" cy="36884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902CF31C-2CD8-F7C1-F9FF-5B8E89303E8E}"/>
              </a:ext>
            </a:extLst>
          </p:cNvPr>
          <p:cNvSpPr txBox="1"/>
          <p:nvPr/>
        </p:nvSpPr>
        <p:spPr>
          <a:xfrm>
            <a:off x="10210800" y="185987"/>
            <a:ext cx="20574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1430138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p:txBody>
          <a:bodyPr/>
          <a:lstStyle/>
          <a:p>
            <a:r>
              <a:rPr lang="en-US" dirty="0"/>
              <a:t>Informational Roles – Introduction</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7</a:t>
            </a:fld>
            <a:endParaRPr lang="en-US" dirty="0"/>
          </a:p>
        </p:txBody>
      </p:sp>
      <p:graphicFrame>
        <p:nvGraphicFramePr>
          <p:cNvPr id="15" name="Content Placeholder 14">
            <a:extLst>
              <a:ext uri="{FF2B5EF4-FFF2-40B4-BE49-F238E27FC236}">
                <a16:creationId xmlns:a16="http://schemas.microsoft.com/office/drawing/2014/main" id="{77648B00-6F88-D71A-B093-05BA8F3D8628}"/>
              </a:ext>
            </a:extLst>
          </p:cNvPr>
          <p:cNvGraphicFramePr>
            <a:graphicFrameLocks noGrp="1"/>
          </p:cNvGraphicFramePr>
          <p:nvPr>
            <p:ph sz="half" idx="2"/>
            <p:extLst>
              <p:ext uri="{D42A27DB-BD31-4B8C-83A1-F6EECF244321}">
                <p14:modId xmlns:p14="http://schemas.microsoft.com/office/powerpoint/2010/main" val="1676009895"/>
              </p:ext>
            </p:extLst>
          </p:nvPr>
        </p:nvGraphicFramePr>
        <p:xfrm>
          <a:off x="1212351" y="2250040"/>
          <a:ext cx="9647433" cy="396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67365AE-3AE3-7B81-DB82-04814F3253FE}"/>
              </a:ext>
            </a:extLst>
          </p:cNvPr>
          <p:cNvSpPr txBox="1"/>
          <p:nvPr/>
        </p:nvSpPr>
        <p:spPr>
          <a:xfrm>
            <a:off x="10265229" y="194548"/>
            <a:ext cx="20574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765210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2C2B47A6-24C2-2DB3-B31C-44124075F7D5}"/>
              </a:ext>
            </a:extLst>
          </p:cNvPr>
          <p:cNvSpPr>
            <a:spLocks noGrp="1"/>
          </p:cNvSpPr>
          <p:nvPr>
            <p:ph type="title"/>
          </p:nvPr>
        </p:nvSpPr>
        <p:spPr>
          <a:xfrm>
            <a:off x="1545336" y="762904"/>
            <a:ext cx="8878824" cy="1069848"/>
          </a:xfrm>
        </p:spPr>
        <p:txBody>
          <a:bodyPr/>
          <a:lstStyle/>
          <a:p>
            <a:pPr algn="ctr"/>
            <a:r>
              <a:rPr lang="en-IN" dirty="0"/>
              <a:t>Monitor Role at Google</a:t>
            </a:r>
          </a:p>
        </p:txBody>
      </p:sp>
      <p:graphicFrame>
        <p:nvGraphicFramePr>
          <p:cNvPr id="25" name="Content Placeholder 24">
            <a:extLst>
              <a:ext uri="{FF2B5EF4-FFF2-40B4-BE49-F238E27FC236}">
                <a16:creationId xmlns:a16="http://schemas.microsoft.com/office/drawing/2014/main" id="{AF7232B6-ADEB-9EE7-AD11-49C4F5E8C29A}"/>
              </a:ext>
            </a:extLst>
          </p:cNvPr>
          <p:cNvGraphicFramePr>
            <a:graphicFrameLocks noGrp="1"/>
          </p:cNvGraphicFramePr>
          <p:nvPr>
            <p:ph sz="quarter" idx="14"/>
            <p:extLst>
              <p:ext uri="{D42A27DB-BD31-4B8C-83A1-F6EECF244321}">
                <p14:modId xmlns:p14="http://schemas.microsoft.com/office/powerpoint/2010/main" val="818729366"/>
              </p:ext>
            </p:extLst>
          </p:nvPr>
        </p:nvGraphicFramePr>
        <p:xfrm>
          <a:off x="1027416" y="2239767"/>
          <a:ext cx="9899664" cy="388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37C17196-B5AA-6551-4657-A90AF8C7BC5B}"/>
              </a:ext>
            </a:extLst>
          </p:cNvPr>
          <p:cNvSpPr txBox="1"/>
          <p:nvPr/>
        </p:nvSpPr>
        <p:spPr>
          <a:xfrm>
            <a:off x="10287000" y="185057"/>
            <a:ext cx="1905000" cy="369332"/>
          </a:xfrm>
          <a:prstGeom prst="rect">
            <a:avLst/>
          </a:prstGeom>
          <a:noFill/>
        </p:spPr>
        <p:txBody>
          <a:bodyPr wrap="square" rtlCol="0">
            <a:spAutoFit/>
          </a:bodyPr>
          <a:lstStyle/>
          <a:p>
            <a:r>
              <a:rPr lang="en-GB" b="1" dirty="0">
                <a:solidFill>
                  <a:schemeClr val="bg1"/>
                </a:solidFill>
              </a:rPr>
              <a:t>Juliana Kotlarova</a:t>
            </a:r>
          </a:p>
        </p:txBody>
      </p:sp>
      <p:sp>
        <p:nvSpPr>
          <p:cNvPr id="3" name="TextBox 2">
            <a:extLst>
              <a:ext uri="{FF2B5EF4-FFF2-40B4-BE49-F238E27FC236}">
                <a16:creationId xmlns:a16="http://schemas.microsoft.com/office/drawing/2014/main" id="{92E61104-2EC5-2714-2A5C-3C175791D1A0}"/>
              </a:ext>
            </a:extLst>
          </p:cNvPr>
          <p:cNvSpPr txBox="1"/>
          <p:nvPr/>
        </p:nvSpPr>
        <p:spPr>
          <a:xfrm>
            <a:off x="10287000" y="190065"/>
            <a:ext cx="19050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1877080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9BBEA-188C-D8E8-2557-A072B9810A34}"/>
              </a:ext>
            </a:extLst>
          </p:cNvPr>
          <p:cNvSpPr>
            <a:spLocks noGrp="1"/>
          </p:cNvSpPr>
          <p:nvPr>
            <p:ph type="title"/>
          </p:nvPr>
        </p:nvSpPr>
        <p:spPr/>
        <p:txBody>
          <a:bodyPr/>
          <a:lstStyle/>
          <a:p>
            <a:r>
              <a:rPr lang="en-IN" dirty="0"/>
              <a:t>Disseminator Role at Google</a:t>
            </a:r>
          </a:p>
        </p:txBody>
      </p:sp>
      <p:graphicFrame>
        <p:nvGraphicFramePr>
          <p:cNvPr id="6" name="Content Placeholder 5">
            <a:extLst>
              <a:ext uri="{FF2B5EF4-FFF2-40B4-BE49-F238E27FC236}">
                <a16:creationId xmlns:a16="http://schemas.microsoft.com/office/drawing/2014/main" id="{F8261044-8F5A-60D3-29DB-C2033E8578C4}"/>
              </a:ext>
            </a:extLst>
          </p:cNvPr>
          <p:cNvGraphicFramePr>
            <a:graphicFrameLocks noGrp="1"/>
          </p:cNvGraphicFramePr>
          <p:nvPr>
            <p:ph idx="1"/>
            <p:extLst>
              <p:ext uri="{D42A27DB-BD31-4B8C-83A1-F6EECF244321}">
                <p14:modId xmlns:p14="http://schemas.microsoft.com/office/powerpoint/2010/main" val="3260717178"/>
              </p:ext>
            </p:extLst>
          </p:nvPr>
        </p:nvGraphicFramePr>
        <p:xfrm>
          <a:off x="1014983" y="2212848"/>
          <a:ext cx="10716769" cy="416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1CEA4060-CF68-1F31-8A43-EB42B9966D0C}"/>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3" name="TextBox 2">
            <a:extLst>
              <a:ext uri="{FF2B5EF4-FFF2-40B4-BE49-F238E27FC236}">
                <a16:creationId xmlns:a16="http://schemas.microsoft.com/office/drawing/2014/main" id="{730690A7-027F-61A6-430B-2A86C677053A}"/>
              </a:ext>
            </a:extLst>
          </p:cNvPr>
          <p:cNvSpPr txBox="1"/>
          <p:nvPr/>
        </p:nvSpPr>
        <p:spPr>
          <a:xfrm>
            <a:off x="10267841" y="151876"/>
            <a:ext cx="1924159"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2472581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58D51-8259-702F-CD99-4329B462C4A4}"/>
              </a:ext>
            </a:extLst>
          </p:cNvPr>
          <p:cNvSpPr>
            <a:spLocks noGrp="1"/>
          </p:cNvSpPr>
          <p:nvPr>
            <p:ph type="title"/>
          </p:nvPr>
        </p:nvSpPr>
        <p:spPr>
          <a:xfrm>
            <a:off x="4900773" y="585400"/>
            <a:ext cx="5958292" cy="1436327"/>
          </a:xfrm>
        </p:spPr>
        <p:txBody>
          <a:bodyPr/>
          <a:lstStyle/>
          <a:p>
            <a:r>
              <a:rPr lang="en-IN" dirty="0"/>
              <a:t>Spokesperson Role at Google</a:t>
            </a:r>
          </a:p>
        </p:txBody>
      </p:sp>
      <p:graphicFrame>
        <p:nvGraphicFramePr>
          <p:cNvPr id="4" name="Diagram 3">
            <a:extLst>
              <a:ext uri="{FF2B5EF4-FFF2-40B4-BE49-F238E27FC236}">
                <a16:creationId xmlns:a16="http://schemas.microsoft.com/office/drawing/2014/main" id="{B4BA731B-7BCA-53E7-9A5C-500AB97394D1}"/>
              </a:ext>
            </a:extLst>
          </p:cNvPr>
          <p:cNvGraphicFramePr/>
          <p:nvPr>
            <p:extLst>
              <p:ext uri="{D42A27DB-BD31-4B8C-83A1-F6EECF244321}">
                <p14:modId xmlns:p14="http://schemas.microsoft.com/office/powerpoint/2010/main" val="2734346549"/>
              </p:ext>
            </p:extLst>
          </p:nvPr>
        </p:nvGraphicFramePr>
        <p:xfrm>
          <a:off x="4669662" y="3135901"/>
          <a:ext cx="7078894" cy="3400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9778275-C3E2-EB1B-96EE-32F599924ADC}"/>
              </a:ext>
            </a:extLst>
          </p:cNvPr>
          <p:cNvSpPr txBox="1"/>
          <p:nvPr/>
        </p:nvSpPr>
        <p:spPr>
          <a:xfrm>
            <a:off x="10161876" y="128428"/>
            <a:ext cx="2030124"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926278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9C411-6AA9-F87E-9AF5-6F6B729D5968}"/>
              </a:ext>
            </a:extLst>
          </p:cNvPr>
          <p:cNvSpPr>
            <a:spLocks noGrp="1"/>
          </p:cNvSpPr>
          <p:nvPr>
            <p:ph type="title"/>
          </p:nvPr>
        </p:nvSpPr>
        <p:spPr/>
        <p:txBody>
          <a:bodyPr/>
          <a:lstStyle/>
          <a:p>
            <a:r>
              <a:rPr lang="en-IN" dirty="0"/>
              <a:t>Impact &amp; Development of Informational Roles</a:t>
            </a:r>
          </a:p>
        </p:txBody>
      </p:sp>
      <p:sp>
        <p:nvSpPr>
          <p:cNvPr id="7" name="Slide Number Placeholder 6">
            <a:extLst>
              <a:ext uri="{FF2B5EF4-FFF2-40B4-BE49-F238E27FC236}">
                <a16:creationId xmlns:a16="http://schemas.microsoft.com/office/drawing/2014/main" id="{08CF975E-F2AC-36C1-D53F-3060C2D43DBB}"/>
              </a:ext>
            </a:extLst>
          </p:cNvPr>
          <p:cNvSpPr>
            <a:spLocks noGrp="1"/>
          </p:cNvSpPr>
          <p:nvPr>
            <p:ph type="sldNum" sz="quarter" idx="12"/>
          </p:nvPr>
        </p:nvSpPr>
        <p:spPr/>
        <p:txBody>
          <a:bodyPr/>
          <a:lstStyle/>
          <a:p>
            <a:fld id="{294A09A9-5501-47C1-A89A-A340965A2BE2}" type="slidenum">
              <a:rPr lang="en-US" smtClean="0"/>
              <a:t>11</a:t>
            </a:fld>
            <a:endParaRPr lang="en-US" dirty="0"/>
          </a:p>
        </p:txBody>
      </p:sp>
      <p:graphicFrame>
        <p:nvGraphicFramePr>
          <p:cNvPr id="11" name="Content Placeholder 10">
            <a:extLst>
              <a:ext uri="{FF2B5EF4-FFF2-40B4-BE49-F238E27FC236}">
                <a16:creationId xmlns:a16="http://schemas.microsoft.com/office/drawing/2014/main" id="{5A92180E-B194-7845-A0CF-10805B34EDB3}"/>
              </a:ext>
            </a:extLst>
          </p:cNvPr>
          <p:cNvGraphicFramePr>
            <a:graphicFrameLocks noGrp="1"/>
          </p:cNvGraphicFramePr>
          <p:nvPr>
            <p:ph sz="quarter" idx="14"/>
            <p:extLst>
              <p:ext uri="{D42A27DB-BD31-4B8C-83A1-F6EECF244321}">
                <p14:modId xmlns:p14="http://schemas.microsoft.com/office/powerpoint/2010/main" val="3531555377"/>
              </p:ext>
            </p:extLst>
          </p:nvPr>
        </p:nvGraphicFramePr>
        <p:xfrm>
          <a:off x="922312" y="1993187"/>
          <a:ext cx="10564196" cy="44898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B1ABCFF-EF2D-DAAC-44B4-2673115E761A}"/>
              </a:ext>
            </a:extLst>
          </p:cNvPr>
          <p:cNvSpPr txBox="1"/>
          <p:nvPr/>
        </p:nvSpPr>
        <p:spPr>
          <a:xfrm>
            <a:off x="10180345" y="164939"/>
            <a:ext cx="1870140"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864929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C0A0-2728-06DF-57F0-6F7C89F3D838}"/>
              </a:ext>
            </a:extLst>
          </p:cNvPr>
          <p:cNvSpPr>
            <a:spLocks noGrp="1"/>
          </p:cNvSpPr>
          <p:nvPr>
            <p:ph type="title"/>
          </p:nvPr>
        </p:nvSpPr>
        <p:spPr>
          <a:xfrm>
            <a:off x="850392" y="832104"/>
            <a:ext cx="10881360" cy="1099438"/>
          </a:xfrm>
        </p:spPr>
        <p:txBody>
          <a:bodyPr/>
          <a:lstStyle/>
          <a:p>
            <a:r>
              <a:rPr lang="en-IN" dirty="0"/>
              <a:t>Decisional Roles – Introduction</a:t>
            </a:r>
            <a:br>
              <a:rPr lang="en-IN" dirty="0"/>
            </a:br>
            <a:endParaRPr lang="en-IN" dirty="0"/>
          </a:p>
        </p:txBody>
      </p:sp>
      <p:graphicFrame>
        <p:nvGraphicFramePr>
          <p:cNvPr id="6" name="Content Placeholder 5">
            <a:extLst>
              <a:ext uri="{FF2B5EF4-FFF2-40B4-BE49-F238E27FC236}">
                <a16:creationId xmlns:a16="http://schemas.microsoft.com/office/drawing/2014/main" id="{FE71E940-A748-A5EC-505D-0C863DDD6209}"/>
              </a:ext>
            </a:extLst>
          </p:cNvPr>
          <p:cNvGraphicFramePr>
            <a:graphicFrameLocks noGrp="1"/>
          </p:cNvGraphicFramePr>
          <p:nvPr>
            <p:ph idx="1"/>
            <p:extLst>
              <p:ext uri="{D42A27DB-BD31-4B8C-83A1-F6EECF244321}">
                <p14:modId xmlns:p14="http://schemas.microsoft.com/office/powerpoint/2010/main" val="3998452119"/>
              </p:ext>
            </p:extLst>
          </p:nvPr>
        </p:nvGraphicFramePr>
        <p:xfrm>
          <a:off x="1014984" y="2212847"/>
          <a:ext cx="10605088" cy="4126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EB023CA-2AAF-213C-7439-3B26EE4F6DDD}"/>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TextBox 4">
            <a:extLst>
              <a:ext uri="{FF2B5EF4-FFF2-40B4-BE49-F238E27FC236}">
                <a16:creationId xmlns:a16="http://schemas.microsoft.com/office/drawing/2014/main" id="{2E347A36-B3D6-3857-3B5E-47D24920CFE2}"/>
              </a:ext>
            </a:extLst>
          </p:cNvPr>
          <p:cNvSpPr txBox="1"/>
          <p:nvPr/>
        </p:nvSpPr>
        <p:spPr>
          <a:xfrm>
            <a:off x="10161876" y="128428"/>
            <a:ext cx="2030124"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087592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17A2-6B74-1B03-CEF6-17D4EB253448}"/>
              </a:ext>
            </a:extLst>
          </p:cNvPr>
          <p:cNvSpPr>
            <a:spLocks noGrp="1"/>
          </p:cNvSpPr>
          <p:nvPr>
            <p:ph type="title"/>
          </p:nvPr>
        </p:nvSpPr>
        <p:spPr>
          <a:xfrm>
            <a:off x="1545336" y="822959"/>
            <a:ext cx="8878824" cy="1755853"/>
          </a:xfrm>
        </p:spPr>
        <p:txBody>
          <a:bodyPr/>
          <a:lstStyle/>
          <a:p>
            <a:r>
              <a:rPr lang="en-IN" dirty="0"/>
              <a:t>Entrepreneur Role at Google</a:t>
            </a:r>
            <a:br>
              <a:rPr lang="en-IN" dirty="0"/>
            </a:br>
            <a:endParaRPr lang="en-IN" dirty="0"/>
          </a:p>
        </p:txBody>
      </p:sp>
      <p:graphicFrame>
        <p:nvGraphicFramePr>
          <p:cNvPr id="9" name="Content Placeholder 8">
            <a:extLst>
              <a:ext uri="{FF2B5EF4-FFF2-40B4-BE49-F238E27FC236}">
                <a16:creationId xmlns:a16="http://schemas.microsoft.com/office/drawing/2014/main" id="{54C993D0-65BA-1CE1-2822-0113B3250E86}"/>
              </a:ext>
            </a:extLst>
          </p:cNvPr>
          <p:cNvGraphicFramePr>
            <a:graphicFrameLocks noGrp="1"/>
          </p:cNvGraphicFramePr>
          <p:nvPr>
            <p:ph sz="quarter" idx="4"/>
            <p:extLst>
              <p:ext uri="{D42A27DB-BD31-4B8C-83A1-F6EECF244321}">
                <p14:modId xmlns:p14="http://schemas.microsoft.com/office/powerpoint/2010/main" val="2745356868"/>
              </p:ext>
            </p:extLst>
          </p:nvPr>
        </p:nvGraphicFramePr>
        <p:xfrm>
          <a:off x="1545336" y="2167847"/>
          <a:ext cx="10095284" cy="43767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lide Number Placeholder 7">
            <a:extLst>
              <a:ext uri="{FF2B5EF4-FFF2-40B4-BE49-F238E27FC236}">
                <a16:creationId xmlns:a16="http://schemas.microsoft.com/office/drawing/2014/main" id="{CD5C4120-B005-88E6-077A-B951FDF50AB4}"/>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4" name="TextBox 3">
            <a:extLst>
              <a:ext uri="{FF2B5EF4-FFF2-40B4-BE49-F238E27FC236}">
                <a16:creationId xmlns:a16="http://schemas.microsoft.com/office/drawing/2014/main" id="{C3453E1C-7E77-7E90-3324-99061F282C19}"/>
              </a:ext>
            </a:extLst>
          </p:cNvPr>
          <p:cNvSpPr txBox="1"/>
          <p:nvPr/>
        </p:nvSpPr>
        <p:spPr>
          <a:xfrm>
            <a:off x="10220096" y="128696"/>
            <a:ext cx="1921267"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1732159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EF81-D0CC-4622-D138-99822C13A925}"/>
              </a:ext>
            </a:extLst>
          </p:cNvPr>
          <p:cNvSpPr>
            <a:spLocks noGrp="1"/>
          </p:cNvSpPr>
          <p:nvPr>
            <p:ph type="title"/>
          </p:nvPr>
        </p:nvSpPr>
        <p:spPr>
          <a:xfrm>
            <a:off x="423809" y="1046873"/>
            <a:ext cx="10777591" cy="897242"/>
          </a:xfrm>
        </p:spPr>
        <p:txBody>
          <a:bodyPr/>
          <a:lstStyle/>
          <a:p>
            <a:r>
              <a:rPr lang="en-IN" sz="4400" dirty="0"/>
              <a:t>Disturbance Handler Role at Google</a:t>
            </a:r>
          </a:p>
        </p:txBody>
      </p:sp>
      <p:graphicFrame>
        <p:nvGraphicFramePr>
          <p:cNvPr id="4" name="Diagram 3">
            <a:extLst>
              <a:ext uri="{FF2B5EF4-FFF2-40B4-BE49-F238E27FC236}">
                <a16:creationId xmlns:a16="http://schemas.microsoft.com/office/drawing/2014/main" id="{BAE1291F-DD93-ABD2-778F-3685BB796D97}"/>
              </a:ext>
            </a:extLst>
          </p:cNvPr>
          <p:cNvGraphicFramePr/>
          <p:nvPr>
            <p:extLst>
              <p:ext uri="{D42A27DB-BD31-4B8C-83A1-F6EECF244321}">
                <p14:modId xmlns:p14="http://schemas.microsoft.com/office/powerpoint/2010/main" val="3667911095"/>
              </p:ext>
            </p:extLst>
          </p:nvPr>
        </p:nvGraphicFramePr>
        <p:xfrm>
          <a:off x="1665430" y="2685733"/>
          <a:ext cx="9020710" cy="3339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C67D821-9EEF-E6CE-DBF9-2E3E7AA8E6DF}"/>
              </a:ext>
            </a:extLst>
          </p:cNvPr>
          <p:cNvSpPr txBox="1"/>
          <p:nvPr/>
        </p:nvSpPr>
        <p:spPr>
          <a:xfrm>
            <a:off x="10450285" y="186835"/>
            <a:ext cx="1741715" cy="646331"/>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a:p>
            <a:endParaRPr lang="en-GB" b="1" dirty="0">
              <a:solidFill>
                <a:schemeClr val="bg1"/>
              </a:solidFill>
            </a:endParaRPr>
          </a:p>
        </p:txBody>
      </p:sp>
    </p:spTree>
    <p:extLst>
      <p:ext uri="{BB962C8B-B14F-4D97-AF65-F5344CB8AC3E}">
        <p14:creationId xmlns:p14="http://schemas.microsoft.com/office/powerpoint/2010/main" val="1638494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2FB6-D7A0-8E40-7A2D-BCF8B2FDAB48}"/>
              </a:ext>
            </a:extLst>
          </p:cNvPr>
          <p:cNvSpPr>
            <a:spLocks noGrp="1"/>
          </p:cNvSpPr>
          <p:nvPr>
            <p:ph type="ctrTitle"/>
          </p:nvPr>
        </p:nvSpPr>
        <p:spPr>
          <a:xfrm>
            <a:off x="2221221" y="652409"/>
            <a:ext cx="7763256" cy="1418964"/>
          </a:xfrm>
        </p:spPr>
        <p:txBody>
          <a:bodyPr/>
          <a:lstStyle/>
          <a:p>
            <a:r>
              <a:rPr lang="en-IN" dirty="0"/>
              <a:t>Resource Allocator &amp; Negotiator Roles</a:t>
            </a:r>
          </a:p>
        </p:txBody>
      </p:sp>
      <p:graphicFrame>
        <p:nvGraphicFramePr>
          <p:cNvPr id="5" name="Diagram 4">
            <a:extLst>
              <a:ext uri="{FF2B5EF4-FFF2-40B4-BE49-F238E27FC236}">
                <a16:creationId xmlns:a16="http://schemas.microsoft.com/office/drawing/2014/main" id="{55AC9F60-CA53-0B6A-2B6C-F506D69A251D}"/>
              </a:ext>
            </a:extLst>
          </p:cNvPr>
          <p:cNvGraphicFramePr/>
          <p:nvPr>
            <p:extLst>
              <p:ext uri="{D42A27DB-BD31-4B8C-83A1-F6EECF244321}">
                <p14:modId xmlns:p14="http://schemas.microsoft.com/office/powerpoint/2010/main" val="687030805"/>
              </p:ext>
            </p:extLst>
          </p:nvPr>
        </p:nvGraphicFramePr>
        <p:xfrm>
          <a:off x="945222" y="2071373"/>
          <a:ext cx="10315254" cy="4134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C076C0B-3D53-E154-C3B5-A88CEA969445}"/>
              </a:ext>
            </a:extLst>
          </p:cNvPr>
          <p:cNvSpPr txBox="1"/>
          <p:nvPr/>
        </p:nvSpPr>
        <p:spPr>
          <a:xfrm>
            <a:off x="10395857" y="185057"/>
            <a:ext cx="1676401" cy="369332"/>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p:txBody>
      </p:sp>
    </p:spTree>
    <p:extLst>
      <p:ext uri="{BB962C8B-B14F-4D97-AF65-F5344CB8AC3E}">
        <p14:creationId xmlns:p14="http://schemas.microsoft.com/office/powerpoint/2010/main" val="272152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BC92-868A-26B2-CBC0-C9D94E65F1A4}"/>
              </a:ext>
            </a:extLst>
          </p:cNvPr>
          <p:cNvSpPr>
            <a:spLocks noGrp="1"/>
          </p:cNvSpPr>
          <p:nvPr>
            <p:ph type="ctrTitle"/>
          </p:nvPr>
        </p:nvSpPr>
        <p:spPr/>
        <p:txBody>
          <a:bodyPr/>
          <a:lstStyle/>
          <a:p>
            <a:r>
              <a:rPr lang="en-IN" dirty="0"/>
              <a:t>Conclusion &amp; Emerging Roles</a:t>
            </a:r>
            <a:endParaRPr lang="en-US" dirty="0"/>
          </a:p>
        </p:txBody>
      </p:sp>
      <p:sp>
        <p:nvSpPr>
          <p:cNvPr id="3" name="Subtitle 2">
            <a:extLst>
              <a:ext uri="{FF2B5EF4-FFF2-40B4-BE49-F238E27FC236}">
                <a16:creationId xmlns:a16="http://schemas.microsoft.com/office/drawing/2014/main" id="{6F9C1627-7A56-025E-482D-E2AB014EDF92}"/>
              </a:ext>
            </a:extLst>
          </p:cNvPr>
          <p:cNvSpPr>
            <a:spLocks noGrp="1"/>
          </p:cNvSpPr>
          <p:nvPr>
            <p:ph type="subTitle" idx="1"/>
          </p:nvPr>
        </p:nvSpPr>
        <p:spPr/>
        <p:txBody>
          <a:bodyPr/>
          <a:lstStyle/>
          <a:p>
            <a:pPr lvl="0"/>
            <a:r>
              <a:rPr lang="en-IN" dirty="0"/>
              <a:t>Mintzberg’s roles remain essential, but new roles emerge.</a:t>
            </a:r>
          </a:p>
          <a:p>
            <a:pPr lvl="0"/>
            <a:r>
              <a:rPr lang="en-IN" dirty="0"/>
              <a:t>Google managers now act as </a:t>
            </a:r>
            <a:r>
              <a:rPr lang="en-IN" b="1" dirty="0"/>
              <a:t>Diversity Champions</a:t>
            </a:r>
            <a:r>
              <a:rPr lang="en-IN" dirty="0"/>
              <a:t> and </a:t>
            </a:r>
            <a:r>
              <a:rPr lang="en-IN" b="1" dirty="0"/>
              <a:t>Digital Integrators</a:t>
            </a:r>
            <a:r>
              <a:rPr lang="en-IN" dirty="0"/>
              <a:t>.</a:t>
            </a:r>
          </a:p>
          <a:p>
            <a:pPr lvl="0"/>
            <a:r>
              <a:rPr lang="en-IN" dirty="0"/>
              <a:t>These roles reflect ethical, inclusive, and tech-savvy leadership.</a:t>
            </a:r>
          </a:p>
          <a:p>
            <a:pPr lvl="0"/>
            <a:r>
              <a:rPr lang="en-IN" dirty="0"/>
              <a:t>Aligns with vision- and values-based frameworks.</a:t>
            </a:r>
          </a:p>
          <a:p>
            <a:pPr lvl="0"/>
            <a:r>
              <a:rPr lang="en-IN" dirty="0"/>
              <a:t>Future managers must integrate performance with purpose.</a:t>
            </a:r>
          </a:p>
          <a:p>
            <a:endParaRPr lang="en-US" dirty="0"/>
          </a:p>
        </p:txBody>
      </p:sp>
      <p:sp>
        <p:nvSpPr>
          <p:cNvPr id="4" name="TextBox 3">
            <a:extLst>
              <a:ext uri="{FF2B5EF4-FFF2-40B4-BE49-F238E27FC236}">
                <a16:creationId xmlns:a16="http://schemas.microsoft.com/office/drawing/2014/main" id="{069DAAC1-D2D0-BAA5-D36F-F85082A8C0F0}"/>
              </a:ext>
            </a:extLst>
          </p:cNvPr>
          <p:cNvSpPr txBox="1"/>
          <p:nvPr/>
        </p:nvSpPr>
        <p:spPr>
          <a:xfrm>
            <a:off x="10384971" y="163285"/>
            <a:ext cx="1807029" cy="646331"/>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a:p>
            <a:endParaRPr lang="en-GB" b="1" dirty="0">
              <a:solidFill>
                <a:schemeClr val="bg1"/>
              </a:solidFill>
            </a:endParaRPr>
          </a:p>
        </p:txBody>
      </p:sp>
    </p:spTree>
    <p:extLst>
      <p:ext uri="{BB962C8B-B14F-4D97-AF65-F5344CB8AC3E}">
        <p14:creationId xmlns:p14="http://schemas.microsoft.com/office/powerpoint/2010/main" val="1958759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1892-81E6-551C-7B5A-DEA68224520B}"/>
              </a:ext>
            </a:extLst>
          </p:cNvPr>
          <p:cNvSpPr>
            <a:spLocks noGrp="1"/>
          </p:cNvSpPr>
          <p:nvPr>
            <p:ph type="title"/>
          </p:nvPr>
        </p:nvSpPr>
        <p:spPr/>
        <p:txBody>
          <a:bodyPr/>
          <a:lstStyle/>
          <a:p>
            <a:r>
              <a:rPr lang="en-US" sz="4800" b="1" spc="600" dirty="0">
                <a:ln w="28575">
                  <a:noFill/>
                  <a:prstDash val="solid"/>
                </a:ln>
                <a:solidFill>
                  <a:schemeClr val="bg1"/>
                </a:solidFill>
                <a:latin typeface="Tw Cen MT" panose="020B0602020104020603" pitchFamily="34" charset="77"/>
              </a:rPr>
              <a:t>THANK YOU</a:t>
            </a:r>
            <a:endParaRPr lang="en-US" dirty="0"/>
          </a:p>
        </p:txBody>
      </p:sp>
    </p:spTree>
    <p:extLst>
      <p:ext uri="{BB962C8B-B14F-4D97-AF65-F5344CB8AC3E}">
        <p14:creationId xmlns:p14="http://schemas.microsoft.com/office/powerpoint/2010/main" val="1877701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2AED-B492-50D5-2C2F-DEB341DE5311}"/>
              </a:ext>
            </a:extLst>
          </p:cNvPr>
          <p:cNvSpPr>
            <a:spLocks noGrp="1"/>
          </p:cNvSpPr>
          <p:nvPr>
            <p:ph type="title"/>
          </p:nvPr>
        </p:nvSpPr>
        <p:spPr/>
        <p:txBody>
          <a:bodyPr/>
          <a:lstStyle/>
          <a:p>
            <a:r>
              <a:rPr lang="en-IN" dirty="0"/>
              <a:t>References</a:t>
            </a:r>
          </a:p>
        </p:txBody>
      </p:sp>
      <p:sp>
        <p:nvSpPr>
          <p:cNvPr id="4" name="Slide Number Placeholder 3">
            <a:extLst>
              <a:ext uri="{FF2B5EF4-FFF2-40B4-BE49-F238E27FC236}">
                <a16:creationId xmlns:a16="http://schemas.microsoft.com/office/drawing/2014/main" id="{6E3A425A-F5E4-41FB-81B4-BBBE18EACC6F}"/>
              </a:ext>
            </a:extLst>
          </p:cNvPr>
          <p:cNvSpPr>
            <a:spLocks noGrp="1"/>
          </p:cNvSpPr>
          <p:nvPr>
            <p:ph type="sldNum" sz="quarter" idx="12"/>
          </p:nvPr>
        </p:nvSpPr>
        <p:spPr/>
        <p:txBody>
          <a:bodyPr/>
          <a:lstStyle/>
          <a:p>
            <a:fld id="{294A09A9-5501-47C1-A89A-A340965A2BE2}" type="slidenum">
              <a:rPr lang="en-US" smtClean="0"/>
              <a:t>18</a:t>
            </a:fld>
            <a:endParaRPr lang="en-US" dirty="0"/>
          </a:p>
        </p:txBody>
      </p:sp>
      <p:sp>
        <p:nvSpPr>
          <p:cNvPr id="5" name="TextBox 4">
            <a:extLst>
              <a:ext uri="{FF2B5EF4-FFF2-40B4-BE49-F238E27FC236}">
                <a16:creationId xmlns:a16="http://schemas.microsoft.com/office/drawing/2014/main" id="{68049A0C-FFA0-FCF2-A6C2-3678B068D44D}"/>
              </a:ext>
            </a:extLst>
          </p:cNvPr>
          <p:cNvSpPr txBox="1"/>
          <p:nvPr/>
        </p:nvSpPr>
        <p:spPr>
          <a:xfrm>
            <a:off x="850392" y="1901952"/>
            <a:ext cx="10881360" cy="3801041"/>
          </a:xfrm>
          <a:prstGeom prst="rect">
            <a:avLst/>
          </a:prstGeom>
          <a:noFill/>
        </p:spPr>
        <p:txBody>
          <a:bodyPr wrap="square" rtlCol="0">
            <a:spAutoFit/>
          </a:bodyPr>
          <a:lstStyle/>
          <a:p>
            <a:r>
              <a:rPr lang="en-IN" sz="1050" dirty="0">
                <a:solidFill>
                  <a:schemeClr val="bg1"/>
                </a:solidFill>
              </a:rPr>
              <a:t>Google (2022). </a:t>
            </a:r>
            <a:r>
              <a:rPr lang="en-IN" sz="1050" i="1" dirty="0">
                <a:solidFill>
                  <a:schemeClr val="bg1"/>
                </a:solidFill>
              </a:rPr>
              <a:t>About Google: History, office locations, commitments, initiatives</a:t>
            </a:r>
            <a:r>
              <a:rPr lang="en-IN" sz="1050" dirty="0">
                <a:solidFill>
                  <a:schemeClr val="bg1"/>
                </a:solidFill>
              </a:rPr>
              <a:t>. [online] About Google. Available at: </a:t>
            </a:r>
            <a:r>
              <a:rPr lang="en-IN" sz="1050" u="sng" dirty="0">
                <a:solidFill>
                  <a:schemeClr val="bg1"/>
                </a:solidFill>
                <a:hlinkClick r:id="rId2">
                  <a:extLst>
                    <a:ext uri="{A12FA001-AC4F-418D-AE19-62706E023703}">
                      <ahyp:hlinkClr xmlns:ahyp="http://schemas.microsoft.com/office/drawing/2018/hyperlinkcolor" val="tx"/>
                    </a:ext>
                  </a:extLst>
                </a:hlinkClick>
              </a:rPr>
              <a:t>https://about.google/company-info/</a:t>
            </a:r>
            <a:r>
              <a:rPr lang="en-IN" sz="1050" dirty="0">
                <a:solidFill>
                  <a:schemeClr val="bg1"/>
                </a:solidFill>
              </a:rPr>
              <a:t> </a:t>
            </a:r>
          </a:p>
          <a:p>
            <a:r>
              <a:rPr lang="en-IN" sz="1050" dirty="0">
                <a:solidFill>
                  <a:schemeClr val="bg1"/>
                </a:solidFill>
              </a:rPr>
              <a:t>Imran, M. and </a:t>
            </a:r>
            <a:r>
              <a:rPr lang="en-IN" sz="1050" dirty="0" err="1">
                <a:solidFill>
                  <a:schemeClr val="bg1"/>
                </a:solidFill>
              </a:rPr>
              <a:t>Almusharraf</a:t>
            </a:r>
            <a:r>
              <a:rPr lang="en-IN" sz="1050" dirty="0">
                <a:solidFill>
                  <a:schemeClr val="bg1"/>
                </a:solidFill>
              </a:rPr>
              <a:t>, N., (2024). Google Gemini as a next-generation AI educational tool: a review of emerging educational technology. </a:t>
            </a:r>
            <a:r>
              <a:rPr lang="en-IN" sz="1050" i="1" dirty="0">
                <a:solidFill>
                  <a:schemeClr val="bg1"/>
                </a:solidFill>
              </a:rPr>
              <a:t>Smart Learning Environments</a:t>
            </a:r>
            <a:r>
              <a:rPr lang="en-IN" sz="1050" dirty="0">
                <a:solidFill>
                  <a:schemeClr val="bg1"/>
                </a:solidFill>
              </a:rPr>
              <a:t>, </a:t>
            </a:r>
            <a:r>
              <a:rPr lang="en-IN" sz="1050" i="1" dirty="0">
                <a:solidFill>
                  <a:schemeClr val="bg1"/>
                </a:solidFill>
              </a:rPr>
              <a:t>11</a:t>
            </a:r>
            <a:r>
              <a:rPr lang="en-IN" sz="1050" dirty="0">
                <a:solidFill>
                  <a:schemeClr val="bg1"/>
                </a:solidFill>
              </a:rPr>
              <a:t>(1), p.22. </a:t>
            </a:r>
            <a:r>
              <a:rPr lang="en-IN" sz="1050" u="sng" dirty="0">
                <a:solidFill>
                  <a:schemeClr val="bg1"/>
                </a:solidFill>
                <a:hlinkClick r:id="rId3">
                  <a:extLst>
                    <a:ext uri="{A12FA001-AC4F-418D-AE19-62706E023703}">
                      <ahyp:hlinkClr xmlns:ahyp="http://schemas.microsoft.com/office/drawing/2018/hyperlinkcolor" val="tx"/>
                    </a:ext>
                  </a:extLst>
                </a:hlinkClick>
              </a:rPr>
              <a:t>https://link.springer.com/article/10.1186/s40561-024-00310-z</a:t>
            </a:r>
            <a:r>
              <a:rPr lang="en-IN" sz="1050" dirty="0">
                <a:solidFill>
                  <a:schemeClr val="bg1"/>
                </a:solidFill>
              </a:rPr>
              <a:t> </a:t>
            </a:r>
          </a:p>
          <a:p>
            <a:r>
              <a:rPr lang="en-IN" sz="1050" dirty="0">
                <a:solidFill>
                  <a:schemeClr val="bg1"/>
                </a:solidFill>
              </a:rPr>
              <a:t>Krutka, D.G., Smits, R.M. and Willhelm, T.A., (2021). Don’t be evil: Should we use Google in schools? </a:t>
            </a:r>
            <a:r>
              <a:rPr lang="en-IN" sz="1050" i="1" dirty="0" err="1">
                <a:solidFill>
                  <a:schemeClr val="bg1"/>
                </a:solidFill>
              </a:rPr>
              <a:t>TechTrends</a:t>
            </a:r>
            <a:r>
              <a:rPr lang="en-IN" sz="1050" dirty="0">
                <a:solidFill>
                  <a:schemeClr val="bg1"/>
                </a:solidFill>
              </a:rPr>
              <a:t>, </a:t>
            </a:r>
            <a:r>
              <a:rPr lang="en-IN" sz="1050" i="1" dirty="0">
                <a:solidFill>
                  <a:schemeClr val="bg1"/>
                </a:solidFill>
              </a:rPr>
              <a:t>65</a:t>
            </a:r>
            <a:r>
              <a:rPr lang="en-IN" sz="1050" dirty="0">
                <a:solidFill>
                  <a:schemeClr val="bg1"/>
                </a:solidFill>
              </a:rPr>
              <a:t>, pp.421-431. </a:t>
            </a:r>
            <a:r>
              <a:rPr lang="en-IN" sz="1050" u="sng" dirty="0">
                <a:solidFill>
                  <a:schemeClr val="bg1"/>
                </a:solidFill>
                <a:hlinkClick r:id="rId4">
                  <a:extLst>
                    <a:ext uri="{A12FA001-AC4F-418D-AE19-62706E023703}">
                      <ahyp:hlinkClr xmlns:ahyp="http://schemas.microsoft.com/office/drawing/2018/hyperlinkcolor" val="tx"/>
                    </a:ext>
                  </a:extLst>
                </a:hlinkClick>
              </a:rPr>
              <a:t>https://link.springer.com/article/10.1007/s11528-021-00599-4</a:t>
            </a:r>
            <a:r>
              <a:rPr lang="en-IN" sz="1050" dirty="0">
                <a:solidFill>
                  <a:schemeClr val="bg1"/>
                </a:solidFill>
              </a:rPr>
              <a:t> </a:t>
            </a:r>
          </a:p>
          <a:p>
            <a:r>
              <a:rPr lang="en-IN" sz="1050" dirty="0">
                <a:solidFill>
                  <a:schemeClr val="bg1"/>
                </a:solidFill>
              </a:rPr>
              <a:t>Kuroki, M., (2021). Using Python and Google </a:t>
            </a:r>
            <a:r>
              <a:rPr lang="en-IN" sz="1050" dirty="0" err="1">
                <a:solidFill>
                  <a:schemeClr val="bg1"/>
                </a:solidFill>
              </a:rPr>
              <a:t>Colab</a:t>
            </a:r>
            <a:r>
              <a:rPr lang="en-IN" sz="1050" dirty="0">
                <a:solidFill>
                  <a:schemeClr val="bg1"/>
                </a:solidFill>
              </a:rPr>
              <a:t> to teach undergraduate microeconomic theory. </a:t>
            </a:r>
            <a:r>
              <a:rPr lang="en-IN" sz="1050" i="1" dirty="0">
                <a:solidFill>
                  <a:schemeClr val="bg1"/>
                </a:solidFill>
              </a:rPr>
              <a:t>International Review of Economics Education</a:t>
            </a:r>
            <a:r>
              <a:rPr lang="en-IN" sz="1050" dirty="0">
                <a:solidFill>
                  <a:schemeClr val="bg1"/>
                </a:solidFill>
              </a:rPr>
              <a:t>, </a:t>
            </a:r>
            <a:r>
              <a:rPr lang="en-IN" sz="1050" i="1" dirty="0">
                <a:solidFill>
                  <a:schemeClr val="bg1"/>
                </a:solidFill>
              </a:rPr>
              <a:t>38</a:t>
            </a:r>
            <a:r>
              <a:rPr lang="en-IN" sz="1050" dirty="0">
                <a:solidFill>
                  <a:schemeClr val="bg1"/>
                </a:solidFill>
              </a:rPr>
              <a:t>, p.100225. </a:t>
            </a:r>
            <a:r>
              <a:rPr lang="en-IN" sz="1050" u="sng" dirty="0">
                <a:solidFill>
                  <a:schemeClr val="bg1"/>
                </a:solidFill>
                <a:hlinkClick r:id="rId5">
                  <a:extLst>
                    <a:ext uri="{A12FA001-AC4F-418D-AE19-62706E023703}">
                      <ahyp:hlinkClr xmlns:ahyp="http://schemas.microsoft.com/office/drawing/2018/hyperlinkcolor" val="tx"/>
                    </a:ext>
                  </a:extLst>
                </a:hlinkClick>
              </a:rPr>
              <a:t>https://www.sciencedirect.com/science/article/abs/pii/S1477388021000177</a:t>
            </a:r>
            <a:r>
              <a:rPr lang="en-IN" sz="1050" dirty="0">
                <a:solidFill>
                  <a:schemeClr val="bg1"/>
                </a:solidFill>
              </a:rPr>
              <a:t> </a:t>
            </a:r>
          </a:p>
          <a:p>
            <a:r>
              <a:rPr lang="en-IN" sz="1050" dirty="0">
                <a:solidFill>
                  <a:schemeClr val="bg1"/>
                </a:solidFill>
              </a:rPr>
              <a:t>Levy, S., (2021). </a:t>
            </a:r>
            <a:r>
              <a:rPr lang="en-IN" sz="1050" i="1" dirty="0">
                <a:solidFill>
                  <a:schemeClr val="bg1"/>
                </a:solidFill>
              </a:rPr>
              <a:t>In the plex: How Google thinks, works, and shapes our lives</a:t>
            </a:r>
            <a:r>
              <a:rPr lang="en-IN" sz="1050" dirty="0">
                <a:solidFill>
                  <a:schemeClr val="bg1"/>
                </a:solidFill>
              </a:rPr>
              <a:t>. Simon &amp; Schuster. Available at: </a:t>
            </a:r>
            <a:r>
              <a:rPr lang="en-IN" sz="1050" u="sng" dirty="0">
                <a:solidFill>
                  <a:schemeClr val="bg1"/>
                </a:solidFill>
                <a:hlinkClick r:id="rId6">
                  <a:extLst>
                    <a:ext uri="{A12FA001-AC4F-418D-AE19-62706E023703}">
                      <ahyp:hlinkClr xmlns:ahyp="http://schemas.microsoft.com/office/drawing/2018/hyperlinkcolor" val="tx"/>
                    </a:ext>
                  </a:extLst>
                </a:hlinkClick>
              </a:rPr>
              <a:t>https://books.google.co.in/books?hl=en&amp;lr=&amp;id=RS8SEAAAQBAJ&amp;oi=fnd&amp;pg=PA1&amp;dq=google&amp;ots=oFAQnKUkvP&amp;sig=PhGK8dmU_pHO0xMfjtRtiozpXXI&amp;redir_esc=y#v=onepage&amp;q=google&amp;f=false</a:t>
            </a:r>
            <a:r>
              <a:rPr lang="en-IN" sz="1050" dirty="0">
                <a:solidFill>
                  <a:schemeClr val="bg1"/>
                </a:solidFill>
              </a:rPr>
              <a:t> </a:t>
            </a:r>
          </a:p>
          <a:p>
            <a:r>
              <a:rPr lang="en-IN" sz="1050" dirty="0">
                <a:solidFill>
                  <a:schemeClr val="bg1"/>
                </a:solidFill>
              </a:rPr>
              <a:t>Mager, A., </a:t>
            </a:r>
            <a:r>
              <a:rPr lang="en-IN" sz="1050" dirty="0" err="1">
                <a:solidFill>
                  <a:schemeClr val="bg1"/>
                </a:solidFill>
              </a:rPr>
              <a:t>Norocel</a:t>
            </a:r>
            <a:r>
              <a:rPr lang="en-IN" sz="1050" dirty="0">
                <a:solidFill>
                  <a:schemeClr val="bg1"/>
                </a:solidFill>
              </a:rPr>
              <a:t>, O.C. and Rogers, R., (2023). Advancing search engine studies: The evolution of Google critique and intervention. </a:t>
            </a:r>
            <a:r>
              <a:rPr lang="en-IN" sz="1050" i="1" dirty="0">
                <a:solidFill>
                  <a:schemeClr val="bg1"/>
                </a:solidFill>
              </a:rPr>
              <a:t>Big Data &amp; Society</a:t>
            </a:r>
            <a:r>
              <a:rPr lang="en-IN" sz="1050" dirty="0">
                <a:solidFill>
                  <a:schemeClr val="bg1"/>
                </a:solidFill>
              </a:rPr>
              <a:t>, </a:t>
            </a:r>
            <a:r>
              <a:rPr lang="en-IN" sz="1050" i="1" dirty="0">
                <a:solidFill>
                  <a:schemeClr val="bg1"/>
                </a:solidFill>
              </a:rPr>
              <a:t>10</a:t>
            </a:r>
            <a:r>
              <a:rPr lang="en-IN" sz="1050" dirty="0">
                <a:solidFill>
                  <a:schemeClr val="bg1"/>
                </a:solidFill>
              </a:rPr>
              <a:t>(2), p.20539517231191528. </a:t>
            </a:r>
            <a:r>
              <a:rPr lang="en-IN" sz="1050" u="sng" dirty="0">
                <a:solidFill>
                  <a:schemeClr val="bg1"/>
                </a:solidFill>
                <a:hlinkClick r:id="rId7">
                  <a:extLst>
                    <a:ext uri="{A12FA001-AC4F-418D-AE19-62706E023703}">
                      <ahyp:hlinkClr xmlns:ahyp="http://schemas.microsoft.com/office/drawing/2018/hyperlinkcolor" val="tx"/>
                    </a:ext>
                  </a:extLst>
                </a:hlinkClick>
              </a:rPr>
              <a:t>https://journals.sagepub.com/doi/full/10.1177/20539517231191528</a:t>
            </a:r>
            <a:r>
              <a:rPr lang="en-IN" sz="1050" dirty="0">
                <a:solidFill>
                  <a:schemeClr val="bg1"/>
                </a:solidFill>
              </a:rPr>
              <a:t> </a:t>
            </a:r>
          </a:p>
          <a:p>
            <a:r>
              <a:rPr lang="en-IN" sz="1050" dirty="0" err="1">
                <a:solidFill>
                  <a:schemeClr val="bg1"/>
                </a:solidFill>
              </a:rPr>
              <a:t>Masitoh</a:t>
            </a:r>
            <a:r>
              <a:rPr lang="en-IN" sz="1050" dirty="0">
                <a:solidFill>
                  <a:schemeClr val="bg1"/>
                </a:solidFill>
              </a:rPr>
              <a:t>, F. and </a:t>
            </a:r>
            <a:r>
              <a:rPr lang="en-IN" sz="1050" dirty="0" err="1">
                <a:solidFill>
                  <a:schemeClr val="bg1"/>
                </a:solidFill>
              </a:rPr>
              <a:t>Sufirmansyah</a:t>
            </a:r>
            <a:r>
              <a:rPr lang="en-IN" sz="1050" dirty="0">
                <a:solidFill>
                  <a:schemeClr val="bg1"/>
                </a:solidFill>
              </a:rPr>
              <a:t>, S., (2022). Google Classroom Application in Blended Learning: Indonesian EFL </a:t>
            </a:r>
            <a:r>
              <a:rPr lang="en-IN" sz="1050" dirty="0" err="1">
                <a:solidFill>
                  <a:schemeClr val="bg1"/>
                </a:solidFill>
              </a:rPr>
              <a:t>Learnersâ</a:t>
            </a:r>
            <a:r>
              <a:rPr lang="en-IN" sz="1050" dirty="0">
                <a:solidFill>
                  <a:schemeClr val="bg1"/>
                </a:solidFill>
              </a:rPr>
              <a:t>€™ Perception. </a:t>
            </a:r>
            <a:r>
              <a:rPr lang="en-IN" sz="1050" i="1" dirty="0">
                <a:solidFill>
                  <a:schemeClr val="bg1"/>
                </a:solidFill>
              </a:rPr>
              <a:t>Education and Linguistics Knowledge Journal</a:t>
            </a:r>
            <a:r>
              <a:rPr lang="en-IN" sz="1050" dirty="0">
                <a:solidFill>
                  <a:schemeClr val="bg1"/>
                </a:solidFill>
              </a:rPr>
              <a:t>, </a:t>
            </a:r>
            <a:r>
              <a:rPr lang="en-IN" sz="1050" i="1" dirty="0">
                <a:solidFill>
                  <a:schemeClr val="bg1"/>
                </a:solidFill>
              </a:rPr>
              <a:t>4</a:t>
            </a:r>
            <a:r>
              <a:rPr lang="en-IN" sz="1050" dirty="0">
                <a:solidFill>
                  <a:schemeClr val="bg1"/>
                </a:solidFill>
              </a:rPr>
              <a:t>(1), pp.1-13. </a:t>
            </a:r>
            <a:r>
              <a:rPr lang="en-IN" sz="1050" u="sng" dirty="0">
                <a:solidFill>
                  <a:schemeClr val="bg1"/>
                </a:solidFill>
                <a:hlinkClick r:id="rId8">
                  <a:extLst>
                    <a:ext uri="{A12FA001-AC4F-418D-AE19-62706E023703}">
                      <ahyp:hlinkClr xmlns:ahyp="http://schemas.microsoft.com/office/drawing/2018/hyperlinkcolor" val="tx"/>
                    </a:ext>
                  </a:extLst>
                </a:hlinkClick>
              </a:rPr>
              <a:t>https://ejournal.uniska-kediri.ac.id/index.php/EDULINK/article/view/2378</a:t>
            </a:r>
            <a:r>
              <a:rPr lang="en-IN" sz="1050" dirty="0">
                <a:solidFill>
                  <a:schemeClr val="bg1"/>
                </a:solidFill>
              </a:rPr>
              <a:t> </a:t>
            </a:r>
          </a:p>
          <a:p>
            <a:r>
              <a:rPr lang="en-IN" sz="1050" dirty="0">
                <a:solidFill>
                  <a:schemeClr val="bg1"/>
                </a:solidFill>
              </a:rPr>
              <a:t>Mintzberg, H. (1973). </a:t>
            </a:r>
            <a:r>
              <a:rPr lang="en-IN" sz="1050" i="1" dirty="0">
                <a:solidFill>
                  <a:schemeClr val="bg1"/>
                </a:solidFill>
              </a:rPr>
              <a:t>Mintzberg, H. (1973). The Nature of Managerial Work. New York Harper and Row Publishers, Inc. - References - Scientific Research Publishing</a:t>
            </a:r>
            <a:r>
              <a:rPr lang="en-IN" sz="1050" dirty="0">
                <a:solidFill>
                  <a:schemeClr val="bg1"/>
                </a:solidFill>
              </a:rPr>
              <a:t>. [online] www.scirp.org. Available at: </a:t>
            </a:r>
            <a:r>
              <a:rPr lang="en-IN" sz="1050" u="sng" dirty="0">
                <a:solidFill>
                  <a:schemeClr val="bg1"/>
                </a:solidFill>
                <a:hlinkClick r:id="rId9">
                  <a:extLst>
                    <a:ext uri="{A12FA001-AC4F-418D-AE19-62706E023703}">
                      <ahyp:hlinkClr xmlns:ahyp="http://schemas.microsoft.com/office/drawing/2018/hyperlinkcolor" val="tx"/>
                    </a:ext>
                  </a:extLst>
                </a:hlinkClick>
              </a:rPr>
              <a:t>https://www.scirp.org/reference/referencespapers?referenceid=2636002</a:t>
            </a:r>
            <a:r>
              <a:rPr lang="en-IN" sz="1050" dirty="0">
                <a:solidFill>
                  <a:schemeClr val="bg1"/>
                </a:solidFill>
              </a:rPr>
              <a:t> </a:t>
            </a:r>
          </a:p>
          <a:p>
            <a:r>
              <a:rPr lang="en-IN" sz="1050" dirty="0">
                <a:solidFill>
                  <a:schemeClr val="bg1"/>
                </a:solidFill>
              </a:rPr>
              <a:t>Putra, R.W.P., (2021). Improving the students’ motivation in learning English through Google Meet during online learning. </a:t>
            </a:r>
            <a:r>
              <a:rPr lang="en-IN" sz="1050" i="1" dirty="0">
                <a:solidFill>
                  <a:schemeClr val="bg1"/>
                </a:solidFill>
              </a:rPr>
              <a:t>English Learning Innovation (English)</a:t>
            </a:r>
            <a:r>
              <a:rPr lang="en-IN" sz="1050" dirty="0">
                <a:solidFill>
                  <a:schemeClr val="bg1"/>
                </a:solidFill>
              </a:rPr>
              <a:t>, </a:t>
            </a:r>
            <a:r>
              <a:rPr lang="en-IN" sz="1050" i="1" dirty="0">
                <a:solidFill>
                  <a:schemeClr val="bg1"/>
                </a:solidFill>
              </a:rPr>
              <a:t>2</a:t>
            </a:r>
            <a:r>
              <a:rPr lang="en-IN" sz="1050" dirty="0">
                <a:solidFill>
                  <a:schemeClr val="bg1"/>
                </a:solidFill>
              </a:rPr>
              <a:t>(1), pp.35-42. </a:t>
            </a:r>
            <a:r>
              <a:rPr lang="en-IN" sz="1050" u="sng" dirty="0">
                <a:solidFill>
                  <a:schemeClr val="bg1"/>
                </a:solidFill>
                <a:hlinkClick r:id="rId5">
                  <a:extLst>
                    <a:ext uri="{A12FA001-AC4F-418D-AE19-62706E023703}">
                      <ahyp:hlinkClr xmlns:ahyp="http://schemas.microsoft.com/office/drawing/2018/hyperlinkcolor" val="tx"/>
                    </a:ext>
                  </a:extLst>
                </a:hlinkClick>
              </a:rPr>
              <a:t>https://www.sciencedirect.com/science/article/abs/pii/S1477388021000177</a:t>
            </a:r>
            <a:r>
              <a:rPr lang="en-IN" sz="1050" dirty="0">
                <a:solidFill>
                  <a:schemeClr val="bg1"/>
                </a:solidFill>
              </a:rPr>
              <a:t> </a:t>
            </a:r>
          </a:p>
          <a:p>
            <a:r>
              <a:rPr lang="en-IN" sz="1050" dirty="0">
                <a:solidFill>
                  <a:schemeClr val="bg1"/>
                </a:solidFill>
              </a:rPr>
              <a:t>Ram, B. and Verma, P., (2023). Artificial intelligence AI-based chatbot study of ChatGPT, Google AI Bard and Baidu AI. </a:t>
            </a:r>
            <a:r>
              <a:rPr lang="en-IN" sz="1050" i="1" dirty="0">
                <a:solidFill>
                  <a:schemeClr val="bg1"/>
                </a:solidFill>
              </a:rPr>
              <a:t>World Journal of Advanced Engineering Technology and Sciences</a:t>
            </a:r>
            <a:r>
              <a:rPr lang="en-IN" sz="1050" dirty="0">
                <a:solidFill>
                  <a:schemeClr val="bg1"/>
                </a:solidFill>
              </a:rPr>
              <a:t>, </a:t>
            </a:r>
            <a:r>
              <a:rPr lang="en-IN" sz="1050" i="1" dirty="0">
                <a:solidFill>
                  <a:schemeClr val="bg1"/>
                </a:solidFill>
              </a:rPr>
              <a:t>8</a:t>
            </a:r>
            <a:r>
              <a:rPr lang="en-IN" sz="1050" dirty="0">
                <a:solidFill>
                  <a:schemeClr val="bg1"/>
                </a:solidFill>
              </a:rPr>
              <a:t>(01), pp.258-261. </a:t>
            </a:r>
            <a:r>
              <a:rPr lang="en-IN" sz="1050" u="sng" dirty="0">
                <a:solidFill>
                  <a:schemeClr val="bg1"/>
                </a:solidFill>
                <a:hlinkClick r:id="rId10">
                  <a:extLst>
                    <a:ext uri="{A12FA001-AC4F-418D-AE19-62706E023703}">
                      <ahyp:hlinkClr xmlns:ahyp="http://schemas.microsoft.com/office/drawing/2018/hyperlinkcolor" val="tx"/>
                    </a:ext>
                  </a:extLst>
                </a:hlinkClick>
              </a:rPr>
              <a:t>https://papers.ssrn.com/sol3/papers.cfm?abstract_id=4359436</a:t>
            </a:r>
            <a:r>
              <a:rPr lang="en-IN" sz="1050" dirty="0">
                <a:solidFill>
                  <a:schemeClr val="bg1"/>
                </a:solidFill>
              </a:rPr>
              <a:t> </a:t>
            </a:r>
          </a:p>
          <a:p>
            <a:r>
              <a:rPr lang="en-IN" sz="1050" dirty="0">
                <a:solidFill>
                  <a:schemeClr val="bg1"/>
                </a:solidFill>
              </a:rPr>
              <a:t>Saskia, R., Okuda, M. and Cooney, B., (2023). Utilization of Google From as a Quiz for Learning Fiqh. </a:t>
            </a:r>
            <a:r>
              <a:rPr lang="en-IN" sz="1050" i="1" dirty="0" err="1">
                <a:solidFill>
                  <a:schemeClr val="bg1"/>
                </a:solidFill>
              </a:rPr>
              <a:t>Scientechno</a:t>
            </a:r>
            <a:r>
              <a:rPr lang="en-IN" sz="1050" i="1" dirty="0">
                <a:solidFill>
                  <a:schemeClr val="bg1"/>
                </a:solidFill>
              </a:rPr>
              <a:t>: Journal of Science and Technology</a:t>
            </a:r>
            <a:r>
              <a:rPr lang="en-IN" sz="1050" dirty="0">
                <a:solidFill>
                  <a:schemeClr val="bg1"/>
                </a:solidFill>
              </a:rPr>
              <a:t>, </a:t>
            </a:r>
            <a:r>
              <a:rPr lang="en-IN" sz="1050" i="1" dirty="0">
                <a:solidFill>
                  <a:schemeClr val="bg1"/>
                </a:solidFill>
              </a:rPr>
              <a:t>2</a:t>
            </a:r>
            <a:r>
              <a:rPr lang="en-IN" sz="1050" dirty="0">
                <a:solidFill>
                  <a:schemeClr val="bg1"/>
                </a:solidFill>
              </a:rPr>
              <a:t>(1), pp.49-63. </a:t>
            </a:r>
            <a:r>
              <a:rPr lang="en-IN" sz="1050" u="sng" dirty="0">
                <a:solidFill>
                  <a:schemeClr val="bg1"/>
                </a:solidFill>
                <a:hlinkClick r:id="rId11">
                  <a:extLst>
                    <a:ext uri="{A12FA001-AC4F-418D-AE19-62706E023703}">
                      <ahyp:hlinkClr xmlns:ahyp="http://schemas.microsoft.com/office/drawing/2018/hyperlinkcolor" val="tx"/>
                    </a:ext>
                  </a:extLst>
                </a:hlinkClick>
              </a:rPr>
              <a:t>https://journal.ypidathu.or.id/index.php/Scientechno/article/view/45</a:t>
            </a:r>
            <a:r>
              <a:rPr lang="en-IN" sz="1050" dirty="0">
                <a:solidFill>
                  <a:schemeClr val="bg1"/>
                </a:solidFill>
              </a:rPr>
              <a:t> </a:t>
            </a:r>
          </a:p>
          <a:p>
            <a:r>
              <a:rPr lang="en-IN" sz="1050" dirty="0">
                <a:solidFill>
                  <a:schemeClr val="bg1"/>
                </a:solidFill>
              </a:rPr>
              <a:t>Xu, R., Feng, Y. and Chen, H., (2023). </a:t>
            </a:r>
            <a:r>
              <a:rPr lang="en-IN" sz="1050" dirty="0" err="1">
                <a:solidFill>
                  <a:schemeClr val="bg1"/>
                </a:solidFill>
              </a:rPr>
              <a:t>Chatgpt</a:t>
            </a:r>
            <a:r>
              <a:rPr lang="en-IN" sz="1050" dirty="0">
                <a:solidFill>
                  <a:schemeClr val="bg1"/>
                </a:solidFill>
              </a:rPr>
              <a:t> vs. Google: A comparative study of search performance and user experience. </a:t>
            </a:r>
            <a:r>
              <a:rPr lang="en-IN" sz="1050" i="1" dirty="0" err="1">
                <a:solidFill>
                  <a:schemeClr val="bg1"/>
                </a:solidFill>
              </a:rPr>
              <a:t>arXiv</a:t>
            </a:r>
            <a:r>
              <a:rPr lang="en-IN" sz="1050" i="1" dirty="0">
                <a:solidFill>
                  <a:schemeClr val="bg1"/>
                </a:solidFill>
              </a:rPr>
              <a:t> preprint arXiv:2307.01135</a:t>
            </a:r>
            <a:r>
              <a:rPr lang="en-IN" sz="1050" dirty="0">
                <a:solidFill>
                  <a:schemeClr val="bg1"/>
                </a:solidFill>
              </a:rPr>
              <a:t>. </a:t>
            </a:r>
            <a:r>
              <a:rPr lang="en-IN" sz="1050" u="sng" dirty="0">
                <a:solidFill>
                  <a:schemeClr val="bg1"/>
                </a:solidFill>
                <a:hlinkClick r:id="rId12">
                  <a:extLst>
                    <a:ext uri="{A12FA001-AC4F-418D-AE19-62706E023703}">
                      <ahyp:hlinkClr xmlns:ahyp="http://schemas.microsoft.com/office/drawing/2018/hyperlinkcolor" val="tx"/>
                    </a:ext>
                  </a:extLst>
                </a:hlinkClick>
              </a:rPr>
              <a:t>https://arxiv.org/abs/2307.01135</a:t>
            </a:r>
            <a:r>
              <a:rPr lang="en-IN" sz="1050" dirty="0">
                <a:solidFill>
                  <a:schemeClr val="bg1"/>
                </a:solidFill>
              </a:rPr>
              <a:t> </a:t>
            </a:r>
          </a:p>
          <a:p>
            <a:endParaRPr lang="en-IN" sz="1000" dirty="0">
              <a:solidFill>
                <a:schemeClr val="bg1"/>
              </a:solidFill>
            </a:endParaRPr>
          </a:p>
        </p:txBody>
      </p:sp>
    </p:spTree>
    <p:extLst>
      <p:ext uri="{BB962C8B-B14F-4D97-AF65-F5344CB8AC3E}">
        <p14:creationId xmlns:p14="http://schemas.microsoft.com/office/powerpoint/2010/main" val="2855846988"/>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2.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1725</TotalTime>
  <Words>2905</Words>
  <Application>Microsoft Office PowerPoint</Application>
  <PresentationFormat>Widescreen</PresentationFormat>
  <Paragraphs>167</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Courier New</vt:lpstr>
      <vt:lpstr>Segoe UI Light</vt:lpstr>
      <vt:lpstr>Tw Cen MT</vt:lpstr>
      <vt:lpstr>Office Theme</vt:lpstr>
      <vt:lpstr>The Role of Managers in Contemporary Business: An Analysis of Mintzberg’s Managerial Roles at Google</vt:lpstr>
      <vt:lpstr>Interpersonal Roles – Introduction</vt:lpstr>
      <vt:lpstr>Figurehead Role at Google</vt:lpstr>
      <vt:lpstr>Leader Role at Google</vt:lpstr>
      <vt:lpstr>Liaison Role at Google </vt:lpstr>
      <vt:lpstr>Development &amp; Impact of Interpersonal Roles</vt:lpstr>
      <vt:lpstr>Informational Roles – Introduction</vt:lpstr>
      <vt:lpstr>Monitor Role at Google</vt:lpstr>
      <vt:lpstr>Disseminator Role at Google</vt:lpstr>
      <vt:lpstr>Spokesperson Role at Google</vt:lpstr>
      <vt:lpstr>Impact &amp; Development of Informational Roles</vt:lpstr>
      <vt:lpstr>Decisional Roles – Introduction </vt:lpstr>
      <vt:lpstr>Entrepreneur Role at Google </vt:lpstr>
      <vt:lpstr>Disturbance Handler Role at Google</vt:lpstr>
      <vt:lpstr>Resource Allocator &amp; Negotiator Roles</vt:lpstr>
      <vt:lpstr>Conclusion &amp; Emerging Roles</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Kotlarova, Juliana (Stonehouse)</dc:creator>
  <cp:lastModifiedBy>dewwyl1@gmail.com</cp:lastModifiedBy>
  <cp:revision>2</cp:revision>
  <dcterms:created xsi:type="dcterms:W3CDTF">2025-06-02T09:57:43Z</dcterms:created>
  <dcterms:modified xsi:type="dcterms:W3CDTF">2025-06-14T15:13:14Z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