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8" r:id="rId4"/>
    <p:sldId id="257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80" d="100"/>
          <a:sy n="80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905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52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088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84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5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283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71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328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23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33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656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40EAA-673C-4E0F-BF2B-AA7E55EFF900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08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1.png"/><Relationship Id="rId7" Type="http://schemas.openxmlformats.org/officeDocument/2006/relationships/image" Target="../media/image12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10" Type="http://schemas.openxmlformats.org/officeDocument/2006/relationships/image" Target="../media/image15.jpg"/><Relationship Id="rId4" Type="http://schemas.openxmlformats.org/officeDocument/2006/relationships/image" Target="../media/image9.jpg"/><Relationship Id="rId9" Type="http://schemas.openxmlformats.org/officeDocument/2006/relationships/image" Target="../media/image1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ouplecooks.com/dessert-drinks/" TargetMode="External"/><Relationship Id="rId2" Type="http://schemas.openxmlformats.org/officeDocument/2006/relationships/hyperlink" Target="https://www.thedrinksbusiness.com/2022/07/most-popular-uk-wine-bra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5DB8-5330-D404-92D5-EA1A29587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7576" y="1831974"/>
            <a:ext cx="7170847" cy="1423988"/>
          </a:xfrm>
        </p:spPr>
        <p:txBody>
          <a:bodyPr/>
          <a:lstStyle/>
          <a:p>
            <a:r>
              <a:rPr lang="en-GB" sz="2844" dirty="0"/>
              <a:t>Food &amp; Beverage Operations -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08B7A-3609-1E20-CDB2-363D4D8B25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Student name: Bogdan </a:t>
            </a:r>
            <a:r>
              <a:rPr lang="en-GB" dirty="0" err="1"/>
              <a:t>Serban</a:t>
            </a:r>
            <a:endParaRPr lang="en-GB" dirty="0"/>
          </a:p>
          <a:p>
            <a:r>
              <a:rPr lang="en-GB" dirty="0"/>
              <a:t>Student id: 2126878</a:t>
            </a:r>
          </a:p>
          <a:p>
            <a:r>
              <a:rPr lang="en-GB" dirty="0"/>
              <a:t>Lecture’s name: Steve Jones</a:t>
            </a:r>
          </a:p>
        </p:txBody>
      </p:sp>
    </p:spTree>
    <p:extLst>
      <p:ext uri="{BB962C8B-B14F-4D97-AF65-F5344CB8AC3E}">
        <p14:creationId xmlns:p14="http://schemas.microsoft.com/office/powerpoint/2010/main" val="7039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57865ED-AFB9-CAD4-7403-B6EA6C3BF117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375" y="1"/>
            <a:ext cx="2924175" cy="1371600"/>
          </a:xfrm>
        </p:spPr>
      </p:pic>
      <p:sp>
        <p:nvSpPr>
          <p:cNvPr id="11" name="Title 3">
            <a:extLst>
              <a:ext uri="{FF2B5EF4-FFF2-40B4-BE49-F238E27FC236}">
                <a16:creationId xmlns:a16="http://schemas.microsoft.com/office/drawing/2014/main" id="{1A729E52-2471-EBF7-9F49-C9FB72BA9387}"/>
              </a:ext>
            </a:extLst>
          </p:cNvPr>
          <p:cNvSpPr txBox="1">
            <a:spLocks/>
          </p:cNvSpPr>
          <p:nvPr/>
        </p:nvSpPr>
        <p:spPr>
          <a:xfrm>
            <a:off x="219075" y="419493"/>
            <a:ext cx="3133725" cy="69889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9F14E459-99DC-1F85-FAD3-1122DDDCED4E}"/>
              </a:ext>
            </a:extLst>
          </p:cNvPr>
          <p:cNvSpPr txBox="1">
            <a:spLocks/>
          </p:cNvSpPr>
          <p:nvPr/>
        </p:nvSpPr>
        <p:spPr>
          <a:xfrm>
            <a:off x="6305550" y="419493"/>
            <a:ext cx="3381375" cy="69889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Menu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58016184-8209-B783-379A-43C500CF321B}"/>
              </a:ext>
            </a:extLst>
          </p:cNvPr>
          <p:cNvSpPr txBox="1">
            <a:spLocks/>
          </p:cNvSpPr>
          <p:nvPr/>
        </p:nvSpPr>
        <p:spPr>
          <a:xfrm>
            <a:off x="60916" y="1102395"/>
            <a:ext cx="3490915" cy="548639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Weekday Menu</a:t>
            </a:r>
          </a:p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with beetroot -5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Halloumi-10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pomegranate-6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Walnut salad-7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Baked ham hock pots-10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coddled eggs-12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Grilled scallops with nduja butter- 4</a:t>
            </a: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 </a:t>
            </a: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Antipasto-9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Crudités-4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Vegan tacos-7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Bread and dip-5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Korean fried cauli rice -6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66DF314C-3BAD-A6A9-459C-675BF40C1A34}"/>
              </a:ext>
            </a:extLst>
          </p:cNvPr>
          <p:cNvSpPr txBox="1">
            <a:spLocks/>
          </p:cNvSpPr>
          <p:nvPr/>
        </p:nvSpPr>
        <p:spPr>
          <a:xfrm>
            <a:off x="6614716" y="1094375"/>
            <a:ext cx="3085275" cy="545847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latin typeface="Sitka Heading"/>
                <a:cs typeface="Calibri Light"/>
              </a:rPr>
              <a:t>Weekend Menu</a:t>
            </a:r>
          </a:p>
          <a:p>
            <a:pPr algn="ctr"/>
            <a:r>
              <a:rPr lang="en-US" sz="2400" b="1" dirty="0">
                <a:latin typeface="Sitka Heading"/>
                <a:cs typeface="Calibri Light"/>
              </a:rPr>
              <a:t>Starters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French Onion Soup- 2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Giant champagne-3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Charcuterie Wreath - 5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The smorgasbord - 2</a:t>
            </a: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Cured deli meats-2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Fresh fruit-2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Vegan chilli-3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Melon and prosciutto-5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Salmon traybake- 5</a:t>
            </a:r>
          </a:p>
          <a:p>
            <a:pPr algn="ctr"/>
            <a:endParaRPr lang="en-US" sz="2400" i="1" dirty="0">
              <a:latin typeface="Consola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EC844CE-19F4-3E75-50D6-D5731B0E89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3588" y="5048933"/>
            <a:ext cx="1753728" cy="154305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5FD2482-82B6-EF2C-017E-4C58EC55E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383" y="5048933"/>
            <a:ext cx="1753728" cy="15430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6C17C9D-B665-A72B-079D-DC19CCB03D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716" y="3429000"/>
            <a:ext cx="2763041" cy="133550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66D8791-E6CB-6D69-0ECA-D5D36C79E9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" y="3577390"/>
            <a:ext cx="2235367" cy="11871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DEE205F-6E8A-6FBC-77D1-E3E56848E5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0" y="3239502"/>
            <a:ext cx="2676525" cy="17145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4B80731-E90D-9986-B186-D90DBF86A03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375" y="1459832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197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58BEE-3C70-02A1-BC25-C441EA6FF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14" y="1118386"/>
            <a:ext cx="2119982" cy="2207914"/>
          </a:xfrm>
        </p:spPr>
        <p:txBody>
          <a:bodyPr>
            <a:noAutofit/>
          </a:bodyPr>
          <a:lstStyle/>
          <a:p>
            <a:pPr algn="ctr"/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Blossom Hill – 18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Echo Falls – 15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Jacob's Creek – 20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 Pérignon – 15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Bollinger – 20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Yellow Tail-10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C624DB5-1CA4-CE9F-BF19-E53CF013F3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416" y="1171513"/>
            <a:ext cx="1630382" cy="1388311"/>
          </a:xfrm>
        </p:spPr>
      </p:pic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34999D8F-AC76-7345-2B7F-56B76ADF4D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287" y="46038"/>
            <a:ext cx="2676525" cy="1325564"/>
          </a:xfrm>
          <a:prstGeom prst="rect">
            <a:avLst/>
          </a:prstGeom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B7DB0134-510E-9555-B4AA-393F9D019716}"/>
              </a:ext>
            </a:extLst>
          </p:cNvPr>
          <p:cNvSpPr txBox="1">
            <a:spLocks/>
          </p:cNvSpPr>
          <p:nvPr/>
        </p:nvSpPr>
        <p:spPr>
          <a:xfrm>
            <a:off x="219075" y="249878"/>
            <a:ext cx="3461198" cy="69889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A0063A71-6504-06A5-F3D8-79028D96DDAF}"/>
              </a:ext>
            </a:extLst>
          </p:cNvPr>
          <p:cNvSpPr txBox="1">
            <a:spLocks/>
          </p:cNvSpPr>
          <p:nvPr/>
        </p:nvSpPr>
        <p:spPr>
          <a:xfrm>
            <a:off x="6808360" y="251942"/>
            <a:ext cx="2878565" cy="69889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MENU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317420E6-1EF8-1A1A-44B7-CADD2C65D252}"/>
              </a:ext>
            </a:extLst>
          </p:cNvPr>
          <p:cNvSpPr txBox="1">
            <a:spLocks/>
          </p:cNvSpPr>
          <p:nvPr/>
        </p:nvSpPr>
        <p:spPr>
          <a:xfrm>
            <a:off x="469118" y="5046175"/>
            <a:ext cx="3461198" cy="1732159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Desert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Mudslide-30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Brandy Alexander-50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Golden Cadillac-14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Sugar cookies with Royal icing- 20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Gingerbread Linzer Cookies -10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Peanut Butter Blossoms- 12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7F5A97-1B0F-DFAF-658B-2940AE9879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02" y="3429000"/>
            <a:ext cx="1829505" cy="13883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75E55F-326B-7B41-B741-4FE5B1D9CF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262" y="5301682"/>
            <a:ext cx="1853536" cy="14766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27BB46F-2577-70AE-77B0-791500D96D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020" y="1556318"/>
            <a:ext cx="1857340" cy="13111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3A83FD6-361D-8691-1319-6086C8DB47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285" y="5301682"/>
            <a:ext cx="1857340" cy="1370543"/>
          </a:xfrm>
          <a:prstGeom prst="rect">
            <a:avLst/>
          </a:prstGeom>
        </p:spPr>
      </p:pic>
      <p:sp>
        <p:nvSpPr>
          <p:cNvPr id="18" name="Title 3">
            <a:extLst>
              <a:ext uri="{FF2B5EF4-FFF2-40B4-BE49-F238E27FC236}">
                <a16:creationId xmlns:a16="http://schemas.microsoft.com/office/drawing/2014/main" id="{3D012088-9471-A10A-77BC-3BDDC463629D}"/>
              </a:ext>
            </a:extLst>
          </p:cNvPr>
          <p:cNvSpPr txBox="1">
            <a:spLocks/>
          </p:cNvSpPr>
          <p:nvPr/>
        </p:nvSpPr>
        <p:spPr>
          <a:xfrm>
            <a:off x="7527954" y="2798942"/>
            <a:ext cx="2378046" cy="224723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Whiskey</a:t>
            </a: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Glenfiddich-60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 Lawson’s-68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Dewar’s-25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Chivas-15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Clan Campbell-23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B29BD64-8DAB-5DC3-B720-F496FAE19E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495" y="1371602"/>
            <a:ext cx="1847850" cy="19546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963A0EC-9B47-BEE5-7DD8-A4C209DCF5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4296" y="3531700"/>
            <a:ext cx="1921397" cy="151447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2F1EE67-F07E-AE0F-429B-544E26FEA08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9363" y="3555164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191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5A337-1BCB-BA61-0A9B-C0F4EE82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66357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8373F-EC8B-60EF-2E53-75345BA9A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7" y="1253331"/>
            <a:ext cx="8543925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L. (2022). The 10 most popular wine brands in the UK. [online] The Drinks Business. Available at: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https://www.thedrinksbusiness.com/2022/07/most-popular-uk-wine-brands/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Couple Cooks. (2021). 12 Dessert Drinks for After Dinner. [online] Available at: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https://www.acouplecooks.com/dessert-drinks/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Nast, C. (2019). Our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favourite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Christmas food to order. [online] House &amp; Garden. Available at: https://www.houseandgarden.co.uk/gallery/christmas-food-to-order [Accessed 14 Nov. 2022].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Greatist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(2020). 11 No-Fuss Party Platters. [online] Available at: https://greatist.com/eat/party-platters#cheese [Accessed 14 Nov. 2022].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CEB23D-5F31-BA42-0DD2-DFEAE3D014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89" y="4844716"/>
            <a:ext cx="3179595" cy="16481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5773A5-A039-EE22-2272-F59636CBEF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401" y="4844716"/>
            <a:ext cx="2857500" cy="16481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31781C-D196-7731-F794-34CCD37AF4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661" y="4844716"/>
            <a:ext cx="1743075" cy="164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37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108</TotalTime>
  <Words>312</Words>
  <Application>Microsoft Office PowerPoint</Application>
  <PresentationFormat>A4 Paper (210x297 mm)</PresentationFormat>
  <Paragraphs>75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Calibri</vt:lpstr>
      <vt:lpstr>Calibri Light</vt:lpstr>
      <vt:lpstr>Consolas</vt:lpstr>
      <vt:lpstr>Sitka Heading</vt:lpstr>
      <vt:lpstr>Times New Roman</vt:lpstr>
      <vt:lpstr>Wingdings</vt:lpstr>
      <vt:lpstr>Office Theme</vt:lpstr>
      <vt:lpstr>Food &amp; Beverage Operations - Menu</vt:lpstr>
      <vt:lpstr>PowerPoint Presentation</vt:lpstr>
      <vt:lpstr>   Wines Blossom Hill – 18 Echo Falls – 15 Jacob's Creek – 20 Dom Pérignon – 15 Bollinger – 20 Yellow Tail-10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Laura Lupoae</cp:lastModifiedBy>
  <cp:revision>42</cp:revision>
  <dcterms:created xsi:type="dcterms:W3CDTF">2022-11-14T05:43:22Z</dcterms:created>
  <dcterms:modified xsi:type="dcterms:W3CDTF">2022-11-18T13:12:58Z</dcterms:modified>
</cp:coreProperties>
</file>