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6" r:id="rId3"/>
    <p:sldId id="257" r:id="rId4"/>
    <p:sldId id="258" r:id="rId5"/>
    <p:sldId id="260" r:id="rId6"/>
    <p:sldId id="265" r:id="rId7"/>
    <p:sldId id="262" r:id="rId8"/>
    <p:sldId id="266" r:id="rId9"/>
    <p:sldId id="263" r:id="rId10"/>
    <p:sldId id="271" r:id="rId11"/>
    <p:sldId id="278" r:id="rId12"/>
    <p:sldId id="272" r:id="rId13"/>
    <p:sldId id="300" r:id="rId14"/>
    <p:sldId id="30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CC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59" autoAdjust="0"/>
    <p:restoredTop sz="94343" autoAdjust="0"/>
  </p:normalViewPr>
  <p:slideViewPr>
    <p:cSldViewPr snapToGrid="0">
      <p:cViewPr varScale="1">
        <p:scale>
          <a:sx n="59" d="100"/>
          <a:sy n="59" d="100"/>
        </p:scale>
        <p:origin x="17" y="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 Charlotte Greenway" userId="21ca5f9ab6ecb0bd" providerId="LiveId" clId="{74BBB2AC-FB10-4A2B-B0BE-5791CC164E65}"/>
    <pc:docChg chg="modSld">
      <pc:chgData name="Dr Charlotte Greenway" userId="21ca5f9ab6ecb0bd" providerId="LiveId" clId="{74BBB2AC-FB10-4A2B-B0BE-5791CC164E65}" dt="2024-07-30T16:17:34.859" v="1" actId="20577"/>
      <pc:docMkLst>
        <pc:docMk/>
      </pc:docMkLst>
      <pc:sldChg chg="modSp mod">
        <pc:chgData name="Dr Charlotte Greenway" userId="21ca5f9ab6ecb0bd" providerId="LiveId" clId="{74BBB2AC-FB10-4A2B-B0BE-5791CC164E65}" dt="2024-07-30T16:17:34.859" v="1" actId="20577"/>
        <pc:sldMkLst>
          <pc:docMk/>
          <pc:sldMk cId="2175770127" sldId="256"/>
        </pc:sldMkLst>
        <pc:spChg chg="mod">
          <ac:chgData name="Dr Charlotte Greenway" userId="21ca5f9ab6ecb0bd" providerId="LiveId" clId="{74BBB2AC-FB10-4A2B-B0BE-5791CC164E65}" dt="2024-07-30T16:17:34.859" v="1" actId="20577"/>
          <ac:spMkLst>
            <pc:docMk/>
            <pc:sldMk cId="2175770127" sldId="256"/>
            <ac:spMk id="2" creationId="{00000000-0000-0000-0000-000000000000}"/>
          </ac:spMkLst>
        </pc:spChg>
      </pc:sldChg>
    </pc:docChg>
  </pc:docChgLst>
  <pc:docChgLst>
    <pc:chgData name="Dr Charlotte Greenway" userId="21ca5f9ab6ecb0bd" providerId="LiveId" clId="{E4F3AA6F-B260-455F-8E45-63FDD9C3433E}"/>
    <pc:docChg chg="delSld modSld">
      <pc:chgData name="Dr Charlotte Greenway" userId="21ca5f9ab6ecb0bd" providerId="LiveId" clId="{E4F3AA6F-B260-455F-8E45-63FDD9C3433E}" dt="2024-07-30T09:32:20.874" v="3" actId="47"/>
      <pc:docMkLst>
        <pc:docMk/>
      </pc:docMkLst>
      <pc:sldChg chg="modSp mod">
        <pc:chgData name="Dr Charlotte Greenway" userId="21ca5f9ab6ecb0bd" providerId="LiveId" clId="{E4F3AA6F-B260-455F-8E45-63FDD9C3433E}" dt="2024-07-30T09:32:01.779" v="2" actId="20577"/>
        <pc:sldMkLst>
          <pc:docMk/>
          <pc:sldMk cId="2175770127" sldId="256"/>
        </pc:sldMkLst>
        <pc:spChg chg="mod">
          <ac:chgData name="Dr Charlotte Greenway" userId="21ca5f9ab6ecb0bd" providerId="LiveId" clId="{E4F3AA6F-B260-455F-8E45-63FDD9C3433E}" dt="2024-07-30T09:32:01.779" v="2" actId="20577"/>
          <ac:spMkLst>
            <pc:docMk/>
            <pc:sldMk cId="2175770127" sldId="256"/>
            <ac:spMk id="2" creationId="{00000000-0000-0000-0000-000000000000}"/>
          </ac:spMkLst>
        </pc:spChg>
      </pc:sldChg>
      <pc:sldChg chg="del">
        <pc:chgData name="Dr Charlotte Greenway" userId="21ca5f9ab6ecb0bd" providerId="LiveId" clId="{E4F3AA6F-B260-455F-8E45-63FDD9C3433E}" dt="2024-07-30T09:32:20.874" v="3" actId="47"/>
        <pc:sldMkLst>
          <pc:docMk/>
          <pc:sldMk cId="1012196506" sldId="280"/>
        </pc:sldMkLst>
      </pc:sldChg>
      <pc:sldChg chg="del">
        <pc:chgData name="Dr Charlotte Greenway" userId="21ca5f9ab6ecb0bd" providerId="LiveId" clId="{E4F3AA6F-B260-455F-8E45-63FDD9C3433E}" dt="2024-07-30T09:32:20.874" v="3" actId="47"/>
        <pc:sldMkLst>
          <pc:docMk/>
          <pc:sldMk cId="4002077320" sldId="297"/>
        </pc:sldMkLst>
      </pc:sldChg>
      <pc:sldChg chg="del">
        <pc:chgData name="Dr Charlotte Greenway" userId="21ca5f9ab6ecb0bd" providerId="LiveId" clId="{E4F3AA6F-B260-455F-8E45-63FDD9C3433E}" dt="2024-07-30T09:32:20.874" v="3" actId="47"/>
        <pc:sldMkLst>
          <pc:docMk/>
          <pc:sldMk cId="2398235290" sldId="299"/>
        </pc:sldMkLst>
      </pc:sldChg>
      <pc:sldChg chg="del">
        <pc:chgData name="Dr Charlotte Greenway" userId="21ca5f9ab6ecb0bd" providerId="LiveId" clId="{E4F3AA6F-B260-455F-8E45-63FDD9C3433E}" dt="2024-07-30T09:32:20.874" v="3" actId="47"/>
        <pc:sldMkLst>
          <pc:docMk/>
          <pc:sldMk cId="3408864536" sldId="301"/>
        </pc:sldMkLst>
      </pc:sldChg>
      <pc:sldChg chg="del">
        <pc:chgData name="Dr Charlotte Greenway" userId="21ca5f9ab6ecb0bd" providerId="LiveId" clId="{E4F3AA6F-B260-455F-8E45-63FDD9C3433E}" dt="2024-07-30T09:32:20.874" v="3" actId="47"/>
        <pc:sldMkLst>
          <pc:docMk/>
          <pc:sldMk cId="3495733594" sldId="305"/>
        </pc:sldMkLst>
      </pc:sldChg>
      <pc:sldChg chg="del">
        <pc:chgData name="Dr Charlotte Greenway" userId="21ca5f9ab6ecb0bd" providerId="LiveId" clId="{E4F3AA6F-B260-455F-8E45-63FDD9C3433E}" dt="2024-07-30T09:32:20.874" v="3" actId="47"/>
        <pc:sldMkLst>
          <pc:docMk/>
          <pc:sldMk cId="3725511998" sldId="306"/>
        </pc:sldMkLst>
      </pc:sldChg>
      <pc:sldChg chg="del">
        <pc:chgData name="Dr Charlotte Greenway" userId="21ca5f9ab6ecb0bd" providerId="LiveId" clId="{E4F3AA6F-B260-455F-8E45-63FDD9C3433E}" dt="2024-07-30T09:32:20.874" v="3" actId="47"/>
        <pc:sldMkLst>
          <pc:docMk/>
          <pc:sldMk cId="2611020809" sldId="307"/>
        </pc:sldMkLst>
      </pc:sldChg>
      <pc:sldChg chg="del">
        <pc:chgData name="Dr Charlotte Greenway" userId="21ca5f9ab6ecb0bd" providerId="LiveId" clId="{E4F3AA6F-B260-455F-8E45-63FDD9C3433E}" dt="2024-07-30T09:32:20.874" v="3" actId="47"/>
        <pc:sldMkLst>
          <pc:docMk/>
          <pc:sldMk cId="934641818" sldId="308"/>
        </pc:sldMkLst>
      </pc:sldChg>
      <pc:sldChg chg="del">
        <pc:chgData name="Dr Charlotte Greenway" userId="21ca5f9ab6ecb0bd" providerId="LiveId" clId="{E4F3AA6F-B260-455F-8E45-63FDD9C3433E}" dt="2024-07-30T09:32:20.874" v="3" actId="47"/>
        <pc:sldMkLst>
          <pc:docMk/>
          <pc:sldMk cId="3196011075" sldId="30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1606D5-01BF-43AC-817B-6475AEA8C005}" type="doc">
      <dgm:prSet loTypeId="urn:microsoft.com/office/officeart/2005/8/layout/hList6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6CF620F-199C-49A8-830A-E251B4923759}">
      <dgm:prSet/>
      <dgm:spPr/>
      <dgm:t>
        <a:bodyPr/>
        <a:lstStyle/>
        <a:p>
          <a:pPr rtl="0"/>
          <a:r>
            <a:rPr lang="en-GB" dirty="0"/>
            <a:t>France legislates mandatory primary education in 1882. Government requests a test to identify students who need “special ed.”</a:t>
          </a:r>
        </a:p>
      </dgm:t>
    </dgm:pt>
    <dgm:pt modelId="{B03794FA-0108-4E81-8D5D-C6D382E762C7}" type="parTrans" cxnId="{9B1740DC-8FA2-43E8-880E-46930BC2D093}">
      <dgm:prSet/>
      <dgm:spPr/>
      <dgm:t>
        <a:bodyPr/>
        <a:lstStyle/>
        <a:p>
          <a:endParaRPr lang="en-US"/>
        </a:p>
      </dgm:t>
    </dgm:pt>
    <dgm:pt modelId="{91BF6F25-4092-4972-A30E-F6073E5F7A59}" type="sibTrans" cxnId="{9B1740DC-8FA2-43E8-880E-46930BC2D093}">
      <dgm:prSet/>
      <dgm:spPr/>
      <dgm:t>
        <a:bodyPr/>
        <a:lstStyle/>
        <a:p>
          <a:endParaRPr lang="en-US"/>
        </a:p>
      </dgm:t>
    </dgm:pt>
    <dgm:pt modelId="{763FB9A6-3161-4032-94E1-8D64FCB29A75}" type="pres">
      <dgm:prSet presAssocID="{6E1606D5-01BF-43AC-817B-6475AEA8C005}" presName="Name0" presStyleCnt="0">
        <dgm:presLayoutVars>
          <dgm:dir/>
          <dgm:resizeHandles val="exact"/>
        </dgm:presLayoutVars>
      </dgm:prSet>
      <dgm:spPr/>
    </dgm:pt>
    <dgm:pt modelId="{D0541360-5CA1-452A-8C38-323985D33AAE}" type="pres">
      <dgm:prSet presAssocID="{A6CF620F-199C-49A8-830A-E251B4923759}" presName="node" presStyleLbl="node1" presStyleIdx="0" presStyleCnt="1">
        <dgm:presLayoutVars>
          <dgm:bulletEnabled val="1"/>
        </dgm:presLayoutVars>
      </dgm:prSet>
      <dgm:spPr/>
    </dgm:pt>
  </dgm:ptLst>
  <dgm:cxnLst>
    <dgm:cxn modelId="{22503D41-1448-48CF-86C4-C8F47B5F1D09}" type="presOf" srcId="{A6CF620F-199C-49A8-830A-E251B4923759}" destId="{D0541360-5CA1-452A-8C38-323985D33AAE}" srcOrd="0" destOrd="0" presId="urn:microsoft.com/office/officeart/2005/8/layout/hList6"/>
    <dgm:cxn modelId="{9B1740DC-8FA2-43E8-880E-46930BC2D093}" srcId="{6E1606D5-01BF-43AC-817B-6475AEA8C005}" destId="{A6CF620F-199C-49A8-830A-E251B4923759}" srcOrd="0" destOrd="0" parTransId="{B03794FA-0108-4E81-8D5D-C6D382E762C7}" sibTransId="{91BF6F25-4092-4972-A30E-F6073E5F7A59}"/>
    <dgm:cxn modelId="{3C77C2FC-C309-44F2-996E-4D62C734ABEE}" type="presOf" srcId="{6E1606D5-01BF-43AC-817B-6475AEA8C005}" destId="{763FB9A6-3161-4032-94E1-8D64FCB29A75}" srcOrd="0" destOrd="0" presId="urn:microsoft.com/office/officeart/2005/8/layout/hList6"/>
    <dgm:cxn modelId="{8BE07B7F-1E3E-44D0-BA2C-90C5C56484B4}" type="presParOf" srcId="{763FB9A6-3161-4032-94E1-8D64FCB29A75}" destId="{D0541360-5CA1-452A-8C38-323985D33AAE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D67337-E478-4BD3-84D5-509EF3E1E339}" type="doc">
      <dgm:prSet loTypeId="urn:microsoft.com/office/officeart/2005/8/layout/lProcess3" loCatId="process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0A569432-E4D4-42D3-AB08-28936EBA08E0}">
      <dgm:prSet/>
      <dgm:spPr/>
      <dgm:t>
        <a:bodyPr/>
        <a:lstStyle/>
        <a:p>
          <a:pPr rtl="0"/>
          <a:r>
            <a:rPr lang="en-GB" dirty="0"/>
            <a:t>Alfred </a:t>
          </a:r>
          <a:r>
            <a:rPr lang="en-GB" dirty="0" err="1"/>
            <a:t>Binet</a:t>
          </a:r>
          <a:r>
            <a:rPr lang="en-GB" dirty="0"/>
            <a:t> publishes (with Theodore Simon) the first widely-used standardized IQ test (with 30 subtests) the Simon-</a:t>
          </a:r>
          <a:r>
            <a:rPr lang="en-GB" dirty="0" err="1"/>
            <a:t>Binet</a:t>
          </a:r>
          <a:r>
            <a:rPr lang="en-GB" dirty="0"/>
            <a:t> Scale (1905)</a:t>
          </a:r>
        </a:p>
      </dgm:t>
    </dgm:pt>
    <dgm:pt modelId="{9F72A5E4-74B0-40C6-86DB-69498039DA0B}" type="parTrans" cxnId="{D6ACCFCD-DC35-485D-91C4-6B90E645E28E}">
      <dgm:prSet/>
      <dgm:spPr/>
      <dgm:t>
        <a:bodyPr/>
        <a:lstStyle/>
        <a:p>
          <a:endParaRPr lang="en-US"/>
        </a:p>
      </dgm:t>
    </dgm:pt>
    <dgm:pt modelId="{2169142E-284C-4F80-A2CC-1D2DF19EB7D0}" type="sibTrans" cxnId="{D6ACCFCD-DC35-485D-91C4-6B90E645E28E}">
      <dgm:prSet/>
      <dgm:spPr/>
      <dgm:t>
        <a:bodyPr/>
        <a:lstStyle/>
        <a:p>
          <a:endParaRPr lang="en-US"/>
        </a:p>
      </dgm:t>
    </dgm:pt>
    <dgm:pt modelId="{F8F6DAF0-80DD-48DD-AD89-986961A78026}" type="pres">
      <dgm:prSet presAssocID="{05D67337-E478-4BD3-84D5-509EF3E1E339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85A7FDA9-DE82-4036-8505-DA3E907F98BF}" type="pres">
      <dgm:prSet presAssocID="{0A569432-E4D4-42D3-AB08-28936EBA08E0}" presName="horFlow" presStyleCnt="0"/>
      <dgm:spPr/>
    </dgm:pt>
    <dgm:pt modelId="{C5DB27CF-4719-453F-AE5B-E38E5F327B1B}" type="pres">
      <dgm:prSet presAssocID="{0A569432-E4D4-42D3-AB08-28936EBA08E0}" presName="bigChev" presStyleLbl="node1" presStyleIdx="0" presStyleCnt="1" custScaleX="143274"/>
      <dgm:spPr/>
    </dgm:pt>
  </dgm:ptLst>
  <dgm:cxnLst>
    <dgm:cxn modelId="{47DAEE3D-4856-4894-8F05-A5638389C9FC}" type="presOf" srcId="{0A569432-E4D4-42D3-AB08-28936EBA08E0}" destId="{C5DB27CF-4719-453F-AE5B-E38E5F327B1B}" srcOrd="0" destOrd="0" presId="urn:microsoft.com/office/officeart/2005/8/layout/lProcess3"/>
    <dgm:cxn modelId="{8ECA5FCA-B288-4A3C-A14E-EA879F0F4C79}" type="presOf" srcId="{05D67337-E478-4BD3-84D5-509EF3E1E339}" destId="{F8F6DAF0-80DD-48DD-AD89-986961A78026}" srcOrd="0" destOrd="0" presId="urn:microsoft.com/office/officeart/2005/8/layout/lProcess3"/>
    <dgm:cxn modelId="{D6ACCFCD-DC35-485D-91C4-6B90E645E28E}" srcId="{05D67337-E478-4BD3-84D5-509EF3E1E339}" destId="{0A569432-E4D4-42D3-AB08-28936EBA08E0}" srcOrd="0" destOrd="0" parTransId="{9F72A5E4-74B0-40C6-86DB-69498039DA0B}" sibTransId="{2169142E-284C-4F80-A2CC-1D2DF19EB7D0}"/>
    <dgm:cxn modelId="{9DE884A7-1B9F-4B78-828F-3CEFB9BCA616}" type="presParOf" srcId="{F8F6DAF0-80DD-48DD-AD89-986961A78026}" destId="{85A7FDA9-DE82-4036-8505-DA3E907F98BF}" srcOrd="0" destOrd="0" presId="urn:microsoft.com/office/officeart/2005/8/layout/lProcess3"/>
    <dgm:cxn modelId="{CAC172A3-313B-4619-A084-3B365B155320}" type="presParOf" srcId="{85A7FDA9-DE82-4036-8505-DA3E907F98BF}" destId="{C5DB27CF-4719-453F-AE5B-E38E5F327B1B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3D3879-E142-4748-BCDF-25249F2A69D9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89732B-AB68-4D3B-B0F9-6B197F0DF5EA}">
      <dgm:prSet/>
      <dgm:spPr/>
      <dgm:t>
        <a:bodyPr/>
        <a:lstStyle/>
        <a:p>
          <a:pPr rtl="0"/>
          <a:r>
            <a:rPr lang="en-GB"/>
            <a:t>Digit repetition</a:t>
          </a:r>
        </a:p>
      </dgm:t>
    </dgm:pt>
    <dgm:pt modelId="{8FE348BE-CC9C-467D-B587-1158EE204F10}" type="parTrans" cxnId="{E774801B-20AD-4E7A-8ABE-CECE659B88A0}">
      <dgm:prSet/>
      <dgm:spPr/>
      <dgm:t>
        <a:bodyPr/>
        <a:lstStyle/>
        <a:p>
          <a:endParaRPr lang="en-US"/>
        </a:p>
      </dgm:t>
    </dgm:pt>
    <dgm:pt modelId="{D43206DC-5767-4768-BBF7-CC1484A24A48}" type="sibTrans" cxnId="{E774801B-20AD-4E7A-8ABE-CECE659B88A0}">
      <dgm:prSet/>
      <dgm:spPr/>
      <dgm:t>
        <a:bodyPr/>
        <a:lstStyle/>
        <a:p>
          <a:endParaRPr lang="en-US"/>
        </a:p>
      </dgm:t>
    </dgm:pt>
    <dgm:pt modelId="{DA729704-959B-4A72-8735-D95FD410F28A}">
      <dgm:prSet/>
      <dgm:spPr/>
      <dgm:t>
        <a:bodyPr/>
        <a:lstStyle/>
        <a:p>
          <a:pPr rtl="0"/>
          <a:r>
            <a:rPr lang="en-GB"/>
            <a:t>Sentence completion</a:t>
          </a:r>
        </a:p>
      </dgm:t>
    </dgm:pt>
    <dgm:pt modelId="{9D0BEC84-EF41-4023-96B3-84BA95F83F8C}" type="parTrans" cxnId="{B870EFC9-7363-4ECD-AF78-C6D97E40DDFE}">
      <dgm:prSet/>
      <dgm:spPr/>
      <dgm:t>
        <a:bodyPr/>
        <a:lstStyle/>
        <a:p>
          <a:endParaRPr lang="en-US"/>
        </a:p>
      </dgm:t>
    </dgm:pt>
    <dgm:pt modelId="{EB3095C6-7A1C-42F6-B7CB-F2873FEDA0DD}" type="sibTrans" cxnId="{B870EFC9-7363-4ECD-AF78-C6D97E40DDFE}">
      <dgm:prSet/>
      <dgm:spPr/>
      <dgm:t>
        <a:bodyPr/>
        <a:lstStyle/>
        <a:p>
          <a:endParaRPr lang="en-US"/>
        </a:p>
      </dgm:t>
    </dgm:pt>
    <dgm:pt modelId="{DD1488D2-9A1C-4F67-AD03-B7438ACDEA8A}">
      <dgm:prSet/>
      <dgm:spPr/>
      <dgm:t>
        <a:bodyPr/>
        <a:lstStyle/>
        <a:p>
          <a:pPr rtl="0"/>
          <a:r>
            <a:rPr lang="en-GB"/>
            <a:t>Point to an object in a picture</a:t>
          </a:r>
        </a:p>
      </dgm:t>
    </dgm:pt>
    <dgm:pt modelId="{C564ACBC-981C-482C-897E-1962A2F5B6ED}" type="parTrans" cxnId="{F1074C55-EF09-4750-9D13-F410B5CB3EC2}">
      <dgm:prSet/>
      <dgm:spPr/>
      <dgm:t>
        <a:bodyPr/>
        <a:lstStyle/>
        <a:p>
          <a:endParaRPr lang="en-US"/>
        </a:p>
      </dgm:t>
    </dgm:pt>
    <dgm:pt modelId="{CCB34B50-4BB6-4B5B-B11E-396F0C1F81D5}" type="sibTrans" cxnId="{F1074C55-EF09-4750-9D13-F410B5CB3EC2}">
      <dgm:prSet/>
      <dgm:spPr/>
      <dgm:t>
        <a:bodyPr/>
        <a:lstStyle/>
        <a:p>
          <a:endParaRPr lang="en-US"/>
        </a:p>
      </dgm:t>
    </dgm:pt>
    <dgm:pt modelId="{CF7CE61B-BE00-4649-9395-178BCB95390A}">
      <dgm:prSet/>
      <dgm:spPr/>
      <dgm:t>
        <a:bodyPr/>
        <a:lstStyle/>
        <a:p>
          <a:pPr rtl="0"/>
          <a:r>
            <a:rPr lang="en-GB"/>
            <a:t>Conscious recognition of resemblances</a:t>
          </a:r>
        </a:p>
      </dgm:t>
    </dgm:pt>
    <dgm:pt modelId="{2E729D9D-C366-4423-87D7-695E83A56A0B}" type="parTrans" cxnId="{1D23EDF0-4107-445E-855E-ECEC20A1798C}">
      <dgm:prSet/>
      <dgm:spPr/>
      <dgm:t>
        <a:bodyPr/>
        <a:lstStyle/>
        <a:p>
          <a:endParaRPr lang="en-US"/>
        </a:p>
      </dgm:t>
    </dgm:pt>
    <dgm:pt modelId="{86DD489F-FC85-4E4E-A0C0-0476F453432B}" type="sibTrans" cxnId="{1D23EDF0-4107-445E-855E-ECEC20A1798C}">
      <dgm:prSet/>
      <dgm:spPr/>
      <dgm:t>
        <a:bodyPr/>
        <a:lstStyle/>
        <a:p>
          <a:endParaRPr lang="en-US"/>
        </a:p>
      </dgm:t>
    </dgm:pt>
    <dgm:pt modelId="{080DE1BD-07F5-4CDC-968E-16FE748C06A1}" type="pres">
      <dgm:prSet presAssocID="{D43D3879-E142-4748-BCDF-25249F2A69D9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495130C8-8B32-4CFE-8CE6-799BB647AE75}" type="pres">
      <dgm:prSet presAssocID="{CF7CE61B-BE00-4649-9395-178BCB95390A}" presName="Accent4" presStyleCnt="0"/>
      <dgm:spPr/>
    </dgm:pt>
    <dgm:pt modelId="{251E350B-AB0D-47FB-A517-C651CEC73BDE}" type="pres">
      <dgm:prSet presAssocID="{CF7CE61B-BE00-4649-9395-178BCB95390A}" presName="Accent" presStyleLbl="node1" presStyleIdx="0" presStyleCnt="4"/>
      <dgm:spPr/>
    </dgm:pt>
    <dgm:pt modelId="{A3CA4E1C-07E9-4283-BEB3-9517EC6B2C3E}" type="pres">
      <dgm:prSet presAssocID="{CF7CE61B-BE00-4649-9395-178BCB95390A}" presName="ParentBackground4" presStyleCnt="0"/>
      <dgm:spPr/>
    </dgm:pt>
    <dgm:pt modelId="{E629D636-158C-40C1-B9D4-6A912852FD99}" type="pres">
      <dgm:prSet presAssocID="{CF7CE61B-BE00-4649-9395-178BCB95390A}" presName="ParentBackground" presStyleLbl="fgAcc1" presStyleIdx="0" presStyleCnt="4"/>
      <dgm:spPr/>
    </dgm:pt>
    <dgm:pt modelId="{4A0FC773-310F-43A6-9272-D0773D03FB92}" type="pres">
      <dgm:prSet presAssocID="{CF7CE61B-BE00-4649-9395-178BCB95390A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0442DC23-30C4-4B5A-BC25-56522A8C1928}" type="pres">
      <dgm:prSet presAssocID="{DD1488D2-9A1C-4F67-AD03-B7438ACDEA8A}" presName="Accent3" presStyleCnt="0"/>
      <dgm:spPr/>
    </dgm:pt>
    <dgm:pt modelId="{16F0C7F1-A0DC-4AB9-A15C-8AC6BFEFFEAA}" type="pres">
      <dgm:prSet presAssocID="{DD1488D2-9A1C-4F67-AD03-B7438ACDEA8A}" presName="Accent" presStyleLbl="node1" presStyleIdx="1" presStyleCnt="4"/>
      <dgm:spPr/>
    </dgm:pt>
    <dgm:pt modelId="{13A54096-0795-4B4C-A01F-8C93883539E6}" type="pres">
      <dgm:prSet presAssocID="{DD1488D2-9A1C-4F67-AD03-B7438ACDEA8A}" presName="ParentBackground3" presStyleCnt="0"/>
      <dgm:spPr/>
    </dgm:pt>
    <dgm:pt modelId="{D0C3D88B-EF0C-4B43-AF75-7F630AF38BBE}" type="pres">
      <dgm:prSet presAssocID="{DD1488D2-9A1C-4F67-AD03-B7438ACDEA8A}" presName="ParentBackground" presStyleLbl="fgAcc1" presStyleIdx="1" presStyleCnt="4"/>
      <dgm:spPr/>
    </dgm:pt>
    <dgm:pt modelId="{61960160-F16A-4E54-8863-BBFDFAF36238}" type="pres">
      <dgm:prSet presAssocID="{DD1488D2-9A1C-4F67-AD03-B7438ACDEA8A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990EFBAA-64B1-439E-A4F2-05BD285F9B80}" type="pres">
      <dgm:prSet presAssocID="{DA729704-959B-4A72-8735-D95FD410F28A}" presName="Accent2" presStyleCnt="0"/>
      <dgm:spPr/>
    </dgm:pt>
    <dgm:pt modelId="{71EF4FF6-A6DA-43AB-BCB7-1A65BEEB78A1}" type="pres">
      <dgm:prSet presAssocID="{DA729704-959B-4A72-8735-D95FD410F28A}" presName="Accent" presStyleLbl="node1" presStyleIdx="2" presStyleCnt="4"/>
      <dgm:spPr/>
    </dgm:pt>
    <dgm:pt modelId="{C2005F18-07AA-4AA8-8609-A180A61A55BF}" type="pres">
      <dgm:prSet presAssocID="{DA729704-959B-4A72-8735-D95FD410F28A}" presName="ParentBackground2" presStyleCnt="0"/>
      <dgm:spPr/>
    </dgm:pt>
    <dgm:pt modelId="{188487EC-10E6-477A-9713-FD881F588610}" type="pres">
      <dgm:prSet presAssocID="{DA729704-959B-4A72-8735-D95FD410F28A}" presName="ParentBackground" presStyleLbl="fgAcc1" presStyleIdx="2" presStyleCnt="4"/>
      <dgm:spPr/>
    </dgm:pt>
    <dgm:pt modelId="{B107CBB3-8F37-420F-8267-4D798287324A}" type="pres">
      <dgm:prSet presAssocID="{DA729704-959B-4A72-8735-D95FD410F28A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0CF33CB2-B33A-4424-B8BA-831879E363A2}" type="pres">
      <dgm:prSet presAssocID="{CD89732B-AB68-4D3B-B0F9-6B197F0DF5EA}" presName="Accent1" presStyleCnt="0"/>
      <dgm:spPr/>
    </dgm:pt>
    <dgm:pt modelId="{1297BD8B-B702-4497-80A9-A56B5F1308F1}" type="pres">
      <dgm:prSet presAssocID="{CD89732B-AB68-4D3B-B0F9-6B197F0DF5EA}" presName="Accent" presStyleLbl="node1" presStyleIdx="3" presStyleCnt="4"/>
      <dgm:spPr/>
    </dgm:pt>
    <dgm:pt modelId="{F94E7137-FFFD-4807-8069-8BE703B6CB48}" type="pres">
      <dgm:prSet presAssocID="{CD89732B-AB68-4D3B-B0F9-6B197F0DF5EA}" presName="ParentBackground1" presStyleCnt="0"/>
      <dgm:spPr/>
    </dgm:pt>
    <dgm:pt modelId="{342F83CE-F9BD-4F9A-94F0-328BCC8635DF}" type="pres">
      <dgm:prSet presAssocID="{CD89732B-AB68-4D3B-B0F9-6B197F0DF5EA}" presName="ParentBackground" presStyleLbl="fgAcc1" presStyleIdx="3" presStyleCnt="4"/>
      <dgm:spPr/>
    </dgm:pt>
    <dgm:pt modelId="{11695269-ED39-4EE5-9E8A-B525248DA75E}" type="pres">
      <dgm:prSet presAssocID="{CD89732B-AB68-4D3B-B0F9-6B197F0DF5EA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E774801B-20AD-4E7A-8ABE-CECE659B88A0}" srcId="{D43D3879-E142-4748-BCDF-25249F2A69D9}" destId="{CD89732B-AB68-4D3B-B0F9-6B197F0DF5EA}" srcOrd="0" destOrd="0" parTransId="{8FE348BE-CC9C-467D-B587-1158EE204F10}" sibTransId="{D43206DC-5767-4768-BBF7-CC1484A24A48}"/>
    <dgm:cxn modelId="{CA96DC31-0072-4C2D-BED6-CAC76D491693}" type="presOf" srcId="{DD1488D2-9A1C-4F67-AD03-B7438ACDEA8A}" destId="{D0C3D88B-EF0C-4B43-AF75-7F630AF38BBE}" srcOrd="0" destOrd="0" presId="urn:microsoft.com/office/officeart/2011/layout/CircleProcess"/>
    <dgm:cxn modelId="{7C620E49-C72B-4D9E-B77E-E1097463B346}" type="presOf" srcId="{DD1488D2-9A1C-4F67-AD03-B7438ACDEA8A}" destId="{61960160-F16A-4E54-8863-BBFDFAF36238}" srcOrd="1" destOrd="0" presId="urn:microsoft.com/office/officeart/2011/layout/CircleProcess"/>
    <dgm:cxn modelId="{F1074C55-EF09-4750-9D13-F410B5CB3EC2}" srcId="{D43D3879-E142-4748-BCDF-25249F2A69D9}" destId="{DD1488D2-9A1C-4F67-AD03-B7438ACDEA8A}" srcOrd="2" destOrd="0" parTransId="{C564ACBC-981C-482C-897E-1962A2F5B6ED}" sibTransId="{CCB34B50-4BB6-4B5B-B11E-396F0C1F81D5}"/>
    <dgm:cxn modelId="{B6A6ED78-1DAB-4836-A350-3F2A0ED98067}" type="presOf" srcId="{CD89732B-AB68-4D3B-B0F9-6B197F0DF5EA}" destId="{11695269-ED39-4EE5-9E8A-B525248DA75E}" srcOrd="1" destOrd="0" presId="urn:microsoft.com/office/officeart/2011/layout/CircleProcess"/>
    <dgm:cxn modelId="{6D9B179C-04BA-4080-B6C5-26CD91A3EC2A}" type="presOf" srcId="{CF7CE61B-BE00-4649-9395-178BCB95390A}" destId="{4A0FC773-310F-43A6-9272-D0773D03FB92}" srcOrd="1" destOrd="0" presId="urn:microsoft.com/office/officeart/2011/layout/CircleProcess"/>
    <dgm:cxn modelId="{292A20AB-4703-4EAD-816A-A157CC8CA08A}" type="presOf" srcId="{DA729704-959B-4A72-8735-D95FD410F28A}" destId="{188487EC-10E6-477A-9713-FD881F588610}" srcOrd="0" destOrd="0" presId="urn:microsoft.com/office/officeart/2011/layout/CircleProcess"/>
    <dgm:cxn modelId="{B870EFC9-7363-4ECD-AF78-C6D97E40DDFE}" srcId="{D43D3879-E142-4748-BCDF-25249F2A69D9}" destId="{DA729704-959B-4A72-8735-D95FD410F28A}" srcOrd="1" destOrd="0" parTransId="{9D0BEC84-EF41-4023-96B3-84BA95F83F8C}" sibTransId="{EB3095C6-7A1C-42F6-B7CB-F2873FEDA0DD}"/>
    <dgm:cxn modelId="{01BBAAD5-F350-4811-8373-6F2F8B6D01FE}" type="presOf" srcId="{CD89732B-AB68-4D3B-B0F9-6B197F0DF5EA}" destId="{342F83CE-F9BD-4F9A-94F0-328BCC8635DF}" srcOrd="0" destOrd="0" presId="urn:microsoft.com/office/officeart/2011/layout/CircleProcess"/>
    <dgm:cxn modelId="{9E3929D9-5823-46E3-9798-6EADC17BC32B}" type="presOf" srcId="{DA729704-959B-4A72-8735-D95FD410F28A}" destId="{B107CBB3-8F37-420F-8267-4D798287324A}" srcOrd="1" destOrd="0" presId="urn:microsoft.com/office/officeart/2011/layout/CircleProcess"/>
    <dgm:cxn modelId="{68D274DE-FA87-4A9F-B6D3-6407F497EC83}" type="presOf" srcId="{D43D3879-E142-4748-BCDF-25249F2A69D9}" destId="{080DE1BD-07F5-4CDC-968E-16FE748C06A1}" srcOrd="0" destOrd="0" presId="urn:microsoft.com/office/officeart/2011/layout/CircleProcess"/>
    <dgm:cxn modelId="{5016D7EF-8845-4BCB-80BA-FFDF4BB28DEC}" type="presOf" srcId="{CF7CE61B-BE00-4649-9395-178BCB95390A}" destId="{E629D636-158C-40C1-B9D4-6A912852FD99}" srcOrd="0" destOrd="0" presId="urn:microsoft.com/office/officeart/2011/layout/CircleProcess"/>
    <dgm:cxn modelId="{1D23EDF0-4107-445E-855E-ECEC20A1798C}" srcId="{D43D3879-E142-4748-BCDF-25249F2A69D9}" destId="{CF7CE61B-BE00-4649-9395-178BCB95390A}" srcOrd="3" destOrd="0" parTransId="{2E729D9D-C366-4423-87D7-695E83A56A0B}" sibTransId="{86DD489F-FC85-4E4E-A0C0-0476F453432B}"/>
    <dgm:cxn modelId="{9F406897-11F8-46E8-A7DF-EAD537D62686}" type="presParOf" srcId="{080DE1BD-07F5-4CDC-968E-16FE748C06A1}" destId="{495130C8-8B32-4CFE-8CE6-799BB647AE75}" srcOrd="0" destOrd="0" presId="urn:microsoft.com/office/officeart/2011/layout/CircleProcess"/>
    <dgm:cxn modelId="{546906A5-67C5-4CD2-9BAD-CFCAFEB862F8}" type="presParOf" srcId="{495130C8-8B32-4CFE-8CE6-799BB647AE75}" destId="{251E350B-AB0D-47FB-A517-C651CEC73BDE}" srcOrd="0" destOrd="0" presId="urn:microsoft.com/office/officeart/2011/layout/CircleProcess"/>
    <dgm:cxn modelId="{BBF61C40-6E3F-4E68-AACD-63539F9BF506}" type="presParOf" srcId="{080DE1BD-07F5-4CDC-968E-16FE748C06A1}" destId="{A3CA4E1C-07E9-4283-BEB3-9517EC6B2C3E}" srcOrd="1" destOrd="0" presId="urn:microsoft.com/office/officeart/2011/layout/CircleProcess"/>
    <dgm:cxn modelId="{C30C35C3-D19C-4AD4-A61F-B97908739D5F}" type="presParOf" srcId="{A3CA4E1C-07E9-4283-BEB3-9517EC6B2C3E}" destId="{E629D636-158C-40C1-B9D4-6A912852FD99}" srcOrd="0" destOrd="0" presId="urn:microsoft.com/office/officeart/2011/layout/CircleProcess"/>
    <dgm:cxn modelId="{C5F3EF54-E3A2-43C8-9A72-2678A6F68A14}" type="presParOf" srcId="{080DE1BD-07F5-4CDC-968E-16FE748C06A1}" destId="{4A0FC773-310F-43A6-9272-D0773D03FB92}" srcOrd="2" destOrd="0" presId="urn:microsoft.com/office/officeart/2011/layout/CircleProcess"/>
    <dgm:cxn modelId="{3F8EAD8C-59FE-41B7-B5F5-16AAD7A0F46B}" type="presParOf" srcId="{080DE1BD-07F5-4CDC-968E-16FE748C06A1}" destId="{0442DC23-30C4-4B5A-BC25-56522A8C1928}" srcOrd="3" destOrd="0" presId="urn:microsoft.com/office/officeart/2011/layout/CircleProcess"/>
    <dgm:cxn modelId="{8B1422A8-83CA-4869-8574-29C5F4CAFFD0}" type="presParOf" srcId="{0442DC23-30C4-4B5A-BC25-56522A8C1928}" destId="{16F0C7F1-A0DC-4AB9-A15C-8AC6BFEFFEAA}" srcOrd="0" destOrd="0" presId="urn:microsoft.com/office/officeart/2011/layout/CircleProcess"/>
    <dgm:cxn modelId="{518692F9-7248-4388-A3F1-FF4C069FC686}" type="presParOf" srcId="{080DE1BD-07F5-4CDC-968E-16FE748C06A1}" destId="{13A54096-0795-4B4C-A01F-8C93883539E6}" srcOrd="4" destOrd="0" presId="urn:microsoft.com/office/officeart/2011/layout/CircleProcess"/>
    <dgm:cxn modelId="{57DB6CF5-3103-469A-B0BF-35EF1522D959}" type="presParOf" srcId="{13A54096-0795-4B4C-A01F-8C93883539E6}" destId="{D0C3D88B-EF0C-4B43-AF75-7F630AF38BBE}" srcOrd="0" destOrd="0" presId="urn:microsoft.com/office/officeart/2011/layout/CircleProcess"/>
    <dgm:cxn modelId="{7B114DEA-EB70-4BB5-93FA-92E76AC08BC5}" type="presParOf" srcId="{080DE1BD-07F5-4CDC-968E-16FE748C06A1}" destId="{61960160-F16A-4E54-8863-BBFDFAF36238}" srcOrd="5" destOrd="0" presId="urn:microsoft.com/office/officeart/2011/layout/CircleProcess"/>
    <dgm:cxn modelId="{6854E9B1-5399-4901-9D73-FF2EAF47DC51}" type="presParOf" srcId="{080DE1BD-07F5-4CDC-968E-16FE748C06A1}" destId="{990EFBAA-64B1-439E-A4F2-05BD285F9B80}" srcOrd="6" destOrd="0" presId="urn:microsoft.com/office/officeart/2011/layout/CircleProcess"/>
    <dgm:cxn modelId="{E0B4C99D-746E-4957-9CE3-0AD8A030324D}" type="presParOf" srcId="{990EFBAA-64B1-439E-A4F2-05BD285F9B80}" destId="{71EF4FF6-A6DA-43AB-BCB7-1A65BEEB78A1}" srcOrd="0" destOrd="0" presId="urn:microsoft.com/office/officeart/2011/layout/CircleProcess"/>
    <dgm:cxn modelId="{6CADF3C4-FFE2-4467-8285-31DBBEDF7F1A}" type="presParOf" srcId="{080DE1BD-07F5-4CDC-968E-16FE748C06A1}" destId="{C2005F18-07AA-4AA8-8609-A180A61A55BF}" srcOrd="7" destOrd="0" presId="urn:microsoft.com/office/officeart/2011/layout/CircleProcess"/>
    <dgm:cxn modelId="{8F2E1188-47FF-4455-A0B6-72B1D8BD43A5}" type="presParOf" srcId="{C2005F18-07AA-4AA8-8609-A180A61A55BF}" destId="{188487EC-10E6-477A-9713-FD881F588610}" srcOrd="0" destOrd="0" presId="urn:microsoft.com/office/officeart/2011/layout/CircleProcess"/>
    <dgm:cxn modelId="{456C8C70-E740-4D30-A40D-34440B941A10}" type="presParOf" srcId="{080DE1BD-07F5-4CDC-968E-16FE748C06A1}" destId="{B107CBB3-8F37-420F-8267-4D798287324A}" srcOrd="8" destOrd="0" presId="urn:microsoft.com/office/officeart/2011/layout/CircleProcess"/>
    <dgm:cxn modelId="{BDF8531C-1E20-48D6-88AC-F100F64F6628}" type="presParOf" srcId="{080DE1BD-07F5-4CDC-968E-16FE748C06A1}" destId="{0CF33CB2-B33A-4424-B8BA-831879E363A2}" srcOrd="9" destOrd="0" presId="urn:microsoft.com/office/officeart/2011/layout/CircleProcess"/>
    <dgm:cxn modelId="{728D4859-DA00-4F82-8DC3-19162E785456}" type="presParOf" srcId="{0CF33CB2-B33A-4424-B8BA-831879E363A2}" destId="{1297BD8B-B702-4497-80A9-A56B5F1308F1}" srcOrd="0" destOrd="0" presId="urn:microsoft.com/office/officeart/2011/layout/CircleProcess"/>
    <dgm:cxn modelId="{5FEC5DFD-ED16-45ED-875F-6C616FA70BB9}" type="presParOf" srcId="{080DE1BD-07F5-4CDC-968E-16FE748C06A1}" destId="{F94E7137-FFFD-4807-8069-8BE703B6CB48}" srcOrd="10" destOrd="0" presId="urn:microsoft.com/office/officeart/2011/layout/CircleProcess"/>
    <dgm:cxn modelId="{8E5C17B5-16C3-431A-8F80-F8191B80043C}" type="presParOf" srcId="{F94E7137-FFFD-4807-8069-8BE703B6CB48}" destId="{342F83CE-F9BD-4F9A-94F0-328BCC8635DF}" srcOrd="0" destOrd="0" presId="urn:microsoft.com/office/officeart/2011/layout/CircleProcess"/>
    <dgm:cxn modelId="{0FA34730-6F85-4BAC-8423-C589D2FDFA80}" type="presParOf" srcId="{080DE1BD-07F5-4CDC-968E-16FE748C06A1}" destId="{11695269-ED39-4EE5-9E8A-B525248DA75E}" srcOrd="11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C704D2-32F4-4FCD-9B53-049C028183F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1915A00-47B8-4C3B-9B17-D4D3B84A0855}">
      <dgm:prSet/>
      <dgm:spPr/>
      <dgm:t>
        <a:bodyPr/>
        <a:lstStyle/>
        <a:p>
          <a:pPr rtl="0"/>
          <a:r>
            <a:rPr lang="en-US"/>
            <a:t>Assumed to be testing native intelligence</a:t>
          </a:r>
          <a:endParaRPr lang="en-GB"/>
        </a:p>
      </dgm:t>
    </dgm:pt>
    <dgm:pt modelId="{8F186384-0A12-49D9-896E-986D265D5918}" type="parTrans" cxnId="{AFDF81A8-CA6A-4F18-9B2B-665FFB587093}">
      <dgm:prSet/>
      <dgm:spPr/>
      <dgm:t>
        <a:bodyPr/>
        <a:lstStyle/>
        <a:p>
          <a:endParaRPr lang="en-US"/>
        </a:p>
      </dgm:t>
    </dgm:pt>
    <dgm:pt modelId="{77144D6F-1556-4209-851A-A92D26D96695}" type="sibTrans" cxnId="{AFDF81A8-CA6A-4F18-9B2B-665FFB587093}">
      <dgm:prSet/>
      <dgm:spPr/>
      <dgm:t>
        <a:bodyPr/>
        <a:lstStyle/>
        <a:p>
          <a:endParaRPr lang="en-US"/>
        </a:p>
      </dgm:t>
    </dgm:pt>
    <dgm:pt modelId="{786D239F-1070-44D1-879D-BCB04C4C7BFA}">
      <dgm:prSet/>
      <dgm:spPr/>
      <dgm:t>
        <a:bodyPr/>
        <a:lstStyle/>
        <a:p>
          <a:pPr rtl="0"/>
          <a:r>
            <a:rPr lang="en-US"/>
            <a:t>Assumed intelligence and literacy independent</a:t>
          </a:r>
          <a:endParaRPr lang="en-GB"/>
        </a:p>
      </dgm:t>
    </dgm:pt>
    <dgm:pt modelId="{371B3B2C-0691-40D6-9D69-741C167517F6}" type="parTrans" cxnId="{C2CC8684-5EE3-4498-88F1-84BB53F11744}">
      <dgm:prSet/>
      <dgm:spPr/>
      <dgm:t>
        <a:bodyPr/>
        <a:lstStyle/>
        <a:p>
          <a:endParaRPr lang="en-US"/>
        </a:p>
      </dgm:t>
    </dgm:pt>
    <dgm:pt modelId="{6081D3C0-4A0A-4A1A-9ADA-057A94F19670}" type="sibTrans" cxnId="{C2CC8684-5EE3-4498-88F1-84BB53F11744}">
      <dgm:prSet/>
      <dgm:spPr/>
      <dgm:t>
        <a:bodyPr/>
        <a:lstStyle/>
        <a:p>
          <a:endParaRPr lang="en-US"/>
        </a:p>
      </dgm:t>
    </dgm:pt>
    <dgm:pt modelId="{C28B2A09-EA11-439E-93BE-B271F8C91DC2}">
      <dgm:prSet/>
      <dgm:spPr/>
      <dgm:t>
        <a:bodyPr/>
        <a:lstStyle/>
        <a:p>
          <a:pPr rtl="0"/>
          <a:r>
            <a:rPr lang="en-US" i="1"/>
            <a:t>Alpha</a:t>
          </a:r>
          <a:r>
            <a:rPr lang="en-US"/>
            <a:t> for literates; </a:t>
          </a:r>
          <a:r>
            <a:rPr lang="en-US" i="1"/>
            <a:t>Beta</a:t>
          </a:r>
          <a:r>
            <a:rPr lang="en-US"/>
            <a:t> for illiterates and non-English speakers</a:t>
          </a:r>
          <a:endParaRPr lang="en-GB"/>
        </a:p>
      </dgm:t>
    </dgm:pt>
    <dgm:pt modelId="{D24A65A3-19E2-4DFC-A74C-08BF6912A422}" type="parTrans" cxnId="{BEF55F67-78A0-4A21-A2A3-397814DC84D7}">
      <dgm:prSet/>
      <dgm:spPr/>
      <dgm:t>
        <a:bodyPr/>
        <a:lstStyle/>
        <a:p>
          <a:endParaRPr lang="en-US"/>
        </a:p>
      </dgm:t>
    </dgm:pt>
    <dgm:pt modelId="{AA371217-FD6C-44F4-BAD0-18B41911EAD9}" type="sibTrans" cxnId="{BEF55F67-78A0-4A21-A2A3-397814DC84D7}">
      <dgm:prSet/>
      <dgm:spPr/>
      <dgm:t>
        <a:bodyPr/>
        <a:lstStyle/>
        <a:p>
          <a:endParaRPr lang="en-US"/>
        </a:p>
      </dgm:t>
    </dgm:pt>
    <dgm:pt modelId="{8CC98056-F198-4DFB-88D0-C3F143FCAB21}" type="pres">
      <dgm:prSet presAssocID="{CEC704D2-32F4-4FCD-9B53-049C028183F2}" presName="vert0" presStyleCnt="0">
        <dgm:presLayoutVars>
          <dgm:dir/>
          <dgm:animOne val="branch"/>
          <dgm:animLvl val="lvl"/>
        </dgm:presLayoutVars>
      </dgm:prSet>
      <dgm:spPr/>
    </dgm:pt>
    <dgm:pt modelId="{FDADC1E1-EC39-47C2-B01E-82B042960651}" type="pres">
      <dgm:prSet presAssocID="{51915A00-47B8-4C3B-9B17-D4D3B84A0855}" presName="thickLine" presStyleLbl="alignNode1" presStyleIdx="0" presStyleCnt="3"/>
      <dgm:spPr/>
    </dgm:pt>
    <dgm:pt modelId="{60D10409-84CC-4A1D-B521-E95D78FA53B7}" type="pres">
      <dgm:prSet presAssocID="{51915A00-47B8-4C3B-9B17-D4D3B84A0855}" presName="horz1" presStyleCnt="0"/>
      <dgm:spPr/>
    </dgm:pt>
    <dgm:pt modelId="{14109179-6CFF-43F8-A1C0-2C3CFC26047F}" type="pres">
      <dgm:prSet presAssocID="{51915A00-47B8-4C3B-9B17-D4D3B84A0855}" presName="tx1" presStyleLbl="revTx" presStyleIdx="0" presStyleCnt="3"/>
      <dgm:spPr/>
    </dgm:pt>
    <dgm:pt modelId="{A1A22E22-8E3D-4B15-B35C-18E3CD24E668}" type="pres">
      <dgm:prSet presAssocID="{51915A00-47B8-4C3B-9B17-D4D3B84A0855}" presName="vert1" presStyleCnt="0"/>
      <dgm:spPr/>
    </dgm:pt>
    <dgm:pt modelId="{EA20F39D-965E-4B1A-8E1F-7C1267B0837F}" type="pres">
      <dgm:prSet presAssocID="{786D239F-1070-44D1-879D-BCB04C4C7BFA}" presName="thickLine" presStyleLbl="alignNode1" presStyleIdx="1" presStyleCnt="3"/>
      <dgm:spPr/>
    </dgm:pt>
    <dgm:pt modelId="{65AEF1CB-5707-461A-9481-41AE7115DAAF}" type="pres">
      <dgm:prSet presAssocID="{786D239F-1070-44D1-879D-BCB04C4C7BFA}" presName="horz1" presStyleCnt="0"/>
      <dgm:spPr/>
    </dgm:pt>
    <dgm:pt modelId="{80928BA7-948E-4289-8872-3949D74A9EEF}" type="pres">
      <dgm:prSet presAssocID="{786D239F-1070-44D1-879D-BCB04C4C7BFA}" presName="tx1" presStyleLbl="revTx" presStyleIdx="1" presStyleCnt="3"/>
      <dgm:spPr/>
    </dgm:pt>
    <dgm:pt modelId="{506E9EF7-770A-48EB-809D-A065FE8A1BAE}" type="pres">
      <dgm:prSet presAssocID="{786D239F-1070-44D1-879D-BCB04C4C7BFA}" presName="vert1" presStyleCnt="0"/>
      <dgm:spPr/>
    </dgm:pt>
    <dgm:pt modelId="{ECDD13F0-E014-4DD5-A4CF-4CF67D393C76}" type="pres">
      <dgm:prSet presAssocID="{C28B2A09-EA11-439E-93BE-B271F8C91DC2}" presName="thickLine" presStyleLbl="alignNode1" presStyleIdx="2" presStyleCnt="3"/>
      <dgm:spPr/>
    </dgm:pt>
    <dgm:pt modelId="{6A3657D4-3AD8-4412-B38E-738962B53C73}" type="pres">
      <dgm:prSet presAssocID="{C28B2A09-EA11-439E-93BE-B271F8C91DC2}" presName="horz1" presStyleCnt="0"/>
      <dgm:spPr/>
    </dgm:pt>
    <dgm:pt modelId="{CF3102ED-8513-4F7E-BEA7-39F97B754414}" type="pres">
      <dgm:prSet presAssocID="{C28B2A09-EA11-439E-93BE-B271F8C91DC2}" presName="tx1" presStyleLbl="revTx" presStyleIdx="2" presStyleCnt="3"/>
      <dgm:spPr/>
    </dgm:pt>
    <dgm:pt modelId="{090AEBA9-3AC7-42B0-B93F-2157BA6A7895}" type="pres">
      <dgm:prSet presAssocID="{C28B2A09-EA11-439E-93BE-B271F8C91DC2}" presName="vert1" presStyleCnt="0"/>
      <dgm:spPr/>
    </dgm:pt>
  </dgm:ptLst>
  <dgm:cxnLst>
    <dgm:cxn modelId="{94362516-CCDA-437D-910C-3243B2BF25D2}" type="presOf" srcId="{C28B2A09-EA11-439E-93BE-B271F8C91DC2}" destId="{CF3102ED-8513-4F7E-BEA7-39F97B754414}" srcOrd="0" destOrd="0" presId="urn:microsoft.com/office/officeart/2008/layout/LinedList"/>
    <dgm:cxn modelId="{BEF55F67-78A0-4A21-A2A3-397814DC84D7}" srcId="{CEC704D2-32F4-4FCD-9B53-049C028183F2}" destId="{C28B2A09-EA11-439E-93BE-B271F8C91DC2}" srcOrd="2" destOrd="0" parTransId="{D24A65A3-19E2-4DFC-A74C-08BF6912A422}" sibTransId="{AA371217-FD6C-44F4-BAD0-18B41911EAD9}"/>
    <dgm:cxn modelId="{1D12B973-F013-43AB-8C6B-3CB17E08FD82}" type="presOf" srcId="{786D239F-1070-44D1-879D-BCB04C4C7BFA}" destId="{80928BA7-948E-4289-8872-3949D74A9EEF}" srcOrd="0" destOrd="0" presId="urn:microsoft.com/office/officeart/2008/layout/LinedList"/>
    <dgm:cxn modelId="{C2CC8684-5EE3-4498-88F1-84BB53F11744}" srcId="{CEC704D2-32F4-4FCD-9B53-049C028183F2}" destId="{786D239F-1070-44D1-879D-BCB04C4C7BFA}" srcOrd="1" destOrd="0" parTransId="{371B3B2C-0691-40D6-9D69-741C167517F6}" sibTransId="{6081D3C0-4A0A-4A1A-9ADA-057A94F19670}"/>
    <dgm:cxn modelId="{9E0CDD8A-192B-4595-A4A1-B9125B0E1094}" type="presOf" srcId="{51915A00-47B8-4C3B-9B17-D4D3B84A0855}" destId="{14109179-6CFF-43F8-A1C0-2C3CFC26047F}" srcOrd="0" destOrd="0" presId="urn:microsoft.com/office/officeart/2008/layout/LinedList"/>
    <dgm:cxn modelId="{7CD344A0-A46C-4086-BE65-F6527C1D89EC}" type="presOf" srcId="{CEC704D2-32F4-4FCD-9B53-049C028183F2}" destId="{8CC98056-F198-4DFB-88D0-C3F143FCAB21}" srcOrd="0" destOrd="0" presId="urn:microsoft.com/office/officeart/2008/layout/LinedList"/>
    <dgm:cxn modelId="{AFDF81A8-CA6A-4F18-9B2B-665FFB587093}" srcId="{CEC704D2-32F4-4FCD-9B53-049C028183F2}" destId="{51915A00-47B8-4C3B-9B17-D4D3B84A0855}" srcOrd="0" destOrd="0" parTransId="{8F186384-0A12-49D9-896E-986D265D5918}" sibTransId="{77144D6F-1556-4209-851A-A92D26D96695}"/>
    <dgm:cxn modelId="{9A68C790-3E3F-4C58-BBBD-F7AA3618F92A}" type="presParOf" srcId="{8CC98056-F198-4DFB-88D0-C3F143FCAB21}" destId="{FDADC1E1-EC39-47C2-B01E-82B042960651}" srcOrd="0" destOrd="0" presId="urn:microsoft.com/office/officeart/2008/layout/LinedList"/>
    <dgm:cxn modelId="{4B5ECA3B-E6E7-41CB-AE47-072C0D73B554}" type="presParOf" srcId="{8CC98056-F198-4DFB-88D0-C3F143FCAB21}" destId="{60D10409-84CC-4A1D-B521-E95D78FA53B7}" srcOrd="1" destOrd="0" presId="urn:microsoft.com/office/officeart/2008/layout/LinedList"/>
    <dgm:cxn modelId="{85413F2C-7FE7-4A39-B5C2-0C1FA1839B50}" type="presParOf" srcId="{60D10409-84CC-4A1D-B521-E95D78FA53B7}" destId="{14109179-6CFF-43F8-A1C0-2C3CFC26047F}" srcOrd="0" destOrd="0" presId="urn:microsoft.com/office/officeart/2008/layout/LinedList"/>
    <dgm:cxn modelId="{E83599E3-BE36-4FA4-8AA0-ABFEAD9DBFBB}" type="presParOf" srcId="{60D10409-84CC-4A1D-B521-E95D78FA53B7}" destId="{A1A22E22-8E3D-4B15-B35C-18E3CD24E668}" srcOrd="1" destOrd="0" presId="urn:microsoft.com/office/officeart/2008/layout/LinedList"/>
    <dgm:cxn modelId="{DA75C2C9-17B1-4AAA-B531-5076D5B44394}" type="presParOf" srcId="{8CC98056-F198-4DFB-88D0-C3F143FCAB21}" destId="{EA20F39D-965E-4B1A-8E1F-7C1267B0837F}" srcOrd="2" destOrd="0" presId="urn:microsoft.com/office/officeart/2008/layout/LinedList"/>
    <dgm:cxn modelId="{828774F3-ACDA-48BC-BFED-EF28A4B229C8}" type="presParOf" srcId="{8CC98056-F198-4DFB-88D0-C3F143FCAB21}" destId="{65AEF1CB-5707-461A-9481-41AE7115DAAF}" srcOrd="3" destOrd="0" presId="urn:microsoft.com/office/officeart/2008/layout/LinedList"/>
    <dgm:cxn modelId="{58C3645C-9D20-4E57-AF9B-B89D23BA079B}" type="presParOf" srcId="{65AEF1CB-5707-461A-9481-41AE7115DAAF}" destId="{80928BA7-948E-4289-8872-3949D74A9EEF}" srcOrd="0" destOrd="0" presId="urn:microsoft.com/office/officeart/2008/layout/LinedList"/>
    <dgm:cxn modelId="{A9A0C362-6646-4B4E-ACF9-0861E9000C5E}" type="presParOf" srcId="{65AEF1CB-5707-461A-9481-41AE7115DAAF}" destId="{506E9EF7-770A-48EB-809D-A065FE8A1BAE}" srcOrd="1" destOrd="0" presId="urn:microsoft.com/office/officeart/2008/layout/LinedList"/>
    <dgm:cxn modelId="{7EC318C0-0F59-4282-89B7-332210B96AAA}" type="presParOf" srcId="{8CC98056-F198-4DFB-88D0-C3F143FCAB21}" destId="{ECDD13F0-E014-4DD5-A4CF-4CF67D393C76}" srcOrd="4" destOrd="0" presId="urn:microsoft.com/office/officeart/2008/layout/LinedList"/>
    <dgm:cxn modelId="{1B2B981C-39F4-4FE3-8E4B-EC9C82628D6F}" type="presParOf" srcId="{8CC98056-F198-4DFB-88D0-C3F143FCAB21}" destId="{6A3657D4-3AD8-4412-B38E-738962B53C73}" srcOrd="5" destOrd="0" presId="urn:microsoft.com/office/officeart/2008/layout/LinedList"/>
    <dgm:cxn modelId="{810C22D5-0766-4D74-AD13-38ECD27C3619}" type="presParOf" srcId="{6A3657D4-3AD8-4412-B38E-738962B53C73}" destId="{CF3102ED-8513-4F7E-BEA7-39F97B754414}" srcOrd="0" destOrd="0" presId="urn:microsoft.com/office/officeart/2008/layout/LinedList"/>
    <dgm:cxn modelId="{6AD9950F-8FB1-4FFB-88E6-799DF2512828}" type="presParOf" srcId="{6A3657D4-3AD8-4412-B38E-738962B53C73}" destId="{090AEBA9-3AC7-42B0-B93F-2157BA6A78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33F118E-14DE-4754-ADFE-F1AD61A01A2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4CF5BF-481E-4656-995E-8CE2FD0270E6}">
      <dgm:prSet/>
      <dgm:spPr/>
      <dgm:t>
        <a:bodyPr/>
        <a:lstStyle/>
        <a:p>
          <a:pPr rtl="0"/>
          <a:r>
            <a:rPr lang="en-US" u="sng"/>
            <a:t>Army Alpha/Beta IQ Test</a:t>
          </a:r>
          <a:r>
            <a:rPr lang="en-US"/>
            <a:t> (1917) </a:t>
          </a:r>
          <a:endParaRPr lang="en-GB"/>
        </a:p>
      </dgm:t>
    </dgm:pt>
    <dgm:pt modelId="{66A415E8-C3C1-4B0A-995F-1C931AF57F4F}" type="parTrans" cxnId="{16C16BA7-A289-4980-9751-6EAAFC9F1DA1}">
      <dgm:prSet/>
      <dgm:spPr/>
      <dgm:t>
        <a:bodyPr/>
        <a:lstStyle/>
        <a:p>
          <a:endParaRPr lang="en-US"/>
        </a:p>
      </dgm:t>
    </dgm:pt>
    <dgm:pt modelId="{0597DD8D-AC06-4267-A2E5-C9627778E1BE}" type="sibTrans" cxnId="{16C16BA7-A289-4980-9751-6EAAFC9F1DA1}">
      <dgm:prSet/>
      <dgm:spPr/>
      <dgm:t>
        <a:bodyPr/>
        <a:lstStyle/>
        <a:p>
          <a:endParaRPr lang="en-US"/>
        </a:p>
      </dgm:t>
    </dgm:pt>
    <dgm:pt modelId="{18E43806-442B-40BB-95A0-DF3075CB5759}">
      <dgm:prSet/>
      <dgm:spPr/>
      <dgm:t>
        <a:bodyPr/>
        <a:lstStyle/>
        <a:p>
          <a:pPr rtl="0"/>
          <a:r>
            <a:rPr lang="en-US" dirty="0"/>
            <a:t>designed for WWI recruits </a:t>
          </a:r>
          <a:endParaRPr lang="en-GB" dirty="0"/>
        </a:p>
      </dgm:t>
    </dgm:pt>
    <dgm:pt modelId="{018BEE38-8CDE-49DB-BC54-9723C5D5271F}" type="parTrans" cxnId="{464CCFB6-B463-4DE1-9B3D-8BDD3979A9C8}">
      <dgm:prSet/>
      <dgm:spPr/>
      <dgm:t>
        <a:bodyPr/>
        <a:lstStyle/>
        <a:p>
          <a:endParaRPr lang="en-US"/>
        </a:p>
      </dgm:t>
    </dgm:pt>
    <dgm:pt modelId="{B8F110A8-9639-4373-B855-49829F2BA16A}" type="sibTrans" cxnId="{464CCFB6-B463-4DE1-9B3D-8BDD3979A9C8}">
      <dgm:prSet/>
      <dgm:spPr/>
      <dgm:t>
        <a:bodyPr/>
        <a:lstStyle/>
        <a:p>
          <a:endParaRPr lang="en-US"/>
        </a:p>
      </dgm:t>
    </dgm:pt>
    <dgm:pt modelId="{AC270302-395A-4851-9D6F-6166684387A8}" type="pres">
      <dgm:prSet presAssocID="{333F118E-14DE-4754-ADFE-F1AD61A01A29}" presName="Name0" presStyleCnt="0">
        <dgm:presLayoutVars>
          <dgm:dir/>
          <dgm:resizeHandles val="exact"/>
        </dgm:presLayoutVars>
      </dgm:prSet>
      <dgm:spPr/>
    </dgm:pt>
    <dgm:pt modelId="{DB94F20D-60EA-460E-A15F-DDB420F7FB98}" type="pres">
      <dgm:prSet presAssocID="{3A4CF5BF-481E-4656-995E-8CE2FD0270E6}" presName="node" presStyleLbl="node1" presStyleIdx="0" presStyleCnt="2" custLinFactNeighborX="-117">
        <dgm:presLayoutVars>
          <dgm:bulletEnabled val="1"/>
        </dgm:presLayoutVars>
      </dgm:prSet>
      <dgm:spPr/>
    </dgm:pt>
    <dgm:pt modelId="{5C2F9F54-3F18-429B-9955-AB50D4EBFB7E}" type="pres">
      <dgm:prSet presAssocID="{0597DD8D-AC06-4267-A2E5-C9627778E1BE}" presName="sibTrans" presStyleLbl="sibTrans2D1" presStyleIdx="0" presStyleCnt="1"/>
      <dgm:spPr/>
    </dgm:pt>
    <dgm:pt modelId="{CCAB17E4-2366-495F-A735-10E1F3142496}" type="pres">
      <dgm:prSet presAssocID="{0597DD8D-AC06-4267-A2E5-C9627778E1BE}" presName="connectorText" presStyleLbl="sibTrans2D1" presStyleIdx="0" presStyleCnt="1"/>
      <dgm:spPr/>
    </dgm:pt>
    <dgm:pt modelId="{E8C68CD1-C23E-4B63-B3B0-09E537A7F2F1}" type="pres">
      <dgm:prSet presAssocID="{18E43806-442B-40BB-95A0-DF3075CB5759}" presName="node" presStyleLbl="node1" presStyleIdx="1" presStyleCnt="2">
        <dgm:presLayoutVars>
          <dgm:bulletEnabled val="1"/>
        </dgm:presLayoutVars>
      </dgm:prSet>
      <dgm:spPr/>
    </dgm:pt>
  </dgm:ptLst>
  <dgm:cxnLst>
    <dgm:cxn modelId="{048FE237-A9CE-4C8C-A823-63BD112AB984}" type="presOf" srcId="{3A4CF5BF-481E-4656-995E-8CE2FD0270E6}" destId="{DB94F20D-60EA-460E-A15F-DDB420F7FB98}" srcOrd="0" destOrd="0" presId="urn:microsoft.com/office/officeart/2005/8/layout/process1"/>
    <dgm:cxn modelId="{A953E24F-A0E5-4F60-BA7E-57FB6DE504C1}" type="presOf" srcId="{0597DD8D-AC06-4267-A2E5-C9627778E1BE}" destId="{CCAB17E4-2366-495F-A735-10E1F3142496}" srcOrd="1" destOrd="0" presId="urn:microsoft.com/office/officeart/2005/8/layout/process1"/>
    <dgm:cxn modelId="{DBEF829C-6567-4229-9F59-C9BAAF2BFFD7}" type="presOf" srcId="{18E43806-442B-40BB-95A0-DF3075CB5759}" destId="{E8C68CD1-C23E-4B63-B3B0-09E537A7F2F1}" srcOrd="0" destOrd="0" presId="urn:microsoft.com/office/officeart/2005/8/layout/process1"/>
    <dgm:cxn modelId="{16C16BA7-A289-4980-9751-6EAAFC9F1DA1}" srcId="{333F118E-14DE-4754-ADFE-F1AD61A01A29}" destId="{3A4CF5BF-481E-4656-995E-8CE2FD0270E6}" srcOrd="0" destOrd="0" parTransId="{66A415E8-C3C1-4B0A-995F-1C931AF57F4F}" sibTransId="{0597DD8D-AC06-4267-A2E5-C9627778E1BE}"/>
    <dgm:cxn modelId="{464CCFB6-B463-4DE1-9B3D-8BDD3979A9C8}" srcId="{333F118E-14DE-4754-ADFE-F1AD61A01A29}" destId="{18E43806-442B-40BB-95A0-DF3075CB5759}" srcOrd="1" destOrd="0" parTransId="{018BEE38-8CDE-49DB-BC54-9723C5D5271F}" sibTransId="{B8F110A8-9639-4373-B855-49829F2BA16A}"/>
    <dgm:cxn modelId="{F3ACD1E3-3337-4367-804E-1F1BD37CBDEC}" type="presOf" srcId="{333F118E-14DE-4754-ADFE-F1AD61A01A29}" destId="{AC270302-395A-4851-9D6F-6166684387A8}" srcOrd="0" destOrd="0" presId="urn:microsoft.com/office/officeart/2005/8/layout/process1"/>
    <dgm:cxn modelId="{190AE3F3-2881-4AAA-9C60-47A694F90B69}" type="presOf" srcId="{0597DD8D-AC06-4267-A2E5-C9627778E1BE}" destId="{5C2F9F54-3F18-429B-9955-AB50D4EBFB7E}" srcOrd="0" destOrd="0" presId="urn:microsoft.com/office/officeart/2005/8/layout/process1"/>
    <dgm:cxn modelId="{542F2F2B-B180-4836-8972-B35E3B9460D3}" type="presParOf" srcId="{AC270302-395A-4851-9D6F-6166684387A8}" destId="{DB94F20D-60EA-460E-A15F-DDB420F7FB98}" srcOrd="0" destOrd="0" presId="urn:microsoft.com/office/officeart/2005/8/layout/process1"/>
    <dgm:cxn modelId="{A2803B5A-2C25-4B8D-BE6F-ADB759DFFA0A}" type="presParOf" srcId="{AC270302-395A-4851-9D6F-6166684387A8}" destId="{5C2F9F54-3F18-429B-9955-AB50D4EBFB7E}" srcOrd="1" destOrd="0" presId="urn:microsoft.com/office/officeart/2005/8/layout/process1"/>
    <dgm:cxn modelId="{23BDE872-3C28-43C1-800B-CBD3FF39854A}" type="presParOf" srcId="{5C2F9F54-3F18-429B-9955-AB50D4EBFB7E}" destId="{CCAB17E4-2366-495F-A735-10E1F3142496}" srcOrd="0" destOrd="0" presId="urn:microsoft.com/office/officeart/2005/8/layout/process1"/>
    <dgm:cxn modelId="{8AB914AB-4391-44FF-B00B-26DEDEA3F656}" type="presParOf" srcId="{AC270302-395A-4851-9D6F-6166684387A8}" destId="{E8C68CD1-C23E-4B63-B3B0-09E537A7F2F1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283C3DD-D1AD-48BD-BCC2-E2AE7C377B04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2720B1-63F7-425F-99F1-A599194AF415}">
      <dgm:prSet custT="1"/>
      <dgm:spPr/>
      <dgm:t>
        <a:bodyPr/>
        <a:lstStyle/>
        <a:p>
          <a:pPr rtl="0"/>
          <a:r>
            <a:rPr lang="en-GB" sz="4800" dirty="0"/>
            <a:t>YERKES said that:</a:t>
          </a:r>
        </a:p>
      </dgm:t>
    </dgm:pt>
    <dgm:pt modelId="{3FB73A52-EEDB-465E-AB9E-13E828F05546}" type="parTrans" cxnId="{7626AA1C-7CC6-4AED-8A72-33BF21F005FB}">
      <dgm:prSet/>
      <dgm:spPr/>
      <dgm:t>
        <a:bodyPr/>
        <a:lstStyle/>
        <a:p>
          <a:endParaRPr lang="en-US" sz="1400"/>
        </a:p>
      </dgm:t>
    </dgm:pt>
    <dgm:pt modelId="{4C047191-89C4-4304-945C-DA082AB36B79}" type="sibTrans" cxnId="{7626AA1C-7CC6-4AED-8A72-33BF21F005FB}">
      <dgm:prSet/>
      <dgm:spPr/>
      <dgm:t>
        <a:bodyPr/>
        <a:lstStyle/>
        <a:p>
          <a:endParaRPr lang="en-US" sz="1400"/>
        </a:p>
      </dgm:t>
    </dgm:pt>
    <dgm:pt modelId="{980E34C5-BDAD-4C34-86B8-A9A776437A5E}">
      <dgm:prSet custT="1"/>
      <dgm:spPr/>
      <dgm:t>
        <a:bodyPr/>
        <a:lstStyle/>
        <a:p>
          <a:pPr rtl="0"/>
          <a:r>
            <a:rPr lang="en-GB" sz="3200" dirty="0"/>
            <a:t>These tests measure </a:t>
          </a:r>
        </a:p>
      </dgm:t>
    </dgm:pt>
    <dgm:pt modelId="{A5EC910D-B1C7-4550-8051-007FA6D5B2D4}" type="parTrans" cxnId="{9A4AA7D6-3D32-49E3-BB72-8F01948F4D7A}">
      <dgm:prSet/>
      <dgm:spPr/>
      <dgm:t>
        <a:bodyPr/>
        <a:lstStyle/>
        <a:p>
          <a:endParaRPr lang="en-US" sz="1400"/>
        </a:p>
      </dgm:t>
    </dgm:pt>
    <dgm:pt modelId="{9290F896-F9C1-40DE-BF37-341E1E89AEA9}" type="sibTrans" cxnId="{9A4AA7D6-3D32-49E3-BB72-8F01948F4D7A}">
      <dgm:prSet/>
      <dgm:spPr/>
      <dgm:t>
        <a:bodyPr/>
        <a:lstStyle/>
        <a:p>
          <a:endParaRPr lang="en-US" sz="1400"/>
        </a:p>
      </dgm:t>
    </dgm:pt>
    <dgm:pt modelId="{825033B0-7763-40A0-ABF7-3AEF349FE34F}">
      <dgm:prSet custT="1"/>
      <dgm:spPr/>
      <dgm:t>
        <a:bodyPr/>
        <a:lstStyle/>
        <a:p>
          <a:pPr rtl="0"/>
          <a:r>
            <a:rPr lang="en-GB" sz="3200" dirty="0"/>
            <a:t>NATIVE INTELLECTUAL ABILITY</a:t>
          </a:r>
        </a:p>
      </dgm:t>
    </dgm:pt>
    <dgm:pt modelId="{B30704EC-F3F1-48E5-8F75-E08B8AA08F2D}" type="parTrans" cxnId="{CDE836EE-B747-482E-A5EA-A668999ACBD2}">
      <dgm:prSet/>
      <dgm:spPr/>
      <dgm:t>
        <a:bodyPr/>
        <a:lstStyle/>
        <a:p>
          <a:endParaRPr lang="en-US" sz="1400"/>
        </a:p>
      </dgm:t>
    </dgm:pt>
    <dgm:pt modelId="{11075A94-65F5-469F-A0A3-2FE2AD85C432}" type="sibTrans" cxnId="{CDE836EE-B747-482E-A5EA-A668999ACBD2}">
      <dgm:prSet/>
      <dgm:spPr/>
      <dgm:t>
        <a:bodyPr/>
        <a:lstStyle/>
        <a:p>
          <a:endParaRPr lang="en-US" sz="1400"/>
        </a:p>
      </dgm:t>
    </dgm:pt>
    <dgm:pt modelId="{62371A87-8897-45C5-84E5-292F4E0D8DF2}" type="pres">
      <dgm:prSet presAssocID="{7283C3DD-D1AD-48BD-BCC2-E2AE7C377B04}" presName="Name0" presStyleCnt="0">
        <dgm:presLayoutVars>
          <dgm:dir/>
          <dgm:animLvl val="lvl"/>
          <dgm:resizeHandles val="exact"/>
        </dgm:presLayoutVars>
      </dgm:prSet>
      <dgm:spPr/>
    </dgm:pt>
    <dgm:pt modelId="{578D0754-BC20-41F9-B41B-61FD17806630}" type="pres">
      <dgm:prSet presAssocID="{492720B1-63F7-425F-99F1-A599194AF415}" presName="composite" presStyleCnt="0"/>
      <dgm:spPr/>
    </dgm:pt>
    <dgm:pt modelId="{EE03BE54-5EDA-44E2-A265-0F87132222B7}" type="pres">
      <dgm:prSet presAssocID="{492720B1-63F7-425F-99F1-A599194AF415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CDE28448-BB21-4C28-A0BA-D7D3BB52E442}" type="pres">
      <dgm:prSet presAssocID="{492720B1-63F7-425F-99F1-A599194AF415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F8681203-A28E-45E5-A606-BC5FDF490EFC}" type="presOf" srcId="{492720B1-63F7-425F-99F1-A599194AF415}" destId="{EE03BE54-5EDA-44E2-A265-0F87132222B7}" srcOrd="0" destOrd="0" presId="urn:microsoft.com/office/officeart/2005/8/layout/hList1"/>
    <dgm:cxn modelId="{7626AA1C-7CC6-4AED-8A72-33BF21F005FB}" srcId="{7283C3DD-D1AD-48BD-BCC2-E2AE7C377B04}" destId="{492720B1-63F7-425F-99F1-A599194AF415}" srcOrd="0" destOrd="0" parTransId="{3FB73A52-EEDB-465E-AB9E-13E828F05546}" sibTransId="{4C047191-89C4-4304-945C-DA082AB36B79}"/>
    <dgm:cxn modelId="{A001E59A-1689-4AB7-99F9-68403376DF28}" type="presOf" srcId="{7283C3DD-D1AD-48BD-BCC2-E2AE7C377B04}" destId="{62371A87-8897-45C5-84E5-292F4E0D8DF2}" srcOrd="0" destOrd="0" presId="urn:microsoft.com/office/officeart/2005/8/layout/hList1"/>
    <dgm:cxn modelId="{FC019DBF-1FD9-4538-930E-4BDDC23D1A24}" type="presOf" srcId="{825033B0-7763-40A0-ABF7-3AEF349FE34F}" destId="{CDE28448-BB21-4C28-A0BA-D7D3BB52E442}" srcOrd="0" destOrd="1" presId="urn:microsoft.com/office/officeart/2005/8/layout/hList1"/>
    <dgm:cxn modelId="{9A4AA7D6-3D32-49E3-BB72-8F01948F4D7A}" srcId="{492720B1-63F7-425F-99F1-A599194AF415}" destId="{980E34C5-BDAD-4C34-86B8-A9A776437A5E}" srcOrd="0" destOrd="0" parTransId="{A5EC910D-B1C7-4550-8051-007FA6D5B2D4}" sibTransId="{9290F896-F9C1-40DE-BF37-341E1E89AEA9}"/>
    <dgm:cxn modelId="{CDE836EE-B747-482E-A5EA-A668999ACBD2}" srcId="{492720B1-63F7-425F-99F1-A599194AF415}" destId="{825033B0-7763-40A0-ABF7-3AEF349FE34F}" srcOrd="1" destOrd="0" parTransId="{B30704EC-F3F1-48E5-8F75-E08B8AA08F2D}" sibTransId="{11075A94-65F5-469F-A0A3-2FE2AD85C432}"/>
    <dgm:cxn modelId="{30D4E1F2-1CDC-4C37-8FF8-B14A74212FD0}" type="presOf" srcId="{980E34C5-BDAD-4C34-86B8-A9A776437A5E}" destId="{CDE28448-BB21-4C28-A0BA-D7D3BB52E442}" srcOrd="0" destOrd="0" presId="urn:microsoft.com/office/officeart/2005/8/layout/hList1"/>
    <dgm:cxn modelId="{79650EB7-74DD-4B74-BD7B-181D51EF7EDA}" type="presParOf" srcId="{62371A87-8897-45C5-84E5-292F4E0D8DF2}" destId="{578D0754-BC20-41F9-B41B-61FD17806630}" srcOrd="0" destOrd="0" presId="urn:microsoft.com/office/officeart/2005/8/layout/hList1"/>
    <dgm:cxn modelId="{32BEC5B0-5C2D-42DD-A642-349EA9AF1D32}" type="presParOf" srcId="{578D0754-BC20-41F9-B41B-61FD17806630}" destId="{EE03BE54-5EDA-44E2-A265-0F87132222B7}" srcOrd="0" destOrd="0" presId="urn:microsoft.com/office/officeart/2005/8/layout/hList1"/>
    <dgm:cxn modelId="{8FC0FE23-4A69-4579-8631-DD13779C18D5}" type="presParOf" srcId="{578D0754-BC20-41F9-B41B-61FD17806630}" destId="{CDE28448-BB21-4C28-A0BA-D7D3BB52E44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B67915-E8C6-4FA7-8C1B-6474659AF327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F462A66-9031-4635-A9C4-A97A9217B8CA}">
      <dgm:prSet/>
      <dgm:spPr/>
      <dgm:t>
        <a:bodyPr/>
        <a:lstStyle/>
        <a:p>
          <a:pPr rtl="0"/>
          <a:r>
            <a:rPr lang="en-GB" dirty="0"/>
            <a:t>Gould reports many problems in the administration of the tests</a:t>
          </a:r>
        </a:p>
      </dgm:t>
    </dgm:pt>
    <dgm:pt modelId="{329EEF44-3D36-41D7-8ED3-4784F3DF2B35}" type="parTrans" cxnId="{9B5D305D-07F3-47BA-B3E2-83DAB05CA87F}">
      <dgm:prSet/>
      <dgm:spPr/>
      <dgm:t>
        <a:bodyPr/>
        <a:lstStyle/>
        <a:p>
          <a:endParaRPr lang="en-US"/>
        </a:p>
      </dgm:t>
    </dgm:pt>
    <dgm:pt modelId="{2C64C450-1181-436A-BE5D-2AFA8B9BE50C}" type="sibTrans" cxnId="{9B5D305D-07F3-47BA-B3E2-83DAB05CA87F}">
      <dgm:prSet/>
      <dgm:spPr/>
      <dgm:t>
        <a:bodyPr/>
        <a:lstStyle/>
        <a:p>
          <a:endParaRPr lang="en-US"/>
        </a:p>
      </dgm:t>
    </dgm:pt>
    <dgm:pt modelId="{C22091FA-DA96-49D2-BFB4-5ABCCA09E116}">
      <dgm:prSet/>
      <dgm:spPr/>
      <dgm:t>
        <a:bodyPr/>
        <a:lstStyle/>
        <a:p>
          <a:pPr rtl="0"/>
          <a:r>
            <a:rPr lang="en-GB"/>
            <a:t>Illiterate men were allocated to the Alpha</a:t>
          </a:r>
        </a:p>
      </dgm:t>
    </dgm:pt>
    <dgm:pt modelId="{31F692EE-5DF4-4B36-915E-89B28870181E}" type="parTrans" cxnId="{A0C9F21F-B1C2-40D7-BEE3-AED2C6AA432C}">
      <dgm:prSet/>
      <dgm:spPr/>
      <dgm:t>
        <a:bodyPr/>
        <a:lstStyle/>
        <a:p>
          <a:endParaRPr lang="en-US"/>
        </a:p>
      </dgm:t>
    </dgm:pt>
    <dgm:pt modelId="{0E69CAD1-50A2-425A-8A12-9F3B468386DB}" type="sibTrans" cxnId="{A0C9F21F-B1C2-40D7-BEE3-AED2C6AA432C}">
      <dgm:prSet/>
      <dgm:spPr/>
      <dgm:t>
        <a:bodyPr/>
        <a:lstStyle/>
        <a:p>
          <a:endParaRPr lang="en-US"/>
        </a:p>
      </dgm:t>
    </dgm:pt>
    <dgm:pt modelId="{86AB313E-1D20-4BD1-AD9E-42C506DD2C69}">
      <dgm:prSet/>
      <dgm:spPr/>
      <dgm:t>
        <a:bodyPr/>
        <a:lstStyle/>
        <a:p>
          <a:pPr rtl="0"/>
          <a:r>
            <a:rPr lang="en-GB"/>
            <a:t>The queues for the Beta became so long that some men were reallocated to the Alpha</a:t>
          </a:r>
        </a:p>
      </dgm:t>
    </dgm:pt>
    <dgm:pt modelId="{5033C347-4314-4011-9418-0FC7AD0ED12A}" type="parTrans" cxnId="{8199E512-3934-4C64-B833-D023BE337823}">
      <dgm:prSet/>
      <dgm:spPr/>
      <dgm:t>
        <a:bodyPr/>
        <a:lstStyle/>
        <a:p>
          <a:endParaRPr lang="en-US"/>
        </a:p>
      </dgm:t>
    </dgm:pt>
    <dgm:pt modelId="{79FCF15C-F7C2-41FE-A36D-55E56B21C2B1}" type="sibTrans" cxnId="{8199E512-3934-4C64-B833-D023BE337823}">
      <dgm:prSet/>
      <dgm:spPr/>
      <dgm:t>
        <a:bodyPr/>
        <a:lstStyle/>
        <a:p>
          <a:endParaRPr lang="en-US"/>
        </a:p>
      </dgm:t>
    </dgm:pt>
    <dgm:pt modelId="{358F4384-8924-448B-862E-144AB1C3DDAA}">
      <dgm:prSet/>
      <dgm:spPr/>
      <dgm:t>
        <a:bodyPr/>
        <a:lstStyle/>
        <a:p>
          <a:pPr rtl="0"/>
          <a:r>
            <a:rPr lang="en-GB"/>
            <a:t>Many who failed the Alpha were never recalled</a:t>
          </a:r>
        </a:p>
      </dgm:t>
    </dgm:pt>
    <dgm:pt modelId="{7AAAC1BC-0EA0-4D21-8588-1D2D69B60EF8}" type="parTrans" cxnId="{0DE3D854-535D-4A27-A7CB-EE8F8E016251}">
      <dgm:prSet/>
      <dgm:spPr/>
      <dgm:t>
        <a:bodyPr/>
        <a:lstStyle/>
        <a:p>
          <a:endParaRPr lang="en-US"/>
        </a:p>
      </dgm:t>
    </dgm:pt>
    <dgm:pt modelId="{D07FB9F8-A0C4-4528-B1D4-64DC1563D3EB}" type="sibTrans" cxnId="{0DE3D854-535D-4A27-A7CB-EE8F8E016251}">
      <dgm:prSet/>
      <dgm:spPr/>
      <dgm:t>
        <a:bodyPr/>
        <a:lstStyle/>
        <a:p>
          <a:endParaRPr lang="en-US"/>
        </a:p>
      </dgm:t>
    </dgm:pt>
    <dgm:pt modelId="{9B4D3FB9-0D5D-405C-BAEF-181FCA76E4FC}" type="pres">
      <dgm:prSet presAssocID="{57B67915-E8C6-4FA7-8C1B-6474659AF327}" presName="Name0" presStyleCnt="0">
        <dgm:presLayoutVars>
          <dgm:dir/>
          <dgm:animLvl val="lvl"/>
          <dgm:resizeHandles val="exact"/>
        </dgm:presLayoutVars>
      </dgm:prSet>
      <dgm:spPr/>
    </dgm:pt>
    <dgm:pt modelId="{002E7A69-704F-43DF-8765-FDEDCE935923}" type="pres">
      <dgm:prSet presAssocID="{CF462A66-9031-4635-A9C4-A97A9217B8CA}" presName="linNode" presStyleCnt="0"/>
      <dgm:spPr/>
    </dgm:pt>
    <dgm:pt modelId="{D707D88B-351E-463E-96B7-530DDA60759C}" type="pres">
      <dgm:prSet presAssocID="{CF462A66-9031-4635-A9C4-A97A9217B8CA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DA5DE885-D05B-4FB7-85D9-E22C424D81D3}" type="pres">
      <dgm:prSet presAssocID="{2C64C450-1181-436A-BE5D-2AFA8B9BE50C}" presName="sp" presStyleCnt="0"/>
      <dgm:spPr/>
    </dgm:pt>
    <dgm:pt modelId="{111F8F56-2A9A-4EE5-B64F-1423D3FCB701}" type="pres">
      <dgm:prSet presAssocID="{C22091FA-DA96-49D2-BFB4-5ABCCA09E116}" presName="linNode" presStyleCnt="0"/>
      <dgm:spPr/>
    </dgm:pt>
    <dgm:pt modelId="{478C7430-3661-489F-B9AB-A5525274D2C2}" type="pres">
      <dgm:prSet presAssocID="{C22091FA-DA96-49D2-BFB4-5ABCCA09E116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4A5F6FE6-A438-4A47-A75D-372ABD907078}" type="pres">
      <dgm:prSet presAssocID="{0E69CAD1-50A2-425A-8A12-9F3B468386DB}" presName="sp" presStyleCnt="0"/>
      <dgm:spPr/>
    </dgm:pt>
    <dgm:pt modelId="{4BCD2FAD-EDB0-4709-A901-02E8E7875758}" type="pres">
      <dgm:prSet presAssocID="{86AB313E-1D20-4BD1-AD9E-42C506DD2C69}" presName="linNode" presStyleCnt="0"/>
      <dgm:spPr/>
    </dgm:pt>
    <dgm:pt modelId="{FB94175E-92F9-42D2-A689-61200BD1F281}" type="pres">
      <dgm:prSet presAssocID="{86AB313E-1D20-4BD1-AD9E-42C506DD2C69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D250588-6FE6-4554-A80A-C46F790CF781}" type="pres">
      <dgm:prSet presAssocID="{79FCF15C-F7C2-41FE-A36D-55E56B21C2B1}" presName="sp" presStyleCnt="0"/>
      <dgm:spPr/>
    </dgm:pt>
    <dgm:pt modelId="{7C2BB9DD-A1F9-44F1-B5C2-8894080A62E3}" type="pres">
      <dgm:prSet presAssocID="{358F4384-8924-448B-862E-144AB1C3DDAA}" presName="linNode" presStyleCnt="0"/>
      <dgm:spPr/>
    </dgm:pt>
    <dgm:pt modelId="{79BD87B6-5A45-4786-9675-45C0CB633C36}" type="pres">
      <dgm:prSet presAssocID="{358F4384-8924-448B-862E-144AB1C3DDAA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8199E512-3934-4C64-B833-D023BE337823}" srcId="{57B67915-E8C6-4FA7-8C1B-6474659AF327}" destId="{86AB313E-1D20-4BD1-AD9E-42C506DD2C69}" srcOrd="2" destOrd="0" parTransId="{5033C347-4314-4011-9418-0FC7AD0ED12A}" sibTransId="{79FCF15C-F7C2-41FE-A36D-55E56B21C2B1}"/>
    <dgm:cxn modelId="{A0C9F21F-B1C2-40D7-BEE3-AED2C6AA432C}" srcId="{57B67915-E8C6-4FA7-8C1B-6474659AF327}" destId="{C22091FA-DA96-49D2-BFB4-5ABCCA09E116}" srcOrd="1" destOrd="0" parTransId="{31F692EE-5DF4-4B36-915E-89B28870181E}" sibTransId="{0E69CAD1-50A2-425A-8A12-9F3B468386DB}"/>
    <dgm:cxn modelId="{C91C3527-8802-41CA-A640-F1F8179BB653}" type="presOf" srcId="{358F4384-8924-448B-862E-144AB1C3DDAA}" destId="{79BD87B6-5A45-4786-9675-45C0CB633C36}" srcOrd="0" destOrd="0" presId="urn:microsoft.com/office/officeart/2005/8/layout/vList5"/>
    <dgm:cxn modelId="{9B5D305D-07F3-47BA-B3E2-83DAB05CA87F}" srcId="{57B67915-E8C6-4FA7-8C1B-6474659AF327}" destId="{CF462A66-9031-4635-A9C4-A97A9217B8CA}" srcOrd="0" destOrd="0" parTransId="{329EEF44-3D36-41D7-8ED3-4784F3DF2B35}" sibTransId="{2C64C450-1181-436A-BE5D-2AFA8B9BE50C}"/>
    <dgm:cxn modelId="{0DE3D854-535D-4A27-A7CB-EE8F8E016251}" srcId="{57B67915-E8C6-4FA7-8C1B-6474659AF327}" destId="{358F4384-8924-448B-862E-144AB1C3DDAA}" srcOrd="3" destOrd="0" parTransId="{7AAAC1BC-0EA0-4D21-8588-1D2D69B60EF8}" sibTransId="{D07FB9F8-A0C4-4528-B1D4-64DC1563D3EB}"/>
    <dgm:cxn modelId="{61C8B389-48EB-46CD-B219-559709706378}" type="presOf" srcId="{C22091FA-DA96-49D2-BFB4-5ABCCA09E116}" destId="{478C7430-3661-489F-B9AB-A5525274D2C2}" srcOrd="0" destOrd="0" presId="urn:microsoft.com/office/officeart/2005/8/layout/vList5"/>
    <dgm:cxn modelId="{817387A1-B394-4EAB-BA20-410E19F60D31}" type="presOf" srcId="{86AB313E-1D20-4BD1-AD9E-42C506DD2C69}" destId="{FB94175E-92F9-42D2-A689-61200BD1F281}" srcOrd="0" destOrd="0" presId="urn:microsoft.com/office/officeart/2005/8/layout/vList5"/>
    <dgm:cxn modelId="{F71250A9-CADD-4B12-AC96-29A3ABDCC0DF}" type="presOf" srcId="{CF462A66-9031-4635-A9C4-A97A9217B8CA}" destId="{D707D88B-351E-463E-96B7-530DDA60759C}" srcOrd="0" destOrd="0" presId="urn:microsoft.com/office/officeart/2005/8/layout/vList5"/>
    <dgm:cxn modelId="{F369EBB9-9668-49B2-A1D2-6A60B7A0EBC9}" type="presOf" srcId="{57B67915-E8C6-4FA7-8C1B-6474659AF327}" destId="{9B4D3FB9-0D5D-405C-BAEF-181FCA76E4FC}" srcOrd="0" destOrd="0" presId="urn:microsoft.com/office/officeart/2005/8/layout/vList5"/>
    <dgm:cxn modelId="{22540831-A65B-4932-A1EC-CD12DBAF3BAD}" type="presParOf" srcId="{9B4D3FB9-0D5D-405C-BAEF-181FCA76E4FC}" destId="{002E7A69-704F-43DF-8765-FDEDCE935923}" srcOrd="0" destOrd="0" presId="urn:microsoft.com/office/officeart/2005/8/layout/vList5"/>
    <dgm:cxn modelId="{BD30A392-E9BE-4992-ABF7-3A84EA0FEC24}" type="presParOf" srcId="{002E7A69-704F-43DF-8765-FDEDCE935923}" destId="{D707D88B-351E-463E-96B7-530DDA60759C}" srcOrd="0" destOrd="0" presId="urn:microsoft.com/office/officeart/2005/8/layout/vList5"/>
    <dgm:cxn modelId="{9ABE82E5-D179-437D-B3D3-AA09F3A2C542}" type="presParOf" srcId="{9B4D3FB9-0D5D-405C-BAEF-181FCA76E4FC}" destId="{DA5DE885-D05B-4FB7-85D9-E22C424D81D3}" srcOrd="1" destOrd="0" presId="urn:microsoft.com/office/officeart/2005/8/layout/vList5"/>
    <dgm:cxn modelId="{090C91F3-52A4-4712-9A63-395C47F9EE49}" type="presParOf" srcId="{9B4D3FB9-0D5D-405C-BAEF-181FCA76E4FC}" destId="{111F8F56-2A9A-4EE5-B64F-1423D3FCB701}" srcOrd="2" destOrd="0" presId="urn:microsoft.com/office/officeart/2005/8/layout/vList5"/>
    <dgm:cxn modelId="{5FFB417E-3D54-4EC2-8A17-2108FD8922EC}" type="presParOf" srcId="{111F8F56-2A9A-4EE5-B64F-1423D3FCB701}" destId="{478C7430-3661-489F-B9AB-A5525274D2C2}" srcOrd="0" destOrd="0" presId="urn:microsoft.com/office/officeart/2005/8/layout/vList5"/>
    <dgm:cxn modelId="{898CEC3A-15FD-4B5D-884D-A4961FDD45CD}" type="presParOf" srcId="{9B4D3FB9-0D5D-405C-BAEF-181FCA76E4FC}" destId="{4A5F6FE6-A438-4A47-A75D-372ABD907078}" srcOrd="3" destOrd="0" presId="urn:microsoft.com/office/officeart/2005/8/layout/vList5"/>
    <dgm:cxn modelId="{83E66F7F-7EB5-4DDD-83CA-CED77A523D44}" type="presParOf" srcId="{9B4D3FB9-0D5D-405C-BAEF-181FCA76E4FC}" destId="{4BCD2FAD-EDB0-4709-A901-02E8E7875758}" srcOrd="4" destOrd="0" presId="urn:microsoft.com/office/officeart/2005/8/layout/vList5"/>
    <dgm:cxn modelId="{16F8D763-B061-4B60-B24E-5AD916C8E69E}" type="presParOf" srcId="{4BCD2FAD-EDB0-4709-A901-02E8E7875758}" destId="{FB94175E-92F9-42D2-A689-61200BD1F281}" srcOrd="0" destOrd="0" presId="urn:microsoft.com/office/officeart/2005/8/layout/vList5"/>
    <dgm:cxn modelId="{22C285C4-C5B1-4A9A-9DB7-07AE79D25569}" type="presParOf" srcId="{9B4D3FB9-0D5D-405C-BAEF-181FCA76E4FC}" destId="{AD250588-6FE6-4554-A80A-C46F790CF781}" srcOrd="5" destOrd="0" presId="urn:microsoft.com/office/officeart/2005/8/layout/vList5"/>
    <dgm:cxn modelId="{20B86A78-B399-4538-9C0B-93A99D02D1E1}" type="presParOf" srcId="{9B4D3FB9-0D5D-405C-BAEF-181FCA76E4FC}" destId="{7C2BB9DD-A1F9-44F1-B5C2-8894080A62E3}" srcOrd="6" destOrd="0" presId="urn:microsoft.com/office/officeart/2005/8/layout/vList5"/>
    <dgm:cxn modelId="{90977CB9-2193-41C7-8122-5AA41028C795}" type="presParOf" srcId="{7C2BB9DD-A1F9-44F1-B5C2-8894080A62E3}" destId="{79BD87B6-5A45-4786-9675-45C0CB633C3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2982545-4E72-4827-A8EE-7F83E938E819}" type="doc">
      <dgm:prSet loTypeId="urn:microsoft.com/office/officeart/2005/8/layout/lProcess3" loCatId="process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en-US"/>
        </a:p>
      </dgm:t>
    </dgm:pt>
    <dgm:pt modelId="{5F6819A7-3C83-453E-9AB8-C6701A8F5443}">
      <dgm:prSet/>
      <dgm:spPr/>
      <dgm:t>
        <a:bodyPr/>
        <a:lstStyle/>
        <a:p>
          <a:pPr rtl="0"/>
          <a:r>
            <a:rPr lang="en-GB" dirty="0"/>
            <a:t>in other words intelligence which was unaffected by culture or educational opportunities</a:t>
          </a:r>
        </a:p>
      </dgm:t>
    </dgm:pt>
    <dgm:pt modelId="{1462F7A7-5F6F-4AA2-B011-20A16BB88C14}" type="parTrans" cxnId="{D20162E8-1D3D-45C1-BFF1-CBC019A98BA6}">
      <dgm:prSet/>
      <dgm:spPr/>
      <dgm:t>
        <a:bodyPr/>
        <a:lstStyle/>
        <a:p>
          <a:endParaRPr lang="en-US"/>
        </a:p>
      </dgm:t>
    </dgm:pt>
    <dgm:pt modelId="{13FF9CAD-73DD-48CF-A254-CCB73B0291C9}" type="sibTrans" cxnId="{D20162E8-1D3D-45C1-BFF1-CBC019A98BA6}">
      <dgm:prSet/>
      <dgm:spPr/>
      <dgm:t>
        <a:bodyPr/>
        <a:lstStyle/>
        <a:p>
          <a:endParaRPr lang="en-US"/>
        </a:p>
      </dgm:t>
    </dgm:pt>
    <dgm:pt modelId="{08042A54-D417-4437-97FF-DB28EF5296F5}" type="pres">
      <dgm:prSet presAssocID="{92982545-4E72-4827-A8EE-7F83E938E819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E93F3CD5-9236-448E-AD03-4D6E80A462BC}" type="pres">
      <dgm:prSet presAssocID="{5F6819A7-3C83-453E-9AB8-C6701A8F5443}" presName="horFlow" presStyleCnt="0"/>
      <dgm:spPr/>
    </dgm:pt>
    <dgm:pt modelId="{9C7392AD-94DA-4212-8DDD-89881C8CF064}" type="pres">
      <dgm:prSet presAssocID="{5F6819A7-3C83-453E-9AB8-C6701A8F5443}" presName="bigChev" presStyleLbl="node1" presStyleIdx="0" presStyleCnt="1" custLinFactNeighborX="3363" custLinFactNeighborY="-34446"/>
      <dgm:spPr/>
    </dgm:pt>
  </dgm:ptLst>
  <dgm:cxnLst>
    <dgm:cxn modelId="{5465927C-7A86-4F6F-AD6A-9BB38BF5AAC5}" type="presOf" srcId="{5F6819A7-3C83-453E-9AB8-C6701A8F5443}" destId="{9C7392AD-94DA-4212-8DDD-89881C8CF064}" srcOrd="0" destOrd="0" presId="urn:microsoft.com/office/officeart/2005/8/layout/lProcess3"/>
    <dgm:cxn modelId="{01C8B5D5-832A-4E74-9C91-D2F402376B25}" type="presOf" srcId="{92982545-4E72-4827-A8EE-7F83E938E819}" destId="{08042A54-D417-4437-97FF-DB28EF5296F5}" srcOrd="0" destOrd="0" presId="urn:microsoft.com/office/officeart/2005/8/layout/lProcess3"/>
    <dgm:cxn modelId="{D20162E8-1D3D-45C1-BFF1-CBC019A98BA6}" srcId="{92982545-4E72-4827-A8EE-7F83E938E819}" destId="{5F6819A7-3C83-453E-9AB8-C6701A8F5443}" srcOrd="0" destOrd="0" parTransId="{1462F7A7-5F6F-4AA2-B011-20A16BB88C14}" sibTransId="{13FF9CAD-73DD-48CF-A254-CCB73B0291C9}"/>
    <dgm:cxn modelId="{072CD47A-33EC-4682-8EAB-E1DA03CEF3B0}" type="presParOf" srcId="{08042A54-D417-4437-97FF-DB28EF5296F5}" destId="{E93F3CD5-9236-448E-AD03-4D6E80A462BC}" srcOrd="0" destOrd="0" presId="urn:microsoft.com/office/officeart/2005/8/layout/lProcess3"/>
    <dgm:cxn modelId="{F774356A-26F2-42E0-B182-39462FC67EA5}" type="presParOf" srcId="{E93F3CD5-9236-448E-AD03-4D6E80A462BC}" destId="{9C7392AD-94DA-4212-8DDD-89881C8CF064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82CA7E5-72E0-4D45-81DA-556C6591ACE7}" type="doc">
      <dgm:prSet loTypeId="urn:microsoft.com/office/officeart/2005/8/layout/cycle2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FB352CBC-D176-4ABA-85E2-BE3E1E8F9542}">
      <dgm:prSet/>
      <dgm:spPr/>
      <dgm:t>
        <a:bodyPr/>
        <a:lstStyle/>
        <a:p>
          <a:pPr rtl="0"/>
          <a:r>
            <a:rPr lang="en-GB" dirty="0"/>
            <a:t>The BETA test still required men to use pencils and paper - and many had never been educated at all</a:t>
          </a:r>
        </a:p>
      </dgm:t>
    </dgm:pt>
    <dgm:pt modelId="{4D74B98A-C5E4-4F1E-BFA9-E12A7FC51E77}" type="parTrans" cxnId="{F43BC555-8717-4597-8F3F-E3AFC237A9E9}">
      <dgm:prSet/>
      <dgm:spPr/>
      <dgm:t>
        <a:bodyPr/>
        <a:lstStyle/>
        <a:p>
          <a:endParaRPr lang="en-US"/>
        </a:p>
      </dgm:t>
    </dgm:pt>
    <dgm:pt modelId="{0884576F-2CB6-4847-B31B-6979A670567A}" type="sibTrans" cxnId="{F43BC555-8717-4597-8F3F-E3AFC237A9E9}">
      <dgm:prSet/>
      <dgm:spPr/>
      <dgm:t>
        <a:bodyPr/>
        <a:lstStyle/>
        <a:p>
          <a:endParaRPr lang="en-US"/>
        </a:p>
      </dgm:t>
    </dgm:pt>
    <dgm:pt modelId="{BBE8B289-8303-4D91-BA11-FB74260AACA3}" type="pres">
      <dgm:prSet presAssocID="{682CA7E5-72E0-4D45-81DA-556C6591ACE7}" presName="cycle" presStyleCnt="0">
        <dgm:presLayoutVars>
          <dgm:dir/>
          <dgm:resizeHandles val="exact"/>
        </dgm:presLayoutVars>
      </dgm:prSet>
      <dgm:spPr/>
    </dgm:pt>
    <dgm:pt modelId="{C0858C23-FCAE-44F3-9CB0-0F9417195AB6}" type="pres">
      <dgm:prSet presAssocID="{FB352CBC-D176-4ABA-85E2-BE3E1E8F9542}" presName="node" presStyleLbl="node1" presStyleIdx="0" presStyleCnt="1" custScaleX="111625">
        <dgm:presLayoutVars>
          <dgm:bulletEnabled val="1"/>
        </dgm:presLayoutVars>
      </dgm:prSet>
      <dgm:spPr/>
    </dgm:pt>
  </dgm:ptLst>
  <dgm:cxnLst>
    <dgm:cxn modelId="{93EDF028-EE3D-4147-A5E0-8A3AE6209446}" type="presOf" srcId="{FB352CBC-D176-4ABA-85E2-BE3E1E8F9542}" destId="{C0858C23-FCAE-44F3-9CB0-0F9417195AB6}" srcOrd="0" destOrd="0" presId="urn:microsoft.com/office/officeart/2005/8/layout/cycle2"/>
    <dgm:cxn modelId="{CE859E50-D732-4305-8F35-FC05E2432D43}" type="presOf" srcId="{682CA7E5-72E0-4D45-81DA-556C6591ACE7}" destId="{BBE8B289-8303-4D91-BA11-FB74260AACA3}" srcOrd="0" destOrd="0" presId="urn:microsoft.com/office/officeart/2005/8/layout/cycle2"/>
    <dgm:cxn modelId="{F43BC555-8717-4597-8F3F-E3AFC237A9E9}" srcId="{682CA7E5-72E0-4D45-81DA-556C6591ACE7}" destId="{FB352CBC-D176-4ABA-85E2-BE3E1E8F9542}" srcOrd="0" destOrd="0" parTransId="{4D74B98A-C5E4-4F1E-BFA9-E12A7FC51E77}" sibTransId="{0884576F-2CB6-4847-B31B-6979A670567A}"/>
    <dgm:cxn modelId="{6B7993AD-C872-4407-BBEF-40995664A7E6}" type="presParOf" srcId="{BBE8B289-8303-4D91-BA11-FB74260AACA3}" destId="{C0858C23-FCAE-44F3-9CB0-0F9417195AB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B7B0DC1-57FA-4344-B65C-4EA5DFD76B2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F92B4A5-8FF6-4C71-A7C1-A95E020FE50D}">
      <dgm:prSet/>
      <dgm:spPr/>
      <dgm:t>
        <a:bodyPr/>
        <a:lstStyle/>
        <a:p>
          <a:pPr rtl="0"/>
          <a:r>
            <a:rPr lang="en-GB" dirty="0"/>
            <a:t>However the results were used by the army and had great impact - mental testing became…..‘scientifically established’</a:t>
          </a:r>
        </a:p>
      </dgm:t>
    </dgm:pt>
    <dgm:pt modelId="{2C891804-DEA5-47D7-AFE1-EF7B4DF419CB}" type="parTrans" cxnId="{1825F556-4BEA-49F2-B922-8D1E1A053A1D}">
      <dgm:prSet/>
      <dgm:spPr/>
      <dgm:t>
        <a:bodyPr/>
        <a:lstStyle/>
        <a:p>
          <a:endParaRPr lang="en-US"/>
        </a:p>
      </dgm:t>
    </dgm:pt>
    <dgm:pt modelId="{97B22E4C-1C7B-4D6F-AEB0-769C65B16E3C}" type="sibTrans" cxnId="{1825F556-4BEA-49F2-B922-8D1E1A053A1D}">
      <dgm:prSet/>
      <dgm:spPr/>
      <dgm:t>
        <a:bodyPr/>
        <a:lstStyle/>
        <a:p>
          <a:endParaRPr lang="en-US"/>
        </a:p>
      </dgm:t>
    </dgm:pt>
    <dgm:pt modelId="{9C151225-25BA-4148-A9BC-34625650851D}">
      <dgm:prSet/>
      <dgm:spPr/>
      <dgm:t>
        <a:bodyPr/>
        <a:lstStyle/>
        <a:p>
          <a:pPr rtl="0"/>
          <a:r>
            <a:rPr lang="en-GB"/>
            <a:t>By 1921 commercial and educational establishments were using the tests</a:t>
          </a:r>
        </a:p>
      </dgm:t>
    </dgm:pt>
    <dgm:pt modelId="{1E566974-513A-486F-B52D-C82E689CB079}" type="parTrans" cxnId="{C0BC2AD9-AA1B-4744-B721-911C50535138}">
      <dgm:prSet/>
      <dgm:spPr/>
      <dgm:t>
        <a:bodyPr/>
        <a:lstStyle/>
        <a:p>
          <a:endParaRPr lang="en-US"/>
        </a:p>
      </dgm:t>
    </dgm:pt>
    <dgm:pt modelId="{852D554D-F694-4F52-8D76-000E6900B825}" type="sibTrans" cxnId="{C0BC2AD9-AA1B-4744-B721-911C50535138}">
      <dgm:prSet/>
      <dgm:spPr/>
      <dgm:t>
        <a:bodyPr/>
        <a:lstStyle/>
        <a:p>
          <a:endParaRPr lang="en-US"/>
        </a:p>
      </dgm:t>
    </dgm:pt>
    <dgm:pt modelId="{36B02158-A15E-47C8-ACB0-6FA6FDCFC31E}" type="pres">
      <dgm:prSet presAssocID="{EB7B0DC1-57FA-4344-B65C-4EA5DFD76B24}" presName="vert0" presStyleCnt="0">
        <dgm:presLayoutVars>
          <dgm:dir/>
          <dgm:animOne val="branch"/>
          <dgm:animLvl val="lvl"/>
        </dgm:presLayoutVars>
      </dgm:prSet>
      <dgm:spPr/>
    </dgm:pt>
    <dgm:pt modelId="{5D5737A9-BB4D-49CF-A98D-51D07835816D}" type="pres">
      <dgm:prSet presAssocID="{CF92B4A5-8FF6-4C71-A7C1-A95E020FE50D}" presName="thickLine" presStyleLbl="alignNode1" presStyleIdx="0" presStyleCnt="2"/>
      <dgm:spPr/>
    </dgm:pt>
    <dgm:pt modelId="{BD1D2A89-C174-418C-8EFD-9E984B73E258}" type="pres">
      <dgm:prSet presAssocID="{CF92B4A5-8FF6-4C71-A7C1-A95E020FE50D}" presName="horz1" presStyleCnt="0"/>
      <dgm:spPr/>
    </dgm:pt>
    <dgm:pt modelId="{64880ED9-C632-4AFD-B838-30AD19972215}" type="pres">
      <dgm:prSet presAssocID="{CF92B4A5-8FF6-4C71-A7C1-A95E020FE50D}" presName="tx1" presStyleLbl="revTx" presStyleIdx="0" presStyleCnt="2"/>
      <dgm:spPr/>
    </dgm:pt>
    <dgm:pt modelId="{3B8E3078-D102-4E93-A88C-3DE153AC803E}" type="pres">
      <dgm:prSet presAssocID="{CF92B4A5-8FF6-4C71-A7C1-A95E020FE50D}" presName="vert1" presStyleCnt="0"/>
      <dgm:spPr/>
    </dgm:pt>
    <dgm:pt modelId="{C4AD5793-34EE-414C-91E9-53F5E80F390A}" type="pres">
      <dgm:prSet presAssocID="{9C151225-25BA-4148-A9BC-34625650851D}" presName="thickLine" presStyleLbl="alignNode1" presStyleIdx="1" presStyleCnt="2"/>
      <dgm:spPr/>
    </dgm:pt>
    <dgm:pt modelId="{FB62A617-5F85-47CB-87E1-779B2EA64ACE}" type="pres">
      <dgm:prSet presAssocID="{9C151225-25BA-4148-A9BC-34625650851D}" presName="horz1" presStyleCnt="0"/>
      <dgm:spPr/>
    </dgm:pt>
    <dgm:pt modelId="{69F4FB51-77BE-4F9D-904F-2E221B01CF90}" type="pres">
      <dgm:prSet presAssocID="{9C151225-25BA-4148-A9BC-34625650851D}" presName="tx1" presStyleLbl="revTx" presStyleIdx="1" presStyleCnt="2"/>
      <dgm:spPr/>
    </dgm:pt>
    <dgm:pt modelId="{6ABDEF7E-5FCD-41EA-A9E1-312568D37AA8}" type="pres">
      <dgm:prSet presAssocID="{9C151225-25BA-4148-A9BC-34625650851D}" presName="vert1" presStyleCnt="0"/>
      <dgm:spPr/>
    </dgm:pt>
  </dgm:ptLst>
  <dgm:cxnLst>
    <dgm:cxn modelId="{0B171E01-E226-4B3F-A118-5948D09FCBEC}" type="presOf" srcId="{9C151225-25BA-4148-A9BC-34625650851D}" destId="{69F4FB51-77BE-4F9D-904F-2E221B01CF90}" srcOrd="0" destOrd="0" presId="urn:microsoft.com/office/officeart/2008/layout/LinedList"/>
    <dgm:cxn modelId="{705D5110-4291-45AC-A4E6-511EAC7FBF7B}" type="presOf" srcId="{EB7B0DC1-57FA-4344-B65C-4EA5DFD76B24}" destId="{36B02158-A15E-47C8-ACB0-6FA6FDCFC31E}" srcOrd="0" destOrd="0" presId="urn:microsoft.com/office/officeart/2008/layout/LinedList"/>
    <dgm:cxn modelId="{1825F556-4BEA-49F2-B922-8D1E1A053A1D}" srcId="{EB7B0DC1-57FA-4344-B65C-4EA5DFD76B24}" destId="{CF92B4A5-8FF6-4C71-A7C1-A95E020FE50D}" srcOrd="0" destOrd="0" parTransId="{2C891804-DEA5-47D7-AFE1-EF7B4DF419CB}" sibTransId="{97B22E4C-1C7B-4D6F-AEB0-769C65B16E3C}"/>
    <dgm:cxn modelId="{383F8783-88DE-40A2-90B1-37510779A95C}" type="presOf" srcId="{CF92B4A5-8FF6-4C71-A7C1-A95E020FE50D}" destId="{64880ED9-C632-4AFD-B838-30AD19972215}" srcOrd="0" destOrd="0" presId="urn:microsoft.com/office/officeart/2008/layout/LinedList"/>
    <dgm:cxn modelId="{C0BC2AD9-AA1B-4744-B721-911C50535138}" srcId="{EB7B0DC1-57FA-4344-B65C-4EA5DFD76B24}" destId="{9C151225-25BA-4148-A9BC-34625650851D}" srcOrd="1" destOrd="0" parTransId="{1E566974-513A-486F-B52D-C82E689CB079}" sibTransId="{852D554D-F694-4F52-8D76-000E6900B825}"/>
    <dgm:cxn modelId="{801DE377-DBE4-4C3D-9BF4-6FEFC09DC77A}" type="presParOf" srcId="{36B02158-A15E-47C8-ACB0-6FA6FDCFC31E}" destId="{5D5737A9-BB4D-49CF-A98D-51D07835816D}" srcOrd="0" destOrd="0" presId="urn:microsoft.com/office/officeart/2008/layout/LinedList"/>
    <dgm:cxn modelId="{9F32583C-3845-44DC-958E-88ADD61AA4CE}" type="presParOf" srcId="{36B02158-A15E-47C8-ACB0-6FA6FDCFC31E}" destId="{BD1D2A89-C174-418C-8EFD-9E984B73E258}" srcOrd="1" destOrd="0" presId="urn:microsoft.com/office/officeart/2008/layout/LinedList"/>
    <dgm:cxn modelId="{F310280F-18E9-4CF4-A99D-0C75D654F15B}" type="presParOf" srcId="{BD1D2A89-C174-418C-8EFD-9E984B73E258}" destId="{64880ED9-C632-4AFD-B838-30AD19972215}" srcOrd="0" destOrd="0" presId="urn:microsoft.com/office/officeart/2008/layout/LinedList"/>
    <dgm:cxn modelId="{BB0D2ECB-1D82-49C0-927B-550EB1AC19A8}" type="presParOf" srcId="{BD1D2A89-C174-418C-8EFD-9E984B73E258}" destId="{3B8E3078-D102-4E93-A88C-3DE153AC803E}" srcOrd="1" destOrd="0" presId="urn:microsoft.com/office/officeart/2008/layout/LinedList"/>
    <dgm:cxn modelId="{D5F26617-BACC-4E52-9D23-B0CD706AA443}" type="presParOf" srcId="{36B02158-A15E-47C8-ACB0-6FA6FDCFC31E}" destId="{C4AD5793-34EE-414C-91E9-53F5E80F390A}" srcOrd="2" destOrd="0" presId="urn:microsoft.com/office/officeart/2008/layout/LinedList"/>
    <dgm:cxn modelId="{E7939FB5-4470-4173-95C2-4C8418D408C2}" type="presParOf" srcId="{36B02158-A15E-47C8-ACB0-6FA6FDCFC31E}" destId="{FB62A617-5F85-47CB-87E1-779B2EA64ACE}" srcOrd="3" destOrd="0" presId="urn:microsoft.com/office/officeart/2008/layout/LinedList"/>
    <dgm:cxn modelId="{1A390631-EE70-4123-860A-213C05FF2C4F}" type="presParOf" srcId="{FB62A617-5F85-47CB-87E1-779B2EA64ACE}" destId="{69F4FB51-77BE-4F9D-904F-2E221B01CF90}" srcOrd="0" destOrd="0" presId="urn:microsoft.com/office/officeart/2008/layout/LinedList"/>
    <dgm:cxn modelId="{C4FE66B5-D964-4436-ABA8-19596F1EBD73}" type="presParOf" srcId="{FB62A617-5F85-47CB-87E1-779B2EA64ACE}" destId="{6ABDEF7E-5FCD-41EA-A9E1-312568D37A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7B6CAE7-8034-4C05-98E8-60F573F2D141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93126C-B8B6-4798-A2FF-7AACA2BC21F0}">
      <dgm:prSet/>
      <dgm:spPr/>
      <dgm:t>
        <a:bodyPr/>
        <a:lstStyle/>
        <a:p>
          <a:pPr rtl="0"/>
          <a:r>
            <a:rPr lang="en-US" dirty="0"/>
            <a:t>Less reliant on language/vocabulary skills</a:t>
          </a:r>
          <a:endParaRPr lang="en-GB" dirty="0"/>
        </a:p>
      </dgm:t>
    </dgm:pt>
    <dgm:pt modelId="{0EF8952E-225D-47F9-8740-807574D4FC8E}" type="parTrans" cxnId="{588A2F4E-9E83-4169-89A4-2DB340BC9E48}">
      <dgm:prSet/>
      <dgm:spPr/>
      <dgm:t>
        <a:bodyPr/>
        <a:lstStyle/>
        <a:p>
          <a:endParaRPr lang="en-US"/>
        </a:p>
      </dgm:t>
    </dgm:pt>
    <dgm:pt modelId="{B5B5663A-45DD-4B1D-B186-29372BBF4F57}" type="sibTrans" cxnId="{588A2F4E-9E83-4169-89A4-2DB340BC9E48}">
      <dgm:prSet/>
      <dgm:spPr/>
      <dgm:t>
        <a:bodyPr/>
        <a:lstStyle/>
        <a:p>
          <a:endParaRPr lang="en-US"/>
        </a:p>
      </dgm:t>
    </dgm:pt>
    <dgm:pt modelId="{671F864D-DA49-4BD9-B271-81EF153B7937}">
      <dgm:prSet/>
      <dgm:spPr/>
      <dgm:t>
        <a:bodyPr/>
        <a:lstStyle/>
        <a:p>
          <a:pPr rtl="0"/>
          <a:r>
            <a:rPr lang="en-US"/>
            <a:t>Contains Verbal and Performance subtests</a:t>
          </a:r>
          <a:endParaRPr lang="en-GB"/>
        </a:p>
      </dgm:t>
    </dgm:pt>
    <dgm:pt modelId="{5C24DBED-4951-408D-8C4D-5038593D1364}" type="parTrans" cxnId="{9BFBF687-981B-4E11-8A24-7BA206C55DA0}">
      <dgm:prSet/>
      <dgm:spPr/>
      <dgm:t>
        <a:bodyPr/>
        <a:lstStyle/>
        <a:p>
          <a:endParaRPr lang="en-US"/>
        </a:p>
      </dgm:t>
    </dgm:pt>
    <dgm:pt modelId="{07E4B308-820A-484C-B7B8-AF69510F8155}" type="sibTrans" cxnId="{9BFBF687-981B-4E11-8A24-7BA206C55DA0}">
      <dgm:prSet/>
      <dgm:spPr/>
      <dgm:t>
        <a:bodyPr/>
        <a:lstStyle/>
        <a:p>
          <a:endParaRPr lang="en-US"/>
        </a:p>
      </dgm:t>
    </dgm:pt>
    <dgm:pt modelId="{6AD02E1B-0D5F-4208-978A-C3235F77C763}">
      <dgm:prSet/>
      <dgm:spPr/>
      <dgm:t>
        <a:bodyPr/>
        <a:lstStyle/>
        <a:p>
          <a:pPr rtl="0"/>
          <a:r>
            <a:rPr lang="en-US"/>
            <a:t>Performance compared to same age peers – raw score has different interpretation depending on age</a:t>
          </a:r>
          <a:endParaRPr lang="en-GB"/>
        </a:p>
      </dgm:t>
    </dgm:pt>
    <dgm:pt modelId="{480F8D22-2ECC-43FA-8AB1-EA3EF2FB7C6B}" type="parTrans" cxnId="{56B3F45F-AB1A-46F9-B494-547CA408C94F}">
      <dgm:prSet/>
      <dgm:spPr/>
      <dgm:t>
        <a:bodyPr/>
        <a:lstStyle/>
        <a:p>
          <a:endParaRPr lang="en-US"/>
        </a:p>
      </dgm:t>
    </dgm:pt>
    <dgm:pt modelId="{3CC7D5FF-D010-4594-8B8A-50FC38A5B570}" type="sibTrans" cxnId="{56B3F45F-AB1A-46F9-B494-547CA408C94F}">
      <dgm:prSet/>
      <dgm:spPr/>
      <dgm:t>
        <a:bodyPr/>
        <a:lstStyle/>
        <a:p>
          <a:endParaRPr lang="en-US"/>
        </a:p>
      </dgm:t>
    </dgm:pt>
    <dgm:pt modelId="{06D96143-2C2C-48BE-8D38-CD043E712244}">
      <dgm:prSet/>
      <dgm:spPr/>
      <dgm:t>
        <a:bodyPr/>
        <a:lstStyle/>
        <a:p>
          <a:pPr rtl="0"/>
          <a:r>
            <a:rPr lang="en-US"/>
            <a:t>Designed widely used test for adults (WAIS), children (WISC), and preschoolers (WPPSI)</a:t>
          </a:r>
          <a:endParaRPr lang="en-GB"/>
        </a:p>
      </dgm:t>
    </dgm:pt>
    <dgm:pt modelId="{7F8022BF-1E7D-4C63-B080-10A569B20A50}" type="parTrans" cxnId="{578EFE6D-CFD0-4421-897A-4990C7E39330}">
      <dgm:prSet/>
      <dgm:spPr/>
      <dgm:t>
        <a:bodyPr/>
        <a:lstStyle/>
        <a:p>
          <a:endParaRPr lang="en-US"/>
        </a:p>
      </dgm:t>
    </dgm:pt>
    <dgm:pt modelId="{0F1AAFB7-AFC6-4BD4-AE49-9A4B71FD3227}" type="sibTrans" cxnId="{578EFE6D-CFD0-4421-897A-4990C7E39330}">
      <dgm:prSet/>
      <dgm:spPr/>
      <dgm:t>
        <a:bodyPr/>
        <a:lstStyle/>
        <a:p>
          <a:endParaRPr lang="en-US"/>
        </a:p>
      </dgm:t>
    </dgm:pt>
    <dgm:pt modelId="{97A25DF2-7C53-49A1-AD72-DEDC9D4F300F}" type="pres">
      <dgm:prSet presAssocID="{47B6CAE7-8034-4C05-98E8-60F573F2D141}" presName="matrix" presStyleCnt="0">
        <dgm:presLayoutVars>
          <dgm:chMax val="1"/>
          <dgm:dir/>
          <dgm:resizeHandles val="exact"/>
        </dgm:presLayoutVars>
      </dgm:prSet>
      <dgm:spPr/>
    </dgm:pt>
    <dgm:pt modelId="{1CE69CF7-2DDF-49C9-B115-182C3DA3E65F}" type="pres">
      <dgm:prSet presAssocID="{47B6CAE7-8034-4C05-98E8-60F573F2D141}" presName="axisShape" presStyleLbl="bgShp" presStyleIdx="0" presStyleCnt="1"/>
      <dgm:spPr/>
    </dgm:pt>
    <dgm:pt modelId="{046FB512-4DEA-4F92-8A59-822769364579}" type="pres">
      <dgm:prSet presAssocID="{47B6CAE7-8034-4C05-98E8-60F573F2D141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11FC88A-8052-4604-94C3-46C8F67CE8D2}" type="pres">
      <dgm:prSet presAssocID="{47B6CAE7-8034-4C05-98E8-60F573F2D141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6FC0B70-CBB6-4206-A71E-9C488123EA06}" type="pres">
      <dgm:prSet presAssocID="{47B6CAE7-8034-4C05-98E8-60F573F2D141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AB0B0B1-95B6-4DD0-AD7D-FCC1716E2095}" type="pres">
      <dgm:prSet presAssocID="{47B6CAE7-8034-4C05-98E8-60F573F2D141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47E6F07-8714-4C92-9973-A54EF72166BC}" type="presOf" srcId="{47B6CAE7-8034-4C05-98E8-60F573F2D141}" destId="{97A25DF2-7C53-49A1-AD72-DEDC9D4F300F}" srcOrd="0" destOrd="0" presId="urn:microsoft.com/office/officeart/2005/8/layout/matrix2"/>
    <dgm:cxn modelId="{C425621D-59E2-4E8D-85C3-32029C969CE4}" type="presOf" srcId="{671F864D-DA49-4BD9-B271-81EF153B7937}" destId="{B11FC88A-8052-4604-94C3-46C8F67CE8D2}" srcOrd="0" destOrd="0" presId="urn:microsoft.com/office/officeart/2005/8/layout/matrix2"/>
    <dgm:cxn modelId="{56B3F45F-AB1A-46F9-B494-547CA408C94F}" srcId="{47B6CAE7-8034-4C05-98E8-60F573F2D141}" destId="{6AD02E1B-0D5F-4208-978A-C3235F77C763}" srcOrd="2" destOrd="0" parTransId="{480F8D22-2ECC-43FA-8AB1-EA3EF2FB7C6B}" sibTransId="{3CC7D5FF-D010-4594-8B8A-50FC38A5B570}"/>
    <dgm:cxn modelId="{578EFE6D-CFD0-4421-897A-4990C7E39330}" srcId="{47B6CAE7-8034-4C05-98E8-60F573F2D141}" destId="{06D96143-2C2C-48BE-8D38-CD043E712244}" srcOrd="3" destOrd="0" parTransId="{7F8022BF-1E7D-4C63-B080-10A569B20A50}" sibTransId="{0F1AAFB7-AFC6-4BD4-AE49-9A4B71FD3227}"/>
    <dgm:cxn modelId="{588A2F4E-9E83-4169-89A4-2DB340BC9E48}" srcId="{47B6CAE7-8034-4C05-98E8-60F573F2D141}" destId="{4593126C-B8B6-4798-A2FF-7AACA2BC21F0}" srcOrd="0" destOrd="0" parTransId="{0EF8952E-225D-47F9-8740-807574D4FC8E}" sibTransId="{B5B5663A-45DD-4B1D-B186-29372BBF4F57}"/>
    <dgm:cxn modelId="{9BFBF687-981B-4E11-8A24-7BA206C55DA0}" srcId="{47B6CAE7-8034-4C05-98E8-60F573F2D141}" destId="{671F864D-DA49-4BD9-B271-81EF153B7937}" srcOrd="1" destOrd="0" parTransId="{5C24DBED-4951-408D-8C4D-5038593D1364}" sibTransId="{07E4B308-820A-484C-B7B8-AF69510F8155}"/>
    <dgm:cxn modelId="{9302EAA1-C096-4DF6-9BA0-3EF4BD93DF82}" type="presOf" srcId="{4593126C-B8B6-4798-A2FF-7AACA2BC21F0}" destId="{046FB512-4DEA-4F92-8A59-822769364579}" srcOrd="0" destOrd="0" presId="urn:microsoft.com/office/officeart/2005/8/layout/matrix2"/>
    <dgm:cxn modelId="{69959FC4-01D0-4936-A450-C5939102AA3C}" type="presOf" srcId="{06D96143-2C2C-48BE-8D38-CD043E712244}" destId="{1AB0B0B1-95B6-4DD0-AD7D-FCC1716E2095}" srcOrd="0" destOrd="0" presId="urn:microsoft.com/office/officeart/2005/8/layout/matrix2"/>
    <dgm:cxn modelId="{153468F2-1F94-4111-94BB-E4933C30A988}" type="presOf" srcId="{6AD02E1B-0D5F-4208-978A-C3235F77C763}" destId="{B6FC0B70-CBB6-4206-A71E-9C488123EA06}" srcOrd="0" destOrd="0" presId="urn:microsoft.com/office/officeart/2005/8/layout/matrix2"/>
    <dgm:cxn modelId="{912E3D65-D186-4900-A75F-3E9D4E626F7E}" type="presParOf" srcId="{97A25DF2-7C53-49A1-AD72-DEDC9D4F300F}" destId="{1CE69CF7-2DDF-49C9-B115-182C3DA3E65F}" srcOrd="0" destOrd="0" presId="urn:microsoft.com/office/officeart/2005/8/layout/matrix2"/>
    <dgm:cxn modelId="{A1DF7AF1-DBAE-4501-A12C-D912289D5722}" type="presParOf" srcId="{97A25DF2-7C53-49A1-AD72-DEDC9D4F300F}" destId="{046FB512-4DEA-4F92-8A59-822769364579}" srcOrd="1" destOrd="0" presId="urn:microsoft.com/office/officeart/2005/8/layout/matrix2"/>
    <dgm:cxn modelId="{B454B09F-B0E2-4A60-9911-7A803DF4C3A1}" type="presParOf" srcId="{97A25DF2-7C53-49A1-AD72-DEDC9D4F300F}" destId="{B11FC88A-8052-4604-94C3-46C8F67CE8D2}" srcOrd="2" destOrd="0" presId="urn:microsoft.com/office/officeart/2005/8/layout/matrix2"/>
    <dgm:cxn modelId="{036B5090-4E88-49F6-9A13-A9E1736D6A3A}" type="presParOf" srcId="{97A25DF2-7C53-49A1-AD72-DEDC9D4F300F}" destId="{B6FC0B70-CBB6-4206-A71E-9C488123EA06}" srcOrd="3" destOrd="0" presId="urn:microsoft.com/office/officeart/2005/8/layout/matrix2"/>
    <dgm:cxn modelId="{1EC2836A-6BF7-4E3C-84D1-84FE0866D9A6}" type="presParOf" srcId="{97A25DF2-7C53-49A1-AD72-DEDC9D4F300F}" destId="{1AB0B0B1-95B6-4DD0-AD7D-FCC1716E2095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6BDEDD9-C726-444B-ADB5-00F15B3C5FB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C1A3882-3DEE-49E2-A004-254DA8CE8C9B}">
      <dgm:prSet/>
      <dgm:spPr/>
      <dgm:t>
        <a:bodyPr/>
        <a:lstStyle/>
        <a:p>
          <a:pPr rtl="0"/>
          <a:r>
            <a:rPr lang="en-US" dirty="0"/>
            <a:t>Picture Completion</a:t>
          </a:r>
          <a:endParaRPr lang="en-GB" dirty="0"/>
        </a:p>
      </dgm:t>
    </dgm:pt>
    <dgm:pt modelId="{F80D759D-EAF1-4183-BAAB-494AF536DF66}" type="parTrans" cxnId="{F17FD6A3-46C0-4C95-9C49-415AB85629C2}">
      <dgm:prSet/>
      <dgm:spPr/>
      <dgm:t>
        <a:bodyPr/>
        <a:lstStyle/>
        <a:p>
          <a:endParaRPr lang="en-US"/>
        </a:p>
      </dgm:t>
    </dgm:pt>
    <dgm:pt modelId="{DBECDEBC-1281-40C4-B9EF-00E3CD86ACA5}" type="sibTrans" cxnId="{F17FD6A3-46C0-4C95-9C49-415AB85629C2}">
      <dgm:prSet/>
      <dgm:spPr/>
      <dgm:t>
        <a:bodyPr/>
        <a:lstStyle/>
        <a:p>
          <a:endParaRPr lang="en-US"/>
        </a:p>
      </dgm:t>
    </dgm:pt>
    <dgm:pt modelId="{BF2CBF40-447A-4131-AA93-758415E57E71}">
      <dgm:prSet/>
      <dgm:spPr/>
      <dgm:t>
        <a:bodyPr/>
        <a:lstStyle/>
        <a:p>
          <a:pPr rtl="0"/>
          <a:r>
            <a:rPr lang="en-US"/>
            <a:t>Picture Arrangement</a:t>
          </a:r>
          <a:endParaRPr lang="en-GB"/>
        </a:p>
      </dgm:t>
    </dgm:pt>
    <dgm:pt modelId="{C1679770-D5D4-4B19-93C0-53568BBDCEEA}" type="parTrans" cxnId="{18980B86-D5E0-451A-BC18-3B6C7BA5C3BD}">
      <dgm:prSet/>
      <dgm:spPr/>
      <dgm:t>
        <a:bodyPr/>
        <a:lstStyle/>
        <a:p>
          <a:endParaRPr lang="en-US"/>
        </a:p>
      </dgm:t>
    </dgm:pt>
    <dgm:pt modelId="{4E8E6FB3-B7A1-42BD-94E9-2789925261BE}" type="sibTrans" cxnId="{18980B86-D5E0-451A-BC18-3B6C7BA5C3BD}">
      <dgm:prSet/>
      <dgm:spPr/>
      <dgm:t>
        <a:bodyPr/>
        <a:lstStyle/>
        <a:p>
          <a:endParaRPr lang="en-US"/>
        </a:p>
      </dgm:t>
    </dgm:pt>
    <dgm:pt modelId="{C66F39D3-5AE9-4629-B079-8BAB1F068A3D}">
      <dgm:prSet/>
      <dgm:spPr/>
      <dgm:t>
        <a:bodyPr/>
        <a:lstStyle/>
        <a:p>
          <a:pPr rtl="0"/>
          <a:r>
            <a:rPr lang="en-US"/>
            <a:t>Block Design</a:t>
          </a:r>
          <a:endParaRPr lang="en-GB"/>
        </a:p>
      </dgm:t>
    </dgm:pt>
    <dgm:pt modelId="{9DC01163-05F3-4661-A68D-28B0A305E631}" type="parTrans" cxnId="{503B7C40-5CE6-417B-B02F-894557A16BC9}">
      <dgm:prSet/>
      <dgm:spPr/>
      <dgm:t>
        <a:bodyPr/>
        <a:lstStyle/>
        <a:p>
          <a:endParaRPr lang="en-US"/>
        </a:p>
      </dgm:t>
    </dgm:pt>
    <dgm:pt modelId="{61515350-065B-4E7D-96FC-3AC3E6F820AD}" type="sibTrans" cxnId="{503B7C40-5CE6-417B-B02F-894557A16BC9}">
      <dgm:prSet/>
      <dgm:spPr/>
      <dgm:t>
        <a:bodyPr/>
        <a:lstStyle/>
        <a:p>
          <a:endParaRPr lang="en-US"/>
        </a:p>
      </dgm:t>
    </dgm:pt>
    <dgm:pt modelId="{5BE71209-F367-4168-8098-A11F97A46722}">
      <dgm:prSet/>
      <dgm:spPr/>
      <dgm:t>
        <a:bodyPr/>
        <a:lstStyle/>
        <a:p>
          <a:pPr rtl="0"/>
          <a:r>
            <a:rPr lang="en-US"/>
            <a:t>Object Assembly</a:t>
          </a:r>
          <a:endParaRPr lang="en-GB"/>
        </a:p>
      </dgm:t>
    </dgm:pt>
    <dgm:pt modelId="{F59B7ECB-E971-48EF-8796-C369DD496D51}" type="parTrans" cxnId="{B3E13842-D693-4098-A400-0F030C9ACFF9}">
      <dgm:prSet/>
      <dgm:spPr/>
      <dgm:t>
        <a:bodyPr/>
        <a:lstStyle/>
        <a:p>
          <a:endParaRPr lang="en-US"/>
        </a:p>
      </dgm:t>
    </dgm:pt>
    <dgm:pt modelId="{56B26A6C-B06E-47F6-AA96-81447D36AE2C}" type="sibTrans" cxnId="{B3E13842-D693-4098-A400-0F030C9ACFF9}">
      <dgm:prSet/>
      <dgm:spPr/>
      <dgm:t>
        <a:bodyPr/>
        <a:lstStyle/>
        <a:p>
          <a:endParaRPr lang="en-US"/>
        </a:p>
      </dgm:t>
    </dgm:pt>
    <dgm:pt modelId="{599EF87F-940F-4254-96D2-7DB4D4F59B9E}">
      <dgm:prSet/>
      <dgm:spPr/>
      <dgm:t>
        <a:bodyPr/>
        <a:lstStyle/>
        <a:p>
          <a:pPr rtl="0"/>
          <a:r>
            <a:rPr lang="en-US"/>
            <a:t>Digit-Symbol Substitution</a:t>
          </a:r>
          <a:endParaRPr lang="en-GB"/>
        </a:p>
      </dgm:t>
    </dgm:pt>
    <dgm:pt modelId="{EAB6E951-4876-4426-BC35-D6773D3E9986}" type="parTrans" cxnId="{16F9787D-36DB-4B84-A950-4B7DF6C1DA42}">
      <dgm:prSet/>
      <dgm:spPr/>
      <dgm:t>
        <a:bodyPr/>
        <a:lstStyle/>
        <a:p>
          <a:endParaRPr lang="en-US"/>
        </a:p>
      </dgm:t>
    </dgm:pt>
    <dgm:pt modelId="{A90428DF-8121-43C2-83BE-50806D8E0533}" type="sibTrans" cxnId="{16F9787D-36DB-4B84-A950-4B7DF6C1DA42}">
      <dgm:prSet/>
      <dgm:spPr/>
      <dgm:t>
        <a:bodyPr/>
        <a:lstStyle/>
        <a:p>
          <a:endParaRPr lang="en-US"/>
        </a:p>
      </dgm:t>
    </dgm:pt>
    <dgm:pt modelId="{1489C7AA-9F22-4C48-B7B8-4742F5277848}" type="pres">
      <dgm:prSet presAssocID="{D6BDEDD9-C726-444B-ADB5-00F15B3C5FB1}" presName="linear" presStyleCnt="0">
        <dgm:presLayoutVars>
          <dgm:animLvl val="lvl"/>
          <dgm:resizeHandles val="exact"/>
        </dgm:presLayoutVars>
      </dgm:prSet>
      <dgm:spPr/>
    </dgm:pt>
    <dgm:pt modelId="{4214F89B-48F0-4F7D-8E38-6307A4B6578C}" type="pres">
      <dgm:prSet presAssocID="{8C1A3882-3DEE-49E2-A004-254DA8CE8C9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58A032F-29E1-4FEE-84D2-98F10E6B6A30}" type="pres">
      <dgm:prSet presAssocID="{DBECDEBC-1281-40C4-B9EF-00E3CD86ACA5}" presName="spacer" presStyleCnt="0"/>
      <dgm:spPr/>
    </dgm:pt>
    <dgm:pt modelId="{F81E7158-3C29-455C-9AA0-719D7ACF1183}" type="pres">
      <dgm:prSet presAssocID="{BF2CBF40-447A-4131-AA93-758415E57E7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A584DF5-8776-4D98-AB05-2BEBE0FB74FF}" type="pres">
      <dgm:prSet presAssocID="{4E8E6FB3-B7A1-42BD-94E9-2789925261BE}" presName="spacer" presStyleCnt="0"/>
      <dgm:spPr/>
    </dgm:pt>
    <dgm:pt modelId="{1F2D240D-CDD4-4F8C-A1A4-775CABCBE14F}" type="pres">
      <dgm:prSet presAssocID="{C66F39D3-5AE9-4629-B079-8BAB1F068A3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10BF247-0A59-4946-B003-3885F54BF62A}" type="pres">
      <dgm:prSet presAssocID="{61515350-065B-4E7D-96FC-3AC3E6F820AD}" presName="spacer" presStyleCnt="0"/>
      <dgm:spPr/>
    </dgm:pt>
    <dgm:pt modelId="{F4B48F94-64EF-4FDD-8C8B-2DD8530F3CF9}" type="pres">
      <dgm:prSet presAssocID="{5BE71209-F367-4168-8098-A11F97A4672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1EF3633-2A66-41D1-93E1-C7ADAFD5932B}" type="pres">
      <dgm:prSet presAssocID="{56B26A6C-B06E-47F6-AA96-81447D36AE2C}" presName="spacer" presStyleCnt="0"/>
      <dgm:spPr/>
    </dgm:pt>
    <dgm:pt modelId="{F8B76554-D466-40BC-B081-84FFF41D83A0}" type="pres">
      <dgm:prSet presAssocID="{599EF87F-940F-4254-96D2-7DB4D4F59B9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9BEFE19-8641-4878-AA2D-C982C2980E25}" type="presOf" srcId="{BF2CBF40-447A-4131-AA93-758415E57E71}" destId="{F81E7158-3C29-455C-9AA0-719D7ACF1183}" srcOrd="0" destOrd="0" presId="urn:microsoft.com/office/officeart/2005/8/layout/vList2"/>
    <dgm:cxn modelId="{3F6E4C33-2840-48C5-9E3F-125DB4FB76B1}" type="presOf" srcId="{C66F39D3-5AE9-4629-B079-8BAB1F068A3D}" destId="{1F2D240D-CDD4-4F8C-A1A4-775CABCBE14F}" srcOrd="0" destOrd="0" presId="urn:microsoft.com/office/officeart/2005/8/layout/vList2"/>
    <dgm:cxn modelId="{503B7C40-5CE6-417B-B02F-894557A16BC9}" srcId="{D6BDEDD9-C726-444B-ADB5-00F15B3C5FB1}" destId="{C66F39D3-5AE9-4629-B079-8BAB1F068A3D}" srcOrd="2" destOrd="0" parTransId="{9DC01163-05F3-4661-A68D-28B0A305E631}" sibTransId="{61515350-065B-4E7D-96FC-3AC3E6F820AD}"/>
    <dgm:cxn modelId="{0AD8F15F-EB65-4841-8936-81E43FC01AD1}" type="presOf" srcId="{599EF87F-940F-4254-96D2-7DB4D4F59B9E}" destId="{F8B76554-D466-40BC-B081-84FFF41D83A0}" srcOrd="0" destOrd="0" presId="urn:microsoft.com/office/officeart/2005/8/layout/vList2"/>
    <dgm:cxn modelId="{B3E13842-D693-4098-A400-0F030C9ACFF9}" srcId="{D6BDEDD9-C726-444B-ADB5-00F15B3C5FB1}" destId="{5BE71209-F367-4168-8098-A11F97A46722}" srcOrd="3" destOrd="0" parTransId="{F59B7ECB-E971-48EF-8796-C369DD496D51}" sibTransId="{56B26A6C-B06E-47F6-AA96-81447D36AE2C}"/>
    <dgm:cxn modelId="{0DA0F077-D12F-4A9C-A996-57AA399A26D3}" type="presOf" srcId="{D6BDEDD9-C726-444B-ADB5-00F15B3C5FB1}" destId="{1489C7AA-9F22-4C48-B7B8-4742F5277848}" srcOrd="0" destOrd="0" presId="urn:microsoft.com/office/officeart/2005/8/layout/vList2"/>
    <dgm:cxn modelId="{16F9787D-36DB-4B84-A950-4B7DF6C1DA42}" srcId="{D6BDEDD9-C726-444B-ADB5-00F15B3C5FB1}" destId="{599EF87F-940F-4254-96D2-7DB4D4F59B9E}" srcOrd="4" destOrd="0" parTransId="{EAB6E951-4876-4426-BC35-D6773D3E9986}" sibTransId="{A90428DF-8121-43C2-83BE-50806D8E0533}"/>
    <dgm:cxn modelId="{18980B86-D5E0-451A-BC18-3B6C7BA5C3BD}" srcId="{D6BDEDD9-C726-444B-ADB5-00F15B3C5FB1}" destId="{BF2CBF40-447A-4131-AA93-758415E57E71}" srcOrd="1" destOrd="0" parTransId="{C1679770-D5D4-4B19-93C0-53568BBDCEEA}" sibTransId="{4E8E6FB3-B7A1-42BD-94E9-2789925261BE}"/>
    <dgm:cxn modelId="{F17FD6A3-46C0-4C95-9C49-415AB85629C2}" srcId="{D6BDEDD9-C726-444B-ADB5-00F15B3C5FB1}" destId="{8C1A3882-3DEE-49E2-A004-254DA8CE8C9B}" srcOrd="0" destOrd="0" parTransId="{F80D759D-EAF1-4183-BAAB-494AF536DF66}" sibTransId="{DBECDEBC-1281-40C4-B9EF-00E3CD86ACA5}"/>
    <dgm:cxn modelId="{0895EAEB-36CD-4C5E-A34F-FA7944A7D7F5}" type="presOf" srcId="{5BE71209-F367-4168-8098-A11F97A46722}" destId="{F4B48F94-64EF-4FDD-8C8B-2DD8530F3CF9}" srcOrd="0" destOrd="0" presId="urn:microsoft.com/office/officeart/2005/8/layout/vList2"/>
    <dgm:cxn modelId="{666132FC-60ED-41FA-B8D3-06B5E6BB5AB3}" type="presOf" srcId="{8C1A3882-3DEE-49E2-A004-254DA8CE8C9B}" destId="{4214F89B-48F0-4F7D-8E38-6307A4B6578C}" srcOrd="0" destOrd="0" presId="urn:microsoft.com/office/officeart/2005/8/layout/vList2"/>
    <dgm:cxn modelId="{92ECB6F1-30B6-49A8-83DE-1390F2AEBBBC}" type="presParOf" srcId="{1489C7AA-9F22-4C48-B7B8-4742F5277848}" destId="{4214F89B-48F0-4F7D-8E38-6307A4B6578C}" srcOrd="0" destOrd="0" presId="urn:microsoft.com/office/officeart/2005/8/layout/vList2"/>
    <dgm:cxn modelId="{92705E69-6EF0-4EA0-80C3-C3D4D8119F0E}" type="presParOf" srcId="{1489C7AA-9F22-4C48-B7B8-4742F5277848}" destId="{858A032F-29E1-4FEE-84D2-98F10E6B6A30}" srcOrd="1" destOrd="0" presId="urn:microsoft.com/office/officeart/2005/8/layout/vList2"/>
    <dgm:cxn modelId="{736AB01F-5DA4-4070-8ECE-9968E90F20FB}" type="presParOf" srcId="{1489C7AA-9F22-4C48-B7B8-4742F5277848}" destId="{F81E7158-3C29-455C-9AA0-719D7ACF1183}" srcOrd="2" destOrd="0" presId="urn:microsoft.com/office/officeart/2005/8/layout/vList2"/>
    <dgm:cxn modelId="{0B841800-721C-4495-946F-FB77E1F4CC0C}" type="presParOf" srcId="{1489C7AA-9F22-4C48-B7B8-4742F5277848}" destId="{EA584DF5-8776-4D98-AB05-2BEBE0FB74FF}" srcOrd="3" destOrd="0" presId="urn:microsoft.com/office/officeart/2005/8/layout/vList2"/>
    <dgm:cxn modelId="{0FDC89BA-9996-47F8-9A57-85398D560DAE}" type="presParOf" srcId="{1489C7AA-9F22-4C48-B7B8-4742F5277848}" destId="{1F2D240D-CDD4-4F8C-A1A4-775CABCBE14F}" srcOrd="4" destOrd="0" presId="urn:microsoft.com/office/officeart/2005/8/layout/vList2"/>
    <dgm:cxn modelId="{6E696982-66E4-4B8F-9454-354531F640AF}" type="presParOf" srcId="{1489C7AA-9F22-4C48-B7B8-4742F5277848}" destId="{D10BF247-0A59-4946-B003-3885F54BF62A}" srcOrd="5" destOrd="0" presId="urn:microsoft.com/office/officeart/2005/8/layout/vList2"/>
    <dgm:cxn modelId="{F03BBEE3-7E44-4682-A1F3-54C387A99396}" type="presParOf" srcId="{1489C7AA-9F22-4C48-B7B8-4742F5277848}" destId="{F4B48F94-64EF-4FDD-8C8B-2DD8530F3CF9}" srcOrd="6" destOrd="0" presId="urn:microsoft.com/office/officeart/2005/8/layout/vList2"/>
    <dgm:cxn modelId="{4A0F764C-419C-4FC5-952E-75F1613EA468}" type="presParOf" srcId="{1489C7AA-9F22-4C48-B7B8-4742F5277848}" destId="{01EF3633-2A66-41D1-93E1-C7ADAFD5932B}" srcOrd="7" destOrd="0" presId="urn:microsoft.com/office/officeart/2005/8/layout/vList2"/>
    <dgm:cxn modelId="{110E415A-1C06-4014-A6C5-E39CCDA8F169}" type="presParOf" srcId="{1489C7AA-9F22-4C48-B7B8-4742F5277848}" destId="{F8B76554-D466-40BC-B081-84FFF41D83A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F49898F-6A8A-423B-A03D-B5810C3ECB9E}" type="doc">
      <dgm:prSet loTypeId="urn:microsoft.com/office/officeart/2005/8/layout/cycle3" loCatId="cycle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en-US"/>
        </a:p>
      </dgm:t>
    </dgm:pt>
    <dgm:pt modelId="{03561CCA-F95B-4F3D-A1E2-6B91F040E933}">
      <dgm:prSet/>
      <dgm:spPr/>
      <dgm:t>
        <a:bodyPr/>
        <a:lstStyle/>
        <a:p>
          <a:pPr rtl="0"/>
          <a:r>
            <a:rPr lang="en-GB" dirty="0"/>
            <a:t>Non-verbally assesses intelligence in children and adults through abstract reasoning tasks. </a:t>
          </a:r>
        </a:p>
      </dgm:t>
    </dgm:pt>
    <dgm:pt modelId="{BC02D55A-8B06-4E82-A031-C48646BA68D9}" type="parTrans" cxnId="{16792088-2FBE-472B-B7A2-052A20E79486}">
      <dgm:prSet/>
      <dgm:spPr/>
      <dgm:t>
        <a:bodyPr/>
        <a:lstStyle/>
        <a:p>
          <a:endParaRPr lang="en-US"/>
        </a:p>
      </dgm:t>
    </dgm:pt>
    <dgm:pt modelId="{BAAE2A3A-26FA-4846-A485-0007AC12CA36}" type="sibTrans" cxnId="{16792088-2FBE-472B-B7A2-052A20E79486}">
      <dgm:prSet/>
      <dgm:spPr/>
      <dgm:t>
        <a:bodyPr/>
        <a:lstStyle/>
        <a:p>
          <a:endParaRPr lang="en-US"/>
        </a:p>
      </dgm:t>
    </dgm:pt>
    <dgm:pt modelId="{E6B788AF-A242-4E9E-8CC4-A5992BF2F948}">
      <dgm:prSet/>
      <dgm:spPr/>
      <dgm:t>
        <a:bodyPr/>
        <a:lstStyle/>
        <a:p>
          <a:pPr rtl="0"/>
          <a:r>
            <a:rPr lang="en-GB" dirty="0"/>
            <a:t>Sometimes called Raven's, although the SPM is only one of three tests that together comprise Raven's Progressive Matrices. </a:t>
          </a:r>
        </a:p>
      </dgm:t>
    </dgm:pt>
    <dgm:pt modelId="{58213700-C07E-4131-B25F-7B6DC3432351}" type="parTrans" cxnId="{A7DF5DAD-D94E-4D16-85F8-A2C0E2C9EF60}">
      <dgm:prSet/>
      <dgm:spPr/>
      <dgm:t>
        <a:bodyPr/>
        <a:lstStyle/>
        <a:p>
          <a:endParaRPr lang="en-US"/>
        </a:p>
      </dgm:t>
    </dgm:pt>
    <dgm:pt modelId="{B83831BD-D786-4E15-831A-9D9302AE6817}" type="sibTrans" cxnId="{A7DF5DAD-D94E-4D16-85F8-A2C0E2C9EF60}">
      <dgm:prSet/>
      <dgm:spPr/>
      <dgm:t>
        <a:bodyPr/>
        <a:lstStyle/>
        <a:p>
          <a:endParaRPr lang="en-US"/>
        </a:p>
      </dgm:t>
    </dgm:pt>
    <dgm:pt modelId="{4EEFB1E0-7B62-40CE-B94A-249C6D29D7B4}">
      <dgm:prSet/>
      <dgm:spPr/>
      <dgm:t>
        <a:bodyPr/>
        <a:lstStyle/>
        <a:p>
          <a:pPr rtl="0"/>
          <a:r>
            <a:rPr lang="en-GB"/>
            <a:t>Appropriate for ages 8-65, the SPM consists of 60 problems (five sets of 12), all of which involve completing a pattern or figure with a part missing by choosing the correct missing piece from among six alternatives. </a:t>
          </a:r>
        </a:p>
      </dgm:t>
    </dgm:pt>
    <dgm:pt modelId="{B634FCE2-00E9-4AB7-9739-62EA9A60D004}" type="parTrans" cxnId="{890E5912-2B42-4BE7-8BAC-1FA67D0C300D}">
      <dgm:prSet/>
      <dgm:spPr/>
      <dgm:t>
        <a:bodyPr/>
        <a:lstStyle/>
        <a:p>
          <a:endParaRPr lang="en-US"/>
        </a:p>
      </dgm:t>
    </dgm:pt>
    <dgm:pt modelId="{699E3DE1-026C-4934-AA76-D7C2BED843E4}" type="sibTrans" cxnId="{890E5912-2B42-4BE7-8BAC-1FA67D0C300D}">
      <dgm:prSet/>
      <dgm:spPr/>
      <dgm:t>
        <a:bodyPr/>
        <a:lstStyle/>
        <a:p>
          <a:endParaRPr lang="en-US"/>
        </a:p>
      </dgm:t>
    </dgm:pt>
    <dgm:pt modelId="{EDDB6AD2-A763-48A3-A21A-96B947BCDBF3}">
      <dgm:prSet/>
      <dgm:spPr/>
      <dgm:t>
        <a:bodyPr/>
        <a:lstStyle/>
        <a:p>
          <a:pPr rtl="0"/>
          <a:r>
            <a:rPr lang="en-GB"/>
            <a:t>Patterns are arranged in order of increasing difficulty. </a:t>
          </a:r>
        </a:p>
      </dgm:t>
    </dgm:pt>
    <dgm:pt modelId="{F5B9F8C0-F960-4FF3-B07C-321DE1FB0928}" type="parTrans" cxnId="{D43FF177-4D28-4C7C-8342-A06AB76409E2}">
      <dgm:prSet/>
      <dgm:spPr/>
      <dgm:t>
        <a:bodyPr/>
        <a:lstStyle/>
        <a:p>
          <a:endParaRPr lang="en-US"/>
        </a:p>
      </dgm:t>
    </dgm:pt>
    <dgm:pt modelId="{C6E890C9-F339-4CF5-8CCE-90299E677A6C}" type="sibTrans" cxnId="{D43FF177-4D28-4C7C-8342-A06AB76409E2}">
      <dgm:prSet/>
      <dgm:spPr/>
      <dgm:t>
        <a:bodyPr/>
        <a:lstStyle/>
        <a:p>
          <a:endParaRPr lang="en-US"/>
        </a:p>
      </dgm:t>
    </dgm:pt>
    <dgm:pt modelId="{F9576000-AA42-47DB-AAB9-C9D4C7BB0C4B}" type="pres">
      <dgm:prSet presAssocID="{6F49898F-6A8A-423B-A03D-B5810C3ECB9E}" presName="Name0" presStyleCnt="0">
        <dgm:presLayoutVars>
          <dgm:dir/>
          <dgm:resizeHandles val="exact"/>
        </dgm:presLayoutVars>
      </dgm:prSet>
      <dgm:spPr/>
    </dgm:pt>
    <dgm:pt modelId="{0DA78C36-A5AA-4844-AC88-8163E710CC6F}" type="pres">
      <dgm:prSet presAssocID="{6F49898F-6A8A-423B-A03D-B5810C3ECB9E}" presName="cycle" presStyleCnt="0"/>
      <dgm:spPr/>
    </dgm:pt>
    <dgm:pt modelId="{94307D22-F510-4D86-BFD0-494A51D17737}" type="pres">
      <dgm:prSet presAssocID="{03561CCA-F95B-4F3D-A1E2-6B91F040E933}" presName="nodeFirstNode" presStyleLbl="node1" presStyleIdx="0" presStyleCnt="4">
        <dgm:presLayoutVars>
          <dgm:bulletEnabled val="1"/>
        </dgm:presLayoutVars>
      </dgm:prSet>
      <dgm:spPr/>
    </dgm:pt>
    <dgm:pt modelId="{E60F0511-962F-4CF6-958B-21D65488EC14}" type="pres">
      <dgm:prSet presAssocID="{BAAE2A3A-26FA-4846-A485-0007AC12CA36}" presName="sibTransFirstNode" presStyleLbl="bgShp" presStyleIdx="0" presStyleCnt="1"/>
      <dgm:spPr/>
    </dgm:pt>
    <dgm:pt modelId="{084AF0C6-0A63-415A-9005-2217906EFFAC}" type="pres">
      <dgm:prSet presAssocID="{E6B788AF-A242-4E9E-8CC4-A5992BF2F948}" presName="nodeFollowingNodes" presStyleLbl="node1" presStyleIdx="1" presStyleCnt="4">
        <dgm:presLayoutVars>
          <dgm:bulletEnabled val="1"/>
        </dgm:presLayoutVars>
      </dgm:prSet>
      <dgm:spPr/>
    </dgm:pt>
    <dgm:pt modelId="{07B2E618-4DF8-4E3A-B4A1-586DC4E01C36}" type="pres">
      <dgm:prSet presAssocID="{4EEFB1E0-7B62-40CE-B94A-249C6D29D7B4}" presName="nodeFollowingNodes" presStyleLbl="node1" presStyleIdx="2" presStyleCnt="4">
        <dgm:presLayoutVars>
          <dgm:bulletEnabled val="1"/>
        </dgm:presLayoutVars>
      </dgm:prSet>
      <dgm:spPr/>
    </dgm:pt>
    <dgm:pt modelId="{75D2406F-CE1B-4FFF-9BE7-50414A903D31}" type="pres">
      <dgm:prSet presAssocID="{EDDB6AD2-A763-48A3-A21A-96B947BCDBF3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F3C56E0A-8EFD-4198-AAD9-F63EEAED003D}" type="presOf" srcId="{4EEFB1E0-7B62-40CE-B94A-249C6D29D7B4}" destId="{07B2E618-4DF8-4E3A-B4A1-586DC4E01C36}" srcOrd="0" destOrd="0" presId="urn:microsoft.com/office/officeart/2005/8/layout/cycle3"/>
    <dgm:cxn modelId="{E0D06E0B-7BEF-4854-A18E-B72A77D84648}" type="presOf" srcId="{6F49898F-6A8A-423B-A03D-B5810C3ECB9E}" destId="{F9576000-AA42-47DB-AAB9-C9D4C7BB0C4B}" srcOrd="0" destOrd="0" presId="urn:microsoft.com/office/officeart/2005/8/layout/cycle3"/>
    <dgm:cxn modelId="{890E5912-2B42-4BE7-8BAC-1FA67D0C300D}" srcId="{6F49898F-6A8A-423B-A03D-B5810C3ECB9E}" destId="{4EEFB1E0-7B62-40CE-B94A-249C6D29D7B4}" srcOrd="2" destOrd="0" parTransId="{B634FCE2-00E9-4AB7-9739-62EA9A60D004}" sibTransId="{699E3DE1-026C-4934-AA76-D7C2BED843E4}"/>
    <dgm:cxn modelId="{8B9D7C2D-4CDF-4619-A907-308010BE8589}" type="presOf" srcId="{E6B788AF-A242-4E9E-8CC4-A5992BF2F948}" destId="{084AF0C6-0A63-415A-9005-2217906EFFAC}" srcOrd="0" destOrd="0" presId="urn:microsoft.com/office/officeart/2005/8/layout/cycle3"/>
    <dgm:cxn modelId="{0BAAE76A-4F4B-4CB0-8342-3B0AF8B304BA}" type="presOf" srcId="{BAAE2A3A-26FA-4846-A485-0007AC12CA36}" destId="{E60F0511-962F-4CF6-958B-21D65488EC14}" srcOrd="0" destOrd="0" presId="urn:microsoft.com/office/officeart/2005/8/layout/cycle3"/>
    <dgm:cxn modelId="{016C0957-E74E-4DD4-9FC1-9C8AE0A5F0D2}" type="presOf" srcId="{EDDB6AD2-A763-48A3-A21A-96B947BCDBF3}" destId="{75D2406F-CE1B-4FFF-9BE7-50414A903D31}" srcOrd="0" destOrd="0" presId="urn:microsoft.com/office/officeart/2005/8/layout/cycle3"/>
    <dgm:cxn modelId="{D43FF177-4D28-4C7C-8342-A06AB76409E2}" srcId="{6F49898F-6A8A-423B-A03D-B5810C3ECB9E}" destId="{EDDB6AD2-A763-48A3-A21A-96B947BCDBF3}" srcOrd="3" destOrd="0" parTransId="{F5B9F8C0-F960-4FF3-B07C-321DE1FB0928}" sibTransId="{C6E890C9-F339-4CF5-8CCE-90299E677A6C}"/>
    <dgm:cxn modelId="{16792088-2FBE-472B-B7A2-052A20E79486}" srcId="{6F49898F-6A8A-423B-A03D-B5810C3ECB9E}" destId="{03561CCA-F95B-4F3D-A1E2-6B91F040E933}" srcOrd="0" destOrd="0" parTransId="{BC02D55A-8B06-4E82-A031-C48646BA68D9}" sibTransId="{BAAE2A3A-26FA-4846-A485-0007AC12CA36}"/>
    <dgm:cxn modelId="{A7DF5DAD-D94E-4D16-85F8-A2C0E2C9EF60}" srcId="{6F49898F-6A8A-423B-A03D-B5810C3ECB9E}" destId="{E6B788AF-A242-4E9E-8CC4-A5992BF2F948}" srcOrd="1" destOrd="0" parTransId="{58213700-C07E-4131-B25F-7B6DC3432351}" sibTransId="{B83831BD-D786-4E15-831A-9D9302AE6817}"/>
    <dgm:cxn modelId="{BBDA99F0-EE48-4E61-9FD2-E63F0CCD9756}" type="presOf" srcId="{03561CCA-F95B-4F3D-A1E2-6B91F040E933}" destId="{94307D22-F510-4D86-BFD0-494A51D17737}" srcOrd="0" destOrd="0" presId="urn:microsoft.com/office/officeart/2005/8/layout/cycle3"/>
    <dgm:cxn modelId="{67528CC2-2B25-4EBA-9B32-2009AE07D416}" type="presParOf" srcId="{F9576000-AA42-47DB-AAB9-C9D4C7BB0C4B}" destId="{0DA78C36-A5AA-4844-AC88-8163E710CC6F}" srcOrd="0" destOrd="0" presId="urn:microsoft.com/office/officeart/2005/8/layout/cycle3"/>
    <dgm:cxn modelId="{24B815A3-42B7-4F2F-B22F-F2EB6AC13CA1}" type="presParOf" srcId="{0DA78C36-A5AA-4844-AC88-8163E710CC6F}" destId="{94307D22-F510-4D86-BFD0-494A51D17737}" srcOrd="0" destOrd="0" presId="urn:microsoft.com/office/officeart/2005/8/layout/cycle3"/>
    <dgm:cxn modelId="{8B25F97D-7CE6-43B6-BBA4-3AD86101B8B2}" type="presParOf" srcId="{0DA78C36-A5AA-4844-AC88-8163E710CC6F}" destId="{E60F0511-962F-4CF6-958B-21D65488EC14}" srcOrd="1" destOrd="0" presId="urn:microsoft.com/office/officeart/2005/8/layout/cycle3"/>
    <dgm:cxn modelId="{E41DF2B9-96D7-4756-B234-9BE766C54AC2}" type="presParOf" srcId="{0DA78C36-A5AA-4844-AC88-8163E710CC6F}" destId="{084AF0C6-0A63-415A-9005-2217906EFFAC}" srcOrd="2" destOrd="0" presId="urn:microsoft.com/office/officeart/2005/8/layout/cycle3"/>
    <dgm:cxn modelId="{92792154-83A5-4BD1-9DA6-1F1263D5F54E}" type="presParOf" srcId="{0DA78C36-A5AA-4844-AC88-8163E710CC6F}" destId="{07B2E618-4DF8-4E3A-B4A1-586DC4E01C36}" srcOrd="3" destOrd="0" presId="urn:microsoft.com/office/officeart/2005/8/layout/cycle3"/>
    <dgm:cxn modelId="{3FCBC70D-4515-4F28-A731-A968B475FB28}" type="presParOf" srcId="{0DA78C36-A5AA-4844-AC88-8163E710CC6F}" destId="{75D2406F-CE1B-4FFF-9BE7-50414A903D31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541360-5CA1-452A-8C38-323985D33AAE}">
      <dsp:nvSpPr>
        <dsp:cNvPr id="0" name=""/>
        <dsp:cNvSpPr/>
      </dsp:nvSpPr>
      <dsp:spPr>
        <a:xfrm rot="16200000">
          <a:off x="2417358" y="-2417358"/>
          <a:ext cx="1351443" cy="6186159"/>
        </a:xfrm>
        <a:prstGeom prst="flowChartManualOperati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1047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France legislates mandatory primary education in 1882. Government requests a test to identify students who need “special ed.”</a:t>
          </a:r>
        </a:p>
      </dsp:txBody>
      <dsp:txXfrm rot="5400000">
        <a:off x="0" y="270289"/>
        <a:ext cx="6186159" cy="8108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B27CF-4719-453F-AE5B-E38E5F327B1B}">
      <dsp:nvSpPr>
        <dsp:cNvPr id="0" name=""/>
        <dsp:cNvSpPr/>
      </dsp:nvSpPr>
      <dsp:spPr>
        <a:xfrm>
          <a:off x="819798" y="26"/>
          <a:ext cx="5224752" cy="145867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Alfred </a:t>
          </a:r>
          <a:r>
            <a:rPr lang="en-GB" sz="2000" kern="1200" dirty="0" err="1"/>
            <a:t>Binet</a:t>
          </a:r>
          <a:r>
            <a:rPr lang="en-GB" sz="2000" kern="1200" dirty="0"/>
            <a:t> publishes (with Theodore Simon) the first widely-used standardized IQ test (with 30 subtests) the Simon-</a:t>
          </a:r>
          <a:r>
            <a:rPr lang="en-GB" sz="2000" kern="1200" dirty="0" err="1"/>
            <a:t>Binet</a:t>
          </a:r>
          <a:r>
            <a:rPr lang="en-GB" sz="2000" kern="1200" dirty="0"/>
            <a:t> Scale (1905)</a:t>
          </a:r>
        </a:p>
      </dsp:txBody>
      <dsp:txXfrm>
        <a:off x="1549135" y="26"/>
        <a:ext cx="3766078" cy="1458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E350B-AB0D-47FB-A517-C651CEC73BDE}">
      <dsp:nvSpPr>
        <dsp:cNvPr id="0" name=""/>
        <dsp:cNvSpPr/>
      </dsp:nvSpPr>
      <dsp:spPr>
        <a:xfrm>
          <a:off x="5149154" y="608949"/>
          <a:ext cx="1551301" cy="15513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29D636-158C-40C1-B9D4-6A912852FD99}">
      <dsp:nvSpPr>
        <dsp:cNvPr id="0" name=""/>
        <dsp:cNvSpPr/>
      </dsp:nvSpPr>
      <dsp:spPr>
        <a:xfrm>
          <a:off x="5201041" y="660671"/>
          <a:ext cx="1448191" cy="144793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Conscious recognition of resemblances</a:t>
          </a:r>
        </a:p>
      </dsp:txBody>
      <dsp:txXfrm>
        <a:off x="5407926" y="867558"/>
        <a:ext cx="1034422" cy="1034163"/>
      </dsp:txXfrm>
    </dsp:sp>
    <dsp:sp modelId="{16F0C7F1-A0DC-4AB9-A15C-8AC6BFEFFEAA}">
      <dsp:nvSpPr>
        <dsp:cNvPr id="0" name=""/>
        <dsp:cNvSpPr/>
      </dsp:nvSpPr>
      <dsp:spPr>
        <a:xfrm rot="2700000">
          <a:off x="3539300" y="608840"/>
          <a:ext cx="1551327" cy="1551327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3D88B-EF0C-4B43-AF75-7F630AF38BBE}">
      <dsp:nvSpPr>
        <dsp:cNvPr id="0" name=""/>
        <dsp:cNvSpPr/>
      </dsp:nvSpPr>
      <dsp:spPr>
        <a:xfrm>
          <a:off x="3597852" y="660671"/>
          <a:ext cx="1448191" cy="144793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Point to an object in a picture</a:t>
          </a:r>
        </a:p>
      </dsp:txBody>
      <dsp:txXfrm>
        <a:off x="3804737" y="867558"/>
        <a:ext cx="1034422" cy="1034163"/>
      </dsp:txXfrm>
    </dsp:sp>
    <dsp:sp modelId="{71EF4FF6-A6DA-43AB-BCB7-1A65BEEB78A1}">
      <dsp:nvSpPr>
        <dsp:cNvPr id="0" name=""/>
        <dsp:cNvSpPr/>
      </dsp:nvSpPr>
      <dsp:spPr>
        <a:xfrm rot="2700000">
          <a:off x="1942763" y="608840"/>
          <a:ext cx="1551327" cy="1551327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487EC-10E6-477A-9713-FD881F588610}">
      <dsp:nvSpPr>
        <dsp:cNvPr id="0" name=""/>
        <dsp:cNvSpPr/>
      </dsp:nvSpPr>
      <dsp:spPr>
        <a:xfrm>
          <a:off x="1994663" y="660671"/>
          <a:ext cx="1448191" cy="144793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Sentence completion</a:t>
          </a:r>
        </a:p>
      </dsp:txBody>
      <dsp:txXfrm>
        <a:off x="2201548" y="867558"/>
        <a:ext cx="1034422" cy="1034163"/>
      </dsp:txXfrm>
    </dsp:sp>
    <dsp:sp modelId="{1297BD8B-B702-4497-80A9-A56B5F1308F1}">
      <dsp:nvSpPr>
        <dsp:cNvPr id="0" name=""/>
        <dsp:cNvSpPr/>
      </dsp:nvSpPr>
      <dsp:spPr>
        <a:xfrm rot="2700000">
          <a:off x="339574" y="608840"/>
          <a:ext cx="1551327" cy="1551327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F83CE-F9BD-4F9A-94F0-328BCC8635DF}">
      <dsp:nvSpPr>
        <dsp:cNvPr id="0" name=""/>
        <dsp:cNvSpPr/>
      </dsp:nvSpPr>
      <dsp:spPr>
        <a:xfrm>
          <a:off x="391474" y="660671"/>
          <a:ext cx="1448191" cy="144793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Digit repetition</a:t>
          </a:r>
        </a:p>
      </dsp:txBody>
      <dsp:txXfrm>
        <a:off x="598359" y="867558"/>
        <a:ext cx="1034422" cy="10341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DC1E1-EC39-47C2-B01E-82B042960651}">
      <dsp:nvSpPr>
        <dsp:cNvPr id="0" name=""/>
        <dsp:cNvSpPr/>
      </dsp:nvSpPr>
      <dsp:spPr>
        <a:xfrm>
          <a:off x="0" y="1097"/>
          <a:ext cx="60158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109179-6CFF-43F8-A1C0-2C3CFC26047F}">
      <dsp:nvSpPr>
        <dsp:cNvPr id="0" name=""/>
        <dsp:cNvSpPr/>
      </dsp:nvSpPr>
      <dsp:spPr>
        <a:xfrm>
          <a:off x="0" y="1097"/>
          <a:ext cx="6015859" cy="748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Assumed to be testing native intelligence</a:t>
          </a:r>
          <a:endParaRPr lang="en-GB" sz="2100" kern="1200"/>
        </a:p>
      </dsp:txBody>
      <dsp:txXfrm>
        <a:off x="0" y="1097"/>
        <a:ext cx="6015859" cy="748818"/>
      </dsp:txXfrm>
    </dsp:sp>
    <dsp:sp modelId="{EA20F39D-965E-4B1A-8E1F-7C1267B0837F}">
      <dsp:nvSpPr>
        <dsp:cNvPr id="0" name=""/>
        <dsp:cNvSpPr/>
      </dsp:nvSpPr>
      <dsp:spPr>
        <a:xfrm>
          <a:off x="0" y="749916"/>
          <a:ext cx="60158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28BA7-948E-4289-8872-3949D74A9EEF}">
      <dsp:nvSpPr>
        <dsp:cNvPr id="0" name=""/>
        <dsp:cNvSpPr/>
      </dsp:nvSpPr>
      <dsp:spPr>
        <a:xfrm>
          <a:off x="0" y="749916"/>
          <a:ext cx="6015859" cy="748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Assumed intelligence and literacy independent</a:t>
          </a:r>
          <a:endParaRPr lang="en-GB" sz="2100" kern="1200"/>
        </a:p>
      </dsp:txBody>
      <dsp:txXfrm>
        <a:off x="0" y="749916"/>
        <a:ext cx="6015859" cy="748818"/>
      </dsp:txXfrm>
    </dsp:sp>
    <dsp:sp modelId="{ECDD13F0-E014-4DD5-A4CF-4CF67D393C76}">
      <dsp:nvSpPr>
        <dsp:cNvPr id="0" name=""/>
        <dsp:cNvSpPr/>
      </dsp:nvSpPr>
      <dsp:spPr>
        <a:xfrm>
          <a:off x="0" y="1498734"/>
          <a:ext cx="60158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102ED-8513-4F7E-BEA7-39F97B754414}">
      <dsp:nvSpPr>
        <dsp:cNvPr id="0" name=""/>
        <dsp:cNvSpPr/>
      </dsp:nvSpPr>
      <dsp:spPr>
        <a:xfrm>
          <a:off x="0" y="1498734"/>
          <a:ext cx="6015859" cy="748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i="1" kern="1200"/>
            <a:t>Alpha</a:t>
          </a:r>
          <a:r>
            <a:rPr lang="en-US" sz="2100" kern="1200"/>
            <a:t> for literates; </a:t>
          </a:r>
          <a:r>
            <a:rPr lang="en-US" sz="2100" i="1" kern="1200"/>
            <a:t>Beta</a:t>
          </a:r>
          <a:r>
            <a:rPr lang="en-US" sz="2100" kern="1200"/>
            <a:t> for illiterates and non-English speakers</a:t>
          </a:r>
          <a:endParaRPr lang="en-GB" sz="2100" kern="1200"/>
        </a:p>
      </dsp:txBody>
      <dsp:txXfrm>
        <a:off x="0" y="1498734"/>
        <a:ext cx="6015859" cy="7488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4F20D-60EA-460E-A15F-DDB420F7FB98}">
      <dsp:nvSpPr>
        <dsp:cNvPr id="0" name=""/>
        <dsp:cNvSpPr/>
      </dsp:nvSpPr>
      <dsp:spPr>
        <a:xfrm>
          <a:off x="2" y="0"/>
          <a:ext cx="2518963" cy="9557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u="sng" kern="1200"/>
            <a:t>Army Alpha/Beta IQ Test</a:t>
          </a:r>
          <a:r>
            <a:rPr lang="en-US" sz="2500" kern="1200"/>
            <a:t> (1917) </a:t>
          </a:r>
          <a:endParaRPr lang="en-GB" sz="2500" kern="1200"/>
        </a:p>
      </dsp:txBody>
      <dsp:txXfrm>
        <a:off x="27995" y="27993"/>
        <a:ext cx="2462977" cy="899779"/>
      </dsp:txXfrm>
    </dsp:sp>
    <dsp:sp modelId="{5C2F9F54-3F18-429B-9955-AB50D4EBFB7E}">
      <dsp:nvSpPr>
        <dsp:cNvPr id="0" name=""/>
        <dsp:cNvSpPr/>
      </dsp:nvSpPr>
      <dsp:spPr>
        <a:xfrm>
          <a:off x="2771156" y="165531"/>
          <a:ext cx="534644" cy="6247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771156" y="290471"/>
        <a:ext cx="374251" cy="374822"/>
      </dsp:txXfrm>
    </dsp:sp>
    <dsp:sp modelId="{E8C68CD1-C23E-4B63-B3B0-09E537A7F2F1}">
      <dsp:nvSpPr>
        <dsp:cNvPr id="0" name=""/>
        <dsp:cNvSpPr/>
      </dsp:nvSpPr>
      <dsp:spPr>
        <a:xfrm>
          <a:off x="3527729" y="0"/>
          <a:ext cx="2518963" cy="9557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designed for WWI recruits </a:t>
          </a:r>
          <a:endParaRPr lang="en-GB" sz="2500" kern="1200" dirty="0"/>
        </a:p>
      </dsp:txBody>
      <dsp:txXfrm>
        <a:off x="3555722" y="27993"/>
        <a:ext cx="2462977" cy="89977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3BE54-5EDA-44E2-A265-0F87132222B7}">
      <dsp:nvSpPr>
        <dsp:cNvPr id="0" name=""/>
        <dsp:cNvSpPr/>
      </dsp:nvSpPr>
      <dsp:spPr>
        <a:xfrm>
          <a:off x="0" y="18255"/>
          <a:ext cx="4969042" cy="1238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376" tIns="195072" rIns="341376" bIns="195072" numCol="1" spcCol="1270" anchor="ctr" anchorCtr="0">
          <a:noAutofit/>
        </a:bodyPr>
        <a:lstStyle/>
        <a:p>
          <a:pPr marL="0" lvl="0" indent="0" algn="ctr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YERKES said that:</a:t>
          </a:r>
        </a:p>
      </dsp:txBody>
      <dsp:txXfrm>
        <a:off x="0" y="18255"/>
        <a:ext cx="4969042" cy="1238400"/>
      </dsp:txXfrm>
    </dsp:sp>
    <dsp:sp modelId="{CDE28448-BB21-4C28-A0BA-D7D3BB52E442}">
      <dsp:nvSpPr>
        <dsp:cNvPr id="0" name=""/>
        <dsp:cNvSpPr/>
      </dsp:nvSpPr>
      <dsp:spPr>
        <a:xfrm>
          <a:off x="0" y="1256655"/>
          <a:ext cx="4969042" cy="18885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These tests measure </a:t>
          </a:r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NATIVE INTELLECTUAL ABILITY</a:t>
          </a:r>
        </a:p>
      </dsp:txBody>
      <dsp:txXfrm>
        <a:off x="0" y="1256655"/>
        <a:ext cx="4969042" cy="18885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07D88B-351E-463E-96B7-530DDA60759C}">
      <dsp:nvSpPr>
        <dsp:cNvPr id="0" name=""/>
        <dsp:cNvSpPr/>
      </dsp:nvSpPr>
      <dsp:spPr>
        <a:xfrm>
          <a:off x="2751541" y="3432"/>
          <a:ext cx="3095484" cy="165087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Gould reports many problems in the administration of the tests</a:t>
          </a:r>
        </a:p>
      </dsp:txBody>
      <dsp:txXfrm>
        <a:off x="2832130" y="84021"/>
        <a:ext cx="2934306" cy="1489697"/>
      </dsp:txXfrm>
    </dsp:sp>
    <dsp:sp modelId="{478C7430-3661-489F-B9AB-A5525274D2C2}">
      <dsp:nvSpPr>
        <dsp:cNvPr id="0" name=""/>
        <dsp:cNvSpPr/>
      </dsp:nvSpPr>
      <dsp:spPr>
        <a:xfrm>
          <a:off x="2751541" y="1736852"/>
          <a:ext cx="3095484" cy="1650875"/>
        </a:xfrm>
        <a:prstGeom prst="roundRect">
          <a:avLst/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Illiterate men were allocated to the Alpha</a:t>
          </a:r>
        </a:p>
      </dsp:txBody>
      <dsp:txXfrm>
        <a:off x="2832130" y="1817441"/>
        <a:ext cx="2934306" cy="1489697"/>
      </dsp:txXfrm>
    </dsp:sp>
    <dsp:sp modelId="{FB94175E-92F9-42D2-A689-61200BD1F281}">
      <dsp:nvSpPr>
        <dsp:cNvPr id="0" name=""/>
        <dsp:cNvSpPr/>
      </dsp:nvSpPr>
      <dsp:spPr>
        <a:xfrm>
          <a:off x="2751541" y="3470271"/>
          <a:ext cx="3095484" cy="1650875"/>
        </a:xfrm>
        <a:prstGeom prst="roundRect">
          <a:avLst/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queues for the Beta became so long that some men were reallocated to the Alpha</a:t>
          </a:r>
        </a:p>
      </dsp:txBody>
      <dsp:txXfrm>
        <a:off x="2832130" y="3550860"/>
        <a:ext cx="2934306" cy="1489697"/>
      </dsp:txXfrm>
    </dsp:sp>
    <dsp:sp modelId="{79BD87B6-5A45-4786-9675-45C0CB633C36}">
      <dsp:nvSpPr>
        <dsp:cNvPr id="0" name=""/>
        <dsp:cNvSpPr/>
      </dsp:nvSpPr>
      <dsp:spPr>
        <a:xfrm>
          <a:off x="2751541" y="5203691"/>
          <a:ext cx="3095484" cy="1650875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Many who failed the Alpha were never recalled</a:t>
          </a:r>
        </a:p>
      </dsp:txBody>
      <dsp:txXfrm>
        <a:off x="2832130" y="5284280"/>
        <a:ext cx="2934306" cy="148969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392AD-94DA-4212-8DDD-89881C8CF064}">
      <dsp:nvSpPr>
        <dsp:cNvPr id="0" name=""/>
        <dsp:cNvSpPr/>
      </dsp:nvSpPr>
      <dsp:spPr>
        <a:xfrm>
          <a:off x="1031873" y="0"/>
          <a:ext cx="4770638" cy="1908255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 other words intelligence which was unaffected by culture or educational opportunities</a:t>
          </a:r>
        </a:p>
      </dsp:txBody>
      <dsp:txXfrm>
        <a:off x="1986001" y="0"/>
        <a:ext cx="2862383" cy="19082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858C23-FCAE-44F3-9CB0-0F9417195AB6}">
      <dsp:nvSpPr>
        <dsp:cNvPr id="0" name=""/>
        <dsp:cNvSpPr/>
      </dsp:nvSpPr>
      <dsp:spPr>
        <a:xfrm>
          <a:off x="840496" y="1792"/>
          <a:ext cx="3147679" cy="281986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BETA test still required men to use pencils and paper - and many had never been educated at all</a:t>
          </a:r>
        </a:p>
      </dsp:txBody>
      <dsp:txXfrm>
        <a:off x="1301463" y="414752"/>
        <a:ext cx="2225745" cy="199394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737A9-BB4D-49CF-A98D-51D07835816D}">
      <dsp:nvSpPr>
        <dsp:cNvPr id="0" name=""/>
        <dsp:cNvSpPr/>
      </dsp:nvSpPr>
      <dsp:spPr>
        <a:xfrm>
          <a:off x="0" y="0"/>
          <a:ext cx="85025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80ED9-C632-4AFD-B838-30AD19972215}">
      <dsp:nvSpPr>
        <dsp:cNvPr id="0" name=""/>
        <dsp:cNvSpPr/>
      </dsp:nvSpPr>
      <dsp:spPr>
        <a:xfrm>
          <a:off x="0" y="0"/>
          <a:ext cx="8502526" cy="760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However the results were used by the army and had great impact - mental testing became…..‘scientifically established’</a:t>
          </a:r>
        </a:p>
      </dsp:txBody>
      <dsp:txXfrm>
        <a:off x="0" y="0"/>
        <a:ext cx="8502526" cy="760073"/>
      </dsp:txXfrm>
    </dsp:sp>
    <dsp:sp modelId="{C4AD5793-34EE-414C-91E9-53F5E80F390A}">
      <dsp:nvSpPr>
        <dsp:cNvPr id="0" name=""/>
        <dsp:cNvSpPr/>
      </dsp:nvSpPr>
      <dsp:spPr>
        <a:xfrm>
          <a:off x="0" y="760073"/>
          <a:ext cx="85025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F4FB51-77BE-4F9D-904F-2E221B01CF90}">
      <dsp:nvSpPr>
        <dsp:cNvPr id="0" name=""/>
        <dsp:cNvSpPr/>
      </dsp:nvSpPr>
      <dsp:spPr>
        <a:xfrm>
          <a:off x="0" y="760073"/>
          <a:ext cx="8502526" cy="760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By 1921 commercial and educational establishments were using the tests</a:t>
          </a:r>
        </a:p>
      </dsp:txBody>
      <dsp:txXfrm>
        <a:off x="0" y="760073"/>
        <a:ext cx="8502526" cy="76007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69CF7-2DDF-49C9-B115-182C3DA3E65F}">
      <dsp:nvSpPr>
        <dsp:cNvPr id="0" name=""/>
        <dsp:cNvSpPr/>
      </dsp:nvSpPr>
      <dsp:spPr>
        <a:xfrm>
          <a:off x="3942920" y="0"/>
          <a:ext cx="5989888" cy="598988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6FB512-4DEA-4F92-8A59-822769364579}">
      <dsp:nvSpPr>
        <dsp:cNvPr id="0" name=""/>
        <dsp:cNvSpPr/>
      </dsp:nvSpPr>
      <dsp:spPr>
        <a:xfrm>
          <a:off x="4332263" y="389342"/>
          <a:ext cx="2395955" cy="23959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Less reliant on language/vocabulary skills</a:t>
          </a:r>
          <a:endParaRPr lang="en-GB" sz="1800" kern="1200" dirty="0"/>
        </a:p>
      </dsp:txBody>
      <dsp:txXfrm>
        <a:off x="4449224" y="506303"/>
        <a:ext cx="2162033" cy="2162033"/>
      </dsp:txXfrm>
    </dsp:sp>
    <dsp:sp modelId="{B11FC88A-8052-4604-94C3-46C8F67CE8D2}">
      <dsp:nvSpPr>
        <dsp:cNvPr id="0" name=""/>
        <dsp:cNvSpPr/>
      </dsp:nvSpPr>
      <dsp:spPr>
        <a:xfrm>
          <a:off x="7147510" y="389342"/>
          <a:ext cx="2395955" cy="23959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Contains Verbal and Performance subtests</a:t>
          </a:r>
          <a:endParaRPr lang="en-GB" sz="1800" kern="1200"/>
        </a:p>
      </dsp:txBody>
      <dsp:txXfrm>
        <a:off x="7264471" y="506303"/>
        <a:ext cx="2162033" cy="2162033"/>
      </dsp:txXfrm>
    </dsp:sp>
    <dsp:sp modelId="{B6FC0B70-CBB6-4206-A71E-9C488123EA06}">
      <dsp:nvSpPr>
        <dsp:cNvPr id="0" name=""/>
        <dsp:cNvSpPr/>
      </dsp:nvSpPr>
      <dsp:spPr>
        <a:xfrm>
          <a:off x="4332263" y="3204590"/>
          <a:ext cx="2395955" cy="23959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Performance compared to same age peers – raw score has different interpretation depending on age</a:t>
          </a:r>
          <a:endParaRPr lang="en-GB" sz="1800" kern="1200"/>
        </a:p>
      </dsp:txBody>
      <dsp:txXfrm>
        <a:off x="4449224" y="3321551"/>
        <a:ext cx="2162033" cy="2162033"/>
      </dsp:txXfrm>
    </dsp:sp>
    <dsp:sp modelId="{1AB0B0B1-95B6-4DD0-AD7D-FCC1716E2095}">
      <dsp:nvSpPr>
        <dsp:cNvPr id="0" name=""/>
        <dsp:cNvSpPr/>
      </dsp:nvSpPr>
      <dsp:spPr>
        <a:xfrm>
          <a:off x="7147510" y="3204590"/>
          <a:ext cx="2395955" cy="23959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Designed widely used test for adults (WAIS), children (WISC), and preschoolers (WPPSI)</a:t>
          </a:r>
          <a:endParaRPr lang="en-GB" sz="1800" kern="1200"/>
        </a:p>
      </dsp:txBody>
      <dsp:txXfrm>
        <a:off x="7264471" y="3321551"/>
        <a:ext cx="2162033" cy="216203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14F89B-48F0-4F7D-8E38-6307A4B6578C}">
      <dsp:nvSpPr>
        <dsp:cNvPr id="0" name=""/>
        <dsp:cNvSpPr/>
      </dsp:nvSpPr>
      <dsp:spPr>
        <a:xfrm>
          <a:off x="0" y="58802"/>
          <a:ext cx="2971800" cy="1113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Picture Completion</a:t>
          </a:r>
          <a:endParaRPr lang="en-GB" sz="2800" kern="1200" dirty="0"/>
        </a:p>
      </dsp:txBody>
      <dsp:txXfrm>
        <a:off x="54373" y="113175"/>
        <a:ext cx="2863054" cy="1005094"/>
      </dsp:txXfrm>
    </dsp:sp>
    <dsp:sp modelId="{F81E7158-3C29-455C-9AA0-719D7ACF1183}">
      <dsp:nvSpPr>
        <dsp:cNvPr id="0" name=""/>
        <dsp:cNvSpPr/>
      </dsp:nvSpPr>
      <dsp:spPr>
        <a:xfrm>
          <a:off x="0" y="1253282"/>
          <a:ext cx="2971800" cy="1113840"/>
        </a:xfrm>
        <a:prstGeom prst="roundRect">
          <a:avLst/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Picture Arrangement</a:t>
          </a:r>
          <a:endParaRPr lang="en-GB" sz="2800" kern="1200"/>
        </a:p>
      </dsp:txBody>
      <dsp:txXfrm>
        <a:off x="54373" y="1307655"/>
        <a:ext cx="2863054" cy="1005094"/>
      </dsp:txXfrm>
    </dsp:sp>
    <dsp:sp modelId="{1F2D240D-CDD4-4F8C-A1A4-775CABCBE14F}">
      <dsp:nvSpPr>
        <dsp:cNvPr id="0" name=""/>
        <dsp:cNvSpPr/>
      </dsp:nvSpPr>
      <dsp:spPr>
        <a:xfrm>
          <a:off x="0" y="2447762"/>
          <a:ext cx="2971800" cy="1113840"/>
        </a:xfrm>
        <a:prstGeom prst="round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Block Design</a:t>
          </a:r>
          <a:endParaRPr lang="en-GB" sz="2800" kern="1200"/>
        </a:p>
      </dsp:txBody>
      <dsp:txXfrm>
        <a:off x="54373" y="2502135"/>
        <a:ext cx="2863054" cy="1005094"/>
      </dsp:txXfrm>
    </dsp:sp>
    <dsp:sp modelId="{F4B48F94-64EF-4FDD-8C8B-2DD8530F3CF9}">
      <dsp:nvSpPr>
        <dsp:cNvPr id="0" name=""/>
        <dsp:cNvSpPr/>
      </dsp:nvSpPr>
      <dsp:spPr>
        <a:xfrm>
          <a:off x="0" y="3642242"/>
          <a:ext cx="2971800" cy="1113840"/>
        </a:xfrm>
        <a:prstGeom prst="roundRect">
          <a:avLst/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Object Assembly</a:t>
          </a:r>
          <a:endParaRPr lang="en-GB" sz="2800" kern="1200"/>
        </a:p>
      </dsp:txBody>
      <dsp:txXfrm>
        <a:off x="54373" y="3696615"/>
        <a:ext cx="2863054" cy="1005094"/>
      </dsp:txXfrm>
    </dsp:sp>
    <dsp:sp modelId="{F8B76554-D466-40BC-B081-84FFF41D83A0}">
      <dsp:nvSpPr>
        <dsp:cNvPr id="0" name=""/>
        <dsp:cNvSpPr/>
      </dsp:nvSpPr>
      <dsp:spPr>
        <a:xfrm>
          <a:off x="0" y="4836722"/>
          <a:ext cx="2971800" cy="111384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Digit-Symbol Substitution</a:t>
          </a:r>
          <a:endParaRPr lang="en-GB" sz="2800" kern="1200"/>
        </a:p>
      </dsp:txBody>
      <dsp:txXfrm>
        <a:off x="54373" y="4891095"/>
        <a:ext cx="2863054" cy="100509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0F0511-962F-4CF6-958B-21D65488EC14}">
      <dsp:nvSpPr>
        <dsp:cNvPr id="0" name=""/>
        <dsp:cNvSpPr/>
      </dsp:nvSpPr>
      <dsp:spPr>
        <a:xfrm>
          <a:off x="2914554" y="-157796"/>
          <a:ext cx="5480576" cy="5480576"/>
        </a:xfrm>
        <a:prstGeom prst="circularArrow">
          <a:avLst>
            <a:gd name="adj1" fmla="val 4668"/>
            <a:gd name="adj2" fmla="val 272909"/>
            <a:gd name="adj3" fmla="val 12793760"/>
            <a:gd name="adj4" fmla="val 18056632"/>
            <a:gd name="adj5" fmla="val 4847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307D22-F510-4D86-BFD0-494A51D17737}">
      <dsp:nvSpPr>
        <dsp:cNvPr id="0" name=""/>
        <dsp:cNvSpPr/>
      </dsp:nvSpPr>
      <dsp:spPr>
        <a:xfrm>
          <a:off x="3813153" y="1432"/>
          <a:ext cx="3683378" cy="18416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Non-verbally assesses intelligence in children and adults through abstract reasoning tasks. </a:t>
          </a:r>
        </a:p>
      </dsp:txBody>
      <dsp:txXfrm>
        <a:off x="3903057" y="91336"/>
        <a:ext cx="3503570" cy="1661881"/>
      </dsp:txXfrm>
    </dsp:sp>
    <dsp:sp modelId="{084AF0C6-0A63-415A-9005-2217906EFFAC}">
      <dsp:nvSpPr>
        <dsp:cNvPr id="0" name=""/>
        <dsp:cNvSpPr/>
      </dsp:nvSpPr>
      <dsp:spPr>
        <a:xfrm>
          <a:off x="5781044" y="1969323"/>
          <a:ext cx="3683378" cy="18416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Sometimes called Raven's, although the SPM is only one of three tests that together comprise Raven's Progressive Matrices. </a:t>
          </a:r>
        </a:p>
      </dsp:txBody>
      <dsp:txXfrm>
        <a:off x="5870948" y="2059227"/>
        <a:ext cx="3503570" cy="1661881"/>
      </dsp:txXfrm>
    </dsp:sp>
    <dsp:sp modelId="{07B2E618-4DF8-4E3A-B4A1-586DC4E01C36}">
      <dsp:nvSpPr>
        <dsp:cNvPr id="0" name=""/>
        <dsp:cNvSpPr/>
      </dsp:nvSpPr>
      <dsp:spPr>
        <a:xfrm>
          <a:off x="3813153" y="3937214"/>
          <a:ext cx="3683378" cy="18416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Appropriate for ages 8-65, the SPM consists of 60 problems (five sets of 12), all of which involve completing a pattern or figure with a part missing by choosing the correct missing piece from among six alternatives. </a:t>
          </a:r>
        </a:p>
      </dsp:txBody>
      <dsp:txXfrm>
        <a:off x="3903057" y="4027118"/>
        <a:ext cx="3503570" cy="1661881"/>
      </dsp:txXfrm>
    </dsp:sp>
    <dsp:sp modelId="{75D2406F-CE1B-4FFF-9BE7-50414A903D31}">
      <dsp:nvSpPr>
        <dsp:cNvPr id="0" name=""/>
        <dsp:cNvSpPr/>
      </dsp:nvSpPr>
      <dsp:spPr>
        <a:xfrm>
          <a:off x="1845262" y="1969323"/>
          <a:ext cx="3683378" cy="18416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Patterns are arranged in order of increasing difficulty. </a:t>
          </a:r>
        </a:p>
      </dsp:txBody>
      <dsp:txXfrm>
        <a:off x="1935166" y="2059227"/>
        <a:ext cx="3503570" cy="16618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F00590-2859-41A7-949B-42193AB9E3A3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D09565-4356-4795-A4B3-5DBB28A77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329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A329F94-A504-4ECA-8D6C-D01A9D2422E5}" type="slidenum">
              <a:rPr lang="en-US" altLang="en-US" smtClean="0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1175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85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197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051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028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531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911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992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738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604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33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4567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 descr="Canvas"/>
          <p:cNvSpPr>
            <a:spLocks noChangeArrowheads="1"/>
          </p:cNvSpPr>
          <p:nvPr/>
        </p:nvSpPr>
        <p:spPr bwMode="white">
          <a:xfrm>
            <a:off x="704851" y="201613"/>
            <a:ext cx="11197167" cy="6467475"/>
          </a:xfrm>
          <a:prstGeom prst="rect">
            <a:avLst/>
          </a:prstGeom>
          <a:blipFill dpi="0" rotWithShape="0">
            <a:blip r:embed="rId2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endParaRPr kumimoji="1" lang="en-US" altLang="en-US" sz="1800"/>
          </a:p>
        </p:txBody>
      </p:sp>
      <p:pic>
        <p:nvPicPr>
          <p:cNvPr id="6147" name="Picture 3" descr="minispi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0" y="50800"/>
            <a:ext cx="157480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8" name="Rectangle 4" descr="Canvas"/>
          <p:cNvSpPr>
            <a:spLocks noChangeArrowheads="1"/>
          </p:cNvSpPr>
          <p:nvPr/>
        </p:nvSpPr>
        <p:spPr bwMode="white">
          <a:xfrm>
            <a:off x="795867" y="4130675"/>
            <a:ext cx="1388533" cy="457200"/>
          </a:xfrm>
          <a:prstGeom prst="rect">
            <a:avLst/>
          </a:prstGeom>
          <a:blipFill dpi="0" rotWithShape="0">
            <a:blip r:embed="rId2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en-US" altLang="en-US" sz="1800"/>
          </a:p>
        </p:txBody>
      </p:sp>
      <p:pic>
        <p:nvPicPr>
          <p:cNvPr id="6149" name="Picture 5" descr="minispi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999"/>
          <a:stretch>
            <a:fillRect/>
          </a:stretch>
        </p:blipFill>
        <p:spPr bwMode="ltGray">
          <a:xfrm>
            <a:off x="0" y="4222750"/>
            <a:ext cx="15748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0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219200" y="2057400"/>
            <a:ext cx="10295467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2167467" y="3886200"/>
            <a:ext cx="8534400" cy="177165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dt" sz="quarter" idx="2"/>
          </p:nvPr>
        </p:nvSpPr>
        <p:spPr>
          <a:xfrm>
            <a:off x="1445684" y="60960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ftr" sz="quarter" idx="3"/>
          </p:nvPr>
        </p:nvSpPr>
        <p:spPr>
          <a:xfrm>
            <a:off x="4696884" y="60960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sldNum" sz="quarter" idx="4"/>
          </p:nvPr>
        </p:nvSpPr>
        <p:spPr>
          <a:xfrm>
            <a:off x="9268884" y="60960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8D66441E-07F7-422E-A27D-CB10FAC287F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8320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07E654-6736-4E94-A242-8F78B6A6DE9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0730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1E4503-0FFD-4A46-8505-EF6F0F89610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22343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2400" y="1752600"/>
            <a:ext cx="49784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4000" y="1752600"/>
            <a:ext cx="49784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2F8465-A036-4DFA-A2D9-D34477319D9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79579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59DEBE-6218-4990-9255-70AA4804893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60392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7DBEE4-5A94-4519-B8BA-18AE7701D77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178164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4FCA5A-C998-433D-8EB5-0ED25EA221E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18906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D90092-890E-47A2-A524-8C11916E856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537839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F712EB-8416-493D-B4B5-DAE86A6255A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63173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A30161-F9AF-448C-A161-95A1A29D7AA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85570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22400" y="381000"/>
            <a:ext cx="7416800" cy="54864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76BCA7-FA10-459F-B8B2-572FEC8500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0233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7000"/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A4FBB9-C8D7-4387-AD90-769A7DA07121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B8E3E-5888-4B90-A5D1-09C2D3918F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664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solidFill>
          <a:srgbClr val="906D58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ltGray">
          <a:xfrm>
            <a:off x="812801" y="228601"/>
            <a:ext cx="10985500" cy="6391275"/>
          </a:xfrm>
          <a:prstGeom prst="rect">
            <a:avLst/>
          </a:prstGeom>
          <a:solidFill>
            <a:srgbClr val="EDE7E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endParaRPr kumimoji="1" lang="en-US" altLang="en-US" sz="1800"/>
          </a:p>
        </p:txBody>
      </p:sp>
      <p:sp>
        <p:nvSpPr>
          <p:cNvPr id="5123" name="Line 3"/>
          <p:cNvSpPr>
            <a:spLocks noChangeShapeType="1"/>
          </p:cNvSpPr>
          <p:nvPr/>
        </p:nvSpPr>
        <p:spPr bwMode="ltGray">
          <a:xfrm>
            <a:off x="1354667" y="1600200"/>
            <a:ext cx="10227733" cy="0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800"/>
          </a:p>
        </p:txBody>
      </p:sp>
      <p:pic>
        <p:nvPicPr>
          <p:cNvPr id="5124" name="Picture 4" descr="minispir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33"/>
          <a:stretch>
            <a:fillRect/>
          </a:stretch>
        </p:blipFill>
        <p:spPr bwMode="ltGray">
          <a:xfrm>
            <a:off x="0" y="50800"/>
            <a:ext cx="1574800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minispir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999"/>
          <a:stretch>
            <a:fillRect/>
          </a:stretch>
        </p:blipFill>
        <p:spPr bwMode="ltGray">
          <a:xfrm>
            <a:off x="0" y="4222750"/>
            <a:ext cx="15748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6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422400" y="381000"/>
            <a:ext cx="10160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22400" y="1752600"/>
            <a:ext cx="101600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52551" y="6107113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 altLang="en-US"/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603751" y="6107113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 altLang="en-US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9175751" y="6107113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372932C-E491-4315-BB55-6B98DA9408E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86412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image" Target="../media/image5.png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Layout" Target="../diagrams/layout4.xml"/><Relationship Id="rId7" Type="http://schemas.openxmlformats.org/officeDocument/2006/relationships/image" Target="../media/image7.png"/><Relationship Id="rId12" Type="http://schemas.microsoft.com/office/2007/relationships/diagramDrawing" Target="../diagrams/drawing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openxmlformats.org/officeDocument/2006/relationships/diagramColors" Target="../diagrams/colors5.xml"/><Relationship Id="rId5" Type="http://schemas.openxmlformats.org/officeDocument/2006/relationships/diagramColors" Target="../diagrams/colors4.xml"/><Relationship Id="rId10" Type="http://schemas.openxmlformats.org/officeDocument/2006/relationships/diagramQuickStyle" Target="../diagrams/quickStyle5.xml"/><Relationship Id="rId4" Type="http://schemas.openxmlformats.org/officeDocument/2006/relationships/diagramQuickStyle" Target="../diagrams/quickStyle4.xml"/><Relationship Id="rId9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18" Type="http://schemas.openxmlformats.org/officeDocument/2006/relationships/diagramLayout" Target="../diagrams/layout9.xml"/><Relationship Id="rId26" Type="http://schemas.microsoft.com/office/2007/relationships/diagramDrawing" Target="../diagrams/drawing10.xml"/><Relationship Id="rId3" Type="http://schemas.openxmlformats.org/officeDocument/2006/relationships/diagramLayout" Target="../diagrams/layout6.xml"/><Relationship Id="rId21" Type="http://schemas.microsoft.com/office/2007/relationships/diagramDrawing" Target="../diagrams/drawing9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17" Type="http://schemas.openxmlformats.org/officeDocument/2006/relationships/diagramData" Target="../diagrams/data9.xml"/><Relationship Id="rId25" Type="http://schemas.openxmlformats.org/officeDocument/2006/relationships/diagramColors" Target="../diagrams/colors10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20" Type="http://schemas.openxmlformats.org/officeDocument/2006/relationships/diagramColors" Target="../diagrams/colors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24" Type="http://schemas.openxmlformats.org/officeDocument/2006/relationships/diagramQuickStyle" Target="../diagrams/quickStyle10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23" Type="http://schemas.openxmlformats.org/officeDocument/2006/relationships/diagramLayout" Target="../diagrams/layout10.xml"/><Relationship Id="rId10" Type="http://schemas.openxmlformats.org/officeDocument/2006/relationships/diagramColors" Target="../diagrams/colors7.xml"/><Relationship Id="rId19" Type="http://schemas.openxmlformats.org/officeDocument/2006/relationships/diagramQuickStyle" Target="../diagrams/quickStyle9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Relationship Id="rId22" Type="http://schemas.openxmlformats.org/officeDocument/2006/relationships/diagramData" Target="../diagrams/data10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Layout" Target="../diagrams/layout11.xml"/><Relationship Id="rId7" Type="http://schemas.openxmlformats.org/officeDocument/2006/relationships/image" Target="../media/image10.jpeg"/><Relationship Id="rId12" Type="http://schemas.openxmlformats.org/officeDocument/2006/relationships/image" Target="../media/image15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openxmlformats.org/officeDocument/2006/relationships/image" Target="../media/image14.png"/><Relationship Id="rId5" Type="http://schemas.openxmlformats.org/officeDocument/2006/relationships/diagramColors" Target="../diagrams/colors11.xml"/><Relationship Id="rId10" Type="http://schemas.openxmlformats.org/officeDocument/2006/relationships/image" Target="../media/image13.png"/><Relationship Id="rId4" Type="http://schemas.openxmlformats.org/officeDocument/2006/relationships/diagramQuickStyle" Target="../diagrams/quickStyle11.xml"/><Relationship Id="rId9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image" Target="../media/image16.jpeg"/><Relationship Id="rId7" Type="http://schemas.openxmlformats.org/officeDocument/2006/relationships/diagramQuickStyle" Target="../diagrams/quickStyle1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4" Type="http://schemas.openxmlformats.org/officeDocument/2006/relationships/image" Target="../media/image17.jpeg"/><Relationship Id="rId9" Type="http://schemas.microsoft.com/office/2007/relationships/diagramDrawing" Target="../diagrams/drawing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20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8234" y="1592317"/>
            <a:ext cx="9144000" cy="346266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11500"/>
              <a:t>L4 </a:t>
            </a:r>
            <a:r>
              <a:rPr lang="en-GB" sz="11500" dirty="0"/>
              <a:t>Intelligence testing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7103" y="5809211"/>
            <a:ext cx="9144000" cy="1655762"/>
          </a:xfrm>
        </p:spPr>
        <p:txBody>
          <a:bodyPr>
            <a:normAutofit/>
          </a:bodyPr>
          <a:lstStyle/>
          <a:p>
            <a:r>
              <a:rPr lang="en-GB" sz="2800" dirty="0"/>
              <a:t>Dr Charlotte Greenway </a:t>
            </a:r>
          </a:p>
        </p:txBody>
      </p:sp>
    </p:spTree>
    <p:extLst>
      <p:ext uri="{BB962C8B-B14F-4D97-AF65-F5344CB8AC3E}">
        <p14:creationId xmlns:p14="http://schemas.microsoft.com/office/powerpoint/2010/main" val="2175770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ntelligence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6598"/>
            <a:ext cx="7662040" cy="6851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7662039" y="1271617"/>
            <a:ext cx="4529960" cy="5586382"/>
          </a:xfrm>
          <a:solidFill>
            <a:srgbClr val="00B050"/>
          </a:solidFill>
        </p:spPr>
        <p:txBody>
          <a:bodyPr>
            <a:noAutofit/>
          </a:bodyPr>
          <a:lstStyle/>
          <a:p>
            <a:r>
              <a:rPr lang="en-GB" sz="4000" dirty="0" err="1"/>
              <a:t>Binet</a:t>
            </a:r>
            <a:endParaRPr lang="en-GB" sz="4000" dirty="0"/>
          </a:p>
          <a:p>
            <a:r>
              <a:rPr lang="en-GB" sz="4000" dirty="0"/>
              <a:t>Goddard and </a:t>
            </a:r>
            <a:r>
              <a:rPr lang="en-US" altLang="en-US" sz="4000" dirty="0" err="1"/>
              <a:t>Terman</a:t>
            </a:r>
            <a:endParaRPr lang="en-GB" sz="4000" dirty="0"/>
          </a:p>
          <a:p>
            <a:r>
              <a:rPr lang="en-GB" sz="4000" dirty="0"/>
              <a:t>Yerkes</a:t>
            </a:r>
          </a:p>
          <a:p>
            <a:r>
              <a:rPr lang="en-GB" sz="4000" dirty="0"/>
              <a:t>Wechsler</a:t>
            </a:r>
          </a:p>
          <a:p>
            <a:r>
              <a:rPr lang="en-GB" sz="4000" dirty="0" err="1"/>
              <a:t>Wais</a:t>
            </a:r>
            <a:r>
              <a:rPr lang="en-GB" sz="4000" dirty="0"/>
              <a:t> and </a:t>
            </a:r>
            <a:r>
              <a:rPr lang="en-GB" sz="4000" dirty="0" err="1"/>
              <a:t>Wisc</a:t>
            </a:r>
            <a:endParaRPr lang="en-GB" sz="4000" dirty="0"/>
          </a:p>
          <a:p>
            <a:r>
              <a:rPr lang="en-GB" sz="4000" dirty="0"/>
              <a:t>Raven progressive matrices </a:t>
            </a:r>
          </a:p>
          <a:p>
            <a:endParaRPr lang="en-GB" sz="400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7662040" y="6598"/>
            <a:ext cx="4529959" cy="1265019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Theories we will look at today </a:t>
            </a:r>
          </a:p>
        </p:txBody>
      </p:sp>
    </p:spTree>
    <p:extLst>
      <p:ext uri="{BB962C8B-B14F-4D97-AF65-F5344CB8AC3E}">
        <p14:creationId xmlns:p14="http://schemas.microsoft.com/office/powerpoint/2010/main" val="2947787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4562" y="190756"/>
            <a:ext cx="4373565" cy="819195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The birth of the IQ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630568"/>
            <a:ext cx="11818882" cy="2227431"/>
          </a:xfrm>
          <a:solidFill>
            <a:schemeClr val="accent1"/>
          </a:soli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Revised scale published in 1908</a:t>
            </a:r>
          </a:p>
          <a:p>
            <a:r>
              <a:rPr lang="en-GB" dirty="0"/>
              <a:t>If 75-90% of children in age group pass, it was assigned that age level</a:t>
            </a:r>
          </a:p>
          <a:p>
            <a:r>
              <a:rPr lang="en-GB" dirty="0"/>
              <a:t>Rejected notion of “IQ”</a:t>
            </a:r>
          </a:p>
          <a:p>
            <a:r>
              <a:rPr lang="en-GB" altLang="en-US" dirty="0"/>
              <a:t>Early IQ tests gave estimate of children’s MENTAL age by comparing their performance on various tasks with performance of children at various ages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65514594"/>
              </p:ext>
            </p:extLst>
          </p:nvPr>
        </p:nvGraphicFramePr>
        <p:xfrm>
          <a:off x="138440" y="493752"/>
          <a:ext cx="6186159" cy="1351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111963597"/>
              </p:ext>
            </p:extLst>
          </p:nvPr>
        </p:nvGraphicFramePr>
        <p:xfrm>
          <a:off x="-539751" y="2167341"/>
          <a:ext cx="6864350" cy="1458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068917460"/>
              </p:ext>
            </p:extLst>
          </p:nvPr>
        </p:nvGraphicFramePr>
        <p:xfrm>
          <a:off x="5100142" y="1512201"/>
          <a:ext cx="6718740" cy="2769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1" name="Rectangle 10"/>
          <p:cNvSpPr/>
          <p:nvPr/>
        </p:nvSpPr>
        <p:spPr>
          <a:xfrm rot="5400000">
            <a:off x="8550899" y="3236803"/>
            <a:ext cx="6858001" cy="400110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r>
              <a:rPr lang="en-GB" sz="2000" dirty="0"/>
              <a:t>In what way are a newspaper, a label, a picture alike? </a:t>
            </a:r>
          </a:p>
        </p:txBody>
      </p:sp>
      <p:sp>
        <p:nvSpPr>
          <p:cNvPr id="13" name="Rectangle 12"/>
          <p:cNvSpPr/>
          <p:nvPr/>
        </p:nvSpPr>
        <p:spPr>
          <a:xfrm rot="902148">
            <a:off x="4606722" y="3496793"/>
            <a:ext cx="1699055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en-GB" dirty="0"/>
              <a:t>Moral judgment</a:t>
            </a:r>
          </a:p>
        </p:txBody>
      </p:sp>
      <p:sp>
        <p:nvSpPr>
          <p:cNvPr id="14" name="Rectangle 13"/>
          <p:cNvSpPr/>
          <p:nvPr/>
        </p:nvSpPr>
        <p:spPr>
          <a:xfrm rot="20723303">
            <a:off x="8473347" y="3686342"/>
            <a:ext cx="2025298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en-GB" dirty="0"/>
              <a:t>Recognition of food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561082" y="1162842"/>
            <a:ext cx="4487045" cy="9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896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180472" y="1363578"/>
            <a:ext cx="5578644" cy="5293895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endParaRPr lang="en-US" altLang="en-US" sz="11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Comic Sans MS" panose="030F0702030302020204" pitchFamily="66" charset="0"/>
              </a:rPr>
              <a:t>Translated the </a:t>
            </a:r>
            <a:r>
              <a:rPr lang="en-US" altLang="en-US" sz="2400" dirty="0" err="1">
                <a:latin typeface="Comic Sans MS" panose="030F0702030302020204" pitchFamily="66" charset="0"/>
              </a:rPr>
              <a:t>Binet</a:t>
            </a:r>
            <a:r>
              <a:rPr lang="en-US" altLang="en-US" sz="2400" dirty="0">
                <a:latin typeface="Comic Sans MS" panose="030F0702030302020204" pitchFamily="66" charset="0"/>
              </a:rPr>
              <a:t>-Simon intelligence scale into English (1908)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9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Comic Sans MS" panose="030F0702030302020204" pitchFamily="66" charset="0"/>
              </a:rPr>
              <a:t>Distributed 22,000 copies of the translated </a:t>
            </a:r>
            <a:r>
              <a:rPr lang="en-US" altLang="en-US" sz="2400" dirty="0" err="1">
                <a:latin typeface="Comic Sans MS" panose="030F0702030302020204" pitchFamily="66" charset="0"/>
              </a:rPr>
              <a:t>Binet</a:t>
            </a:r>
            <a:r>
              <a:rPr lang="en-US" altLang="en-US" sz="2400" dirty="0">
                <a:latin typeface="Comic Sans MS" panose="030F0702030302020204" pitchFamily="66" charset="0"/>
              </a:rPr>
              <a:t> scale and 88,000 answer blanks across the United States (1908-1915) 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9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Comic Sans MS" panose="030F0702030302020204" pitchFamily="66" charset="0"/>
              </a:rPr>
              <a:t>Established the first laboratory for the psychological study of mentally retarded persons (1910) 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9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Comic Sans MS" panose="030F0702030302020204" pitchFamily="66" charset="0"/>
              </a:rPr>
              <a:t>Helped to draft the first American law mandating special education (1911) </a:t>
            </a:r>
          </a:p>
          <a:p>
            <a:pPr>
              <a:lnSpc>
                <a:spcPct val="90000"/>
              </a:lnSpc>
            </a:pPr>
            <a:endParaRPr lang="en-US" altLang="en-US" sz="9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Comic Sans MS" panose="030F0702030302020204" pitchFamily="66" charset="0"/>
              </a:rPr>
              <a:t>Strongly argued the </a:t>
            </a:r>
            <a:r>
              <a:rPr lang="en-US" altLang="en-US" sz="2400" dirty="0" err="1">
                <a:latin typeface="Comic Sans MS" panose="030F0702030302020204" pitchFamily="66" charset="0"/>
              </a:rPr>
              <a:t>hereditarian</a:t>
            </a:r>
            <a:r>
              <a:rPr lang="en-US" altLang="en-US" sz="2400" dirty="0">
                <a:latin typeface="Comic Sans MS" panose="030F0702030302020204" pitchFamily="66" charset="0"/>
              </a:rPr>
              <a:t> position</a:t>
            </a:r>
            <a:r>
              <a:rPr lang="en-US" altLang="en-US" sz="28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180472" y="349084"/>
            <a:ext cx="5578644" cy="1014495"/>
          </a:xfrm>
          <a:solidFill>
            <a:schemeClr val="tx2"/>
          </a:solidFill>
        </p:spPr>
        <p:txBody>
          <a:bodyPr>
            <a:normAutofit fontScale="90000"/>
          </a:bodyPr>
          <a:lstStyle/>
          <a:p>
            <a:br>
              <a:rPr lang="en-US" altLang="en-US" sz="2800" b="1" dirty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US" altLang="en-US" sz="2800" b="1" dirty="0">
                <a:solidFill>
                  <a:schemeClr val="bg1"/>
                </a:solidFill>
                <a:latin typeface="Comic Sans MS" panose="030F0702030302020204" pitchFamily="66" charset="0"/>
              </a:rPr>
              <a:t>Henry Herbert Goddard (1866-1957)</a:t>
            </a:r>
            <a:br>
              <a:rPr lang="en-US" altLang="en-US" sz="2800" b="1" dirty="0">
                <a:solidFill>
                  <a:schemeClr val="bg1"/>
                </a:solidFill>
                <a:latin typeface="Comic Sans MS" panose="030F0702030302020204" pitchFamily="66" charset="0"/>
              </a:rPr>
            </a:br>
            <a:endParaRPr lang="en-US" altLang="en-US" sz="28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208294" y="349084"/>
            <a:ext cx="5598693" cy="1000274"/>
          </a:xfrm>
          <a:prstGeom prst="rect">
            <a:avLst/>
          </a:prstGeom>
          <a:solidFill>
            <a:schemeClr val="tx2"/>
          </a:solidFill>
        </p:spPr>
        <p:txBody>
          <a:bodyPr wrap="square">
            <a:spAutoFit/>
          </a:bodyPr>
          <a:lstStyle/>
          <a:p>
            <a:endParaRPr lang="en-US" altLang="en-US" sz="9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US" altLang="en-US" sz="2500" b="1" dirty="0">
                <a:solidFill>
                  <a:schemeClr val="bg1"/>
                </a:solidFill>
                <a:latin typeface="Comic Sans MS" panose="030F0702030302020204" pitchFamily="66" charset="0"/>
              </a:rPr>
              <a:t>Stanford-</a:t>
            </a:r>
            <a:r>
              <a:rPr lang="en-US" altLang="en-US" sz="2500" b="1" dirty="0" err="1">
                <a:solidFill>
                  <a:schemeClr val="bg1"/>
                </a:solidFill>
                <a:latin typeface="Comic Sans MS" panose="030F0702030302020204" pitchFamily="66" charset="0"/>
              </a:rPr>
              <a:t>Binet</a:t>
            </a:r>
            <a:r>
              <a:rPr lang="en-US" altLang="en-US" sz="2500" b="1" dirty="0">
                <a:solidFill>
                  <a:schemeClr val="bg1"/>
                </a:solidFill>
                <a:latin typeface="Comic Sans MS" panose="030F0702030302020204" pitchFamily="66" charset="0"/>
              </a:rPr>
              <a:t> Intelligence </a:t>
            </a:r>
          </a:p>
          <a:p>
            <a:r>
              <a:rPr lang="en-US" altLang="en-US" sz="2500" b="1" dirty="0">
                <a:solidFill>
                  <a:schemeClr val="bg1"/>
                </a:solidFill>
                <a:latin typeface="Comic Sans MS" panose="030F0702030302020204" pitchFamily="66" charset="0"/>
              </a:rPr>
              <a:t>Scale</a:t>
            </a:r>
            <a:endParaRPr lang="en-GB" sz="2500" b="1" dirty="0">
              <a:solidFill>
                <a:schemeClr val="bg1"/>
              </a:solidFill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6208294" y="1363578"/>
            <a:ext cx="5598693" cy="52938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endParaRPr lang="en-US" altLang="en-US" sz="200" dirty="0">
              <a:latin typeface="Comic Sans MS" panose="030F0702030302020204" pitchFamily="66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200" dirty="0">
                <a:latin typeface="Comic Sans MS" panose="030F0702030302020204" pitchFamily="66" charset="0"/>
              </a:rPr>
              <a:t>Lewis </a:t>
            </a:r>
            <a:r>
              <a:rPr lang="en-US" altLang="en-US" sz="2200" dirty="0" err="1">
                <a:latin typeface="Comic Sans MS" panose="030F0702030302020204" pitchFamily="66" charset="0"/>
              </a:rPr>
              <a:t>Terman</a:t>
            </a:r>
            <a:r>
              <a:rPr lang="en-US" altLang="en-US" sz="2200" dirty="0">
                <a:latin typeface="Comic Sans MS" panose="030F0702030302020204" pitchFamily="66" charset="0"/>
              </a:rPr>
              <a:t> (1916-72) first U.S. intelligence test </a:t>
            </a:r>
          </a:p>
          <a:p>
            <a:pPr marL="990600" lvl="1" indent="-533400">
              <a:lnSpc>
                <a:spcPct val="90000"/>
              </a:lnSpc>
            </a:pPr>
            <a:r>
              <a:rPr lang="en-US" altLang="en-US" sz="2200" dirty="0">
                <a:latin typeface="Comic Sans MS" panose="030F0702030302020204" pitchFamily="66" charset="0"/>
              </a:rPr>
              <a:t>Interested in gifted children</a:t>
            </a:r>
          </a:p>
          <a:p>
            <a:pPr marL="990600" lvl="1" indent="-533400">
              <a:lnSpc>
                <a:spcPct val="90000"/>
              </a:lnSpc>
            </a:pPr>
            <a:r>
              <a:rPr lang="en-US" altLang="en-US" sz="2200" dirty="0">
                <a:latin typeface="Comic Sans MS" panose="030F0702030302020204" pitchFamily="66" charset="0"/>
              </a:rPr>
              <a:t>translated and modified </a:t>
            </a:r>
            <a:r>
              <a:rPr lang="en-US" altLang="en-US" sz="2200" dirty="0" err="1">
                <a:latin typeface="Comic Sans MS" panose="030F0702030302020204" pitchFamily="66" charset="0"/>
              </a:rPr>
              <a:t>Binet’s</a:t>
            </a:r>
            <a:r>
              <a:rPr lang="en-US" altLang="en-US" sz="2200" dirty="0">
                <a:latin typeface="Comic Sans MS" panose="030F0702030302020204" pitchFamily="66" charset="0"/>
              </a:rPr>
              <a:t> scale</a:t>
            </a:r>
          </a:p>
          <a:p>
            <a:pPr marL="990600" lvl="1" indent="-533400">
              <a:lnSpc>
                <a:spcPct val="90000"/>
              </a:lnSpc>
            </a:pPr>
            <a:r>
              <a:rPr lang="en-US" altLang="en-US" sz="2200" dirty="0">
                <a:latin typeface="Comic Sans MS" panose="030F0702030302020204" pitchFamily="66" charset="0"/>
              </a:rPr>
              <a:t>Heavy reliance on vocabulary/language skills</a:t>
            </a:r>
          </a:p>
          <a:p>
            <a:pPr marL="990600" lvl="1" indent="-533400">
              <a:lnSpc>
                <a:spcPct val="90000"/>
              </a:lnSpc>
            </a:pPr>
            <a:r>
              <a:rPr lang="en-US" altLang="en-US" sz="2200" dirty="0">
                <a:latin typeface="Comic Sans MS" panose="030F0702030302020204" pitchFamily="66" charset="0"/>
              </a:rPr>
              <a:t>incorporated old items from the </a:t>
            </a:r>
            <a:r>
              <a:rPr lang="en-US" altLang="en-US" sz="2200" dirty="0" err="1">
                <a:latin typeface="Comic Sans MS" panose="030F0702030302020204" pitchFamily="66" charset="0"/>
              </a:rPr>
              <a:t>Binet</a:t>
            </a:r>
            <a:r>
              <a:rPr lang="en-US" altLang="en-US" sz="2200" dirty="0">
                <a:latin typeface="Comic Sans MS" panose="030F0702030302020204" pitchFamily="66" charset="0"/>
              </a:rPr>
              <a:t> scale, plus some new items</a:t>
            </a:r>
          </a:p>
          <a:p>
            <a:pPr marL="990600" lvl="1" indent="-533400">
              <a:lnSpc>
                <a:spcPct val="90000"/>
              </a:lnSpc>
            </a:pPr>
            <a:endParaRPr lang="en-US" altLang="en-US" sz="1200" dirty="0">
              <a:latin typeface="Comic Sans MS" panose="030F0702030302020204" pitchFamily="66" charset="0"/>
            </a:endParaRPr>
          </a:p>
          <a:p>
            <a:pPr marL="57150" indent="0">
              <a:lnSpc>
                <a:spcPct val="90000"/>
              </a:lnSpc>
              <a:buNone/>
            </a:pPr>
            <a:r>
              <a:rPr lang="en-US" altLang="en-US" sz="2000" dirty="0">
                <a:latin typeface="Comic Sans MS" panose="030F0702030302020204" pitchFamily="66" charset="0"/>
              </a:rPr>
              <a:t>Poorly standardized on 1000 children and 400 adults who were not selected with care</a:t>
            </a:r>
          </a:p>
          <a:p>
            <a:pPr marL="990600" lvl="1" indent="-533400"/>
            <a:r>
              <a:rPr lang="en-US" altLang="en-US" sz="2000" dirty="0">
                <a:latin typeface="Comic Sans MS" panose="030F0702030302020204" pitchFamily="66" charset="0"/>
              </a:rPr>
              <a:t>Developed Intelligence Quotient</a:t>
            </a:r>
          </a:p>
          <a:p>
            <a:pPr marL="609600" indent="-609600" algn="ctr">
              <a:spcBef>
                <a:spcPct val="50000"/>
              </a:spcBef>
              <a:buFontTx/>
              <a:buNone/>
            </a:pPr>
            <a:r>
              <a:rPr lang="en-US" altLang="en-US" sz="1600" b="1" dirty="0">
                <a:latin typeface="Comic Sans MS" panose="030F0702030302020204" pitchFamily="66" charset="0"/>
              </a:rPr>
              <a:t>IQ = (MA/CA)*100</a:t>
            </a:r>
          </a:p>
          <a:p>
            <a:pPr marL="609600" indent="-609600" algn="ctr">
              <a:spcBef>
                <a:spcPct val="50000"/>
              </a:spcBef>
              <a:buFontTx/>
              <a:buNone/>
            </a:pPr>
            <a:r>
              <a:rPr lang="en-US" altLang="en-US" sz="1600" i="1" dirty="0">
                <a:latin typeface="Comic Sans MS" panose="030F0702030302020204" pitchFamily="66" charset="0"/>
              </a:rPr>
              <a:t>MA= Mental Age; CA = Chronological Age</a:t>
            </a:r>
            <a:endParaRPr lang="en-US" altLang="en-US" sz="2400" dirty="0">
              <a:latin typeface="Comic Sans MS" panose="030F0702030302020204" pitchFamily="66" charset="0"/>
            </a:endParaRPr>
          </a:p>
          <a:p>
            <a:pPr marL="609600" indent="-609600"/>
            <a:endParaRPr lang="en-US" altLang="en-US" dirty="0">
              <a:latin typeface="Comic Sans MS" panose="030F0702030302020204" pitchFamily="66" charset="0"/>
            </a:endParaRPr>
          </a:p>
          <a:p>
            <a:pPr marL="990600" lvl="1" indent="-533400">
              <a:lnSpc>
                <a:spcPct val="90000"/>
              </a:lnSpc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marL="990600" lvl="1" indent="-533400">
              <a:lnSpc>
                <a:spcPct val="90000"/>
              </a:lnSpc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marL="990600" lvl="1" indent="-533400">
              <a:lnSpc>
                <a:spcPct val="90000"/>
              </a:lnSpc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marL="990600" lvl="1" indent="-533400">
              <a:lnSpc>
                <a:spcPct val="90000"/>
              </a:lnSpc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marL="609600" indent="-609600">
              <a:lnSpc>
                <a:spcPct val="90000"/>
              </a:lnSpc>
              <a:buFontTx/>
              <a:buAutoNum type="arabicPeriod" startAt="3"/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marL="609600" indent="-609600">
              <a:lnSpc>
                <a:spcPct val="90000"/>
              </a:lnSpc>
              <a:buFontTx/>
              <a:buAutoNum type="arabicPeriod" startAt="3"/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1623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2"/>
          <p:cNvSpPr>
            <a:spLocks noGrp="1" noChangeArrowheads="1"/>
          </p:cNvSpPr>
          <p:nvPr>
            <p:ph type="title"/>
          </p:nvPr>
        </p:nvSpPr>
        <p:spPr>
          <a:xfrm>
            <a:off x="804046" y="135183"/>
            <a:ext cx="8044986" cy="855417"/>
          </a:xfrm>
        </p:spPr>
        <p:txBody>
          <a:bodyPr/>
          <a:lstStyle/>
          <a:p>
            <a:r>
              <a:rPr lang="en-US" altLang="en-US" sz="2400" dirty="0">
                <a:latin typeface="Comic Sans MS" panose="030F0702030302020204" pitchFamily="66" charset="0"/>
              </a:rPr>
              <a:t>1916 Stanford-</a:t>
            </a:r>
            <a:r>
              <a:rPr lang="en-US" altLang="en-US" sz="2400" dirty="0" err="1">
                <a:latin typeface="Comic Sans MS" panose="030F0702030302020204" pitchFamily="66" charset="0"/>
              </a:rPr>
              <a:t>Binet</a:t>
            </a:r>
            <a:br>
              <a:rPr lang="en-US" altLang="en-US" sz="2400" dirty="0">
                <a:latin typeface="Comic Sans MS" panose="030F0702030302020204" pitchFamily="66" charset="0"/>
              </a:rPr>
            </a:br>
            <a:r>
              <a:rPr lang="en-US" altLang="en-US" sz="2400" dirty="0">
                <a:latin typeface="Comic Sans MS" panose="030F0702030302020204" pitchFamily="66" charset="0"/>
              </a:rPr>
              <a:t>Sample Items for 12 </a:t>
            </a:r>
            <a:r>
              <a:rPr lang="en-US" altLang="en-US" sz="2400" dirty="0" err="1">
                <a:latin typeface="Comic Sans MS" panose="030F0702030302020204" pitchFamily="66" charset="0"/>
              </a:rPr>
              <a:t>yr</a:t>
            </a:r>
            <a:r>
              <a:rPr lang="en-US" altLang="en-US" sz="2400" dirty="0">
                <a:latin typeface="Comic Sans MS" panose="030F0702030302020204" pitchFamily="66" charset="0"/>
              </a:rPr>
              <a:t> olds</a:t>
            </a:r>
          </a:p>
        </p:txBody>
      </p:sp>
      <p:sp>
        <p:nvSpPr>
          <p:cNvPr id="217092" name="Rectangle 4"/>
          <p:cNvSpPr>
            <a:spLocks noChangeArrowheads="1"/>
          </p:cNvSpPr>
          <p:nvPr/>
        </p:nvSpPr>
        <p:spPr bwMode="auto">
          <a:xfrm>
            <a:off x="100406" y="706241"/>
            <a:ext cx="2655227" cy="218606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914400" indent="-4572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371600" indent="-4572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828800" indent="-4572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4572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AutoNum type="arabicPeriod"/>
            </a:pPr>
            <a:r>
              <a:rPr lang="en-US" altLang="en-US" sz="2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Orange.</a:t>
            </a:r>
            <a:r>
              <a:rPr lang="en-US" altLang="en-US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en-US" sz="2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45.</a:t>
            </a:r>
            <a:r>
              <a:rPr lang="en-US" altLang="en-US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US" altLang="en-US" sz="2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Sportive.</a:t>
            </a:r>
            <a:r>
              <a:rPr lang="en-US" altLang="en-US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en-US" sz="2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80.</a:t>
            </a:r>
            <a:r>
              <a:rPr lang="en-US" altLang="en-US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US" altLang="en-US" sz="2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Exaltation.</a:t>
            </a:r>
            <a:r>
              <a:rPr lang="en-US" altLang="en-US" sz="2000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</a:p>
          <a:p>
            <a:pPr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altLang="en-US" sz="2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92. Theosophy</a:t>
            </a:r>
            <a:endParaRPr lang="en-US" altLang="en-US" sz="1800" i="1" dirty="0">
              <a:solidFill>
                <a:srgbClr val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217093" name="Rectangle 5"/>
          <p:cNvSpPr>
            <a:spLocks noChangeArrowheads="1"/>
          </p:cNvSpPr>
          <p:nvPr/>
        </p:nvSpPr>
        <p:spPr bwMode="auto">
          <a:xfrm>
            <a:off x="4826539" y="5329468"/>
            <a:ext cx="6105315" cy="14219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en-US" altLang="en-US" b="1">
                <a:solidFill>
                  <a:srgbClr val="000000"/>
                </a:solidFill>
                <a:latin typeface="Comic Sans MS" panose="030F0702030302020204" pitchFamily="66" charset="0"/>
              </a:rPr>
              <a:t> FOR THE STARTED AN WE COUNTRY EARLY AT HOUR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en-US" altLang="en-US" b="1">
                <a:solidFill>
                  <a:srgbClr val="000000"/>
                </a:solidFill>
                <a:latin typeface="Comic Sans MS" panose="030F0702030302020204" pitchFamily="66" charset="0"/>
              </a:rPr>
              <a:t> TO ASKED PAPER MY TEACHER CORRECT I MY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en-US" altLang="en-US" b="1">
                <a:solidFill>
                  <a:srgbClr val="000000"/>
                </a:solidFill>
                <a:latin typeface="Comic Sans MS" panose="030F0702030302020204" pitchFamily="66" charset="0"/>
              </a:rPr>
              <a:t> A DEFENDS DOG GOOD HIS BRAVELY  MASTER</a:t>
            </a:r>
          </a:p>
        </p:txBody>
      </p:sp>
      <p:sp>
        <p:nvSpPr>
          <p:cNvPr id="217094" name="Rectangle 6"/>
          <p:cNvSpPr>
            <a:spLocks noChangeArrowheads="1"/>
          </p:cNvSpPr>
          <p:nvPr/>
        </p:nvSpPr>
        <p:spPr bwMode="auto">
          <a:xfrm>
            <a:off x="3410638" y="1440503"/>
            <a:ext cx="1432322" cy="9541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altLang="en-US" sz="1400" b="1">
                <a:solidFill>
                  <a:srgbClr val="000000"/>
                </a:solidFill>
                <a:latin typeface="Comic Sans MS" panose="030F0702030302020204" pitchFamily="66" charset="0"/>
              </a:rPr>
              <a:t>3-1-8-7-9 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altLang="en-US" sz="1400" b="1">
                <a:solidFill>
                  <a:srgbClr val="000000"/>
                </a:solidFill>
                <a:latin typeface="Comic Sans MS" panose="030F0702030302020204" pitchFamily="66" charset="0"/>
              </a:rPr>
              <a:t>6-9-4-8-2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US" altLang="en-US" sz="1400" b="1">
                <a:solidFill>
                  <a:srgbClr val="000000"/>
                </a:solidFill>
                <a:latin typeface="Comic Sans MS" panose="030F0702030302020204" pitchFamily="66" charset="0"/>
              </a:rPr>
              <a:t>5-2-9-6-1</a:t>
            </a:r>
          </a:p>
        </p:txBody>
      </p:sp>
      <p:sp>
        <p:nvSpPr>
          <p:cNvPr id="217095" name="Text Box 7"/>
          <p:cNvSpPr txBox="1">
            <a:spLocks noChangeArrowheads="1"/>
          </p:cNvSpPr>
          <p:nvPr/>
        </p:nvSpPr>
        <p:spPr bwMode="auto">
          <a:xfrm>
            <a:off x="143958" y="162781"/>
            <a:ext cx="1898567" cy="400110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FF"/>
                </a:solidFill>
                <a:latin typeface="Comic Sans MS" panose="030F0702030302020204" pitchFamily="66" charset="0"/>
              </a:rPr>
              <a:t>Vocabulary</a:t>
            </a:r>
          </a:p>
        </p:txBody>
      </p:sp>
      <p:sp>
        <p:nvSpPr>
          <p:cNvPr id="217096" name="Text Box 8"/>
          <p:cNvSpPr txBox="1">
            <a:spLocks noChangeArrowheads="1"/>
          </p:cNvSpPr>
          <p:nvPr/>
        </p:nvSpPr>
        <p:spPr bwMode="auto">
          <a:xfrm>
            <a:off x="5549242" y="4914786"/>
            <a:ext cx="1602225" cy="400110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FF"/>
                </a:solidFill>
                <a:latin typeface="Comic Sans MS" panose="030F0702030302020204" pitchFamily="66" charset="0"/>
              </a:rPr>
              <a:t>Grammar</a:t>
            </a:r>
          </a:p>
        </p:txBody>
      </p:sp>
      <p:sp>
        <p:nvSpPr>
          <p:cNvPr id="217097" name="Text Box 9"/>
          <p:cNvSpPr txBox="1">
            <a:spLocks noChangeArrowheads="1"/>
          </p:cNvSpPr>
          <p:nvPr/>
        </p:nvSpPr>
        <p:spPr bwMode="auto">
          <a:xfrm>
            <a:off x="3394217" y="964122"/>
            <a:ext cx="1432322" cy="400110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FF"/>
                </a:solidFill>
                <a:latin typeface="Comic Sans MS" panose="030F0702030302020204" pitchFamily="66" charset="0"/>
              </a:rPr>
              <a:t>Memory</a:t>
            </a:r>
          </a:p>
        </p:txBody>
      </p:sp>
      <p:sp>
        <p:nvSpPr>
          <p:cNvPr id="217098" name="Rectangle 10"/>
          <p:cNvSpPr>
            <a:spLocks noChangeArrowheads="1"/>
          </p:cNvSpPr>
          <p:nvPr/>
        </p:nvSpPr>
        <p:spPr bwMode="auto">
          <a:xfrm>
            <a:off x="-4831" y="5427957"/>
            <a:ext cx="4741477" cy="132343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>
                <a:solidFill>
                  <a:srgbClr val="000000"/>
                </a:solidFill>
                <a:latin typeface="Comic Sans MS" panose="030F0702030302020204" pitchFamily="66" charset="0"/>
              </a:rPr>
              <a:t> Snake, cow, sparrow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>
                <a:solidFill>
                  <a:srgbClr val="000000"/>
                </a:solidFill>
                <a:latin typeface="Comic Sans MS" panose="030F0702030302020204" pitchFamily="66" charset="0"/>
              </a:rPr>
              <a:t> Book, teacher, newspaper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b="1">
                <a:solidFill>
                  <a:srgbClr val="000000"/>
                </a:solidFill>
                <a:latin typeface="Comic Sans MS" panose="030F0702030302020204" pitchFamily="66" charset="0"/>
              </a:rPr>
              <a:t> Wool, cotton, leather</a:t>
            </a:r>
            <a:r>
              <a:rPr lang="en-US" altLang="en-US" sz="200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17099" name="Text Box 11"/>
          <p:cNvSpPr txBox="1">
            <a:spLocks noChangeArrowheads="1"/>
          </p:cNvSpPr>
          <p:nvPr/>
        </p:nvSpPr>
        <p:spPr bwMode="auto">
          <a:xfrm>
            <a:off x="0" y="4973928"/>
            <a:ext cx="2092177" cy="400110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FF"/>
                </a:solidFill>
                <a:latin typeface="Comic Sans MS" panose="030F0702030302020204" pitchFamily="66" charset="0"/>
              </a:rPr>
              <a:t>Similarities</a:t>
            </a:r>
          </a:p>
        </p:txBody>
      </p:sp>
      <p:pic>
        <p:nvPicPr>
          <p:cNvPr id="217100" name="Picture 12" descr="iqscen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59" y="2551444"/>
            <a:ext cx="2560397" cy="22333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7101" name="Text Box 13"/>
          <p:cNvSpPr txBox="1">
            <a:spLocks noChangeArrowheads="1"/>
          </p:cNvSpPr>
          <p:nvPr/>
        </p:nvSpPr>
        <p:spPr bwMode="auto">
          <a:xfrm>
            <a:off x="143958" y="2126640"/>
            <a:ext cx="2560398" cy="400110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FF"/>
                </a:solidFill>
                <a:latin typeface="Comic Sans MS" panose="030F0702030302020204" pitchFamily="66" charset="0"/>
              </a:rPr>
              <a:t>Interpretation</a:t>
            </a:r>
          </a:p>
        </p:txBody>
      </p:sp>
      <p:sp>
        <p:nvSpPr>
          <p:cNvPr id="217109" name="Oval 21"/>
          <p:cNvSpPr>
            <a:spLocks noChangeArrowheads="1"/>
          </p:cNvSpPr>
          <p:nvPr/>
        </p:nvSpPr>
        <p:spPr bwMode="auto">
          <a:xfrm>
            <a:off x="2959885" y="3178009"/>
            <a:ext cx="2181079" cy="1995974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7110" name="Rectangle 22"/>
          <p:cNvSpPr>
            <a:spLocks noChangeArrowheads="1"/>
          </p:cNvSpPr>
          <p:nvPr/>
        </p:nvSpPr>
        <p:spPr bwMode="auto">
          <a:xfrm>
            <a:off x="6546232" y="2905487"/>
            <a:ext cx="284489" cy="3801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7111" name="Freeform 23"/>
          <p:cNvSpPr>
            <a:spLocks/>
          </p:cNvSpPr>
          <p:nvPr/>
        </p:nvSpPr>
        <p:spPr bwMode="auto">
          <a:xfrm>
            <a:off x="3016953" y="3257227"/>
            <a:ext cx="1809586" cy="1728052"/>
          </a:xfrm>
          <a:custGeom>
            <a:avLst/>
            <a:gdLst>
              <a:gd name="T0" fmla="*/ 911 w 933"/>
              <a:gd name="T1" fmla="*/ 652 h 856"/>
              <a:gd name="T2" fmla="*/ 827 w 933"/>
              <a:gd name="T3" fmla="*/ 748 h 856"/>
              <a:gd name="T4" fmla="*/ 803 w 933"/>
              <a:gd name="T5" fmla="*/ 784 h 856"/>
              <a:gd name="T6" fmla="*/ 767 w 933"/>
              <a:gd name="T7" fmla="*/ 796 h 856"/>
              <a:gd name="T8" fmla="*/ 731 w 933"/>
              <a:gd name="T9" fmla="*/ 820 h 856"/>
              <a:gd name="T10" fmla="*/ 611 w 933"/>
              <a:gd name="T11" fmla="*/ 856 h 856"/>
              <a:gd name="T12" fmla="*/ 383 w 933"/>
              <a:gd name="T13" fmla="*/ 844 h 856"/>
              <a:gd name="T14" fmla="*/ 239 w 933"/>
              <a:gd name="T15" fmla="*/ 736 h 856"/>
              <a:gd name="T16" fmla="*/ 179 w 933"/>
              <a:gd name="T17" fmla="*/ 676 h 856"/>
              <a:gd name="T18" fmla="*/ 59 w 933"/>
              <a:gd name="T19" fmla="*/ 520 h 856"/>
              <a:gd name="T20" fmla="*/ 167 w 933"/>
              <a:gd name="T21" fmla="*/ 136 h 856"/>
              <a:gd name="T22" fmla="*/ 275 w 933"/>
              <a:gd name="T23" fmla="*/ 64 h 856"/>
              <a:gd name="T24" fmla="*/ 347 w 933"/>
              <a:gd name="T25" fmla="*/ 40 h 856"/>
              <a:gd name="T26" fmla="*/ 383 w 933"/>
              <a:gd name="T27" fmla="*/ 28 h 856"/>
              <a:gd name="T28" fmla="*/ 635 w 933"/>
              <a:gd name="T29" fmla="*/ 52 h 856"/>
              <a:gd name="T30" fmla="*/ 851 w 933"/>
              <a:gd name="T31" fmla="*/ 244 h 856"/>
              <a:gd name="T32" fmla="*/ 899 w 933"/>
              <a:gd name="T33" fmla="*/ 316 h 856"/>
              <a:gd name="T34" fmla="*/ 923 w 933"/>
              <a:gd name="T35" fmla="*/ 388 h 856"/>
              <a:gd name="T36" fmla="*/ 839 w 933"/>
              <a:gd name="T37" fmla="*/ 652 h 856"/>
              <a:gd name="T38" fmla="*/ 743 w 933"/>
              <a:gd name="T39" fmla="*/ 712 h 856"/>
              <a:gd name="T40" fmla="*/ 707 w 933"/>
              <a:gd name="T41" fmla="*/ 724 h 856"/>
              <a:gd name="T42" fmla="*/ 407 w 933"/>
              <a:gd name="T43" fmla="*/ 688 h 856"/>
              <a:gd name="T44" fmla="*/ 371 w 933"/>
              <a:gd name="T45" fmla="*/ 664 h 856"/>
              <a:gd name="T46" fmla="*/ 335 w 933"/>
              <a:gd name="T47" fmla="*/ 652 h 856"/>
              <a:gd name="T48" fmla="*/ 311 w 933"/>
              <a:gd name="T49" fmla="*/ 616 h 856"/>
              <a:gd name="T50" fmla="*/ 227 w 933"/>
              <a:gd name="T51" fmla="*/ 508 h 856"/>
              <a:gd name="T52" fmla="*/ 203 w 933"/>
              <a:gd name="T53" fmla="*/ 472 h 856"/>
              <a:gd name="T54" fmla="*/ 179 w 933"/>
              <a:gd name="T55" fmla="*/ 436 h 856"/>
              <a:gd name="T56" fmla="*/ 191 w 933"/>
              <a:gd name="T57" fmla="*/ 196 h 856"/>
              <a:gd name="T58" fmla="*/ 299 w 933"/>
              <a:gd name="T59" fmla="*/ 148 h 856"/>
              <a:gd name="T60" fmla="*/ 575 w 933"/>
              <a:gd name="T61" fmla="*/ 184 h 856"/>
              <a:gd name="T62" fmla="*/ 755 w 933"/>
              <a:gd name="T63" fmla="*/ 328 h 856"/>
              <a:gd name="T64" fmla="*/ 803 w 933"/>
              <a:gd name="T65" fmla="*/ 436 h 856"/>
              <a:gd name="T66" fmla="*/ 767 w 933"/>
              <a:gd name="T67" fmla="*/ 544 h 856"/>
              <a:gd name="T68" fmla="*/ 731 w 933"/>
              <a:gd name="T69" fmla="*/ 556 h 856"/>
              <a:gd name="T70" fmla="*/ 695 w 933"/>
              <a:gd name="T71" fmla="*/ 580 h 856"/>
              <a:gd name="T72" fmla="*/ 623 w 933"/>
              <a:gd name="T73" fmla="*/ 604 h 856"/>
              <a:gd name="T74" fmla="*/ 431 w 933"/>
              <a:gd name="T75" fmla="*/ 532 h 856"/>
              <a:gd name="T76" fmla="*/ 359 w 933"/>
              <a:gd name="T77" fmla="*/ 484 h 856"/>
              <a:gd name="T78" fmla="*/ 323 w 933"/>
              <a:gd name="T79" fmla="*/ 460 h 856"/>
              <a:gd name="T80" fmla="*/ 299 w 933"/>
              <a:gd name="T81" fmla="*/ 424 h 856"/>
              <a:gd name="T82" fmla="*/ 275 w 933"/>
              <a:gd name="T83" fmla="*/ 352 h 856"/>
              <a:gd name="T84" fmla="*/ 395 w 933"/>
              <a:gd name="T85" fmla="*/ 244 h 856"/>
              <a:gd name="T86" fmla="*/ 587 w 933"/>
              <a:gd name="T87" fmla="*/ 268 h 856"/>
              <a:gd name="T88" fmla="*/ 635 w 933"/>
              <a:gd name="T89" fmla="*/ 376 h 856"/>
              <a:gd name="T90" fmla="*/ 647 w 933"/>
              <a:gd name="T91" fmla="*/ 412 h 856"/>
              <a:gd name="T92" fmla="*/ 551 w 933"/>
              <a:gd name="T93" fmla="*/ 472 h 856"/>
              <a:gd name="T94" fmla="*/ 383 w 933"/>
              <a:gd name="T95" fmla="*/ 376 h 856"/>
              <a:gd name="T96" fmla="*/ 515 w 933"/>
              <a:gd name="T97" fmla="*/ 352 h 856"/>
              <a:gd name="T98" fmla="*/ 503 w 933"/>
              <a:gd name="T99" fmla="*/ 400 h 8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933" h="856">
                <a:moveTo>
                  <a:pt x="911" y="652"/>
                </a:moveTo>
                <a:cubicBezTo>
                  <a:pt x="855" y="736"/>
                  <a:pt x="887" y="708"/>
                  <a:pt x="827" y="748"/>
                </a:cubicBezTo>
                <a:cubicBezTo>
                  <a:pt x="819" y="760"/>
                  <a:pt x="814" y="775"/>
                  <a:pt x="803" y="784"/>
                </a:cubicBezTo>
                <a:cubicBezTo>
                  <a:pt x="793" y="792"/>
                  <a:pt x="778" y="790"/>
                  <a:pt x="767" y="796"/>
                </a:cubicBezTo>
                <a:cubicBezTo>
                  <a:pt x="754" y="802"/>
                  <a:pt x="744" y="814"/>
                  <a:pt x="731" y="820"/>
                </a:cubicBezTo>
                <a:cubicBezTo>
                  <a:pt x="693" y="837"/>
                  <a:pt x="651" y="846"/>
                  <a:pt x="611" y="856"/>
                </a:cubicBezTo>
                <a:cubicBezTo>
                  <a:pt x="535" y="852"/>
                  <a:pt x="459" y="851"/>
                  <a:pt x="383" y="844"/>
                </a:cubicBezTo>
                <a:cubicBezTo>
                  <a:pt x="323" y="839"/>
                  <a:pt x="288" y="769"/>
                  <a:pt x="239" y="736"/>
                </a:cubicBezTo>
                <a:cubicBezTo>
                  <a:pt x="175" y="640"/>
                  <a:pt x="259" y="756"/>
                  <a:pt x="179" y="676"/>
                </a:cubicBezTo>
                <a:cubicBezTo>
                  <a:pt x="133" y="630"/>
                  <a:pt x="106" y="567"/>
                  <a:pt x="59" y="520"/>
                </a:cubicBezTo>
                <a:cubicBezTo>
                  <a:pt x="0" y="344"/>
                  <a:pt x="43" y="233"/>
                  <a:pt x="167" y="136"/>
                </a:cubicBezTo>
                <a:cubicBezTo>
                  <a:pt x="201" y="109"/>
                  <a:pt x="234" y="78"/>
                  <a:pt x="275" y="64"/>
                </a:cubicBezTo>
                <a:cubicBezTo>
                  <a:pt x="299" y="56"/>
                  <a:pt x="323" y="48"/>
                  <a:pt x="347" y="40"/>
                </a:cubicBezTo>
                <a:cubicBezTo>
                  <a:pt x="359" y="36"/>
                  <a:pt x="383" y="28"/>
                  <a:pt x="383" y="28"/>
                </a:cubicBezTo>
                <a:cubicBezTo>
                  <a:pt x="467" y="33"/>
                  <a:pt x="568" y="0"/>
                  <a:pt x="635" y="52"/>
                </a:cubicBezTo>
                <a:cubicBezTo>
                  <a:pt x="713" y="112"/>
                  <a:pt x="768" y="189"/>
                  <a:pt x="851" y="244"/>
                </a:cubicBezTo>
                <a:cubicBezTo>
                  <a:pt x="867" y="268"/>
                  <a:pt x="890" y="289"/>
                  <a:pt x="899" y="316"/>
                </a:cubicBezTo>
                <a:cubicBezTo>
                  <a:pt x="907" y="340"/>
                  <a:pt x="923" y="388"/>
                  <a:pt x="923" y="388"/>
                </a:cubicBezTo>
                <a:cubicBezTo>
                  <a:pt x="915" y="496"/>
                  <a:pt x="933" y="589"/>
                  <a:pt x="839" y="652"/>
                </a:cubicBezTo>
                <a:cubicBezTo>
                  <a:pt x="801" y="709"/>
                  <a:pt x="829" y="683"/>
                  <a:pt x="743" y="712"/>
                </a:cubicBezTo>
                <a:cubicBezTo>
                  <a:pt x="731" y="716"/>
                  <a:pt x="707" y="724"/>
                  <a:pt x="707" y="724"/>
                </a:cubicBezTo>
                <a:cubicBezTo>
                  <a:pt x="592" y="717"/>
                  <a:pt x="512" y="714"/>
                  <a:pt x="407" y="688"/>
                </a:cubicBezTo>
                <a:cubicBezTo>
                  <a:pt x="395" y="680"/>
                  <a:pt x="384" y="670"/>
                  <a:pt x="371" y="664"/>
                </a:cubicBezTo>
                <a:cubicBezTo>
                  <a:pt x="360" y="658"/>
                  <a:pt x="345" y="660"/>
                  <a:pt x="335" y="652"/>
                </a:cubicBezTo>
                <a:cubicBezTo>
                  <a:pt x="324" y="643"/>
                  <a:pt x="320" y="627"/>
                  <a:pt x="311" y="616"/>
                </a:cubicBezTo>
                <a:cubicBezTo>
                  <a:pt x="217" y="503"/>
                  <a:pt x="348" y="690"/>
                  <a:pt x="227" y="508"/>
                </a:cubicBezTo>
                <a:cubicBezTo>
                  <a:pt x="219" y="496"/>
                  <a:pt x="211" y="484"/>
                  <a:pt x="203" y="472"/>
                </a:cubicBezTo>
                <a:cubicBezTo>
                  <a:pt x="195" y="460"/>
                  <a:pt x="179" y="436"/>
                  <a:pt x="179" y="436"/>
                </a:cubicBezTo>
                <a:cubicBezTo>
                  <a:pt x="162" y="367"/>
                  <a:pt x="146" y="252"/>
                  <a:pt x="191" y="196"/>
                </a:cubicBezTo>
                <a:cubicBezTo>
                  <a:pt x="216" y="165"/>
                  <a:pt x="299" y="148"/>
                  <a:pt x="299" y="148"/>
                </a:cubicBezTo>
                <a:cubicBezTo>
                  <a:pt x="356" y="152"/>
                  <a:pt x="505" y="145"/>
                  <a:pt x="575" y="184"/>
                </a:cubicBezTo>
                <a:cubicBezTo>
                  <a:pt x="645" y="223"/>
                  <a:pt x="689" y="284"/>
                  <a:pt x="755" y="328"/>
                </a:cubicBezTo>
                <a:cubicBezTo>
                  <a:pt x="768" y="367"/>
                  <a:pt x="790" y="397"/>
                  <a:pt x="803" y="436"/>
                </a:cubicBezTo>
                <a:cubicBezTo>
                  <a:pt x="797" y="471"/>
                  <a:pt x="799" y="518"/>
                  <a:pt x="767" y="544"/>
                </a:cubicBezTo>
                <a:cubicBezTo>
                  <a:pt x="757" y="552"/>
                  <a:pt x="742" y="550"/>
                  <a:pt x="731" y="556"/>
                </a:cubicBezTo>
                <a:cubicBezTo>
                  <a:pt x="718" y="562"/>
                  <a:pt x="708" y="574"/>
                  <a:pt x="695" y="580"/>
                </a:cubicBezTo>
                <a:cubicBezTo>
                  <a:pt x="672" y="590"/>
                  <a:pt x="623" y="604"/>
                  <a:pt x="623" y="604"/>
                </a:cubicBezTo>
                <a:cubicBezTo>
                  <a:pt x="555" y="587"/>
                  <a:pt x="491" y="565"/>
                  <a:pt x="431" y="532"/>
                </a:cubicBezTo>
                <a:cubicBezTo>
                  <a:pt x="406" y="518"/>
                  <a:pt x="383" y="500"/>
                  <a:pt x="359" y="484"/>
                </a:cubicBezTo>
                <a:cubicBezTo>
                  <a:pt x="347" y="476"/>
                  <a:pt x="323" y="460"/>
                  <a:pt x="323" y="460"/>
                </a:cubicBezTo>
                <a:cubicBezTo>
                  <a:pt x="315" y="448"/>
                  <a:pt x="305" y="437"/>
                  <a:pt x="299" y="424"/>
                </a:cubicBezTo>
                <a:cubicBezTo>
                  <a:pt x="289" y="401"/>
                  <a:pt x="275" y="352"/>
                  <a:pt x="275" y="352"/>
                </a:cubicBezTo>
                <a:cubicBezTo>
                  <a:pt x="294" y="256"/>
                  <a:pt x="298" y="260"/>
                  <a:pt x="395" y="244"/>
                </a:cubicBezTo>
                <a:cubicBezTo>
                  <a:pt x="459" y="249"/>
                  <a:pt x="537" y="228"/>
                  <a:pt x="587" y="268"/>
                </a:cubicBezTo>
                <a:cubicBezTo>
                  <a:pt x="613" y="289"/>
                  <a:pt x="628" y="354"/>
                  <a:pt x="635" y="376"/>
                </a:cubicBezTo>
                <a:cubicBezTo>
                  <a:pt x="639" y="388"/>
                  <a:pt x="647" y="412"/>
                  <a:pt x="647" y="412"/>
                </a:cubicBezTo>
                <a:cubicBezTo>
                  <a:pt x="628" y="470"/>
                  <a:pt x="608" y="458"/>
                  <a:pt x="551" y="472"/>
                </a:cubicBezTo>
                <a:cubicBezTo>
                  <a:pt x="447" y="459"/>
                  <a:pt x="416" y="476"/>
                  <a:pt x="383" y="376"/>
                </a:cubicBezTo>
                <a:cubicBezTo>
                  <a:pt x="433" y="343"/>
                  <a:pt x="457" y="337"/>
                  <a:pt x="515" y="352"/>
                </a:cubicBezTo>
                <a:cubicBezTo>
                  <a:pt x="530" y="396"/>
                  <a:pt x="538" y="382"/>
                  <a:pt x="503" y="400"/>
                </a:cubicBezTo>
              </a:path>
            </a:pathLst>
          </a:custGeom>
          <a:noFill/>
          <a:ln w="9525">
            <a:solidFill>
              <a:srgbClr val="00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7112" name="Rectangle 24"/>
          <p:cNvSpPr>
            <a:spLocks noChangeArrowheads="1"/>
          </p:cNvSpPr>
          <p:nvPr/>
        </p:nvSpPr>
        <p:spPr bwMode="auto">
          <a:xfrm>
            <a:off x="2704356" y="2973486"/>
            <a:ext cx="2844886" cy="24712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7113" name="Text Box 25"/>
          <p:cNvSpPr txBox="1">
            <a:spLocks noChangeArrowheads="1"/>
          </p:cNvSpPr>
          <p:nvPr/>
        </p:nvSpPr>
        <p:spPr bwMode="auto">
          <a:xfrm>
            <a:off x="2818210" y="2470881"/>
            <a:ext cx="3366772" cy="400110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>
                <a:solidFill>
                  <a:srgbClr val="0000FF"/>
                </a:solidFill>
                <a:latin typeface="Comic Sans MS" panose="030F0702030302020204" pitchFamily="66" charset="0"/>
              </a:rPr>
              <a:t>Practical Problem Solving</a:t>
            </a:r>
          </a:p>
        </p:txBody>
      </p:sp>
      <p:sp>
        <p:nvSpPr>
          <p:cNvPr id="18" name="Content Placeholder 7"/>
          <p:cNvSpPr>
            <a:spLocks noGrp="1"/>
          </p:cNvSpPr>
          <p:nvPr>
            <p:ph idx="1"/>
          </p:nvPr>
        </p:nvSpPr>
        <p:spPr>
          <a:xfrm>
            <a:off x="7181972" y="919039"/>
            <a:ext cx="4897195" cy="382258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altLang="en-US" sz="2400" dirty="0">
                <a:latin typeface="Comic Sans MS" panose="030F0702030302020204" pitchFamily="66" charset="0"/>
              </a:rPr>
              <a:t>calculated as…</a:t>
            </a:r>
          </a:p>
          <a:p>
            <a:r>
              <a:rPr lang="en-GB" altLang="en-US" sz="2400" dirty="0">
                <a:latin typeface="Comic Sans MS" panose="030F0702030302020204" pitchFamily="66" charset="0"/>
              </a:rPr>
              <a:t>IQ = 	</a:t>
            </a:r>
            <a:r>
              <a:rPr lang="en-GB" altLang="en-US" sz="2400" u="sng" dirty="0">
                <a:latin typeface="Comic Sans MS" panose="030F0702030302020204" pitchFamily="66" charset="0"/>
              </a:rPr>
              <a:t>Mental Age</a:t>
            </a:r>
          </a:p>
          <a:p>
            <a:pPr>
              <a:buFontTx/>
              <a:buNone/>
            </a:pPr>
            <a:r>
              <a:rPr lang="en-GB" altLang="en-US" sz="2400" dirty="0">
                <a:latin typeface="Comic Sans MS" panose="030F0702030302020204" pitchFamily="66" charset="0"/>
              </a:rPr>
              <a:t>                Chronological age    x 100</a:t>
            </a:r>
          </a:p>
          <a:p>
            <a:pPr>
              <a:buFontTx/>
              <a:buNone/>
            </a:pPr>
            <a:endParaRPr lang="en-GB" altLang="en-US" sz="1000" dirty="0">
              <a:latin typeface="Comic Sans MS" panose="030F0702030302020204" pitchFamily="66" charset="0"/>
            </a:endParaRPr>
          </a:p>
          <a:p>
            <a:pPr>
              <a:buFontTx/>
              <a:buNone/>
            </a:pPr>
            <a:r>
              <a:rPr lang="en-GB" altLang="en-US" sz="2400" dirty="0">
                <a:latin typeface="Comic Sans MS" panose="030F0702030302020204" pitchFamily="66" charset="0"/>
              </a:rPr>
              <a:t>Nowadays NORM referenced.. that is the average performance of a group is calculated, then individual comparison.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8275480" y="17196"/>
            <a:ext cx="2656374" cy="746358"/>
          </a:xfrm>
          <a:prstGeom prst="rect">
            <a:avLst/>
          </a:prstGeom>
          <a:solidFill>
            <a:schemeClr val="tx2"/>
          </a:solidFill>
        </p:spPr>
        <p:txBody>
          <a:bodyPr wrap="square">
            <a:spAutoFit/>
          </a:bodyPr>
          <a:lstStyle/>
          <a:p>
            <a:endParaRPr lang="en-US" altLang="en-US" sz="105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US" altLang="en-US" sz="3200" b="1" dirty="0">
                <a:solidFill>
                  <a:schemeClr val="bg1"/>
                </a:solidFill>
                <a:latin typeface="Comic Sans MS" panose="030F0702030302020204" pitchFamily="66" charset="0"/>
              </a:rPr>
              <a:t>Stern 1912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205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ontent Placeholder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484699"/>
              </p:ext>
            </p:extLst>
          </p:nvPr>
        </p:nvGraphicFramePr>
        <p:xfrm>
          <a:off x="208512" y="2227096"/>
          <a:ext cx="6015859" cy="2248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1684421" y="0"/>
            <a:ext cx="3477126" cy="1113548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Robert Yerkes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87453" y="0"/>
            <a:ext cx="6304547" cy="6858000"/>
          </a:xfrm>
          <a:prstGeom prst="rect">
            <a:avLst/>
          </a:prstGeom>
        </p:spPr>
      </p:pic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63598001"/>
              </p:ext>
            </p:extLst>
          </p:nvPr>
        </p:nvGraphicFramePr>
        <p:xfrm>
          <a:off x="0" y="1113548"/>
          <a:ext cx="6047874" cy="9557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9" name="Rectangle 8"/>
          <p:cNvSpPr/>
          <p:nvPr/>
        </p:nvSpPr>
        <p:spPr>
          <a:xfrm>
            <a:off x="3216441" y="4474240"/>
            <a:ext cx="2671012" cy="238526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altLang="en-US" sz="2000" b="1" dirty="0">
                <a:latin typeface="Comic Sans MS" panose="030F0702030302020204" pitchFamily="66" charset="0"/>
              </a:rPr>
              <a:t>Beta subtests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 </a:t>
            </a:r>
            <a:r>
              <a:rPr lang="en-US" altLang="en-US" sz="2000" i="1" dirty="0">
                <a:latin typeface="Comic Sans MS" panose="030F0702030302020204" pitchFamily="66" charset="0"/>
              </a:rPr>
              <a:t>Memory; </a:t>
            </a:r>
          </a:p>
          <a:p>
            <a:r>
              <a:rPr lang="en-US" altLang="en-US" sz="2000" i="1" dirty="0">
                <a:latin typeface="Comic Sans MS" panose="030F0702030302020204" pitchFamily="66" charset="0"/>
              </a:rPr>
              <a:t>Matching; </a:t>
            </a:r>
          </a:p>
          <a:p>
            <a:r>
              <a:rPr lang="en-US" altLang="en-US" sz="2000" i="1" dirty="0">
                <a:latin typeface="Comic Sans MS" panose="030F0702030302020204" pitchFamily="66" charset="0"/>
              </a:rPr>
              <a:t>Picture Completion; </a:t>
            </a:r>
          </a:p>
          <a:p>
            <a:r>
              <a:rPr lang="en-US" altLang="en-US" sz="2000" i="1" dirty="0">
                <a:latin typeface="Comic Sans MS" panose="030F0702030302020204" pitchFamily="66" charset="0"/>
              </a:rPr>
              <a:t>Geometric Construction</a:t>
            </a:r>
          </a:p>
          <a:p>
            <a:endParaRPr lang="en-US" altLang="en-US" i="1" dirty="0">
              <a:latin typeface="Comic Sans MS" panose="030F0702030302020204" pitchFamily="66" charset="0"/>
            </a:endParaRPr>
          </a:p>
          <a:p>
            <a:endParaRPr lang="en-US" altLang="en-US" sz="700" i="1" dirty="0">
              <a:latin typeface="Comic Sans MS" panose="030F0702030302020204" pitchFamily="66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8230" y="4475747"/>
            <a:ext cx="3088107" cy="2363724"/>
          </a:xfrm>
          <a:prstGeom prst="rect">
            <a:avLst/>
          </a:prstGeom>
          <a:solidFill>
            <a:srgbClr val="00FFCC"/>
          </a:solidFill>
        </p:spPr>
        <p:txBody>
          <a:bodyPr wrap="square">
            <a:spAutoFit/>
          </a:bodyPr>
          <a:lstStyle/>
          <a:p>
            <a:pPr marL="914400" lvl="1" indent="-457200">
              <a:lnSpc>
                <a:spcPct val="90000"/>
              </a:lnSpc>
            </a:pPr>
            <a:r>
              <a:rPr lang="en-US" altLang="en-US" sz="2000" b="1" dirty="0">
                <a:latin typeface="Comic Sans MS" panose="030F0702030302020204" pitchFamily="66" charset="0"/>
              </a:rPr>
              <a:t>Alpha subtests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altLang="en-US" i="1" dirty="0">
                <a:latin typeface="Comic Sans MS" panose="030F0702030302020204" pitchFamily="66" charset="0"/>
              </a:rPr>
              <a:t>Oral Directions; 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altLang="en-US" i="1" dirty="0">
                <a:latin typeface="Comic Sans MS" panose="030F0702030302020204" pitchFamily="66" charset="0"/>
              </a:rPr>
              <a:t>Arithmetic; 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altLang="en-US" i="1" dirty="0">
                <a:latin typeface="Comic Sans MS" panose="030F0702030302020204" pitchFamily="66" charset="0"/>
              </a:rPr>
              <a:t>Practical Judgment; 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altLang="en-US" i="1" dirty="0">
                <a:latin typeface="Comic Sans MS" panose="030F0702030302020204" pitchFamily="66" charset="0"/>
              </a:rPr>
              <a:t>Analogies; 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altLang="en-US" i="1" dirty="0">
                <a:latin typeface="Comic Sans MS" panose="030F0702030302020204" pitchFamily="66" charset="0"/>
              </a:rPr>
              <a:t>Disarranged Sentences; 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altLang="en-US" i="1" dirty="0">
                <a:latin typeface="Comic Sans MS" panose="030F0702030302020204" pitchFamily="66" charset="0"/>
              </a:rPr>
              <a:t>Number Series; 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altLang="en-US" i="1" dirty="0">
                <a:latin typeface="Comic Sans MS" panose="030F0702030302020204" pitchFamily="66" charset="0"/>
              </a:rPr>
              <a:t>Information</a:t>
            </a:r>
            <a:r>
              <a:rPr lang="en-US" altLang="en-US" dirty="0"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44914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237" name="Picture 5" descr="iq_arm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29939"/>
            <a:ext cx="6144124" cy="5928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3238" name="Text Box 6"/>
          <p:cNvSpPr txBox="1">
            <a:spLocks noChangeArrowheads="1"/>
          </p:cNvSpPr>
          <p:nvPr/>
        </p:nvSpPr>
        <p:spPr bwMode="auto">
          <a:xfrm>
            <a:off x="-1" y="98942"/>
            <a:ext cx="6144125" cy="830997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altLang="en-US" sz="2400" dirty="0">
                <a:solidFill>
                  <a:schemeClr val="bg1"/>
                </a:solidFill>
                <a:latin typeface="Comic Sans MS" panose="030F0702030302020204" pitchFamily="66" charset="0"/>
              </a:rPr>
              <a:t>Army </a:t>
            </a:r>
            <a:r>
              <a:rPr lang="en-US" altLang="en-US" sz="2400" u="sng" dirty="0">
                <a:solidFill>
                  <a:schemeClr val="bg1"/>
                </a:solidFill>
                <a:latin typeface="Comic Sans MS" panose="030F0702030302020204" pitchFamily="66" charset="0"/>
              </a:rPr>
              <a:t>Alpha</a:t>
            </a:r>
            <a:r>
              <a:rPr lang="en-US" altLang="en-US" sz="2400" dirty="0">
                <a:solidFill>
                  <a:schemeClr val="bg1"/>
                </a:solidFill>
                <a:latin typeface="Comic Sans MS" panose="030F0702030302020204" pitchFamily="66" charset="0"/>
              </a:rPr>
              <a:t> Results by Years of Education</a:t>
            </a: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6144125" y="98942"/>
            <a:ext cx="6047876" cy="830997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altLang="en-US" sz="2400" dirty="0">
                <a:solidFill>
                  <a:schemeClr val="bg1"/>
                </a:solidFill>
                <a:latin typeface="Comic Sans MS" panose="030F0702030302020204" pitchFamily="66" charset="0"/>
              </a:rPr>
              <a:t>Army </a:t>
            </a:r>
            <a:r>
              <a:rPr lang="en-US" altLang="en-US" sz="2400" u="sng" dirty="0">
                <a:solidFill>
                  <a:schemeClr val="bg1"/>
                </a:solidFill>
                <a:latin typeface="Comic Sans MS" panose="030F0702030302020204" pitchFamily="66" charset="0"/>
              </a:rPr>
              <a:t>Beta</a:t>
            </a:r>
            <a:r>
              <a:rPr lang="en-US" altLang="en-US" sz="2400" dirty="0">
                <a:solidFill>
                  <a:schemeClr val="bg1"/>
                </a:solidFill>
                <a:latin typeface="Comic Sans MS" panose="030F0702030302020204" pitchFamily="66" charset="0"/>
              </a:rPr>
              <a:t> Results by Years of  Education</a:t>
            </a:r>
          </a:p>
        </p:txBody>
      </p:sp>
      <p:pic>
        <p:nvPicPr>
          <p:cNvPr id="5" name="Picture 5" descr="iq_bet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125" y="929939"/>
            <a:ext cx="6047876" cy="5928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0009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ontent Placeholder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5301744"/>
              </p:ext>
            </p:extLst>
          </p:nvPr>
        </p:nvGraphicFramePr>
        <p:xfrm>
          <a:off x="0" y="1104482"/>
          <a:ext cx="4969042" cy="316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181474" cy="1026695"/>
          </a:xfrm>
          <a:solidFill>
            <a:schemeClr val="tx2"/>
          </a:solidFill>
          <a:ln/>
          <a:effectLst>
            <a:outerShdw dist="35921" dir="2700000" algn="ctr" rotWithShape="0">
              <a:srgbClr val="000000"/>
            </a:outerShdw>
          </a:effectLst>
        </p:spPr>
        <p:txBody>
          <a:bodyPr lIns="90488" tIns="44450" rIns="90488" bIns="44450"/>
          <a:lstStyle/>
          <a:p>
            <a:r>
              <a:rPr lang="en-GB" altLang="en-US" sz="3600" dirty="0">
                <a:solidFill>
                  <a:schemeClr val="bg1"/>
                </a:solidFill>
                <a:latin typeface="Comic Sans MS" panose="030F0702030302020204" pitchFamily="66" charset="0"/>
              </a:rPr>
              <a:t>S J Gould - A Nation of Morons</a:t>
            </a: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973062605"/>
              </p:ext>
            </p:extLst>
          </p:nvPr>
        </p:nvGraphicFramePr>
        <p:xfrm>
          <a:off x="6096002" y="0"/>
          <a:ext cx="8598568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4013906969"/>
              </p:ext>
            </p:extLst>
          </p:nvPr>
        </p:nvGraphicFramePr>
        <p:xfrm>
          <a:off x="1026277" y="3461851"/>
          <a:ext cx="6513512" cy="1909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5" name="Diagram 14"/>
          <p:cNvGraphicFramePr/>
          <p:nvPr>
            <p:extLst>
              <p:ext uri="{D42A27DB-BD31-4B8C-83A1-F6EECF244321}">
                <p14:modId xmlns:p14="http://schemas.microsoft.com/office/powerpoint/2010/main" val="161399000"/>
              </p:ext>
            </p:extLst>
          </p:nvPr>
        </p:nvGraphicFramePr>
        <p:xfrm>
          <a:off x="4487361" y="1147688"/>
          <a:ext cx="4828673" cy="2823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7" name="Diagram 16"/>
          <p:cNvGraphicFramePr/>
          <p:nvPr>
            <p:extLst>
              <p:ext uri="{D42A27DB-BD31-4B8C-83A1-F6EECF244321}">
                <p14:modId xmlns:p14="http://schemas.microsoft.com/office/powerpoint/2010/main" val="2398709339"/>
              </p:ext>
            </p:extLst>
          </p:nvPr>
        </p:nvGraphicFramePr>
        <p:xfrm>
          <a:off x="236098" y="5458846"/>
          <a:ext cx="8502526" cy="1520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  <p:extLst>
      <p:ext uri="{BB962C8B-B14F-4D97-AF65-F5344CB8AC3E}">
        <p14:creationId xmlns:p14="http://schemas.microsoft.com/office/powerpoint/2010/main" val="1797061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660" y="1"/>
            <a:ext cx="12206660" cy="1187116"/>
          </a:xfrm>
          <a:solidFill>
            <a:schemeClr val="tx2"/>
          </a:solidFill>
        </p:spPr>
        <p:txBody>
          <a:bodyPr>
            <a:normAutofit fontScale="90000"/>
          </a:bodyPr>
          <a:lstStyle/>
          <a:p>
            <a:br>
              <a:rPr lang="en-US" altLang="en-US" sz="3600" u="sng" dirty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US" altLang="en-US" sz="3600" u="sng" dirty="0">
                <a:solidFill>
                  <a:schemeClr val="bg1"/>
                </a:solidFill>
                <a:latin typeface="Comic Sans MS" panose="030F0702030302020204" pitchFamily="66" charset="0"/>
              </a:rPr>
              <a:t>Wechsler Intelligence Scale</a:t>
            </a:r>
            <a:r>
              <a:rPr lang="en-US" altLang="en-US" sz="3600" dirty="0">
                <a:solidFill>
                  <a:schemeClr val="bg1"/>
                </a:solidFill>
                <a:latin typeface="Comic Sans MS" panose="030F0702030302020204" pitchFamily="66" charset="0"/>
              </a:rPr>
              <a:t> (David </a:t>
            </a:r>
            <a:r>
              <a:rPr lang="en-US" altLang="en-US" sz="3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Weschler</a:t>
            </a:r>
            <a:r>
              <a:rPr lang="en-US" altLang="en-US" sz="3600" dirty="0">
                <a:solidFill>
                  <a:schemeClr val="bg1"/>
                </a:solidFill>
                <a:latin typeface="Comic Sans MS" panose="030F0702030302020204" pitchFamily="66" charset="0"/>
              </a:rPr>
              <a:t>, 1939-81) – designed to show subtest scores</a:t>
            </a:r>
            <a:br>
              <a:rPr lang="en-US" altLang="en-US" sz="3600" dirty="0">
                <a:solidFill>
                  <a:schemeClr val="bg1"/>
                </a:solidFill>
                <a:latin typeface="Comic Sans MS" panose="030F0702030302020204" pitchFamily="66" charset="0"/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8705497"/>
              </p:ext>
            </p:extLst>
          </p:nvPr>
        </p:nvGraphicFramePr>
        <p:xfrm>
          <a:off x="-3720731" y="1027615"/>
          <a:ext cx="13875729" cy="5989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wai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927" y="1187117"/>
            <a:ext cx="5743074" cy="567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4571" y="1720912"/>
            <a:ext cx="2645893" cy="49381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457426">
            <a:off x="10122804" y="2411175"/>
            <a:ext cx="2261812" cy="49381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42226" y="3101438"/>
            <a:ext cx="2109399" cy="49381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220009">
            <a:off x="6464253" y="5805455"/>
            <a:ext cx="2261812" cy="49381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55917" y="1093383"/>
            <a:ext cx="3530868" cy="69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97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0"/>
            <a:ext cx="4363452" cy="866273"/>
          </a:xfrm>
          <a:solidFill>
            <a:schemeClr val="tx2"/>
          </a:solidFill>
        </p:spPr>
        <p:txBody>
          <a:bodyPr>
            <a:normAutofit/>
          </a:bodyPr>
          <a:lstStyle/>
          <a:p>
            <a:pPr eaLnBrk="1" hangingPunct="1"/>
            <a:r>
              <a:rPr lang="en-US" altLang="en-US" sz="3600" dirty="0">
                <a:solidFill>
                  <a:schemeClr val="bg1"/>
                </a:solidFill>
              </a:rPr>
              <a:t>WAIS Verbal Subtests</a:t>
            </a:r>
          </a:p>
        </p:txBody>
      </p:sp>
      <p:pic>
        <p:nvPicPr>
          <p:cNvPr id="37891" name="Picture 4" descr="WAIS verba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66273"/>
            <a:ext cx="4521868" cy="5991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 descr="WAIS performan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669" y="0"/>
            <a:ext cx="4698332" cy="6858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4363453" y="17637"/>
            <a:ext cx="3288630" cy="830997"/>
          </a:xfrm>
          <a:prstGeom prst="rect">
            <a:avLst/>
          </a:prstGeom>
          <a:solidFill>
            <a:schemeClr val="tx2"/>
          </a:solidFill>
        </p:spPr>
        <p:txBody>
          <a:bodyPr wrap="square">
            <a:spAutoFit/>
          </a:bodyPr>
          <a:lstStyle/>
          <a:p>
            <a:r>
              <a:rPr lang="en-US" altLang="en-US" sz="2400" dirty="0">
                <a:solidFill>
                  <a:schemeClr val="bg1"/>
                </a:solidFill>
              </a:rPr>
              <a:t>WAIS Performance Subtests</a:t>
            </a:r>
            <a:endParaRPr lang="en-GB" sz="2400" dirty="0">
              <a:solidFill>
                <a:schemeClr val="bg1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12446162"/>
              </p:ext>
            </p:extLst>
          </p:nvPr>
        </p:nvGraphicFramePr>
        <p:xfrm>
          <a:off x="4521868" y="848634"/>
          <a:ext cx="2971800" cy="60093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98846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WAIS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823214" cy="68666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WAI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196" y="0"/>
            <a:ext cx="6204803" cy="340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8934512" y="1027906"/>
            <a:ext cx="2838387" cy="91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dirty="0"/>
              <a:t>WAIS Popularity</a:t>
            </a:r>
          </a:p>
        </p:txBody>
      </p:sp>
      <p:sp>
        <p:nvSpPr>
          <p:cNvPr id="7" name="Content Placeholder 7"/>
          <p:cNvSpPr txBox="1">
            <a:spLocks/>
          </p:cNvSpPr>
          <p:nvPr/>
        </p:nvSpPr>
        <p:spPr>
          <a:xfrm>
            <a:off x="6037939" y="4243056"/>
            <a:ext cx="6103315" cy="183793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wrap="square" lIns="91440" tIns="45720" rIns="91440" bIns="4572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2000" dirty="0" err="1">
                <a:latin typeface="Comic Sans MS" panose="030F0702030302020204" pitchFamily="66" charset="0"/>
              </a:rPr>
              <a:t>Wecshelr</a:t>
            </a:r>
            <a:r>
              <a:rPr lang="en-GB" altLang="en-US" sz="2000" dirty="0">
                <a:latin typeface="Comic Sans MS" panose="030F0702030302020204" pitchFamily="66" charset="0"/>
              </a:rPr>
              <a:t> - calculated as…</a:t>
            </a:r>
          </a:p>
          <a:p>
            <a:pPr marL="0" indent="0">
              <a:buNone/>
            </a:pPr>
            <a:endParaRPr lang="en-GB" altLang="en-US" sz="2000" dirty="0">
              <a:latin typeface="Comic Sans MS" panose="030F0702030302020204" pitchFamily="66" charset="0"/>
            </a:endParaRPr>
          </a:p>
          <a:p>
            <a:r>
              <a:rPr lang="en-GB" altLang="en-US" sz="2000" dirty="0">
                <a:latin typeface="Comic Sans MS" panose="030F0702030302020204" pitchFamily="66" charset="0"/>
              </a:rPr>
              <a:t>Deviation IQ = </a:t>
            </a:r>
            <a:r>
              <a:rPr lang="en-GB" altLang="en-US" sz="2000" u="sng" dirty="0">
                <a:latin typeface="Comic Sans MS" panose="030F0702030302020204" pitchFamily="66" charset="0"/>
              </a:rPr>
              <a:t>actual test score</a:t>
            </a:r>
          </a:p>
          <a:p>
            <a:pPr>
              <a:buFontTx/>
              <a:buNone/>
            </a:pPr>
            <a:r>
              <a:rPr lang="en-GB" altLang="en-US" sz="2000" dirty="0">
                <a:latin typeface="Comic Sans MS" panose="030F0702030302020204" pitchFamily="66" charset="0"/>
              </a:rPr>
              <a:t>                expected score for that age x 100</a:t>
            </a:r>
          </a:p>
          <a:p>
            <a:pPr>
              <a:buFontTx/>
              <a:buNone/>
            </a:pPr>
            <a:endParaRPr lang="en-GB" altLang="en-US" sz="9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449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5755105" cy="1077663"/>
          </a:xfrm>
          <a:solidFill>
            <a:schemeClr val="accent1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Standard Progressive Matrices (SPM)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0381617"/>
              </p:ext>
            </p:extLst>
          </p:nvPr>
        </p:nvGraphicFramePr>
        <p:xfrm>
          <a:off x="-1844842" y="1077663"/>
          <a:ext cx="11309685" cy="5780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/>
          <p:cNvSpPr/>
          <p:nvPr/>
        </p:nvSpPr>
        <p:spPr>
          <a:xfrm>
            <a:off x="112296" y="5342021"/>
            <a:ext cx="17967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rgbClr val="333337"/>
                </a:solidFill>
                <a:effectLst/>
                <a:latin typeface="Droid Serif"/>
              </a:rPr>
              <a:t>The Coloured Progressive Matrices (CPM)</a:t>
            </a:r>
            <a:endParaRPr lang="en-GB" sz="2000" dirty="0"/>
          </a:p>
        </p:txBody>
      </p:sp>
      <p:sp>
        <p:nvSpPr>
          <p:cNvPr id="6" name="Rectangle 5"/>
          <p:cNvSpPr/>
          <p:nvPr/>
        </p:nvSpPr>
        <p:spPr>
          <a:xfrm>
            <a:off x="5995876" y="1235244"/>
            <a:ext cx="158182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rgbClr val="333337"/>
                </a:solidFill>
                <a:effectLst/>
                <a:latin typeface="Droid Serif"/>
              </a:rPr>
              <a:t>Advanced Progressive Matrices (APM)</a:t>
            </a:r>
            <a:endParaRPr lang="en-GB" sz="20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12243" y="0"/>
            <a:ext cx="44797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347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188" y="1659605"/>
            <a:ext cx="11498179" cy="51983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Goddard, H. H. (1912). </a:t>
            </a:r>
            <a:r>
              <a:rPr lang="en-GB" i="1" dirty="0"/>
              <a:t>The </a:t>
            </a:r>
            <a:r>
              <a:rPr lang="en-GB" i="1" dirty="0" err="1"/>
              <a:t>Kallikak</a:t>
            </a:r>
            <a:r>
              <a:rPr lang="en-GB" i="1" dirty="0"/>
              <a:t> family: A study in the heredity of feeble-mindedness</a:t>
            </a:r>
            <a:r>
              <a:rPr lang="en-GB" dirty="0"/>
              <a:t>. Macmillan. Jensen, A. R. (2011). The theory of intelligence and its measurement.</a:t>
            </a:r>
          </a:p>
          <a:p>
            <a:r>
              <a:rPr lang="en-GB" dirty="0"/>
              <a:t>Herrnstein, R. J., &amp; Murray, C. (2010). The bell curve: Intelligence and class structure in American life. Simon and Schuster.</a:t>
            </a:r>
          </a:p>
          <a:p>
            <a:r>
              <a:rPr lang="en-GB" dirty="0" err="1"/>
              <a:t>Laundra</a:t>
            </a:r>
            <a:r>
              <a:rPr lang="en-GB" dirty="0"/>
              <a:t>, K., &amp; Sutton, T. (2008). You Think You Know Ghetto? Contemporizing the Dove “Black IQ Test”. Teaching sociology, 36(4), 366-377.</a:t>
            </a:r>
          </a:p>
          <a:p>
            <a:r>
              <a:rPr lang="en-GB" dirty="0"/>
              <a:t>Raven, J. C. (1998). </a:t>
            </a:r>
            <a:r>
              <a:rPr lang="en-GB" i="1" dirty="0"/>
              <a:t>Raven's progressive matrices and vocabulary scales</a:t>
            </a:r>
            <a:r>
              <a:rPr lang="en-GB" dirty="0"/>
              <a:t>. Oxford </a:t>
            </a:r>
            <a:r>
              <a:rPr lang="en-GB" dirty="0" err="1"/>
              <a:t>pyschologists</a:t>
            </a:r>
            <a:r>
              <a:rPr lang="en-GB" dirty="0"/>
              <a:t> Press.</a:t>
            </a:r>
          </a:p>
          <a:p>
            <a:r>
              <a:rPr lang="en-GB" dirty="0" err="1"/>
              <a:t>Terman</a:t>
            </a:r>
            <a:r>
              <a:rPr lang="en-GB" dirty="0"/>
              <a:t>, L. M. (1947). Genetic Studies of Genius, 4 vols. Vol. I, Mental and physical traits of one thousand gifted children, 1925; Vol. II, The early mental traits of three hundred geniuses, 1926; Vol. III, The promise of youth, 1930; Vol. IV, The gifted child grows up, 1947.</a:t>
            </a:r>
          </a:p>
          <a:p>
            <a:r>
              <a:rPr lang="en-GB" dirty="0"/>
              <a:t>Wechsler, D. (1955). Manual for the Wechsler adult intelligence scale.</a:t>
            </a:r>
          </a:p>
          <a:p>
            <a:r>
              <a:rPr lang="en-GB" dirty="0"/>
              <a:t>Wechsler, D. (1949). Wechsler intelligence scale for children.</a:t>
            </a:r>
          </a:p>
          <a:p>
            <a:r>
              <a:rPr lang="en-GB" dirty="0" err="1"/>
              <a:t>Wicherts</a:t>
            </a:r>
            <a:r>
              <a:rPr lang="en-GB" dirty="0"/>
              <a:t>, J. M., Dolan, C. V., Hessen, D. J., </a:t>
            </a:r>
            <a:r>
              <a:rPr lang="en-GB" dirty="0" err="1"/>
              <a:t>Oosterveld</a:t>
            </a:r>
            <a:r>
              <a:rPr lang="en-GB" dirty="0"/>
              <a:t>, P., Van Baal, G. C. M., </a:t>
            </a:r>
            <a:r>
              <a:rPr lang="en-GB" dirty="0" err="1"/>
              <a:t>Boomsma</a:t>
            </a:r>
            <a:r>
              <a:rPr lang="en-GB" dirty="0"/>
              <a:t>, D. I., &amp; Span, M. M. (2004). Are intelligence tests measurement invariant over time? Investigating the nature of the Flynn effect. </a:t>
            </a:r>
            <a:r>
              <a:rPr lang="en-GB" i="1" dirty="0"/>
              <a:t>Intelligence</a:t>
            </a:r>
            <a:r>
              <a:rPr lang="en-GB" dirty="0"/>
              <a:t>, </a:t>
            </a:r>
            <a:r>
              <a:rPr lang="en-GB" i="1" dirty="0"/>
              <a:t>32</a:t>
            </a:r>
            <a:r>
              <a:rPr lang="en-GB" dirty="0"/>
              <a:t>(5), 509-537. Yerkes, R. M. (1921). </a:t>
            </a:r>
            <a:r>
              <a:rPr lang="en-GB" i="1" dirty="0"/>
              <a:t>Psychological Examining in the United States Army: Edited by Robert M. Yerkes</a:t>
            </a:r>
            <a:r>
              <a:rPr lang="en-GB" dirty="0"/>
              <a:t> (Vol. 15). US Government Printing Office.</a:t>
            </a:r>
          </a:p>
        </p:txBody>
      </p:sp>
    </p:spTree>
    <p:extLst>
      <p:ext uri="{BB962C8B-B14F-4D97-AF65-F5344CB8AC3E}">
        <p14:creationId xmlns:p14="http://schemas.microsoft.com/office/powerpoint/2010/main" val="1726488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Notebook">
  <a:themeElements>
    <a:clrScheme name="Notebook 1">
      <a:dk1>
        <a:srgbClr val="000000"/>
      </a:dk1>
      <a:lt1>
        <a:srgbClr val="FEFDE3"/>
      </a:lt1>
      <a:dk2>
        <a:srgbClr val="221304"/>
      </a:dk2>
      <a:lt2>
        <a:srgbClr val="CBBD83"/>
      </a:lt2>
      <a:accent1>
        <a:srgbClr val="A1BD69"/>
      </a:accent1>
      <a:accent2>
        <a:srgbClr val="3694B6"/>
      </a:accent2>
      <a:accent3>
        <a:srgbClr val="FEFEEF"/>
      </a:accent3>
      <a:accent4>
        <a:srgbClr val="000000"/>
      </a:accent4>
      <a:accent5>
        <a:srgbClr val="CDDBB9"/>
      </a:accent5>
      <a:accent6>
        <a:srgbClr val="3086A5"/>
      </a:accent6>
      <a:hlink>
        <a:srgbClr val="660066"/>
      </a:hlink>
      <a:folHlink>
        <a:srgbClr val="666699"/>
      </a:folHlink>
    </a:clrScheme>
    <a:fontScheme name="Noteboo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Notebook 1">
        <a:dk1>
          <a:srgbClr val="000000"/>
        </a:dk1>
        <a:lt1>
          <a:srgbClr val="FEFDE3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EFEEF"/>
        </a:accent3>
        <a:accent4>
          <a:srgbClr val="000000"/>
        </a:accent4>
        <a:accent5>
          <a:srgbClr val="CDDBB9"/>
        </a:accent5>
        <a:accent6>
          <a:srgbClr val="3086A5"/>
        </a:accent6>
        <a:hlink>
          <a:srgbClr val="660066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2">
        <a:dk1>
          <a:srgbClr val="000000"/>
        </a:dk1>
        <a:lt1>
          <a:srgbClr val="FFFFFF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FFFFF"/>
        </a:accent3>
        <a:accent4>
          <a:srgbClr val="000000"/>
        </a:accent4>
        <a:accent5>
          <a:srgbClr val="CDDBB9"/>
        </a:accent5>
        <a:accent6>
          <a:srgbClr val="3086A5"/>
        </a:accent6>
        <a:hlink>
          <a:srgbClr val="660066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1148</Words>
  <Application>Microsoft Office PowerPoint</Application>
  <PresentationFormat>Widescreen</PresentationFormat>
  <Paragraphs>148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Droid Serif</vt:lpstr>
      <vt:lpstr>Arial</vt:lpstr>
      <vt:lpstr>Calibri</vt:lpstr>
      <vt:lpstr>Calibri Light</vt:lpstr>
      <vt:lpstr>Comic Sans MS</vt:lpstr>
      <vt:lpstr>Times New Roman</vt:lpstr>
      <vt:lpstr>Office Theme</vt:lpstr>
      <vt:lpstr>Notebook</vt:lpstr>
      <vt:lpstr>L4 Intelligence testing </vt:lpstr>
      <vt:lpstr>Theories we will look at today </vt:lpstr>
      <vt:lpstr>The birth of the IQ test</vt:lpstr>
      <vt:lpstr> Henry Herbert Goddard (1866-1957) </vt:lpstr>
      <vt:lpstr>1916 Stanford-Binet Sample Items for 12 yr olds</vt:lpstr>
      <vt:lpstr>Robert Yerkes</vt:lpstr>
      <vt:lpstr>PowerPoint Presentation</vt:lpstr>
      <vt:lpstr>S J Gould - A Nation of Morons</vt:lpstr>
      <vt:lpstr> Wechsler Intelligence Scale (David Weschler, 1939-81) – designed to show subtest scores </vt:lpstr>
      <vt:lpstr>WAIS Verbal Subtests</vt:lpstr>
      <vt:lpstr>PowerPoint Presentation</vt:lpstr>
      <vt:lpstr>The Standard Progressive Matrices (SPM) 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Greenway</dc:creator>
  <cp:lastModifiedBy>Charlotte Greenway</cp:lastModifiedBy>
  <cp:revision>67</cp:revision>
  <dcterms:created xsi:type="dcterms:W3CDTF">2019-09-17T09:03:27Z</dcterms:created>
  <dcterms:modified xsi:type="dcterms:W3CDTF">2024-07-30T16:17:38Z</dcterms:modified>
</cp:coreProperties>
</file>