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329" r:id="rId3"/>
    <p:sldId id="330" r:id="rId4"/>
    <p:sldId id="257" r:id="rId5"/>
    <p:sldId id="485" r:id="rId6"/>
    <p:sldId id="496" r:id="rId7"/>
    <p:sldId id="495" r:id="rId8"/>
    <p:sldId id="488" r:id="rId9"/>
    <p:sldId id="497" r:id="rId10"/>
    <p:sldId id="494" r:id="rId11"/>
    <p:sldId id="48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316363-4745-49B5-8294-3B0A19141203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655385-A102-4500-BAE3-754A90612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4134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58F11-939E-4342-B0D4-58308ADDEC1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6598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58F11-939E-4342-B0D4-58308ADDEC1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1024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58F11-939E-4342-B0D4-58308ADDEC1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612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DA62D-2ABA-4DC7-8286-8CA82BD7BE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9DC310-1F68-479F-934D-6149487D94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47FAD-EF41-4FAD-82B0-10F9D1D624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026BC-946B-496C-A1AE-A1D61FE35C93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51B119-1DCF-418C-BE43-B4F694578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F3DA1E-2896-4772-BC8C-F9F4EC735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69157-D162-42CD-8CC0-3CA6A131D1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588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5E372-80C6-410F-9E58-46CC170CF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9F921-8C0C-4A92-9F4A-4854927700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D4A5E3-C0C5-49B9-960E-735CC5686C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026BC-946B-496C-A1AE-A1D61FE35C93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30E7C4-F8E6-4792-A659-D755D6B25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4EBC57-5ED4-4423-9576-F0661178B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69157-D162-42CD-8CC0-3CA6A131D1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008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3C545-7C7B-4996-9F4F-A2DE36A11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0452BF-B2DC-45CA-83D3-7ACBF8FA25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AE5AC7-1B94-4284-BA10-9AEC03383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026BC-946B-496C-A1AE-A1D61FE35C93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1235F0-515D-467B-828F-888C06457A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2AE248-E0A5-42E4-8688-F0950016C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69157-D162-42CD-8CC0-3CA6A131D1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30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962AA-5EE2-4B1C-A57C-AACE77F45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00B69-E95B-4205-9885-AB7CF7164C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3BCEFC-CB6D-4DE9-9EC2-4516EFE2CD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D0E00E-01B6-4624-8E86-9102E50B0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026BC-946B-496C-A1AE-A1D61FE35C93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97AD2E-9B1F-4382-9DB7-AE3A82C154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0AC2C9-A671-440A-A354-37F938A10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69157-D162-42CD-8CC0-3CA6A131D1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04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8B43C-210A-4F71-A5A7-F30DE4057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BB0D59-80B4-4BF8-BA07-CCB777A3F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8C50BB-DE8F-46D2-893E-7E49EA2D96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B9C5CF-B122-4C6A-B460-67B7A7B5C8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9E6AAD-E2B9-4E0B-BC7D-5CD8562C3E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435E89-27DA-4135-9C4C-28FD391124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026BC-946B-496C-A1AE-A1D61FE35C93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84EF1F-7696-4A68-8C9F-29CB45F6E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CA043E-BC61-4DBA-8F37-0F123C51C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69157-D162-42CD-8CC0-3CA6A131D1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559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F091F-C854-4B78-A6C3-F18511B90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5AC72C-4223-49FE-90D8-B253CFA80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026BC-946B-496C-A1AE-A1D61FE35C93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96884A-B7C6-48B6-832C-55DB13D5E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9A4E6F-72F7-40AA-921F-157159163F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69157-D162-42CD-8CC0-3CA6A131D1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566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548D6C-80AA-4821-B2EF-6F959712D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026BC-946B-496C-A1AE-A1D61FE35C93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91FFA7-378B-42EF-BBD1-37FDA318C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C8EA0C-2D2E-4A54-9732-563818D23D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69157-D162-42CD-8CC0-3CA6A131D1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149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D1FC6-0092-4F12-BB48-59D99E502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5DDCE-5745-4BEF-BFB1-1DED67122A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0CA98-8057-44F6-88D3-E6675EDE76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C653D6-25DE-4984-8C40-133DE8D36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026BC-946B-496C-A1AE-A1D61FE35C93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D56C4C-D8D4-42B3-8247-E5EF7345E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1EEA45-4C68-42D6-9401-C728A4419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69157-D162-42CD-8CC0-3CA6A131D1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286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FDF53-2EB1-439A-A5E0-287E453E1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924528-B907-433D-91A8-290BC8110F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E351B8-75FE-4735-B643-9D5A0B4B82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B7CD8C-9E50-4541-BC89-6016393019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026BC-946B-496C-A1AE-A1D61FE35C93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1F6108-7326-4750-95BC-02B09EBD4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AD934-DF5C-4690-BFD8-3F4A63495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69157-D162-42CD-8CC0-3CA6A131D1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459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366BA-7C33-4EBD-AD18-D76A32BD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A02C3D-F075-411A-8227-356A8413FA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9A3699-727B-4CC6-BBED-08C0197B92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026BC-946B-496C-A1AE-A1D61FE35C93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A70733-C82D-43A2-B02C-5134919D6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BF309B-7537-471A-A8B0-E5C5F421A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69157-D162-42CD-8CC0-3CA6A131D1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053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A7FE5C-8956-4388-AB04-BFA1A5E2B0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589976-D548-42B9-AEA1-DAA7F19851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54B6EF-670E-4296-BDB3-F3B66F92BC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026BC-946B-496C-A1AE-A1D61FE35C93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175435-D1E5-4737-BB37-815BC92C0F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F3FF13-91EF-4A5F-9B78-AC425A321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69157-D162-42CD-8CC0-3CA6A131D1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1788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39C91A-8890-4985-8837-5D854A1B8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E1B6D1-FEC6-4CB0-8D0F-7EE02E77E7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DC5DF1-ADC7-439D-B7F5-C93521F150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A026BC-946B-496C-A1AE-A1D61FE35C93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B7C3C0-EDD1-46C1-B5D5-C64E25ABB0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BA211E-B781-4DA2-A548-301D1550BC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B69157-D162-42CD-8CC0-3CA6A131D1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246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13" Type="http://schemas.openxmlformats.org/officeDocument/2006/relationships/image" Target="../media/image14.jpeg"/><Relationship Id="rId3" Type="http://schemas.openxmlformats.org/officeDocument/2006/relationships/image" Target="../media/image4.jpg"/><Relationship Id="rId7" Type="http://schemas.openxmlformats.org/officeDocument/2006/relationships/image" Target="../media/image8.jp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g"/><Relationship Id="rId4" Type="http://schemas.openxmlformats.org/officeDocument/2006/relationships/image" Target="../media/image5.jp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11" Type="http://schemas.openxmlformats.org/officeDocument/2006/relationships/image" Target="../media/image26.jpeg"/><Relationship Id="rId5" Type="http://schemas.openxmlformats.org/officeDocument/2006/relationships/image" Target="../media/image20.jpeg"/><Relationship Id="rId10" Type="http://schemas.openxmlformats.org/officeDocument/2006/relationships/image" Target="../media/image25.jpeg"/><Relationship Id="rId4" Type="http://schemas.openxmlformats.org/officeDocument/2006/relationships/image" Target="../media/image19.jpeg"/><Relationship Id="rId9" Type="http://schemas.openxmlformats.org/officeDocument/2006/relationships/image" Target="../media/image2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jpeg"/><Relationship Id="rId7" Type="http://schemas.openxmlformats.org/officeDocument/2006/relationships/image" Target="../media/image3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jpeg"/><Relationship Id="rId3" Type="http://schemas.openxmlformats.org/officeDocument/2006/relationships/image" Target="../media/image41.jpeg"/><Relationship Id="rId7" Type="http://schemas.openxmlformats.org/officeDocument/2006/relationships/image" Target="../media/image4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eg"/><Relationship Id="rId5" Type="http://schemas.openxmlformats.org/officeDocument/2006/relationships/image" Target="../media/image43.png"/><Relationship Id="rId4" Type="http://schemas.openxmlformats.org/officeDocument/2006/relationships/image" Target="../media/image4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48B361E-2198-41C2-A40A-FFC33C05B8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984" t="12639" r="11016" b="58333"/>
          <a:stretch/>
        </p:blipFill>
        <p:spPr>
          <a:xfrm>
            <a:off x="-106680" y="1769934"/>
            <a:ext cx="12451079" cy="2634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02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762001" y="640080"/>
            <a:ext cx="4754880" cy="50148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800" b="1" dirty="0"/>
              <a:t>Primary function</a:t>
            </a:r>
          </a:p>
          <a:p>
            <a:pPr marL="0" indent="0">
              <a:buNone/>
            </a:pPr>
            <a:r>
              <a:rPr lang="en-US" sz="1800" dirty="0"/>
              <a:t>To get the right drivers and vehicles taxed and on the road, as simply, safely and efficiently as possible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How We Do This</a:t>
            </a:r>
          </a:p>
          <a:p>
            <a:r>
              <a:rPr lang="en-GB" sz="1800" dirty="0"/>
              <a:t>Maintain accurate registers of all drivers,  registered vehicles, tachograph holders and registered trailers within Great Britain</a:t>
            </a:r>
          </a:p>
          <a:p>
            <a:r>
              <a:rPr lang="en-GB" sz="1800" dirty="0"/>
              <a:t>Produce legal tokens associated with our registers</a:t>
            </a:r>
          </a:p>
          <a:p>
            <a:r>
              <a:rPr lang="en-GB" sz="1800" dirty="0"/>
              <a:t>Collect Vehicle Excise Duty for HM Treasury</a:t>
            </a:r>
          </a:p>
          <a:p>
            <a:r>
              <a:rPr lang="en-GB" sz="1800" dirty="0"/>
              <a:t>To enable UK citizens and organisations to comply with relevant driving or vehicle related legislation.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E126F14-A0D7-46C2-944B-19031E84B96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281" y="-676393"/>
            <a:ext cx="8608046" cy="7275313"/>
          </a:xfrm>
          <a:prstGeom prst="ellipse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423602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driving licence uk">
            <a:extLst>
              <a:ext uri="{FF2B5EF4-FFF2-40B4-BE49-F238E27FC236}">
                <a16:creationId xmlns:a16="http://schemas.microsoft.com/office/drawing/2014/main" id="{4DD10CFC-B2B1-4CEC-BCF9-12B32A8738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480000">
            <a:off x="360226" y="387587"/>
            <a:ext cx="4095828" cy="266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 rot="21060000">
            <a:off x="998729" y="2990982"/>
            <a:ext cx="29915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Rounded MT Bold" panose="020F0704030504030204" pitchFamily="34" charset="0"/>
              </a:rPr>
              <a:t>45.6 Million</a:t>
            </a:r>
          </a:p>
        </p:txBody>
      </p:sp>
      <p:sp>
        <p:nvSpPr>
          <p:cNvPr id="21" name="TextBox 20"/>
          <p:cNvSpPr txBox="1"/>
          <p:nvPr/>
        </p:nvSpPr>
        <p:spPr>
          <a:xfrm rot="180000">
            <a:off x="7670863" y="3005005"/>
            <a:ext cx="29915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Rounded MT Bold" panose="020F0704030504030204" pitchFamily="34" charset="0"/>
              </a:rPr>
              <a:t>36.7 Million</a:t>
            </a: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3"/>
          <a:stretch/>
        </p:blipFill>
        <p:spPr>
          <a:xfrm rot="21300000">
            <a:off x="12517738" y="60906"/>
            <a:ext cx="3409186" cy="2357775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 rot="21780000">
            <a:off x="8299536" y="6116305"/>
            <a:ext cx="27671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Rounded MT Bold" panose="020F0704030504030204" pitchFamily="34" charset="0"/>
              </a:rPr>
              <a:t>&gt;£6 Billion</a:t>
            </a:r>
          </a:p>
        </p:txBody>
      </p:sp>
      <p:grpSp>
        <p:nvGrpSpPr>
          <p:cNvPr id="40" name="Group 39"/>
          <p:cNvGrpSpPr/>
          <p:nvPr/>
        </p:nvGrpSpPr>
        <p:grpSpPr>
          <a:xfrm>
            <a:off x="4047206" y="3874901"/>
            <a:ext cx="3530506" cy="2419064"/>
            <a:chOff x="6804780" y="4035020"/>
            <a:chExt cx="4504148" cy="2931773"/>
          </a:xfrm>
        </p:grpSpPr>
        <p:grpSp>
          <p:nvGrpSpPr>
            <p:cNvPr id="32" name="Group 31"/>
            <p:cNvGrpSpPr/>
            <p:nvPr/>
          </p:nvGrpSpPr>
          <p:grpSpPr>
            <a:xfrm>
              <a:off x="7377663" y="4035020"/>
              <a:ext cx="3931265" cy="2190026"/>
              <a:chOff x="7843946" y="4131073"/>
              <a:chExt cx="3271748" cy="1765871"/>
            </a:xfrm>
          </p:grpSpPr>
          <p:pic>
            <p:nvPicPr>
              <p:cNvPr id="26" name="Picture 25"/>
              <p:cNvPicPr>
                <a:picLocks noChangeAspect="1"/>
              </p:cNvPicPr>
              <p:nvPr/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3748"/>
              <a:stretch/>
            </p:blipFill>
            <p:spPr>
              <a:xfrm>
                <a:off x="8919821" y="4134053"/>
                <a:ext cx="2195873" cy="1762891"/>
              </a:xfrm>
              <a:prstGeom prst="rect">
                <a:avLst/>
              </a:prstGeom>
            </p:spPr>
          </p:pic>
          <p:pic>
            <p:nvPicPr>
              <p:cNvPr id="25" name="Picture 24"/>
              <p:cNvPicPr>
                <a:picLocks noChangeAspect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4666" b="9054"/>
              <a:stretch/>
            </p:blipFill>
            <p:spPr>
              <a:xfrm>
                <a:off x="7843946" y="4131073"/>
                <a:ext cx="1215785" cy="1754509"/>
              </a:xfrm>
              <a:prstGeom prst="rect">
                <a:avLst/>
              </a:prstGeom>
            </p:spPr>
          </p:pic>
        </p:grpSp>
        <p:sp>
          <p:nvSpPr>
            <p:cNvPr id="27" name="TextBox 26"/>
            <p:cNvSpPr txBox="1"/>
            <p:nvPr/>
          </p:nvSpPr>
          <p:spPr>
            <a:xfrm>
              <a:off x="6804780" y="6196487"/>
              <a:ext cx="4099514" cy="77030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 Rounded MT Bold" panose="020F0704030504030204" pitchFamily="34" charset="0"/>
                </a:rPr>
                <a:t>&gt;£115,000,000</a:t>
              </a:r>
            </a:p>
          </p:txBody>
        </p:sp>
      </p:grpSp>
      <p:grpSp>
        <p:nvGrpSpPr>
          <p:cNvPr id="38" name="Group 37"/>
          <p:cNvGrpSpPr/>
          <p:nvPr/>
        </p:nvGrpSpPr>
        <p:grpSpPr>
          <a:xfrm rot="-300000">
            <a:off x="219212" y="3833824"/>
            <a:ext cx="3872652" cy="3048347"/>
            <a:chOff x="4387710" y="785368"/>
            <a:chExt cx="3341398" cy="2666969"/>
          </a:xfrm>
        </p:grpSpPr>
        <p:pic>
          <p:nvPicPr>
            <p:cNvPr id="28" name="Picture 27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0896" r="6799"/>
            <a:stretch/>
          </p:blipFill>
          <p:spPr>
            <a:xfrm rot="120000">
              <a:off x="5789085" y="789306"/>
              <a:ext cx="1940023" cy="1159324"/>
            </a:xfrm>
            <a:prstGeom prst="rect">
              <a:avLst/>
            </a:prstGeom>
          </p:spPr>
        </p:pic>
        <p:pic>
          <p:nvPicPr>
            <p:cNvPr id="33" name="Picture 32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966"/>
            <a:stretch/>
          </p:blipFill>
          <p:spPr>
            <a:xfrm rot="-180000">
              <a:off x="4387710" y="785368"/>
              <a:ext cx="2059313" cy="1950407"/>
            </a:xfrm>
            <a:prstGeom prst="rect">
              <a:avLst/>
            </a:prstGeom>
          </p:spPr>
        </p:pic>
        <p:pic>
          <p:nvPicPr>
            <p:cNvPr id="34" name="Picture 33"/>
            <p:cNvPicPr>
              <a:picLocks noChangeAspect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890" b="18082"/>
            <a:stretch/>
          </p:blipFill>
          <p:spPr>
            <a:xfrm>
              <a:off x="5176846" y="1828055"/>
              <a:ext cx="2466729" cy="947854"/>
            </a:xfrm>
            <a:prstGeom prst="rect">
              <a:avLst/>
            </a:prstGeom>
          </p:spPr>
        </p:pic>
        <p:sp>
          <p:nvSpPr>
            <p:cNvPr id="29" name="TextBox 28"/>
            <p:cNvSpPr txBox="1"/>
            <p:nvPr/>
          </p:nvSpPr>
          <p:spPr>
            <a:xfrm>
              <a:off x="4825829" y="2744451"/>
              <a:ext cx="25266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 Rounded MT Bold" panose="020F0704030504030204" pitchFamily="34" charset="0"/>
                </a:rPr>
                <a:t>25 Million</a:t>
              </a: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2AE4B905-2A35-4C57-A18A-4301203032D4}"/>
              </a:ext>
            </a:extLst>
          </p:cNvPr>
          <p:cNvGrpSpPr/>
          <p:nvPr/>
        </p:nvGrpSpPr>
        <p:grpSpPr>
          <a:xfrm rot="240000">
            <a:off x="7266468" y="446681"/>
            <a:ext cx="4317547" cy="2572851"/>
            <a:chOff x="6747378" y="1318122"/>
            <a:chExt cx="4317547" cy="2572851"/>
          </a:xfrm>
        </p:grpSpPr>
        <p:pic>
          <p:nvPicPr>
            <p:cNvPr id="1028" name="Picture 4" descr="Image result for classic cars">
              <a:extLst>
                <a:ext uri="{FF2B5EF4-FFF2-40B4-BE49-F238E27FC236}">
                  <a16:creationId xmlns:a16="http://schemas.microsoft.com/office/drawing/2014/main" id="{9C34C393-B8C5-40BB-84D2-933AA4E1514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193" t="35333" r="33297" b="5559"/>
            <a:stretch/>
          </p:blipFill>
          <p:spPr bwMode="auto">
            <a:xfrm>
              <a:off x="9050048" y="1318122"/>
              <a:ext cx="1985963" cy="13061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31" name="Group 30"/>
            <p:cNvGrpSpPr/>
            <p:nvPr/>
          </p:nvGrpSpPr>
          <p:grpSpPr>
            <a:xfrm>
              <a:off x="6747378" y="1318122"/>
              <a:ext cx="2613932" cy="2572851"/>
              <a:chOff x="8543550" y="967509"/>
              <a:chExt cx="2120126" cy="2367103"/>
            </a:xfrm>
          </p:grpSpPr>
          <p:pic>
            <p:nvPicPr>
              <p:cNvPr id="20" name="Picture 19"/>
              <p:cNvPicPr>
                <a:picLocks noChangeAspect="1"/>
              </p:cNvPicPr>
              <p:nvPr/>
            </p:nvPicPr>
            <p:blipFill rotWithShape="1"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0567" t="4049" r="9546" b="16522"/>
              <a:stretch/>
            </p:blipFill>
            <p:spPr>
              <a:xfrm>
                <a:off x="8543550" y="1912830"/>
                <a:ext cx="1613644" cy="1421782"/>
              </a:xfrm>
              <a:prstGeom prst="rect">
                <a:avLst/>
              </a:prstGeom>
            </p:spPr>
          </p:pic>
          <p:pic>
            <p:nvPicPr>
              <p:cNvPr id="18" name="Picture 17"/>
              <p:cNvPicPr>
                <a:picLocks noChangeAspect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543550" y="967509"/>
                <a:ext cx="2120126" cy="1193426"/>
              </a:xfrm>
              <a:prstGeom prst="rect">
                <a:avLst/>
              </a:prstGeom>
            </p:spPr>
          </p:pic>
        </p:grpSp>
        <p:pic>
          <p:nvPicPr>
            <p:cNvPr id="1030" name="Picture 6" descr="Image result for tesla model 3 uk">
              <a:extLst>
                <a:ext uri="{FF2B5EF4-FFF2-40B4-BE49-F238E27FC236}">
                  <a16:creationId xmlns:a16="http://schemas.microsoft.com/office/drawing/2014/main" id="{57F4C327-2593-4F43-B653-C4D7C1220AE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736860" y="2581437"/>
              <a:ext cx="2328065" cy="13095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32" name="Picture 8" descr="Image result for vehicle tax">
            <a:extLst>
              <a:ext uri="{FF2B5EF4-FFF2-40B4-BE49-F238E27FC236}">
                <a16:creationId xmlns:a16="http://schemas.microsoft.com/office/drawing/2014/main" id="{F116928F-4531-4843-ABD1-AC0D4839EB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0000">
            <a:off x="7931389" y="3795999"/>
            <a:ext cx="4075277" cy="2417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64606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52A187E-72EB-4C59-9B88-8FAB8EFC4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402" t="16312" r="34872" b="70566"/>
          <a:stretch/>
        </p:blipFill>
        <p:spPr>
          <a:xfrm>
            <a:off x="13952" y="-102638"/>
            <a:ext cx="12192000" cy="69606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FD0CB-A883-4B03-86E9-B237596442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AEFD93D-9BA0-4639-A7A3-85C599B643FC}"/>
              </a:ext>
            </a:extLst>
          </p:cNvPr>
          <p:cNvGrpSpPr/>
          <p:nvPr/>
        </p:nvGrpSpPr>
        <p:grpSpPr>
          <a:xfrm>
            <a:off x="447273" y="1825625"/>
            <a:ext cx="11135906" cy="4351338"/>
            <a:chOff x="1436318" y="2429788"/>
            <a:chExt cx="8938439" cy="3414823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807B8ACC-79C5-4025-BE29-6206FF3EA9B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856" t="24148" r="36712" b="42790"/>
            <a:stretch/>
          </p:blipFill>
          <p:spPr>
            <a:xfrm>
              <a:off x="1436318" y="2509935"/>
              <a:ext cx="4659682" cy="3159049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BA480E99-E8B8-4DD0-9298-D330391DB80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6932" t="55417" r="37109" b="8611"/>
            <a:stretch/>
          </p:blipFill>
          <p:spPr>
            <a:xfrm>
              <a:off x="5858032" y="2429788"/>
              <a:ext cx="4516725" cy="3414823"/>
            </a:xfrm>
            <a:prstGeom prst="rect">
              <a:avLst/>
            </a:prstGeom>
          </p:spPr>
        </p:pic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888C2BC0-2F0D-441D-9626-03B39095E1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209" t="15510" r="34260" b="67075"/>
          <a:stretch/>
        </p:blipFill>
        <p:spPr>
          <a:xfrm>
            <a:off x="2999793" y="90860"/>
            <a:ext cx="5912498" cy="1836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8091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45997E72-0752-4C56-B99F-CFF4EABE5959}"/>
              </a:ext>
            </a:extLst>
          </p:cNvPr>
          <p:cNvSpPr/>
          <p:nvPr/>
        </p:nvSpPr>
        <p:spPr>
          <a:xfrm>
            <a:off x="6055023" y="1451729"/>
            <a:ext cx="2718525" cy="2020805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708" y="205341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Emerging Technologies Forward View 2019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1941655" y="6740763"/>
            <a:ext cx="312906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" dirty="0">
                <a:solidFill>
                  <a:schemeClr val="bg1">
                    <a:lumMod val="85000"/>
                  </a:schemeClr>
                </a:solidFill>
              </a:rPr>
              <a:t>18110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1ADA4C6-775D-4877-BB39-79A0DCDDA331}"/>
              </a:ext>
            </a:extLst>
          </p:cNvPr>
          <p:cNvCxnSpPr>
            <a:cxnSpLocks/>
          </p:cNvCxnSpPr>
          <p:nvPr/>
        </p:nvCxnSpPr>
        <p:spPr>
          <a:xfrm>
            <a:off x="324339" y="6396185"/>
            <a:ext cx="1134531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85F76D45-4EF1-4401-9FDE-5AFBED1D49EF}"/>
              </a:ext>
            </a:extLst>
          </p:cNvPr>
          <p:cNvCxnSpPr>
            <a:cxnSpLocks/>
          </p:cNvCxnSpPr>
          <p:nvPr/>
        </p:nvCxnSpPr>
        <p:spPr>
          <a:xfrm>
            <a:off x="324339" y="3764125"/>
            <a:ext cx="1134531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3B34885-11EB-4206-B038-8366DA33ADC5}"/>
              </a:ext>
            </a:extLst>
          </p:cNvPr>
          <p:cNvGrpSpPr/>
          <p:nvPr/>
        </p:nvGrpSpPr>
        <p:grpSpPr>
          <a:xfrm>
            <a:off x="5931221" y="4080154"/>
            <a:ext cx="2831517" cy="2221152"/>
            <a:chOff x="8632062" y="2812836"/>
            <a:chExt cx="3117467" cy="2221152"/>
          </a:xfrm>
        </p:grpSpPr>
        <p:pic>
          <p:nvPicPr>
            <p:cNvPr id="2060" name="Picture 12" descr="Image result for machine learning">
              <a:extLst>
                <a:ext uri="{FF2B5EF4-FFF2-40B4-BE49-F238E27FC236}">
                  <a16:creationId xmlns:a16="http://schemas.microsoft.com/office/drawing/2014/main" id="{23F0C2CD-E59C-4E39-8682-3374FFC910C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759701" y="2812836"/>
              <a:ext cx="2989828" cy="2000557"/>
            </a:xfrm>
            <a:prstGeom prst="rect">
              <a:avLst/>
            </a:prstGeom>
            <a:noFill/>
            <a:ln>
              <a:solidFill>
                <a:schemeClr val="tx1">
                  <a:lumMod val="95000"/>
                  <a:lumOff val="5000"/>
                </a:schemeClr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265D43AD-E8E4-412D-B565-EA586135F362}"/>
                </a:ext>
              </a:extLst>
            </p:cNvPr>
            <p:cNvSpPr txBox="1"/>
            <p:nvPr/>
          </p:nvSpPr>
          <p:spPr>
            <a:xfrm>
              <a:off x="8632062" y="4018325"/>
              <a:ext cx="1361081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6000" dirty="0">
                  <a:ln>
                    <a:solidFill>
                      <a:schemeClr val="tx1">
                        <a:lumMod val="95000"/>
                        <a:lumOff val="5000"/>
                      </a:schemeClr>
                    </a:solidFill>
                  </a:ln>
                  <a:solidFill>
                    <a:schemeClr val="bg1">
                      <a:lumMod val="95000"/>
                    </a:schemeClr>
                  </a:solidFill>
                  <a:latin typeface="Berlin Sans FB Demi" panose="020B0604020202020204" pitchFamily="34" charset="0"/>
                </a:rPr>
                <a:t>ML</a:t>
              </a:r>
              <a:endParaRPr lang="en-GB" sz="60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  <a:latin typeface="Berlin Sans FB Demi" panose="020B0604020202020204" pitchFamily="34" charset="0"/>
              </a:endParaRP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65BE086-EA5B-46B6-B354-B7539468A35A}"/>
              </a:ext>
            </a:extLst>
          </p:cNvPr>
          <p:cNvGrpSpPr/>
          <p:nvPr/>
        </p:nvGrpSpPr>
        <p:grpSpPr>
          <a:xfrm>
            <a:off x="8910845" y="3820936"/>
            <a:ext cx="2814090" cy="2233012"/>
            <a:chOff x="542556" y="415869"/>
            <a:chExt cx="3098279" cy="2233012"/>
          </a:xfrm>
        </p:grpSpPr>
        <p:pic>
          <p:nvPicPr>
            <p:cNvPr id="2054" name="Picture 6" descr="Image result for virtual reality">
              <a:extLst>
                <a:ext uri="{FF2B5EF4-FFF2-40B4-BE49-F238E27FC236}">
                  <a16:creationId xmlns:a16="http://schemas.microsoft.com/office/drawing/2014/main" id="{6AEFC79C-FEFA-436D-82BB-DA8B05E02B7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556" y="663862"/>
              <a:ext cx="2992076" cy="1985019"/>
            </a:xfrm>
            <a:prstGeom prst="rect">
              <a:avLst/>
            </a:prstGeom>
            <a:noFill/>
            <a:ln>
              <a:solidFill>
                <a:schemeClr val="bg2">
                  <a:lumMod val="10000"/>
                </a:schemeClr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C91B3DC9-34B5-4B5F-9718-3D2B6A41D5BC}"/>
                </a:ext>
              </a:extLst>
            </p:cNvPr>
            <p:cNvSpPr txBox="1"/>
            <p:nvPr/>
          </p:nvSpPr>
          <p:spPr>
            <a:xfrm>
              <a:off x="2345055" y="415869"/>
              <a:ext cx="1295780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6000" dirty="0">
                  <a:ln>
                    <a:solidFill>
                      <a:schemeClr val="tx1">
                        <a:lumMod val="95000"/>
                        <a:lumOff val="5000"/>
                      </a:schemeClr>
                    </a:solidFill>
                  </a:ln>
                  <a:solidFill>
                    <a:schemeClr val="bg1">
                      <a:lumMod val="95000"/>
                    </a:schemeClr>
                  </a:solidFill>
                  <a:latin typeface="Berlin Sans FB Demi" panose="020B0604020202020204" pitchFamily="34" charset="0"/>
                </a:rPr>
                <a:t>VR</a:t>
              </a:r>
              <a:endParaRPr lang="en-GB" sz="60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  <a:latin typeface="Berlin Sans FB Demi" panose="020B0604020202020204" pitchFamily="34" charset="0"/>
              </a:endParaRP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2257876-B154-4545-BBC5-C67F27C3FBAD}"/>
              </a:ext>
            </a:extLst>
          </p:cNvPr>
          <p:cNvGrpSpPr/>
          <p:nvPr/>
        </p:nvGrpSpPr>
        <p:grpSpPr>
          <a:xfrm>
            <a:off x="3125191" y="1464495"/>
            <a:ext cx="2827569" cy="2214986"/>
            <a:chOff x="4276976" y="650498"/>
            <a:chExt cx="3113120" cy="2214986"/>
          </a:xfrm>
        </p:grpSpPr>
        <p:pic>
          <p:nvPicPr>
            <p:cNvPr id="2062" name="Picture 14" descr="Image result for machine vision driving">
              <a:extLst>
                <a:ext uri="{FF2B5EF4-FFF2-40B4-BE49-F238E27FC236}">
                  <a16:creationId xmlns:a16="http://schemas.microsoft.com/office/drawing/2014/main" id="{44BE8105-372E-4B3E-908D-8CAEC3F2037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03571" y="650498"/>
              <a:ext cx="2986525" cy="2000393"/>
            </a:xfrm>
            <a:prstGeom prst="rect">
              <a:avLst/>
            </a:prstGeom>
            <a:noFill/>
            <a:ln>
              <a:solidFill>
                <a:schemeClr val="tx1">
                  <a:lumMod val="95000"/>
                  <a:lumOff val="5000"/>
                </a:schemeClr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6D5D413B-FBDF-424E-94D5-1D413632E5F8}"/>
                </a:ext>
              </a:extLst>
            </p:cNvPr>
            <p:cNvSpPr txBox="1"/>
            <p:nvPr/>
          </p:nvSpPr>
          <p:spPr>
            <a:xfrm>
              <a:off x="4276976" y="1849821"/>
              <a:ext cx="1449325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6000" dirty="0">
                  <a:ln>
                    <a:solidFill>
                      <a:schemeClr val="tx1">
                        <a:lumMod val="95000"/>
                        <a:lumOff val="5000"/>
                      </a:schemeClr>
                    </a:solidFill>
                  </a:ln>
                  <a:solidFill>
                    <a:schemeClr val="bg1">
                      <a:lumMod val="95000"/>
                    </a:schemeClr>
                  </a:solidFill>
                  <a:latin typeface="Berlin Sans FB Demi" panose="020B0604020202020204" pitchFamily="34" charset="0"/>
                </a:rPr>
                <a:t>MV</a:t>
              </a:r>
              <a:endParaRPr lang="en-GB" sz="60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  <a:latin typeface="Berlin Sans FB Demi" panose="020B0604020202020204" pitchFamily="34" charset="0"/>
              </a:endParaRP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7E1F146-9D9B-49C3-985C-46A5E38D01C8}"/>
              </a:ext>
            </a:extLst>
          </p:cNvPr>
          <p:cNvGrpSpPr/>
          <p:nvPr/>
        </p:nvGrpSpPr>
        <p:grpSpPr>
          <a:xfrm>
            <a:off x="8786269" y="1172072"/>
            <a:ext cx="2781272" cy="2274585"/>
            <a:chOff x="8786269" y="1172072"/>
            <a:chExt cx="2781272" cy="2274585"/>
          </a:xfrm>
        </p:grpSpPr>
        <p:pic>
          <p:nvPicPr>
            <p:cNvPr id="2064" name="Picture 16" descr="Image result for IoT">
              <a:extLst>
                <a:ext uri="{FF2B5EF4-FFF2-40B4-BE49-F238E27FC236}">
                  <a16:creationId xmlns:a16="http://schemas.microsoft.com/office/drawing/2014/main" id="{78C8965E-DBA7-47AB-8A69-368601C21A2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88531" y="1418786"/>
              <a:ext cx="2679010" cy="2027871"/>
            </a:xfrm>
            <a:prstGeom prst="rect">
              <a:avLst/>
            </a:prstGeom>
            <a:noFill/>
            <a:ln>
              <a:solidFill>
                <a:schemeClr val="tx1">
                  <a:lumMod val="95000"/>
                  <a:lumOff val="5000"/>
                </a:schemeClr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27B3F2D1-0DD0-4F07-8000-B99C086C9462}"/>
                </a:ext>
              </a:extLst>
            </p:cNvPr>
            <p:cNvSpPr txBox="1"/>
            <p:nvPr/>
          </p:nvSpPr>
          <p:spPr>
            <a:xfrm>
              <a:off x="8786269" y="1172072"/>
              <a:ext cx="1226618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6000" dirty="0">
                  <a:ln>
                    <a:solidFill>
                      <a:schemeClr val="tx1">
                        <a:lumMod val="95000"/>
                        <a:lumOff val="5000"/>
                      </a:schemeClr>
                    </a:solidFill>
                  </a:ln>
                  <a:solidFill>
                    <a:schemeClr val="bg1">
                      <a:lumMod val="95000"/>
                    </a:schemeClr>
                  </a:solidFill>
                  <a:latin typeface="Berlin Sans FB Demi" panose="020B0604020202020204" pitchFamily="34" charset="0"/>
                </a:rPr>
                <a:t>IoT</a:t>
              </a:r>
              <a:endParaRPr lang="en-GB" sz="60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  <a:latin typeface="Berlin Sans FB Demi" panose="020B0604020202020204" pitchFamily="34" charset="0"/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99FC706-7659-4488-8441-E844A4BA6DAE}"/>
              </a:ext>
            </a:extLst>
          </p:cNvPr>
          <p:cNvGrpSpPr/>
          <p:nvPr/>
        </p:nvGrpSpPr>
        <p:grpSpPr>
          <a:xfrm>
            <a:off x="226846" y="1450196"/>
            <a:ext cx="2847214" cy="2238040"/>
            <a:chOff x="8773548" y="4043718"/>
            <a:chExt cx="2847214" cy="2266181"/>
          </a:xfrm>
        </p:grpSpPr>
        <p:pic>
          <p:nvPicPr>
            <p:cNvPr id="2066" name="Picture 18" descr="Related image">
              <a:extLst>
                <a:ext uri="{FF2B5EF4-FFF2-40B4-BE49-F238E27FC236}">
                  <a16:creationId xmlns:a16="http://schemas.microsoft.com/office/drawing/2014/main" id="{FF9CB860-9570-46F6-9B04-3A3B29F15DB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78670" y="4043718"/>
              <a:ext cx="2742092" cy="2036991"/>
            </a:xfrm>
            <a:prstGeom prst="rect">
              <a:avLst/>
            </a:prstGeom>
            <a:noFill/>
            <a:ln>
              <a:solidFill>
                <a:schemeClr val="tx1">
                  <a:lumMod val="95000"/>
                  <a:lumOff val="5000"/>
                </a:schemeClr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CD9E4072-C13D-4AA0-A237-C1B549256176}"/>
                </a:ext>
              </a:extLst>
            </p:cNvPr>
            <p:cNvSpPr txBox="1"/>
            <p:nvPr/>
          </p:nvSpPr>
          <p:spPr>
            <a:xfrm>
              <a:off x="8773548" y="5294236"/>
              <a:ext cx="1220206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6000" dirty="0">
                  <a:ln>
                    <a:solidFill>
                      <a:schemeClr val="tx1">
                        <a:lumMod val="95000"/>
                        <a:lumOff val="5000"/>
                      </a:schemeClr>
                    </a:solidFill>
                  </a:ln>
                  <a:solidFill>
                    <a:schemeClr val="bg1">
                      <a:lumMod val="95000"/>
                    </a:schemeClr>
                  </a:solidFill>
                  <a:latin typeface="Berlin Sans FB Demi" panose="020B0604020202020204" pitchFamily="34" charset="0"/>
                </a:rPr>
                <a:t>AV</a:t>
              </a:r>
              <a:endParaRPr lang="en-GB" sz="60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  <a:latin typeface="Berlin Sans FB Demi" panose="020B0604020202020204" pitchFamily="34" charset="0"/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5D069F4-558D-4124-A880-76CB1CD2B88C}"/>
              </a:ext>
            </a:extLst>
          </p:cNvPr>
          <p:cNvGrpSpPr/>
          <p:nvPr/>
        </p:nvGrpSpPr>
        <p:grpSpPr>
          <a:xfrm>
            <a:off x="8629768" y="3530815"/>
            <a:ext cx="2998706" cy="2998072"/>
            <a:chOff x="8593325" y="137197"/>
            <a:chExt cx="3336106" cy="2949843"/>
          </a:xfrm>
        </p:grpSpPr>
        <p:pic>
          <p:nvPicPr>
            <p:cNvPr id="2056" name="Picture 8" descr="Image result for augmented reality">
              <a:extLst>
                <a:ext uri="{FF2B5EF4-FFF2-40B4-BE49-F238E27FC236}">
                  <a16:creationId xmlns:a16="http://schemas.microsoft.com/office/drawing/2014/main" id="{F8472C57-F427-4413-94CB-F459519BC5F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011" t="12369" r="9005" b="10869"/>
            <a:stretch/>
          </p:blipFill>
          <p:spPr bwMode="auto">
            <a:xfrm>
              <a:off x="8905029" y="659843"/>
              <a:ext cx="3024402" cy="1981125"/>
            </a:xfrm>
            <a:prstGeom prst="rtTriangle">
              <a:avLst/>
            </a:prstGeom>
            <a:noFill/>
            <a:ln>
              <a:solidFill>
                <a:schemeClr val="tx1">
                  <a:lumMod val="95000"/>
                  <a:lumOff val="5000"/>
                </a:schemeClr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65FE110D-5720-4CE8-887D-82261096B00B}"/>
                </a:ext>
              </a:extLst>
            </p:cNvPr>
            <p:cNvSpPr txBox="1"/>
            <p:nvPr/>
          </p:nvSpPr>
          <p:spPr>
            <a:xfrm>
              <a:off x="8593325" y="137197"/>
              <a:ext cx="2644135" cy="2949843"/>
            </a:xfrm>
            <a:prstGeom prst="rtTriangle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6000" dirty="0">
                  <a:ln>
                    <a:solidFill>
                      <a:schemeClr val="tx1">
                        <a:lumMod val="95000"/>
                        <a:lumOff val="5000"/>
                      </a:schemeClr>
                    </a:solidFill>
                  </a:ln>
                  <a:solidFill>
                    <a:schemeClr val="bg1">
                      <a:lumMod val="95000"/>
                    </a:schemeClr>
                  </a:solidFill>
                  <a:latin typeface="Berlin Sans FB Demi" panose="020B0604020202020204" pitchFamily="34" charset="0"/>
                </a:rPr>
                <a:t>AR</a:t>
              </a:r>
              <a:endParaRPr lang="en-GB" sz="60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  <a:latin typeface="Berlin Sans FB Demi" panose="020B0604020202020204" pitchFamily="34" charset="0"/>
              </a:endParaRPr>
            </a:p>
          </p:txBody>
        </p:sp>
      </p:grpSp>
      <p:pic>
        <p:nvPicPr>
          <p:cNvPr id="2068" name="Picture 20" descr="Image result for serverless computing">
            <a:extLst>
              <a:ext uri="{FF2B5EF4-FFF2-40B4-BE49-F238E27FC236}">
                <a16:creationId xmlns:a16="http://schemas.microsoft.com/office/drawing/2014/main" id="{1D8F7246-2F58-4039-8103-CE4CA09C529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930"/>
          <a:stretch/>
        </p:blipFill>
        <p:spPr bwMode="auto">
          <a:xfrm>
            <a:off x="6548762" y="1393187"/>
            <a:ext cx="1691602" cy="1591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3" name="TextBox 62">
            <a:extLst>
              <a:ext uri="{FF2B5EF4-FFF2-40B4-BE49-F238E27FC236}">
                <a16:creationId xmlns:a16="http://schemas.microsoft.com/office/drawing/2014/main" id="{3CC14E12-9927-465F-8959-D8B69EE73AB8}"/>
              </a:ext>
            </a:extLst>
          </p:cNvPr>
          <p:cNvSpPr txBox="1"/>
          <p:nvPr/>
        </p:nvSpPr>
        <p:spPr>
          <a:xfrm>
            <a:off x="6110309" y="2763840"/>
            <a:ext cx="2765501" cy="83099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48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  <a:latin typeface="Berlin Sans FB Demi" panose="020B0604020202020204" pitchFamily="34" charset="0"/>
              </a:rPr>
              <a:t>Serverless</a:t>
            </a:r>
            <a:endParaRPr lang="en-GB" sz="4800" dirty="0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  <a:solidFill>
                <a:schemeClr val="bg1">
                  <a:lumMod val="95000"/>
                </a:schemeClr>
              </a:solidFill>
              <a:latin typeface="Berlin Sans FB Demi" panose="020B0604020202020204" pitchFamily="34" charset="0"/>
            </a:endParaRPr>
          </a:p>
        </p:txBody>
      </p:sp>
      <p:pic>
        <p:nvPicPr>
          <p:cNvPr id="1026" name="Picture 2" descr="Image result for robotic process automation">
            <a:extLst>
              <a:ext uri="{FF2B5EF4-FFF2-40B4-BE49-F238E27FC236}">
                <a16:creationId xmlns:a16="http://schemas.microsoft.com/office/drawing/2014/main" id="{0465A34D-DC08-4302-86B8-E3D64EE71D8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648"/>
          <a:stretch/>
        </p:blipFill>
        <p:spPr bwMode="auto">
          <a:xfrm>
            <a:off x="427258" y="4070381"/>
            <a:ext cx="2717629" cy="2010328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artificial intelligence">
            <a:extLst>
              <a:ext uri="{FF2B5EF4-FFF2-40B4-BE49-F238E27FC236}">
                <a16:creationId xmlns:a16="http://schemas.microsoft.com/office/drawing/2014/main" id="{D8104840-CC57-4C42-9C3B-E331322D31B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012"/>
          <a:stretch/>
        </p:blipFill>
        <p:spPr bwMode="auto">
          <a:xfrm>
            <a:off x="427258" y="4083862"/>
            <a:ext cx="2717629" cy="2013516"/>
          </a:xfrm>
          <a:prstGeom prst="rtTriangl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05E8E215-87B8-408C-AEF8-B896CA3F6766}"/>
              </a:ext>
            </a:extLst>
          </p:cNvPr>
          <p:cNvSpPr txBox="1"/>
          <p:nvPr/>
        </p:nvSpPr>
        <p:spPr>
          <a:xfrm>
            <a:off x="324339" y="5285024"/>
            <a:ext cx="947695" cy="1015663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60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  <a:latin typeface="Berlin Sans FB Demi" panose="020B0604020202020204" pitchFamily="34" charset="0"/>
              </a:rPr>
              <a:t>AI</a:t>
            </a:r>
            <a:endParaRPr lang="en-GB" sz="6000" dirty="0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  <a:solidFill>
                <a:schemeClr val="bg1">
                  <a:lumMod val="95000"/>
                </a:schemeClr>
              </a:solidFill>
              <a:latin typeface="Berlin Sans FB Demi" panose="020B060402020202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6333588-9EA4-4A7F-8A5C-88C4C388B80F}"/>
              </a:ext>
            </a:extLst>
          </p:cNvPr>
          <p:cNvSpPr txBox="1"/>
          <p:nvPr/>
        </p:nvSpPr>
        <p:spPr>
          <a:xfrm>
            <a:off x="1561635" y="3820936"/>
            <a:ext cx="1909778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60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  <a:latin typeface="Berlin Sans FB Demi" panose="020B0604020202020204" pitchFamily="34" charset="0"/>
              </a:rPr>
              <a:t>RPA</a:t>
            </a:r>
            <a:endParaRPr lang="en-GB" sz="6000" dirty="0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  <a:solidFill>
                <a:schemeClr val="bg1">
                  <a:lumMod val="95000"/>
                </a:schemeClr>
              </a:solidFill>
              <a:latin typeface="Berlin Sans FB Demi" panose="020B060402020202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0B984AB-01F8-490A-92FD-AF7AB1539696}"/>
              </a:ext>
            </a:extLst>
          </p:cNvPr>
          <p:cNvGrpSpPr/>
          <p:nvPr/>
        </p:nvGrpSpPr>
        <p:grpSpPr>
          <a:xfrm>
            <a:off x="3103404" y="4044204"/>
            <a:ext cx="2857739" cy="2256483"/>
            <a:chOff x="3103404" y="4044204"/>
            <a:chExt cx="2857739" cy="2256483"/>
          </a:xfrm>
        </p:grpSpPr>
        <p:pic>
          <p:nvPicPr>
            <p:cNvPr id="1030" name="Picture 6" descr="Image result for blockchain">
              <a:extLst>
                <a:ext uri="{FF2B5EF4-FFF2-40B4-BE49-F238E27FC236}">
                  <a16:creationId xmlns:a16="http://schemas.microsoft.com/office/drawing/2014/main" id="{B8F1E45E-FFE7-4A65-AD61-73509585A8F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1791" y="4044204"/>
              <a:ext cx="2729352" cy="2052733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69A417C9-5F74-4263-8D7F-B0FA3757A699}"/>
                </a:ext>
              </a:extLst>
            </p:cNvPr>
            <p:cNvSpPr txBox="1"/>
            <p:nvPr/>
          </p:nvSpPr>
          <p:spPr>
            <a:xfrm>
              <a:off x="3103404" y="5285024"/>
              <a:ext cx="1560042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6000" dirty="0">
                  <a:ln>
                    <a:solidFill>
                      <a:schemeClr val="tx1">
                        <a:lumMod val="95000"/>
                        <a:lumOff val="5000"/>
                      </a:schemeClr>
                    </a:solidFill>
                  </a:ln>
                  <a:solidFill>
                    <a:schemeClr val="bg1">
                      <a:lumMod val="95000"/>
                    </a:schemeClr>
                  </a:solidFill>
                  <a:latin typeface="Berlin Sans FB Demi" panose="020B0604020202020204" pitchFamily="34" charset="0"/>
                </a:rPr>
                <a:t>DLT</a:t>
              </a:r>
              <a:endParaRPr lang="en-GB" sz="60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  <a:latin typeface="Berlin Sans FB Demi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95841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AutoShape 2" descr="https://i2.wp.com/www.samrohn.com/wp-content/uploads/le-meridien-bedroom-panorama.jpg?fit=1200%2C60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4" descr="360 Car Shoots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6" descr="https://cdn.vox-cdn.com/thumbor/ntk55WkJfSvjuXqzZL8d3Cab4eI=/0x0:892x596/1200x800/filters:focal(375x227:517x369)/cdn.vox-cdn.com/uploads/chorus_image/image/54707057/Screen_Shot_2017_05_09_at_11.38.41_PM.0.png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4" descr="https://i.ytimg.com/vi/J8lNpRZqWxY/maxresdefault.jpg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07592A0-1914-4CE3-8C0B-6A7548F69A6A}"/>
              </a:ext>
            </a:extLst>
          </p:cNvPr>
          <p:cNvGrpSpPr/>
          <p:nvPr/>
        </p:nvGrpSpPr>
        <p:grpSpPr>
          <a:xfrm>
            <a:off x="635764" y="1364120"/>
            <a:ext cx="5371455" cy="4129759"/>
            <a:chOff x="1952058" y="831671"/>
            <a:chExt cx="4541914" cy="2535953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1A076DE1-D2CC-4B13-B7DB-91A22292457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952058" y="831671"/>
              <a:ext cx="4541914" cy="253595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BE55507E-E395-4187-9299-478B9DDACFE0}"/>
                </a:ext>
              </a:extLst>
            </p:cNvPr>
            <p:cNvGrpSpPr/>
            <p:nvPr/>
          </p:nvGrpSpPr>
          <p:grpSpPr>
            <a:xfrm>
              <a:off x="1952058" y="925743"/>
              <a:ext cx="4541914" cy="641196"/>
              <a:chOff x="2614451" y="904681"/>
              <a:chExt cx="2899827" cy="641196"/>
            </a:xfrm>
          </p:grpSpPr>
          <p:sp>
            <p:nvSpPr>
              <p:cNvPr id="27" name="Rounded Rectangle 46">
                <a:extLst>
                  <a:ext uri="{FF2B5EF4-FFF2-40B4-BE49-F238E27FC236}">
                    <a16:creationId xmlns:a16="http://schemas.microsoft.com/office/drawing/2014/main" id="{1CB994A7-C15D-475A-B107-486D9EA81A07}"/>
                  </a:ext>
                </a:extLst>
              </p:cNvPr>
              <p:cNvSpPr/>
              <p:nvPr/>
            </p:nvSpPr>
            <p:spPr>
              <a:xfrm>
                <a:off x="2614451" y="904681"/>
                <a:ext cx="2899827" cy="641196"/>
              </a:xfrm>
              <a:prstGeom prst="roundRect">
                <a:avLst/>
              </a:prstGeom>
              <a:solidFill>
                <a:schemeClr val="bg1">
                  <a:lumMod val="75000"/>
                  <a:alpha val="60000"/>
                </a:schemeClr>
              </a:solidFill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491FF260-FF53-4AB1-A207-6BE55746F8B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3603568" y="1024556"/>
                <a:ext cx="847493" cy="434898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pic>
            <p:nvPicPr>
              <p:cNvPr id="31" name="Picture 30">
                <a:extLst>
                  <a:ext uri="{FF2B5EF4-FFF2-40B4-BE49-F238E27FC236}">
                    <a16:creationId xmlns:a16="http://schemas.microsoft.com/office/drawing/2014/main" id="{BF8BA7CD-EC44-4803-A54D-8D76A09E3C3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4451061" y="1024556"/>
                <a:ext cx="858645" cy="434898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pic>
            <p:nvPicPr>
              <p:cNvPr id="33" name="Picture 32">
                <a:extLst>
                  <a:ext uri="{FF2B5EF4-FFF2-40B4-BE49-F238E27FC236}">
                    <a16:creationId xmlns:a16="http://schemas.microsoft.com/office/drawing/2014/main" id="{4A18E77B-50B5-419B-BDC9-3793FA18776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2692606" y="956315"/>
                <a:ext cx="734870" cy="537927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3CF15F7D-8E21-49F3-B594-99B644B781F2}"/>
                </a:ext>
              </a:extLst>
            </p:cNvPr>
            <p:cNvGrpSpPr/>
            <p:nvPr/>
          </p:nvGrpSpPr>
          <p:grpSpPr>
            <a:xfrm>
              <a:off x="4829661" y="2507895"/>
              <a:ext cx="1063758" cy="519662"/>
              <a:chOff x="4567608" y="2374080"/>
              <a:chExt cx="1766590" cy="771600"/>
            </a:xfrm>
          </p:grpSpPr>
          <p:sp>
            <p:nvSpPr>
              <p:cNvPr id="20" name="Half Frame 19">
                <a:extLst>
                  <a:ext uri="{FF2B5EF4-FFF2-40B4-BE49-F238E27FC236}">
                    <a16:creationId xmlns:a16="http://schemas.microsoft.com/office/drawing/2014/main" id="{669E03EF-E5D0-4363-B8F0-71604FA84CAF}"/>
                  </a:ext>
                </a:extLst>
              </p:cNvPr>
              <p:cNvSpPr/>
              <p:nvPr/>
            </p:nvSpPr>
            <p:spPr>
              <a:xfrm rot="21420000">
                <a:off x="4567608" y="2418378"/>
                <a:ext cx="440823" cy="352356"/>
              </a:xfrm>
              <a:prstGeom prst="halfFrame">
                <a:avLst>
                  <a:gd name="adj1" fmla="val 25954"/>
                  <a:gd name="adj2" fmla="val 31467"/>
                </a:avLst>
              </a:prstGeom>
              <a:solidFill>
                <a:srgbClr val="FA3E12"/>
              </a:solidFill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Half Frame 23">
                <a:extLst>
                  <a:ext uri="{FF2B5EF4-FFF2-40B4-BE49-F238E27FC236}">
                    <a16:creationId xmlns:a16="http://schemas.microsoft.com/office/drawing/2014/main" id="{EC19D237-B947-4E0C-B0E3-F76C59236C2B}"/>
                  </a:ext>
                </a:extLst>
              </p:cNvPr>
              <p:cNvSpPr/>
              <p:nvPr/>
            </p:nvSpPr>
            <p:spPr>
              <a:xfrm rot="21480000" flipH="1">
                <a:off x="5875776" y="2374080"/>
                <a:ext cx="440823" cy="352356"/>
              </a:xfrm>
              <a:prstGeom prst="halfFrame">
                <a:avLst>
                  <a:gd name="adj1" fmla="val 25954"/>
                  <a:gd name="adj2" fmla="val 31467"/>
                </a:avLst>
              </a:prstGeom>
              <a:solidFill>
                <a:srgbClr val="FA3E12"/>
              </a:solidFill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5" name="Half Frame 24">
                <a:extLst>
                  <a:ext uri="{FF2B5EF4-FFF2-40B4-BE49-F238E27FC236}">
                    <a16:creationId xmlns:a16="http://schemas.microsoft.com/office/drawing/2014/main" id="{31D37E7F-1774-4D2A-8265-DDE7FEE42DF5}"/>
                  </a:ext>
                </a:extLst>
              </p:cNvPr>
              <p:cNvSpPr/>
              <p:nvPr/>
            </p:nvSpPr>
            <p:spPr>
              <a:xfrm rot="21480000" flipH="1" flipV="1">
                <a:off x="5893375" y="2754709"/>
                <a:ext cx="440823" cy="352356"/>
              </a:xfrm>
              <a:prstGeom prst="halfFrame">
                <a:avLst>
                  <a:gd name="adj1" fmla="val 25954"/>
                  <a:gd name="adj2" fmla="val 31467"/>
                </a:avLst>
              </a:prstGeom>
              <a:solidFill>
                <a:srgbClr val="FA3E12"/>
              </a:solidFill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6" name="Half Frame 25">
                <a:extLst>
                  <a:ext uri="{FF2B5EF4-FFF2-40B4-BE49-F238E27FC236}">
                    <a16:creationId xmlns:a16="http://schemas.microsoft.com/office/drawing/2014/main" id="{F8495951-FE77-48AA-A0D3-2D3D77C7E15C}"/>
                  </a:ext>
                </a:extLst>
              </p:cNvPr>
              <p:cNvSpPr/>
              <p:nvPr/>
            </p:nvSpPr>
            <p:spPr>
              <a:xfrm rot="21420000" flipV="1">
                <a:off x="4589074" y="2793324"/>
                <a:ext cx="440823" cy="352356"/>
              </a:xfrm>
              <a:prstGeom prst="halfFrame">
                <a:avLst>
                  <a:gd name="adj1" fmla="val 25954"/>
                  <a:gd name="adj2" fmla="val 31467"/>
                </a:avLst>
              </a:prstGeom>
              <a:solidFill>
                <a:srgbClr val="FA3E12"/>
              </a:solidFill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5760B9EE-6FE5-44A9-8CB4-1BE3BB5A2AFD}"/>
              </a:ext>
            </a:extLst>
          </p:cNvPr>
          <p:cNvGrpSpPr/>
          <p:nvPr/>
        </p:nvGrpSpPr>
        <p:grpSpPr>
          <a:xfrm>
            <a:off x="6151987" y="1364120"/>
            <a:ext cx="5404245" cy="4129759"/>
            <a:chOff x="7076344" y="1575842"/>
            <a:chExt cx="4907306" cy="3565325"/>
          </a:xfrm>
        </p:grpSpPr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EF836F8C-C79B-4099-95D9-356657705FB7}"/>
                </a:ext>
              </a:extLst>
            </p:cNvPr>
            <p:cNvGrpSpPr/>
            <p:nvPr/>
          </p:nvGrpSpPr>
          <p:grpSpPr>
            <a:xfrm>
              <a:off x="7076344" y="1576464"/>
              <a:ext cx="4907306" cy="3564703"/>
              <a:chOff x="6681335" y="3523859"/>
              <a:chExt cx="4471890" cy="2517615"/>
            </a:xfrm>
          </p:grpSpPr>
          <p:grpSp>
            <p:nvGrpSpPr>
              <p:cNvPr id="37" name="Group 36">
                <a:extLst>
                  <a:ext uri="{FF2B5EF4-FFF2-40B4-BE49-F238E27FC236}">
                    <a16:creationId xmlns:a16="http://schemas.microsoft.com/office/drawing/2014/main" id="{CEA00DA8-BB7F-41D6-9D19-7570712576A2}"/>
                  </a:ext>
                </a:extLst>
              </p:cNvPr>
              <p:cNvGrpSpPr/>
              <p:nvPr/>
            </p:nvGrpSpPr>
            <p:grpSpPr>
              <a:xfrm rot="-180000">
                <a:off x="6681335" y="3523859"/>
                <a:ext cx="4471890" cy="2517615"/>
                <a:chOff x="3350502" y="2280834"/>
                <a:chExt cx="5208801" cy="3432732"/>
              </a:xfrm>
            </p:grpSpPr>
            <p:pic>
              <p:nvPicPr>
                <p:cNvPr id="41" name="Picture 40">
                  <a:extLst>
                    <a:ext uri="{FF2B5EF4-FFF2-40B4-BE49-F238E27FC236}">
                      <a16:creationId xmlns:a16="http://schemas.microsoft.com/office/drawing/2014/main" id="{9AEF2D77-9960-4755-9764-EA709204751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7" cstate="email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rcRect/>
                <a:stretch/>
              </p:blipFill>
              <p:spPr>
                <a:xfrm rot="180000">
                  <a:off x="3350502" y="2280834"/>
                  <a:ext cx="5208801" cy="3432732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pic>
              <p:nvPicPr>
                <p:cNvPr id="42" name="Picture 41">
                  <a:extLst>
                    <a:ext uri="{FF2B5EF4-FFF2-40B4-BE49-F238E27FC236}">
                      <a16:creationId xmlns:a16="http://schemas.microsoft.com/office/drawing/2014/main" id="{EF4FBAF0-B0EE-4C64-B00C-E3945296D83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8" cstate="email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rcRect/>
                <a:stretch/>
              </p:blipFill>
              <p:spPr>
                <a:xfrm rot="60000">
                  <a:off x="5026532" y="4541123"/>
                  <a:ext cx="1518653" cy="318319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</p:spPr>
            </p:pic>
            <p:sp>
              <p:nvSpPr>
                <p:cNvPr id="43" name="Half Frame 42">
                  <a:extLst>
                    <a:ext uri="{FF2B5EF4-FFF2-40B4-BE49-F238E27FC236}">
                      <a16:creationId xmlns:a16="http://schemas.microsoft.com/office/drawing/2014/main" id="{9C950985-6D05-4934-A599-C3BBFA7D652A}"/>
                    </a:ext>
                  </a:extLst>
                </p:cNvPr>
                <p:cNvSpPr/>
                <p:nvPr/>
              </p:nvSpPr>
              <p:spPr>
                <a:xfrm>
                  <a:off x="4884588" y="4356600"/>
                  <a:ext cx="130505" cy="126336"/>
                </a:xfrm>
                <a:prstGeom prst="halfFrame">
                  <a:avLst>
                    <a:gd name="adj1" fmla="val 25954"/>
                    <a:gd name="adj2" fmla="val 31467"/>
                  </a:avLst>
                </a:prstGeom>
                <a:solidFill>
                  <a:srgbClr val="FA3E12"/>
                </a:solidFill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38" name="Half Frame 37">
                <a:extLst>
                  <a:ext uri="{FF2B5EF4-FFF2-40B4-BE49-F238E27FC236}">
                    <a16:creationId xmlns:a16="http://schemas.microsoft.com/office/drawing/2014/main" id="{0E672D25-5EEE-477B-824D-B1892831087A}"/>
                  </a:ext>
                </a:extLst>
              </p:cNvPr>
              <p:cNvSpPr/>
              <p:nvPr/>
            </p:nvSpPr>
            <p:spPr>
              <a:xfrm rot="21480000" flipH="1">
                <a:off x="9473740" y="5057415"/>
                <a:ext cx="112042" cy="92657"/>
              </a:xfrm>
              <a:prstGeom prst="halfFrame">
                <a:avLst>
                  <a:gd name="adj1" fmla="val 25954"/>
                  <a:gd name="adj2" fmla="val 31467"/>
                </a:avLst>
              </a:prstGeom>
              <a:solidFill>
                <a:srgbClr val="FA3E12"/>
              </a:solidFill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39" name="Half Frame 38">
                <a:extLst>
                  <a:ext uri="{FF2B5EF4-FFF2-40B4-BE49-F238E27FC236}">
                    <a16:creationId xmlns:a16="http://schemas.microsoft.com/office/drawing/2014/main" id="{4D2ACDED-95D6-4323-815D-E6B4C8559A81}"/>
                  </a:ext>
                </a:extLst>
              </p:cNvPr>
              <p:cNvSpPr/>
              <p:nvPr/>
            </p:nvSpPr>
            <p:spPr>
              <a:xfrm rot="21480000" flipH="1" flipV="1">
                <a:off x="9491339" y="5438044"/>
                <a:ext cx="112042" cy="92657"/>
              </a:xfrm>
              <a:prstGeom prst="halfFrame">
                <a:avLst>
                  <a:gd name="adj1" fmla="val 25954"/>
                  <a:gd name="adj2" fmla="val 31467"/>
                </a:avLst>
              </a:prstGeom>
              <a:solidFill>
                <a:srgbClr val="FA3E12"/>
              </a:solidFill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40" name="Half Frame 39">
                <a:extLst>
                  <a:ext uri="{FF2B5EF4-FFF2-40B4-BE49-F238E27FC236}">
                    <a16:creationId xmlns:a16="http://schemas.microsoft.com/office/drawing/2014/main" id="{7FA62821-0100-448A-B331-11145611D585}"/>
                  </a:ext>
                </a:extLst>
              </p:cNvPr>
              <p:cNvSpPr/>
              <p:nvPr/>
            </p:nvSpPr>
            <p:spPr>
              <a:xfrm rot="21420000" flipV="1">
                <a:off x="8037154" y="5465425"/>
                <a:ext cx="112042" cy="92657"/>
              </a:xfrm>
              <a:prstGeom prst="halfFrame">
                <a:avLst>
                  <a:gd name="adj1" fmla="val 25954"/>
                  <a:gd name="adj2" fmla="val 31467"/>
                </a:avLst>
              </a:prstGeom>
              <a:solidFill>
                <a:srgbClr val="FA3E12"/>
              </a:solidFill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37EACCC5-0BE7-429D-91E0-7E72079B2A1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076344" y="1575842"/>
              <a:ext cx="4907306" cy="43973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sp>
        <p:nvSpPr>
          <p:cNvPr id="45" name="TextBox 44">
            <a:extLst>
              <a:ext uri="{FF2B5EF4-FFF2-40B4-BE49-F238E27FC236}">
                <a16:creationId xmlns:a16="http://schemas.microsoft.com/office/drawing/2014/main" id="{AA4F4291-EE6B-4419-BB2B-EF7BA8384606}"/>
              </a:ext>
            </a:extLst>
          </p:cNvPr>
          <p:cNvSpPr txBox="1"/>
          <p:nvPr/>
        </p:nvSpPr>
        <p:spPr>
          <a:xfrm flipH="1">
            <a:off x="465608" y="17373"/>
            <a:ext cx="77764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#augmentedreality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1EFA97F-4A47-41FD-9C9A-E6D4F97004F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762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6621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A5620B2-BA3E-4EE9-A3D7-EA06E281B52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76350" y="10"/>
            <a:ext cx="6697590" cy="68579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2A4C51A-D54C-45DA-8A71-AC3BB1E4BEB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3"/>
          <a:stretch/>
        </p:blipFill>
        <p:spPr>
          <a:xfrm>
            <a:off x="8129873" y="1"/>
            <a:ext cx="4062127" cy="21762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E05AF34-D5F8-4910-86F1-5D6EF31CCBF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3" b="-4"/>
          <a:stretch/>
        </p:blipFill>
        <p:spPr>
          <a:xfrm>
            <a:off x="8129871" y="2346665"/>
            <a:ext cx="4062128" cy="2176272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87EDEA0-0545-4674-A867-49305F128C81}"/>
              </a:ext>
            </a:extLst>
          </p:cNvPr>
          <p:cNvSpPr txBox="1"/>
          <p:nvPr/>
        </p:nvSpPr>
        <p:spPr>
          <a:xfrm rot="16200000" flipH="1">
            <a:off x="-2363201" y="2828836"/>
            <a:ext cx="57759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>
                <a:latin typeface="Arial" panose="020B0604020202020204" pitchFamily="34" charset="0"/>
                <a:cs typeface="Arial" panose="020B0604020202020204" pitchFamily="34" charset="0"/>
              </a:rPr>
              <a:t>#autonomous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18" name="Picture 2" descr="Image result for autonomous vehicle concepts interior">
            <a:extLst>
              <a:ext uri="{FF2B5EF4-FFF2-40B4-BE49-F238E27FC236}">
                <a16:creationId xmlns:a16="http://schemas.microsoft.com/office/drawing/2014/main" id="{1159D749-6699-4C0A-9823-FEEF3D42C8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3"/>
          <a:stretch/>
        </p:blipFill>
        <p:spPr bwMode="auto">
          <a:xfrm>
            <a:off x="8129872" y="4693329"/>
            <a:ext cx="4062128" cy="217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future autonomous vehicles">
            <a:extLst>
              <a:ext uri="{FF2B5EF4-FFF2-40B4-BE49-F238E27FC236}">
                <a16:creationId xmlns:a16="http://schemas.microsoft.com/office/drawing/2014/main" id="{A07ED911-C200-4349-94A9-A38222F57F6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" b="6175"/>
          <a:stretch/>
        </p:blipFill>
        <p:spPr bwMode="auto">
          <a:xfrm>
            <a:off x="8125356" y="2346666"/>
            <a:ext cx="4062127" cy="2254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96443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mage result for chatbots">
            <a:extLst>
              <a:ext uri="{FF2B5EF4-FFF2-40B4-BE49-F238E27FC236}">
                <a16:creationId xmlns:a16="http://schemas.microsoft.com/office/drawing/2014/main" id="{6C65946B-5A4D-4871-AB10-EF971F5A7F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00"/>
          <a:stretch/>
        </p:blipFill>
        <p:spPr bwMode="auto">
          <a:xfrm>
            <a:off x="1072896" y="0"/>
            <a:ext cx="1111910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chatbots">
            <a:extLst>
              <a:ext uri="{FF2B5EF4-FFF2-40B4-BE49-F238E27FC236}">
                <a16:creationId xmlns:a16="http://schemas.microsoft.com/office/drawing/2014/main" id="{0D8C5A48-F2CC-4478-A77B-AD5A65471D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955" b="69930"/>
          <a:stretch/>
        </p:blipFill>
        <p:spPr bwMode="auto">
          <a:xfrm>
            <a:off x="4120897" y="416920"/>
            <a:ext cx="1863302" cy="2289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692F49-40A7-46C4-A877-6C63699960F1}"/>
              </a:ext>
            </a:extLst>
          </p:cNvPr>
          <p:cNvSpPr txBox="1"/>
          <p:nvPr/>
        </p:nvSpPr>
        <p:spPr>
          <a:xfrm rot="16200000" flipH="1">
            <a:off x="-2760743" y="2967335"/>
            <a:ext cx="65710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#artificialintelligence</a:t>
            </a:r>
            <a:endParaRPr lang="en-GB"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46405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mage result for machine learning">
            <a:extLst>
              <a:ext uri="{FF2B5EF4-FFF2-40B4-BE49-F238E27FC236}">
                <a16:creationId xmlns:a16="http://schemas.microsoft.com/office/drawing/2014/main" id="{9BEC3853-6D74-4272-9231-82E6308FB13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248"/>
          <a:stretch/>
        </p:blipFill>
        <p:spPr bwMode="auto">
          <a:xfrm>
            <a:off x="1222310" y="-1"/>
            <a:ext cx="10967684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40DA050-A17E-420E-9BC4-FBFB00B0FB8E}"/>
              </a:ext>
            </a:extLst>
          </p:cNvPr>
          <p:cNvSpPr txBox="1"/>
          <p:nvPr/>
        </p:nvSpPr>
        <p:spPr>
          <a:xfrm rot="16200000" flipH="1">
            <a:off x="-2910626" y="2875002"/>
            <a:ext cx="687079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dirty="0">
                <a:latin typeface="Arial" panose="020B0604020202020204" pitchFamily="34" charset="0"/>
                <a:cs typeface="Arial" panose="020B0604020202020204" pitchFamily="34" charset="0"/>
              </a:rPr>
              <a:t>#machinelearning</a:t>
            </a:r>
            <a:endParaRPr lang="en-GB" sz="6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00927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0" name="Picture 8" descr="Image result for facial recognition">
            <a:extLst>
              <a:ext uri="{FF2B5EF4-FFF2-40B4-BE49-F238E27FC236}">
                <a16:creationId xmlns:a16="http://schemas.microsoft.com/office/drawing/2014/main" id="{01C71DE6-B8DB-462B-B8B0-2F10D5928A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5" b="-4"/>
          <a:stretch/>
        </p:blipFill>
        <p:spPr bwMode="auto">
          <a:xfrm>
            <a:off x="1057275" y="3511295"/>
            <a:ext cx="3357326" cy="3346705"/>
          </a:xfrm>
          <a:custGeom>
            <a:avLst/>
            <a:gdLst>
              <a:gd name="connsiteX0" fmla="*/ 0 w 4213642"/>
              <a:gd name="connsiteY0" fmla="*/ 0 h 3346705"/>
              <a:gd name="connsiteX1" fmla="*/ 4213642 w 4213642"/>
              <a:gd name="connsiteY1" fmla="*/ 0 h 3346705"/>
              <a:gd name="connsiteX2" fmla="*/ 2663679 w 4213642"/>
              <a:gd name="connsiteY2" fmla="*/ 3346705 h 3346705"/>
              <a:gd name="connsiteX3" fmla="*/ 2658102 w 4213642"/>
              <a:gd name="connsiteY3" fmla="*/ 3346705 h 3346705"/>
              <a:gd name="connsiteX4" fmla="*/ 1591874 w 4213642"/>
              <a:gd name="connsiteY4" fmla="*/ 3346705 h 3346705"/>
              <a:gd name="connsiteX5" fmla="*/ 0 w 4213642"/>
              <a:gd name="connsiteY5" fmla="*/ 3346705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13642" h="3346705">
                <a:moveTo>
                  <a:pt x="0" y="0"/>
                </a:moveTo>
                <a:lnTo>
                  <a:pt x="4213642" y="0"/>
                </a:lnTo>
                <a:lnTo>
                  <a:pt x="2663679" y="3346705"/>
                </a:lnTo>
                <a:lnTo>
                  <a:pt x="2658102" y="3346705"/>
                </a:lnTo>
                <a:lnTo>
                  <a:pt x="1591874" y="3346705"/>
                </a:lnTo>
                <a:lnTo>
                  <a:pt x="0" y="334670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C157492-F8B6-4CE0-A1C6-4780AA34D6D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967351" y="-1"/>
            <a:ext cx="4224651" cy="3346705"/>
          </a:xfrm>
          <a:custGeom>
            <a:avLst/>
            <a:gdLst>
              <a:gd name="connsiteX0" fmla="*/ 1549963 w 4224651"/>
              <a:gd name="connsiteY0" fmla="*/ 0 h 3346705"/>
              <a:gd name="connsiteX1" fmla="*/ 1555540 w 4224651"/>
              <a:gd name="connsiteY1" fmla="*/ 0 h 3346705"/>
              <a:gd name="connsiteX2" fmla="*/ 2621768 w 4224651"/>
              <a:gd name="connsiteY2" fmla="*/ 0 h 3346705"/>
              <a:gd name="connsiteX3" fmla="*/ 4224651 w 4224651"/>
              <a:gd name="connsiteY3" fmla="*/ 0 h 3346705"/>
              <a:gd name="connsiteX4" fmla="*/ 4224651 w 4224651"/>
              <a:gd name="connsiteY4" fmla="*/ 3346705 h 3346705"/>
              <a:gd name="connsiteX5" fmla="*/ 0 w 4224651"/>
              <a:gd name="connsiteY5" fmla="*/ 3346705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24651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4224651" y="0"/>
                </a:lnTo>
                <a:lnTo>
                  <a:pt x="4224651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/>
          <a:stretch/>
        </p:blipFill>
        <p:spPr>
          <a:xfrm>
            <a:off x="4493434" y="243"/>
            <a:ext cx="7698564" cy="3346705"/>
          </a:xfrm>
          <a:custGeom>
            <a:avLst/>
            <a:gdLst>
              <a:gd name="connsiteX0" fmla="*/ 1549963 w 7698564"/>
              <a:gd name="connsiteY0" fmla="*/ 0 h 3346705"/>
              <a:gd name="connsiteX1" fmla="*/ 1555540 w 7698564"/>
              <a:gd name="connsiteY1" fmla="*/ 0 h 3346705"/>
              <a:gd name="connsiteX2" fmla="*/ 2621768 w 7698564"/>
              <a:gd name="connsiteY2" fmla="*/ 0 h 3346705"/>
              <a:gd name="connsiteX3" fmla="*/ 4832507 w 7698564"/>
              <a:gd name="connsiteY3" fmla="*/ 0 h 3346705"/>
              <a:gd name="connsiteX4" fmla="*/ 3282657 w 7698564"/>
              <a:gd name="connsiteY4" fmla="*/ 3346461 h 3346705"/>
              <a:gd name="connsiteX5" fmla="*/ 7698564 w 7698564"/>
              <a:gd name="connsiteY5" fmla="*/ 3346461 h 3346705"/>
              <a:gd name="connsiteX6" fmla="*/ 7698564 w 7698564"/>
              <a:gd name="connsiteY6" fmla="*/ 3346705 h 3346705"/>
              <a:gd name="connsiteX7" fmla="*/ 0 w 7698564"/>
              <a:gd name="connsiteY7" fmla="*/ 3346705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698564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4832507" y="0"/>
                </a:lnTo>
                <a:lnTo>
                  <a:pt x="3282657" y="3346461"/>
                </a:lnTo>
                <a:lnTo>
                  <a:pt x="7698564" y="3346461"/>
                </a:lnTo>
                <a:lnTo>
                  <a:pt x="7698564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57275" y="10"/>
            <a:ext cx="4802522" cy="3346695"/>
          </a:xfrm>
          <a:custGeom>
            <a:avLst/>
            <a:gdLst>
              <a:gd name="connsiteX0" fmla="*/ 0 w 5859797"/>
              <a:gd name="connsiteY0" fmla="*/ 0 h 3346705"/>
              <a:gd name="connsiteX1" fmla="*/ 5859797 w 5859797"/>
              <a:gd name="connsiteY1" fmla="*/ 0 h 3346705"/>
              <a:gd name="connsiteX2" fmla="*/ 4309834 w 5859797"/>
              <a:gd name="connsiteY2" fmla="*/ 3346705 h 3346705"/>
              <a:gd name="connsiteX3" fmla="*/ 4304257 w 5859797"/>
              <a:gd name="connsiteY3" fmla="*/ 3346705 h 3346705"/>
              <a:gd name="connsiteX4" fmla="*/ 3238029 w 5859797"/>
              <a:gd name="connsiteY4" fmla="*/ 3346705 h 3346705"/>
              <a:gd name="connsiteX5" fmla="*/ 0 w 5859797"/>
              <a:gd name="connsiteY5" fmla="*/ 3346705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59797" h="3346705">
                <a:moveTo>
                  <a:pt x="0" y="0"/>
                </a:moveTo>
                <a:lnTo>
                  <a:pt x="5859797" y="0"/>
                </a:lnTo>
                <a:lnTo>
                  <a:pt x="4309834" y="3346705"/>
                </a:lnTo>
                <a:lnTo>
                  <a:pt x="4304257" y="3346705"/>
                </a:lnTo>
                <a:lnTo>
                  <a:pt x="3238029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8196" name="Picture 4" descr="Image result for touch screen monitor">
            <a:extLst>
              <a:ext uri="{FF2B5EF4-FFF2-40B4-BE49-F238E27FC236}">
                <a16:creationId xmlns:a16="http://schemas.microsoft.com/office/drawing/2014/main" id="{7373D265-57B9-4F9E-BF75-9E3BFBC8CC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350090" y="3511295"/>
            <a:ext cx="5841911" cy="3346705"/>
          </a:xfrm>
          <a:custGeom>
            <a:avLst/>
            <a:gdLst>
              <a:gd name="connsiteX0" fmla="*/ 1549963 w 5841911"/>
              <a:gd name="connsiteY0" fmla="*/ 0 h 3346705"/>
              <a:gd name="connsiteX1" fmla="*/ 1555540 w 5841911"/>
              <a:gd name="connsiteY1" fmla="*/ 0 h 3346705"/>
              <a:gd name="connsiteX2" fmla="*/ 2621768 w 5841911"/>
              <a:gd name="connsiteY2" fmla="*/ 0 h 3346705"/>
              <a:gd name="connsiteX3" fmla="*/ 5841911 w 5841911"/>
              <a:gd name="connsiteY3" fmla="*/ 0 h 3346705"/>
              <a:gd name="connsiteX4" fmla="*/ 5841911 w 5841911"/>
              <a:gd name="connsiteY4" fmla="*/ 3346705 h 3346705"/>
              <a:gd name="connsiteX5" fmla="*/ 0 w 5841911"/>
              <a:gd name="connsiteY5" fmla="*/ 3346705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41911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5841911" y="0"/>
                </a:lnTo>
                <a:lnTo>
                  <a:pt x="5841911" y="3346705"/>
                </a:lnTo>
                <a:lnTo>
                  <a:pt x="0" y="334670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Image result for pay with your face tube london">
            <a:extLst>
              <a:ext uri="{FF2B5EF4-FFF2-40B4-BE49-F238E27FC236}">
                <a16:creationId xmlns:a16="http://schemas.microsoft.com/office/drawing/2014/main" id="{D7A01E4A-B6D5-43D5-B399-58AFE88678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 bwMode="auto">
          <a:xfrm>
            <a:off x="2861892" y="3511296"/>
            <a:ext cx="4836673" cy="3346705"/>
          </a:xfrm>
          <a:custGeom>
            <a:avLst/>
            <a:gdLst>
              <a:gd name="connsiteX0" fmla="*/ 1549963 w 4836673"/>
              <a:gd name="connsiteY0" fmla="*/ 0 h 3346705"/>
              <a:gd name="connsiteX1" fmla="*/ 4836673 w 4836673"/>
              <a:gd name="connsiteY1" fmla="*/ 0 h 3346705"/>
              <a:gd name="connsiteX2" fmla="*/ 3286710 w 4836673"/>
              <a:gd name="connsiteY2" fmla="*/ 3346705 h 3346705"/>
              <a:gd name="connsiteX3" fmla="*/ 3281133 w 4836673"/>
              <a:gd name="connsiteY3" fmla="*/ 3346705 h 3346705"/>
              <a:gd name="connsiteX4" fmla="*/ 2214905 w 4836673"/>
              <a:gd name="connsiteY4" fmla="*/ 3346705 h 3346705"/>
              <a:gd name="connsiteX5" fmla="*/ 0 w 4836673"/>
              <a:gd name="connsiteY5" fmla="*/ 3346705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836673" h="3346705">
                <a:moveTo>
                  <a:pt x="1549963" y="0"/>
                </a:moveTo>
                <a:lnTo>
                  <a:pt x="4836673" y="0"/>
                </a:lnTo>
                <a:lnTo>
                  <a:pt x="3286710" y="3346705"/>
                </a:lnTo>
                <a:lnTo>
                  <a:pt x="3281133" y="3346705"/>
                </a:lnTo>
                <a:lnTo>
                  <a:pt x="2214905" y="3346705"/>
                </a:lnTo>
                <a:lnTo>
                  <a:pt x="0" y="334670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A86AEBFF-7296-4C35-A1CD-E3539376133D}"/>
              </a:ext>
            </a:extLst>
          </p:cNvPr>
          <p:cNvSpPr txBox="1"/>
          <p:nvPr/>
        </p:nvSpPr>
        <p:spPr>
          <a:xfrm rot="16200000" flipH="1">
            <a:off x="-1927185" y="2828836"/>
            <a:ext cx="490390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#biometrics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99E4D20-81C1-4950-B6AE-DE8A928656D9}"/>
              </a:ext>
            </a:extLst>
          </p:cNvPr>
          <p:cNvSpPr/>
          <p:nvPr/>
        </p:nvSpPr>
        <p:spPr>
          <a:xfrm rot="1500000">
            <a:off x="3515179" y="3231410"/>
            <a:ext cx="156048" cy="3925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1283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aws qldb">
            <a:extLst>
              <a:ext uri="{FF2B5EF4-FFF2-40B4-BE49-F238E27FC236}">
                <a16:creationId xmlns:a16="http://schemas.microsoft.com/office/drawing/2014/main" id="{CFED9645-AF53-453E-B492-1A12B1BFB1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0160" y="0"/>
            <a:ext cx="1091184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42E1593-D283-43C4-8F44-18BBDF708250}"/>
              </a:ext>
            </a:extLst>
          </p:cNvPr>
          <p:cNvSpPr txBox="1"/>
          <p:nvPr/>
        </p:nvSpPr>
        <p:spPr>
          <a:xfrm rot="16200000" flipH="1">
            <a:off x="-1337279" y="2828836"/>
            <a:ext cx="37240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#ledgers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76745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47</Words>
  <Application>Microsoft Office PowerPoint</Application>
  <PresentationFormat>Widescreen</PresentationFormat>
  <Paragraphs>34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Arial Rounded MT Bold</vt:lpstr>
      <vt:lpstr>Berlin Sans FB Demi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Emerging Technologies Forward View 2019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Robert James</dc:creator>
  <cp:lastModifiedBy>Robert James</cp:lastModifiedBy>
  <cp:revision>5</cp:revision>
  <dcterms:created xsi:type="dcterms:W3CDTF">2019-10-30T09:42:10Z</dcterms:created>
  <dcterms:modified xsi:type="dcterms:W3CDTF">2019-10-30T10:25:51Z</dcterms:modified>
</cp:coreProperties>
</file>