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9" r:id="rId4"/>
    <p:sldId id="258" r:id="rId5"/>
    <p:sldId id="288" r:id="rId6"/>
    <p:sldId id="259" r:id="rId7"/>
    <p:sldId id="260" r:id="rId8"/>
    <p:sldId id="261" r:id="rId9"/>
    <p:sldId id="262" r:id="rId10"/>
    <p:sldId id="267" r:id="rId11"/>
    <p:sldId id="263" r:id="rId12"/>
    <p:sldId id="268" r:id="rId13"/>
    <p:sldId id="264" r:id="rId14"/>
    <p:sldId id="265" r:id="rId15"/>
    <p:sldId id="26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36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5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6680B-C51A-4AC8-9FCD-906E09F9FB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D618E4-DA3F-4977-98F5-F60B80CEA4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C71F45-BBA4-4CB1-8996-F26C17C29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C0F38-FC5F-4491-A01E-54D9F0690096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A7987E-E40E-47FE-A47C-475DC932E4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B748C-FF79-432D-AB0C-87523E0B13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A758C-5C23-4DF8-8CC0-2B80D8FE3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6148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3475F-EE2C-4025-B615-615C4C088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C491FA-09EE-42D7-8D8D-69CCF00733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135F0A-EEB0-4A68-A254-2CC48FBFF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C0F38-FC5F-4491-A01E-54D9F0690096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56E69E-022E-41BF-970A-BA8C60D9F6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DF988D-8530-4871-91DE-60F985EAF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A758C-5C23-4DF8-8CC0-2B80D8FE3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1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DFA92-30E2-4EB5-B85E-02BEBB1968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63AB0E-261D-4539-BFCD-BC14B4933A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3ED70-100E-499B-A816-0EE872F49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C0F38-FC5F-4491-A01E-54D9F0690096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A4BA24-2E45-4BC5-A25C-334491F4D1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AE920B-F0B8-492C-8C9B-2FF8D4050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A758C-5C23-4DF8-8CC0-2B80D8FE3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7915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EDF65-824D-4DC7-B2FD-B896C1FC82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C53050-C229-474F-8618-1CE773C848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4724B-832B-4FB0-8468-FC81FD5576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424ACB-6ECB-4136-A510-A4F975115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C0F38-FC5F-4491-A01E-54D9F0690096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9EB9D1-D82C-4D90-8DDD-1201C3A026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FDCDE2-DF10-4BA0-A977-5DD27C447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A758C-5C23-4DF8-8CC0-2B80D8FE3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567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0FB3C-5EA8-4E9D-9812-DFF8F5D10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2FE6CC-8DF5-4B9A-91BD-F5C919F5CC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EF4794-FA17-419C-89E5-2F4F7303FC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2D2C15-A891-4CE2-A802-F54D9BC5C4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B44545-01A5-4388-97A6-AA9FE6FFB5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A42B22-2406-4884-B79B-CCAB2A7CC5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C0F38-FC5F-4491-A01E-54D9F0690096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0A058C1-9876-420E-A6ED-73CDF2F76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090E87-4394-4F22-9F18-12CE2BCDF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A758C-5C23-4DF8-8CC0-2B80D8FE3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90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EF20C-5991-4B31-B6B6-3E10314C4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1D0827-11D2-4D52-A156-1C02CBE9CD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C0F38-FC5F-4491-A01E-54D9F0690096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EDD6A1-9D6D-4A6A-B4EA-82D2ACD27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31D3F2-6B1B-4490-8547-44E9D4C87E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A758C-5C23-4DF8-8CC0-2B80D8FE3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786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57B0B1-7743-4376-A7AA-9127E126CF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C0F38-FC5F-4491-A01E-54D9F0690096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5C066A-3594-42A3-82CF-6F2A5CABC4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476C2C-0EC1-4DAA-8288-49AD110C5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A758C-5C23-4DF8-8CC0-2B80D8FE3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581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A1F23-E74B-4938-A3FE-BBD32E785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52D32-B114-4BBC-83E7-B665D7402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F57D76-8A1E-4D56-B997-76E0081711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23A345-9BA9-41F1-9E85-3CA9E18F8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C0F38-FC5F-4491-A01E-54D9F0690096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E93034-EB76-4E94-B31B-DDE55C7DBE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1967BF-AC32-4F0E-A825-777244D08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A758C-5C23-4DF8-8CC0-2B80D8FE3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09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FED74-5F10-4E73-9979-4C044669A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705ECC6-2745-42DE-9001-BA6C01E548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922B13-D6FD-45CD-8A46-6EEF59013B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C348FC-1D34-4CE4-B914-BD5F38920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C0F38-FC5F-4491-A01E-54D9F0690096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7ED93B-21AB-4B6B-8937-12C340609C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E2EC0C-B1A2-47A1-9BDA-C52696B4A8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A758C-5C23-4DF8-8CC0-2B80D8FE3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651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D65F9-FB1C-416A-A882-8896E7AD37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0A3ABB-B2C6-443A-9AC4-D137DAC74D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788EA0-D91B-4A2D-B387-A015C3180C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C0F38-FC5F-4491-A01E-54D9F0690096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02B3C1-5246-4573-A833-447309087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117652-CEF7-42F3-A4C0-34F44AA0E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A758C-5C23-4DF8-8CC0-2B80D8FE3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556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4534A8A-DE89-42B2-8642-D21C12D885C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9E8427-874A-448E-99B0-67F4727988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F74BEE-8FD2-4D35-B621-11371556DE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DC0F38-FC5F-4491-A01E-54D9F0690096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12EABB-A004-4916-8E08-FA23D8981B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7AE98D-07B2-43D6-BFDA-74CF788FB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7A758C-5C23-4DF8-8CC0-2B80D8FE3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209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2684239-D2FF-49BE-9E8D-55AAD67FF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3E55A8-B1E4-41F2-9FF4-041745C72F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1607E6-FD9D-4505-A3F9-DB8E6EBA86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DC0F38-FC5F-4491-A01E-54D9F0690096}" type="datetimeFigureOut">
              <a:rPr lang="en-GB" smtClean="0"/>
              <a:t>06/03/2019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24FA73-7108-4DEA-A54E-1376F332F6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F95204-86FA-43F1-95A1-3A50A588F7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7A758C-5C23-4DF8-8CC0-2B80D8FE38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134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signingbuildings.co.uk/wiki/Products" TargetMode="External"/><Relationship Id="rId2" Type="http://schemas.openxmlformats.org/officeDocument/2006/relationships/hyperlink" Target="https://www.designingbuildings.co.uk/wiki/Manufacturer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designingbuildings.co.uk/wiki/Failure" TargetMode="External"/><Relationship Id="rId4" Type="http://schemas.openxmlformats.org/officeDocument/2006/relationships/hyperlink" Target="https://www.designingbuildings.co.uk/wiki/Specifications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esigningbuildings.co.uk/wiki/Compliance" TargetMode="External"/><Relationship Id="rId3" Type="http://schemas.openxmlformats.org/officeDocument/2006/relationships/hyperlink" Target="https://www.designingbuildings.co.uk/wiki/Guarantee" TargetMode="External"/><Relationship Id="rId7" Type="http://schemas.openxmlformats.org/officeDocument/2006/relationships/hyperlink" Target="https://www.designingbuildings.co.uk/wiki/Standards" TargetMode="External"/><Relationship Id="rId2" Type="http://schemas.openxmlformats.org/officeDocument/2006/relationships/hyperlink" Target="https://www.designingbuildings.co.uk/wiki/Sampl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esigningbuildings.co.uk/wiki/Quality" TargetMode="External"/><Relationship Id="rId5" Type="http://schemas.openxmlformats.org/officeDocument/2006/relationships/hyperlink" Target="https://www.designingbuildings.co.uk/wiki/Approvals" TargetMode="External"/><Relationship Id="rId4" Type="http://schemas.openxmlformats.org/officeDocument/2006/relationships/hyperlink" Target="https://www.designingbuildings.co.uk/wiki/Products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Kitemark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esigningbuildings.co.uk/wiki/Compliance" TargetMode="External"/><Relationship Id="rId5" Type="http://schemas.openxmlformats.org/officeDocument/2006/relationships/hyperlink" Target="https://www.designingbuildings.co.uk/wiki/Products" TargetMode="External"/><Relationship Id="rId4" Type="http://schemas.openxmlformats.org/officeDocument/2006/relationships/hyperlink" Target="https://www.designingbuildings.co.uk/wiki/Manufacturer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B4284-C871-4879-B661-3354F98C4A6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QUALITY CONTROL </a:t>
            </a:r>
            <a:br>
              <a:rPr lang="en-US" b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AT THE CONSTRUCTION SITE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9FB78C-6A5A-4B75-B920-DCBF87AA1D5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5762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90201-3D43-4314-8D7E-EE6422CA42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C1F37-51E7-477D-8FB3-32FDF2F2FC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65125"/>
            <a:ext cx="10515600" cy="5811838"/>
          </a:xfrm>
        </p:spPr>
        <p:txBody>
          <a:bodyPr>
            <a:normAutofit/>
          </a:bodyPr>
          <a:lstStyle/>
          <a:p>
            <a:r>
              <a:rPr lang="en-GB" dirty="0"/>
              <a:t>STEPS FOR QUALITY CONTROL</a:t>
            </a:r>
          </a:p>
          <a:p>
            <a:r>
              <a:rPr lang="en-GB" dirty="0"/>
              <a:t>1.- Definition of materials and work units</a:t>
            </a:r>
          </a:p>
          <a:p>
            <a:r>
              <a:rPr lang="en-GB" dirty="0"/>
              <a:t>2.- Definition of requirements</a:t>
            </a:r>
          </a:p>
          <a:p>
            <a:r>
              <a:rPr lang="en-GB" dirty="0"/>
              <a:t>3.- Planning for materials reception control</a:t>
            </a:r>
          </a:p>
          <a:p>
            <a:r>
              <a:rPr lang="en-GB" dirty="0"/>
              <a:t>-Certificates</a:t>
            </a:r>
          </a:p>
          <a:p>
            <a:r>
              <a:rPr lang="en-GB" dirty="0"/>
              <a:t>-Inspection on site</a:t>
            </a:r>
          </a:p>
          <a:p>
            <a:r>
              <a:rPr lang="en-GB" dirty="0"/>
              <a:t>-Testing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79978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21D59-0898-457C-934D-F5AD24B6CA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C6F7D-4463-44E9-BCAC-C63030DFCD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4.- Planning for production control</a:t>
            </a:r>
          </a:p>
          <a:p>
            <a:r>
              <a:rPr lang="en-GB" dirty="0"/>
              <a:t>-Checking-lists</a:t>
            </a:r>
          </a:p>
          <a:p>
            <a:r>
              <a:rPr lang="en-GB" dirty="0"/>
              <a:t>-As-built records</a:t>
            </a:r>
          </a:p>
          <a:p>
            <a:r>
              <a:rPr lang="en-GB" dirty="0"/>
              <a:t>-Partial and final acceptance reports</a:t>
            </a:r>
          </a:p>
          <a:p>
            <a:r>
              <a:rPr lang="en-GB" dirty="0"/>
              <a:t>5. Commissioning</a:t>
            </a:r>
          </a:p>
        </p:txBody>
      </p:sp>
    </p:spTree>
    <p:extLst>
      <p:ext uri="{BB962C8B-B14F-4D97-AF65-F5344CB8AC3E}">
        <p14:creationId xmlns:p14="http://schemas.microsoft.com/office/powerpoint/2010/main" val="8409932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D94D2-9AAE-4521-A551-B62329E732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Deliveries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FC85C-3DFD-4E35-9256-8945B76DBE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Document control of the supplies</a:t>
            </a:r>
          </a:p>
          <a:p>
            <a:r>
              <a:rPr lang="en-GB" dirty="0"/>
              <a:t> Origin, delivery note and labelling</a:t>
            </a:r>
          </a:p>
          <a:p>
            <a:r>
              <a:rPr lang="en-GB" dirty="0"/>
              <a:t> Certificate of guarantee from the producer</a:t>
            </a:r>
          </a:p>
          <a:p>
            <a:r>
              <a:rPr lang="en-GB" dirty="0"/>
              <a:t> Conformity or legal administrative authorization </a:t>
            </a:r>
          </a:p>
          <a:p>
            <a:r>
              <a:rPr lang="en-GB" dirty="0"/>
              <a:t>Products that must have CE marking </a:t>
            </a:r>
          </a:p>
          <a:p>
            <a:r>
              <a:rPr lang="en-GB" dirty="0"/>
              <a:t>Products that don’t need CE marking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0068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DB3CA-5F69-40A4-8CC2-2E881428AE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339A4-CD14-41F6-ABC9-4260E7EAF0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have taken delivery of the following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Cement bags – not CE marked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Bricks – not to specification or colour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Blocks – some broken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Timber – some pieces twisted and not from certified areas (FSC/PEFC)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your course of action?</a:t>
            </a:r>
          </a:p>
        </p:txBody>
      </p:sp>
    </p:spTree>
    <p:extLst>
      <p:ext uri="{BB962C8B-B14F-4D97-AF65-F5344CB8AC3E}">
        <p14:creationId xmlns:p14="http://schemas.microsoft.com/office/powerpoint/2010/main" val="13712041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58F04-6395-4758-8123-61F5820B0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Role of the Contractor in Quality Management During Construction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55477E-564B-4974-BE2F-608B3E69B5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Contractors perform work in accordance to an approved quality control plan. </a:t>
            </a:r>
          </a:p>
          <a:p>
            <a:r>
              <a:rPr lang="en-GB" dirty="0"/>
              <a:t>Contractors and suppliers submit a quality plan appropriate for their scope of work for approval. Including, construction site activity, installation, inspection, test, and documentation. </a:t>
            </a:r>
          </a:p>
          <a:p>
            <a:r>
              <a:rPr lang="en-GB" dirty="0"/>
              <a:t>Results of inspections and tests are retained by the contractor as objective evidence of acceptability.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34247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6090F-3945-413F-91A1-8E699D4385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Types of Quality Certificates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4DFD1-5623-4C12-BB8D-3103F074CE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Certificate of origin: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 tooltip="Manufacturer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manufacturer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states that the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 tooltip="Produc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product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complies with some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4" tooltip="Specification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specifications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Although the certificate might not be very reliable,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5" tooltip="Failur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failure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comply with the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4" tooltip="Specification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specifications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can be legally actionable.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3508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AAB7C-6266-433D-957C-0C05F0B289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479FA-BCE0-4626-A955-6AA8899ABA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lv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Accredited laboratory test certificate: 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test is performed on a small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 tooltip="Sample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sample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and cannot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 tooltip="Guarante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guarantee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all production. These certificates should be used with caution due to their limited scope. </a:t>
            </a:r>
          </a:p>
          <a:p>
            <a:pPr marL="0" lvl="0" indent="0">
              <a:buNone/>
            </a:pP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4" tooltip="Produc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Product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type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5" tooltip="Approval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approval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certificate: 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approves a prototype and therefore does not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 tooltip="Guarante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guarantee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6" tooltip="Quality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quality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of the subsequent manufacturing process. </a:t>
            </a:r>
          </a:p>
          <a:p>
            <a:pPr marL="0" indent="0">
              <a:buNone/>
            </a:pP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7" tooltip="Standard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Standard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8" tooltip="Complianc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compliance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seal or mark: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its scope includes continual production and therefore it is more reliable than other certificates.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When the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4" tooltip="Produc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product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is very new and there is no specific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7" tooltip="Standard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standard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regulate it, the certificate is issued in the form of technical suitability documentation.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29030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20995-C073-40D0-87E1-572339CC83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CERTIFICATE OF CONFORMITY. CE MARKING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C86ED-ECF6-43D8-B67F-80DA06D5F1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17" y="1027906"/>
            <a:ext cx="10515600" cy="59949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certificate of conformity is a declaration of the conformity with the type approval of EC. It ensures the free movement of goods within the European Union, specially those that need approval and registration. </a:t>
            </a:r>
          </a:p>
          <a:p>
            <a:pPr marL="0" indent="0">
              <a:buNone/>
            </a:pPr>
            <a:r>
              <a:rPr lang="en-GB" dirty="0"/>
              <a:t>1) TESTS </a:t>
            </a:r>
          </a:p>
          <a:p>
            <a:r>
              <a:rPr lang="en-GB" dirty="0"/>
              <a:t>Initial test of the product </a:t>
            </a:r>
          </a:p>
          <a:p>
            <a:r>
              <a:rPr lang="en-GB" dirty="0"/>
              <a:t>Test of samples from factory according to a defined testing plan </a:t>
            </a:r>
          </a:p>
          <a:p>
            <a:r>
              <a:rPr lang="en-GB" dirty="0"/>
              <a:t>Audit.-testing of samples taken from production, market or site </a:t>
            </a:r>
          </a:p>
          <a:p>
            <a:r>
              <a:rPr lang="en-GB" dirty="0"/>
              <a:t>Test of samples from a set to deliver or already delivered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8788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81194-B249-4219-8544-B78EFF127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7DB8C-75DD-480A-B8C8-0912A558A2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2) INTERNAL PRODUCTION CONTROL AT THE FACTORY</a:t>
            </a:r>
          </a:p>
          <a:p>
            <a:pPr marL="0" indent="0">
              <a:buNone/>
            </a:pPr>
            <a:r>
              <a:rPr lang="en-GB" dirty="0"/>
              <a:t>3) PRODUCTION CONTROL BY AN AUTHORISED ORGANIZATION</a:t>
            </a:r>
          </a:p>
          <a:p>
            <a:r>
              <a:rPr lang="en-GB" dirty="0"/>
              <a:t>Initial inspection of factory and its production control by an authorised organization. </a:t>
            </a:r>
          </a:p>
          <a:p>
            <a:r>
              <a:rPr lang="en-GB" dirty="0"/>
              <a:t>Vigilance and permanent assessment of production control by an authorised organization.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72834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CE0D4-1A85-4C0D-AECD-86DBB1E297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B21D2EF-8DE9-4C47-B7AD-444BF4D6A4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7799" t="25128" r="26134" b="24576"/>
          <a:stretch/>
        </p:blipFill>
        <p:spPr>
          <a:xfrm>
            <a:off x="943036" y="596421"/>
            <a:ext cx="10055890" cy="6175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3020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CFD67-2F8D-4B4F-AC72-E368008CE3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4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151FC434-03B0-4B75-A6C1-96FE929113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3633" y="1819225"/>
            <a:ext cx="4047756" cy="4351338"/>
          </a:xfr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A30E6B7-82F8-4B23-B3EC-82B59710CC8F}"/>
              </a:ext>
            </a:extLst>
          </p:cNvPr>
          <p:cNvSpPr/>
          <p:nvPr/>
        </p:nvSpPr>
        <p:spPr>
          <a:xfrm>
            <a:off x="5145248" y="2380105"/>
            <a:ext cx="6096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4" tooltip="Manufacturer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Manufacturers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have to pay to have their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5" tooltip="Produc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products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and manufacturing processes tested, and these tests are repeated regularly to confirm continued </a:t>
            </a:r>
            <a:r>
              <a:rPr lang="en-GB" sz="3600" u="sng" dirty="0">
                <a:latin typeface="Arial" panose="020B0604020202020204" pitchFamily="34" charset="0"/>
                <a:cs typeface="Arial" panose="020B0604020202020204" pitchFamily="34" charset="0"/>
                <a:hlinkClick r:id="rId6" tooltip="Complianc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compliance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0398291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C6163-A3B7-4F6C-AD88-537A0CF08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Destructive testing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A54CD-AB06-4356-89A8-2DACE98BAA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Destructive testing</a:t>
            </a:r>
            <a:r>
              <a:rPr lang="en-GB" dirty="0"/>
              <a:t> is a </a:t>
            </a:r>
            <a:r>
              <a:rPr lang="en-GB" b="1" dirty="0"/>
              <a:t>testing</a:t>
            </a:r>
            <a:r>
              <a:rPr lang="en-GB" dirty="0"/>
              <a:t> technique in which the application is made to fail in an uncontrolled manner to </a:t>
            </a:r>
            <a:r>
              <a:rPr lang="en-GB" b="1" dirty="0"/>
              <a:t>test </a:t>
            </a:r>
            <a:r>
              <a:rPr lang="en-GB" dirty="0"/>
              <a:t>the robustness of the application and also to find the point of failure. </a:t>
            </a:r>
          </a:p>
          <a:p>
            <a:r>
              <a:rPr lang="en-GB" b="1" dirty="0"/>
              <a:t>Destructive testing</a:t>
            </a:r>
            <a:r>
              <a:rPr lang="en-GB" dirty="0"/>
              <a:t> is performed under the most severe operating conditions and it is continued until the application breaks.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76695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A59E45-BCC7-4F8C-8DD5-797B1C6BA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Non-destructive testing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56DFF-4021-4CA0-8B1C-013CAE85E6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Non-destructive testing</a:t>
            </a:r>
            <a:r>
              <a:rPr lang="en-GB" dirty="0"/>
              <a:t> (</a:t>
            </a:r>
            <a:r>
              <a:rPr lang="en-GB" b="1" dirty="0"/>
              <a:t>NDT</a:t>
            </a:r>
            <a:r>
              <a:rPr lang="en-GB" dirty="0"/>
              <a:t>) is a wide group of analysis techniques used in science and technology industry to evaluate the properties of a material, component or system without causing damage.</a:t>
            </a:r>
          </a:p>
          <a:p>
            <a:r>
              <a:rPr lang="en-GB" dirty="0"/>
              <a:t> The terms </a:t>
            </a:r>
            <a:r>
              <a:rPr lang="en-GB" b="1" dirty="0" err="1"/>
              <a:t>nondestructive</a:t>
            </a:r>
            <a:r>
              <a:rPr lang="en-GB" b="1" dirty="0"/>
              <a:t> examination</a:t>
            </a:r>
            <a:r>
              <a:rPr lang="en-GB" dirty="0"/>
              <a:t> (</a:t>
            </a:r>
            <a:r>
              <a:rPr lang="en-GB" b="1" dirty="0"/>
              <a:t>NDE</a:t>
            </a:r>
            <a:r>
              <a:rPr lang="en-GB" dirty="0"/>
              <a:t>), </a:t>
            </a:r>
            <a:r>
              <a:rPr lang="en-GB" b="1" dirty="0" err="1"/>
              <a:t>nondestructive</a:t>
            </a:r>
            <a:r>
              <a:rPr lang="en-GB" b="1" dirty="0"/>
              <a:t> inspection</a:t>
            </a:r>
            <a:r>
              <a:rPr lang="en-GB" dirty="0"/>
              <a:t> (</a:t>
            </a:r>
            <a:r>
              <a:rPr lang="en-GB" b="1" dirty="0"/>
              <a:t>NDI</a:t>
            </a:r>
            <a:r>
              <a:rPr lang="en-GB" dirty="0"/>
              <a:t>), and </a:t>
            </a:r>
            <a:r>
              <a:rPr lang="en-GB" b="1" dirty="0" err="1"/>
              <a:t>nondestructive</a:t>
            </a:r>
            <a:r>
              <a:rPr lang="en-GB" b="1" dirty="0"/>
              <a:t> evaluation</a:t>
            </a:r>
            <a:r>
              <a:rPr lang="en-GB" dirty="0"/>
              <a:t> (</a:t>
            </a:r>
            <a:r>
              <a:rPr lang="en-GB" b="1" dirty="0"/>
              <a:t>NDE</a:t>
            </a:r>
            <a:r>
              <a:rPr lang="en-GB" dirty="0"/>
              <a:t>) are also commonly used to describe this technology.</a:t>
            </a:r>
            <a:endParaRPr lang="en-GB" baseline="30000" dirty="0"/>
          </a:p>
          <a:p>
            <a:r>
              <a:rPr lang="en-GB" dirty="0"/>
              <a:t> Because NDT does not permanently alter the article being inspected, it is a highly valuable technique that can save both money and time in product evaluation, troubleshooting, and research.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31632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0DB08-EE77-4F1E-A030-67522CE5D1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1667760-7E13-4797-B44A-5B84CD6D11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3936" t="19738" r="32551" b="18176"/>
          <a:stretch/>
        </p:blipFill>
        <p:spPr>
          <a:xfrm>
            <a:off x="3944983" y="247951"/>
            <a:ext cx="4663439" cy="6490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9549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509</Words>
  <Application>Microsoft Office PowerPoint</Application>
  <PresentationFormat>Widescreen</PresentationFormat>
  <Paragraphs>62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QUALITY CONTROL  AT THE CONSTRUCTION SITE</vt:lpstr>
      <vt:lpstr>PowerPoint Presentation</vt:lpstr>
      <vt:lpstr>PowerPoint Presentation</vt:lpstr>
      <vt:lpstr>Deliveries</vt:lpstr>
      <vt:lpstr>Task </vt:lpstr>
      <vt:lpstr>Role of the Contractor in Quality Management During Construction</vt:lpstr>
      <vt:lpstr>Types of Quality Certificates</vt:lpstr>
      <vt:lpstr>PowerPoint Presentation</vt:lpstr>
      <vt:lpstr>CERTIFICATE OF CONFORMITY. CE MARKING </vt:lpstr>
      <vt:lpstr>PowerPoint Presentation</vt:lpstr>
      <vt:lpstr>PowerPoint Presentation</vt:lpstr>
      <vt:lpstr>PowerPoint Presentation</vt:lpstr>
      <vt:lpstr>Destructive testing</vt:lpstr>
      <vt:lpstr>Non-destructive testing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QUALITY CONTROL  AT THE CONSTRUCTION SITE</dc:title>
  <dc:creator>Chris</dc:creator>
  <cp:lastModifiedBy>Chris</cp:lastModifiedBy>
  <cp:revision>13</cp:revision>
  <dcterms:created xsi:type="dcterms:W3CDTF">2019-03-06T12:51:59Z</dcterms:created>
  <dcterms:modified xsi:type="dcterms:W3CDTF">2019-03-06T18:17:44Z</dcterms:modified>
</cp:coreProperties>
</file>