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4"/>
  </p:sldMasterIdLst>
  <p:notesMasterIdLst>
    <p:notesMasterId r:id="rId19"/>
  </p:notesMasterIdLst>
  <p:handoutMasterIdLst>
    <p:handoutMasterId r:id="rId20"/>
  </p:handoutMasterIdLst>
  <p:sldIdLst>
    <p:sldId id="1497" r:id="rId5"/>
    <p:sldId id="1518" r:id="rId6"/>
    <p:sldId id="1498" r:id="rId7"/>
    <p:sldId id="1499" r:id="rId8"/>
    <p:sldId id="1500" r:id="rId9"/>
    <p:sldId id="1514" r:id="rId10"/>
    <p:sldId id="1515" r:id="rId11"/>
    <p:sldId id="1502" r:id="rId12"/>
    <p:sldId id="1503" r:id="rId13"/>
    <p:sldId id="1505" r:id="rId14"/>
    <p:sldId id="1516" r:id="rId15"/>
    <p:sldId id="1506" r:id="rId16"/>
    <p:sldId id="1517" r:id="rId17"/>
    <p:sldId id="151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 id="{E2AFCBE2-96AD-378F-B4C9-6D94B252CA9F}" name="Kaila Orsucci (ANDERSEN CONSULTANTS LLC)" initials="KO" userId="S::v-kaiorsucci@microsoft.com::6b53eb50-4ec2-4e76-8ec7-518784d2a68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CE7"/>
    <a:srgbClr val="212121"/>
    <a:srgbClr val="E9E5DB"/>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41" autoAdjust="0"/>
    <p:restoredTop sz="64379" autoAdjust="0"/>
  </p:normalViewPr>
  <p:slideViewPr>
    <p:cSldViewPr snapToGrid="0">
      <p:cViewPr varScale="1">
        <p:scale>
          <a:sx n="77" d="100"/>
          <a:sy n="77" d="100"/>
        </p:scale>
        <p:origin x="316"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10/11/2025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apd.mit.edu/resources/the-star-method-for-behavioral-interview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sainsburys.co.uk/" TargetMode="External"/><Relationship Id="rId5" Type="http://schemas.openxmlformats.org/officeDocument/2006/relationships/hyperlink" Target="https://sainsburys.jobs/jobs/description/400025056" TargetMode="External"/><Relationship Id="rId4" Type="http://schemas.openxmlformats.org/officeDocument/2006/relationships/hyperlink" Target="https://tilt.colostate.edu/the-socratic-method/#:~:text=Developed%20by%20the%20Greek%20philosopher,and%20implications%20of%20legal%20cas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4107581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120829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beginning it was a small dairy shop and now extended as much that it is considered as most familiar brand in UK. Apart from the core operations of grocery, business employs by convenience store, supermarket and online delivery. The company also present monetary services by Bank of Sainsbury and handles initiatives of Nectar loyalty.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4244291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particular aspect of Job analysis is the systematic procedure of collecting and investigating data related with particular role, comprising of roles, responsibilities, task, structure of report and qualification necessitated for success. Through systematically gathering information by interview with existing employees and observations, the HR can find out the key competencies required for the Sainsbury. A comprehensive job analysis aids as proposal for complete process of recruitment and selection, make sure that all substantial phase are concentrated on not merely identifying capabilities of individual but an exact match for role and the culture of company.</a:t>
            </a:r>
          </a:p>
          <a:p>
            <a:r>
              <a:rPr lang="en-US" sz="1200" u="sng" kern="1200" dirty="0">
                <a:solidFill>
                  <a:schemeClr val="tx1"/>
                </a:solidFill>
                <a:effectLst/>
                <a:latin typeface="+mn-lt"/>
                <a:ea typeface="+mn-ea"/>
                <a:cs typeface="+mn-cs"/>
              </a:rPr>
              <a:t>Job description-appealing right talent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proficient job description perform more than the list of task, the tool for marketing embrace the consideration of capable applicants and realistic sets of expectations regarding the grocery sector. This must be the title of job, a brief summary relevant with the purpose of role, a comprehensive list of duties and a compelling vision within the values and culture of the company like Sainsbury. Through clearly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on the daily work and the way stance adds towards the goals of company, the well-structured job description easily filters out the inappropriate participants at the time of attracting individual with having realm of experience and skill. The first point of the company is communicating with the possible hires and their direct influence on the quality related with the pool of candidate. </a:t>
            </a:r>
          </a:p>
          <a:p>
            <a:r>
              <a:rPr lang="en-US" sz="1200" u="sng" kern="1200" dirty="0">
                <a:solidFill>
                  <a:schemeClr val="tx1"/>
                </a:solidFill>
                <a:effectLst/>
                <a:latin typeface="+mn-lt"/>
                <a:ea typeface="+mn-ea"/>
                <a:cs typeface="+mn-cs"/>
              </a:rPr>
              <a:t>Person specification- determining ideal candidate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aspect of job description in Sainsbury to balance with the approach of person specification that summaries the necessary and required qualities possessed by a candidate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required criterion are the immutable qualifications like least education, particular certifications or the critical skills, without this a candidate is not able to perform the job successfully. The desired criterion comprises of the additional soft skill or qualification like traits of personality and possible leadership that can result in improving the capacity of candidate but frequently evolving on the job. Through considerably determining the criterion, the approach of person specification present an identical framework for transmission and selecting the applicant, this also make sure that the procedure of selection is just, impartial, and legally compliant.</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5113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Behavioural interview</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particular type evaluates previous performance to forecast the behaviour of future, which is essential for the team members of Sainsbury to directing difficult changes in supply chain management and other operational activities.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role of business transformation, the question will concentrate on previous experiences with alteration, combating, management of stakeholder, and resilience. A robust response reflect on the way candidate manage the past complexity and the positive outcome.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382128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considered to be highly proficient for the role of business transformation. As it integrates the particular types of complexity faced by them.</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applicant must articulate its approach and oversees their strategy, by revealing its though procedure instead of merely depending in pre-existing answers.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845204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the role of transformation project, this approach is effective for assessing ability of candidate structure of outcome, utilize data and tailor difficult notion, all of which are vital skills for handling large scale fluctuations.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key emphasis is on the logical application and the capability of candidate to tailor its procedure of problem-solving.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2196559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is strategically utilized in the behavioral or situational interviews. These approach are highly effectual as they shift beyond the answers of surface-level to discover approach of resilience, problem-solving and critical thinking skills, these are paramount in the environment of having change-driven landscape. The </a:t>
            </a:r>
            <a:r>
              <a:rPr lang="en-US" sz="1200" b="1" kern="1200">
                <a:solidFill>
                  <a:schemeClr val="tx1"/>
                </a:solidFill>
                <a:effectLst/>
                <a:latin typeface="+mn-lt"/>
                <a:ea typeface="+mn-ea"/>
                <a:cs typeface="+mn-cs"/>
              </a:rPr>
              <a:t>questions of probing</a:t>
            </a:r>
            <a:r>
              <a:rPr lang="en-US" sz="1200" kern="1200">
                <a:solidFill>
                  <a:schemeClr val="tx1"/>
                </a:solidFill>
                <a:effectLst/>
                <a:latin typeface="+mn-lt"/>
                <a:ea typeface="+mn-ea"/>
                <a:cs typeface="+mn-cs"/>
              </a:rPr>
              <a:t> are “what challenges did you face and what is the way of navigating those challenges or what will be done differently for the next time?” this drive out the in-depth vision through necessitating the candidates to offer particular illustration and signifying the experiences. This states about the precise though procedure and its aptitude of to adapt and learn, which is far additional telling than a prepared answer.</a:t>
            </a:r>
            <a:endParaRPr lang="en-IN"/>
          </a:p>
        </p:txBody>
      </p:sp>
      <p:sp>
        <p:nvSpPr>
          <p:cNvPr id="4" name="Slide Number Placeholder 3"/>
          <p:cNvSpPr>
            <a:spLocks noGrp="1"/>
          </p:cNvSpPr>
          <p:nvPr>
            <p:ph type="sldNum" sz="quarter" idx="10"/>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304984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roles of high-stakes such as the transformational team member of business, unbiased data is vital for creating the decision regarding right hiring. Thus, the combination of approaches like probing and Socratic present inclusive vision required to employee the best suited applicant.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925830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Project manager</a:t>
            </a:r>
            <a:r>
              <a:rPr lang="en-US" sz="1200" kern="1200" dirty="0">
                <a:solidFill>
                  <a:schemeClr val="tx1"/>
                </a:solidFill>
                <a:effectLst/>
                <a:latin typeface="+mn-lt"/>
                <a:ea typeface="+mn-ea"/>
                <a:cs typeface="+mn-cs"/>
              </a:rPr>
              <a:t>, for this role Face to face interview is highly advantageous for the last stage to evaluate in-person leadership aspect, problem-solving skills and the aptitude to handle pressure for candidate. This is given to be highly cooperative, assessing skills of statement and interpersonal as the major advantage.</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Financial analyst</a:t>
            </a:r>
            <a:r>
              <a:rPr lang="en-US" sz="1200" kern="1200" dirty="0">
                <a:solidFill>
                  <a:schemeClr val="tx1"/>
                </a:solidFill>
                <a:effectLst/>
                <a:latin typeface="+mn-lt"/>
                <a:ea typeface="+mn-ea"/>
                <a:cs typeface="+mn-cs"/>
              </a:rPr>
              <a:t>, for this role online interview is considered to be very operative as this assess in evaluating the technical skills (Sainsbury, 2025). The aspect of screen-sharing can be utilized for appraising the monetary models and tools for analyzing data, which make it an efficient format. This particular role necessitate high-stakes exhibitions for the stakeholders, ass this hybrid method with a concluding interview is considered to be best suited to evaluate self-possession.</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Change manager</a:t>
            </a:r>
            <a:r>
              <a:rPr lang="en-US" sz="1200" kern="1200" dirty="0">
                <a:solidFill>
                  <a:schemeClr val="tx1"/>
                </a:solidFill>
                <a:effectLst/>
                <a:latin typeface="+mn-lt"/>
                <a:ea typeface="+mn-ea"/>
                <a:cs typeface="+mn-cs"/>
              </a:rPr>
              <a:t>, for this job role Face to face interview are crucial for assessing the high-level of skills regarding interpersonal and empathetic necessary to principal changes in organization. The aptitude for establishing trust and relationship is superlative experiential in person, building the aspect of direct communication related with in-person superior for this role.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797936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the aspect of online interview present efficacy and associate with the goals of sustainability through minimizing travel, also face to face interview is essential. This hybrid approach permit for the wide-ranging initial pool of talent, which make sure about an in-depth evaluation of soft skills and cultural stance. </a:t>
            </a:r>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4277383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Career advising &amp; professional development, (2025). </a:t>
            </a:r>
            <a:r>
              <a:rPr lang="en-US" sz="1200" i="1" kern="1200" dirty="0">
                <a:solidFill>
                  <a:schemeClr val="tx1"/>
                </a:solidFill>
                <a:effectLst/>
                <a:latin typeface="+mn-lt"/>
                <a:ea typeface="+mn-ea"/>
                <a:cs typeface="+mn-cs"/>
              </a:rPr>
              <a:t>Using the STAR method for your next behavioral interview (worksheet included)</a:t>
            </a:r>
            <a:r>
              <a:rPr lang="en-US" sz="1200" kern="1200" dirty="0">
                <a:solidFill>
                  <a:schemeClr val="tx1"/>
                </a:solidFill>
                <a:effectLst/>
                <a:latin typeface="+mn-lt"/>
                <a:ea typeface="+mn-ea"/>
                <a:cs typeface="+mn-cs"/>
              </a:rPr>
              <a:t>, (online), Available through &lt; </a:t>
            </a:r>
            <a:r>
              <a:rPr lang="en-US" sz="1200" u="sng" kern="1200" dirty="0">
                <a:solidFill>
                  <a:schemeClr val="tx1"/>
                </a:solidFill>
                <a:effectLst/>
                <a:latin typeface="+mn-lt"/>
                <a:ea typeface="+mn-ea"/>
                <a:cs typeface="+mn-cs"/>
                <a:hlinkClick r:id="rId3"/>
              </a:rPr>
              <a:t>https://capd.mit.edu/resources/the-star-method-for-behavioral-interviews/</a:t>
            </a:r>
            <a:r>
              <a:rPr lang="en-US" sz="1200" kern="1200" dirty="0">
                <a:solidFill>
                  <a:schemeClr val="tx1"/>
                </a:solidFill>
                <a:effectLst/>
                <a:latin typeface="+mn-lt"/>
                <a:ea typeface="+mn-ea"/>
                <a:cs typeface="+mn-cs"/>
              </a:rPr>
              <a:t>   &gt;, [Accessed on; 8th October 2025]</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Peter </a:t>
            </a:r>
            <a:r>
              <a:rPr lang="en-US" sz="1200" kern="1200" dirty="0" err="1">
                <a:solidFill>
                  <a:schemeClr val="tx1"/>
                </a:solidFill>
                <a:effectLst/>
                <a:latin typeface="+mn-lt"/>
                <a:ea typeface="+mn-ea"/>
                <a:cs typeface="+mn-cs"/>
              </a:rPr>
              <a:t>Conor</a:t>
            </a:r>
            <a:r>
              <a:rPr lang="en-US" sz="1200" kern="1200" dirty="0">
                <a:solidFill>
                  <a:schemeClr val="tx1"/>
                </a:solidFill>
                <a:effectLst/>
                <a:latin typeface="+mn-lt"/>
                <a:ea typeface="+mn-ea"/>
                <a:cs typeface="+mn-cs"/>
              </a:rPr>
              <a:t>, (2025). </a:t>
            </a:r>
            <a:r>
              <a:rPr lang="en-US" sz="1200" i="1" kern="1200" dirty="0">
                <a:solidFill>
                  <a:schemeClr val="tx1"/>
                </a:solidFill>
                <a:effectLst/>
                <a:latin typeface="+mn-lt"/>
                <a:ea typeface="+mn-ea"/>
                <a:cs typeface="+mn-cs"/>
              </a:rPr>
              <a:t>The Institute for Learning and Teaching </a:t>
            </a:r>
            <a:r>
              <a:rPr lang="en-US" sz="1200" kern="1200" dirty="0">
                <a:solidFill>
                  <a:schemeClr val="tx1"/>
                </a:solidFill>
                <a:effectLst/>
                <a:latin typeface="+mn-lt"/>
                <a:ea typeface="+mn-ea"/>
                <a:cs typeface="+mn-cs"/>
              </a:rPr>
              <a:t>(online), Available through &lt; </a:t>
            </a:r>
            <a:r>
              <a:rPr lang="en-US" sz="1200" u="sng" kern="1200" dirty="0">
                <a:solidFill>
                  <a:schemeClr val="tx1"/>
                </a:solidFill>
                <a:effectLst/>
                <a:latin typeface="+mn-lt"/>
                <a:ea typeface="+mn-ea"/>
                <a:cs typeface="+mn-cs"/>
                <a:hlinkClick r:id="rId4"/>
              </a:rPr>
              <a:t>https://tilt.colostate.edu/the-socratic-method/#:~:text=Developed%20by%20the%20Greek%20philosopher,and%20implications%20of%20legal%20cases</a:t>
            </a:r>
            <a:r>
              <a:rPr lang="en-US" sz="1200" kern="1200" dirty="0">
                <a:solidFill>
                  <a:schemeClr val="tx1"/>
                </a:solidFill>
                <a:effectLst/>
                <a:latin typeface="+mn-lt"/>
                <a:ea typeface="+mn-ea"/>
                <a:cs typeface="+mn-cs"/>
              </a:rPr>
              <a:t>. &gt;, [Accessed on; 8th October 2025]</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Sainsbury, (2025). </a:t>
            </a:r>
            <a:r>
              <a:rPr lang="en-US" sz="1200" i="1" kern="1200" dirty="0">
                <a:solidFill>
                  <a:schemeClr val="tx1"/>
                </a:solidFill>
                <a:effectLst/>
                <a:latin typeface="+mn-lt"/>
                <a:ea typeface="+mn-ea"/>
                <a:cs typeface="+mn-cs"/>
              </a:rPr>
              <a:t>Finance Analyst - </a:t>
            </a:r>
            <a:r>
              <a:rPr lang="en-US" sz="1200" i="1" kern="1200" dirty="0" err="1">
                <a:solidFill>
                  <a:schemeClr val="tx1"/>
                </a:solidFill>
                <a:effectLst/>
                <a:latin typeface="+mn-lt"/>
                <a:ea typeface="+mn-ea"/>
                <a:cs typeface="+mn-cs"/>
              </a:rPr>
              <a:t>Labour</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(online), Available through &lt; </a:t>
            </a:r>
            <a:r>
              <a:rPr lang="en-US" sz="1200" u="sng" kern="1200" dirty="0">
                <a:solidFill>
                  <a:schemeClr val="tx1"/>
                </a:solidFill>
                <a:effectLst/>
                <a:latin typeface="+mn-lt"/>
                <a:ea typeface="+mn-ea"/>
                <a:cs typeface="+mn-cs"/>
                <a:hlinkClick r:id="rId5"/>
              </a:rPr>
              <a:t>https://sainsburys.jobs/jobs/description/400025056</a:t>
            </a:r>
            <a:r>
              <a:rPr lang="en-US" sz="1200" kern="1200" dirty="0">
                <a:solidFill>
                  <a:schemeClr val="tx1"/>
                </a:solidFill>
                <a:effectLst/>
                <a:latin typeface="+mn-lt"/>
                <a:ea typeface="+mn-ea"/>
                <a:cs typeface="+mn-cs"/>
              </a:rPr>
              <a:t> &gt;, [Accessed on; 8th October 2025]</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Sainsbury, (2025). </a:t>
            </a:r>
            <a:r>
              <a:rPr lang="en-US" sz="1200" i="1" kern="1200" dirty="0">
                <a:solidFill>
                  <a:schemeClr val="tx1"/>
                </a:solidFill>
                <a:effectLst/>
                <a:latin typeface="+mn-lt"/>
                <a:ea typeface="+mn-ea"/>
                <a:cs typeface="+mn-cs"/>
              </a:rPr>
              <a:t>Welcome to Sainsbury's</a:t>
            </a:r>
            <a:r>
              <a:rPr lang="en-US" sz="1200" kern="1200" dirty="0">
                <a:solidFill>
                  <a:schemeClr val="tx1"/>
                </a:solidFill>
                <a:effectLst/>
                <a:latin typeface="+mn-lt"/>
                <a:ea typeface="+mn-ea"/>
                <a:cs typeface="+mn-cs"/>
              </a:rPr>
              <a:t>, (online), Available through &lt; </a:t>
            </a:r>
            <a:r>
              <a:rPr lang="en-US" sz="1200" u="sng" kern="1200" dirty="0">
                <a:solidFill>
                  <a:schemeClr val="tx1"/>
                </a:solidFill>
                <a:effectLst/>
                <a:latin typeface="+mn-lt"/>
                <a:ea typeface="+mn-ea"/>
                <a:cs typeface="+mn-cs"/>
                <a:hlinkClick r:id="rId6"/>
              </a:rPr>
              <a:t>https://www.sainsburys.co.uk/</a:t>
            </a:r>
            <a:r>
              <a:rPr lang="en-US" sz="1200" kern="1200" dirty="0">
                <a:solidFill>
                  <a:schemeClr val="tx1"/>
                </a:solidFill>
                <a:effectLst/>
                <a:latin typeface="+mn-lt"/>
                <a:ea typeface="+mn-ea"/>
                <a:cs typeface="+mn-cs"/>
              </a:rPr>
              <a:t> &gt;, [Accessed on; 8th October 2025]</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3323396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5"/>
            <a:ext cx="10923934" cy="747715"/>
          </a:xfrm>
        </p:spPr>
        <p:txBody>
          <a:bodyPr anchor="b">
            <a:normAutofit/>
          </a:bodyPr>
          <a:lstStyle>
            <a:lvl1pPr algn="l">
              <a:defRPr sz="4800">
                <a:solidFill>
                  <a:srgbClr val="EEECE7"/>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5857241"/>
            <a:ext cx="10923934" cy="365760"/>
          </a:xfrm>
        </p:spPr>
        <p:txBody>
          <a:bodyPr anchor="t">
            <a:normAutofit/>
          </a:bodyPr>
          <a:lstStyle>
            <a:lvl1pPr marL="0" indent="0" algn="l">
              <a:buNone/>
              <a:defRPr sz="20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lvl1pPr>
              <a:defRPr>
                <a:solidFill>
                  <a:schemeClr val="bg2"/>
                </a:solidFill>
              </a:defRPr>
            </a:lvl1pPr>
          </a:lstStyle>
          <a:p>
            <a:fld id="{599C1539-FE55-754C-8140-4DE5A3D0093E}" type="datetime1">
              <a:rPr lang="en-US" smtClean="0"/>
              <a:pPr/>
              <a:t>10/11/2025</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bg2"/>
                </a:solidFill>
              </a:defRPr>
            </a:lvl1p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393299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634998"/>
            <a:ext cx="10923933" cy="1113477"/>
          </a:xfrm>
        </p:spPr>
        <p:txBody>
          <a:bodyPr>
            <a:normAutofit/>
          </a:bodyPr>
          <a:lstStyle>
            <a:lvl1pPr>
              <a:defRPr sz="60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1748474"/>
            <a:ext cx="10923933" cy="4474526"/>
          </a:xfrm>
        </p:spPr>
        <p:txBody>
          <a:bodyPr>
            <a:normAutofit/>
          </a:bodyPr>
          <a:lstStyle>
            <a:lvl1pPr marL="0" indent="0">
              <a:buNone/>
              <a:defRPr sz="2000"/>
            </a:lvl1pPr>
            <a:lvl2pPr marL="228600" indent="0">
              <a:buNone/>
              <a:defRPr sz="2000"/>
            </a:lvl2pPr>
            <a:lvl3pPr marL="457200" indent="0">
              <a:buNone/>
              <a:defRPr sz="2000"/>
            </a:lvl3pPr>
          </a:lstStyle>
          <a:p>
            <a:pPr lvl="0"/>
            <a:r>
              <a:rPr lang="en-US" dirty="0"/>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FB2205-A044-144F-84D4-6B27EB969208}"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28835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5" y="1129554"/>
            <a:ext cx="4389067" cy="3475236"/>
          </a:xfrm>
        </p:spPr>
        <p:txBody>
          <a:bodyPr anchor="b">
            <a:normAutofit/>
          </a:bodyPr>
          <a:lstStyle>
            <a:lvl1pPr algn="l">
              <a:defRPr sz="6000">
                <a:solidFill>
                  <a:schemeClr val="accent4"/>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6" y="4731335"/>
            <a:ext cx="4389065" cy="1184585"/>
          </a:xfrm>
        </p:spPr>
        <p:txBody>
          <a:bodyPr anchor="t">
            <a:normAutofit/>
          </a:bodyPr>
          <a:lstStyle>
            <a:lvl1pPr marL="0" indent="0" algn="l">
              <a:buNone/>
              <a:defRPr sz="200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accent4"/>
                </a:solidFill>
                <a:effectLst/>
              </a:defRPr>
            </a:lvl1pPr>
          </a:lstStyle>
          <a:p>
            <a:fld id="{975B86B3-5BD1-E04D-94CB-C9396197D104}" type="datetime1">
              <a:rPr lang="en-US" smtClean="0"/>
              <a:pPr/>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890585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4528174" cy="3726813"/>
          </a:xfrm>
        </p:spPr>
        <p:txBody>
          <a:bodyPr anchor="t">
            <a:normAutofit/>
          </a:bodyPr>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528174" cy="152597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34030" y="6453002"/>
            <a:ext cx="1951777" cy="365125"/>
          </a:xfrm>
        </p:spPr>
        <p:txBody>
          <a:bodyPr/>
          <a:lstStyle/>
          <a:p>
            <a:fld id="{EB2FD61D-E394-764E-8C81-698A049422CE}" type="datetime1">
              <a:rPr lang="en-US" smtClean="0"/>
              <a:t>10/11/2025</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80262"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735903" y="6453002"/>
            <a:ext cx="429207" cy="365125"/>
          </a:xfrm>
        </p:spPr>
        <p:txBody>
          <a:bodyPr/>
          <a:lstStyle/>
          <a:p>
            <a:fld id="{CC057153-B650-4DEB-B370-79DDCFDCE934}" type="slidenum">
              <a:rPr lang="en-US" smtClean="0"/>
              <a:t>‹#›</a:t>
            </a:fld>
            <a:endParaRPr lang="en-US" dirty="0"/>
          </a:p>
        </p:txBody>
      </p:sp>
      <p:sp>
        <p:nvSpPr>
          <p:cNvPr id="10" name="Picture Placeholder 10">
            <a:extLst>
              <a:ext uri="{FF2B5EF4-FFF2-40B4-BE49-F238E27FC236}">
                <a16:creationId xmlns:a16="http://schemas.microsoft.com/office/drawing/2014/main" id="{883B58F2-F2D6-81F9-E650-151885974CD1}"/>
              </a:ext>
            </a:extLst>
          </p:cNvPr>
          <p:cNvSpPr>
            <a:spLocks noGrp="1"/>
          </p:cNvSpPr>
          <p:nvPr>
            <p:ph type="pic" sz="quarter" idx="17"/>
          </p:nvPr>
        </p:nvSpPr>
        <p:spPr>
          <a:xfrm>
            <a:off x="5607050" y="0"/>
            <a:ext cx="658495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6348160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4"/>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930B334-E396-5C4C-43D3-2A48CE284D4B}"/>
              </a:ext>
            </a:extLst>
          </p:cNvPr>
          <p:cNvSpPr/>
          <p:nvPr/>
        </p:nvSpPr>
        <p:spPr>
          <a:xfrm>
            <a:off x="8729046" y="2877190"/>
            <a:ext cx="3462954" cy="298005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Picture Placeholder 10">
            <a:extLst>
              <a:ext uri="{FF2B5EF4-FFF2-40B4-BE49-F238E27FC236}">
                <a16:creationId xmlns:a16="http://schemas.microsoft.com/office/drawing/2014/main" id="{6E5507DD-C973-C66D-E3C6-62510D0C11BC}"/>
              </a:ext>
            </a:extLst>
          </p:cNvPr>
          <p:cNvSpPr>
            <a:spLocks noGrp="1"/>
          </p:cNvSpPr>
          <p:nvPr>
            <p:ph type="pic" sz="quarter" idx="17"/>
          </p:nvPr>
        </p:nvSpPr>
        <p:spPr>
          <a:xfrm>
            <a:off x="0" y="0"/>
            <a:ext cx="12192000" cy="6858000"/>
          </a:xfrm>
          <a:custGeom>
            <a:avLst/>
            <a:gdLst>
              <a:gd name="connsiteX0" fmla="*/ 0 w 12192000"/>
              <a:gd name="connsiteY0" fmla="*/ 5861050 h 6858000"/>
              <a:gd name="connsiteX1" fmla="*/ 12192000 w 12192000"/>
              <a:gd name="connsiteY1" fmla="*/ 5861050 h 6858000"/>
              <a:gd name="connsiteX2" fmla="*/ 12192000 w 12192000"/>
              <a:gd name="connsiteY2" fmla="*/ 6858000 h 6858000"/>
              <a:gd name="connsiteX3" fmla="*/ 0 w 12192000"/>
              <a:gd name="connsiteY3" fmla="*/ 6858000 h 6858000"/>
              <a:gd name="connsiteX4" fmla="*/ 0 w 12192000"/>
              <a:gd name="connsiteY4" fmla="*/ 0 h 6858000"/>
              <a:gd name="connsiteX5" fmla="*/ 12192000 w 12192000"/>
              <a:gd name="connsiteY5" fmla="*/ 0 h 6858000"/>
              <a:gd name="connsiteX6" fmla="*/ 12192000 w 12192000"/>
              <a:gd name="connsiteY6" fmla="*/ 2876550 h 6858000"/>
              <a:gd name="connsiteX7" fmla="*/ 0 w 12192000"/>
              <a:gd name="connsiteY7" fmla="*/ 28765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0" y="5861050"/>
                </a:moveTo>
                <a:lnTo>
                  <a:pt x="12192000" y="5861050"/>
                </a:lnTo>
                <a:lnTo>
                  <a:pt x="12192000" y="6858000"/>
                </a:lnTo>
                <a:lnTo>
                  <a:pt x="0" y="6858000"/>
                </a:lnTo>
                <a:close/>
                <a:moveTo>
                  <a:pt x="0" y="0"/>
                </a:moveTo>
                <a:lnTo>
                  <a:pt x="12192000" y="0"/>
                </a:lnTo>
                <a:lnTo>
                  <a:pt x="12192000" y="2876550"/>
                </a:lnTo>
                <a:lnTo>
                  <a:pt x="0" y="287655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Click icon to add picture</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90626" y="3627120"/>
            <a:ext cx="6981822" cy="1482404"/>
          </a:xfrm>
        </p:spPr>
        <p:txBody>
          <a:bodyPr lIns="0" tIns="0" rIns="0" bIns="0" anchor="b">
            <a:noAutofit/>
          </a:bodyPr>
          <a:lstStyle>
            <a:lvl1pPr algn="l">
              <a:defRPr sz="6000">
                <a:solidFill>
                  <a:schemeClr val="bg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115429" y="3242949"/>
            <a:ext cx="2442535" cy="1866575"/>
          </a:xfrm>
        </p:spPr>
        <p:txBody>
          <a:bodyPr lIns="0" tIns="0" rIns="0" bIns="0" anchor="b">
            <a:normAutofit/>
          </a:bodyPr>
          <a:lstStyle>
            <a:lvl1pPr marL="0" indent="0" algn="l">
              <a:buNone/>
              <a:defRPr sz="2000">
                <a:solidFill>
                  <a:schemeClr val="accent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1190626" y="6453002"/>
            <a:ext cx="3494314" cy="365125"/>
          </a:xfrm>
        </p:spPr>
        <p:txBody>
          <a:bodyPr/>
          <a:lstStyle>
            <a:lvl1pPr>
              <a:defRPr>
                <a:solidFill>
                  <a:schemeClr val="bg2"/>
                </a:solidFill>
              </a:defRPr>
            </a:lvl1pPr>
          </a:lstStyle>
          <a:p>
            <a:fld id="{A1C12C21-8A94-AC4F-B16A-3379E3B15E57}" type="datetime1">
              <a:rPr lang="en-US" smtClean="0"/>
              <a:pPr/>
              <a:t>10/11/2025</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bg2"/>
                </a:solidFill>
              </a:defRPr>
            </a:lvl1p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755202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634999"/>
            <a:ext cx="7538425" cy="3549440"/>
          </a:xfrm>
        </p:spPr>
        <p:txBody>
          <a:bodyPr anchor="t">
            <a:normAutofit/>
          </a:bodyPr>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8" y="4473553"/>
            <a:ext cx="7152042" cy="1545336"/>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46CB47E-82E0-3845-BBEC-EA5A4D477986}"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575707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854239"/>
            <a:ext cx="8095016" cy="3592629"/>
          </a:xfrm>
        </p:spPr>
        <p:txBody>
          <a:bodyPr anchor="b">
            <a:normAutofit/>
          </a:bodyPr>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3009" y="4617138"/>
            <a:ext cx="8095015"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5C0E9F3-5B47-F74C-AF17-7545C3075BA9}"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873475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8404D65-9F66-8B4B-99E1-04D718E2D598}"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65083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739086" cy="4474526"/>
          </a:xfrm>
        </p:spPr>
        <p:txBody>
          <a:bodyPr anchor="b">
            <a:normAutofit/>
          </a:bodyPr>
          <a:lstStyle>
            <a:lvl1pPr algn="l">
              <a:defRPr sz="7400">
                <a:solidFill>
                  <a:schemeClr val="tx2"/>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EBF9D5A3-011E-2448-8EA7-ED1DA93C950A}" type="datetime1">
              <a:rPr lang="en-US" smtClean="0"/>
              <a:pPr/>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1831748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90626" y="3981766"/>
            <a:ext cx="9424363" cy="2241234"/>
          </a:xfrm>
        </p:spPr>
        <p:txBody>
          <a:bodyPr anchor="b">
            <a:normAutofit/>
          </a:bodyPr>
          <a:lstStyle>
            <a:lvl1pPr algn="l">
              <a:lnSpc>
                <a:spcPct val="80000"/>
              </a:lnSpc>
              <a:defRPr sz="7400"/>
            </a:lvl1pPr>
          </a:lstStyle>
          <a:p>
            <a:r>
              <a:rPr lang="en-US"/>
              <a:t>Click to edit Master title style</a:t>
            </a:r>
            <a:endParaRPr lang="en-US" dirty="0"/>
          </a:p>
        </p:txBody>
      </p:sp>
      <p:sp>
        <p:nvSpPr>
          <p:cNvPr id="49" name="Picture Placeholder 10">
            <a:extLst>
              <a:ext uri="{FF2B5EF4-FFF2-40B4-BE49-F238E27FC236}">
                <a16:creationId xmlns:a16="http://schemas.microsoft.com/office/drawing/2014/main" id="{B05677CF-A118-7926-8335-C9BDFBBEBCFD}"/>
              </a:ext>
            </a:extLst>
          </p:cNvPr>
          <p:cNvSpPr>
            <a:spLocks noGrp="1"/>
          </p:cNvSpPr>
          <p:nvPr>
            <p:ph type="pic" sz="quarter" idx="13"/>
          </p:nvPr>
        </p:nvSpPr>
        <p:spPr>
          <a:xfrm>
            <a:off x="-1" y="0"/>
            <a:ext cx="12192000" cy="338505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190626" y="6453002"/>
            <a:ext cx="3494314" cy="365125"/>
          </a:xfrm>
        </p:spPr>
        <p:txBody>
          <a:bodyPr/>
          <a:lstStyle/>
          <a:p>
            <a:fld id="{EBF9D5A3-011E-2448-8EA7-ED1DA93C950A}"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30141"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18578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9000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90626" y="3981766"/>
            <a:ext cx="9424363" cy="2241234"/>
          </a:xfrm>
        </p:spPr>
        <p:txBody>
          <a:bodyPr anchor="b">
            <a:normAutofit/>
          </a:bodyPr>
          <a:lstStyle>
            <a:lvl1pPr algn="l">
              <a:lnSpc>
                <a:spcPct val="80000"/>
              </a:lnSpc>
              <a:defRPr sz="7400">
                <a:solidFill>
                  <a:schemeClr val="tx2"/>
                </a:solidFill>
              </a:defRPr>
            </a:lvl1pPr>
          </a:lstStyle>
          <a:p>
            <a:r>
              <a:rPr lang="en-US"/>
              <a:t>Click to edit Master title style</a:t>
            </a:r>
            <a:endParaRPr lang="en-US" dirty="0"/>
          </a:p>
        </p:txBody>
      </p:sp>
      <p:sp>
        <p:nvSpPr>
          <p:cNvPr id="49" name="Picture Placeholder 10">
            <a:extLst>
              <a:ext uri="{FF2B5EF4-FFF2-40B4-BE49-F238E27FC236}">
                <a16:creationId xmlns:a16="http://schemas.microsoft.com/office/drawing/2014/main" id="{B05677CF-A118-7926-8335-C9BDFBBEBCFD}"/>
              </a:ext>
            </a:extLst>
          </p:cNvPr>
          <p:cNvSpPr>
            <a:spLocks noGrp="1"/>
          </p:cNvSpPr>
          <p:nvPr>
            <p:ph type="pic" sz="quarter" idx="13"/>
          </p:nvPr>
        </p:nvSpPr>
        <p:spPr>
          <a:xfrm>
            <a:off x="-1" y="0"/>
            <a:ext cx="12192000" cy="338505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190626" y="6453002"/>
            <a:ext cx="3494314" cy="365125"/>
          </a:xfrm>
        </p:spPr>
        <p:txBody>
          <a:bodyPr/>
          <a:lstStyle>
            <a:lvl1pPr>
              <a:defRPr>
                <a:solidFill>
                  <a:schemeClr val="tx2"/>
                </a:solidFill>
              </a:defRPr>
            </a:lvl1pPr>
          </a:lstStyle>
          <a:p>
            <a:fld id="{EBF9D5A3-011E-2448-8EA7-ED1DA93C950A}" type="datetime1">
              <a:rPr lang="en-US" smtClean="0"/>
              <a:pPr/>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30141" y="6453002"/>
            <a:ext cx="2805405" cy="365125"/>
          </a:xfrm>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185782"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1492109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800">
                <a:solidFill>
                  <a:schemeClr val="accent4"/>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0" indent="0">
              <a:buFont typeface="Arial" panose="020B0604020202020204" pitchFamily="34" charset="0"/>
              <a:buNone/>
              <a:defRPr sz="2400">
                <a:solidFill>
                  <a:schemeClr val="accent4"/>
                </a:solidFill>
              </a:defRPr>
            </a:lvl1pPr>
            <a:lvl2pPr marL="228600" indent="0">
              <a:buFont typeface="Arial" panose="020B0604020202020204" pitchFamily="34" charset="0"/>
              <a:buNone/>
              <a:defRPr sz="2000">
                <a:solidFill>
                  <a:schemeClr val="accent4"/>
                </a:solidFill>
              </a:defRPr>
            </a:lvl2pPr>
            <a:lvl3pPr marL="457200" indent="0">
              <a:buFont typeface="Arial" panose="020B0604020202020204" pitchFamily="34" charset="0"/>
              <a:buNone/>
              <a:defRPr sz="1800">
                <a:solidFill>
                  <a:schemeClr val="accent4"/>
                </a:solidFill>
              </a:defRPr>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accent4"/>
                </a:solidFill>
              </a:defRPr>
            </a:lvl1pPr>
          </a:lstStyle>
          <a:p>
            <a:fld id="{837980FC-551F-7648-B663-D4725C73371A}" type="datetime1">
              <a:rPr lang="en-US" smtClean="0"/>
              <a:pPr/>
              <a:t>10/11/2025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87301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800">
                <a:solidFill>
                  <a:schemeClr val="bg2"/>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0" indent="0">
              <a:buFont typeface="Arial" panose="020B0604020202020204" pitchFamily="34" charset="0"/>
              <a:buNone/>
              <a:defRPr sz="2000">
                <a:solidFill>
                  <a:schemeClr val="bg2"/>
                </a:solidFill>
              </a:defRPr>
            </a:lvl1pPr>
            <a:lvl2pPr marL="228600" indent="0">
              <a:buFont typeface="Arial" panose="020B0604020202020204" pitchFamily="34" charset="0"/>
              <a:buNone/>
              <a:defRPr sz="1600">
                <a:solidFill>
                  <a:schemeClr val="bg2"/>
                </a:solidFill>
              </a:defRPr>
            </a:lvl2pPr>
            <a:lvl3pPr marL="457200" indent="0">
              <a:buFont typeface="Arial" panose="020B0604020202020204" pitchFamily="34" charset="0"/>
              <a:buNone/>
              <a:defRPr sz="1600">
                <a:solidFill>
                  <a:schemeClr val="bg2"/>
                </a:solidFill>
              </a:defRPr>
            </a:lvl3pPr>
            <a:lvl4pPr marL="1028700" indent="-342900">
              <a:buFont typeface="+mj-lt"/>
              <a:buAutoNum type="arabicPeriod"/>
              <a:defRPr sz="1400">
                <a:solidFill>
                  <a:srgbClr val="EEECE7"/>
                </a:solidFill>
              </a:defRPr>
            </a:lvl4pPr>
            <a:lvl5pPr marL="914400" indent="0">
              <a:buFont typeface="+mj-lt"/>
              <a:buNone/>
              <a:defRPr sz="1200">
                <a:solidFill>
                  <a:srgbClr val="EEECE7"/>
                </a:solidFill>
              </a:defRPr>
            </a:lvl5pPr>
          </a:lstStyle>
          <a:p>
            <a:pPr lvl="0"/>
            <a:r>
              <a:rPr lang="en-US" dirty="0"/>
              <a:t>Click to edit Master text styles</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lvl1pPr>
              <a:defRPr>
                <a:solidFill>
                  <a:schemeClr val="bg2"/>
                </a:solidFill>
              </a:defRPr>
            </a:lvl1pPr>
          </a:lstStyle>
          <a:p>
            <a:fld id="{C607721C-58DF-ED4A-AFB2-38ECD840304F}" type="datetime1">
              <a:rPr lang="en-US" smtClean="0"/>
              <a:pPr/>
              <a:t>10/11/2025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18978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2">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190628" y="634999"/>
            <a:ext cx="4156760" cy="1493619"/>
          </a:xfrm>
        </p:spPr>
        <p:txBody>
          <a:bodyPr anchor="b">
            <a:noAutofit/>
          </a:bodyPr>
          <a:lstStyle>
            <a:lvl1pPr>
              <a:defRPr sz="4800">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190628" y="2495334"/>
            <a:ext cx="4156760" cy="2979952"/>
          </a:xfrm>
        </p:spPr>
        <p:txBody>
          <a:bodyPr anchor="ctr">
            <a:normAutofit/>
          </a:bodyPr>
          <a:lstStyle>
            <a:lvl1pPr marL="457200" indent="-457200">
              <a:buFont typeface="+mj-lt"/>
              <a:buAutoNum type="arabicPeriod"/>
              <a:defRPr sz="2000" b="0">
                <a:solidFill>
                  <a:schemeClr val="bg2"/>
                </a:solidFill>
              </a:defRPr>
            </a:lvl1pPr>
            <a:lvl2pPr marL="228600" indent="0">
              <a:buFont typeface="+mj-lt"/>
              <a:buNone/>
              <a:defRPr sz="1800">
                <a:solidFill>
                  <a:schemeClr val="bg2"/>
                </a:solidFill>
              </a:defRPr>
            </a:lvl2pPr>
            <a:lvl3pPr marL="457200" indent="0">
              <a:buFont typeface="+mj-lt"/>
              <a:buNone/>
              <a:defRPr sz="1600">
                <a:solidFill>
                  <a:schemeClr val="bg2"/>
                </a:solidFill>
              </a:defRPr>
            </a:lvl3pPr>
            <a:lvl4pPr marL="685800" indent="0">
              <a:buFont typeface="+mj-lt"/>
              <a:buNone/>
              <a:defRPr sz="1400">
                <a:solidFill>
                  <a:srgbClr val="EEECE7"/>
                </a:solidFill>
              </a:defRPr>
            </a:lvl4pPr>
            <a:lvl5pPr marL="914400" indent="0">
              <a:buFont typeface="+mj-lt"/>
              <a:buNone/>
              <a:defRPr sz="1200">
                <a:solidFill>
                  <a:srgbClr val="EEECE7"/>
                </a:solidFill>
              </a:defRPr>
            </a:lvl5pPr>
          </a:lstStyle>
          <a:p>
            <a:pPr lvl="0"/>
            <a:r>
              <a:rPr lang="en-US" dirty="0"/>
              <a:t>Click to edit Master text styles</a:t>
            </a:r>
          </a:p>
          <a:p>
            <a:pPr lvl="0"/>
            <a:r>
              <a:rPr lang="en-US" dirty="0"/>
              <a:t>Second level</a:t>
            </a:r>
          </a:p>
          <a:p>
            <a:pPr lvl="0"/>
            <a:r>
              <a:rPr lang="en-US" dirty="0"/>
              <a:t>Third level</a:t>
            </a:r>
          </a:p>
        </p:txBody>
      </p:sp>
      <p:sp>
        <p:nvSpPr>
          <p:cNvPr id="30" name="Date Placeholder 4">
            <a:extLst>
              <a:ext uri="{FF2B5EF4-FFF2-40B4-BE49-F238E27FC236}">
                <a16:creationId xmlns:a16="http://schemas.microsoft.com/office/drawing/2014/main" id="{C02E0912-74EC-6BFE-8EE5-E2826FFF5BC6}"/>
              </a:ext>
            </a:extLst>
          </p:cNvPr>
          <p:cNvSpPr>
            <a:spLocks noGrp="1"/>
          </p:cNvSpPr>
          <p:nvPr>
            <p:ph type="dt" sz="half" idx="10"/>
          </p:nvPr>
        </p:nvSpPr>
        <p:spPr>
          <a:xfrm>
            <a:off x="1190627" y="6453002"/>
            <a:ext cx="2031073" cy="365125"/>
          </a:xfrm>
        </p:spPr>
        <p:txBody>
          <a:bodyPr/>
          <a:lstStyle>
            <a:lvl1pPr>
              <a:defRPr>
                <a:solidFill>
                  <a:schemeClr val="bg2"/>
                </a:solidFill>
              </a:defRPr>
            </a:lvl1pPr>
          </a:lstStyle>
          <a:p>
            <a:fld id="{EF855CF3-0CDC-6146-833E-B14CBD3A1129}" type="datetime1">
              <a:rPr lang="en-US" smtClean="0"/>
              <a:pPr/>
              <a:t>10/11/2025</a:t>
            </a:fld>
            <a:endParaRPr lang="en-US" dirty="0"/>
          </a:p>
        </p:txBody>
      </p:sp>
      <p:sp>
        <p:nvSpPr>
          <p:cNvPr id="31" name="Footer Placeholder 5">
            <a:extLst>
              <a:ext uri="{FF2B5EF4-FFF2-40B4-BE49-F238E27FC236}">
                <a16:creationId xmlns:a16="http://schemas.microsoft.com/office/drawing/2014/main" id="{C319B48F-3D66-C908-6D0C-EA40F5757839}"/>
              </a:ext>
            </a:extLst>
          </p:cNvPr>
          <p:cNvSpPr>
            <a:spLocks noGrp="1"/>
          </p:cNvSpPr>
          <p:nvPr>
            <p:ph type="ftr" sz="quarter" idx="11"/>
          </p:nvPr>
        </p:nvSpPr>
        <p:spPr>
          <a:xfrm>
            <a:off x="2168233" y="6453002"/>
            <a:ext cx="2805405" cy="365125"/>
          </a:xfrm>
        </p:spPr>
        <p:txBody>
          <a:bodyPr/>
          <a:lstStyle>
            <a:lvl1pPr>
              <a:defRPr>
                <a:solidFill>
                  <a:schemeClr val="bg2"/>
                </a:solidFill>
                <a:effectLst/>
              </a:defRPr>
            </a:lvl1pPr>
          </a:lstStyle>
          <a:p>
            <a:r>
              <a:rPr lang="en-US" dirty="0"/>
              <a:t>Sample Footer Text</a:t>
            </a:r>
          </a:p>
        </p:txBody>
      </p:sp>
      <p:sp>
        <p:nvSpPr>
          <p:cNvPr id="32" name="Slide Number Placeholder 6">
            <a:extLst>
              <a:ext uri="{FF2B5EF4-FFF2-40B4-BE49-F238E27FC236}">
                <a16:creationId xmlns:a16="http://schemas.microsoft.com/office/drawing/2014/main" id="{7E01ACE0-4DE0-ECB1-531E-E0796354CEE8}"/>
              </a:ext>
            </a:extLst>
          </p:cNvPr>
          <p:cNvSpPr>
            <a:spLocks noGrp="1"/>
          </p:cNvSpPr>
          <p:nvPr>
            <p:ph type="sldNum" sz="quarter" idx="12"/>
          </p:nvPr>
        </p:nvSpPr>
        <p:spPr>
          <a:xfrm>
            <a:off x="4923874" y="6453002"/>
            <a:ext cx="429207" cy="365125"/>
          </a:xfrm>
        </p:spPr>
        <p:txBody>
          <a:bodyPr/>
          <a:lstStyle>
            <a:lvl1pPr>
              <a:defRPr>
                <a:solidFill>
                  <a:schemeClr val="bg2"/>
                </a:solidFill>
                <a:effectLst/>
              </a:defRPr>
            </a:lvl1pPr>
          </a:lstStyle>
          <a:p>
            <a:fld id="{CC057153-B650-4DEB-B370-79DDCFDCE934}" type="slidenum">
              <a:rPr lang="en-US" smtClean="0"/>
              <a:pPr/>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6092952" y="0"/>
            <a:ext cx="6099048"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4030332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normAutofit/>
          </a:bodyPr>
          <a:lstStyle>
            <a:lvl1pPr marL="0" indent="0">
              <a:buNone/>
              <a:defRPr sz="1600"/>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9C9ADEB-1D4E-034B-9A9A-EEA797696EBB}"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31519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normAutofit/>
          </a:bodyPr>
          <a:lstStyle>
            <a:lvl1pPr marL="0" indent="0">
              <a:buNone/>
              <a:defRPr sz="1600"/>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7CD63-9FC5-9546-95C0-FE78C46AB848}"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483816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1537853"/>
            <a:ext cx="4328499" cy="4685147"/>
          </a:xfrm>
        </p:spPr>
        <p:txBody>
          <a:bodyPr>
            <a:norm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2" y="1537853"/>
            <a:ext cx="5652468" cy="4685147"/>
          </a:xfrm>
        </p:spPr>
        <p:txBody>
          <a:bodyPr>
            <a:normAutofit/>
          </a:bodyPr>
          <a:lstStyle>
            <a:lvl1pPr marL="0" indent="0">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F791FE1-1806-F743-B3DF-DC818C5E0CFA}"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816532"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572173"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720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877456"/>
            <a:ext cx="4328498" cy="4940661"/>
          </a:xfrm>
        </p:spPr>
        <p:txBody>
          <a:bodyPr>
            <a:norm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877456"/>
            <a:ext cx="6209051" cy="5345544"/>
          </a:xfrm>
        </p:spPr>
        <p:txBody>
          <a:bodyPr>
            <a:normAutofit/>
          </a:bodyPr>
          <a:lstStyle>
            <a:lvl1pPr marL="0" indent="0">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3436AED-CD20-E042-9D89-B5C40BFC938F}"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9868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634999"/>
            <a:ext cx="3385523" cy="5588001"/>
          </a:xfrm>
        </p:spPr>
        <p:txBody>
          <a:bodyPr>
            <a:normAutofit/>
          </a:bodyPr>
          <a:lstStyle>
            <a:lvl1pPr>
              <a:defRPr sz="4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634999"/>
            <a:ext cx="7152027" cy="5588002"/>
          </a:xfrm>
        </p:spPr>
        <p:txBody>
          <a:bodyPr>
            <a:normAutofit/>
          </a:bodyPr>
          <a:lstStyle>
            <a:lvl1pPr marL="0" indent="0">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34029" y="6453002"/>
            <a:ext cx="3392464" cy="365125"/>
          </a:xfrm>
        </p:spPr>
        <p:txBody>
          <a:bodyPr/>
          <a:lstStyle/>
          <a:p>
            <a:fld id="{963ECC65-EBE4-ED49-BC09-ED8715E14D2F}"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45771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0D05F3-FFA6-9003-2472-7EE883F3F125}"/>
              </a:ext>
            </a:extLst>
          </p:cNvPr>
          <p:cNvSpPr/>
          <p:nvPr/>
        </p:nvSpPr>
        <p:spPr>
          <a:xfrm>
            <a:off x="-1" y="0"/>
            <a:ext cx="4969469" cy="6858000"/>
          </a:xfrm>
          <a:prstGeom prst="rect">
            <a:avLst/>
          </a:prstGeom>
          <a:solidFill>
            <a:schemeClr val="accent4"/>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001715"/>
            <a:ext cx="3771899" cy="3360096"/>
          </a:xfrm>
        </p:spPr>
        <p:txBody>
          <a:bodyPr>
            <a:normAutofit/>
          </a:bodyPr>
          <a:lstStyle>
            <a:lvl1pPr>
              <a:defRPr sz="4800">
                <a:solidFill>
                  <a:schemeClr val="bg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55853" y="1001715"/>
            <a:ext cx="6202112" cy="5221284"/>
          </a:xfrm>
        </p:spPr>
        <p:txBody>
          <a:bodyPr>
            <a:normAutofit/>
          </a:bodyPr>
          <a:lstStyle>
            <a:lvl1pPr marL="0" indent="0">
              <a:buNone/>
              <a:defRPr sz="1600">
                <a:solidFill>
                  <a:schemeClr val="accent4"/>
                </a:solidFill>
              </a:defRPr>
            </a:lvl1pPr>
            <a:lvl2pPr marL="228600" indent="0">
              <a:buNone/>
              <a:defRPr>
                <a:solidFill>
                  <a:srgbClr val="212121"/>
                </a:solidFill>
              </a:defRPr>
            </a:lvl2pPr>
            <a:lvl3pPr marL="457200" indent="0">
              <a:buNone/>
              <a:defRPr>
                <a:solidFill>
                  <a:srgbClr val="212121"/>
                </a:solidFill>
              </a:defRPr>
            </a:lvl3pPr>
            <a:lvl4pPr marL="685800" indent="0">
              <a:buNone/>
              <a:defRPr>
                <a:solidFill>
                  <a:srgbClr val="212121"/>
                </a:solidFill>
              </a:defRPr>
            </a:lvl4pPr>
            <a:lvl5pPr marL="914400" indent="0">
              <a:buNone/>
              <a:defRPr>
                <a:solidFill>
                  <a:srgbClr val="21212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34030" y="6453002"/>
            <a:ext cx="3494314" cy="365125"/>
          </a:xfrm>
        </p:spPr>
        <p:txBody>
          <a:bodyPr/>
          <a:lstStyle>
            <a:lvl1pPr>
              <a:defRPr>
                <a:solidFill>
                  <a:schemeClr val="bg2"/>
                </a:solidFill>
              </a:defRPr>
            </a:lvl1pPr>
          </a:lstStyle>
          <a:p>
            <a:fld id="{963ECC65-EBE4-ED49-BC09-ED8715E14D2F}" type="datetime1">
              <a:rPr lang="en-US" smtClean="0"/>
              <a:pPr/>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88213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8">
    <p:bg>
      <p:bgPr>
        <a:solidFill>
          <a:schemeClr val="accent2"/>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C7832F5-5743-B852-CFBD-A453688C9E3D}"/>
              </a:ext>
            </a:extLst>
          </p:cNvPr>
          <p:cNvSpPr>
            <a:spLocks noGrp="1"/>
          </p:cNvSpPr>
          <p:nvPr>
            <p:ph type="title"/>
          </p:nvPr>
        </p:nvSpPr>
        <p:spPr>
          <a:xfrm>
            <a:off x="1190627" y="634998"/>
            <a:ext cx="9810752" cy="1113477"/>
          </a:xfrm>
        </p:spPr>
        <p:txBody>
          <a:bodyPr anchor="ctr">
            <a:normAutofit/>
          </a:bodyPr>
          <a:lstStyle>
            <a:lvl1pPr>
              <a:defRPr sz="6000"/>
            </a:lvl1pPr>
          </a:lstStyle>
          <a:p>
            <a:r>
              <a:rPr lang="en-US"/>
              <a:t>Click to edit Master title style</a:t>
            </a:r>
            <a:endParaRPr lang="en-US" dirty="0"/>
          </a:p>
        </p:txBody>
      </p:sp>
      <p:sp>
        <p:nvSpPr>
          <p:cNvPr id="15" name="Content Placeholder 2">
            <a:extLst>
              <a:ext uri="{FF2B5EF4-FFF2-40B4-BE49-F238E27FC236}">
                <a16:creationId xmlns:a16="http://schemas.microsoft.com/office/drawing/2014/main" id="{7520727E-663D-7628-6197-3DD428E0276A}"/>
              </a:ext>
            </a:extLst>
          </p:cNvPr>
          <p:cNvSpPr>
            <a:spLocks noGrp="1"/>
          </p:cNvSpPr>
          <p:nvPr>
            <p:ph idx="1"/>
          </p:nvPr>
        </p:nvSpPr>
        <p:spPr>
          <a:xfrm>
            <a:off x="1190627" y="2129474"/>
            <a:ext cx="9810752" cy="4093526"/>
          </a:xfrm>
        </p:spPr>
        <p:txBody>
          <a:bodyPr>
            <a:normAutofit/>
          </a:bodyPr>
          <a:lstStyle>
            <a:lvl1pPr marL="0" indent="0">
              <a:buNone/>
              <a:defRPr sz="2000"/>
            </a:lvl1pPr>
            <a:lvl2pPr marL="228600" indent="0">
              <a:buNone/>
              <a:defRPr sz="2000"/>
            </a:lvl2pPr>
            <a:lvl3pPr marL="457200" indent="0">
              <a:buNone/>
              <a:defRPr sz="2000"/>
            </a:lvl3pPr>
          </a:lstStyle>
          <a:p>
            <a:pPr lvl="0"/>
            <a:r>
              <a:rPr lang="en-US"/>
              <a:t>Click to edit Master text styles</a:t>
            </a:r>
          </a:p>
        </p:txBody>
      </p:sp>
      <p:sp>
        <p:nvSpPr>
          <p:cNvPr id="12" name="Date Placeholder 3">
            <a:extLst>
              <a:ext uri="{FF2B5EF4-FFF2-40B4-BE49-F238E27FC236}">
                <a16:creationId xmlns:a16="http://schemas.microsoft.com/office/drawing/2014/main" id="{5E108DBA-B2DF-B1F4-86B4-10B43D8013C4}"/>
              </a:ext>
            </a:extLst>
          </p:cNvPr>
          <p:cNvSpPr>
            <a:spLocks noGrp="1"/>
          </p:cNvSpPr>
          <p:nvPr>
            <p:ph type="dt" sz="half" idx="10"/>
          </p:nvPr>
        </p:nvSpPr>
        <p:spPr>
          <a:xfrm>
            <a:off x="1189917" y="6453002"/>
            <a:ext cx="3772610" cy="365125"/>
          </a:xfrm>
        </p:spPr>
        <p:txBody>
          <a:bodyPr/>
          <a:lstStyle/>
          <a:p>
            <a:fld id="{33FB2205-A044-144F-84D4-6B27EB969208}" type="datetime1">
              <a:rPr lang="en-US" smtClean="0"/>
              <a:t>10/11/2025</a:t>
            </a:fld>
            <a:endParaRPr lang="en-US" dirty="0"/>
          </a:p>
        </p:txBody>
      </p:sp>
      <p:sp>
        <p:nvSpPr>
          <p:cNvPr id="13" name="Footer Placeholder 4">
            <a:extLst>
              <a:ext uri="{FF2B5EF4-FFF2-40B4-BE49-F238E27FC236}">
                <a16:creationId xmlns:a16="http://schemas.microsoft.com/office/drawing/2014/main" id="{62434A56-2457-3A7F-DA99-C2DF07C2EE3E}"/>
              </a:ext>
            </a:extLst>
          </p:cNvPr>
          <p:cNvSpPr>
            <a:spLocks noGrp="1"/>
          </p:cNvSpPr>
          <p:nvPr>
            <p:ph type="ftr" sz="quarter" idx="11"/>
          </p:nvPr>
        </p:nvSpPr>
        <p:spPr>
          <a:xfrm>
            <a:off x="7816531" y="6453002"/>
            <a:ext cx="2805405" cy="365125"/>
          </a:xfrm>
        </p:spPr>
        <p:txBody>
          <a:bodyPr/>
          <a:lstStyle/>
          <a:p>
            <a:r>
              <a:rPr lang="en-US" dirty="0"/>
              <a:t>Sample Footer Text</a:t>
            </a:r>
          </a:p>
        </p:txBody>
      </p:sp>
      <p:sp>
        <p:nvSpPr>
          <p:cNvPr id="14" name="Slide Number Placeholder 5">
            <a:extLst>
              <a:ext uri="{FF2B5EF4-FFF2-40B4-BE49-F238E27FC236}">
                <a16:creationId xmlns:a16="http://schemas.microsoft.com/office/drawing/2014/main" id="{89527412-BB07-9FB8-4801-2558FA87660A}"/>
              </a:ext>
            </a:extLst>
          </p:cNvPr>
          <p:cNvSpPr>
            <a:spLocks noGrp="1"/>
          </p:cNvSpPr>
          <p:nvPr>
            <p:ph type="sldNum" sz="quarter" idx="12"/>
          </p:nvPr>
        </p:nvSpPr>
        <p:spPr>
          <a:xfrm>
            <a:off x="1057217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794170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9">
    <p:bg>
      <p:bgPr>
        <a:solidFill>
          <a:schemeClr val="accent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11D39F5-1C3E-0C82-7C38-50FAC164C4D7}"/>
              </a:ext>
            </a:extLst>
          </p:cNvPr>
          <p:cNvSpPr/>
          <p:nvPr/>
        </p:nvSpPr>
        <p:spPr>
          <a:xfrm rot="5400000">
            <a:off x="7975599" y="2641600"/>
            <a:ext cx="6858000" cy="1574800"/>
          </a:xfrm>
          <a:prstGeom prst="rect">
            <a:avLst/>
          </a:prstGeom>
          <a:solidFill>
            <a:schemeClr val="bg2"/>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90628" y="634998"/>
            <a:ext cx="7538418" cy="1494477"/>
          </a:xfrm>
        </p:spPr>
        <p:txBody>
          <a:bodyPr anchor="b"/>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1190627" y="2694626"/>
            <a:ext cx="7538418" cy="3528373"/>
          </a:xfrm>
        </p:spPr>
        <p:txBody>
          <a:bodyPr>
            <a:normAutofit/>
          </a:bodyPr>
          <a:lstStyle>
            <a:lvl1pPr marL="0" indent="0">
              <a:buNone/>
              <a:defRPr sz="1600"/>
            </a:lvl1pPr>
            <a:lvl2pPr marL="228600" indent="0">
              <a:buNone/>
              <a:defRPr sz="1800"/>
            </a:lvl2pPr>
            <a:lvl3pPr marL="457200" indent="0">
              <a:buNone/>
              <a:defRPr sz="1800"/>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190627" y="6421438"/>
            <a:ext cx="3494314" cy="365125"/>
          </a:xfrm>
        </p:spPr>
        <p:txBody>
          <a:bodyPr/>
          <a:lstStyle/>
          <a:p>
            <a:fld id="{98B6B797-8C96-7B40-858A-31DC30E46B99}"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4197" y="6421438"/>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99838" y="6421438"/>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289765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2" y="634999"/>
            <a:ext cx="6208788" cy="11430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1915159"/>
            <a:ext cx="6209051" cy="4307841"/>
          </a:xfrm>
        </p:spPr>
        <p:txBody>
          <a:bodyPr>
            <a:normAutofit/>
          </a:bodyPr>
          <a:lstStyle>
            <a:lvl1pPr marL="0" indent="0">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48911" y="6453002"/>
            <a:ext cx="3337584" cy="365125"/>
          </a:xfrm>
        </p:spPr>
        <p:txBody>
          <a:bodyPr/>
          <a:lstStyle/>
          <a:p>
            <a:fld id="{BFA5863C-A0B8-5146-806B-13D8F1D9F15D}" type="datetime1">
              <a:rPr lang="en-US" smtClean="0"/>
              <a:t>10/11/2025</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397380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2" y="660216"/>
            <a:ext cx="6209067"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1940376"/>
            <a:ext cx="6209067" cy="4282624"/>
          </a:xfrm>
        </p:spPr>
        <p:txBody>
          <a:bodyPr>
            <a:normAutofit/>
          </a:bodyPr>
          <a:lstStyle>
            <a:lvl1pPr marL="0" indent="0">
              <a:buNone/>
              <a:defRPr sz="1600"/>
            </a:lvl1pPr>
          </a:lstStyle>
          <a:p>
            <a:pPr lvl="0"/>
            <a:r>
              <a:rPr lang="en-US"/>
              <a:t>Click to edit Master text styles</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16B9C00-63B5-9D48-BD54-5CD50E6D1896}" type="datetime1">
              <a:rPr lang="en-US" smtClean="0"/>
              <a:t>10/11/2025</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658121" y="6453002"/>
            <a:ext cx="2805405" cy="365125"/>
          </a:xfr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413762" y="6453002"/>
            <a:ext cx="429207" cy="365125"/>
          </a:xfrm>
        </p:spPr>
        <p:txBody>
          <a:bodyPr/>
          <a:lstStyle/>
          <a:p>
            <a:fld id="{CC057153-B650-4DEB-B370-79DDCFDCE934}" type="slidenum">
              <a:rPr lang="en-US" smtClean="0"/>
              <a:t>‹#›</a:t>
            </a:fld>
            <a:endParaRPr lang="en-US" dirty="0"/>
          </a:p>
        </p:txBody>
      </p:sp>
      <p:sp>
        <p:nvSpPr>
          <p:cNvPr id="4" name="Picture Placeholder 10">
            <a:extLst>
              <a:ext uri="{FF2B5EF4-FFF2-40B4-BE49-F238E27FC236}">
                <a16:creationId xmlns:a16="http://schemas.microsoft.com/office/drawing/2014/main" id="{8B3FD125-D624-AEDF-7CA5-B4D5FEC26E7B}"/>
              </a:ext>
            </a:extLst>
          </p:cNvPr>
          <p:cNvSpPr>
            <a:spLocks noGrp="1"/>
          </p:cNvSpPr>
          <p:nvPr>
            <p:ph type="pic" sz="quarter" idx="18"/>
          </p:nvPr>
        </p:nvSpPr>
        <p:spPr>
          <a:xfrm>
            <a:off x="7398115" y="1"/>
            <a:ext cx="4793885"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953653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57395" y="634999"/>
            <a:ext cx="6900567" cy="883474"/>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57395" y="1748474"/>
            <a:ext cx="6900567" cy="4474525"/>
          </a:xfrm>
        </p:spPr>
        <p:txBody>
          <a:bodyPr>
            <a:normAutofit/>
          </a:bodyPr>
          <a:lstStyle>
            <a:lvl1pPr marL="0" indent="0">
              <a:buNone/>
              <a:defRPr sz="1600"/>
            </a:lvl1pPr>
          </a:lstStyle>
          <a:p>
            <a:pPr lvl="0"/>
            <a:r>
              <a:rPr lang="en-US"/>
              <a:t>Click to edit Master text styles</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657395" y="6453002"/>
            <a:ext cx="3494314" cy="365125"/>
          </a:xfrm>
        </p:spPr>
        <p:txBody>
          <a:bodyPr/>
          <a:lstStyle/>
          <a:p>
            <a:fld id="{704ADAB5-C8B9-EA4F-9B54-B9C671E97959}" type="datetime1">
              <a:rPr lang="en-US" smtClean="0"/>
              <a:t>10/11/2025</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2422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6595446" cy="1113474"/>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9" y="1748474"/>
            <a:ext cx="6595450" cy="4474526"/>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05D2C4BB-DA67-B545-8C46-DE9F222B5CD8}" type="datetime1">
              <a:rPr lang="en-US" smtClean="0"/>
              <a:t>10/11/2025</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044627" y="6453002"/>
            <a:ext cx="2805405"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00268" y="6453002"/>
            <a:ext cx="429207" cy="365125"/>
          </a:xfrm>
        </p:spPr>
        <p:txBody>
          <a:bodyPr/>
          <a:lstStyle/>
          <a:p>
            <a:fld id="{CC057153-B650-4DEB-B370-79DDCFDCE934}" type="slidenum">
              <a:rPr lang="en-US" smtClean="0"/>
              <a:t>‹#›</a:t>
            </a:fld>
            <a:endParaRPr lang="en-US" dirty="0"/>
          </a:p>
        </p:txBody>
      </p:sp>
      <p:sp>
        <p:nvSpPr>
          <p:cNvPr id="3" name="Picture Placeholder 10">
            <a:extLst>
              <a:ext uri="{FF2B5EF4-FFF2-40B4-BE49-F238E27FC236}">
                <a16:creationId xmlns:a16="http://schemas.microsoft.com/office/drawing/2014/main" id="{7EFBCD2C-CE3F-48B5-7374-15896E8E2FEB}"/>
              </a:ext>
            </a:extLst>
          </p:cNvPr>
          <p:cNvSpPr>
            <a:spLocks noGrp="1"/>
          </p:cNvSpPr>
          <p:nvPr>
            <p:ph type="pic" sz="quarter" idx="18"/>
          </p:nvPr>
        </p:nvSpPr>
        <p:spPr>
          <a:xfrm>
            <a:off x="8168640" y="1"/>
            <a:ext cx="402336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8655191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45544" y="634999"/>
            <a:ext cx="4312418" cy="1494476"/>
          </a:xfrm>
        </p:spPr>
        <p:txBody>
          <a:bodyPr anchor="b"/>
          <a:lstStyle>
            <a:lvl1pPr>
              <a:defRPr>
                <a:solidFill>
                  <a:schemeClr val="accent4"/>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45480" y="2129475"/>
            <a:ext cx="4313171" cy="4093525"/>
          </a:xfrm>
        </p:spPr>
        <p:txBody>
          <a:bodyPr>
            <a:normAutofit/>
          </a:bodyPr>
          <a:lstStyle>
            <a:lvl1pPr marL="0" indent="0">
              <a:buNone/>
              <a:defRPr sz="1600">
                <a:solidFill>
                  <a:schemeClr val="accent4"/>
                </a:solidFill>
              </a:defRPr>
            </a:lvl1pPr>
            <a:lvl2pPr marL="228600" indent="0">
              <a:buNone/>
              <a:defRPr sz="1600">
                <a:solidFill>
                  <a:schemeClr val="accent4"/>
                </a:solidFill>
              </a:defRPr>
            </a:lvl2pPr>
            <a:lvl3pPr marL="457200" indent="0">
              <a:buNone/>
              <a:defRPr sz="1600">
                <a:solidFill>
                  <a:schemeClr val="accent4"/>
                </a:solidFill>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accent4"/>
                </a:solidFill>
                <a:effectLst/>
              </a:defRPr>
            </a:lvl1pPr>
          </a:lstStyle>
          <a:p>
            <a:fld id="{D57B857B-6F63-1F48-955E-B52C073CE06D}"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162626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lvl1pPr>
              <a:defRPr>
                <a:solidFill>
                  <a:schemeClr val="bg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normAutofit/>
          </a:bodyPr>
          <a:lstStyle>
            <a:lvl1pPr marL="0" indent="0">
              <a:buFont typeface="Arial" panose="020B0604020202020204" pitchFamily="34" charset="0"/>
              <a:buNone/>
              <a:defRPr sz="1600">
                <a:solidFill>
                  <a:schemeClr val="bg2"/>
                </a:solidFill>
              </a:defRPr>
            </a:lvl1pPr>
            <a:lvl2pPr marL="228600" indent="0">
              <a:buFont typeface="Arial" panose="020B0604020202020204" pitchFamily="34" charset="0"/>
              <a:buNone/>
              <a:defRPr sz="1600">
                <a:solidFill>
                  <a:schemeClr val="bg2"/>
                </a:solidFill>
              </a:defRPr>
            </a:lvl2pPr>
            <a:lvl3pPr marL="457200" indent="0">
              <a:buFont typeface="Arial" panose="020B0604020202020204" pitchFamily="34" charset="0"/>
              <a:buNone/>
              <a:defRPr sz="1600">
                <a:solidFill>
                  <a:schemeClr val="bg2"/>
                </a:solidFill>
              </a:defRPr>
            </a:lvl3pPr>
          </a:lstStyle>
          <a:p>
            <a:pPr lvl="0"/>
            <a:r>
              <a:rPr lang="en-US" dirty="0"/>
              <a:t>Click to edit Master text styles</a:t>
            </a:r>
          </a:p>
          <a:p>
            <a:pPr lvl="1"/>
            <a:r>
              <a:rPr lang="en-US" dirty="0"/>
              <a:t>Second level</a:t>
            </a:r>
          </a:p>
          <a:p>
            <a:pPr lvl="2"/>
            <a:r>
              <a:rPr lang="en-US" dirty="0"/>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12648" y="6453002"/>
            <a:ext cx="2031073" cy="365125"/>
          </a:xfrm>
        </p:spPr>
        <p:txBody>
          <a:bodyPr/>
          <a:lstStyle>
            <a:lvl1pPr>
              <a:defRPr>
                <a:solidFill>
                  <a:schemeClr val="bg2"/>
                </a:solidFill>
              </a:defRPr>
            </a:lvl1pPr>
          </a:lstStyle>
          <a:p>
            <a:fld id="{EF855CF3-0CDC-6146-833E-B14CBD3A1129}"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8790" y="6453002"/>
            <a:ext cx="2805405" cy="365125"/>
          </a:xfrm>
        </p:spPr>
        <p:txBody>
          <a:bodyPr/>
          <a:lstStyle>
            <a:lvl1pPr>
              <a:defRPr>
                <a:solidFill>
                  <a:schemeClr val="bg2"/>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44431" y="6453002"/>
            <a:ext cx="429207" cy="365125"/>
          </a:xfrm>
        </p:spPr>
        <p:txBody>
          <a:bodyPr/>
          <a:lstStyle>
            <a:lvl1pPr>
              <a:defRPr>
                <a:solidFill>
                  <a:schemeClr val="bg2"/>
                </a:solidFill>
                <a:effectLst/>
              </a:defRPr>
            </a:lvl1pPr>
          </a:lstStyle>
          <a:p>
            <a:fld id="{CC057153-B650-4DEB-B370-79DDCFDCE934}" type="slidenum">
              <a:rPr lang="en-US" smtClean="0"/>
              <a:pPr/>
              <a:t>‹#›</a:t>
            </a:fld>
            <a:endParaRPr lang="en-US" dirty="0"/>
          </a:p>
        </p:txBody>
      </p:sp>
      <p:sp>
        <p:nvSpPr>
          <p:cNvPr id="3" name="Picture Placeholder 10">
            <a:extLst>
              <a:ext uri="{FF2B5EF4-FFF2-40B4-BE49-F238E27FC236}">
                <a16:creationId xmlns:a16="http://schemas.microsoft.com/office/drawing/2014/main" id="{E89FF669-6F70-0BBE-AEF9-386870F53818}"/>
              </a:ext>
            </a:extLst>
          </p:cNvPr>
          <p:cNvSpPr>
            <a:spLocks noGrp="1"/>
          </p:cNvSpPr>
          <p:nvPr>
            <p:ph type="pic" sz="quarter" idx="15"/>
          </p:nvPr>
        </p:nvSpPr>
        <p:spPr>
          <a:xfrm>
            <a:off x="5580491" y="0"/>
            <a:ext cx="6611509"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2421675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14034" y="634999"/>
            <a:ext cx="4343792" cy="1113473"/>
          </a:xfrm>
        </p:spPr>
        <p:txBody>
          <a:bodyPr anchor="b">
            <a:noAutofit/>
          </a:bodyPr>
          <a:lstStyle>
            <a:lvl1pPr>
              <a:defRPr sz="4800">
                <a:solidFill>
                  <a:schemeClr val="accent4"/>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4097" y="2129472"/>
            <a:ext cx="4333866" cy="4093527"/>
          </a:xfrm>
        </p:spPr>
        <p:txBody>
          <a:bodyPr>
            <a:normAutofit/>
          </a:bodyPr>
          <a:lstStyle>
            <a:lvl1pPr>
              <a:defRPr sz="1600">
                <a:solidFill>
                  <a:schemeClr val="accent4"/>
                </a:solidFill>
              </a:defRPr>
            </a:lvl1pPr>
            <a:lvl2pPr>
              <a:defRPr sz="1600">
                <a:solidFill>
                  <a:schemeClr val="accent4"/>
                </a:solidFill>
              </a:defRPr>
            </a:lvl2pPr>
            <a:lvl3pPr>
              <a:defRPr sz="1600">
                <a:solidFill>
                  <a:schemeClr val="accent4"/>
                </a:solidFill>
              </a:defRPr>
            </a:lvl3pPr>
          </a:lstStyle>
          <a:p>
            <a:pPr lvl="0"/>
            <a:r>
              <a:rPr lang="en-US"/>
              <a:t>Click to edit Master text styles</a:t>
            </a:r>
          </a:p>
          <a:p>
            <a:pPr lvl="1"/>
            <a:r>
              <a:rPr lang="en-US"/>
              <a:t>Second level</a:t>
            </a:r>
          </a:p>
          <a:p>
            <a:pPr lvl="2"/>
            <a:r>
              <a:rPr lang="en-US"/>
              <a:t>Third level</a:t>
            </a:r>
          </a:p>
        </p:txBody>
      </p:sp>
      <p:sp>
        <p:nvSpPr>
          <p:cNvPr id="29" name="Date Placeholder 4">
            <a:extLst>
              <a:ext uri="{FF2B5EF4-FFF2-40B4-BE49-F238E27FC236}">
                <a16:creationId xmlns:a16="http://schemas.microsoft.com/office/drawing/2014/main" id="{5BA59051-2E37-B44E-3BE4-036CFCEC01F4}"/>
              </a:ext>
            </a:extLst>
          </p:cNvPr>
          <p:cNvSpPr>
            <a:spLocks noGrp="1"/>
          </p:cNvSpPr>
          <p:nvPr>
            <p:ph type="dt" sz="half" idx="10"/>
          </p:nvPr>
        </p:nvSpPr>
        <p:spPr>
          <a:xfrm>
            <a:off x="7214034" y="6455100"/>
            <a:ext cx="1622776" cy="365125"/>
          </a:xfrm>
        </p:spPr>
        <p:txBody>
          <a:bodyPr/>
          <a:lstStyle>
            <a:lvl1pPr>
              <a:defRPr>
                <a:solidFill>
                  <a:schemeClr val="accent4"/>
                </a:solidFill>
                <a:effectLst/>
              </a:defRPr>
            </a:lvl1pPr>
          </a:lstStyle>
          <a:p>
            <a:fld id="{D57B857B-6F63-1F48-955E-B52C073CE06D}" type="datetime1">
              <a:rPr lang="en-US" smtClean="0"/>
              <a:pPr/>
              <a:t>10/11/2025</a:t>
            </a:fld>
            <a:endParaRPr lang="en-US" dirty="0"/>
          </a:p>
        </p:txBody>
      </p:sp>
      <p:sp>
        <p:nvSpPr>
          <p:cNvPr id="30" name="Footer Placeholder 5">
            <a:extLst>
              <a:ext uri="{FF2B5EF4-FFF2-40B4-BE49-F238E27FC236}">
                <a16:creationId xmlns:a16="http://schemas.microsoft.com/office/drawing/2014/main" id="{4869ACB0-9C5A-6BE0-8C80-D9E0A37A0D8F}"/>
              </a:ext>
            </a:extLst>
          </p:cNvPr>
          <p:cNvSpPr>
            <a:spLocks noGrp="1"/>
          </p:cNvSpPr>
          <p:nvPr>
            <p:ph type="ftr" sz="quarter" idx="11"/>
          </p:nvPr>
        </p:nvSpPr>
        <p:spPr>
          <a:xfrm>
            <a:off x="8373114" y="6453002"/>
            <a:ext cx="2805405" cy="365125"/>
          </a:xfrm>
        </p:spPr>
        <p:txBody>
          <a:bodyPr/>
          <a:lstStyle>
            <a:lvl1pPr>
              <a:defRPr>
                <a:solidFill>
                  <a:schemeClr val="accent4"/>
                </a:solidFill>
              </a:defRPr>
            </a:lvl1pPr>
          </a:lstStyle>
          <a:p>
            <a:r>
              <a:rPr lang="en-US" dirty="0"/>
              <a:t>Sample Footer Text</a:t>
            </a:r>
          </a:p>
        </p:txBody>
      </p:sp>
      <p:sp>
        <p:nvSpPr>
          <p:cNvPr id="31" name="Slide Number Placeholder 6">
            <a:extLst>
              <a:ext uri="{FF2B5EF4-FFF2-40B4-BE49-F238E27FC236}">
                <a16:creationId xmlns:a16="http://schemas.microsoft.com/office/drawing/2014/main" id="{C03A7A90-B1A7-F3FA-F3F7-2FFCEF01B5A9}"/>
              </a:ext>
            </a:extLst>
          </p:cNvPr>
          <p:cNvSpPr>
            <a:spLocks noGrp="1"/>
          </p:cNvSpPr>
          <p:nvPr>
            <p:ph type="sldNum" sz="quarter" idx="12"/>
          </p:nvPr>
        </p:nvSpPr>
        <p:spPr>
          <a:xfrm>
            <a:off x="11128755" y="6453002"/>
            <a:ext cx="429207" cy="365125"/>
          </a:xfrm>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847258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4714755" cy="1113477"/>
          </a:xfrm>
        </p:spPr>
        <p:txBody>
          <a:bodyPr anchor="b">
            <a:noAutofit/>
          </a:bodyPr>
          <a:lstStyle>
            <a:lvl1pPr>
              <a:defRPr sz="4800">
                <a:solidFill>
                  <a:schemeClr val="accent4"/>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5" y="2129475"/>
            <a:ext cx="4714755" cy="4093526"/>
          </a:xfrm>
        </p:spPr>
        <p:txBody>
          <a:bodyPr>
            <a:normAutofit/>
          </a:bodyPr>
          <a:lstStyle>
            <a:lvl1pPr marL="0" indent="0">
              <a:buNone/>
              <a:defRPr sz="1600">
                <a:solidFill>
                  <a:schemeClr val="accent4"/>
                </a:solidFill>
              </a:defRPr>
            </a:lvl1pPr>
            <a:lvl2pPr marL="228600" indent="0">
              <a:buNone/>
              <a:defRPr sz="1600">
                <a:solidFill>
                  <a:schemeClr val="accent4"/>
                </a:solidFill>
              </a:defRPr>
            </a:lvl2pPr>
            <a:lvl3pPr marL="457200" indent="0">
              <a:buNone/>
              <a:defRPr sz="1600">
                <a:solidFill>
                  <a:schemeClr val="accent4"/>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29" y="6453002"/>
            <a:ext cx="2031073" cy="365125"/>
          </a:xfrm>
        </p:spPr>
        <p:txBody>
          <a:bodyPr/>
          <a:lstStyle>
            <a:lvl1pPr>
              <a:defRPr>
                <a:solidFill>
                  <a:schemeClr val="accent4"/>
                </a:solidFill>
              </a:defRPr>
            </a:lvl1pPr>
          </a:lstStyle>
          <a:p>
            <a:fld id="{1F24CE17-0024-E947-9A0B-6CE584FBBF88}"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accent4"/>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accent4"/>
                </a:solidFill>
                <a:effectLst/>
              </a:defRPr>
            </a:lvl1pPr>
          </a:lstStyle>
          <a:p>
            <a:fld id="{CC057153-B650-4DEB-B370-79DDCFDCE934}" type="slidenum">
              <a:rPr lang="en-US" smtClean="0"/>
              <a:pPr/>
              <a:t>‹#›</a:t>
            </a:fld>
            <a:endParaRPr lang="en-US" dirty="0"/>
          </a:p>
        </p:txBody>
      </p:sp>
      <p:sp>
        <p:nvSpPr>
          <p:cNvPr id="3" name="Picture Placeholder 10">
            <a:extLst>
              <a:ext uri="{FF2B5EF4-FFF2-40B4-BE49-F238E27FC236}">
                <a16:creationId xmlns:a16="http://schemas.microsoft.com/office/drawing/2014/main" id="{8B63F1E3-73AB-2C61-9938-4FE7FCF5653D}"/>
              </a:ext>
            </a:extLst>
          </p:cNvPr>
          <p:cNvSpPr>
            <a:spLocks noGrp="1"/>
          </p:cNvSpPr>
          <p:nvPr>
            <p:ph type="pic" sz="quarter" idx="15"/>
          </p:nvPr>
        </p:nvSpPr>
        <p:spPr>
          <a:xfrm>
            <a:off x="5699760" y="0"/>
            <a:ext cx="649224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7118259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634999"/>
            <a:ext cx="3385508" cy="1475462"/>
          </a:xfrm>
        </p:spPr>
        <p:txBody>
          <a:bodyPr anchor="b">
            <a:noAutofit/>
          </a:bodyPr>
          <a:lstStyle>
            <a:lvl1pPr>
              <a:defRPr sz="48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582" y="2212975"/>
            <a:ext cx="3385508" cy="4010025"/>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72455" y="6453002"/>
            <a:ext cx="922372" cy="365125"/>
          </a:xfrm>
        </p:spPr>
        <p:txBody>
          <a:bodyPr/>
          <a:lstStyle/>
          <a:p>
            <a:fld id="{DDF14E10-FD0B-374B-9C00-8A777EDA3C5C}" type="datetime1">
              <a:rPr lang="en-US" smtClean="0"/>
              <a:t>10/11/2025</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591763" y="6453002"/>
            <a:ext cx="2546891"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28756"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374282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80186" cy="1475462"/>
          </a:xfrm>
        </p:spPr>
        <p:txBody>
          <a:bodyPr anchor="b">
            <a:noAutofit/>
          </a:bodyPr>
          <a:lstStyle>
            <a:lvl1pPr>
              <a:defRPr sz="4800">
                <a:solidFill>
                  <a:schemeClr val="accent4"/>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212975"/>
            <a:ext cx="3380186" cy="4010025"/>
          </a:xfrm>
        </p:spPr>
        <p:txBody>
          <a:bodyPr>
            <a:normAutofit/>
          </a:bodyPr>
          <a:lstStyle>
            <a:lvl1pPr marL="0" indent="0">
              <a:buNone/>
              <a:defRPr sz="1600">
                <a:solidFill>
                  <a:schemeClr val="accent4"/>
                </a:solidFill>
              </a:defRPr>
            </a:lvl1pPr>
            <a:lvl2pPr marL="228600" indent="0">
              <a:buNone/>
              <a:defRPr sz="1600"/>
            </a:lvl2pPr>
            <a:lvl3pPr marL="457200" indent="0">
              <a:buNone/>
              <a:defRPr sz="1600"/>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30" y="6453002"/>
            <a:ext cx="1067625" cy="365125"/>
          </a:xfrm>
        </p:spPr>
        <p:txBody>
          <a:bodyPr/>
          <a:lstStyle>
            <a:lvl1pPr>
              <a:defRPr>
                <a:solidFill>
                  <a:schemeClr val="accent4"/>
                </a:solidFill>
              </a:defRPr>
            </a:lvl1pPr>
          </a:lstStyle>
          <a:p>
            <a:fld id="{A1924E00-0C44-1C49-925D-DDDBF73CC386}"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29368" y="6453002"/>
            <a:ext cx="2805405" cy="365125"/>
          </a:xfrm>
        </p:spPr>
        <p:txBody>
          <a:bodyPr/>
          <a:lstStyle>
            <a:lvl1pPr>
              <a:defRPr>
                <a:solidFill>
                  <a:schemeClr val="accent4"/>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85009" y="6453002"/>
            <a:ext cx="429207" cy="365125"/>
          </a:xfrm>
        </p:spPr>
        <p:txBody>
          <a:bodyPr/>
          <a:lstStyle>
            <a:lvl1pPr>
              <a:defRPr>
                <a:solidFill>
                  <a:schemeClr val="accent4"/>
                </a:solidFill>
                <a:effectLst/>
              </a:defRPr>
            </a:lvl1pPr>
          </a:lstStyle>
          <a:p>
            <a:fld id="{CC057153-B650-4DEB-B370-79DDCFDCE934}" type="slidenum">
              <a:rPr lang="en-US" smtClean="0"/>
              <a:pPr/>
              <a:t>‹#›</a:t>
            </a:fld>
            <a:endParaRPr lang="en-US" dirty="0"/>
          </a:p>
        </p:txBody>
      </p:sp>
      <p:sp>
        <p:nvSpPr>
          <p:cNvPr id="3" name="Picture Placeholder 10">
            <a:extLst>
              <a:ext uri="{FF2B5EF4-FFF2-40B4-BE49-F238E27FC236}">
                <a16:creationId xmlns:a16="http://schemas.microsoft.com/office/drawing/2014/main" id="{7F8AAA09-9D34-924D-6A0F-78D966786605}"/>
              </a:ext>
            </a:extLst>
          </p:cNvPr>
          <p:cNvSpPr>
            <a:spLocks noGrp="1"/>
          </p:cNvSpPr>
          <p:nvPr>
            <p:ph type="pic" sz="quarter" idx="15"/>
          </p:nvPr>
        </p:nvSpPr>
        <p:spPr>
          <a:xfrm>
            <a:off x="4607856" y="0"/>
            <a:ext cx="7584144"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25439026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1078992"/>
            <a:ext cx="3385508" cy="1942773"/>
          </a:xfrm>
        </p:spPr>
        <p:txBody>
          <a:bodyPr anchor="b"/>
          <a:lstStyle>
            <a:lvl1pPr>
              <a:defRPr>
                <a:solidFill>
                  <a:schemeClr val="accent4"/>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099816"/>
            <a:ext cx="3385508" cy="2953512"/>
          </a:xfrm>
        </p:spPr>
        <p:txBody>
          <a:bodyPr>
            <a:normAutofit/>
          </a:bodyPr>
          <a:lstStyle>
            <a:lvl1pPr marL="0" indent="0">
              <a:buNone/>
              <a:defRPr sz="1600">
                <a:solidFill>
                  <a:schemeClr val="accent4"/>
                </a:solidFill>
              </a:defRPr>
            </a:lvl1pPr>
            <a:lvl2pPr marL="228600" indent="0">
              <a:buNone/>
              <a:defRPr sz="1600">
                <a:solidFill>
                  <a:schemeClr val="accent4"/>
                </a:solidFill>
              </a:defRPr>
            </a:lvl2pPr>
            <a:lvl3pPr marL="457200" indent="0">
              <a:buNone/>
              <a:defRPr sz="1600">
                <a:solidFill>
                  <a:schemeClr val="accent4"/>
                </a:solidFill>
              </a:defRPr>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172454" y="6453002"/>
            <a:ext cx="1003659" cy="365125"/>
          </a:xfrm>
        </p:spPr>
        <p:txBody>
          <a:bodyPr/>
          <a:lstStyle>
            <a:lvl1pPr>
              <a:defRPr>
                <a:solidFill>
                  <a:schemeClr val="accent4"/>
                </a:solidFill>
                <a:effectLst/>
              </a:defRPr>
            </a:lvl1pPr>
          </a:lstStyle>
          <a:p>
            <a:fld id="{83D5EE98-F02F-2744-8D3C-AF0227FFB7C1}"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793590" y="6453002"/>
            <a:ext cx="2335165" cy="365125"/>
          </a:xfrm>
        </p:spPr>
        <p:txBody>
          <a:bodyPr/>
          <a:lstStyle>
            <a:lvl1pPr>
              <a:defRPr>
                <a:solidFill>
                  <a:schemeClr val="accent4"/>
                </a:solidFill>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8755" y="6453002"/>
            <a:ext cx="429207" cy="365125"/>
          </a:xfrm>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233787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0032" y="4958527"/>
            <a:ext cx="3739896" cy="1264473"/>
          </a:xfrm>
        </p:spPr>
        <p:txBody>
          <a:bodyPr anchor="t">
            <a:noAutofit/>
          </a:bodyPr>
          <a:lstStyle>
            <a:lvl1pPr>
              <a:defRPr sz="48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958527"/>
            <a:ext cx="6208722" cy="1264473"/>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949B263-2653-0541-BF47-C4DC4E1A75E5}"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4652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162318"/>
            <a:ext cx="2828932" cy="2060682"/>
          </a:xfrm>
        </p:spPr>
        <p:txBody>
          <a:bodyPr anchor="t">
            <a:noAutofit/>
          </a:bodyPr>
          <a:lstStyle>
            <a:lvl1pPr>
              <a:defRPr sz="48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47" y="4162318"/>
            <a:ext cx="7538416" cy="2060682"/>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5607C65-C299-8D48-9E06-344E064C3039}"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805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2828931" cy="2242190"/>
          </a:xfrm>
        </p:spPr>
        <p:txBody>
          <a:bodyPr anchor="t">
            <a:noAutofit/>
          </a:bodyPr>
          <a:lstStyle>
            <a:lvl1pPr>
              <a:defRPr sz="48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29" y="59778"/>
            <a:ext cx="3494314" cy="365125"/>
          </a:xfrm>
        </p:spPr>
        <p:txBody>
          <a:bodyPr/>
          <a:lstStyle/>
          <a:p>
            <a:fld id="{2F0AB329-227C-D24B-9518-10762846747E}"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373116" y="59778"/>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8757" y="59778"/>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224219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p:txBody>
      </p:sp>
      <p:sp>
        <p:nvSpPr>
          <p:cNvPr id="3" name="Picture Placeholder 10">
            <a:extLst>
              <a:ext uri="{FF2B5EF4-FFF2-40B4-BE49-F238E27FC236}">
                <a16:creationId xmlns:a16="http://schemas.microsoft.com/office/drawing/2014/main" id="{3789E4D2-0090-6657-3957-76E3A7DF5D14}"/>
              </a:ext>
            </a:extLst>
          </p:cNvPr>
          <p:cNvSpPr>
            <a:spLocks noGrp="1"/>
          </p:cNvSpPr>
          <p:nvPr>
            <p:ph type="pic" sz="quarter" idx="15"/>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6802644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634999"/>
            <a:ext cx="10923933" cy="938968"/>
          </a:xfrm>
        </p:spPr>
        <p:txBody>
          <a:bodyPr anchor="ct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6912" y="1828801"/>
            <a:ext cx="6172200" cy="4425696"/>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828801"/>
            <a:ext cx="4333865" cy="4394200"/>
          </a:xfrm>
        </p:spPr>
        <p:txBody>
          <a:bodyPr>
            <a:normAutofit/>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8D7FFD0-5877-974E-8763-5E65A5A0C616}"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769876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634999"/>
            <a:ext cx="4714883" cy="1367536"/>
          </a:xfrm>
        </p:spPr>
        <p:txBody>
          <a:bodyPr>
            <a:normAutofit/>
          </a:bodyPr>
          <a:lstStyle>
            <a:lvl1pPr>
              <a:defRPr sz="4800">
                <a:solidFill>
                  <a:schemeClr val="accent4"/>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181352"/>
            <a:ext cx="4672584" cy="4041648"/>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498" y="634999"/>
            <a:ext cx="5652464" cy="5588001"/>
          </a:xfrm>
        </p:spPr>
        <p:txBody>
          <a:bodyPr>
            <a:normAutofit/>
          </a:bodyPr>
          <a:lstStyle>
            <a:lvl1pPr marL="0" indent="0">
              <a:buFont typeface="Arial" panose="020B0604020202020204" pitchFamily="34" charset="0"/>
              <a:buNone/>
              <a:defRPr sz="1600">
                <a:solidFill>
                  <a:schemeClr val="accent4"/>
                </a:solidFill>
              </a:defRPr>
            </a:lvl1pPr>
            <a:lvl2pPr marL="228600" indent="0">
              <a:buFont typeface="Arial" panose="020B0604020202020204" pitchFamily="34" charset="0"/>
              <a:buNone/>
              <a:defRPr sz="1600">
                <a:solidFill>
                  <a:schemeClr val="accent4"/>
                </a:solidFill>
              </a:defRPr>
            </a:lvl2pPr>
            <a:lvl3pPr marL="457200" indent="0">
              <a:buFont typeface="Arial" panose="020B0604020202020204" pitchFamily="34" charset="0"/>
              <a:buNone/>
              <a:defRPr sz="1600">
                <a:solidFill>
                  <a:schemeClr val="accent4"/>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accent4"/>
                </a:solidFill>
              </a:defRPr>
            </a:lvl1pPr>
          </a:lstStyle>
          <a:p>
            <a:fld id="{7BF1F40F-A1B9-304C-BB24-0A8B44048542}"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784018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634999"/>
            <a:ext cx="3768109" cy="1369114"/>
          </a:xfrm>
        </p:spPr>
        <p:txBody>
          <a:bodyPr anchor="t">
            <a:noAutofit/>
          </a:bodyPr>
          <a:lstStyle>
            <a:lvl1pPr>
              <a:defRPr sz="4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181352"/>
            <a:ext cx="3490176" cy="4041648"/>
          </a:xfr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634999"/>
            <a:ext cx="6595440" cy="5588001"/>
          </a:xfrm>
        </p:spPr>
        <p:txBody>
          <a:bodyPr>
            <a:normAutofit/>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85BE6FB-EB11-4F48-B051-ECD85CC4C2D1}"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36885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230" y="1001714"/>
            <a:ext cx="4158148" cy="1875475"/>
          </a:xfrm>
        </p:spPr>
        <p:txBody>
          <a:bodyPr anchor="b"/>
          <a:lstStyle>
            <a:lvl1pPr>
              <a:defRPr>
                <a:solidFill>
                  <a:schemeClr val="accent4"/>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096000" cy="6858000"/>
          </a:xfrm>
          <a:blipFill dpi="0" rotWithShape="1">
            <a:blip r:embed="rId2">
              <a:alphaModFix amt="60000"/>
            </a:blip>
            <a:srcRect/>
            <a:stretch>
              <a:fillRect l="-1" r="-8457"/>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3242950"/>
            <a:ext cx="4158283" cy="2232336"/>
          </a:xfrm>
        </p:spPr>
        <p:txBody>
          <a:bodyPr>
            <a:normAutofit/>
          </a:bodyPr>
          <a:lstStyle>
            <a:lvl1pPr marL="0" indent="0">
              <a:buNone/>
              <a:defRPr sz="1600">
                <a:solidFill>
                  <a:schemeClr val="accent4"/>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843095" y="6453002"/>
            <a:ext cx="1622776" cy="365125"/>
          </a:xfrm>
        </p:spPr>
        <p:txBody>
          <a:bodyPr/>
          <a:lstStyle>
            <a:lvl1pPr>
              <a:defRPr>
                <a:solidFill>
                  <a:schemeClr val="accent4"/>
                </a:solidFill>
                <a:effectLst/>
              </a:defRPr>
            </a:lvl1pPr>
          </a:lstStyle>
          <a:p>
            <a:fld id="{D57B857B-6F63-1F48-955E-B52C073CE06D}" type="datetime1">
              <a:rPr lang="en-US" smtClean="0"/>
              <a:pPr/>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16530" y="6453002"/>
            <a:ext cx="2805405" cy="365125"/>
          </a:xfrm>
        </p:spPr>
        <p:txBody>
          <a:bodyPr/>
          <a:lstStyle>
            <a:lvl1pPr>
              <a:defRPr>
                <a:solidFill>
                  <a:schemeClr val="accent4"/>
                </a:solidFill>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572171" y="6453002"/>
            <a:ext cx="429207" cy="365125"/>
          </a:xfrm>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27693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190627" y="1001715"/>
            <a:ext cx="4156761" cy="1874520"/>
          </a:xfrm>
        </p:spPr>
        <p:txBody>
          <a:bodyPr lIns="0" anchor="b">
            <a:normAutofit/>
          </a:bodyPr>
          <a:lstStyle>
            <a:lvl1pPr>
              <a:defRPr sz="4800">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190628" y="3242950"/>
            <a:ext cx="4156760" cy="2232336"/>
          </a:xfrm>
        </p:spPr>
        <p:txBody>
          <a:bodyPr lIns="0" anchor="t">
            <a:normAutofit/>
          </a:bodyPr>
          <a:lstStyle>
            <a:lvl1pPr marL="0" indent="0">
              <a:buFont typeface="+mj-lt"/>
              <a:buNone/>
              <a:defRPr sz="1600">
                <a:solidFill>
                  <a:schemeClr val="bg2"/>
                </a:solidFill>
              </a:defRPr>
            </a:lvl1pPr>
            <a:lvl2pPr marL="228600" indent="0">
              <a:buFont typeface="+mj-lt"/>
              <a:buNone/>
              <a:defRPr sz="1800">
                <a:solidFill>
                  <a:srgbClr val="EEECE7"/>
                </a:solidFill>
              </a:defRPr>
            </a:lvl2pPr>
            <a:lvl3pPr marL="457200" indent="0">
              <a:buFont typeface="+mj-lt"/>
              <a:buNone/>
              <a:defRPr sz="1600">
                <a:solidFill>
                  <a:srgbClr val="EEECE7"/>
                </a:solidFill>
              </a:defRPr>
            </a:lvl3pPr>
            <a:lvl4pPr marL="685800" indent="0">
              <a:buFont typeface="+mj-lt"/>
              <a:buNone/>
              <a:defRPr sz="1400">
                <a:solidFill>
                  <a:srgbClr val="EEECE7"/>
                </a:solidFill>
              </a:defRPr>
            </a:lvl4pPr>
            <a:lvl5pPr marL="914400" indent="0">
              <a:buFont typeface="+mj-lt"/>
              <a:buNone/>
              <a:defRPr sz="1200">
                <a:solidFill>
                  <a:srgbClr val="EEECE7"/>
                </a:solidFill>
              </a:defRPr>
            </a:lvl5pPr>
          </a:lstStyle>
          <a:p>
            <a:pPr lvl="0"/>
            <a:r>
              <a:rPr lang="en-US"/>
              <a:t>Click to edit Master text styles</a:t>
            </a:r>
          </a:p>
        </p:txBody>
      </p:sp>
      <p:sp>
        <p:nvSpPr>
          <p:cNvPr id="30" name="Date Placeholder 4">
            <a:extLst>
              <a:ext uri="{FF2B5EF4-FFF2-40B4-BE49-F238E27FC236}">
                <a16:creationId xmlns:a16="http://schemas.microsoft.com/office/drawing/2014/main" id="{C02E0912-74EC-6BFE-8EE5-E2826FFF5BC6}"/>
              </a:ext>
            </a:extLst>
          </p:cNvPr>
          <p:cNvSpPr>
            <a:spLocks noGrp="1"/>
          </p:cNvSpPr>
          <p:nvPr>
            <p:ph type="dt" sz="half" idx="10"/>
          </p:nvPr>
        </p:nvSpPr>
        <p:spPr>
          <a:xfrm>
            <a:off x="1190627" y="6453002"/>
            <a:ext cx="2031073" cy="365125"/>
          </a:xfrm>
        </p:spPr>
        <p:txBody>
          <a:bodyPr/>
          <a:lstStyle>
            <a:lvl1pPr>
              <a:defRPr>
                <a:solidFill>
                  <a:schemeClr val="bg2"/>
                </a:solidFill>
              </a:defRPr>
            </a:lvl1pPr>
          </a:lstStyle>
          <a:p>
            <a:fld id="{EF855CF3-0CDC-6146-833E-B14CBD3A1129}" type="datetime1">
              <a:rPr lang="en-US" smtClean="0"/>
              <a:pPr/>
              <a:t>10/11/2025</a:t>
            </a:fld>
            <a:endParaRPr lang="en-US" dirty="0"/>
          </a:p>
        </p:txBody>
      </p:sp>
      <p:sp>
        <p:nvSpPr>
          <p:cNvPr id="31" name="Footer Placeholder 5">
            <a:extLst>
              <a:ext uri="{FF2B5EF4-FFF2-40B4-BE49-F238E27FC236}">
                <a16:creationId xmlns:a16="http://schemas.microsoft.com/office/drawing/2014/main" id="{C319B48F-3D66-C908-6D0C-EA40F5757839}"/>
              </a:ext>
            </a:extLst>
          </p:cNvPr>
          <p:cNvSpPr>
            <a:spLocks noGrp="1"/>
          </p:cNvSpPr>
          <p:nvPr>
            <p:ph type="ftr" sz="quarter" idx="11"/>
          </p:nvPr>
        </p:nvSpPr>
        <p:spPr>
          <a:xfrm>
            <a:off x="2168233" y="6453002"/>
            <a:ext cx="2805405" cy="365125"/>
          </a:xfrm>
        </p:spPr>
        <p:txBody>
          <a:bodyPr/>
          <a:lstStyle>
            <a:lvl1pPr>
              <a:defRPr>
                <a:solidFill>
                  <a:schemeClr val="bg2"/>
                </a:solidFill>
                <a:effectLst/>
              </a:defRPr>
            </a:lvl1pPr>
          </a:lstStyle>
          <a:p>
            <a:r>
              <a:rPr lang="en-US" dirty="0"/>
              <a:t>Sample Footer Text</a:t>
            </a:r>
          </a:p>
        </p:txBody>
      </p:sp>
      <p:sp>
        <p:nvSpPr>
          <p:cNvPr id="32" name="Slide Number Placeholder 6">
            <a:extLst>
              <a:ext uri="{FF2B5EF4-FFF2-40B4-BE49-F238E27FC236}">
                <a16:creationId xmlns:a16="http://schemas.microsoft.com/office/drawing/2014/main" id="{7E01ACE0-4DE0-ECB1-531E-E0796354CEE8}"/>
              </a:ext>
            </a:extLst>
          </p:cNvPr>
          <p:cNvSpPr>
            <a:spLocks noGrp="1"/>
          </p:cNvSpPr>
          <p:nvPr>
            <p:ph type="sldNum" sz="quarter" idx="12"/>
          </p:nvPr>
        </p:nvSpPr>
        <p:spPr>
          <a:xfrm>
            <a:off x="4923874" y="6453002"/>
            <a:ext cx="429207" cy="365125"/>
          </a:xfrm>
        </p:spPr>
        <p:txBody>
          <a:bodyPr/>
          <a:lstStyle>
            <a:lvl1pPr>
              <a:defRPr>
                <a:solidFill>
                  <a:schemeClr val="bg2"/>
                </a:solidFill>
                <a:effectLst/>
              </a:defRPr>
            </a:lvl1pPr>
          </a:lstStyle>
          <a:p>
            <a:fld id="{CC057153-B650-4DEB-B370-79DDCFDCE934}" type="slidenum">
              <a:rPr lang="en-US" smtClean="0"/>
              <a:pPr/>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6092952" y="0"/>
            <a:ext cx="6099048"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29350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9" y="4718304"/>
            <a:ext cx="6209075" cy="1353312"/>
          </a:xfrm>
        </p:spPr>
        <p:txBody>
          <a:bodyPr>
            <a:normAutofit/>
          </a:bodyPr>
          <a:lstStyle>
            <a:lvl1pPr>
              <a:lnSpc>
                <a:spcPct val="120000"/>
              </a:lnSpc>
              <a:defRPr sz="2000" b="0" i="0">
                <a:solidFill>
                  <a:schemeClr val="accent4"/>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8" y="634999"/>
            <a:ext cx="10923934" cy="4302760"/>
          </a:xfrm>
        </p:spPr>
        <p:txBody>
          <a:bodyPr anchor="b">
            <a:normAutofit/>
          </a:bodyPr>
          <a:lstStyle>
            <a:lvl1pPr marL="0" indent="0">
              <a:lnSpc>
                <a:spcPct val="90000"/>
              </a:lnSpc>
              <a:spcBef>
                <a:spcPts val="0"/>
              </a:spcBef>
              <a:buNone/>
              <a:defRPr sz="27000" b="1" i="0">
                <a:solidFill>
                  <a:schemeClr val="accent4"/>
                </a:solidFill>
                <a:latin typeface="+mj-lt"/>
                <a:cs typeface="Times New Roman" panose="02020603050405020304" pitchFamily="18" charset="0"/>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4"/>
                </a:solidFill>
              </a:defRPr>
            </a:lvl1pPr>
          </a:lstStyle>
          <a:p>
            <a:fld id="{0EE7096D-ECC9-704C-B459-3FE0DBD114B3}" type="datetime1">
              <a:rPr lang="en-US" smtClean="0"/>
              <a:pPr/>
              <a:t>10/11/2025</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445020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2" y="4809744"/>
            <a:ext cx="7924802" cy="1408177"/>
          </a:xfrm>
        </p:spPr>
        <p:txBody>
          <a:bodyPr>
            <a:normAutofit/>
          </a:bodyPr>
          <a:lstStyle>
            <a:lvl1pPr algn="ctr">
              <a:lnSpc>
                <a:spcPct val="110000"/>
              </a:lnSpc>
              <a:defRPr sz="2000" b="0" i="0">
                <a:solidFill>
                  <a:schemeClr val="accent4"/>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914400" y="640079"/>
            <a:ext cx="10381129" cy="4206240"/>
          </a:xfrm>
        </p:spPr>
        <p:txBody>
          <a:bodyPr anchor="b">
            <a:normAutofit/>
          </a:bodyPr>
          <a:lstStyle>
            <a:lvl1pPr marL="0" indent="0" algn="ctr">
              <a:lnSpc>
                <a:spcPct val="90000"/>
              </a:lnSpc>
              <a:buNone/>
              <a:defRPr sz="27000" b="1" i="0">
                <a:solidFill>
                  <a:schemeClr val="accent4"/>
                </a:solidFill>
                <a:latin typeface="+mj-lt"/>
                <a:cs typeface="Times New Roman" panose="02020603050405020304" pitchFamily="18" charset="0"/>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4"/>
                </a:solidFill>
              </a:defRPr>
            </a:lvl1pPr>
          </a:lstStyle>
          <a:p>
            <a:fld id="{ADD35398-EB28-174B-A40C-D96FB403AA79}" type="datetime1">
              <a:rPr lang="en-US" smtClean="0"/>
              <a:pPr/>
              <a:t>10/11/2025</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35161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519980" y="4809744"/>
            <a:ext cx="7152034" cy="1408177"/>
          </a:xfrm>
        </p:spPr>
        <p:txBody>
          <a:bodyPr>
            <a:normAutofit/>
          </a:bodyPr>
          <a:lstStyle>
            <a:lvl1pPr algn="ctr">
              <a:lnSpc>
                <a:spcPct val="110000"/>
              </a:lnSpc>
              <a:defRPr sz="2000" b="0" i="0">
                <a:solidFill>
                  <a:schemeClr val="accent4"/>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640079"/>
            <a:ext cx="10923933" cy="4206240"/>
          </a:xfrm>
        </p:spPr>
        <p:txBody>
          <a:bodyPr anchor="b">
            <a:normAutofit/>
          </a:bodyPr>
          <a:lstStyle>
            <a:lvl1pPr marL="0" indent="0" algn="ctr">
              <a:lnSpc>
                <a:spcPct val="90000"/>
              </a:lnSpc>
              <a:buNone/>
              <a:defRPr sz="27000" b="1" i="0">
                <a:solidFill>
                  <a:schemeClr val="accent4"/>
                </a:solidFill>
                <a:latin typeface="+mj-lt"/>
                <a:cs typeface="Times New Roman" panose="02020603050405020304" pitchFamily="18" charset="0"/>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accent4"/>
                </a:solidFill>
              </a:defRPr>
            </a:lvl1pPr>
          </a:lstStyle>
          <a:p>
            <a:fld id="{07370EA1-5BA4-AC47-BAC7-9DC01D8C75BF}" type="datetime1">
              <a:rPr lang="en-US" smtClean="0"/>
              <a:pPr/>
              <a:t>10/11/2025</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26995049"/>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bg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97A3088-1CC6-BE54-7A62-79A3F16EC6E9}"/>
              </a:ext>
            </a:extLst>
          </p:cNvPr>
          <p:cNvSpPr/>
          <p:nvPr/>
        </p:nvSpPr>
        <p:spPr>
          <a:xfrm>
            <a:off x="0" y="4728526"/>
            <a:ext cx="12192000" cy="2129474"/>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0626" y="5099669"/>
            <a:ext cx="8481387" cy="756615"/>
          </a:xfrm>
        </p:spPr>
        <p:txBody>
          <a:bodyPr anchor="t">
            <a:normAutofit/>
          </a:bodyPr>
          <a:lstStyle>
            <a:lvl1pPr>
              <a:lnSpc>
                <a:spcPct val="120000"/>
              </a:lnSpc>
              <a:defRPr sz="2000" b="0" i="0">
                <a:solidFill>
                  <a:schemeClr val="bg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190626" y="1381760"/>
            <a:ext cx="8481387" cy="2980050"/>
          </a:xfrm>
        </p:spPr>
        <p:txBody>
          <a:bodyPr anchor="ctr">
            <a:noAutofit/>
          </a:bodyPr>
          <a:lstStyle>
            <a:lvl1pPr marL="0" indent="0">
              <a:lnSpc>
                <a:spcPct val="90000"/>
              </a:lnSpc>
              <a:spcBef>
                <a:spcPts val="0"/>
              </a:spcBef>
              <a:buNone/>
              <a:defRPr sz="27000" b="1" i="0">
                <a:solidFill>
                  <a:schemeClr val="accent4"/>
                </a:solidFill>
                <a:latin typeface="+mj-lt"/>
                <a:cs typeface="Times New Roman" panose="02020603050405020304" pitchFamily="18" charset="0"/>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1190626" y="6453002"/>
            <a:ext cx="3494314" cy="365125"/>
          </a:xfrm>
        </p:spPr>
        <p:txBody>
          <a:bodyPr/>
          <a:lstStyle>
            <a:lvl1pPr>
              <a:defRPr>
                <a:solidFill>
                  <a:schemeClr val="bg2"/>
                </a:solidFill>
              </a:defRPr>
            </a:lvl1pPr>
          </a:lstStyle>
          <a:p>
            <a:fld id="{0EE7096D-ECC9-704C-B459-3FE0DBD114B3}" type="datetime1">
              <a:rPr lang="en-US" smtClean="0"/>
              <a:pPr/>
              <a:t>10/11/2025</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6487165" y="6453002"/>
            <a:ext cx="2805405" cy="365125"/>
          </a:xfrm>
        </p:spPr>
        <p:txBody>
          <a:bodyPr/>
          <a:lstStyle>
            <a:lvl1pPr>
              <a:defRPr>
                <a:solidFill>
                  <a:schemeClr val="bg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9242806" y="6453002"/>
            <a:ext cx="429207" cy="365125"/>
          </a:xfrm>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1056625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634999"/>
            <a:ext cx="8095017" cy="5588002"/>
          </a:xfrm>
        </p:spPr>
        <p:txBody>
          <a:bodyPr anchor="ctr">
            <a:noAutofit/>
          </a:bodyPr>
          <a:lstStyle>
            <a:lvl1pPr marL="0" indent="0">
              <a:lnSpc>
                <a:spcPct val="80000"/>
              </a:lnSpc>
              <a:buNone/>
              <a:defRPr sz="5000" b="0"/>
            </a:lvl1pPr>
            <a:lvl2pPr marL="228600" indent="0">
              <a:lnSpc>
                <a:spcPct val="80000"/>
              </a:lnSpc>
              <a:buNone/>
              <a:defRPr sz="4800" b="0"/>
            </a:lvl2pPr>
            <a:lvl3pPr marL="457200" indent="0">
              <a:lnSpc>
                <a:spcPct val="80000"/>
              </a:lnSpc>
              <a:buNone/>
              <a:defRPr sz="4400" b="0"/>
            </a:lvl3pPr>
            <a:lvl4pPr marL="685800" indent="0">
              <a:lnSpc>
                <a:spcPct val="100000"/>
              </a:lnSpc>
              <a:buNone/>
              <a:defRPr sz="4000" b="1"/>
            </a:lvl4pPr>
            <a:lvl5pPr marL="914400" indent="0">
              <a:lnSpc>
                <a:spcPct val="100000"/>
              </a:lnSpc>
              <a:buNone/>
              <a:defRPr sz="36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BCAABF-89DB-3F47-B027-BF3E61AFFB8D}" type="datetime1">
              <a:rPr lang="en-US" smtClean="0"/>
              <a:t>10/11/2025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770475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929384"/>
            <a:ext cx="8095017" cy="4142232"/>
          </a:xfrm>
        </p:spPr>
        <p:txBody>
          <a:bodyPr anchor="b">
            <a:noAutofit/>
          </a:bodyPr>
          <a:lstStyle>
            <a:lvl1pPr marL="0" indent="0">
              <a:lnSpc>
                <a:spcPct val="80000"/>
              </a:lnSpc>
              <a:buNone/>
              <a:defRPr sz="5000" b="0"/>
            </a:lvl1pPr>
            <a:lvl2pPr marL="228600" indent="0">
              <a:lnSpc>
                <a:spcPct val="80000"/>
              </a:lnSpc>
              <a:buNone/>
              <a:defRPr sz="4400" b="0"/>
            </a:lvl2pPr>
            <a:lvl3pPr marL="457200" indent="0">
              <a:lnSpc>
                <a:spcPct val="80000"/>
              </a:lnSpc>
              <a:buNone/>
              <a:defRPr sz="4000" b="0"/>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6DD3CBE-3A6D-5549-8694-6C42B456079C}" type="datetime1">
              <a:rPr lang="en-US" smtClean="0"/>
              <a:t>10/11/2025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060927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634998"/>
            <a:ext cx="8095017" cy="5588002"/>
          </a:xfrm>
        </p:spPr>
        <p:txBody>
          <a:bodyPr anchor="t">
            <a:noAutofit/>
          </a:bodyPr>
          <a:lstStyle>
            <a:lvl1pPr marL="0" indent="0">
              <a:lnSpc>
                <a:spcPct val="80000"/>
              </a:lnSpc>
              <a:buNone/>
              <a:defRPr sz="5000" b="0"/>
            </a:lvl1pPr>
            <a:lvl2pPr marL="228600" indent="0">
              <a:lnSpc>
                <a:spcPct val="80000"/>
              </a:lnSpc>
              <a:buNone/>
              <a:defRPr sz="4400" b="0"/>
            </a:lvl2pPr>
            <a:lvl3pPr marL="457200" indent="0">
              <a:lnSpc>
                <a:spcPct val="80000"/>
              </a:lnSpc>
              <a:buNone/>
              <a:defRPr sz="4000" b="0"/>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FABDC33-792D-BF4E-9DE7-199C5B30538C}" type="datetime1">
              <a:rPr lang="en-US" smtClean="0"/>
              <a:t>10/11/2025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29115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232E05-ABB8-BE6D-4573-761B2737EAE0}"/>
              </a:ext>
            </a:extLst>
          </p:cNvPr>
          <p:cNvSpPr/>
          <p:nvPr/>
        </p:nvSpPr>
        <p:spPr>
          <a:xfrm rot="-10800000">
            <a:off x="0" y="5473700"/>
            <a:ext cx="12192000" cy="1384299"/>
          </a:xfrm>
          <a:prstGeom prst="rect">
            <a:avLst/>
          </a:prstGeom>
          <a:solidFill>
            <a:schemeClr val="accent4"/>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4662" y="1001715"/>
            <a:ext cx="8542687" cy="4107810"/>
          </a:xfrm>
        </p:spPr>
        <p:txBody>
          <a:bodyPr anchor="ctr">
            <a:noAutofit/>
          </a:bodyPr>
          <a:lstStyle>
            <a:lvl1pPr marL="0" indent="0">
              <a:lnSpc>
                <a:spcPct val="100000"/>
              </a:lnSpc>
              <a:buNone/>
              <a:defRPr sz="5000" b="0"/>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1824662" y="6453002"/>
            <a:ext cx="3494314" cy="365125"/>
          </a:xfrm>
        </p:spPr>
        <p:txBody>
          <a:bodyPr/>
          <a:lstStyle>
            <a:lvl1pPr>
              <a:defRPr>
                <a:solidFill>
                  <a:schemeClr val="bg2"/>
                </a:solidFill>
              </a:defRPr>
            </a:lvl1pPr>
          </a:lstStyle>
          <a:p>
            <a:fld id="{56DD3CBE-3A6D-5549-8694-6C42B456079C}" type="datetime1">
              <a:rPr lang="en-US" smtClean="0"/>
              <a:pPr/>
              <a:t>10/11/2025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182490" y="6453002"/>
            <a:ext cx="2805405" cy="365125"/>
          </a:xfrm>
        </p:spPr>
        <p:txBody>
          <a:bodyPr/>
          <a:lstStyle>
            <a:lvl1pPr>
              <a:defRPr>
                <a:solidFill>
                  <a:schemeClr val="bg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938131" y="6453002"/>
            <a:ext cx="429207" cy="365125"/>
          </a:xfrm>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609073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824661" y="5431536"/>
            <a:ext cx="8790327" cy="466344"/>
          </a:xfrm>
        </p:spPr>
        <p:txBody>
          <a:bodyPr anchor="ctr">
            <a:normAutofit/>
          </a:bodyPr>
          <a:lstStyle>
            <a:lvl1pPr>
              <a:lnSpc>
                <a:spcPct val="120000"/>
              </a:lnSpc>
              <a:defRPr sz="2000" b="0" i="0">
                <a:solidFill>
                  <a:schemeClr val="accent4"/>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188720"/>
            <a:ext cx="9037985" cy="3657600"/>
          </a:xfrm>
        </p:spPr>
        <p:txBody>
          <a:bodyPr anchor="ctr">
            <a:normAutofit/>
          </a:bodyPr>
          <a:lstStyle>
            <a:lvl1pPr marL="164592" indent="-164592">
              <a:lnSpc>
                <a:spcPct val="100000"/>
              </a:lnSpc>
              <a:spcBef>
                <a:spcPts val="0"/>
              </a:spcBef>
              <a:buNone/>
              <a:defRPr sz="6000" b="1">
                <a:solidFill>
                  <a:schemeClr val="accent4"/>
                </a:solidFill>
                <a:latin typeface="+mj-lt"/>
                <a:cs typeface="Times New Roman" panose="02020603050405020304" pitchFamily="18"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4"/>
                </a:solidFill>
              </a:defRPr>
            </a:lvl1pPr>
          </a:lstStyle>
          <a:p>
            <a:fld id="{32871E99-B1AF-2544-8ABC-7E96B52AD80C}" type="datetime1">
              <a:rPr lang="en-US" smtClean="0"/>
              <a:pPr/>
              <a:t>10/11/2025</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321984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4" y="5349240"/>
            <a:ext cx="9037985" cy="466344"/>
          </a:xfrm>
        </p:spPr>
        <p:txBody>
          <a:bodyPr anchor="ctr">
            <a:normAutofit/>
          </a:bodyPr>
          <a:lstStyle>
            <a:lvl1pPr>
              <a:lnSpc>
                <a:spcPct val="120000"/>
              </a:lnSpc>
              <a:defRPr sz="2000" b="0" i="0">
                <a:solidFill>
                  <a:schemeClr val="accent4"/>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344168"/>
            <a:ext cx="9037985" cy="3291840"/>
          </a:xfrm>
        </p:spPr>
        <p:txBody>
          <a:bodyPr anchor="ctr">
            <a:normAutofit/>
          </a:bodyPr>
          <a:lstStyle>
            <a:lvl1pPr marL="164592" indent="-164592">
              <a:lnSpc>
                <a:spcPct val="100000"/>
              </a:lnSpc>
              <a:spcBef>
                <a:spcPts val="0"/>
              </a:spcBef>
              <a:buNone/>
              <a:defRPr sz="6000" b="1" i="0">
                <a:solidFill>
                  <a:schemeClr val="accent4"/>
                </a:solidFill>
                <a:latin typeface="+mj-lt"/>
                <a:cs typeface="Times New Roman" panose="02020603050405020304" pitchFamily="18"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4"/>
                </a:solidFill>
              </a:defRPr>
            </a:lvl1pPr>
          </a:lstStyle>
          <a:p>
            <a:fld id="{709CB95A-28A9-764B-82F3-523AFC520B08}" type="datetime1">
              <a:rPr lang="en-US" smtClean="0"/>
              <a:pPr/>
              <a:t>10/11/2025</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76784063"/>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0" y="5669280"/>
            <a:ext cx="8881973" cy="466344"/>
          </a:xfrm>
        </p:spPr>
        <p:txBody>
          <a:bodyPr anchor="ctr">
            <a:normAutofit/>
          </a:bodyPr>
          <a:lstStyle>
            <a:lvl1pPr>
              <a:lnSpc>
                <a:spcPct val="120000"/>
              </a:lnSpc>
              <a:defRPr sz="2000" b="0" i="0">
                <a:solidFill>
                  <a:schemeClr val="accent4"/>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97280"/>
            <a:ext cx="9037986" cy="3474720"/>
          </a:xfrm>
        </p:spPr>
        <p:txBody>
          <a:bodyPr anchor="ctr">
            <a:normAutofit/>
          </a:bodyPr>
          <a:lstStyle>
            <a:lvl1pPr marL="164592" indent="-164592">
              <a:lnSpc>
                <a:spcPct val="100000"/>
              </a:lnSpc>
              <a:spcBef>
                <a:spcPts val="0"/>
              </a:spcBef>
              <a:buNone/>
              <a:defRPr sz="6000" b="1" i="0">
                <a:solidFill>
                  <a:schemeClr val="accent4"/>
                </a:solidFill>
                <a:latin typeface="+mj-lt"/>
                <a:cs typeface="Times New Roman" panose="02020603050405020304" pitchFamily="18"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4"/>
                </a:solidFill>
              </a:defRPr>
            </a:lvl1pPr>
          </a:lstStyle>
          <a:p>
            <a:fld id="{64FF7E46-5096-014D-BC27-4A461B337064}" type="datetime1">
              <a:rPr lang="en-US" smtClean="0"/>
              <a:pPr/>
              <a:t>10/11/2025</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37635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190627" y="5109526"/>
            <a:ext cx="9810752" cy="747715"/>
          </a:xfrm>
        </p:spPr>
        <p:txBody>
          <a:bodyPr anchor="ctr">
            <a:normAutofit/>
          </a:bodyPr>
          <a:lstStyle>
            <a:lvl1pPr>
              <a:lnSpc>
                <a:spcPct val="120000"/>
              </a:lnSpc>
              <a:defRPr sz="2000" b="0" i="0">
                <a:solidFill>
                  <a:schemeClr val="accent4"/>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914400" y="2496190"/>
            <a:ext cx="10086979" cy="1865621"/>
          </a:xfrm>
        </p:spPr>
        <p:txBody>
          <a:bodyPr anchor="b">
            <a:normAutofit/>
          </a:bodyPr>
          <a:lstStyle>
            <a:lvl1pPr marL="438912" indent="-438912">
              <a:lnSpc>
                <a:spcPct val="85000"/>
              </a:lnSpc>
              <a:spcBef>
                <a:spcPts val="0"/>
              </a:spcBef>
              <a:buNone/>
              <a:defRPr sz="6000" b="1">
                <a:solidFill>
                  <a:schemeClr val="accent4"/>
                </a:solidFill>
                <a:latin typeface="+mj-lt"/>
                <a:cs typeface="Times New Roman" panose="02020603050405020304" pitchFamily="18" charset="0"/>
              </a:defRPr>
            </a:lvl1pPr>
          </a:lstStyle>
          <a:p>
            <a:pPr lvl="0"/>
            <a:r>
              <a:rPr lang="en-US" dirty="0"/>
              <a:t>Click to add Quote</a:t>
            </a:r>
          </a:p>
        </p:txBody>
      </p:sp>
      <p:sp>
        <p:nvSpPr>
          <p:cNvPr id="28" name="Rectangle 27">
            <a:extLst>
              <a:ext uri="{FF2B5EF4-FFF2-40B4-BE49-F238E27FC236}">
                <a16:creationId xmlns:a16="http://schemas.microsoft.com/office/drawing/2014/main" id="{80B2A5AD-D5FE-CAFA-CA21-CF7AA15D171E}"/>
              </a:ext>
            </a:extLst>
          </p:cNvPr>
          <p:cNvSpPr/>
          <p:nvPr/>
        </p:nvSpPr>
        <p:spPr>
          <a:xfrm rot="-10800000">
            <a:off x="0" y="1"/>
            <a:ext cx="12192000" cy="1384299"/>
          </a:xfrm>
          <a:prstGeom prst="rect">
            <a:avLst/>
          </a:prstGeom>
          <a:solidFill>
            <a:schemeClr val="tx2"/>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4400" y="6453002"/>
            <a:ext cx="3494314" cy="365125"/>
          </a:xfrm>
        </p:spPr>
        <p:txBody>
          <a:bodyPr/>
          <a:lstStyle>
            <a:lvl1pPr>
              <a:defRPr>
                <a:solidFill>
                  <a:schemeClr val="accent4"/>
                </a:solidFill>
              </a:defRPr>
            </a:lvl1pPr>
          </a:lstStyle>
          <a:p>
            <a:fld id="{32871E99-B1AF-2544-8ABC-7E96B52AD80C}" type="datetime1">
              <a:rPr lang="en-US" smtClean="0"/>
              <a:pPr/>
              <a:t>10/11/2025</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7816531" y="6453002"/>
            <a:ext cx="2805405" cy="365125"/>
          </a:xfrm>
        </p:spPr>
        <p:txBody>
          <a:bodyPr/>
          <a:lstStyle>
            <a:lvl1pPr>
              <a:defRPr>
                <a:solidFill>
                  <a:schemeClr val="accent4"/>
                </a:solidFill>
              </a:defRPr>
            </a:lvl1p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0572172" y="6453002"/>
            <a:ext cx="429207" cy="365125"/>
          </a:xfrm>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534203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10923932" cy="1113477"/>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1748476"/>
            <a:ext cx="5266091" cy="4474524"/>
          </a:xfrm>
        </p:spPr>
        <p:txBody>
          <a:bodyPr>
            <a:normAutofit/>
          </a:bodyPr>
          <a:lstStyle>
            <a:lvl1pPr marL="0" indent="0">
              <a:buNone/>
              <a:defRPr sz="1600" b="0" i="0">
                <a:latin typeface="Avenir Next LT Pro Light" panose="020B0304020202020204" pitchFamily="34" charset="77"/>
              </a:defRPr>
            </a:lvl1pPr>
            <a:lvl2pPr marL="228600" indent="0">
              <a:buNone/>
              <a:defRPr sz="1600" b="0" i="0">
                <a:latin typeface="Avenir Next LT Pro Light" panose="020B0304020202020204" pitchFamily="34" charset="77"/>
              </a:defRPr>
            </a:lvl2pPr>
            <a:lvl3pPr marL="457200" indent="0">
              <a:buNone/>
              <a:defRPr sz="1600" b="0" i="0">
                <a:latin typeface="Avenir Next LT Pro Light" panose="020B0304020202020204" pitchFamily="34" charset="77"/>
              </a:defRPr>
            </a:lvl3pPr>
          </a:lstStyle>
          <a:p>
            <a:pPr lvl="0"/>
            <a:r>
              <a:rPr lang="en-US"/>
              <a:t>Click to edit Master text styles</a:t>
            </a:r>
          </a:p>
          <a:p>
            <a:pPr lvl="1"/>
            <a:r>
              <a:rPr lang="en-US"/>
              <a:t>Second level</a:t>
            </a:r>
          </a:p>
          <a:p>
            <a:pPr lvl="2"/>
            <a:r>
              <a:rPr lang="en-US"/>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6499" y="1748476"/>
            <a:ext cx="5271461" cy="4474524"/>
          </a:xfrm>
        </p:spPr>
        <p:txBody>
          <a:bodyPr>
            <a:normAutofit/>
          </a:bodyPr>
          <a:lstStyle>
            <a:lvl1pPr marL="0" indent="0">
              <a:buNone/>
              <a:defRPr sz="1600" b="0" i="0">
                <a:latin typeface="Avenir Next LT Pro Light" panose="020B0304020202020204" pitchFamily="34" charset="77"/>
              </a:defRPr>
            </a:lvl1pPr>
            <a:lvl2pPr marL="228600" indent="0">
              <a:buNone/>
              <a:defRPr sz="1600" b="0" i="0">
                <a:latin typeface="Avenir Next LT Pro Light" panose="020B0304020202020204" pitchFamily="34" charset="77"/>
              </a:defRPr>
            </a:lvl2pPr>
            <a:lvl3pPr marL="457200" indent="0">
              <a:buNone/>
              <a:defRPr sz="1600" b="0" i="0">
                <a:latin typeface="Avenir Next LT Pro Light" panose="020B0304020202020204" pitchFamily="34" charset="77"/>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8B6B797-8C96-7B40-858A-31DC30E46B99}"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890630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wo Content 2">
    <p:bg>
      <p:bgPr>
        <a:solidFill>
          <a:schemeClr val="accent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11D39F5-1C3E-0C82-7C38-50FAC164C4D7}"/>
              </a:ext>
            </a:extLst>
          </p:cNvPr>
          <p:cNvSpPr/>
          <p:nvPr/>
        </p:nvSpPr>
        <p:spPr>
          <a:xfrm rot="5400000">
            <a:off x="-2641600" y="2641600"/>
            <a:ext cx="6858000" cy="1574800"/>
          </a:xfrm>
          <a:prstGeom prst="rect">
            <a:avLst/>
          </a:prstGeom>
          <a:solidFill>
            <a:schemeClr val="tx2"/>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519979" y="634998"/>
            <a:ext cx="8481399" cy="1494477"/>
          </a:xfrm>
        </p:spPr>
        <p:txBody>
          <a:bodyPr anchor="b"/>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2514604" y="2726190"/>
            <a:ext cx="3771900" cy="2749095"/>
          </a:xfrm>
        </p:spPr>
        <p:txBody>
          <a:bodyPr>
            <a:normAutofit/>
          </a:bodyPr>
          <a:lstStyle>
            <a:lvl1pPr marL="0" indent="0">
              <a:buNone/>
              <a:defRPr sz="1600"/>
            </a:lvl1pPr>
            <a:lvl2pPr marL="228600" indent="0">
              <a:buNone/>
              <a:defRPr sz="1800"/>
            </a:lvl2pPr>
            <a:lvl3pPr marL="457200" indent="0">
              <a:buNone/>
              <a:defRPr sz="1800"/>
            </a:lvl3pPr>
          </a:lstStyle>
          <a:p>
            <a:pPr lvl="0"/>
            <a:r>
              <a:rPr lang="en-US"/>
              <a:t>Click to edit Master text styles</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7224097" y="2726190"/>
            <a:ext cx="3777282" cy="2749095"/>
          </a:xfrm>
        </p:spPr>
        <p:txBody>
          <a:bodyPr>
            <a:normAutofit/>
          </a:bodyPr>
          <a:lstStyle>
            <a:lvl1pPr marL="0" indent="0">
              <a:buNone/>
              <a:defRPr sz="1600"/>
            </a:lvl1pPr>
            <a:lvl2pPr marL="228600" indent="0">
              <a:buNone/>
              <a:defRPr sz="1800"/>
            </a:lvl2pPr>
            <a:lvl3pPr marL="457200" indent="0">
              <a:buNone/>
              <a:defRPr sz="1800"/>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15965" y="6453002"/>
            <a:ext cx="3494314" cy="365125"/>
          </a:xfrm>
        </p:spPr>
        <p:txBody>
          <a:bodyPr/>
          <a:lstStyle/>
          <a:p>
            <a:fld id="{98B6B797-8C96-7B40-858A-31DC30E46B99}"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16530" y="6453002"/>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572171"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4649159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60495" y="634999"/>
            <a:ext cx="10897465" cy="1113475"/>
          </a:xfrm>
        </p:spPr>
        <p:txBody>
          <a:bodyPr/>
          <a:lstStyle>
            <a:lvl1pPr>
              <a:defRPr b="1" i="0">
                <a:latin typeface="Times New Roman" panose="02020603050405020304" pitchFamily="18" charset="0"/>
                <a:cs typeface="Times New Roman" panose="02020603050405020304" pitchFamily="18" charset="0"/>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1685735"/>
            <a:ext cx="5266085" cy="559834"/>
          </a:xfrm>
        </p:spPr>
        <p:txBody>
          <a:bodyPr anchor="b">
            <a:normAutofit/>
          </a:bodyPr>
          <a:lstStyle>
            <a:lvl1pPr marL="0" indent="0">
              <a:lnSpc>
                <a:spcPct val="90000"/>
              </a:lnSpc>
              <a:buNone/>
              <a:defRPr sz="2000" b="1" i="0" cap="none" baseline="0">
                <a:latin typeface="Avenir Next LT Pro Demi" panose="020B0504020202020204" pitchFamily="34"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387600"/>
            <a:ext cx="5266085" cy="3835400"/>
          </a:xfrm>
        </p:spPr>
        <p:txBody>
          <a:bodyPr>
            <a:normAutofit/>
          </a:bodyPr>
          <a:lstStyle>
            <a:lvl1pPr marL="0" indent="0">
              <a:buNone/>
              <a:defRPr sz="1600" b="0" i="0">
                <a:latin typeface="Avenir Next LT Pro" panose="020B0504020202020204" pitchFamily="34" charset="77"/>
              </a:defRPr>
            </a:lvl1pPr>
            <a:lvl2pPr marL="228600" indent="0">
              <a:buNone/>
              <a:defRPr sz="1600" b="0" i="0">
                <a:latin typeface="Avenir Next LT Pro" panose="020B0504020202020204" pitchFamily="34" charset="77"/>
              </a:defRPr>
            </a:lvl2pPr>
            <a:lvl3pPr marL="457200" indent="0">
              <a:buNone/>
              <a:defRPr sz="1600" b="0" i="0">
                <a:latin typeface="Avenir Next LT Pro" panose="020B0504020202020204" pitchFamily="34" charset="77"/>
              </a:defRPr>
            </a:lvl3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498" y="1685735"/>
            <a:ext cx="5271463" cy="559834"/>
          </a:xfrm>
        </p:spPr>
        <p:txBody>
          <a:bodyPr anchor="b">
            <a:normAutofit/>
          </a:bodyPr>
          <a:lstStyle>
            <a:lvl1pPr marL="0" indent="0">
              <a:lnSpc>
                <a:spcPct val="90000"/>
              </a:lnSpc>
              <a:buNone/>
              <a:defRPr sz="2000" b="1" i="0" cap="none" baseline="0">
                <a:latin typeface="Avenir Next LT Pro Demi" panose="020B0504020202020204" pitchFamily="34"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387600"/>
            <a:ext cx="5271462" cy="3835400"/>
          </a:xfrm>
        </p:spPr>
        <p:txBody>
          <a:bodyPr>
            <a:normAutofit/>
          </a:bodyPr>
          <a:lstStyle>
            <a:lvl1pPr marL="0" indent="0">
              <a:buNone/>
              <a:defRPr sz="1600" b="0" i="0">
                <a:latin typeface="Avenir Next LT Pro" panose="020B0504020202020204" pitchFamily="34" charset="77"/>
              </a:defRPr>
            </a:lvl1pPr>
            <a:lvl2pPr marL="228600" indent="0">
              <a:buNone/>
              <a:defRPr sz="1600" b="0" i="0">
                <a:latin typeface="Avenir Next LT Pro" panose="020B0504020202020204" pitchFamily="34" charset="77"/>
              </a:defRPr>
            </a:lvl2pPr>
            <a:lvl3pPr marL="457200" indent="0">
              <a:buNone/>
              <a:defRPr sz="1600" b="0" i="0">
                <a:latin typeface="Avenir Next LT Pro" panose="020B0504020202020204" pitchFamily="34" charset="77"/>
              </a:defRPr>
            </a:lvl3pPr>
          </a:lstStyle>
          <a:p>
            <a:pPr lvl="0"/>
            <a:r>
              <a:rPr lang="en-US"/>
              <a:t>Click to edit Master text styles</a:t>
            </a:r>
          </a:p>
          <a:p>
            <a:pPr lvl="1"/>
            <a:r>
              <a:rPr lang="en-US"/>
              <a:t>Second level</a:t>
            </a:r>
          </a:p>
          <a:p>
            <a:pPr lvl="2"/>
            <a:r>
              <a:rPr lang="en-US"/>
              <a:t>Third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7E46317-D46A-0048-A871-AEF9DE49A7CF}" type="datetime1">
              <a:rPr lang="en-US" smtClean="0"/>
              <a:t>10/11/2025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35886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lvl1pPr>
              <a:defRPr b="1" i="0">
                <a:latin typeface="Times New Roman" panose="02020603050405020304" pitchFamily="18" charset="0"/>
                <a:cs typeface="Times New Roman" panose="02020603050405020304" pitchFamily="18" charset="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AA61185-F2DE-8040-8984-4BB660A07A30}" type="datetime1">
              <a:rPr lang="en-US" smtClean="0"/>
              <a:t>10/11/2025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396183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C94ADBD-4F70-7340-AA85-2018E3C9401A}" type="datetime1">
              <a:rPr lang="en-US" smtClean="0"/>
              <a:t>10/11/2025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663756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8" y="634999"/>
            <a:ext cx="3771908" cy="1488134"/>
          </a:xfrm>
        </p:spPr>
        <p:txBody>
          <a:bodyPr anchor="t">
            <a:normAutofit/>
          </a:bodyPr>
          <a:lstStyle>
            <a:lvl1pPr>
              <a:defRPr sz="4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71908" cy="37277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62527" y="634999"/>
            <a:ext cx="6595435" cy="5588001"/>
          </a:xfrm>
        </p:spPr>
        <p:txBody>
          <a:bodyPr>
            <a:normAutofit/>
          </a:bodyPr>
          <a:lstStyle>
            <a:lvl1pPr marL="0" indent="0">
              <a:buNone/>
              <a:defRPr sz="1600"/>
            </a:lvl1pPr>
            <a:lvl2pPr marL="228600" indent="0">
              <a:buNone/>
              <a:defRPr sz="1600"/>
            </a:lvl2pPr>
            <a:lvl3pPr marL="457200" indent="0">
              <a:buNone/>
              <a:defRPr sz="16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292D1322-2C70-6641-9F75-CA20FA3485FD}" type="datetime1">
              <a:rPr lang="en-US" smtClean="0"/>
              <a:t>10/11/2025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334903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8" y="634998"/>
            <a:ext cx="3771908" cy="2242191"/>
          </a:xfrm>
        </p:spPr>
        <p:txBody>
          <a:bodyPr anchor="t">
            <a:normAutofit/>
          </a:bodyPr>
          <a:lstStyle>
            <a:lvl1pPr>
              <a:defRPr sz="4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3968" y="2877189"/>
            <a:ext cx="3761368" cy="334581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C681172F-8B87-C246-AF2A-44BADFF81A4F}" type="datetime1">
              <a:rPr lang="en-US" smtClean="0"/>
              <a:t>10/11/2025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280024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7322954" cy="2607951"/>
          </a:xfrm>
        </p:spPr>
        <p:txBody>
          <a:bodyPr anchor="b">
            <a:noAutofit/>
          </a:bodyPr>
          <a:lstStyle>
            <a:lvl1pPr>
              <a:defRPr sz="60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41479" y="3615051"/>
            <a:ext cx="10861669" cy="2607949"/>
          </a:xfrm>
        </p:spPr>
        <p:txBody>
          <a:bodyPr>
            <a:normAutofit/>
          </a:bodyPr>
          <a:lstStyle>
            <a:lvl1pPr marL="0" indent="0">
              <a:buNone/>
              <a:defRPr sz="2000">
                <a:solidFill>
                  <a:schemeClr val="tx1"/>
                </a:solidFill>
              </a:defRPr>
            </a:lvl1pPr>
            <a:lvl2pPr marL="228600" indent="0">
              <a:buNone/>
              <a:defRPr sz="2000">
                <a:solidFill>
                  <a:schemeClr val="tx1"/>
                </a:solidFill>
              </a:defRPr>
            </a:lvl2pPr>
            <a:lvl3pPr marL="457200" indent="0">
              <a:buNone/>
              <a:defRPr sz="2000">
                <a:solidFill>
                  <a:schemeClr val="tx1"/>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DE46D60-4824-2B46-A429-6FFFC876163D}" type="datetime1">
              <a:rPr lang="en-US" smtClean="0"/>
              <a:pPr/>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32368632"/>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627318"/>
            <a:ext cx="8481400" cy="1842020"/>
          </a:xfrm>
        </p:spPr>
        <p:txBody>
          <a:bodyPr anchor="b">
            <a:noAutofit/>
          </a:bodyPr>
          <a:lstStyle>
            <a:lvl1pPr>
              <a:defRPr sz="6000">
                <a:solidFill>
                  <a:schemeClr val="accent4"/>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157" y="3622674"/>
            <a:ext cx="8481271" cy="1279615"/>
          </a:xfrm>
        </p:spPr>
        <p:txBody>
          <a:bodyPr>
            <a:noAutofit/>
          </a:bodyPr>
          <a:lstStyle>
            <a:lvl1pPr marL="0" indent="0">
              <a:buNone/>
              <a:defRPr sz="2000">
                <a:solidFill>
                  <a:schemeClr val="accent4"/>
                </a:solidFill>
              </a:defRPr>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4"/>
                </a:solidFill>
              </a:defRPr>
            </a:lvl1pPr>
          </a:lstStyle>
          <a:p>
            <a:fld id="{749DCBF9-491D-F34D-B5AD-D621777F4E56}" type="datetime1">
              <a:rPr lang="en-US" smtClean="0"/>
              <a:pPr/>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4"/>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38280859"/>
      </p:ext>
    </p:extLst>
  </p:cSld>
  <p:clrMapOvr>
    <a:overrideClrMapping bg1="lt1" tx1="dk1" bg2="lt2" tx2="dk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FC7910A-FDD4-CFB6-5D08-8738CFD7F6FC}"/>
              </a:ext>
            </a:extLst>
          </p:cNvPr>
          <p:cNvSpPr>
            <a:spLocks noGrp="1"/>
          </p:cNvSpPr>
          <p:nvPr>
            <p:ph type="title"/>
          </p:nvPr>
        </p:nvSpPr>
        <p:spPr>
          <a:xfrm>
            <a:off x="2519980" y="1001715"/>
            <a:ext cx="8481399" cy="1875475"/>
          </a:xfrm>
        </p:spPr>
        <p:txBody>
          <a:bodyPr anchor="b">
            <a:noAutofit/>
          </a:bodyPr>
          <a:lstStyle>
            <a:lvl1pPr>
              <a:defRPr sz="6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2519980" y="3594099"/>
            <a:ext cx="8481400" cy="2743200"/>
          </a:xfrm>
        </p:spPr>
        <p:txBody>
          <a:bodyPr>
            <a:normAutofit/>
          </a:bodyPr>
          <a:lstStyle>
            <a:lvl1pPr marL="0" indent="0">
              <a:buNone/>
              <a:defRPr sz="2000"/>
            </a:lvl1pPr>
            <a:lvl2pPr marL="228600" indent="0">
              <a:buNone/>
              <a:defRPr sz="2000"/>
            </a:lvl2pPr>
            <a:lvl3pPr marL="457200" indent="0">
              <a:buNone/>
              <a:defRPr sz="2000"/>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2519979" y="6453002"/>
            <a:ext cx="3494314" cy="365125"/>
          </a:xfrm>
        </p:spPr>
        <p:txBody>
          <a:bodyPr/>
          <a:lstStyle/>
          <a:p>
            <a:fld id="{7DE46D60-4824-2B46-A429-6FFFC876163D}"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816531"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572172" y="6453002"/>
            <a:ext cx="429207" cy="365125"/>
          </a:xfrm>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94C3DD8A-D366-C703-9E6F-DD3DBC4C8F89}"/>
              </a:ext>
            </a:extLst>
          </p:cNvPr>
          <p:cNvSpPr/>
          <p:nvPr/>
        </p:nvSpPr>
        <p:spPr>
          <a:xfrm rot="5400000">
            <a:off x="-2641600" y="2641600"/>
            <a:ext cx="6858000" cy="1574800"/>
          </a:xfrm>
          <a:prstGeom prst="rect">
            <a:avLst/>
          </a:prstGeom>
          <a:solidFill>
            <a:schemeClr val="bg2"/>
          </a:solid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59697077"/>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34029" y="6453002"/>
            <a:ext cx="3494314" cy="365125"/>
          </a:xfrm>
          <a:prstGeom prst="rect">
            <a:avLst/>
          </a:prstGeom>
        </p:spPr>
        <p:txBody>
          <a:bodyPr vert="horz" lIns="0" tIns="0" rIns="0" bIns="0" rtlCol="0" anchor="ctr"/>
          <a:lstStyle>
            <a:lvl1pPr algn="l">
              <a:defRPr sz="900" b="0" i="0">
                <a:solidFill>
                  <a:schemeClr val="accent4"/>
                </a:solidFill>
                <a:latin typeface="+mn-lt"/>
              </a:defRPr>
            </a:lvl1pPr>
          </a:lstStyle>
          <a:p>
            <a:fld id="{751CB43A-CDDD-6A4B-A6FC-B11CEFA147CB}" type="datetime1">
              <a:rPr lang="en-US" smtClean="0"/>
              <a:pPr/>
              <a:t>10/11/2025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373114" y="6453002"/>
            <a:ext cx="2805405" cy="365125"/>
          </a:xfrm>
          <a:prstGeom prst="rect">
            <a:avLst/>
          </a:prstGeom>
        </p:spPr>
        <p:txBody>
          <a:bodyPr vert="horz" lIns="0" tIns="0" rIns="0" bIns="0" rtlCol="0" anchor="ctr"/>
          <a:lstStyle>
            <a:lvl1pPr algn="r">
              <a:defRPr sz="900" b="0" i="0">
                <a:solidFill>
                  <a:schemeClr val="accent4"/>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28755" y="6453002"/>
            <a:ext cx="429207" cy="365125"/>
          </a:xfrm>
          <a:prstGeom prst="rect">
            <a:avLst/>
          </a:prstGeom>
        </p:spPr>
        <p:txBody>
          <a:bodyPr vert="horz" lIns="0" tIns="0" rIns="0" bIns="0" rtlCol="0" anchor="ctr"/>
          <a:lstStyle>
            <a:lvl1pPr algn="r">
              <a:defRPr sz="900" b="0" i="0">
                <a:solidFill>
                  <a:schemeClr val="accent4"/>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1748474"/>
            <a:ext cx="10923933" cy="4474526"/>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8"/>
            <a:ext cx="10923934" cy="1113475"/>
          </a:xfrm>
          <a:prstGeom prst="rect">
            <a:avLst/>
          </a:prstGeom>
        </p:spPr>
        <p:txBody>
          <a:bodyPr vert="horz" lIns="0" tIns="0" rIns="0" bIns="0" rtlCol="0" anchor="t">
            <a:normAutofit/>
          </a:bodyPr>
          <a:lstStyle/>
          <a:p>
            <a:r>
              <a:rPr lang="en-US" dirty="0"/>
              <a:t>Click to edit Master title style</a:t>
            </a:r>
          </a:p>
        </p:txBody>
      </p:sp>
    </p:spTree>
    <p:extLst>
      <p:ext uri="{BB962C8B-B14F-4D97-AF65-F5344CB8AC3E}">
        <p14:creationId xmlns:p14="http://schemas.microsoft.com/office/powerpoint/2010/main" val="3626120239"/>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40" r:id="rId3"/>
    <p:sldLayoutId id="2147484041" r:id="rId4"/>
    <p:sldLayoutId id="2147484042" r:id="rId5"/>
    <p:sldLayoutId id="2147484043" r:id="rId6"/>
    <p:sldLayoutId id="2147484044" r:id="rId7"/>
    <p:sldLayoutId id="2147484045" r:id="rId8"/>
    <p:sldLayoutId id="2147484046" r:id="rId9"/>
    <p:sldLayoutId id="2147484047" r:id="rId10"/>
    <p:sldLayoutId id="2147484048" r:id="rId11"/>
    <p:sldLayoutId id="2147484049" r:id="rId12"/>
    <p:sldLayoutId id="2147484050" r:id="rId13"/>
    <p:sldLayoutId id="2147484051" r:id="rId14"/>
    <p:sldLayoutId id="2147484052" r:id="rId15"/>
    <p:sldLayoutId id="2147484053" r:id="rId16"/>
    <p:sldLayoutId id="2147484054" r:id="rId17"/>
    <p:sldLayoutId id="2147484055" r:id="rId18"/>
    <p:sldLayoutId id="2147484056" r:id="rId19"/>
    <p:sldLayoutId id="2147484057" r:id="rId20"/>
    <p:sldLayoutId id="2147484039" r:id="rId21"/>
    <p:sldLayoutId id="2147484091" r:id="rId22"/>
    <p:sldLayoutId id="2147484058" r:id="rId23"/>
    <p:sldLayoutId id="2147484059" r:id="rId24"/>
    <p:sldLayoutId id="2147484060" r:id="rId25"/>
    <p:sldLayoutId id="2147484061" r:id="rId26"/>
    <p:sldLayoutId id="2147484062" r:id="rId27"/>
    <p:sldLayoutId id="2147484063" r:id="rId28"/>
    <p:sldLayoutId id="2147484064" r:id="rId29"/>
    <p:sldLayoutId id="2147484065" r:id="rId30"/>
    <p:sldLayoutId id="2147484066" r:id="rId31"/>
    <p:sldLayoutId id="2147484067" r:id="rId32"/>
    <p:sldLayoutId id="2147484068" r:id="rId33"/>
    <p:sldLayoutId id="2147484069" r:id="rId34"/>
    <p:sldLayoutId id="2147484070" r:id="rId35"/>
    <p:sldLayoutId id="2147484071" r:id="rId36"/>
    <p:sldLayoutId id="2147484072" r:id="rId37"/>
    <p:sldLayoutId id="2147484073" r:id="rId38"/>
    <p:sldLayoutId id="2147484074" r:id="rId39"/>
    <p:sldLayoutId id="2147484075" r:id="rId40"/>
    <p:sldLayoutId id="2147484076" r:id="rId41"/>
    <p:sldLayoutId id="2147484077" r:id="rId42"/>
    <p:sldLayoutId id="2147484078" r:id="rId43"/>
    <p:sldLayoutId id="2147484079" r:id="rId44"/>
    <p:sldLayoutId id="2147484080" r:id="rId45"/>
    <p:sldLayoutId id="2147484081" r:id="rId46"/>
    <p:sldLayoutId id="2147484082" r:id="rId47"/>
    <p:sldLayoutId id="2147484083" r:id="rId48"/>
    <p:sldLayoutId id="2147484084" r:id="rId49"/>
    <p:sldLayoutId id="2147484085" r:id="rId50"/>
    <p:sldLayoutId id="2147484086" r:id="rId51"/>
    <p:sldLayoutId id="2147484087" r:id="rId52"/>
    <p:sldLayoutId id="2147484088" r:id="rId53"/>
    <p:sldLayoutId id="2147484089" r:id="rId54"/>
    <p:sldLayoutId id="2147484090" r:id="rId55"/>
    <p:sldLayoutId id="2147484092" r:id="rId56"/>
    <p:sldLayoutId id="2147484093" r:id="rId57"/>
    <p:sldLayoutId id="2147484094" r:id="rId58"/>
    <p:sldLayoutId id="2147484095" r:id="rId59"/>
    <p:sldLayoutId id="2147484096" r:id="rId60"/>
    <p:sldLayoutId id="2147484097" r:id="rId61"/>
    <p:sldLayoutId id="2147484099" r:id="rId62"/>
    <p:sldLayoutId id="2147484098" r:id="rId63"/>
  </p:sldLayoutIdLst>
  <p:hf sldNum="0" hdr="0" ftr="0" dt="0"/>
  <p:txStyles>
    <p:titleStyle>
      <a:lvl1pPr algn="l" defTabSz="914400" rtl="0" eaLnBrk="1" latinLnBrk="0" hangingPunct="1">
        <a:lnSpc>
          <a:spcPct val="80000"/>
        </a:lnSpc>
        <a:spcBef>
          <a:spcPct val="0"/>
        </a:spcBef>
        <a:buNone/>
        <a:defRPr sz="4800" b="1" kern="1200" spc="20" baseline="0">
          <a:solidFill>
            <a:schemeClr val="accent4"/>
          </a:solidFill>
          <a:latin typeface="+mj-lt"/>
          <a:ea typeface="+mj-ea"/>
          <a:cs typeface="Times New Roman" panose="02020603050405020304" pitchFamily="18" charset="0"/>
        </a:defRPr>
      </a:lvl1pPr>
    </p:titleStyle>
    <p:bodyStyle>
      <a:lvl1pPr marL="228600" indent="-228600" algn="l" defTabSz="914400" rtl="0" eaLnBrk="1" latinLnBrk="0" hangingPunct="1">
        <a:lnSpc>
          <a:spcPct val="104000"/>
        </a:lnSpc>
        <a:spcBef>
          <a:spcPts val="1000"/>
        </a:spcBef>
        <a:buFont typeface="Arial" panose="020B0604020202020204" pitchFamily="34" charset="0"/>
        <a:buChar char="•"/>
        <a:defRPr sz="1800" b="0" i="0" kern="1200" spc="20" baseline="0">
          <a:solidFill>
            <a:schemeClr val="accent4"/>
          </a:solidFill>
          <a:latin typeface="+mn-lt"/>
          <a:ea typeface="+mn-ea"/>
          <a:cs typeface="+mn-cs"/>
        </a:defRPr>
      </a:lvl1pPr>
      <a:lvl2pPr marL="457200" indent="-228600" algn="l" defTabSz="914400" rtl="0" eaLnBrk="1" latinLnBrk="0" hangingPunct="1">
        <a:lnSpc>
          <a:spcPct val="104000"/>
        </a:lnSpc>
        <a:spcBef>
          <a:spcPts val="500"/>
        </a:spcBef>
        <a:buFont typeface="Arial" panose="020B0604020202020204" pitchFamily="34" charset="0"/>
        <a:buChar char="•"/>
        <a:defRPr sz="1600" b="0" i="0" kern="1200" spc="20" baseline="0">
          <a:solidFill>
            <a:schemeClr val="accent4"/>
          </a:solidFill>
          <a:latin typeface="+mn-lt"/>
          <a:ea typeface="+mn-ea"/>
          <a:cs typeface="+mn-cs"/>
        </a:defRPr>
      </a:lvl2pPr>
      <a:lvl3pPr marL="685800" indent="-228600" algn="l" defTabSz="914400" rtl="0" eaLnBrk="1" latinLnBrk="0" hangingPunct="1">
        <a:lnSpc>
          <a:spcPct val="104000"/>
        </a:lnSpc>
        <a:spcBef>
          <a:spcPts val="500"/>
        </a:spcBef>
        <a:buFont typeface="Arial" panose="020B0604020202020204" pitchFamily="34" charset="0"/>
        <a:buChar char="•"/>
        <a:defRPr sz="1400" b="0" i="0" kern="1200" spc="20" baseline="0">
          <a:solidFill>
            <a:schemeClr val="accent4"/>
          </a:solidFill>
          <a:latin typeface="+mn-lt"/>
          <a:ea typeface="+mn-ea"/>
          <a:cs typeface="+mn-cs"/>
        </a:defRPr>
      </a:lvl3pPr>
      <a:lvl4pPr marL="914400" indent="-22860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Avenir Next LT Pro Light" panose="020B0304020202020204" pitchFamily="34" charset="77"/>
          <a:ea typeface="+mn-ea"/>
          <a:cs typeface="+mn-cs"/>
        </a:defRPr>
      </a:lvl4pPr>
      <a:lvl5pPr marL="1143000" indent="-228600" algn="l" defTabSz="914400" rtl="0" eaLnBrk="1" latinLnBrk="0" hangingPunct="1">
        <a:lnSpc>
          <a:spcPct val="100000"/>
        </a:lnSpc>
        <a:spcBef>
          <a:spcPts val="500"/>
        </a:spcBef>
        <a:buFont typeface="Arial" panose="020B0604020202020204" pitchFamily="34" charset="0"/>
        <a:buChar char="•"/>
        <a:defRPr sz="1200" b="0" i="0" kern="1200">
          <a:solidFill>
            <a:schemeClr val="tx1"/>
          </a:solidFill>
          <a:latin typeface="Avenir Next LT Pro Light" panose="020B03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9.jpeg"/></Relationships>
</file>

<file path=ppt/slides/_rels/slide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5.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hyperlink" Target="https://www.aihr.com/blog/job-analysis/"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5" Type="http://schemas.openxmlformats.org/officeDocument/2006/relationships/hyperlink" Target="https://careers.bcg.com/global/en/case-interview-preparation" TargetMode="External"/><Relationship Id="rId4" Type="http://schemas.openxmlformats.org/officeDocument/2006/relationships/hyperlink" Target="https://www.davidsonmorris.com/person-specificatio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group of people walking on the sidewalk">
            <a:extLst>
              <a:ext uri="{FF2B5EF4-FFF2-40B4-BE49-F238E27FC236}">
                <a16:creationId xmlns:a16="http://schemas.microsoft.com/office/drawing/2014/main" id="{B3D2A9F4-5054-8973-491F-3B916CFA4271}"/>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1066804" y="3002507"/>
            <a:ext cx="6981822" cy="1465572"/>
          </a:xfrm>
        </p:spPr>
        <p:txBody>
          <a:bodyPr/>
          <a:lstStyle/>
          <a:p>
            <a:pPr algn="ctr"/>
            <a:r>
              <a:rPr lang="en-US" sz="3200" dirty="0"/>
              <a:t>Developing and Managing Individuals and Teams Component 1</a:t>
            </a:r>
          </a:p>
        </p:txBody>
      </p:sp>
      <p:pic>
        <p:nvPicPr>
          <p:cNvPr id="1026" name="Picture 2" descr="UWTSD Birmingham Campus | LinkedIn">
            <a:extLst>
              <a:ext uri="{FF2B5EF4-FFF2-40B4-BE49-F238E27FC236}">
                <a16:creationId xmlns:a16="http://schemas.microsoft.com/office/drawing/2014/main" id="{CCD29B55-E0D6-1872-9A4B-EC23AFBFB1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09660" y="2875510"/>
            <a:ext cx="3482340" cy="3001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C25420F-B48E-009E-430E-79CF35B46F44}"/>
              </a:ext>
            </a:extLst>
          </p:cNvPr>
          <p:cNvSpPr>
            <a:spLocks noGrp="1"/>
          </p:cNvSpPr>
          <p:nvPr>
            <p:ph type="pic" sz="quarter" idx="17"/>
          </p:nvPr>
        </p:nvSpPr>
        <p:spPr/>
        <p:txBody>
          <a:bodyPr/>
          <a:lstStyle/>
          <a:p>
            <a:endParaRPr lang="en-GB"/>
          </a:p>
        </p:txBody>
      </p:sp>
      <p:sp>
        <p:nvSpPr>
          <p:cNvPr id="3" name="Title 2">
            <a:extLst>
              <a:ext uri="{FF2B5EF4-FFF2-40B4-BE49-F238E27FC236}">
                <a16:creationId xmlns:a16="http://schemas.microsoft.com/office/drawing/2014/main" id="{18A205A5-EEB6-A305-A0BB-FFF1D09BCCE9}"/>
              </a:ext>
            </a:extLst>
          </p:cNvPr>
          <p:cNvSpPr>
            <a:spLocks noGrp="1"/>
          </p:cNvSpPr>
          <p:nvPr>
            <p:ph type="ctrTitle"/>
          </p:nvPr>
        </p:nvSpPr>
        <p:spPr>
          <a:xfrm>
            <a:off x="287383" y="3242949"/>
            <a:ext cx="7885065" cy="1866575"/>
          </a:xfrm>
        </p:spPr>
        <p:txBody>
          <a:bodyPr/>
          <a:lstStyle/>
          <a:p>
            <a:r>
              <a:rPr lang="en-GB" sz="3500" dirty="0"/>
              <a:t>Student name: Ivaylo Trandev</a:t>
            </a:r>
            <a:br>
              <a:rPr lang="en-GB" sz="3500" dirty="0"/>
            </a:br>
            <a:r>
              <a:rPr lang="en-GB" sz="3500" dirty="0"/>
              <a:t>Student number: 2413667</a:t>
            </a:r>
            <a:br>
              <a:rPr lang="en-GB" sz="3500" dirty="0"/>
            </a:br>
            <a:r>
              <a:rPr lang="en-GB" sz="3500" dirty="0"/>
              <a:t>Lecture Name: Doreen Nyaa </a:t>
            </a:r>
            <a:r>
              <a:rPr lang="en-GB" sz="3500" dirty="0" err="1"/>
              <a:t>Amundam</a:t>
            </a:r>
            <a:br>
              <a:rPr lang="en-GB" sz="3500" dirty="0"/>
            </a:br>
            <a:r>
              <a:rPr lang="en-GB" sz="3500" dirty="0"/>
              <a:t>Module code: LCLM5002</a:t>
            </a:r>
          </a:p>
        </p:txBody>
      </p:sp>
      <p:pic>
        <p:nvPicPr>
          <p:cNvPr id="2052" name="Picture 4" descr="UWTSD Birmingham Campus | LinkedIn">
            <a:extLst>
              <a:ext uri="{FF2B5EF4-FFF2-40B4-BE49-F238E27FC236}">
                <a16:creationId xmlns:a16="http://schemas.microsoft.com/office/drawing/2014/main" id="{1F68C7F3-5E5E-1ED0-5DF0-E577CA0D3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6673" y="2867891"/>
            <a:ext cx="3465327" cy="3011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8192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348343" y="634999"/>
            <a:ext cx="4999045" cy="1106715"/>
          </a:xfrm>
        </p:spPr>
        <p:txBody>
          <a:bodyPr/>
          <a:lstStyle/>
          <a:p>
            <a:r>
              <a:rPr lang="en-US" dirty="0"/>
              <a:t>Table of contents </a:t>
            </a:r>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a:xfrm>
            <a:off x="348343" y="2351313"/>
            <a:ext cx="4999045" cy="3918857"/>
          </a:xfrm>
        </p:spPr>
        <p:txBody>
          <a:bodyPr>
            <a:normAutofit fontScale="47500" lnSpcReduction="20000"/>
          </a:bodyPr>
          <a:lstStyle/>
          <a:p>
            <a:pPr>
              <a:lnSpc>
                <a:spcPct val="160000"/>
              </a:lnSpc>
            </a:pPr>
            <a:r>
              <a:rPr lang="en-US" sz="3500" dirty="0">
                <a:latin typeface="+mj-lt"/>
              </a:rPr>
              <a:t>Introduction	</a:t>
            </a:r>
          </a:p>
          <a:p>
            <a:pPr>
              <a:lnSpc>
                <a:spcPct val="160000"/>
              </a:lnSpc>
            </a:pPr>
            <a:r>
              <a:rPr lang="en-US" sz="3500" dirty="0">
                <a:latin typeface="+mj-lt"/>
              </a:rPr>
              <a:t>Steps for recruitment	</a:t>
            </a:r>
          </a:p>
          <a:p>
            <a:pPr>
              <a:lnSpc>
                <a:spcPct val="160000"/>
              </a:lnSpc>
            </a:pPr>
            <a:r>
              <a:rPr lang="en-US" sz="3500" dirty="0">
                <a:latin typeface="+mj-lt"/>
              </a:rPr>
              <a:t>Different types of interviews	</a:t>
            </a:r>
          </a:p>
          <a:p>
            <a:pPr>
              <a:lnSpc>
                <a:spcPct val="160000"/>
              </a:lnSpc>
            </a:pPr>
            <a:r>
              <a:rPr lang="en-US" sz="3500" dirty="0">
                <a:latin typeface="+mj-lt"/>
              </a:rPr>
              <a:t>Appropriate questioning techniques	</a:t>
            </a:r>
          </a:p>
          <a:p>
            <a:pPr>
              <a:lnSpc>
                <a:spcPct val="160000"/>
              </a:lnSpc>
            </a:pPr>
            <a:r>
              <a:rPr lang="en-US" sz="3500" dirty="0">
                <a:latin typeface="+mj-lt"/>
              </a:rPr>
              <a:t>Comparing and contrasting face-to-face interview and online interview	</a:t>
            </a:r>
          </a:p>
          <a:p>
            <a:pPr>
              <a:lnSpc>
                <a:spcPct val="160000"/>
              </a:lnSpc>
            </a:pPr>
            <a:r>
              <a:rPr lang="en-US" sz="3500" dirty="0">
                <a:latin typeface="+mj-lt"/>
              </a:rPr>
              <a:t>Conclusion	</a:t>
            </a:r>
          </a:p>
          <a:p>
            <a:pPr>
              <a:lnSpc>
                <a:spcPct val="160000"/>
              </a:lnSpc>
            </a:pPr>
            <a:r>
              <a:rPr lang="en-US" sz="3500" dirty="0">
                <a:latin typeface="+mj-lt"/>
              </a:rPr>
              <a:t>References</a:t>
            </a:r>
            <a:r>
              <a:rPr lang="en-US" sz="2900" dirty="0">
                <a:latin typeface="+mj-lt"/>
              </a:rPr>
              <a:t>	</a:t>
            </a:r>
          </a:p>
          <a:p>
            <a:endParaRPr lang="en-US" dirty="0">
              <a:latin typeface="Times New Roman (Headings)"/>
            </a:endParaRPr>
          </a:p>
        </p:txBody>
      </p:sp>
      <p:pic>
        <p:nvPicPr>
          <p:cNvPr id="24" name="Picture Placeholder 23" descr="A group of yellow taxi cabs on a street">
            <a:extLst>
              <a:ext uri="{FF2B5EF4-FFF2-40B4-BE49-F238E27FC236}">
                <a16:creationId xmlns:a16="http://schemas.microsoft.com/office/drawing/2014/main" id="{2DA944FF-88B2-91C2-C93D-71CA568050EA}"/>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l="46" r="46"/>
          <a:stretch/>
        </p:blipFill>
        <p:spPr>
          <a:xfrm>
            <a:off x="6092952" y="0"/>
            <a:ext cx="6099048" cy="6858000"/>
          </a:xfrm>
        </p:spPr>
      </p:pic>
    </p:spTree>
    <p:extLst>
      <p:ext uri="{BB962C8B-B14F-4D97-AF65-F5344CB8AC3E}">
        <p14:creationId xmlns:p14="http://schemas.microsoft.com/office/powerpoint/2010/main" val="1545177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title"/>
          </p:nvPr>
        </p:nvSpPr>
        <p:spPr>
          <a:xfrm>
            <a:off x="634030" y="377687"/>
            <a:ext cx="10923933" cy="815009"/>
          </a:xfrm>
        </p:spPr>
        <p:txBody>
          <a:bodyPr>
            <a:normAutofit fontScale="90000"/>
          </a:bodyPr>
          <a:lstStyle/>
          <a:p>
            <a:br>
              <a:rPr lang="en-US" sz="4000" dirty="0"/>
            </a:br>
            <a:r>
              <a:rPr lang="en-US" sz="4000" dirty="0"/>
              <a:t>Introduction </a:t>
            </a:r>
            <a:endParaRPr lang="en-IN" sz="4000" dirty="0"/>
          </a:p>
        </p:txBody>
      </p:sp>
      <p:sp>
        <p:nvSpPr>
          <p:cNvPr id="3" name="Content Placeholder 2"/>
          <p:cNvSpPr>
            <a:spLocks noGrp="1"/>
          </p:cNvSpPr>
          <p:nvPr>
            <p:ph idx="1"/>
          </p:nvPr>
        </p:nvSpPr>
        <p:spPr>
          <a:xfrm>
            <a:off x="634030" y="1649896"/>
            <a:ext cx="7993135" cy="5208103"/>
          </a:xfrm>
        </p:spPr>
        <p:txBody>
          <a:bodyPr>
            <a:normAutofit/>
          </a:bodyPr>
          <a:lstStyle/>
          <a:p>
            <a:pPr algn="just">
              <a:lnSpc>
                <a:spcPct val="150000"/>
              </a:lnSpc>
            </a:pPr>
            <a:r>
              <a:rPr lang="en-US" dirty="0">
                <a:latin typeface="+mj-lt"/>
              </a:rPr>
              <a:t>Developing and handling team or individuals comprise of offering supervision, sustenance, and resources to assess for attaining their general possibility and add effectually to goals of organisation. </a:t>
            </a:r>
          </a:p>
          <a:p>
            <a:pPr algn="just">
              <a:lnSpc>
                <a:spcPct val="150000"/>
              </a:lnSpc>
            </a:pPr>
            <a:r>
              <a:rPr lang="en-US" dirty="0">
                <a:latin typeface="+mj-lt"/>
              </a:rPr>
              <a:t>This report will cover steps for recruitment process, types of interview to recruit team member, techniques utilized for questioning and stating differences by contesting and comparing face-to-face and online interview.</a:t>
            </a:r>
            <a:endParaRPr lang="en-IN" dirty="0">
              <a:latin typeface="+mj-lt"/>
            </a:endParaRPr>
          </a:p>
          <a:p>
            <a:pPr algn="just">
              <a:lnSpc>
                <a:spcPct val="150000"/>
              </a:lnSpc>
            </a:pPr>
            <a:r>
              <a:rPr lang="en-US" dirty="0">
                <a:latin typeface="+mj-lt"/>
              </a:rPr>
              <a:t>This report will mainly focus on the London based company like Sainsbury. It is considered to be second largest chain of supermarket in overall UK. </a:t>
            </a:r>
          </a:p>
          <a:p>
            <a:pPr algn="just">
              <a:lnSpc>
                <a:spcPct val="150000"/>
              </a:lnSpc>
            </a:pPr>
            <a:r>
              <a:rPr lang="en-US" dirty="0">
                <a:latin typeface="+mj-lt"/>
              </a:rPr>
              <a:t>This was founded by John James and Mary Ann in the year 1869 (Sainsbury, 2025). </a:t>
            </a:r>
            <a:endParaRPr lang="en-IN" dirty="0">
              <a:latin typeface="+mj-lt"/>
            </a:endParaRPr>
          </a:p>
        </p:txBody>
      </p:sp>
      <p:pic>
        <p:nvPicPr>
          <p:cNvPr id="4" name="Picture 3"/>
          <p:cNvPicPr>
            <a:picLocks noChangeAspect="1"/>
          </p:cNvPicPr>
          <p:nvPr/>
        </p:nvPicPr>
        <p:blipFill>
          <a:blip r:embed="rId3"/>
          <a:stretch>
            <a:fillRect/>
          </a:stretch>
        </p:blipFill>
        <p:spPr>
          <a:xfrm>
            <a:off x="9176712" y="2635111"/>
            <a:ext cx="2829757" cy="2314575"/>
          </a:xfrm>
          <a:prstGeom prst="rect">
            <a:avLst/>
          </a:prstGeom>
        </p:spPr>
      </p:pic>
    </p:spTree>
    <p:extLst>
      <p:ext uri="{BB962C8B-B14F-4D97-AF65-F5344CB8AC3E}">
        <p14:creationId xmlns:p14="http://schemas.microsoft.com/office/powerpoint/2010/main" val="175188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4651513" y="198783"/>
            <a:ext cx="6349865" cy="1371601"/>
          </a:xfrm>
        </p:spPr>
        <p:txBody>
          <a:bodyPr>
            <a:normAutofit/>
          </a:bodyPr>
          <a:lstStyle/>
          <a:p>
            <a:r>
              <a:rPr lang="en-US" sz="3600" dirty="0"/>
              <a:t>Steps for recruitment </a:t>
            </a:r>
          </a:p>
        </p:txBody>
      </p:sp>
      <p:pic>
        <p:nvPicPr>
          <p:cNvPr id="39" name="Picture Placeholder 38" descr="A group of orange chairs in a circle">
            <a:extLst>
              <a:ext uri="{FF2B5EF4-FFF2-40B4-BE49-F238E27FC236}">
                <a16:creationId xmlns:a16="http://schemas.microsoft.com/office/drawing/2014/main" id="{5893A294-BB09-2881-F3FC-8CDBA961E31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0" b="20"/>
          <a:stretch>
            <a:fillRect/>
          </a:stretch>
        </p:blipFill>
        <p:spPr>
          <a:xfrm>
            <a:off x="1" y="0"/>
            <a:ext cx="4472608" cy="6858000"/>
          </a:xfrm>
        </p:spPr>
      </p:pic>
      <p:sp>
        <p:nvSpPr>
          <p:cNvPr id="4" name="Content Placeholder 3">
            <a:extLst>
              <a:ext uri="{FF2B5EF4-FFF2-40B4-BE49-F238E27FC236}">
                <a16:creationId xmlns:a16="http://schemas.microsoft.com/office/drawing/2014/main" id="{42DE842F-FDC7-B259-9F3B-88630D44DFA3}"/>
              </a:ext>
            </a:extLst>
          </p:cNvPr>
          <p:cNvSpPr>
            <a:spLocks noGrp="1"/>
          </p:cNvSpPr>
          <p:nvPr>
            <p:ph sz="quarter" idx="14"/>
          </p:nvPr>
        </p:nvSpPr>
        <p:spPr>
          <a:xfrm>
            <a:off x="4850296" y="2047461"/>
            <a:ext cx="7195929" cy="4810539"/>
          </a:xfrm>
        </p:spPr>
        <p:txBody>
          <a:bodyPr>
            <a:normAutofit/>
          </a:bodyPr>
          <a:lstStyle/>
          <a:p>
            <a:pPr algn="just">
              <a:lnSpc>
                <a:spcPct val="150000"/>
              </a:lnSpc>
            </a:pPr>
            <a:r>
              <a:rPr lang="en-US" u="sng" dirty="0">
                <a:latin typeface="+mj-lt"/>
              </a:rPr>
              <a:t>Job analysis-baseline of recruitment process  </a:t>
            </a:r>
            <a:endParaRPr lang="en-IN" dirty="0">
              <a:latin typeface="+mj-lt"/>
            </a:endParaRPr>
          </a:p>
          <a:p>
            <a:pPr algn="just">
              <a:lnSpc>
                <a:spcPct val="150000"/>
              </a:lnSpc>
            </a:pPr>
            <a:r>
              <a:rPr lang="en-US" dirty="0">
                <a:latin typeface="+mj-lt"/>
              </a:rPr>
              <a:t>The process of recruitment starts by presenting in-depth and detailed understanding related with the job role (</a:t>
            </a:r>
            <a:r>
              <a:rPr lang="en-US" dirty="0" err="1">
                <a:latin typeface="+mj-lt"/>
              </a:rPr>
              <a:t>Aihr</a:t>
            </a:r>
            <a:r>
              <a:rPr lang="en-US" dirty="0">
                <a:latin typeface="+mj-lt"/>
              </a:rPr>
              <a:t>, 2025). </a:t>
            </a:r>
          </a:p>
          <a:p>
            <a:pPr algn="just">
              <a:lnSpc>
                <a:spcPct val="150000"/>
              </a:lnSpc>
            </a:pPr>
            <a:r>
              <a:rPr lang="en-US" u="sng" dirty="0">
                <a:latin typeface="+mj-lt"/>
              </a:rPr>
              <a:t>Job description-appealing right talent </a:t>
            </a:r>
            <a:endParaRPr lang="en-IN" dirty="0">
              <a:latin typeface="+mj-lt"/>
            </a:endParaRPr>
          </a:p>
          <a:p>
            <a:pPr algn="just">
              <a:lnSpc>
                <a:spcPct val="150000"/>
              </a:lnSpc>
            </a:pPr>
            <a:r>
              <a:rPr lang="en-US" dirty="0">
                <a:latin typeface="+mj-lt"/>
              </a:rPr>
              <a:t>For compelling the job description the collected information from the aspect of the job analysis is formalized, which is a general overview regarding the responsibility, purpose and duties of role. </a:t>
            </a:r>
          </a:p>
          <a:p>
            <a:pPr algn="just">
              <a:lnSpc>
                <a:spcPct val="150000"/>
              </a:lnSpc>
            </a:pPr>
            <a:r>
              <a:rPr lang="en-US" u="sng" dirty="0">
                <a:latin typeface="+mj-lt"/>
              </a:rPr>
              <a:t>Person specification- determining ideal candidate</a:t>
            </a:r>
            <a:endParaRPr lang="en-IN" dirty="0">
              <a:latin typeface="+mj-lt"/>
            </a:endParaRPr>
          </a:p>
          <a:p>
            <a:pPr algn="just">
              <a:lnSpc>
                <a:spcPct val="150000"/>
              </a:lnSpc>
            </a:pPr>
            <a:r>
              <a:rPr lang="en-US" dirty="0">
                <a:latin typeface="+mj-lt"/>
              </a:rPr>
              <a:t>This approach transforms the necessities of job with the profile of the ultimate employee (Anne Morris, 2025). </a:t>
            </a:r>
            <a:endParaRPr lang="en-IN" dirty="0">
              <a:latin typeface="+mj-lt"/>
            </a:endParaRPr>
          </a:p>
          <a:p>
            <a:pPr algn="just">
              <a:lnSpc>
                <a:spcPct val="150000"/>
              </a:lnSpc>
            </a:pPr>
            <a:endParaRPr lang="en-US" dirty="0">
              <a:latin typeface="+mj-lt"/>
            </a:endParaRPr>
          </a:p>
        </p:txBody>
      </p:sp>
    </p:spTree>
    <p:extLst>
      <p:ext uri="{BB962C8B-B14F-4D97-AF65-F5344CB8AC3E}">
        <p14:creationId xmlns:p14="http://schemas.microsoft.com/office/powerpoint/2010/main" val="94860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EE9B55B-919C-6C32-408E-D46E6B1DEACA}"/>
              </a:ext>
            </a:extLst>
          </p:cNvPr>
          <p:cNvSpPr>
            <a:spLocks noGrp="1"/>
          </p:cNvSpPr>
          <p:nvPr>
            <p:ph type="body" sz="quarter" idx="14"/>
          </p:nvPr>
        </p:nvSpPr>
        <p:spPr>
          <a:xfrm>
            <a:off x="7224097" y="2726190"/>
            <a:ext cx="3777282" cy="2749095"/>
          </a:xfrm>
        </p:spPr>
        <p:txBody>
          <a:bodyPr/>
          <a:lstStyle/>
          <a:p>
            <a:pPr algn="just">
              <a:lnSpc>
                <a:spcPct val="150000"/>
              </a:lnSpc>
            </a:pPr>
            <a:r>
              <a:rPr lang="en-US" b="1" dirty="0">
                <a:latin typeface="+mj-lt"/>
              </a:rPr>
              <a:t>Behavioural interview</a:t>
            </a:r>
            <a:endParaRPr lang="en-IN" dirty="0">
              <a:latin typeface="+mj-lt"/>
            </a:endParaRPr>
          </a:p>
          <a:p>
            <a:pPr algn="just">
              <a:lnSpc>
                <a:spcPct val="150000"/>
              </a:lnSpc>
            </a:pPr>
            <a:r>
              <a:rPr lang="en-US" dirty="0">
                <a:latin typeface="+mj-lt"/>
              </a:rPr>
              <a:t>The interviewer asks the applicant to present practical-world illustration through utilizing the module of STAR method that is situation, task, action and result (Career advising &amp; professional development, 2025).</a:t>
            </a:r>
            <a:endParaRPr lang="en-IN" dirty="0">
              <a:latin typeface="+mj-lt"/>
            </a:endParaRPr>
          </a:p>
          <a:p>
            <a:pPr algn="just">
              <a:lnSpc>
                <a:spcPct val="150000"/>
              </a:lnSpc>
            </a:pPr>
            <a:endParaRPr lang="en-US" dirty="0">
              <a:latin typeface="+mj-lt"/>
            </a:endParaRPr>
          </a:p>
        </p:txBody>
      </p:sp>
      <p:sp>
        <p:nvSpPr>
          <p:cNvPr id="5" name="Title 4"/>
          <p:cNvSpPr>
            <a:spLocks noGrp="1"/>
          </p:cNvSpPr>
          <p:nvPr>
            <p:ph type="title"/>
          </p:nvPr>
        </p:nvSpPr>
        <p:spPr>
          <a:xfrm>
            <a:off x="2519979" y="634999"/>
            <a:ext cx="8481399" cy="1074532"/>
          </a:xfrm>
        </p:spPr>
        <p:txBody>
          <a:bodyPr>
            <a:normAutofit/>
          </a:bodyPr>
          <a:lstStyle/>
          <a:p>
            <a:r>
              <a:rPr lang="en-US" sz="3600" dirty="0"/>
              <a:t>Different types of interviews</a:t>
            </a:r>
            <a:endParaRPr lang="en-IN" sz="3600" dirty="0"/>
          </a:p>
        </p:txBody>
      </p:sp>
      <p:sp>
        <p:nvSpPr>
          <p:cNvPr id="7" name="Rectangle 6"/>
          <p:cNvSpPr/>
          <p:nvPr/>
        </p:nvSpPr>
        <p:spPr>
          <a:xfrm>
            <a:off x="2519979" y="2709180"/>
            <a:ext cx="2852057" cy="3329116"/>
          </a:xfrm>
          <a:prstGeom prst="rect">
            <a:avLst/>
          </a:prstGeom>
        </p:spPr>
        <p:txBody>
          <a:bodyPr wrap="square">
            <a:spAutoFit/>
          </a:bodyPr>
          <a:lstStyle/>
          <a:p>
            <a:pPr algn="just">
              <a:lnSpc>
                <a:spcPct val="150000"/>
              </a:lnSpc>
              <a:spcBef>
                <a:spcPts val="1200"/>
              </a:spcBef>
              <a:spcAft>
                <a:spcPts val="1000"/>
              </a:spcAft>
            </a:pPr>
            <a:r>
              <a:rPr lang="en-US" sz="1600" b="1" dirty="0">
                <a:latin typeface="Times New Roman" panose="02020603050405020304" pitchFamily="18" charset="0"/>
                <a:ea typeface="Calibri" panose="020F0502020204030204" pitchFamily="34" charset="0"/>
                <a:cs typeface="Times New Roman" panose="02020603050405020304" pitchFamily="18" charset="0"/>
              </a:rPr>
              <a:t>About </a:t>
            </a:r>
          </a:p>
          <a:p>
            <a:pPr algn="just">
              <a:lnSpc>
                <a:spcPct val="150000"/>
              </a:lnSpc>
              <a:spcBef>
                <a:spcPts val="1200"/>
              </a:spcBef>
              <a:spcAft>
                <a:spcPts val="1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At the time of recruiting a member of a team for the project relevant to the business transformation, the three operative types of interview are behavioral, situational, and case interviews.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1559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CA2ED-E264-B783-FD31-72F6D3EDBCAB}"/>
              </a:ext>
            </a:extLst>
          </p:cNvPr>
          <p:cNvSpPr>
            <a:spLocks noGrp="1"/>
          </p:cNvSpPr>
          <p:nvPr>
            <p:ph type="title"/>
          </p:nvPr>
        </p:nvSpPr>
        <p:spPr>
          <a:xfrm>
            <a:off x="5349174" y="772159"/>
            <a:ext cx="6208788" cy="1143000"/>
          </a:xfrm>
        </p:spPr>
        <p:txBody>
          <a:bodyPr>
            <a:normAutofit/>
          </a:bodyPr>
          <a:lstStyle/>
          <a:p>
            <a:r>
              <a:rPr lang="en-US" sz="3600" dirty="0"/>
              <a:t>Continue </a:t>
            </a:r>
          </a:p>
        </p:txBody>
      </p:sp>
      <p:sp>
        <p:nvSpPr>
          <p:cNvPr id="3" name="Content Placeholder 2">
            <a:extLst>
              <a:ext uri="{FF2B5EF4-FFF2-40B4-BE49-F238E27FC236}">
                <a16:creationId xmlns:a16="http://schemas.microsoft.com/office/drawing/2014/main" id="{4650F18A-49D8-F475-560D-48F33D57C768}"/>
              </a:ext>
            </a:extLst>
          </p:cNvPr>
          <p:cNvSpPr>
            <a:spLocks noGrp="1"/>
          </p:cNvSpPr>
          <p:nvPr>
            <p:ph sz="quarter" idx="14"/>
          </p:nvPr>
        </p:nvSpPr>
        <p:spPr>
          <a:xfrm>
            <a:off x="5348911" y="2286000"/>
            <a:ext cx="3059593" cy="3220278"/>
          </a:xfrm>
        </p:spPr>
        <p:txBody>
          <a:bodyPr>
            <a:noAutofit/>
          </a:bodyPr>
          <a:lstStyle/>
          <a:p>
            <a:pPr algn="just">
              <a:lnSpc>
                <a:spcPct val="150000"/>
              </a:lnSpc>
            </a:pPr>
            <a:r>
              <a:rPr lang="en-US" b="1" i="1" dirty="0">
                <a:latin typeface="+mj-lt"/>
              </a:rPr>
              <a:t>Situational interview </a:t>
            </a:r>
            <a:endParaRPr lang="en-IN" dirty="0">
              <a:latin typeface="+mj-lt"/>
            </a:endParaRPr>
          </a:p>
          <a:p>
            <a:pPr algn="just">
              <a:lnSpc>
                <a:spcPct val="150000"/>
              </a:lnSpc>
            </a:pPr>
            <a:r>
              <a:rPr lang="en-US" dirty="0">
                <a:latin typeface="+mj-lt"/>
              </a:rPr>
              <a:t>As per this format, the interviewer offer theoretical, job relevant complications to assess the problem-solving and critical-thinking of candidate in real time.</a:t>
            </a:r>
            <a:endParaRPr lang="en-IN" dirty="0">
              <a:latin typeface="+mj-lt"/>
            </a:endParaRPr>
          </a:p>
          <a:p>
            <a:pPr algn="just">
              <a:lnSpc>
                <a:spcPct val="150000"/>
              </a:lnSpc>
            </a:pPr>
            <a:endParaRPr lang="en-US" dirty="0">
              <a:latin typeface="+mj-lt"/>
            </a:endParaRPr>
          </a:p>
        </p:txBody>
      </p:sp>
      <p:pic>
        <p:nvPicPr>
          <p:cNvPr id="6" name="Picture 5"/>
          <p:cNvPicPr>
            <a:picLocks noChangeAspect="1"/>
          </p:cNvPicPr>
          <p:nvPr/>
        </p:nvPicPr>
        <p:blipFill>
          <a:blip r:embed="rId3"/>
          <a:stretch>
            <a:fillRect/>
          </a:stretch>
        </p:blipFill>
        <p:spPr>
          <a:xfrm>
            <a:off x="651841" y="2112064"/>
            <a:ext cx="4178576" cy="3394213"/>
          </a:xfrm>
          <a:prstGeom prst="rect">
            <a:avLst/>
          </a:prstGeom>
        </p:spPr>
      </p:pic>
    </p:spTree>
    <p:extLst>
      <p:ext uri="{BB962C8B-B14F-4D97-AF65-F5344CB8AC3E}">
        <p14:creationId xmlns:p14="http://schemas.microsoft.com/office/powerpoint/2010/main" val="2492782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title"/>
          </p:nvPr>
        </p:nvSpPr>
        <p:spPr>
          <a:xfrm>
            <a:off x="634033" y="535606"/>
            <a:ext cx="10923933" cy="1113477"/>
          </a:xfrm>
        </p:spPr>
        <p:txBody>
          <a:bodyPr>
            <a:normAutofit/>
          </a:bodyPr>
          <a:lstStyle/>
          <a:p>
            <a:br>
              <a:rPr lang="en-US" sz="3600" dirty="0"/>
            </a:br>
            <a:r>
              <a:rPr lang="en-US" sz="3600" dirty="0"/>
              <a:t>Continue </a:t>
            </a:r>
          </a:p>
        </p:txBody>
      </p:sp>
      <p:sp>
        <p:nvSpPr>
          <p:cNvPr id="4" name="Rectangle 3"/>
          <p:cNvSpPr/>
          <p:nvPr/>
        </p:nvSpPr>
        <p:spPr>
          <a:xfrm>
            <a:off x="634033" y="2203024"/>
            <a:ext cx="3858455" cy="2590453"/>
          </a:xfrm>
          <a:prstGeom prst="rect">
            <a:avLst/>
          </a:prstGeom>
        </p:spPr>
        <p:txBody>
          <a:bodyPr wrap="square">
            <a:spAutoFit/>
          </a:bodyPr>
          <a:lstStyle/>
          <a:p>
            <a:pPr algn="just">
              <a:lnSpc>
                <a:spcPct val="150000"/>
              </a:lnSpc>
              <a:spcBef>
                <a:spcPts val="1200"/>
              </a:spcBef>
              <a:spcAft>
                <a:spcPts val="1000"/>
              </a:spcAft>
            </a:pPr>
            <a:r>
              <a:rPr lang="en-US" sz="1600" b="1" i="1" dirty="0">
                <a:latin typeface="Times New Roman" panose="02020603050405020304" pitchFamily="18" charset="0"/>
                <a:ea typeface="Calibri" panose="020F0502020204030204" pitchFamily="34" charset="0"/>
                <a:cs typeface="Times New Roman" panose="02020603050405020304" pitchFamily="18" charset="0"/>
              </a:rPr>
              <a:t>Case interviews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This type is frequently utilized in consulting, as it comprises of presenting applicant with business problem to solve and investigate, evaluating its strategic and analytical thinking in pressure (BCG, 2025).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5824330" y="1629693"/>
            <a:ext cx="5506278" cy="3737113"/>
          </a:xfrm>
          <a:prstGeom prst="rect">
            <a:avLst/>
          </a:prstGeom>
        </p:spPr>
      </p:pic>
    </p:spTree>
    <p:extLst>
      <p:ext uri="{BB962C8B-B14F-4D97-AF65-F5344CB8AC3E}">
        <p14:creationId xmlns:p14="http://schemas.microsoft.com/office/powerpoint/2010/main" val="185838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556591" y="575364"/>
            <a:ext cx="8172454" cy="1034776"/>
          </a:xfrm>
        </p:spPr>
        <p:txBody>
          <a:bodyPr>
            <a:normAutofit/>
          </a:bodyPr>
          <a:lstStyle/>
          <a:p>
            <a:r>
              <a:rPr lang="en-US" sz="3600" dirty="0"/>
              <a:t>Appropriate questioning techniques</a:t>
            </a:r>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type="body" sz="quarter" idx="13"/>
          </p:nvPr>
        </p:nvSpPr>
        <p:spPr>
          <a:xfrm>
            <a:off x="556591" y="2694626"/>
            <a:ext cx="5049079" cy="2692383"/>
          </a:xfrm>
        </p:spPr>
        <p:txBody>
          <a:bodyPr>
            <a:normAutofit fontScale="92500"/>
          </a:bodyPr>
          <a:lstStyle/>
          <a:p>
            <a:pPr algn="just">
              <a:lnSpc>
                <a:spcPct val="150000"/>
              </a:lnSpc>
            </a:pPr>
            <a:r>
              <a:rPr lang="en-US" dirty="0">
                <a:latin typeface="+mj-lt"/>
              </a:rPr>
              <a:t>For the organisation like Sainsbury, the project of business transformation for team member, the most essential technique of questioning is blend of </a:t>
            </a:r>
            <a:r>
              <a:rPr lang="en-US" b="1" dirty="0">
                <a:latin typeface="+mj-lt"/>
              </a:rPr>
              <a:t>probing and Socratic approach</a:t>
            </a:r>
          </a:p>
          <a:p>
            <a:pPr algn="just">
              <a:lnSpc>
                <a:spcPct val="150000"/>
              </a:lnSpc>
            </a:pPr>
            <a:r>
              <a:rPr lang="en-US" dirty="0">
                <a:latin typeface="+mj-lt"/>
              </a:rPr>
              <a:t>On the other hand, </a:t>
            </a:r>
            <a:r>
              <a:rPr lang="en-US" b="1" dirty="0">
                <a:latin typeface="+mj-lt"/>
              </a:rPr>
              <a:t>Socratic questioning</a:t>
            </a:r>
            <a:r>
              <a:rPr lang="en-US" dirty="0">
                <a:latin typeface="+mj-lt"/>
              </a:rPr>
              <a:t> is determined technique for the evaluation of difficult notion and complexities that underlies in assumptions (Peter </a:t>
            </a:r>
            <a:r>
              <a:rPr lang="en-US" dirty="0" err="1">
                <a:latin typeface="+mj-lt"/>
              </a:rPr>
              <a:t>Conor</a:t>
            </a:r>
            <a:r>
              <a:rPr lang="en-US" dirty="0">
                <a:latin typeface="+mj-lt"/>
              </a:rPr>
              <a:t>, 2025). </a:t>
            </a:r>
          </a:p>
        </p:txBody>
      </p:sp>
      <p:pic>
        <p:nvPicPr>
          <p:cNvPr id="3" name="Picture 2"/>
          <p:cNvPicPr>
            <a:picLocks noChangeAspect="1"/>
          </p:cNvPicPr>
          <p:nvPr/>
        </p:nvPicPr>
        <p:blipFill>
          <a:blip r:embed="rId3"/>
          <a:stretch>
            <a:fillRect/>
          </a:stretch>
        </p:blipFill>
        <p:spPr>
          <a:xfrm>
            <a:off x="6838122" y="2535099"/>
            <a:ext cx="4512365" cy="3408501"/>
          </a:xfrm>
          <a:prstGeom prst="rect">
            <a:avLst/>
          </a:prstGeom>
        </p:spPr>
      </p:pic>
    </p:spTree>
    <p:extLst>
      <p:ext uri="{BB962C8B-B14F-4D97-AF65-F5344CB8AC3E}">
        <p14:creationId xmlns:p14="http://schemas.microsoft.com/office/powerpoint/2010/main" val="1834936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153D-915E-B26E-77A0-B0A60D95B98E}"/>
              </a:ext>
            </a:extLst>
          </p:cNvPr>
          <p:cNvSpPr>
            <a:spLocks noGrp="1"/>
          </p:cNvSpPr>
          <p:nvPr>
            <p:ph type="title"/>
          </p:nvPr>
        </p:nvSpPr>
        <p:spPr>
          <a:xfrm>
            <a:off x="1190627" y="1001715"/>
            <a:ext cx="4156761" cy="1244528"/>
          </a:xfrm>
        </p:spPr>
        <p:txBody>
          <a:bodyPr>
            <a:normAutofit/>
          </a:bodyPr>
          <a:lstStyle/>
          <a:p>
            <a:r>
              <a:rPr lang="en-US" sz="3600" dirty="0"/>
              <a:t>Continue</a:t>
            </a:r>
          </a:p>
        </p:txBody>
      </p:sp>
      <p:sp>
        <p:nvSpPr>
          <p:cNvPr id="3" name="Content Placeholder 2">
            <a:extLst>
              <a:ext uri="{FF2B5EF4-FFF2-40B4-BE49-F238E27FC236}">
                <a16:creationId xmlns:a16="http://schemas.microsoft.com/office/drawing/2014/main" id="{F5BE6C73-4F90-26C9-3E52-B235190AEAD0}"/>
              </a:ext>
            </a:extLst>
          </p:cNvPr>
          <p:cNvSpPr>
            <a:spLocks noGrp="1"/>
          </p:cNvSpPr>
          <p:nvPr>
            <p:ph sz="quarter" idx="13"/>
          </p:nvPr>
        </p:nvSpPr>
        <p:spPr>
          <a:xfrm>
            <a:off x="775252" y="2564296"/>
            <a:ext cx="4572135" cy="2910990"/>
          </a:xfrm>
        </p:spPr>
        <p:txBody>
          <a:bodyPr vert="horz" lIns="0" tIns="0" rIns="0" bIns="0" rtlCol="0" anchor="t">
            <a:normAutofit/>
          </a:bodyPr>
          <a:lstStyle/>
          <a:p>
            <a:pPr>
              <a:lnSpc>
                <a:spcPct val="150000"/>
              </a:lnSpc>
            </a:pPr>
            <a:r>
              <a:rPr lang="en-US" dirty="0">
                <a:latin typeface="+mj-lt"/>
              </a:rPr>
              <a:t>In contrary, </a:t>
            </a:r>
            <a:r>
              <a:rPr lang="en-US" b="1" dirty="0">
                <a:latin typeface="+mj-lt"/>
              </a:rPr>
              <a:t>leading questions</a:t>
            </a:r>
            <a:r>
              <a:rPr lang="en-US" dirty="0">
                <a:latin typeface="+mj-lt"/>
              </a:rPr>
              <a:t> impulse applicant to a particular, required response that must be prevented. </a:t>
            </a:r>
          </a:p>
          <a:p>
            <a:pPr>
              <a:lnSpc>
                <a:spcPct val="150000"/>
              </a:lnSpc>
            </a:pPr>
            <a:r>
              <a:rPr lang="en-US" dirty="0">
                <a:latin typeface="+mj-lt"/>
              </a:rPr>
              <a:t>While it may look as effective, they negotiate the incorporation of the interview through familiarizing bias and avoiding the interviewer from evaluating the actual thoughts and opinion of candidate.</a:t>
            </a:r>
          </a:p>
        </p:txBody>
      </p:sp>
      <p:pic>
        <p:nvPicPr>
          <p:cNvPr id="10" name="Picture Placeholder 9" descr="A yellow and grey road with arrows">
            <a:extLst>
              <a:ext uri="{FF2B5EF4-FFF2-40B4-BE49-F238E27FC236}">
                <a16:creationId xmlns:a16="http://schemas.microsoft.com/office/drawing/2014/main" id="{F9E6E0A0-3A40-E9A9-B05B-239765F57131}"/>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21" r="21"/>
          <a:stretch/>
        </p:blipFill>
        <p:spPr>
          <a:xfrm>
            <a:off x="6092952" y="0"/>
            <a:ext cx="6099048" cy="6858000"/>
          </a:xfrm>
        </p:spPr>
      </p:pic>
    </p:spTree>
    <p:extLst>
      <p:ext uri="{BB962C8B-B14F-4D97-AF65-F5344CB8AC3E}">
        <p14:creationId xmlns:p14="http://schemas.microsoft.com/office/powerpoint/2010/main" val="147298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380A-D367-F7D5-B33C-BF48998B963C}"/>
              </a:ext>
            </a:extLst>
          </p:cNvPr>
          <p:cNvSpPr>
            <a:spLocks noGrp="1"/>
          </p:cNvSpPr>
          <p:nvPr>
            <p:ph type="title"/>
          </p:nvPr>
        </p:nvSpPr>
        <p:spPr>
          <a:xfrm>
            <a:off x="612648" y="0"/>
            <a:ext cx="10577866" cy="979714"/>
          </a:xfrm>
        </p:spPr>
        <p:txBody>
          <a:bodyPr>
            <a:normAutofit fontScale="90000"/>
          </a:bodyPr>
          <a:lstStyle/>
          <a:p>
            <a:r>
              <a:rPr lang="en-US" dirty="0"/>
              <a:t> Comparing and contrasting face-to-face interview and online interview</a:t>
            </a:r>
            <a:br>
              <a:rPr lang="en-IN" dirty="0"/>
            </a:b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479814558"/>
              </p:ext>
            </p:extLst>
          </p:nvPr>
        </p:nvGraphicFramePr>
        <p:xfrm>
          <a:off x="633413" y="1328057"/>
          <a:ext cx="10925174" cy="3210830"/>
        </p:xfrm>
        <a:graphic>
          <a:graphicData uri="http://schemas.openxmlformats.org/drawingml/2006/table">
            <a:tbl>
              <a:tblPr firstRow="1" firstCol="1" bandRow="1">
                <a:tableStyleId>{5C22544A-7EE6-4342-B048-85BDC9FD1C3A}</a:tableStyleId>
              </a:tblPr>
              <a:tblGrid>
                <a:gridCol w="3640996">
                  <a:extLst>
                    <a:ext uri="{9D8B030D-6E8A-4147-A177-3AD203B41FA5}">
                      <a16:colId xmlns:a16="http://schemas.microsoft.com/office/drawing/2014/main" val="20000"/>
                    </a:ext>
                  </a:extLst>
                </a:gridCol>
                <a:gridCol w="3640996">
                  <a:extLst>
                    <a:ext uri="{9D8B030D-6E8A-4147-A177-3AD203B41FA5}">
                      <a16:colId xmlns:a16="http://schemas.microsoft.com/office/drawing/2014/main" val="20001"/>
                    </a:ext>
                  </a:extLst>
                </a:gridCol>
                <a:gridCol w="3643182">
                  <a:extLst>
                    <a:ext uri="{9D8B030D-6E8A-4147-A177-3AD203B41FA5}">
                      <a16:colId xmlns:a16="http://schemas.microsoft.com/office/drawing/2014/main" val="20002"/>
                    </a:ext>
                  </a:extLst>
                </a:gridCol>
              </a:tblGrid>
              <a:tr h="625023">
                <a:tc>
                  <a:txBody>
                    <a:bodyPr/>
                    <a:lstStyle/>
                    <a:p>
                      <a:pPr algn="just">
                        <a:lnSpc>
                          <a:spcPct val="150000"/>
                        </a:lnSpc>
                        <a:spcBef>
                          <a:spcPts val="1200"/>
                        </a:spcBef>
                        <a:spcAft>
                          <a:spcPts val="0"/>
                        </a:spcAft>
                      </a:pPr>
                      <a:r>
                        <a:rPr lang="en-US" sz="1200" dirty="0">
                          <a:effectLst/>
                        </a:rPr>
                        <a:t>Feature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Face to face interview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Online interview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25023">
                <a:tc>
                  <a:txBody>
                    <a:bodyPr/>
                    <a:lstStyle/>
                    <a:p>
                      <a:pPr algn="just">
                        <a:lnSpc>
                          <a:spcPct val="150000"/>
                        </a:lnSpc>
                        <a:spcBef>
                          <a:spcPts val="1200"/>
                        </a:spcBef>
                        <a:spcAft>
                          <a:spcPts val="0"/>
                        </a:spcAft>
                      </a:pPr>
                      <a:r>
                        <a:rPr lang="en-US" sz="1200">
                          <a:effectLst/>
                        </a:rPr>
                        <a:t>Logistics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More time taken for scheduling because of travel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Easy to schedule and saves times for travel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25023">
                <a:tc>
                  <a:txBody>
                    <a:bodyPr/>
                    <a:lstStyle/>
                    <a:p>
                      <a:pPr algn="just">
                        <a:lnSpc>
                          <a:spcPct val="150000"/>
                        </a:lnSpc>
                        <a:spcBef>
                          <a:spcPts val="1200"/>
                        </a:spcBef>
                        <a:spcAft>
                          <a:spcPts val="0"/>
                        </a:spcAft>
                      </a:pPr>
                      <a:r>
                        <a:rPr lang="en-US" sz="1200">
                          <a:effectLst/>
                        </a:rPr>
                        <a:t>Technical complexity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Stable procedure, as not rely on technology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a:effectLst/>
                        </a:rPr>
                        <a:t>It is susceptible to the technical issues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335761">
                <a:tc>
                  <a:txBody>
                    <a:bodyPr/>
                    <a:lstStyle/>
                    <a:p>
                      <a:pPr algn="just">
                        <a:lnSpc>
                          <a:spcPct val="150000"/>
                        </a:lnSpc>
                        <a:spcBef>
                          <a:spcPts val="1200"/>
                        </a:spcBef>
                        <a:spcAft>
                          <a:spcPts val="0"/>
                        </a:spcAft>
                      </a:pPr>
                      <a:r>
                        <a:rPr lang="en-US" sz="1200">
                          <a:effectLst/>
                        </a:rPr>
                        <a:t>Communication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dirty="0">
                          <a:effectLst/>
                        </a:rPr>
                        <a:t>Permit for the observation for the complete use of body language.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0"/>
                        </a:spcAft>
                      </a:pPr>
                      <a:r>
                        <a:rPr lang="en-US" sz="1200" dirty="0">
                          <a:effectLst/>
                        </a:rPr>
                        <a:t>There is limited amount of non-verbal communication</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835666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a:xfrm>
            <a:off x="1190627" y="634999"/>
            <a:ext cx="9810752" cy="895628"/>
          </a:xfrm>
        </p:spPr>
        <p:txBody>
          <a:bodyPr>
            <a:normAutofit/>
          </a:bodyPr>
          <a:lstStyle/>
          <a:p>
            <a:r>
              <a:rPr lang="en-US" sz="3200" dirty="0"/>
              <a:t>Conclusion </a:t>
            </a:r>
          </a:p>
        </p:txBody>
      </p:sp>
      <p:sp>
        <p:nvSpPr>
          <p:cNvPr id="3" name="Content Placeholder 2"/>
          <p:cNvSpPr>
            <a:spLocks noGrp="1"/>
          </p:cNvSpPr>
          <p:nvPr>
            <p:ph idx="1"/>
          </p:nvPr>
        </p:nvSpPr>
        <p:spPr>
          <a:xfrm>
            <a:off x="1190627" y="2129474"/>
            <a:ext cx="4653582" cy="4093526"/>
          </a:xfrm>
        </p:spPr>
        <p:txBody>
          <a:bodyPr>
            <a:normAutofit/>
          </a:bodyPr>
          <a:lstStyle/>
          <a:p>
            <a:pPr algn="just">
              <a:lnSpc>
                <a:spcPct val="150000"/>
              </a:lnSpc>
            </a:pPr>
            <a:r>
              <a:rPr lang="en-US" sz="1600" dirty="0">
                <a:latin typeface="+mj-lt"/>
              </a:rPr>
              <a:t>From the above it can be concluded that, for the effective procedure for the project regarding the business transformation necessitates a strategic approach. </a:t>
            </a:r>
          </a:p>
          <a:p>
            <a:pPr algn="just">
              <a:lnSpc>
                <a:spcPct val="150000"/>
              </a:lnSpc>
            </a:pPr>
            <a:r>
              <a:rPr lang="en-US" sz="1600" dirty="0">
                <a:latin typeface="+mj-lt"/>
              </a:rPr>
              <a:t>This process has used a combination of diverse types of interview that is the techniques of behavioral and situational questioning to evaluate the past performance of the candidate and its aptitude to manage strategic fluctuations.</a:t>
            </a:r>
            <a:endParaRPr lang="en-IN" sz="1600" dirty="0">
              <a:latin typeface="+mj-lt"/>
            </a:endParaRPr>
          </a:p>
        </p:txBody>
      </p:sp>
      <p:pic>
        <p:nvPicPr>
          <p:cNvPr id="4" name="Picture 3"/>
          <p:cNvPicPr>
            <a:picLocks noChangeAspect="1"/>
          </p:cNvPicPr>
          <p:nvPr/>
        </p:nvPicPr>
        <p:blipFill>
          <a:blip r:embed="rId3"/>
          <a:stretch>
            <a:fillRect/>
          </a:stretch>
        </p:blipFill>
        <p:spPr>
          <a:xfrm>
            <a:off x="7249974" y="2129474"/>
            <a:ext cx="3751405" cy="3441424"/>
          </a:xfrm>
          <a:prstGeom prst="rect">
            <a:avLst/>
          </a:prstGeom>
        </p:spPr>
      </p:pic>
    </p:spTree>
    <p:extLst>
      <p:ext uri="{BB962C8B-B14F-4D97-AF65-F5344CB8AC3E}">
        <p14:creationId xmlns:p14="http://schemas.microsoft.com/office/powerpoint/2010/main" val="1135043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627" y="634998"/>
            <a:ext cx="9810752" cy="935385"/>
          </a:xfrm>
        </p:spPr>
        <p:txBody>
          <a:bodyPr>
            <a:normAutofit/>
          </a:bodyPr>
          <a:lstStyle/>
          <a:p>
            <a:r>
              <a:rPr lang="en-US" sz="3600" dirty="0"/>
              <a:t>References </a:t>
            </a:r>
            <a:endParaRPr lang="en-IN" sz="3600" dirty="0"/>
          </a:p>
        </p:txBody>
      </p:sp>
      <p:sp>
        <p:nvSpPr>
          <p:cNvPr id="3" name="Content Placeholder 2"/>
          <p:cNvSpPr>
            <a:spLocks noGrp="1"/>
          </p:cNvSpPr>
          <p:nvPr>
            <p:ph idx="1"/>
          </p:nvPr>
        </p:nvSpPr>
        <p:spPr/>
        <p:txBody>
          <a:bodyPr/>
          <a:lstStyle/>
          <a:p>
            <a:pPr algn="just">
              <a:lnSpc>
                <a:spcPct val="150000"/>
              </a:lnSpc>
            </a:pPr>
            <a:r>
              <a:rPr lang="en-US" u="sng" dirty="0">
                <a:latin typeface="+mj-lt"/>
              </a:rPr>
              <a:t>Online </a:t>
            </a:r>
            <a:endParaRPr lang="en-IN" dirty="0">
              <a:latin typeface="+mj-lt"/>
            </a:endParaRPr>
          </a:p>
          <a:p>
            <a:pPr algn="just">
              <a:lnSpc>
                <a:spcPct val="150000"/>
              </a:lnSpc>
            </a:pPr>
            <a:r>
              <a:rPr lang="en-US" dirty="0" err="1">
                <a:latin typeface="+mj-lt"/>
              </a:rPr>
              <a:t>Aihr</a:t>
            </a:r>
            <a:r>
              <a:rPr lang="en-US" dirty="0">
                <a:latin typeface="+mj-lt"/>
              </a:rPr>
              <a:t>, (2025). </a:t>
            </a:r>
            <a:r>
              <a:rPr lang="en-US" i="1" dirty="0">
                <a:latin typeface="+mj-lt"/>
              </a:rPr>
              <a:t>Job Analysis: A Practical Guide</a:t>
            </a:r>
            <a:r>
              <a:rPr lang="en-US" dirty="0">
                <a:latin typeface="+mj-lt"/>
              </a:rPr>
              <a:t>, (online), Available through &lt; </a:t>
            </a:r>
            <a:r>
              <a:rPr lang="en-US" u="sng" dirty="0">
                <a:latin typeface="+mj-lt"/>
                <a:hlinkClick r:id="rId3"/>
              </a:rPr>
              <a:t>https://www.aihr.com/blog/job-analysis/</a:t>
            </a:r>
            <a:r>
              <a:rPr lang="en-US" dirty="0">
                <a:latin typeface="+mj-lt"/>
              </a:rPr>
              <a:t> &gt;, [Accessed on; 8th October 2025]</a:t>
            </a:r>
            <a:endParaRPr lang="en-IN" dirty="0">
              <a:latin typeface="+mj-lt"/>
            </a:endParaRPr>
          </a:p>
          <a:p>
            <a:pPr algn="just">
              <a:lnSpc>
                <a:spcPct val="150000"/>
              </a:lnSpc>
            </a:pPr>
            <a:r>
              <a:rPr lang="en-US" dirty="0">
                <a:latin typeface="+mj-lt"/>
              </a:rPr>
              <a:t>Anne Morris, (2025). </a:t>
            </a:r>
            <a:r>
              <a:rPr lang="en-US" i="1" dirty="0">
                <a:latin typeface="+mj-lt"/>
              </a:rPr>
              <a:t>Person Specification: Guide for Employers</a:t>
            </a:r>
            <a:r>
              <a:rPr lang="en-US" dirty="0">
                <a:latin typeface="+mj-lt"/>
              </a:rPr>
              <a:t>, (online), Available through &lt; </a:t>
            </a:r>
            <a:r>
              <a:rPr lang="en-US" u="sng" dirty="0">
                <a:latin typeface="+mj-lt"/>
                <a:hlinkClick r:id="rId4"/>
              </a:rPr>
              <a:t>https://www.davidsonmorris.com/person-specification/</a:t>
            </a:r>
            <a:r>
              <a:rPr lang="en-US" dirty="0">
                <a:latin typeface="+mj-lt"/>
              </a:rPr>
              <a:t>  &gt;, [Accessed on; 8th October 2025]</a:t>
            </a:r>
            <a:endParaRPr lang="en-IN" dirty="0">
              <a:latin typeface="+mj-lt"/>
            </a:endParaRPr>
          </a:p>
          <a:p>
            <a:pPr algn="just">
              <a:lnSpc>
                <a:spcPct val="150000"/>
              </a:lnSpc>
            </a:pPr>
            <a:r>
              <a:rPr lang="en-US" dirty="0">
                <a:latin typeface="+mj-lt"/>
              </a:rPr>
              <a:t>BCG, (2025). </a:t>
            </a:r>
            <a:r>
              <a:rPr lang="en-US" i="1" dirty="0">
                <a:latin typeface="+mj-lt"/>
              </a:rPr>
              <a:t>Case Interview Preparation </a:t>
            </a:r>
            <a:r>
              <a:rPr lang="en-US" dirty="0">
                <a:latin typeface="+mj-lt"/>
              </a:rPr>
              <a:t>(online), Available through &lt; </a:t>
            </a:r>
            <a:r>
              <a:rPr lang="en-US" u="sng" dirty="0">
                <a:latin typeface="+mj-lt"/>
                <a:hlinkClick r:id="rId5"/>
              </a:rPr>
              <a:t>https://careers.bcg.com/global/en/case-interview-preparation</a:t>
            </a:r>
            <a:r>
              <a:rPr lang="en-US" dirty="0">
                <a:latin typeface="+mj-lt"/>
              </a:rPr>
              <a:t> &gt;, [Accessed on; 8th October 2025]</a:t>
            </a:r>
            <a:endParaRPr lang="en-IN" dirty="0">
              <a:latin typeface="+mj-lt"/>
            </a:endParaRPr>
          </a:p>
          <a:p>
            <a:pPr algn="just">
              <a:lnSpc>
                <a:spcPct val="150000"/>
              </a:lnSpc>
            </a:pPr>
            <a:endParaRPr lang="en-IN" dirty="0">
              <a:latin typeface="+mj-lt"/>
            </a:endParaRPr>
          </a:p>
        </p:txBody>
      </p:sp>
    </p:spTree>
    <p:extLst>
      <p:ext uri="{BB962C8B-B14F-4D97-AF65-F5344CB8AC3E}">
        <p14:creationId xmlns:p14="http://schemas.microsoft.com/office/powerpoint/2010/main" val="701314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group of people walking in a subway">
            <a:extLst>
              <a:ext uri="{FF2B5EF4-FFF2-40B4-BE49-F238E27FC236}">
                <a16:creationId xmlns:a16="http://schemas.microsoft.com/office/drawing/2014/main" id="{AC034648-54BF-9F83-4240-FAD885A284F0}"/>
              </a:ext>
            </a:extLst>
          </p:cNvPr>
          <p:cNvPicPr>
            <a:picLocks noGrp="1" noChangeAspect="1"/>
          </p:cNvPicPr>
          <p:nvPr>
            <p:ph type="pic" sz="quarter" idx="17"/>
          </p:nvPr>
        </p:nvPicPr>
        <p:blipFill>
          <a:blip r:embed="rId2" cstate="print">
            <a:extLst>
              <a:ext uri="{28A0092B-C50C-407E-A947-70E740481C1C}">
                <a14:useLocalDpi xmlns:a14="http://schemas.microsoft.com/office/drawing/2010/main" val="0"/>
              </a:ext>
            </a:extLst>
          </a:blip>
          <a:srcRect l="58" r="58"/>
          <a:stretch/>
        </p:blipFill>
        <p:spPr>
          <a:xfrm>
            <a:off x="0" y="0"/>
            <a:ext cx="12192000" cy="6858000"/>
          </a:xfrm>
        </p:spPr>
      </p:pic>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1190626" y="3242949"/>
            <a:ext cx="6981822" cy="1866575"/>
          </a:xfrm>
        </p:spPr>
        <p:txBody>
          <a:bodyPr/>
          <a:lstStyle/>
          <a:p>
            <a:r>
              <a:rPr lang="en-US" dirty="0"/>
              <a:t>Thank you</a:t>
            </a:r>
          </a:p>
        </p:txBody>
      </p:sp>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UrbanBlock_Finance">
  <a:themeElements>
    <a:clrScheme name="UrbanBlock_Finance 5">
      <a:dk1>
        <a:srgbClr val="000000"/>
      </a:dk1>
      <a:lt1>
        <a:srgbClr val="FFFFFF"/>
      </a:lt1>
      <a:dk2>
        <a:srgbClr val="FD5336"/>
      </a:dk2>
      <a:lt2>
        <a:srgbClr val="EDEBE6"/>
      </a:lt2>
      <a:accent1>
        <a:srgbClr val="FFD765"/>
      </a:accent1>
      <a:accent2>
        <a:srgbClr val="E9E5DB"/>
      </a:accent2>
      <a:accent3>
        <a:srgbClr val="B1933C"/>
      </a:accent3>
      <a:accent4>
        <a:srgbClr val="202020"/>
      </a:accent4>
      <a:accent5>
        <a:srgbClr val="1D567E"/>
      </a:accent5>
      <a:accent6>
        <a:srgbClr val="DBD7CE"/>
      </a:accent6>
      <a:hlink>
        <a:srgbClr val="45413A"/>
      </a:hlink>
      <a:folHlink>
        <a:srgbClr val="CD432B"/>
      </a:folHlink>
    </a:clrScheme>
    <a:fontScheme name="Custom 46">
      <a:majorFont>
        <a:latin typeface="Times New Roman"/>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rban_Block_Finance_win32_KO_V8" id="{BEA0E2C9-6901-4166-9F82-F7DC2713C4F5}" vid="{8BD71FBC-4903-404D-8C28-795D8F512D7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4B9AF2-5B11-48FF-A8A8-964B2D972562}">
  <ds:schemaRefs>
    <ds:schemaRef ds:uri="http://schemas.microsoft.com/sharepoint/v3"/>
    <ds:schemaRef ds:uri="71af3243-3dd4-4a8d-8c0d-dd76da1f02a5"/>
    <ds:schemaRef ds:uri="http://purl.org/dc/elements/1.1/"/>
    <ds:schemaRef ds:uri="http://www.w3.org/XML/1998/namespace"/>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http://purl.org/dc/terms/"/>
    <ds:schemaRef ds:uri="230e9df3-be65-4c73-a93b-d1236ebd677e"/>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3.xml><?xml version="1.0" encoding="utf-8"?>
<ds:datastoreItem xmlns:ds="http://schemas.openxmlformats.org/officeDocument/2006/customXml" ds:itemID="{A05F0793-C6FF-4F7B-89E4-1C07E669E5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33</TotalTime>
  <Words>1997</Words>
  <Application>Microsoft Office PowerPoint</Application>
  <PresentationFormat>Widescreen</PresentationFormat>
  <Paragraphs>97</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Arial</vt:lpstr>
      <vt:lpstr>Avenir Next LT Pro</vt:lpstr>
      <vt:lpstr>Avenir Next LT Pro Demi</vt:lpstr>
      <vt:lpstr>Avenir Next LT Pro Light</vt:lpstr>
      <vt:lpstr>Times New Roman</vt:lpstr>
      <vt:lpstr>Times New Roman (Headings)</vt:lpstr>
      <vt:lpstr>UrbanBlock_Finance</vt:lpstr>
      <vt:lpstr>Developing and Managing Individuals and Teams Component 1</vt:lpstr>
      <vt:lpstr>Student name: Ivaylo Trandev Student number: 2413667 Lecture Name: Doreen Nyaa Amundam Module code: LCLM5002</vt:lpstr>
      <vt:lpstr>Table of contents </vt:lpstr>
      <vt:lpstr> Introduction </vt:lpstr>
      <vt:lpstr>Steps for recruitment </vt:lpstr>
      <vt:lpstr>Different types of interviews</vt:lpstr>
      <vt:lpstr>Continue </vt:lpstr>
      <vt:lpstr> Continue </vt:lpstr>
      <vt:lpstr>Appropriate questioning techniques</vt:lpstr>
      <vt:lpstr>Continue</vt:lpstr>
      <vt:lpstr> Comparing and contrasting face-to-face interview and online interview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Component 1</dc:title>
  <dc:creator>HI-BST-032</dc:creator>
  <cp:lastModifiedBy>Ivailo Trandev</cp:lastModifiedBy>
  <cp:revision>8</cp:revision>
  <dcterms:created xsi:type="dcterms:W3CDTF">2025-10-08T11:40:51Z</dcterms:created>
  <dcterms:modified xsi:type="dcterms:W3CDTF">2025-10-11T13:40:05Z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