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sldIdLst>
    <p:sldId id="256" r:id="rId5"/>
    <p:sldId id="347" r:id="rId6"/>
    <p:sldId id="372" r:id="rId7"/>
    <p:sldId id="389" r:id="rId8"/>
    <p:sldId id="368" r:id="rId9"/>
    <p:sldId id="351" r:id="rId10"/>
    <p:sldId id="353" r:id="rId11"/>
    <p:sldId id="354" r:id="rId12"/>
    <p:sldId id="339" r:id="rId13"/>
    <p:sldId id="362" r:id="rId14"/>
    <p:sldId id="338" r:id="rId15"/>
    <p:sldId id="388" r:id="rId16"/>
    <p:sldId id="355" r:id="rId17"/>
    <p:sldId id="325" r:id="rId18"/>
    <p:sldId id="330" r:id="rId19"/>
    <p:sldId id="359" r:id="rId20"/>
    <p:sldId id="360" r:id="rId21"/>
    <p:sldId id="373" r:id="rId22"/>
    <p:sldId id="357" r:id="rId23"/>
    <p:sldId id="343" r:id="rId24"/>
    <p:sldId id="364" r:id="rId25"/>
    <p:sldId id="390" r:id="rId26"/>
    <p:sldId id="363" r:id="rId27"/>
    <p:sldId id="358" r:id="rId28"/>
    <p:sldId id="383" r:id="rId29"/>
    <p:sldId id="29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6395" autoAdjust="0"/>
  </p:normalViewPr>
  <p:slideViewPr>
    <p:cSldViewPr snapToGrid="0" showGuides="1">
      <p:cViewPr varScale="1">
        <p:scale>
          <a:sx n="83" d="100"/>
          <a:sy n="83" d="100"/>
        </p:scale>
        <p:origin x="45" y="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Hywel" userId="baf2cde3-8896-481d-9254-c66691563779" providerId="ADAL" clId="{60A47768-5CF9-491F-A9F5-D4394388226F}"/>
    <pc:docChg chg="modSld">
      <pc:chgData name="Emily Hywel" userId="baf2cde3-8896-481d-9254-c66691563779" providerId="ADAL" clId="{60A47768-5CF9-491F-A9F5-D4394388226F}" dt="2023-08-08T15:25:09.774" v="15" actId="20577"/>
      <pc:docMkLst>
        <pc:docMk/>
      </pc:docMkLst>
      <pc:sldChg chg="modSp mod">
        <pc:chgData name="Emily Hywel" userId="baf2cde3-8896-481d-9254-c66691563779" providerId="ADAL" clId="{60A47768-5CF9-491F-A9F5-D4394388226F}" dt="2023-08-08T15:25:09.774" v="15" actId="20577"/>
        <pc:sldMkLst>
          <pc:docMk/>
          <pc:sldMk cId="3799625505" sldId="256"/>
        </pc:sldMkLst>
        <pc:spChg chg="mod">
          <ac:chgData name="Emily Hywel" userId="baf2cde3-8896-481d-9254-c66691563779" providerId="ADAL" clId="{60A47768-5CF9-491F-A9F5-D4394388226F}" dt="2023-08-08T15:25:09.774" v="15" actId="20577"/>
          <ac:spMkLst>
            <pc:docMk/>
            <pc:sldMk cId="3799625505" sldId="256"/>
            <ac:spMk id="4" creationId="{00000000-0000-0000-0000-000000000000}"/>
          </ac:spMkLst>
        </pc:spChg>
      </pc:sldChg>
    </pc:docChg>
  </pc:docChgLst>
  <pc:docChgLst>
    <pc:chgData name="Emily Wild" userId="baf2cde3-8896-481d-9254-c66691563779" providerId="ADAL" clId="{ED43BFFC-56B1-4829-BEA4-07A0BA8EB0B9}"/>
    <pc:docChg chg="custSel delSld modSld">
      <pc:chgData name="Emily Wild" userId="baf2cde3-8896-481d-9254-c66691563779" providerId="ADAL" clId="{ED43BFFC-56B1-4829-BEA4-07A0BA8EB0B9}" dt="2023-09-20T10:07:55.730" v="30" actId="47"/>
      <pc:docMkLst>
        <pc:docMk/>
      </pc:docMkLst>
      <pc:sldChg chg="modSp mod">
        <pc:chgData name="Emily Wild" userId="baf2cde3-8896-481d-9254-c66691563779" providerId="ADAL" clId="{ED43BFFC-56B1-4829-BEA4-07A0BA8EB0B9}" dt="2023-09-20T10:07:35.869" v="29" actId="27636"/>
        <pc:sldMkLst>
          <pc:docMk/>
          <pc:sldMk cId="3799625505" sldId="256"/>
        </pc:sldMkLst>
        <pc:spChg chg="mod">
          <ac:chgData name="Emily Wild" userId="baf2cde3-8896-481d-9254-c66691563779" providerId="ADAL" clId="{ED43BFFC-56B1-4829-BEA4-07A0BA8EB0B9}" dt="2023-09-20T10:07:35.869" v="29" actId="27636"/>
          <ac:spMkLst>
            <pc:docMk/>
            <pc:sldMk cId="3799625505" sldId="256"/>
            <ac:spMk id="4" creationId="{00000000-0000-0000-0000-000000000000}"/>
          </ac:spMkLst>
        </pc:spChg>
      </pc:sldChg>
      <pc:sldChg chg="del">
        <pc:chgData name="Emily Wild" userId="baf2cde3-8896-481d-9254-c66691563779" providerId="ADAL" clId="{ED43BFFC-56B1-4829-BEA4-07A0BA8EB0B9}" dt="2023-09-20T10:07:55.730" v="30" actId="47"/>
        <pc:sldMkLst>
          <pc:docMk/>
          <pc:sldMk cId="2777510969" sldId="307"/>
        </pc:sldMkLst>
      </pc:sldChg>
      <pc:sldChg chg="del">
        <pc:chgData name="Emily Wild" userId="baf2cde3-8896-481d-9254-c66691563779" providerId="ADAL" clId="{ED43BFFC-56B1-4829-BEA4-07A0BA8EB0B9}" dt="2023-09-20T10:07:55.730" v="30" actId="47"/>
        <pc:sldMkLst>
          <pc:docMk/>
          <pc:sldMk cId="1586272751" sldId="309"/>
        </pc:sldMkLst>
      </pc:sldChg>
      <pc:sldChg chg="del">
        <pc:chgData name="Emily Wild" userId="baf2cde3-8896-481d-9254-c66691563779" providerId="ADAL" clId="{ED43BFFC-56B1-4829-BEA4-07A0BA8EB0B9}" dt="2023-09-20T10:07:55.730" v="30" actId="47"/>
        <pc:sldMkLst>
          <pc:docMk/>
          <pc:sldMk cId="1654345618" sldId="310"/>
        </pc:sldMkLst>
      </pc:sldChg>
      <pc:sldChg chg="del">
        <pc:chgData name="Emily Wild" userId="baf2cde3-8896-481d-9254-c66691563779" providerId="ADAL" clId="{ED43BFFC-56B1-4829-BEA4-07A0BA8EB0B9}" dt="2023-09-20T10:07:55.730" v="30" actId="47"/>
        <pc:sldMkLst>
          <pc:docMk/>
          <pc:sldMk cId="1450180832" sldId="344"/>
        </pc:sldMkLst>
      </pc:sldChg>
    </pc:docChg>
  </pc:docChgLst>
  <pc:docChgLst>
    <pc:chgData name="Emily Wild" userId="baf2cde3-8896-481d-9254-c66691563779" providerId="ADAL" clId="{697E52F7-4E36-4F84-B88A-5720DBE2A9F9}"/>
    <pc:docChg chg="custSel addSld delSld modSld sldOrd">
      <pc:chgData name="Emily Wild" userId="baf2cde3-8896-481d-9254-c66691563779" providerId="ADAL" clId="{697E52F7-4E36-4F84-B88A-5720DBE2A9F9}" dt="2023-09-20T10:03:38.281" v="58" actId="20577"/>
      <pc:docMkLst>
        <pc:docMk/>
      </pc:docMkLst>
      <pc:sldChg chg="modSp mod">
        <pc:chgData name="Emily Wild" userId="baf2cde3-8896-481d-9254-c66691563779" providerId="ADAL" clId="{697E52F7-4E36-4F84-B88A-5720DBE2A9F9}" dt="2023-09-20T09:52:41.233" v="3" actId="20577"/>
        <pc:sldMkLst>
          <pc:docMk/>
          <pc:sldMk cId="3799625505" sldId="256"/>
        </pc:sldMkLst>
        <pc:spChg chg="mod">
          <ac:chgData name="Emily Wild" userId="baf2cde3-8896-481d-9254-c66691563779" providerId="ADAL" clId="{697E52F7-4E36-4F84-B88A-5720DBE2A9F9}" dt="2023-09-20T09:52:41.233" v="3" actId="20577"/>
          <ac:spMkLst>
            <pc:docMk/>
            <pc:sldMk cId="3799625505" sldId="256"/>
            <ac:spMk id="3" creationId="{00000000-0000-0000-0000-000000000000}"/>
          </ac:spMkLst>
        </pc:spChg>
      </pc:sldChg>
      <pc:sldChg chg="del">
        <pc:chgData name="Emily Wild" userId="baf2cde3-8896-481d-9254-c66691563779" providerId="ADAL" clId="{697E52F7-4E36-4F84-B88A-5720DBE2A9F9}" dt="2023-09-20T09:59:46.903" v="30" actId="47"/>
        <pc:sldMkLst>
          <pc:docMk/>
          <pc:sldMk cId="1611154360" sldId="326"/>
        </pc:sldMkLst>
      </pc:sldChg>
      <pc:sldChg chg="del">
        <pc:chgData name="Emily Wild" userId="baf2cde3-8896-481d-9254-c66691563779" providerId="ADAL" clId="{697E52F7-4E36-4F84-B88A-5720DBE2A9F9}" dt="2023-09-20T09:57:15.024" v="18" actId="47"/>
        <pc:sldMkLst>
          <pc:docMk/>
          <pc:sldMk cId="975218397" sldId="330"/>
        </pc:sldMkLst>
      </pc:sldChg>
      <pc:sldChg chg="add">
        <pc:chgData name="Emily Wild" userId="baf2cde3-8896-481d-9254-c66691563779" providerId="ADAL" clId="{697E52F7-4E36-4F84-B88A-5720DBE2A9F9}" dt="2023-09-20T09:57:12.496" v="17"/>
        <pc:sldMkLst>
          <pc:docMk/>
          <pc:sldMk cId="4286794107" sldId="338"/>
        </pc:sldMkLst>
      </pc:sldChg>
      <pc:sldChg chg="add">
        <pc:chgData name="Emily Wild" userId="baf2cde3-8896-481d-9254-c66691563779" providerId="ADAL" clId="{697E52F7-4E36-4F84-B88A-5720DBE2A9F9}" dt="2023-09-20T09:56:12.283" v="13"/>
        <pc:sldMkLst>
          <pc:docMk/>
          <pc:sldMk cId="524714744" sldId="339"/>
        </pc:sldMkLst>
      </pc:sldChg>
      <pc:sldChg chg="add">
        <pc:chgData name="Emily Wild" userId="baf2cde3-8896-481d-9254-c66691563779" providerId="ADAL" clId="{697E52F7-4E36-4F84-B88A-5720DBE2A9F9}" dt="2023-09-20T09:53:05.174" v="4"/>
        <pc:sldMkLst>
          <pc:docMk/>
          <pc:sldMk cId="2839296085" sldId="353"/>
        </pc:sldMkLst>
      </pc:sldChg>
      <pc:sldChg chg="addSp delSp modSp mod">
        <pc:chgData name="Emily Wild" userId="baf2cde3-8896-481d-9254-c66691563779" providerId="ADAL" clId="{697E52F7-4E36-4F84-B88A-5720DBE2A9F9}" dt="2023-09-20T09:55:22.230" v="12" actId="14100"/>
        <pc:sldMkLst>
          <pc:docMk/>
          <pc:sldMk cId="177309255" sldId="354"/>
        </pc:sldMkLst>
        <pc:picChg chg="del">
          <ac:chgData name="Emily Wild" userId="baf2cde3-8896-481d-9254-c66691563779" providerId="ADAL" clId="{697E52F7-4E36-4F84-B88A-5720DBE2A9F9}" dt="2023-09-20T09:54:42.538" v="6" actId="478"/>
          <ac:picMkLst>
            <pc:docMk/>
            <pc:sldMk cId="177309255" sldId="354"/>
            <ac:picMk id="5" creationId="{E53A8011-A369-AEF5-1AF4-27FD541DCCAF}"/>
          </ac:picMkLst>
        </pc:picChg>
        <pc:picChg chg="add mod modCrop">
          <ac:chgData name="Emily Wild" userId="baf2cde3-8896-481d-9254-c66691563779" providerId="ADAL" clId="{697E52F7-4E36-4F84-B88A-5720DBE2A9F9}" dt="2023-09-20T09:55:22.230" v="12" actId="14100"/>
          <ac:picMkLst>
            <pc:docMk/>
            <pc:sldMk cId="177309255" sldId="354"/>
            <ac:picMk id="6" creationId="{2945E553-E8F5-73F3-1B92-74CBC0B5CFB5}"/>
          </ac:picMkLst>
        </pc:picChg>
      </pc:sldChg>
      <pc:sldChg chg="ord">
        <pc:chgData name="Emily Wild" userId="baf2cde3-8896-481d-9254-c66691563779" providerId="ADAL" clId="{697E52F7-4E36-4F84-B88A-5720DBE2A9F9}" dt="2023-09-20T09:59:21.821" v="29"/>
        <pc:sldMkLst>
          <pc:docMk/>
          <pc:sldMk cId="1087407634" sldId="357"/>
        </pc:sldMkLst>
      </pc:sldChg>
      <pc:sldChg chg="add">
        <pc:chgData name="Emily Wild" userId="baf2cde3-8896-481d-9254-c66691563779" providerId="ADAL" clId="{697E52F7-4E36-4F84-B88A-5720DBE2A9F9}" dt="2023-09-20T09:56:48.151" v="15"/>
        <pc:sldMkLst>
          <pc:docMk/>
          <pc:sldMk cId="2936209778" sldId="362"/>
        </pc:sldMkLst>
      </pc:sldChg>
      <pc:sldChg chg="del">
        <pc:chgData name="Emily Wild" userId="baf2cde3-8896-481d-9254-c66691563779" providerId="ADAL" clId="{697E52F7-4E36-4F84-B88A-5720DBE2A9F9}" dt="2023-09-20T09:56:39.145" v="14" actId="47"/>
        <pc:sldMkLst>
          <pc:docMk/>
          <pc:sldMk cId="3453460480" sldId="362"/>
        </pc:sldMkLst>
      </pc:sldChg>
      <pc:sldChg chg="del">
        <pc:chgData name="Emily Wild" userId="baf2cde3-8896-481d-9254-c66691563779" providerId="ADAL" clId="{697E52F7-4E36-4F84-B88A-5720DBE2A9F9}" dt="2023-09-20T09:56:50.820" v="16" actId="47"/>
        <pc:sldMkLst>
          <pc:docMk/>
          <pc:sldMk cId="1729552374" sldId="363"/>
        </pc:sldMkLst>
      </pc:sldChg>
      <pc:sldChg chg="ord">
        <pc:chgData name="Emily Wild" userId="baf2cde3-8896-481d-9254-c66691563779" providerId="ADAL" clId="{697E52F7-4E36-4F84-B88A-5720DBE2A9F9}" dt="2023-09-20T10:03:15.249" v="47"/>
        <pc:sldMkLst>
          <pc:docMk/>
          <pc:sldMk cId="2487503589" sldId="363"/>
        </pc:sldMkLst>
      </pc:sldChg>
      <pc:sldChg chg="del">
        <pc:chgData name="Emily Wild" userId="baf2cde3-8896-481d-9254-c66691563779" providerId="ADAL" clId="{697E52F7-4E36-4F84-B88A-5720DBE2A9F9}" dt="2023-09-20T09:58:43.652" v="26" actId="47"/>
        <pc:sldMkLst>
          <pc:docMk/>
          <pc:sldMk cId="1511942166" sldId="364"/>
        </pc:sldMkLst>
      </pc:sldChg>
      <pc:sldChg chg="del">
        <pc:chgData name="Emily Wild" userId="baf2cde3-8896-481d-9254-c66691563779" providerId="ADAL" clId="{697E52F7-4E36-4F84-B88A-5720DBE2A9F9}" dt="2023-09-20T09:59:51.324" v="31" actId="47"/>
        <pc:sldMkLst>
          <pc:docMk/>
          <pc:sldMk cId="3718301040" sldId="371"/>
        </pc:sldMkLst>
      </pc:sldChg>
      <pc:sldChg chg="modSp mod">
        <pc:chgData name="Emily Wild" userId="baf2cde3-8896-481d-9254-c66691563779" providerId="ADAL" clId="{697E52F7-4E36-4F84-B88A-5720DBE2A9F9}" dt="2023-09-20T10:03:38.281" v="58" actId="20577"/>
        <pc:sldMkLst>
          <pc:docMk/>
          <pc:sldMk cId="3203692167" sldId="383"/>
        </pc:sldMkLst>
        <pc:spChg chg="mod">
          <ac:chgData name="Emily Wild" userId="baf2cde3-8896-481d-9254-c66691563779" providerId="ADAL" clId="{697E52F7-4E36-4F84-B88A-5720DBE2A9F9}" dt="2023-09-20T10:03:38.281" v="58" actId="20577"/>
          <ac:spMkLst>
            <pc:docMk/>
            <pc:sldMk cId="3203692167" sldId="383"/>
            <ac:spMk id="3" creationId="{00000000-0000-0000-0000-000000000000}"/>
          </ac:spMkLst>
        </pc:spChg>
      </pc:sldChg>
      <pc:sldChg chg="del">
        <pc:chgData name="Emily Wild" userId="baf2cde3-8896-481d-9254-c66691563779" providerId="ADAL" clId="{697E52F7-4E36-4F84-B88A-5720DBE2A9F9}" dt="2023-09-20T09:53:09.836" v="5" actId="47"/>
        <pc:sldMkLst>
          <pc:docMk/>
          <pc:sldMk cId="431333994" sldId="384"/>
        </pc:sldMkLst>
      </pc:sldChg>
      <pc:sldChg chg="del">
        <pc:chgData name="Emily Wild" userId="baf2cde3-8896-481d-9254-c66691563779" providerId="ADAL" clId="{697E52F7-4E36-4F84-B88A-5720DBE2A9F9}" dt="2023-09-20T09:59:17.530" v="27" actId="47"/>
        <pc:sldMkLst>
          <pc:docMk/>
          <pc:sldMk cId="903745614" sldId="386"/>
        </pc:sldMkLst>
      </pc:sldChg>
      <pc:sldChg chg="del">
        <pc:chgData name="Emily Wild" userId="baf2cde3-8896-481d-9254-c66691563779" providerId="ADAL" clId="{697E52F7-4E36-4F84-B88A-5720DBE2A9F9}" dt="2023-09-20T09:59:17.530" v="27" actId="47"/>
        <pc:sldMkLst>
          <pc:docMk/>
          <pc:sldMk cId="1089642825" sldId="387"/>
        </pc:sldMkLst>
      </pc:sldChg>
      <pc:sldChg chg="addSp delSp modSp mod">
        <pc:chgData name="Emily Wild" userId="baf2cde3-8896-481d-9254-c66691563779" providerId="ADAL" clId="{697E52F7-4E36-4F84-B88A-5720DBE2A9F9}" dt="2023-09-20T09:58:11.361" v="25" actId="6549"/>
        <pc:sldMkLst>
          <pc:docMk/>
          <pc:sldMk cId="1322533433" sldId="388"/>
        </pc:sldMkLst>
        <pc:spChg chg="mod">
          <ac:chgData name="Emily Wild" userId="baf2cde3-8896-481d-9254-c66691563779" providerId="ADAL" clId="{697E52F7-4E36-4F84-B88A-5720DBE2A9F9}" dt="2023-09-20T09:58:00.575" v="22"/>
          <ac:spMkLst>
            <pc:docMk/>
            <pc:sldMk cId="1322533433" sldId="388"/>
            <ac:spMk id="3" creationId="{3C5C0BC4-D81F-44F0-A1BB-47AD2D6CB1D9}"/>
          </ac:spMkLst>
        </pc:spChg>
        <pc:spChg chg="mod">
          <ac:chgData name="Emily Wild" userId="baf2cde3-8896-481d-9254-c66691563779" providerId="ADAL" clId="{697E52F7-4E36-4F84-B88A-5720DBE2A9F9}" dt="2023-09-20T09:58:11.361" v="25" actId="6549"/>
          <ac:spMkLst>
            <pc:docMk/>
            <pc:sldMk cId="1322533433" sldId="388"/>
            <ac:spMk id="40" creationId="{00000000-0000-0000-0000-000000000000}"/>
          </ac:spMkLst>
        </pc:spChg>
        <pc:picChg chg="add mod">
          <ac:chgData name="Emily Wild" userId="baf2cde3-8896-481d-9254-c66691563779" providerId="ADAL" clId="{697E52F7-4E36-4F84-B88A-5720DBE2A9F9}" dt="2023-09-20T09:57:42.531" v="21" actId="1076"/>
          <ac:picMkLst>
            <pc:docMk/>
            <pc:sldMk cId="1322533433" sldId="388"/>
            <ac:picMk id="4" creationId="{5B04D08F-2777-5C6B-52BA-FC8A6FEE3D78}"/>
          </ac:picMkLst>
        </pc:picChg>
        <pc:picChg chg="del">
          <ac:chgData name="Emily Wild" userId="baf2cde3-8896-481d-9254-c66691563779" providerId="ADAL" clId="{697E52F7-4E36-4F84-B88A-5720DBE2A9F9}" dt="2023-09-20T09:57:37.901" v="19" actId="478"/>
          <ac:picMkLst>
            <pc:docMk/>
            <pc:sldMk cId="1322533433" sldId="388"/>
            <ac:picMk id="5" creationId="{E53A8011-A369-AEF5-1AF4-27FD541DCCAF}"/>
          </ac:picMkLst>
        </pc:picChg>
      </pc:sldChg>
      <pc:sldChg chg="addSp delSp modSp mod">
        <pc:chgData name="Emily Wild" userId="baf2cde3-8896-481d-9254-c66691563779" providerId="ADAL" clId="{697E52F7-4E36-4F84-B88A-5720DBE2A9F9}" dt="2023-09-20T10:03:05.736" v="45" actId="14100"/>
        <pc:sldMkLst>
          <pc:docMk/>
          <pc:sldMk cId="1906725122" sldId="390"/>
        </pc:sldMkLst>
        <pc:picChg chg="add mod modCrop">
          <ac:chgData name="Emily Wild" userId="baf2cde3-8896-481d-9254-c66691563779" providerId="ADAL" clId="{697E52F7-4E36-4F84-B88A-5720DBE2A9F9}" dt="2023-09-20T10:03:05.736" v="45" actId="14100"/>
          <ac:picMkLst>
            <pc:docMk/>
            <pc:sldMk cId="1906725122" sldId="390"/>
            <ac:picMk id="5" creationId="{DE83A41F-34B1-9FEC-7AC6-0AA030EF486A}"/>
          </ac:picMkLst>
        </pc:picChg>
        <pc:picChg chg="del">
          <ac:chgData name="Emily Wild" userId="baf2cde3-8896-481d-9254-c66691563779" providerId="ADAL" clId="{697E52F7-4E36-4F84-B88A-5720DBE2A9F9}" dt="2023-09-20T10:01:25.744" v="32" actId="478"/>
          <ac:picMkLst>
            <pc:docMk/>
            <pc:sldMk cId="1906725122" sldId="390"/>
            <ac:picMk id="7" creationId="{6B54A8E5-2F41-9A03-DA0C-C59E3E627509}"/>
          </ac:picMkLst>
        </pc:picChg>
        <pc:picChg chg="del">
          <ac:chgData name="Emily Wild" userId="baf2cde3-8896-481d-9254-c66691563779" providerId="ADAL" clId="{697E52F7-4E36-4F84-B88A-5720DBE2A9F9}" dt="2023-09-20T10:02:32.271" v="38" actId="478"/>
          <ac:picMkLst>
            <pc:docMk/>
            <pc:sldMk cId="1906725122" sldId="390"/>
            <ac:picMk id="9" creationId="{7843162D-2BCD-A5A1-327F-10063058B9FF}"/>
          </ac:picMkLst>
        </pc:picChg>
        <pc:picChg chg="add mod modCrop">
          <ac:chgData name="Emily Wild" userId="baf2cde3-8896-481d-9254-c66691563779" providerId="ADAL" clId="{697E52F7-4E36-4F84-B88A-5720DBE2A9F9}" dt="2023-09-20T10:02:59.220" v="43" actId="1076"/>
          <ac:picMkLst>
            <pc:docMk/>
            <pc:sldMk cId="1906725122" sldId="390"/>
            <ac:picMk id="10" creationId="{6A6FFA03-6580-6945-F70B-E1179E514F43}"/>
          </ac:picMkLst>
        </pc:picChg>
      </pc:sldChg>
    </pc:docChg>
  </pc:docChgLst>
  <pc:docChgLst>
    <pc:chgData name="Emily Hywel" userId="baf2cde3-8896-481d-9254-c66691563779" providerId="ADAL" clId="{2268519B-6D2C-4E3E-821A-531243E58575}"/>
    <pc:docChg chg="custSel delSld modSld sldOrd">
      <pc:chgData name="Emily Hywel" userId="baf2cde3-8896-481d-9254-c66691563779" providerId="ADAL" clId="{2268519B-6D2C-4E3E-821A-531243E58575}" dt="2023-08-08T13:14:18.557" v="44" actId="20577"/>
      <pc:docMkLst>
        <pc:docMk/>
      </pc:docMkLst>
      <pc:sldChg chg="modSp mod">
        <pc:chgData name="Emily Hywel" userId="baf2cde3-8896-481d-9254-c66691563779" providerId="ADAL" clId="{2268519B-6D2C-4E3E-821A-531243E58575}" dt="2023-08-08T13:14:18.557" v="44" actId="20577"/>
        <pc:sldMkLst>
          <pc:docMk/>
          <pc:sldMk cId="3799625505" sldId="256"/>
        </pc:sldMkLst>
        <pc:spChg chg="mod">
          <ac:chgData name="Emily Hywel" userId="baf2cde3-8896-481d-9254-c66691563779" providerId="ADAL" clId="{2268519B-6D2C-4E3E-821A-531243E58575}" dt="2023-08-08T13:14:18.557" v="44" actId="20577"/>
          <ac:spMkLst>
            <pc:docMk/>
            <pc:sldMk cId="3799625505" sldId="256"/>
            <ac:spMk id="4" creationId="{00000000-0000-0000-0000-000000000000}"/>
          </ac:spMkLst>
        </pc:spChg>
      </pc:sldChg>
      <pc:sldChg chg="ord">
        <pc:chgData name="Emily Hywel" userId="baf2cde3-8896-481d-9254-c66691563779" providerId="ADAL" clId="{2268519B-6D2C-4E3E-821A-531243E58575}" dt="2023-08-08T13:08:00.811" v="18"/>
        <pc:sldMkLst>
          <pc:docMk/>
          <pc:sldMk cId="1611154360" sldId="326"/>
        </pc:sldMkLst>
      </pc:sldChg>
      <pc:sldChg chg="del">
        <pc:chgData name="Emily Hywel" userId="baf2cde3-8896-481d-9254-c66691563779" providerId="ADAL" clId="{2268519B-6D2C-4E3E-821A-531243E58575}" dt="2023-08-08T13:08:33.766" v="25" actId="47"/>
        <pc:sldMkLst>
          <pc:docMk/>
          <pc:sldMk cId="2889980593" sldId="328"/>
        </pc:sldMkLst>
      </pc:sldChg>
      <pc:sldChg chg="ord">
        <pc:chgData name="Emily Hywel" userId="baf2cde3-8896-481d-9254-c66691563779" providerId="ADAL" clId="{2268519B-6D2C-4E3E-821A-531243E58575}" dt="2023-08-08T13:07:14.242" v="10"/>
        <pc:sldMkLst>
          <pc:docMk/>
          <pc:sldMk cId="500831355" sldId="343"/>
        </pc:sldMkLst>
      </pc:sldChg>
      <pc:sldChg chg="del">
        <pc:chgData name="Emily Hywel" userId="baf2cde3-8896-481d-9254-c66691563779" providerId="ADAL" clId="{2268519B-6D2C-4E3E-821A-531243E58575}" dt="2023-08-08T13:08:31.022" v="24" actId="47"/>
        <pc:sldMkLst>
          <pc:docMk/>
          <pc:sldMk cId="271723325" sldId="345"/>
        </pc:sldMkLst>
      </pc:sldChg>
      <pc:sldChg chg="del">
        <pc:chgData name="Emily Hywel" userId="baf2cde3-8896-481d-9254-c66691563779" providerId="ADAL" clId="{2268519B-6D2C-4E3E-821A-531243E58575}" dt="2023-08-08T13:04:47.786" v="1" actId="47"/>
        <pc:sldMkLst>
          <pc:docMk/>
          <pc:sldMk cId="3795252528" sldId="347"/>
        </pc:sldMkLst>
      </pc:sldChg>
      <pc:sldChg chg="del">
        <pc:chgData name="Emily Hywel" userId="baf2cde3-8896-481d-9254-c66691563779" providerId="ADAL" clId="{2268519B-6D2C-4E3E-821A-531243E58575}" dt="2023-08-08T13:04:44.667" v="0" actId="47"/>
        <pc:sldMkLst>
          <pc:docMk/>
          <pc:sldMk cId="273610768" sldId="349"/>
        </pc:sldMkLst>
      </pc:sldChg>
      <pc:sldChg chg="modSp mod">
        <pc:chgData name="Emily Hywel" userId="baf2cde3-8896-481d-9254-c66691563779" providerId="ADAL" clId="{2268519B-6D2C-4E3E-821A-531243E58575}" dt="2023-08-08T13:06:24.330" v="4" actId="20577"/>
        <pc:sldMkLst>
          <pc:docMk/>
          <pc:sldMk cId="177309255" sldId="354"/>
        </pc:sldMkLst>
        <pc:spChg chg="mod">
          <ac:chgData name="Emily Hywel" userId="baf2cde3-8896-481d-9254-c66691563779" providerId="ADAL" clId="{2268519B-6D2C-4E3E-821A-531243E58575}" dt="2023-08-08T13:06:24.330" v="4" actId="20577"/>
          <ac:spMkLst>
            <pc:docMk/>
            <pc:sldMk cId="177309255" sldId="354"/>
            <ac:spMk id="40" creationId="{00000000-0000-0000-0000-000000000000}"/>
          </ac:spMkLst>
        </pc:spChg>
      </pc:sldChg>
      <pc:sldChg chg="ord">
        <pc:chgData name="Emily Hywel" userId="baf2cde3-8896-481d-9254-c66691563779" providerId="ADAL" clId="{2268519B-6D2C-4E3E-821A-531243E58575}" dt="2023-08-08T13:08:24.635" v="23"/>
        <pc:sldMkLst>
          <pc:docMk/>
          <pc:sldMk cId="1087407634" sldId="357"/>
        </pc:sldMkLst>
      </pc:sldChg>
      <pc:sldChg chg="del">
        <pc:chgData name="Emily Hywel" userId="baf2cde3-8896-481d-9254-c66691563779" providerId="ADAL" clId="{2268519B-6D2C-4E3E-821A-531243E58575}" dt="2023-08-08T13:07:32.825" v="13" actId="47"/>
        <pc:sldMkLst>
          <pc:docMk/>
          <pc:sldMk cId="1533720249" sldId="360"/>
        </pc:sldMkLst>
      </pc:sldChg>
      <pc:sldChg chg="del">
        <pc:chgData name="Emily Hywel" userId="baf2cde3-8896-481d-9254-c66691563779" providerId="ADAL" clId="{2268519B-6D2C-4E3E-821A-531243E58575}" dt="2023-08-08T13:08:09.470" v="21" actId="47"/>
        <pc:sldMkLst>
          <pc:docMk/>
          <pc:sldMk cId="3643888035" sldId="361"/>
        </pc:sldMkLst>
      </pc:sldChg>
      <pc:sldChg chg="modSp mod">
        <pc:chgData name="Emily Hywel" userId="baf2cde3-8896-481d-9254-c66691563779" providerId="ADAL" clId="{2268519B-6D2C-4E3E-821A-531243E58575}" dt="2023-08-08T13:06:41.082" v="6" actId="1076"/>
        <pc:sldMkLst>
          <pc:docMk/>
          <pc:sldMk cId="3453460480" sldId="362"/>
        </pc:sldMkLst>
        <pc:spChg chg="mod">
          <ac:chgData name="Emily Hywel" userId="baf2cde3-8896-481d-9254-c66691563779" providerId="ADAL" clId="{2268519B-6D2C-4E3E-821A-531243E58575}" dt="2023-08-08T13:06:41.082" v="6" actId="1076"/>
          <ac:spMkLst>
            <pc:docMk/>
            <pc:sldMk cId="3453460480" sldId="362"/>
            <ac:spMk id="2" creationId="{0C3F345C-507B-48A6-B407-F4FEFF20CB5B}"/>
          </ac:spMkLst>
        </pc:spChg>
        <pc:spChg chg="mod">
          <ac:chgData name="Emily Hywel" userId="baf2cde3-8896-481d-9254-c66691563779" providerId="ADAL" clId="{2268519B-6D2C-4E3E-821A-531243E58575}" dt="2023-08-08T13:06:37.481" v="5" actId="1076"/>
          <ac:spMkLst>
            <pc:docMk/>
            <pc:sldMk cId="3453460480" sldId="362"/>
            <ac:spMk id="11" creationId="{BDDEF4B0-4B09-4BC4-8CBC-1E4D30974241}"/>
          </ac:spMkLst>
        </pc:spChg>
      </pc:sldChg>
      <pc:sldChg chg="del">
        <pc:chgData name="Emily Hywel" userId="baf2cde3-8896-481d-9254-c66691563779" providerId="ADAL" clId="{2268519B-6D2C-4E3E-821A-531243E58575}" dt="2023-08-08T13:07:34.257" v="14" actId="47"/>
        <pc:sldMkLst>
          <pc:docMk/>
          <pc:sldMk cId="2256657237" sldId="369"/>
        </pc:sldMkLst>
      </pc:sldChg>
      <pc:sldChg chg="ord">
        <pc:chgData name="Emily Hywel" userId="baf2cde3-8896-481d-9254-c66691563779" providerId="ADAL" clId="{2268519B-6D2C-4E3E-821A-531243E58575}" dt="2023-08-08T13:08:04.243" v="20"/>
        <pc:sldMkLst>
          <pc:docMk/>
          <pc:sldMk cId="3718301040" sldId="371"/>
        </pc:sldMkLst>
      </pc:sldChg>
      <pc:sldChg chg="ord">
        <pc:chgData name="Emily Hywel" userId="baf2cde3-8896-481d-9254-c66691563779" providerId="ADAL" clId="{2268519B-6D2C-4E3E-821A-531243E58575}" dt="2023-08-08T13:07:10.804" v="8"/>
        <pc:sldMkLst>
          <pc:docMk/>
          <pc:sldMk cId="903745614" sldId="386"/>
        </pc:sldMkLst>
      </pc:sldChg>
      <pc:sldChg chg="ord">
        <pc:chgData name="Emily Hywel" userId="baf2cde3-8896-481d-9254-c66691563779" providerId="ADAL" clId="{2268519B-6D2C-4E3E-821A-531243E58575}" dt="2023-08-08T13:07:50.067" v="16"/>
        <pc:sldMkLst>
          <pc:docMk/>
          <pc:sldMk cId="1089642825" sldId="387"/>
        </pc:sldMkLst>
      </pc:sldChg>
    </pc:docChg>
  </pc:docChgLst>
  <pc:docChgLst>
    <pc:chgData name="Emily Wild" userId="baf2cde3-8896-481d-9254-c66691563779" providerId="ADAL" clId="{1DA10BD3-F34A-425D-BE9A-4870D4DF48A7}"/>
    <pc:docChg chg="custSel modSld">
      <pc:chgData name="Emily Wild" userId="baf2cde3-8896-481d-9254-c66691563779" providerId="ADAL" clId="{1DA10BD3-F34A-425D-BE9A-4870D4DF48A7}" dt="2023-10-13T15:21:03.331" v="16" actId="20577"/>
      <pc:docMkLst>
        <pc:docMk/>
      </pc:docMkLst>
      <pc:sldChg chg="modSp mod">
        <pc:chgData name="Emily Wild" userId="baf2cde3-8896-481d-9254-c66691563779" providerId="ADAL" clId="{1DA10BD3-F34A-425D-BE9A-4870D4DF48A7}" dt="2023-10-13T15:20:54.432" v="11" actId="27636"/>
        <pc:sldMkLst>
          <pc:docMk/>
          <pc:sldMk cId="3795252528" sldId="347"/>
        </pc:sldMkLst>
        <pc:spChg chg="mod">
          <ac:chgData name="Emily Wild" userId="baf2cde3-8896-481d-9254-c66691563779" providerId="ADAL" clId="{1DA10BD3-F34A-425D-BE9A-4870D4DF48A7}" dt="2023-10-13T15:20:54.432" v="11" actId="27636"/>
          <ac:spMkLst>
            <pc:docMk/>
            <pc:sldMk cId="3795252528" sldId="347"/>
            <ac:spMk id="3" creationId="{A368FB39-D035-499B-90CE-618FBFA1C9EF}"/>
          </ac:spMkLst>
        </pc:spChg>
      </pc:sldChg>
      <pc:sldChg chg="modSp mod">
        <pc:chgData name="Emily Wild" userId="baf2cde3-8896-481d-9254-c66691563779" providerId="ADAL" clId="{1DA10BD3-F34A-425D-BE9A-4870D4DF48A7}" dt="2023-10-13T15:21:03.331" v="16" actId="20577"/>
        <pc:sldMkLst>
          <pc:docMk/>
          <pc:sldMk cId="3353726872" sldId="372"/>
        </pc:sldMkLst>
        <pc:spChg chg="mod">
          <ac:chgData name="Emily Wild" userId="baf2cde3-8896-481d-9254-c66691563779" providerId="ADAL" clId="{1DA10BD3-F34A-425D-BE9A-4870D4DF48A7}" dt="2023-10-13T15:21:03.331" v="16" actId="20577"/>
          <ac:spMkLst>
            <pc:docMk/>
            <pc:sldMk cId="3353726872" sldId="372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Calibri" panose="020F0502020204030204" pitchFamily="34" charset="0"/>
          <a:ea typeface="+mn-ea"/>
          <a:cs typeface="Calibri" panose="020F05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uwtsd.ac.uk/library/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librarysearch.uwtsd.ac.uk/discovery/search?query=any,contains,%22cyber%20security%22&amp;tab=Everything&amp;search_scope=Search_ELEC&amp;vid=44WHELF_UWTSD:44WHELF_UWTSD_VU1&amp;lang=en&amp;offset=0" TargetMode="Externa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librarysearch.uwtsd.ac.uk/discovery/search?query=any,contains,%22cyber%20security%22&amp;pfilter=rtype,exact,books&amp;tab=Everything&amp;search_scope=MyInst_and_CI&amp;vid=44WHELF_UWTSD:44WHELF_UWTSD_VU1&amp;facet=tlevel,include,available_p&amp;lang=en&amp;offset=0" TargetMode="Externa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librarysearch.uwtsd.ac.uk/discovery/search?query=any,contains,%22cyber%20security%22&amp;tab=Everything&amp;search_scope=Search_ELEC&amp;vid=44WHELF_UWTSD:44WHELF_UWTSD_VU1&amp;facet=tlevel,include,online_resources&amp;facet=rtype,include,books&amp;lang=en&amp;offset=0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librarysearch.uwtsd.ac.uk/discovery/fulldisplay?docid=alma99100200858002421&amp;context=L&amp;vid=44WHELF_UWTSD:44WHELF_UWTSD_VU1&amp;lang=en&amp;search_scope=MyInst_and_CI&amp;adaptor=Local%20Search%20Engine&amp;tab=Everything&amp;query=any,contains,%22cyber%20security%22&amp;facet=tlevel,include,available_p&amp;offset=0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librarysearch.uwtsd.ac.uk/discovery/search?query=any,contains,%22cyber%20security%22&amp;tab=Everything&amp;search_scope=Search_ELEC&amp;vid=44WHELF_UWTSD:44WHELF_UWTSD_VU1&amp;facet=tlevel,include,peer_reviewed&amp;facet=rtype,include,articles&amp;facet=tlevel,include,online_resources&amp;facet=searchcreationdate,include,2016%7C,%7C2022&amp;lang=en&amp;offset=0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librarysearch.uwtsd.ac.uk/discovery/search?query=any,contains,%22cyber%20security%22&amp;tab=Everything&amp;search_scope=Search_ELEC&amp;vid=44WHELF_UWTSD:44WHELF_UWTSD_VU1&amp;lang=en&amp;offset=0" TargetMode="Externa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librarysearch.uwtsd.ac.uk/discovery/dbsearch?vid=44WHELF_UWTSD:44WHELF_UWTSD_VU1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fulldisplay?docid=alma99100192060202421&amp;context=L&amp;vid=44WHELF_UWTSD:44WHELF_UWTSD_VU1&amp;lang=en&amp;adaptor=Local%20Search%20Engine&amp;tab=jsearch_slot&amp;query=contains,dbcategory,&amp;sortby=title&amp;offset=10&amp;databases=category,Institute%20of%20Science%20and%20Art" TargetMode="External"/><Relationship Id="rId2" Type="http://schemas.openxmlformats.org/officeDocument/2006/relationships/hyperlink" Target="https://librarysearch.uwtsd.ac.uk/discovery/dbfulldisplay?docid=alma99100242560302421&amp;context=L&amp;vid=44WHELF_UWTSD:44WHELF_UWTSD_VU1&amp;lang=en&amp;adaptor=Local%20Search%20Engine&amp;tab=jsearch_slot&amp;query=contains,dbcategory,&amp;sortby=title&amp;offset=0&amp;databases=category,Institute%20of%20Science%20and%20Ar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ibrarysearch.uwtsd.ac.uk/discovery/dbfulldisplay?docid=alma99100224560102421&amp;context=L&amp;vid=44WHELF_UWTSD:44WHELF_UWTSD_VU1&amp;lang=en&amp;adaptor=Local%20Search%20Engine&amp;tab=jsearch_slot&amp;query=contains,dbcategory,&amp;sortby=title&amp;offset=20&amp;databases=category,Institute%20of%20Science%20and%20Art" TargetMode="External"/><Relationship Id="rId5" Type="http://schemas.openxmlformats.org/officeDocument/2006/relationships/hyperlink" Target="https://librarysearch.uwtsd.ac.uk/discovery/dbfulldisplay?docid=alma99100224559102421&amp;context=L&amp;vid=44WHELF_UWTSD:44WHELF_UWTSD_VU1&amp;lang=en&amp;adaptor=Local%20Search%20Engine&amp;tab=jsearch_slot&amp;query=contains,dbcategory,&amp;sortby=title&amp;offset=20&amp;databases=category,Institute%20of%20Science%20and%20Art" TargetMode="External"/><Relationship Id="rId4" Type="http://schemas.openxmlformats.org/officeDocument/2006/relationships/hyperlink" Target="https://librarysearch.uwtsd.ac.uk/discovery/dbfulldisplay?docid=alma99100220860202421&amp;context=L&amp;vid=44WHELF_UWTSD:44WHELF_UWTSD_VU1&amp;lang=en&amp;adaptor=Local%20Search%20Engine&amp;tab=jsearch_slot&amp;query=contains,dbcategory,&amp;sortby=title&amp;offset=10&amp;databases=category,Institute%20of%20Science%20and%20Art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librarysearch.uwtsd.ac.uk/discovery/dbfulldisplay?docid=alma99100242560302421&amp;context=L&amp;vid=44WHELF_UWTSD:44WHELF_UWTSD_VU1&amp;lang=en&amp;adaptor=Local%20Search%20Engine&amp;tab=jsearch_slot&amp;query=contains,dbcategory,&amp;sortby=title&amp;offset=0&amp;databases=category,Institute%20of%20Science%20and%20Art%E2%94%80Applied%20computing" TargetMode="Externa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librarysearch.uwtsd.ac.uk/discovery/dbfulldisplay?docid=alma99100220860202421&amp;context=L&amp;vid=44WHELF_UWTSD:44WHELF_UWTSD_VU1&amp;lang=en&amp;adaptor=Local%20Search%20Engine&amp;tab=jsearch_slot&amp;query=contains,dbcategory,&amp;sortby=title&amp;offset=0&amp;databases=category,Institute%20of%20Science%20and%20Art%E2%94%80Applied%20computing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librarysearch.uwtsd.ac.uk/discovery/fulldisplay?docid=alma99100224559102421&amp;context=L&amp;vid=44WHELF_UWTSD:44WHELF_UWTSD_VU1&amp;lang=en&amp;search_scope=MyInst_and_CI&amp;adaptor=Local%20Search%20Engine&amp;tab=Everything&amp;query=any,contains,Proquest%20Central&amp;offset=0" TargetMode="Externa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librarysearch.uwtsd.ac.uk/discovery/dbfulldisplay?docid=alma99100436002502421&amp;context=L&amp;vid=44WHELF_UWTSD:44WHELF_UWTSD_VU1&amp;lang=en&amp;adaptor=Local%20Search%20Engine&amp;tab=jsearch_slot&amp;query=any,contains,Cite%20them%20right%20:%20the%20essential%20referencing%20guide.&amp;offset=0&amp;databases=any,Cite%20them%20right%20:%20the%20essential%20referencing%20guide.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fulldisplay?docid=alma99100394611702421&amp;context=L&amp;vid=44WHELF_UWTSD:44WHELF_UWTSD_VU1&amp;lang=en&amp;adaptor=Local%20Search%20Engine&amp;tab=jsearch_slot&amp;query=contains,dbcategory,&amp;sortby=title&amp;offset=0&amp;databases=category,Audio%20visual" TargetMode="External"/><Relationship Id="rId2" Type="http://schemas.openxmlformats.org/officeDocument/2006/relationships/hyperlink" Target="https://librarysearch.uwtsd.ac.uk/discovery/dbfulldisplay?docid=alma99100361956202421&amp;context=L&amp;vid=44WHELF_UWTSD:44WHELF_UWTSD_VU1&amp;lang=en&amp;adaptor=Local%20Search%20Engine&amp;tab=jsearch_slot&amp;query=contains,dbcategory,&amp;sortby=title&amp;offset=0&amp;databases=category,Audio%20visual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hyperlink" Target="https://librarysearch.uwtsd.ac.uk/discovery/dbfulldisplay?docid=alma99100404582202421&amp;context=L&amp;vid=44WHELF_UWTSD:44WHELF_UWTSD_VU1&amp;lang=en&amp;adaptor=Local%20Search%20Engine&amp;tab=jsearch_slot&amp;query=contains,dbcategory,&amp;sortby=title&amp;offset=0&amp;databases=category,Audio%20visual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librarysearch.uwtsd.ac.uk/discovery/dbfulldisplay?docid=alma99100241659302421&amp;context=L&amp;vid=44WHELF_UWTSD:44WHELF_UWTSD_VU1&amp;lang=en&amp;adaptor=Local%20Search%20Engine&amp;tab=jsearch_slot&amp;query=contains,dbcategory,&amp;sortby=title&amp;offset=10&amp;databases=category,eBooks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browzine.com/libraries/1422/subjects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vid=44WHELF_UWTSD:44WHELF_UWTSD_VU1&amp;lang=en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book-an-appointment/" TargetMode="External"/><Relationship Id="rId2" Type="http://schemas.openxmlformats.org/officeDocument/2006/relationships/hyperlink" Target="mailto:emily.wild@uwtsd.ac.uk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mailto:library@uwtsd.ac.uk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40" r="20340"/>
          <a:stretch>
            <a:fillRect/>
          </a:stretch>
        </p:blipFill>
        <p:spPr/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08129"/>
            <a:ext cx="5435249" cy="1046857"/>
          </a:xfrm>
        </p:spPr>
        <p:txBody>
          <a:bodyPr>
            <a:normAutofit/>
          </a:bodyPr>
          <a:lstStyle/>
          <a:p>
            <a:r>
              <a:rPr lang="en-GB" sz="2800" dirty="0"/>
              <a:t>Emily Wild</a:t>
            </a:r>
          </a:p>
          <a:p>
            <a:r>
              <a:rPr lang="en-GB" sz="2800" dirty="0"/>
              <a:t>Academic Liaison Librarian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784555"/>
            <a:ext cx="5346695" cy="3038168"/>
          </a:xfrm>
        </p:spPr>
        <p:txBody>
          <a:bodyPr>
            <a:normAutofit fontScale="90000"/>
          </a:bodyPr>
          <a:lstStyle/>
          <a:p>
            <a:r>
              <a:rPr lang="en-GB" dirty="0"/>
              <a:t>Finding and Using Information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Computer Science</a:t>
            </a:r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23A2E-BF7A-4E87-A95E-71937C376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Overview of UWTSD Library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8FB39-D035-499B-90CE-618FBFA1C9E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91396" y="2177450"/>
            <a:ext cx="4566250" cy="3226279"/>
          </a:xfrm>
        </p:spPr>
        <p:txBody>
          <a:bodyPr>
            <a:normAutofit/>
          </a:bodyPr>
          <a:lstStyle/>
          <a:p>
            <a:r>
              <a:rPr lang="en-GB" dirty="0"/>
              <a:t>Services and support</a:t>
            </a:r>
          </a:p>
          <a:p>
            <a:r>
              <a:rPr lang="en-GB" dirty="0"/>
              <a:t>Online resources</a:t>
            </a:r>
          </a:p>
          <a:p>
            <a:r>
              <a:rPr lang="en-GB" dirty="0"/>
              <a:t>Library search function</a:t>
            </a:r>
          </a:p>
          <a:p>
            <a:r>
              <a:rPr lang="en-GB" dirty="0"/>
              <a:t>Online Resource lists</a:t>
            </a:r>
          </a:p>
          <a:p>
            <a:r>
              <a:rPr lang="en-GB" dirty="0"/>
              <a:t>Computing databases</a:t>
            </a:r>
          </a:p>
          <a:p>
            <a:r>
              <a:rPr lang="en-GB" dirty="0"/>
              <a:t>Referencing support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 descr="A library with many books on shelves&#10;&#10;Description automatically generated with low confidence">
            <a:extLst>
              <a:ext uri="{FF2B5EF4-FFF2-40B4-BE49-F238E27FC236}">
                <a16:creationId xmlns:a16="http://schemas.microsoft.com/office/drawing/2014/main" id="{C5B5B310-F314-6C56-87D9-5339332DAB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472241"/>
            <a:ext cx="4636698" cy="4636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252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549545" y="2093571"/>
            <a:ext cx="5566670" cy="322537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Dedicated librarian to provide research support</a:t>
            </a:r>
          </a:p>
          <a:p>
            <a:r>
              <a:rPr lang="en-GB" sz="2400" dirty="0"/>
              <a:t>Online support via email or Teams</a:t>
            </a:r>
          </a:p>
          <a:p>
            <a:r>
              <a:rPr lang="en-GB" sz="2400" dirty="0"/>
              <a:t>Book a 1-2-1 session via the website</a:t>
            </a:r>
          </a:p>
          <a:p>
            <a:r>
              <a:rPr lang="en-GB" sz="2400" dirty="0"/>
              <a:t>Online Resource Lists for your modules </a:t>
            </a:r>
          </a:p>
          <a:p>
            <a:r>
              <a:rPr lang="en-GB" sz="2400" dirty="0"/>
              <a:t>NeedMore? service</a:t>
            </a:r>
          </a:p>
          <a:p>
            <a:r>
              <a:rPr lang="en-GB" sz="2400" dirty="0"/>
              <a:t>Advice on copyright, referencing, Open Access resources and accessibility </a:t>
            </a:r>
          </a:p>
          <a:p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Services and Support</a:t>
            </a:r>
          </a:p>
        </p:txBody>
      </p:sp>
      <p:pic>
        <p:nvPicPr>
          <p:cNvPr id="5" name="Picture Placeholder 6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4" r="1181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53726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1B4BA21F-194B-4526-A867-98BE981C4E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1985" y="1892311"/>
            <a:ext cx="3364938" cy="417665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Library Search</a:t>
            </a:r>
          </a:p>
          <a:p>
            <a:r>
              <a:rPr lang="en-US" dirty="0"/>
              <a:t>Your library account</a:t>
            </a:r>
          </a:p>
          <a:p>
            <a:r>
              <a:rPr lang="en-US" dirty="0"/>
              <a:t>NeedMore? service</a:t>
            </a:r>
          </a:p>
          <a:p>
            <a:r>
              <a:rPr lang="en-US" dirty="0"/>
              <a:t>Student Essentials</a:t>
            </a:r>
          </a:p>
          <a:p>
            <a:r>
              <a:rPr lang="en-US" dirty="0"/>
              <a:t>Referencing guidance</a:t>
            </a:r>
          </a:p>
          <a:p>
            <a:r>
              <a:rPr lang="en-US" dirty="0"/>
              <a:t>Libraries and opening times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hlinkClick r:id="rId2"/>
              </a:rPr>
              <a:t>Library website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5673821-ED51-40EE-B0FD-C67A4A9E3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Library Webpage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4B418EAD-B598-434B-F597-95A6339D7E5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/>
          <a:srcRect l="58774" t="5305" r="379" b="43017"/>
          <a:stretch/>
        </p:blipFill>
        <p:spPr>
          <a:xfrm>
            <a:off x="4409807" y="1949097"/>
            <a:ext cx="7290544" cy="3613355"/>
          </a:xfrm>
        </p:spPr>
      </p:pic>
    </p:spTree>
    <p:extLst>
      <p:ext uri="{BB962C8B-B14F-4D97-AF65-F5344CB8AC3E}">
        <p14:creationId xmlns:p14="http://schemas.microsoft.com/office/powerpoint/2010/main" val="1552371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778E2C-D85E-46E2-8186-404FE82864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8242" y="1592263"/>
            <a:ext cx="5520254" cy="4060482"/>
          </a:xfrm>
        </p:spPr>
        <p:txBody>
          <a:bodyPr>
            <a:normAutofit/>
          </a:bodyPr>
          <a:lstStyle/>
          <a:p>
            <a:r>
              <a:rPr lang="en-GB" sz="2400" dirty="0"/>
              <a:t>Good sources of academic research</a:t>
            </a:r>
          </a:p>
          <a:p>
            <a:r>
              <a:rPr lang="en-GB" sz="2400" dirty="0"/>
              <a:t>Curated and up to date</a:t>
            </a:r>
          </a:p>
          <a:p>
            <a:r>
              <a:rPr lang="en-GB" sz="2400" dirty="0"/>
              <a:t>Not freely available on the internet</a:t>
            </a:r>
          </a:p>
          <a:p>
            <a:r>
              <a:rPr lang="en-GB" sz="2400" dirty="0"/>
              <a:t>Filters out poor quality research</a:t>
            </a:r>
          </a:p>
          <a:p>
            <a:pPr marL="0" indent="0">
              <a:buNone/>
            </a:pPr>
            <a:r>
              <a:rPr lang="en-GB" sz="2400" dirty="0"/>
              <a:t>Our subscriptions include:</a:t>
            </a:r>
          </a:p>
          <a:p>
            <a:pPr lvl="1"/>
            <a:r>
              <a:rPr lang="en-GB" sz="2000" dirty="0"/>
              <a:t>Academic journal databases</a:t>
            </a:r>
          </a:p>
          <a:p>
            <a:pPr lvl="1"/>
            <a:r>
              <a:rPr lang="en-GB" sz="2000" dirty="0"/>
              <a:t>Ebook collections</a:t>
            </a:r>
          </a:p>
          <a:p>
            <a:pPr lvl="1"/>
            <a:r>
              <a:rPr lang="en-GB" sz="2000" dirty="0"/>
              <a:t>Specialist databases</a:t>
            </a:r>
          </a:p>
          <a:p>
            <a:pPr lvl="1"/>
            <a:r>
              <a:rPr lang="en-GB" sz="2000" dirty="0"/>
              <a:t>Image databases</a:t>
            </a:r>
          </a:p>
          <a:p>
            <a:pPr lvl="1"/>
            <a:r>
              <a:rPr lang="en-GB" sz="2000" dirty="0"/>
              <a:t>Film, TV and video resources 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15E9B6DA-1325-4CA8-B0BD-ECB4D9D1730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l="435" r="13170"/>
          <a:stretch/>
        </p:blipFill>
        <p:spPr>
          <a:xfrm>
            <a:off x="6218496" y="1592263"/>
            <a:ext cx="5275262" cy="4060483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2F3915D-71AC-4215-95CB-2D396EC04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Online Resources</a:t>
            </a:r>
          </a:p>
        </p:txBody>
      </p:sp>
    </p:spTree>
    <p:extLst>
      <p:ext uri="{BB962C8B-B14F-4D97-AF65-F5344CB8AC3E}">
        <p14:creationId xmlns:p14="http://schemas.microsoft.com/office/powerpoint/2010/main" val="2120306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CFB63-2026-484D-932B-0A1D35968F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9688" y="2235916"/>
            <a:ext cx="3867007" cy="327325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UWTSD libraries</a:t>
            </a:r>
          </a:p>
          <a:p>
            <a:r>
              <a:rPr lang="en-GB" dirty="0"/>
              <a:t>Audio visual </a:t>
            </a:r>
          </a:p>
          <a:p>
            <a:r>
              <a:rPr lang="en-GB" dirty="0"/>
              <a:t>Data</a:t>
            </a:r>
          </a:p>
          <a:p>
            <a:r>
              <a:rPr lang="en-GB" dirty="0"/>
              <a:t>Dissertations &amp; theses</a:t>
            </a:r>
          </a:p>
          <a:p>
            <a:r>
              <a:rPr lang="en-GB" dirty="0"/>
              <a:t>eBooks</a:t>
            </a:r>
          </a:p>
          <a:p>
            <a:r>
              <a:rPr lang="en-GB" dirty="0" err="1"/>
              <a:t>eJournals</a:t>
            </a:r>
            <a:endParaRPr lang="en-GB" dirty="0"/>
          </a:p>
          <a:p>
            <a:r>
              <a:rPr lang="en-GB" dirty="0"/>
              <a:t>Images</a:t>
            </a:r>
          </a:p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9B7773C-E8B0-43C4-8C1A-30BB5780D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Library Search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4917629-4DA7-C023-E45F-AA6FC017F73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l="58885" t="5699" r="56" b="42686"/>
          <a:stretch/>
        </p:blipFill>
        <p:spPr>
          <a:xfrm>
            <a:off x="4779805" y="1961535"/>
            <a:ext cx="7210633" cy="3547632"/>
          </a:xfrm>
        </p:spPr>
      </p:pic>
    </p:spTree>
    <p:extLst>
      <p:ext uri="{BB962C8B-B14F-4D97-AF65-F5344CB8AC3E}">
        <p14:creationId xmlns:p14="http://schemas.microsoft.com/office/powerpoint/2010/main" val="3365332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2261" y="252284"/>
            <a:ext cx="10479579" cy="1003916"/>
          </a:xfrm>
        </p:spPr>
        <p:txBody>
          <a:bodyPr/>
          <a:lstStyle/>
          <a:p>
            <a:r>
              <a:rPr lang="en-GB" dirty="0"/>
              <a:t>Filtering the Library Search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3716573" y="5771202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F29CAC-F678-4CA4-B25E-7309E59D4D11}"/>
              </a:ext>
            </a:extLst>
          </p:cNvPr>
          <p:cNvSpPr txBox="1"/>
          <p:nvPr/>
        </p:nvSpPr>
        <p:spPr>
          <a:xfrm>
            <a:off x="648829" y="2252670"/>
            <a:ext cx="279220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the options on the left to refine and filter your results by: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Full 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Peer-reviewed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Resource 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Subject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7EFDB4-5F02-4A20-5D97-35D5971A1E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0" t="11030" r="1865" b="4570"/>
          <a:stretch/>
        </p:blipFill>
        <p:spPr>
          <a:xfrm>
            <a:off x="3772619" y="1468299"/>
            <a:ext cx="7190239" cy="4136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296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849" y="252284"/>
            <a:ext cx="10307991" cy="1003916"/>
          </a:xfrm>
        </p:spPr>
        <p:txBody>
          <a:bodyPr/>
          <a:lstStyle/>
          <a:p>
            <a:r>
              <a:rPr lang="en-GB" dirty="0"/>
              <a:t>Finding Print Resources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936301" y="2520559"/>
            <a:ext cx="38833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Filter to books – either using the drop-down menu under the search box or on the left-hand side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Filter to Held by library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the Map it link to locate any print resources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672797" y="5711457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45E553-E8F5-73F3-1B92-74CBC0B5CF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339" t="27041" r="42501" b="21803"/>
          <a:stretch/>
        </p:blipFill>
        <p:spPr>
          <a:xfrm>
            <a:off x="570275" y="1520209"/>
            <a:ext cx="7184782" cy="362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092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18457" y="1600201"/>
            <a:ext cx="5233081" cy="45656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dirty="0"/>
              <a:t>Limit Library Search to Ebooks Only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FC8F90-384C-4A9C-8FC5-2905536CA0E5}"/>
              </a:ext>
            </a:extLst>
          </p:cNvPr>
          <p:cNvSpPr txBox="1"/>
          <p:nvPr/>
        </p:nvSpPr>
        <p:spPr>
          <a:xfrm>
            <a:off x="647806" y="2557424"/>
            <a:ext cx="354735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Example of a search limited to: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Search eResources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Full Text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>
                <a:hlinkClick r:id="rId2"/>
              </a:rPr>
              <a:t>Ebooks</a:t>
            </a:r>
            <a:endParaRPr lang="en-GB" sz="1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C6823C-D4C9-455A-9115-C235883036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967" r="1015" b="5053"/>
          <a:stretch/>
        </p:blipFill>
        <p:spPr>
          <a:xfrm>
            <a:off x="4054133" y="1541208"/>
            <a:ext cx="7574969" cy="4284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7147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573" y="1388676"/>
            <a:ext cx="4417414" cy="212064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Where the book is held if it’s in print</a:t>
            </a:r>
          </a:p>
          <a:p>
            <a:r>
              <a:rPr lang="en-GB" dirty="0"/>
              <a:t>Link to ebook if it’s electronic</a:t>
            </a:r>
          </a:p>
          <a:p>
            <a:r>
              <a:rPr lang="en-GB" dirty="0"/>
              <a:t>How to request it if it’s on loan</a:t>
            </a:r>
          </a:p>
          <a:p>
            <a:r>
              <a:rPr lang="en-GB" dirty="0"/>
              <a:t>Related reading</a:t>
            </a:r>
          </a:p>
          <a:p>
            <a:r>
              <a:rPr lang="en-GB" dirty="0"/>
              <a:t>Virtual browse of other similar books</a:t>
            </a:r>
          </a:p>
          <a:p>
            <a:r>
              <a:rPr lang="en-GB" dirty="0"/>
              <a:t>Books on the same Online Resource list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Item Record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8A8002-E42F-442D-B230-EBD1C8D14605}"/>
              </a:ext>
            </a:extLst>
          </p:cNvPr>
          <p:cNvSpPr txBox="1"/>
          <p:nvPr/>
        </p:nvSpPr>
        <p:spPr>
          <a:xfrm>
            <a:off x="822385" y="5854460"/>
            <a:ext cx="3692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Book record</a:t>
            </a:r>
            <a:endParaRPr lang="en-GB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1CEB1E4B-5CFA-4D8F-8F65-49F2A65E60D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/>
          <a:srcRect l="20924" t="25067" r="27117" b="42025"/>
          <a:stretch/>
        </p:blipFill>
        <p:spPr>
          <a:xfrm>
            <a:off x="5988908" y="4525246"/>
            <a:ext cx="4233015" cy="1787274"/>
          </a:xfr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85E43C6-E80F-43A6-87CD-34301A61D93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88" t="19874" r="7065" b="12956"/>
          <a:stretch/>
        </p:blipFill>
        <p:spPr>
          <a:xfrm>
            <a:off x="448573" y="3494698"/>
            <a:ext cx="4834368" cy="237438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616FAA5-8B7B-4904-6676-F7AAB969EF6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6284" t="54171" r="541" b="7902"/>
          <a:stretch/>
        </p:blipFill>
        <p:spPr>
          <a:xfrm>
            <a:off x="5282940" y="1439117"/>
            <a:ext cx="6707621" cy="3012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2097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1">
            <a:extLst>
              <a:ext uri="{FF2B5EF4-FFF2-40B4-BE49-F238E27FC236}">
                <a16:creationId xmlns:a16="http://schemas.microsoft.com/office/drawing/2014/main" id="{979B6949-6660-470A-A35B-0E7CB1A52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8026" y="2372261"/>
            <a:ext cx="3208712" cy="276121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300" dirty="0"/>
              <a:t>Example of a search limited to:</a:t>
            </a:r>
          </a:p>
          <a:p>
            <a:endParaRPr lang="en-GB" sz="33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300" dirty="0"/>
              <a:t>Peer-reviewed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300" dirty="0"/>
              <a:t>Articles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300" dirty="0"/>
              <a:t>Years 2016-2022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300" dirty="0"/>
              <a:t>Full Text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300" dirty="0"/>
          </a:p>
          <a:p>
            <a:pPr marL="0" indent="0">
              <a:buNone/>
            </a:pPr>
            <a:r>
              <a:rPr lang="en-GB" sz="3300" dirty="0">
                <a:hlinkClick r:id="rId2"/>
              </a:rPr>
              <a:t>Peer-reviewed articles</a:t>
            </a:r>
            <a:endParaRPr lang="en-GB" sz="3300" dirty="0"/>
          </a:p>
          <a:p>
            <a:endParaRPr lang="en-US" dirty="0"/>
          </a:p>
        </p:txBody>
      </p:sp>
      <p:sp>
        <p:nvSpPr>
          <p:cNvPr id="12" name="Title 2">
            <a:extLst>
              <a:ext uri="{FF2B5EF4-FFF2-40B4-BE49-F238E27FC236}">
                <a16:creationId xmlns:a16="http://schemas.microsoft.com/office/drawing/2014/main" id="{3147FEA7-CB4A-4011-8E49-EE1C2E15C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>
            <a:noAutofit/>
          </a:bodyPr>
          <a:lstStyle/>
          <a:p>
            <a:r>
              <a:rPr lang="en-US" sz="5400" dirty="0"/>
              <a:t>Peer-Reviewed Journal Articles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0E64E7-E52A-4D04-BCA4-C2A874217C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48" t="11183" r="1230" b="4731"/>
          <a:stretch/>
        </p:blipFill>
        <p:spPr>
          <a:xfrm>
            <a:off x="4292476" y="1519085"/>
            <a:ext cx="7432491" cy="4254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794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849" y="252284"/>
            <a:ext cx="10307991" cy="1003916"/>
          </a:xfrm>
        </p:spPr>
        <p:txBody>
          <a:bodyPr/>
          <a:lstStyle/>
          <a:p>
            <a:r>
              <a:rPr lang="en-GB" dirty="0"/>
              <a:t>Your Account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085892" y="2117993"/>
            <a:ext cx="38833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Sign in to your account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Link, email, print and pin resources in your saved items, or send to RefWorks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Personalize your results by selecting your preferred discipline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672797" y="5711457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04D08F-2777-5C6B-52BA-FC8A6FEE3D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0" t="11030" r="1865" b="4570"/>
          <a:stretch/>
        </p:blipFill>
        <p:spPr>
          <a:xfrm>
            <a:off x="732857" y="1476536"/>
            <a:ext cx="7190239" cy="4136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5334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098" y="252284"/>
            <a:ext cx="10368742" cy="1003916"/>
          </a:xfrm>
        </p:spPr>
        <p:txBody>
          <a:bodyPr/>
          <a:lstStyle/>
          <a:p>
            <a:r>
              <a:rPr lang="en-GB" dirty="0"/>
              <a:t>Accessing Other Areas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C0BC4-D81F-44F0-A1BB-47AD2D6CB1D9}"/>
              </a:ext>
            </a:extLst>
          </p:cNvPr>
          <p:cNvSpPr txBox="1"/>
          <p:nvPr/>
        </p:nvSpPr>
        <p:spPr>
          <a:xfrm>
            <a:off x="723260" y="5570833"/>
            <a:ext cx="3433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Search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2A2B86-DE16-41DB-8DE9-68F70E211EF2}"/>
              </a:ext>
            </a:extLst>
          </p:cNvPr>
          <p:cNvSpPr txBox="1"/>
          <p:nvPr/>
        </p:nvSpPr>
        <p:spPr>
          <a:xfrm>
            <a:off x="723260" y="1545301"/>
            <a:ext cx="53727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Online Resource lists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Browse </a:t>
            </a:r>
            <a:r>
              <a:rPr lang="en-GB" sz="2400" dirty="0" err="1"/>
              <a:t>eJournals</a:t>
            </a:r>
            <a:r>
              <a:rPr lang="en-GB" sz="2400" dirty="0"/>
              <a:t> / Browzine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/>
              <a:t>Database Search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NeedMore?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BB31F4-B3AC-213E-9279-74C00AC7C8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632" t="6022" b="80854"/>
          <a:stretch/>
        </p:blipFill>
        <p:spPr>
          <a:xfrm>
            <a:off x="764875" y="3743040"/>
            <a:ext cx="10916984" cy="135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533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97901" y="5566305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Database Search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98241" y="1753183"/>
            <a:ext cx="4684641" cy="4060483"/>
          </a:xfrm>
        </p:spPr>
        <p:txBody>
          <a:bodyPr>
            <a:normAutofit/>
          </a:bodyPr>
          <a:lstStyle/>
          <a:p>
            <a:r>
              <a:rPr lang="en-GB" sz="2200" dirty="0"/>
              <a:t>Browse databases not searched by the library search:</a:t>
            </a:r>
          </a:p>
          <a:p>
            <a:pPr lvl="1"/>
            <a:r>
              <a:rPr lang="en-GB" sz="1800" dirty="0"/>
              <a:t>BoB</a:t>
            </a:r>
          </a:p>
          <a:p>
            <a:pPr lvl="1"/>
            <a:r>
              <a:rPr lang="en-GB" sz="1800" dirty="0"/>
              <a:t>Digimap</a:t>
            </a:r>
          </a:p>
          <a:p>
            <a:pPr lvl="1"/>
            <a:r>
              <a:rPr lang="en-GB" sz="1800" dirty="0"/>
              <a:t>Cite Them Right</a:t>
            </a:r>
          </a:p>
          <a:p>
            <a:r>
              <a:rPr lang="en-GB" sz="2200" dirty="0"/>
              <a:t>Go directly to subject specific databases:</a:t>
            </a:r>
          </a:p>
          <a:p>
            <a:pPr lvl="1"/>
            <a:r>
              <a:rPr lang="en-GB" sz="1800" dirty="0"/>
              <a:t>ACM Digital Library</a:t>
            </a:r>
          </a:p>
          <a:p>
            <a:pPr lvl="1"/>
            <a:r>
              <a:rPr lang="en-GB" sz="1800" b="0" i="0" dirty="0">
                <a:solidFill>
                  <a:srgbClr val="3A3A3A"/>
                </a:solidFill>
                <a:effectLst/>
              </a:rPr>
              <a:t>IEEE Xplore Digital </a:t>
            </a:r>
            <a:r>
              <a:rPr lang="en-GB" sz="1800" dirty="0">
                <a:solidFill>
                  <a:srgbClr val="3A3A3A"/>
                </a:solidFill>
              </a:rPr>
              <a:t>L</a:t>
            </a:r>
            <a:r>
              <a:rPr lang="en-GB" sz="1800" b="0" i="0" dirty="0">
                <a:solidFill>
                  <a:srgbClr val="3A3A3A"/>
                </a:solidFill>
                <a:effectLst/>
              </a:rPr>
              <a:t>ibrary</a:t>
            </a:r>
          </a:p>
          <a:p>
            <a:pPr lvl="1"/>
            <a:r>
              <a:rPr lang="en-GB" sz="1800" dirty="0"/>
              <a:t>Proquest Central</a:t>
            </a:r>
          </a:p>
          <a:p>
            <a:pPr lvl="1"/>
            <a:r>
              <a:rPr lang="en-GB" sz="1800" dirty="0"/>
              <a:t>Science Direct</a:t>
            </a:r>
          </a:p>
          <a:p>
            <a:endParaRPr lang="en-GB" sz="2200" dirty="0"/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Database Search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7688F6-02C0-B990-BC41-F5A5E1CD43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" t="38826" r="39042" b="8930"/>
          <a:stretch/>
        </p:blipFill>
        <p:spPr>
          <a:xfrm>
            <a:off x="5555410" y="1822300"/>
            <a:ext cx="6251277" cy="3582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867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1807F-AA7D-46C6-8769-F5FCDDEB9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Computer Science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CEAA8-3386-417E-AA82-E3F75F1F3A31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>
                <a:hlinkClick r:id="rId2"/>
              </a:rPr>
              <a:t>ACM Digital Library</a:t>
            </a:r>
            <a:endParaRPr lang="en-GB" sz="2400" dirty="0"/>
          </a:p>
          <a:p>
            <a:pPr marL="0" indent="0"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</a:rPr>
              <a:t>ACM Digital Library provides access to tables of contents, abstracts, reviews, and full texts to articles published by ACM, as well as bibliographic citations from publishers in computing.</a:t>
            </a:r>
          </a:p>
          <a:p>
            <a:r>
              <a:rPr lang="en-GB" sz="2400" dirty="0">
                <a:solidFill>
                  <a:srgbClr val="3A3A3A"/>
                </a:solidFill>
                <a:hlinkClick r:id="rId3"/>
              </a:rPr>
              <a:t>Digimap</a:t>
            </a:r>
            <a:endParaRPr lang="en-GB" sz="2400" dirty="0">
              <a:solidFill>
                <a:srgbClr val="3A3A3A"/>
              </a:solidFill>
            </a:endParaRPr>
          </a:p>
          <a:p>
            <a:pPr marL="0" indent="0"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</a:rPr>
              <a:t>A web mapping and online data delivery service developed by the EDINA national data centre for UK academia.</a:t>
            </a:r>
          </a:p>
          <a:p>
            <a:r>
              <a:rPr lang="en-GB" sz="2400" dirty="0">
                <a:solidFill>
                  <a:srgbClr val="3A3A3A"/>
                </a:solidFill>
                <a:hlinkClick r:id="rId4"/>
              </a:rPr>
              <a:t>IEEE Xplore Digital Library</a:t>
            </a:r>
            <a:endParaRPr lang="en-GB" sz="2400" dirty="0">
              <a:solidFill>
                <a:srgbClr val="3A3A3A"/>
              </a:solidFill>
            </a:endParaRPr>
          </a:p>
          <a:p>
            <a:pPr marL="0" indent="0"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</a:rPr>
              <a:t>Covers literature in electrical engineering, computer science, and electronics. Full text articles from IEEE journals, transactions, and magazines.</a:t>
            </a:r>
          </a:p>
          <a:p>
            <a:r>
              <a:rPr lang="en-GB" sz="2400" dirty="0">
                <a:solidFill>
                  <a:srgbClr val="3A3A3A"/>
                </a:solidFill>
                <a:hlinkClick r:id="rId5"/>
              </a:rPr>
              <a:t>Proquest Central</a:t>
            </a:r>
            <a:endParaRPr lang="en-GB" sz="2400" dirty="0">
              <a:solidFill>
                <a:srgbClr val="3A3A3A"/>
              </a:solidFill>
            </a:endParaRPr>
          </a:p>
          <a:p>
            <a:pPr marL="0" indent="0"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</a:rPr>
              <a:t>ProQuest Central is the largest single periodical resource available, bringing together complete databases across all major subject area - select the Computer Science Database</a:t>
            </a:r>
            <a:endParaRPr lang="en-GB" sz="2200" dirty="0">
              <a:solidFill>
                <a:srgbClr val="3A3A3A"/>
              </a:solidFill>
            </a:endParaRPr>
          </a:p>
          <a:p>
            <a:r>
              <a:rPr lang="en-GB" sz="2400" dirty="0">
                <a:solidFill>
                  <a:srgbClr val="3A3A3A"/>
                </a:solidFill>
                <a:hlinkClick r:id="rId6"/>
              </a:rPr>
              <a:t>Science Direct</a:t>
            </a:r>
            <a:endParaRPr lang="en-GB" sz="2400" dirty="0">
              <a:solidFill>
                <a:srgbClr val="3A3A3A"/>
              </a:solidFill>
            </a:endParaRPr>
          </a:p>
          <a:p>
            <a:pPr marL="0" indent="0">
              <a:buNone/>
            </a:pPr>
            <a:r>
              <a:rPr lang="en-GB" sz="2200" b="0" i="0" dirty="0">
                <a:solidFill>
                  <a:srgbClr val="3A3A3A"/>
                </a:solidFill>
                <a:effectLst/>
              </a:rPr>
              <a:t>Explore scientific, technical, and medical research on ScienceDirect.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936839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5280" y="5762304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ACM Digital Library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1465" y="1701424"/>
            <a:ext cx="4431600" cy="4555602"/>
          </a:xfrm>
        </p:spPr>
        <p:txBody>
          <a:bodyPr>
            <a:normAutofit/>
          </a:bodyPr>
          <a:lstStyle/>
          <a:p>
            <a:endParaRPr lang="en-GB" sz="2200" dirty="0"/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ACM Digital Library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428EB0-B1B2-C321-2604-ADB9B99A3D5E}"/>
              </a:ext>
            </a:extLst>
          </p:cNvPr>
          <p:cNvSpPr txBox="1"/>
          <p:nvPr/>
        </p:nvSpPr>
        <p:spPr>
          <a:xfrm>
            <a:off x="399194" y="1753376"/>
            <a:ext cx="3910419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</a:rPr>
              <a:t>ACM Journals: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scholarly peer-reviewed journals in computing and information technology disciplines covering computing innovation and </a:t>
            </a:r>
            <a:r>
              <a:rPr lang="en-GB" dirty="0">
                <a:solidFill>
                  <a:srgbClr val="333333"/>
                </a:solidFill>
              </a:rPr>
              <a:t>e</a:t>
            </a:r>
            <a:r>
              <a:rPr lang="en-GB" b="0" i="0" dirty="0">
                <a:solidFill>
                  <a:srgbClr val="333333"/>
                </a:solidFill>
                <a:effectLst/>
              </a:rPr>
              <a:t>merging and established computing research for both practical and theoretical applications. </a:t>
            </a:r>
          </a:p>
          <a:p>
            <a:endParaRPr lang="en-GB" dirty="0">
              <a:solidFill>
                <a:srgbClr val="333333"/>
              </a:solidFill>
              <a:cs typeface="Calibri Light" panose="020F030202020403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cs typeface="Calibri Light" panose="020F0302020204030204" pitchFamily="34" charset="0"/>
              </a:rPr>
              <a:t>ACM Books:</a:t>
            </a:r>
            <a:endParaRPr lang="en-GB" b="0" i="0" dirty="0">
              <a:solidFill>
                <a:srgbClr val="333333"/>
              </a:solidFill>
              <a:effectLst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</a:rPr>
              <a:t>series of scholarly research monographs and graduate-level texts, authored by computer scientists and practitioners at the forefront of computing technology</a:t>
            </a:r>
            <a:endParaRPr lang="en-GB" b="0" i="0" dirty="0">
              <a:solidFill>
                <a:srgbClr val="333333"/>
              </a:solidFill>
              <a:effectLst/>
              <a:cs typeface="Calibri Light" panose="020F03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FEA820-27E3-E526-6346-103936D0F9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" t="11489" r="1475" b="4738"/>
          <a:stretch/>
        </p:blipFill>
        <p:spPr>
          <a:xfrm>
            <a:off x="4477009" y="1615353"/>
            <a:ext cx="7315797" cy="4146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049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27176" y="4788387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IEEE Xplore Digital Library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IEEE Xplore Digital Library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95FEEA-8E84-5585-BECF-778CD78238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321" r="1418" b="26792"/>
          <a:stretch/>
        </p:blipFill>
        <p:spPr>
          <a:xfrm>
            <a:off x="5227176" y="2005298"/>
            <a:ext cx="6734787" cy="28186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A16251-5E6F-338C-6D00-A43227D9359E}"/>
              </a:ext>
            </a:extLst>
          </p:cNvPr>
          <p:cNvSpPr txBox="1"/>
          <p:nvPr/>
        </p:nvSpPr>
        <p:spPr>
          <a:xfrm>
            <a:off x="230037" y="1446247"/>
            <a:ext cx="499713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Over 5 million full-text documents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Approximately 20,000 new documents added to IEEE </a:t>
            </a:r>
            <a:r>
              <a:rPr kumimoji="0" lang="en-US" sz="1800" b="0" i="1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Xplore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each month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More than 25 full years of IEEE journals, conference proceedings, and standards (back to 1988)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192 IEEE journals, magazines, and transactions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Proceedings from over 1,700 IEEE and IET conference titles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Trebuchet MS"/>
              <a:ea typeface="+mn-ea"/>
              <a:cs typeface="+mn-cs"/>
            </a:endParaRP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30+ IET journals and magazines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+mn-cs"/>
              </a:rPr>
              <a:t>Access to the archive of Nokia Bell Labs Technical Journal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More than 11 million downloads per month</a:t>
            </a:r>
          </a:p>
          <a:p>
            <a:pPr marL="342900" marR="0" lvl="0" indent="-34290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Over 4 million unique users</a:t>
            </a:r>
          </a:p>
        </p:txBody>
      </p:sp>
    </p:spTree>
    <p:extLst>
      <p:ext uri="{BB962C8B-B14F-4D97-AF65-F5344CB8AC3E}">
        <p14:creationId xmlns:p14="http://schemas.microsoft.com/office/powerpoint/2010/main" val="15337202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17841" y="5164392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ProQuest Central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Proquest Central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A16251-5E6F-338C-6D00-A43227D9359E}"/>
              </a:ext>
            </a:extLst>
          </p:cNvPr>
          <p:cNvSpPr txBox="1"/>
          <p:nvPr/>
        </p:nvSpPr>
        <p:spPr>
          <a:xfrm>
            <a:off x="246512" y="1541488"/>
            <a:ext cx="4997139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ProQuest Central is the largest single periodical resource available, it contains complete databases across all major subject areas</a:t>
            </a:r>
          </a:p>
          <a:p>
            <a:pPr marR="0" lvl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endParaRPr lang="en-GB" dirty="0">
              <a:solidFill>
                <a:srgbClr val="555555"/>
              </a:solidFill>
              <a:latin typeface="Roboto" panose="02000000000000000000" pitchFamily="2" charset="0"/>
            </a:endParaRPr>
          </a:p>
          <a:p>
            <a:pPr marR="0" lvl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This includes: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Business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555555"/>
                </a:solidFill>
                <a:latin typeface="Roboto" panose="02000000000000000000" pitchFamily="2" charset="0"/>
              </a:rPr>
              <a:t>Arts and Humanities</a:t>
            </a:r>
            <a:endParaRPr lang="en-GB" b="0" i="0" dirty="0">
              <a:solidFill>
                <a:srgbClr val="555555"/>
              </a:solidFill>
              <a:effectLst/>
              <a:latin typeface="Roboto" panose="02000000000000000000" pitchFamily="2" charset="0"/>
            </a:endParaRP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555555"/>
                </a:solidFill>
                <a:latin typeface="Roboto" panose="02000000000000000000" pitchFamily="2" charset="0"/>
              </a:rPr>
              <a:t>Engineering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Applied Computing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Health and Medical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Language and Literature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Social Sciences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Education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Science and Technology</a:t>
            </a:r>
          </a:p>
          <a:p>
            <a:pPr lvl="1" defTabSz="4572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b="0" i="0" dirty="0">
                <a:solidFill>
                  <a:srgbClr val="555555"/>
                </a:solidFill>
                <a:effectLst/>
                <a:latin typeface="Roboto" panose="02000000000000000000" pitchFamily="2" charset="0"/>
              </a:rPr>
              <a:t>Performing Arts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A560F4-2812-ADC4-0F5C-0DC0C3C4DB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257" t="46861" r="676" b="2398"/>
          <a:stretch/>
        </p:blipFill>
        <p:spPr>
          <a:xfrm>
            <a:off x="5317841" y="1446247"/>
            <a:ext cx="6718263" cy="3342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916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Cite Them Right Online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640F94-C234-D656-369F-3D84414DB6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46" y="2089338"/>
            <a:ext cx="3030084" cy="2946779"/>
          </a:xfrm>
        </p:spPr>
        <p:txBody>
          <a:bodyPr>
            <a:normAutofit/>
          </a:bodyPr>
          <a:lstStyle/>
          <a:p>
            <a:r>
              <a:rPr lang="en-GB" dirty="0"/>
              <a:t>How to reference</a:t>
            </a:r>
          </a:p>
          <a:p>
            <a:r>
              <a:rPr lang="en-GB" dirty="0"/>
              <a:t>Plagiarism</a:t>
            </a:r>
          </a:p>
          <a:p>
            <a:r>
              <a:rPr lang="en-GB" dirty="0"/>
              <a:t>Study skills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Cite them right online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7EF983-8A6C-D99F-3576-F24C7BDB12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65" t="17512" r="7170" b="13320"/>
          <a:stretch/>
        </p:blipFill>
        <p:spPr>
          <a:xfrm>
            <a:off x="3749616" y="1727648"/>
            <a:ext cx="8073935" cy="425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4076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F0E00-0C73-4606-A653-F74B4B321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Audio Visual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09536-AD7D-40E8-BD15-E9A6239F027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4574" y="1771940"/>
            <a:ext cx="6983361" cy="47630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hlinkClick r:id="rId2"/>
              </a:rPr>
              <a:t>Box of Broadcasts (BoB)</a:t>
            </a:r>
            <a:endParaRPr lang="en-GB" sz="2000" dirty="0"/>
          </a:p>
          <a:p>
            <a:pPr>
              <a:lnSpc>
                <a:spcPct val="50000"/>
              </a:lnSpc>
            </a:pPr>
            <a:r>
              <a:rPr lang="en-GB" sz="2000" b="0" i="0" dirty="0">
                <a:solidFill>
                  <a:srgbClr val="3A3A3A"/>
                </a:solidFill>
                <a:effectLst/>
              </a:rPr>
              <a:t>BoB is a TV and radio service for education </a:t>
            </a:r>
          </a:p>
          <a:p>
            <a:pPr>
              <a:lnSpc>
                <a:spcPct val="50000"/>
              </a:lnSpc>
            </a:pPr>
            <a:r>
              <a:rPr lang="en-GB" sz="2000" dirty="0"/>
              <a:t>Create your own account with your UWTDS details</a:t>
            </a:r>
          </a:p>
          <a:p>
            <a:pPr>
              <a:lnSpc>
                <a:spcPct val="50000"/>
              </a:lnSpc>
            </a:pPr>
            <a:r>
              <a:rPr lang="en-GB" sz="2000" dirty="0"/>
              <a:t>Create playlists or search for public playlists</a:t>
            </a:r>
          </a:p>
          <a:p>
            <a:pPr>
              <a:lnSpc>
                <a:spcPct val="50000"/>
              </a:lnSpc>
            </a:pPr>
            <a:r>
              <a:rPr lang="en-GB" sz="2000" dirty="0"/>
              <a:t>Create clips with your recordings</a:t>
            </a:r>
          </a:p>
          <a:p>
            <a:pPr marL="0" indent="0">
              <a:buNone/>
            </a:pPr>
            <a:r>
              <a:rPr lang="en-GB" sz="2000" dirty="0">
                <a:hlinkClick r:id="rId3"/>
              </a:rPr>
              <a:t>Academic Video Online</a:t>
            </a:r>
            <a:endParaRPr lang="en-GB" sz="2000" dirty="0"/>
          </a:p>
          <a:p>
            <a:pPr>
              <a:lnSpc>
                <a:spcPct val="60000"/>
              </a:lnSpc>
            </a:pPr>
            <a:r>
              <a:rPr lang="en-GB" sz="2000" b="0" i="0" dirty="0">
                <a:solidFill>
                  <a:srgbClr val="000000"/>
                </a:solidFill>
                <a:effectLst/>
                <a:cs typeface="Calibri Light" panose="020F0302020204030204" pitchFamily="34" charset="0"/>
              </a:rPr>
              <a:t>Documentaries, interviews, demonstrations, etc</a:t>
            </a:r>
          </a:p>
          <a:p>
            <a:pPr>
              <a:lnSpc>
                <a:spcPct val="60000"/>
              </a:lnSpc>
            </a:pPr>
            <a:r>
              <a:rPr lang="en-GB" sz="2000" dirty="0">
                <a:solidFill>
                  <a:srgbClr val="000000"/>
                </a:solidFill>
                <a:cs typeface="Calibri Light" panose="020F0302020204030204" pitchFamily="34" charset="0"/>
              </a:rPr>
              <a:t>View transcripts, details, and export citations to RefWorks</a:t>
            </a:r>
          </a:p>
          <a:p>
            <a:pPr>
              <a:lnSpc>
                <a:spcPct val="60000"/>
              </a:lnSpc>
            </a:pPr>
            <a:r>
              <a:rPr lang="en-GB" sz="2000" dirty="0">
                <a:solidFill>
                  <a:srgbClr val="000000"/>
                </a:solidFill>
                <a:cs typeface="Calibri Light" panose="020F0302020204030204" pitchFamily="34" charset="0"/>
              </a:rPr>
              <a:t>Create clips of the videos or view previously created clips</a:t>
            </a:r>
            <a:endParaRPr lang="en-GB" sz="2000" dirty="0"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hlinkClick r:id="rId4"/>
              </a:rPr>
              <a:t>LinkedIn Learning</a:t>
            </a:r>
            <a:endParaRPr lang="en-GB" sz="2000" dirty="0"/>
          </a:p>
          <a:p>
            <a:r>
              <a:rPr lang="en-GB" sz="2000" b="0" i="0" dirty="0">
                <a:solidFill>
                  <a:srgbClr val="3A3A3A"/>
                </a:solidFill>
                <a:effectLst/>
              </a:rPr>
              <a:t>UWTSD has access to thousands of useful courses to improve your academic, professional and employability skills.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3ED251-70C5-6FAA-85AD-C2876EA7861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80" b="-827"/>
          <a:stretch/>
        </p:blipFill>
        <p:spPr>
          <a:xfrm>
            <a:off x="7214790" y="1771940"/>
            <a:ext cx="4764332" cy="37363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0C39E3-4E06-28FD-1ECB-2AF65D4A67F4}"/>
              </a:ext>
            </a:extLst>
          </p:cNvPr>
          <p:cNvSpPr txBox="1"/>
          <p:nvPr/>
        </p:nvSpPr>
        <p:spPr>
          <a:xfrm>
            <a:off x="7214790" y="5508252"/>
            <a:ext cx="3111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by Vinson Tan: Pixabay</a:t>
            </a:r>
          </a:p>
        </p:txBody>
      </p:sp>
    </p:spTree>
    <p:extLst>
      <p:ext uri="{BB962C8B-B14F-4D97-AF65-F5344CB8AC3E}">
        <p14:creationId xmlns:p14="http://schemas.microsoft.com/office/powerpoint/2010/main" val="5008313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F615B06C-42C3-4DC0-8667-25F2F56D5C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Click on the ebooks link in Database Search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SpringerLink</a:t>
            </a:r>
          </a:p>
          <a:p>
            <a:r>
              <a:rPr lang="en-US" dirty="0"/>
              <a:t>Taylor &amp; Francis </a:t>
            </a:r>
          </a:p>
          <a:p>
            <a:r>
              <a:rPr lang="en-US" dirty="0"/>
              <a:t>Ebook Central</a:t>
            </a:r>
          </a:p>
          <a:p>
            <a:r>
              <a:rPr lang="en-US" dirty="0" err="1"/>
              <a:t>VLeBooks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Make sure to limit to content you have access to do not include content which is preview only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A1B2F3C-C3A5-4E1B-A5C7-7335A632C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Search for Ebooks via Database Search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77BEF56-9DC1-478B-838D-8C109FFBF8D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13" t="11291" r="3468" b="5416"/>
          <a:stretch/>
        </p:blipFill>
        <p:spPr>
          <a:xfrm>
            <a:off x="6004354" y="1777181"/>
            <a:ext cx="6010447" cy="3465871"/>
          </a:xfr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AB3FEB8-B247-4D7E-BA93-E43CBDCEF4C8}"/>
              </a:ext>
            </a:extLst>
          </p:cNvPr>
          <p:cNvSpPr txBox="1"/>
          <p:nvPr/>
        </p:nvSpPr>
        <p:spPr>
          <a:xfrm>
            <a:off x="6055743" y="5566913"/>
            <a:ext cx="2858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Database 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1479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">
            <a:extLst>
              <a:ext uri="{FF2B5EF4-FFF2-40B4-BE49-F238E27FC236}">
                <a16:creationId xmlns:a16="http://schemas.microsoft.com/office/drawing/2014/main" id="{D92420CA-AEE8-4CA8-AB01-42C508CC1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4000" y="5793104"/>
            <a:ext cx="5253297" cy="494722"/>
          </a:xfrm>
        </p:spPr>
        <p:txBody>
          <a:bodyPr/>
          <a:lstStyle/>
          <a:p>
            <a:r>
              <a:rPr lang="en-US" dirty="0">
                <a:hlinkClick r:id="rId2"/>
              </a:rPr>
              <a:t>Taylor &amp; Francis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119CEF-03E0-410C-8B3B-137DE0DA4C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5457" y="1988971"/>
            <a:ext cx="4623816" cy="3324901"/>
          </a:xfrm>
        </p:spPr>
        <p:txBody>
          <a:bodyPr>
            <a:normAutofit/>
          </a:bodyPr>
          <a:lstStyle/>
          <a:p>
            <a:endParaRPr lang="en-GB" sz="2200" dirty="0"/>
          </a:p>
          <a:p>
            <a:endParaRPr lang="en-GB" sz="22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D940B5C-BFBC-41CC-A8F5-9904EDC6C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Taylor &amp; Francis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FF6358-F268-BA17-A3D6-58AD1452F661}"/>
              </a:ext>
            </a:extLst>
          </p:cNvPr>
          <p:cNvSpPr txBox="1"/>
          <p:nvPr/>
        </p:nvSpPr>
        <p:spPr>
          <a:xfrm>
            <a:off x="453048" y="1745679"/>
            <a:ext cx="500669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3A3A3A"/>
                </a:solidFill>
                <a:effectLst/>
              </a:rPr>
              <a:t>Search or the ebook collections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Limit to Licensed Content or Open Access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Read online or download books or chapters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3A3A3A"/>
                </a:solidFill>
              </a:rPr>
              <a:t>See related books 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83A41F-34B1-9FEC-7AC6-0AA030EF48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176" t="26797" r="47094" b="23079"/>
          <a:stretch/>
        </p:blipFill>
        <p:spPr>
          <a:xfrm>
            <a:off x="5840628" y="1392194"/>
            <a:ext cx="5980670" cy="421443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6FFA03-6580-6945-F70B-E1179E514F4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190" t="27284" r="46689" b="22534"/>
          <a:stretch/>
        </p:blipFill>
        <p:spPr>
          <a:xfrm>
            <a:off x="623589" y="3069118"/>
            <a:ext cx="5140411" cy="296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7251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Browse Ejournals via Browzine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352253" y="1654047"/>
            <a:ext cx="3379488" cy="4574040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Search by journal title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Browse by subject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Keep up-to-date with the latest issues</a:t>
            </a: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dirty="0">
                <a:latin typeface="Calibri"/>
                <a:cs typeface="Calibri"/>
              </a:rPr>
              <a:t>Create an account and stock your own shelf with your favourite titles</a:t>
            </a: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dirty="0">
                <a:latin typeface="Calibri"/>
                <a:cs typeface="Calibri"/>
                <a:hlinkClick r:id="rId2"/>
              </a:rPr>
              <a:t>Browzine</a:t>
            </a:r>
            <a:endParaRPr lang="en-GB" dirty="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B5EEAA-207F-4377-AE91-E4C1F98220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4" t="11182" r="800" b="8173"/>
          <a:stretch/>
        </p:blipFill>
        <p:spPr>
          <a:xfrm>
            <a:off x="3982065" y="1511712"/>
            <a:ext cx="7578063" cy="4115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5035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Resource Lists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714AFB-65BC-3801-160F-F23D37B5D1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98" r="729" b="5483"/>
          <a:stretch/>
        </p:blipFill>
        <p:spPr>
          <a:xfrm>
            <a:off x="5274373" y="1718187"/>
            <a:ext cx="6605452" cy="3687097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740872"/>
            <a:ext cx="4576131" cy="368709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Reading lists for your course</a:t>
            </a:r>
          </a:p>
          <a:p>
            <a:r>
              <a:rPr lang="en-GB" dirty="0"/>
              <a:t>Created by your lecturers</a:t>
            </a:r>
          </a:p>
          <a:p>
            <a:r>
              <a:rPr lang="en-GB" dirty="0"/>
              <a:t>Link directly to library resources</a:t>
            </a:r>
          </a:p>
          <a:p>
            <a:r>
              <a:rPr lang="en-GB" dirty="0"/>
              <a:t>Books/ebooks</a:t>
            </a:r>
          </a:p>
          <a:p>
            <a:r>
              <a:rPr lang="en-GB" dirty="0"/>
              <a:t>Journals</a:t>
            </a:r>
          </a:p>
          <a:p>
            <a:r>
              <a:rPr lang="en-GB" dirty="0"/>
              <a:t>Databases</a:t>
            </a:r>
          </a:p>
          <a:p>
            <a:r>
              <a:rPr lang="en-GB" dirty="0"/>
              <a:t>Web resources</a:t>
            </a:r>
          </a:p>
          <a:p>
            <a:r>
              <a:rPr lang="en-GB" dirty="0"/>
              <a:t>BoB playlists 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781665" y="5515897"/>
            <a:ext cx="2942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Online resource lists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"/>
              </a:rPr>
              <a:t>Help is Always Available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846166" y="1579984"/>
            <a:ext cx="8798943" cy="457404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cs typeface="Calibri"/>
              </a:rPr>
              <a:t>For help with research and referencing queries or for help with digital skills advice </a:t>
            </a:r>
            <a:endParaRPr lang="en-US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"/>
                <a:cs typeface="Calibri"/>
              </a:rPr>
              <a:t>Emily Wild  </a:t>
            </a:r>
            <a:r>
              <a:rPr lang="en-GB" sz="2400" dirty="0">
                <a:latin typeface="Calibri"/>
                <a:cs typeface="Calibri"/>
              </a:rPr>
              <a:t>Academic Liaison Librarian email: </a:t>
            </a:r>
            <a:r>
              <a:rPr lang="en-GB" sz="2400" dirty="0">
                <a:latin typeface="Calibri"/>
                <a:cs typeface="Calibri"/>
                <a:hlinkClick r:id="rId2"/>
              </a:rPr>
              <a:t>emily.wild@uwtsd.ac.uk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+mn-lt"/>
                <a:cs typeface="+mn-lt"/>
              </a:rPr>
              <a:t>For help with your librarian or Digital Skills Advisor from this page:</a:t>
            </a:r>
            <a:endParaRPr lang="en-GB" sz="2400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+mn-lt"/>
                <a:cs typeface="+mn-lt"/>
                <a:hlinkClick r:id="rId3"/>
              </a:rPr>
              <a:t>Book an appointment</a:t>
            </a:r>
            <a:endParaRPr lang="en-GB" sz="24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</a:rPr>
              <a:t>General queries and help with loans: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  <a:hlinkClick r:id="rId4"/>
              </a:rPr>
              <a:t>library@uwtsd.ac.uk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sz="3600" dirty="0"/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en-GB" altLang="en-US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36921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 or Comments?</a:t>
            </a:r>
          </a:p>
        </p:txBody>
      </p:sp>
      <p:pic>
        <p:nvPicPr>
          <p:cNvPr id="4" name="Picture 5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DFB02B0B-F2B7-40E1-B7EC-6C181443951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348" r="1" b="25414"/>
          <a:stretch/>
        </p:blipFill>
        <p:spPr>
          <a:xfrm>
            <a:off x="698242" y="1433384"/>
            <a:ext cx="10499881" cy="44528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86616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mustard [Read-Only]" id="{638C033A-C943-4883-A59A-B8E1426AE0E8}" vid="{F78C849E-30D8-4BF7-9584-C3236BF219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3" ma:contentTypeDescription="Create a new document." ma:contentTypeScope="" ma:versionID="eb41a2b409c941b791f8a18dfaf4d698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32c4c2b7112d2948c7970227bb95d042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9c361958-d63d-4444-9986-5debd40b8faa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07CE08-7B97-4862-83CB-11DF6CC61A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9c361958-d63d-4444-9986-5debd40b8faa"/>
    <ds:schemaRef ds:uri="http://purl.org/dc/elements/1.1/"/>
    <ds:schemaRef ds:uri="http://schemas.microsoft.com/office/2006/documentManagement/types"/>
    <ds:schemaRef ds:uri="d6763200-d287-43bd-9663-450c381dd6d6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template-mustard</Template>
  <TotalTime>5584</TotalTime>
  <Words>1008</Words>
  <Application>Microsoft Office PowerPoint</Application>
  <PresentationFormat>Widescreen</PresentationFormat>
  <Paragraphs>228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Arial</vt:lpstr>
      <vt:lpstr>Calibri</vt:lpstr>
      <vt:lpstr>Calibri Light</vt:lpstr>
      <vt:lpstr>Lucida Sans</vt:lpstr>
      <vt:lpstr>Roboto</vt:lpstr>
      <vt:lpstr>Segoe UI</vt:lpstr>
      <vt:lpstr>Trebuchet MS</vt:lpstr>
      <vt:lpstr>Verdana</vt:lpstr>
      <vt:lpstr>Wingdings</vt:lpstr>
      <vt:lpstr>Office Theme</vt:lpstr>
      <vt:lpstr>Finding and Using Information  Computer Science</vt:lpstr>
      <vt:lpstr>Overview of UWTSD Library Service</vt:lpstr>
      <vt:lpstr>Services and Support</vt:lpstr>
      <vt:lpstr>Library Webpage</vt:lpstr>
      <vt:lpstr>Online Resources</vt:lpstr>
      <vt:lpstr>The Library Search</vt:lpstr>
      <vt:lpstr>Filtering the Library Search</vt:lpstr>
      <vt:lpstr>Finding Print Resources</vt:lpstr>
      <vt:lpstr>Limit Library Search to Ebooks Only</vt:lpstr>
      <vt:lpstr>Item Record </vt:lpstr>
      <vt:lpstr>Peer-Reviewed Journal Articles</vt:lpstr>
      <vt:lpstr>Your Account</vt:lpstr>
      <vt:lpstr>Accessing Other Areas</vt:lpstr>
      <vt:lpstr>Database Search</vt:lpstr>
      <vt:lpstr>Computer Science databases</vt:lpstr>
      <vt:lpstr>ACM Digital Library</vt:lpstr>
      <vt:lpstr>IEEE Xplore Digital Library</vt:lpstr>
      <vt:lpstr>Proquest Central</vt:lpstr>
      <vt:lpstr>Cite Them Right Online </vt:lpstr>
      <vt:lpstr>Audio Visual Resources</vt:lpstr>
      <vt:lpstr>Search for Ebooks via Database Search</vt:lpstr>
      <vt:lpstr>Taylor &amp; Francis</vt:lpstr>
      <vt:lpstr>Browse Ejournals via Browzine</vt:lpstr>
      <vt:lpstr>Online Resource Lists</vt:lpstr>
      <vt:lpstr>Help is Always Available</vt:lpstr>
      <vt:lpstr>Any Questions or Comments?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Hywel</dc:creator>
  <cp:lastModifiedBy>Emily Wild</cp:lastModifiedBy>
  <cp:revision>117</cp:revision>
  <dcterms:created xsi:type="dcterms:W3CDTF">2019-09-13T10:04:54Z</dcterms:created>
  <dcterms:modified xsi:type="dcterms:W3CDTF">2023-10-13T15:21:08Z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