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>
        <p:scale>
          <a:sx n="140" d="100"/>
          <a:sy n="140" d="100"/>
        </p:scale>
        <p:origin x="724" y="5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1-11-16T10:22:30.738"/>
    </inkml:context>
    <inkml:brush xml:id="br0">
      <inkml:brushProperty name="width" value="0.05" units="cm"/>
      <inkml:brushProperty name="height" value="0.05" units="cm"/>
      <inkml:brushProperty name="color" value="#FFFFFF"/>
    </inkml:brush>
  </inkml:definitions>
  <inkml:trace contextRef="#ctx0" brushRef="#br0">204 524 24575,'-6'41'0,"6"-38"0,-1 0 0,0-1 0,0 1 0,0 0 0,0 0 0,0-1 0,0 1 0,-1-1 0,1 1 0,-1-1 0,-3 4 0,5-6 0,0 0 0,-1 0 0,1 0 0,0 0 0,-1 0 0,1 1 0,0-1 0,-1 0 0,1 0 0,-1 0 0,1 0 0,0 0 0,-1 0 0,1 0 0,0 0 0,-1 0 0,1-1 0,0 1 0,-1 0 0,1 0 0,0 0 0,-1 0 0,1 0 0,0-1 0,-1 1 0,1 0 0,0 0 0,0 0 0,-1-1 0,1 1 0,0 0 0,0 0 0,-1-1 0,1 1 0,0 0 0,0-1 0,0 1 0,0 0 0,0-1 0,-1 1 0,1 0 0,0-1 0,0 1 0,0 0 0,0-1 0,0 1 0,0 0 0,0-1 0,0 1 0,0-1 0,-3-20 0,3 20 0,-2-38 0,4-58 0,1 81 0,0 21 0,3 26 0,-5-26 0,10 38 0,-7-31 0,-1-1 0,0 0 0,0 14 0,3 32 0,1 38 0,-6-91 0,-1 0 0,1 0 0,-1 0 0,1 0 0,0 0 0,3 7 0,-4-11 0,1 0 0,-1 1 0,0-1 0,0 0 0,0 1 0,0-1 0,1 1 0,-1-1 0,0 0 0,0 0 0,1 1 0,-1-1 0,0 0 0,0 1 0,1-1 0,-1 0 0,0 0 0,1 0 0,-1 1 0,0-1 0,1 0 0,-1 0 0,1 0 0,-1 0 0,0 0 0,1 0 0,-1 0 0,1 1 0,0-2 0,0 0 0,0 1 0,-1-1 0,1 0 0,0 1 0,0-1 0,-1 0 0,1 0 0,-1 0 0,1 0 0,0 1 0,-1-1 0,0 0 0,1 0 0,-1 0 0,0 0 0,1-1 0,21-67 0,6-16 0,-22 71 0,47-104 0,-44 92 0,-9 23 0,1 0 0,-1 0 0,1 0 0,0 1 0,0-1 0,1 0 0,-1 0 0,0 1 0,1-1 0,0 0 0,3-3 0,-5 6 0,0 0 0,1-1 0,-1 1 0,0 0 0,1 0 0,-1 0 0,0 0 0,0 0 0,1 0 0,-1 0 0,0 0 0,1 0 0,-1 0 0,0 0 0,1 0 0,-1 0 0,0 1 0,1-1 0,-1 0 0,0 0 0,0 0 0,1 0 0,-1 0 0,0 1 0,0-1 0,1 0 0,-1 0 0,0 0 0,0 1 0,0-1 0,1 0 0,-1 0 0,0 1 0,0-1 0,0 0 0,0 1 0,1-1 0,-1 0 0,0 0 0,0 1 0,0-1 0,0 0 0,0 1 0,0 0 0,5 18 0,-4-15 0,26 125 0,-7-62 0,-18-111 0,-6-18 0,-16-72 0,14 114 0,-1 0 0,0 0 0,-21-36 0,28 55 0,0 0 0,-1 0 0,1 0 0,-1 0 0,1 1 0,-1-1 0,1 0 0,-1 0 0,1 1 0,-1-1 0,0 0 0,0 0 0,1 1 0,-1-1 0,0 1 0,-1-2 0,2 3 0,-1-1 0,1 0 0,0 0 0,-1 0 0,1 1 0,0-1 0,-1 0 0,1 0 0,0 1 0,0-1 0,-1 0 0,1 0 0,0 1 0,0-1 0,-1 0 0,1 1 0,0-1 0,0 0 0,0 1 0,0-1 0,0 0 0,-1 1 0,1-1 0,0 1 0,0-1 0,0 0 0,0 1 0,-1 42 0,1-33 0,-6 62 0,0 33 0,6-96 0,-1 0 0,-1 1 0,1-2 0,-7 18 0,5-15 0,0-1 0,-3 22 0,0 73 0,6-104 0,0 0 0,0-1 0,0 1 0,-1 0 0,1-1 0,0 1 0,0 0 0,0 0 0,0-1 0,0 1 0,0 0 0,0-1 0,0 1 0,1 0 0,-1-1 0,0 1 0,0 0 0,0-1 0,1 1 0,-1 0 0,0-1 0,1 1 0,-1 0 0,1-1 0,-1 1 0,1-1 0,-1 1 0,1-1 0,0 1 0,0-1 0,1 1 0,-1-2 0,0 1 0,0 0 0,0 0 0,0 0 0,1 0 0,-1-1 0,0 1 0,0-1 0,0 1 0,0-1 0,0 1 0,0-1 0,2-1 0,4-3 0,0-1 0,0 0 0,10-10 0,-2-4 0,0-1 0,0-1 0,-2 0 0,-1-1 0,15-39 0,-24 52 0,0-1 0,-1 1 0,0-1 0,0 0 0,-1-18 0,-5-56 0,4 75 0,0 9 0,0 1 0,0-1 0,0 1 0,0-1 0,0 0 0,0 1 0,0-1 0,0 1 0,0-1 0,0 0 0,0 1 0,-1-1 0,1 1 0,0-1 0,0 0 0,0 1 0,-1-1 0,1 1 0,0-1 0,-1 1 0,1-1 0,-1 1 0,1-1 0,0 1 0,-1-1 0,1 1 0,-1 0 0,0-1 0,0 1 0,0 1 0,0-1 0,0 0 0,1 1 0,-1-1 0,0 1 0,0 0 0,1-1 0,-1 1 0,0 0 0,1-1 0,-1 1 0,1 0 0,-1 0 0,0 1 0,-21 42 0,21-42 0,-69 161 0,63-140 0,1 0 0,0 0 0,-2 28 0,6-39 0,-12 39 0,7-32 0,4-79 0,10-50 0,-1-13 0,-5 58 0,-3-59 0,-2 108 0,4 16 0,0 0 0,0 0 0,-1 0 0,1 0 0,0 0 0,0 0 0,-1 0 0,1 0 0,0 0 0,0 0 0,-1 0 0,1 0 0,0 0 0,-1 0 0,1 0 0,0 0 0,0 0 0,0 0 0,-1 0 0,1 0 0,0 1 0,0-1 0,-1 0 0,1 0 0,0 0 0,0 0 0,0 1 0,0-1 0,-1 0 0,1 0 0,0 1 0,0-1 0,0 0 0,-17 31 0,14-23 0,-29 49 0,-34 77 0,63-128 0,1 1 0,0-1 0,1 1 0,0 0 0,0 0 0,0 0 0,1 0 0,0-1 0,0 1 0,0 0 0,3 12 0,-3-19 0,0 1 0,1-1 0,-1 0 0,0 0 0,0 1 0,0-1 0,0 0 0,0 0 0,1 1 0,-1-1 0,0 0 0,0 0 0,0 1 0,1-1 0,-1 0 0,0 0 0,0 0 0,0 0 0,1 1 0,-1-1 0,0 0 0,1 0 0,-1 0 0,0 0 0,0 0 0,1 0 0,-1 0 0,0 0 0,1 0 0,-1 0 0,0 0 0,0 0 0,1 0 0,-1 0 0,0 0 0,1 0 0,11-8 0,7-15 0,-3-6 0,-1-1 0,-1-1 0,-2 0 0,-1-1 0,12-62 0,-21 86 0,-1 5 0,-1 1 0,1-1 0,-1 0 0,1 0 0,-1 0 0,0 0 0,0 1 0,0-6 0,-14 37 0,-15 63 0,12-42 0,7-24 0,-26 48 0,9-21 0,-25 47 0,52-100 0,0 0 0,0 1 0,0-1 0,-1 0 0,1 1 0,0-1 0,0 0 0,0 1 0,0-1 0,0 0 0,-1 0 0,1 1 0,0-1 0,0 0 0,0 0 0,-1 1 0,1-1 0,0 0 0,0 0 0,-1 1 0,1-1 0,0 0 0,-1 0 0,1 0 0,0 0 0,-1 0 0,1 0 0,0 1 0,0-1 0,-1 0 0,1 0 0,0 0 0,-1 0 0,1 0 0,0 0 0,-1 0 0,1 0 0,0 0 0,-1-1 0,-4-14 0,3-30 0,3 41 0,0-20 0,1 0 0,1 1 0,2-1 0,13-45 0,-12 49 0,-1 1 0,-1-1 0,-1 0 0,0-1 0,-2-23 0,0 43 0,-1 1 0,0-1 0,0 0 0,0 1 0,0-1 0,0 1 0,0-1 0,0 0 0,0 1 0,0-1 0,-1 0 0,1 1 0,0-1 0,0 1 0,0-1 0,-1 0 0,1 1 0,0-1 0,-1 1 0,1-1 0,0 1 0,-1-1 0,1 1 0,-1-1 0,1 1 0,-2-1 0,2 1 0,-1 0 0,0 0 0,0 1 0,1-1 0,-1 0 0,0 1 0,0-1 0,1 0 0,-1 1 0,1-1 0,-1 1 0,0-1 0,1 1 0,-1-1 0,1 1 0,-1-1 0,0 2 0,-20 32 0,-4 14 0,3 1 0,-22 69 0,41-106 0,0 0 0,1 0 0,0 0 0,1 0 0,1 0 0,0 1 0,0-1 0,4 21 0,-3-31 0,-1-1 0,0 0 0,1 1 0,-1-1 0,1 0 0,-1 1 0,1-1 0,0 0 0,0 0 0,0 0 0,-1 0 0,1 0 0,0 0 0,0 0 0,0 0 0,1 0 0,-1 0 0,0 0 0,0 0 0,0-1 0,2 2 0,-1-2 0,1 1 0,-1-1 0,0 0 0,1 1 0,-1-1 0,1 0 0,-1 0 0,0-1 0,1 1 0,-1 0 0,4-2 0,5-2 0,0 0 0,0-1 0,0 0 0,9-7 0,-15 9 0,10-7 0,-1 0 0,0-1 0,0 0 0,-1-1 0,-1-1 0,13-16 0,57-89 0,-72 103 0,48-92 0,-53 97 0,3-5 0,-3 6 0,0 0 0,0 0 0,-1 0 0,-1-1 0,0 0 0,0 1 0,3-21 0,-7 28 0,1 0 0,0-1 0,-1 1 0,1 0 0,-1-1 0,0 1 0,0 0 0,0 0 0,0 0 0,0 0 0,-1 0 0,1 0 0,-1 0 0,1 0 0,-1 0 0,0 0 0,1 1 0,-1-1 0,0 1 0,0 0 0,0-1 0,0 1 0,0 0 0,-1 0 0,1 0 0,0 0 0,0 1 0,-1-1 0,-3 0 0,3 0 0,-1 0 0,0 1 0,0-1 0,1 1 0,-1 0 0,0 0 0,0 0 0,1 1 0,-1-1 0,0 1 0,1 0 0,-1 0 0,1 0 0,-1 1 0,1-1 0,-1 1 0,1 0 0,-6 3 0,-4 10 0,0 0 0,0 0 0,-18 31 0,-13 16 0,-6 4 0,-23 26 0,68-86 0,-1 1 0,1 0 0,1 1 0,-1-1 0,1 1 0,1 0 0,-1 0 0,-3 14 0,7-21 0,0-1 0,0 1 0,0-1 0,0 1 0,0-1 0,0 1 0,0-1 0,0 1 0,0-1 0,0 1 0,0-1 0,0 1 0,0-1 0,0 1 0,1-1 0,-1 0 0,0 1 0,0-1 0,1 1 0,-1-1 0,0 0 0,0 1 0,1-1 0,-1 1 0,0-1 0,1 0 0,-1 0 0,1 1 0,-1-1 0,1 1 0,16-4 0,17-16 0,-31 17 0,17-10 0,0-1 0,-2 0 0,0-2 0,0 0 0,28-33 0,-43 43 0,0 0 0,0-1 0,-1 1 0,0-1 0,0 1 0,0-1 0,-1 0 0,0 0 0,0 1 0,0-1 0,-1-8 0,0 2 0,0 0 0,-1 0 0,-1 1 0,-4-22 0,5 31 0,1 1 0,-1-1 0,1 0 0,-1 1 0,0-1 0,0 1 0,1-1 0,-1 1 0,0-1 0,0 1 0,-1 0 0,1-1 0,0 1 0,-2-2 0,2 3 0,1 0 0,0 0 0,-1 0 0,1 0 0,0 0 0,-1-1 0,1 1 0,0 0 0,-1 0 0,1 0 0,-1 0 0,1 0 0,0 0 0,-1 0 0,1 0 0,0 1 0,-1-1 0,1 0 0,0 0 0,-1 0 0,1 0 0,0 0 0,-1 0 0,1 1 0,-1-1 0,-8 14 0,5-1 0,1 0 0,-4 26 0,-2 12 0,-17 60 0,24-98 0,0 1 0,1-1 0,1 0 0,0 0 0,1 0 0,4 21 0,-5-34 0,0 0 0,0 0 0,0 0 0,0 0 0,0 1 0,-1-1 0,1 0 0,0 0 0,0 0 0,0 0 0,1 1 0,-1-1 0,0 0 0,0 0 0,0 0 0,0 0 0,0 1 0,0-1 0,0 0 0,0 0 0,0 0 0,0 0 0,0 1 0,0-1 0,1 0 0,-1 0 0,0 0 0,0 0 0,0 0 0,0 0 0,0 0 0,1 1 0,-1-1 0,0 0 0,0 0 0,0 0 0,0 0 0,0 0 0,1 0 0,-1 0 0,0 0 0,0 0 0,0 0 0,1 0 0,-1 0 0,0 0 0,0 0 0,0 0 0,1 0 0,5-11 0,6-26 0,-10 27 0,7-17 0,-1 0 0,-1 0 0,-2 0 0,-1-1 0,-1 0 0,-1 0 0,-2 0 0,-4-47 0,-4 52 0,1 16 0,7 7 0,0 0 0,-1 0 0,1 1 0,0-1 0,-1 0 0,1 0 0,0 1 0,-1-1 0,1 0 0,0 1 0,0-1 0,-1 0 0,1 1 0,0-1 0,0 0 0,0 1 0,-1-1 0,1 1 0,0-1 0,0 0 0,0 1 0,0-1 0,0 1 0,0-1 0,0 0 0,0 1 0,-3 19 0,1-1 0,1 1 0,2 34 0,0-36 0,0 0 0,-1 1 0,-1-1 0,-1-1 0,-5 23 0,0-15 0,0 0 0,2 0 0,1 0 0,-1 44 0,5-68 0,-1 0 0,1 0 0,0 1 0,0-1 0,0 0 0,1 0 0,-1 0 0,0 1 0,0-1 0,1 0 0,-1 0 0,0 0 0,1 0 0,-1 0 0,1 0 0,0 1 0,-1-1 0,1 0 0,1 1 0,-1-2 0,-1 0 0,1 0 0,0 0 0,-1 0 0,1 0 0,0 0 0,-1 0 0,1 0 0,0-1 0,-1 1 0,1 0 0,0 0 0,-1-1 0,1 1 0,-1 0 0,1-1 0,-1 1 0,1 0 0,-1-1 0,1 1 0,-1-1 0,1 1 0,-1-1 0,1 0 0,5-7 0,0 1 0,-1-1 0,6-13 0,7-16 0,-2 0 0,-1-2 0,17-71 0,-28 87 0,0-1 0,-2 0 0,0 0 0,-2 0 0,0 0 0,-2 0 0,-5-28 0,5 48 0,1-1 0,-1 1 0,1 0 0,-1-1 0,0 1 0,-1 0 0,1 1 0,-1-1 0,0 0 0,0 1 0,0-1 0,0 1 0,0 0 0,-6-3 0,7 4 0,-1 0 0,1 1 0,-1-1 0,1 1 0,-1 0 0,0 0 0,1 0 0,-1 0 0,0 1 0,0-1 0,1 1 0,-1-1 0,0 1 0,0 0 0,0 0 0,0 0 0,0 1 0,0-1 0,1 1 0,-1-1 0,0 1 0,0 0 0,-4 3 0,3-2 0,1 0 0,0 0 0,0 1 0,0-1 0,1 1 0,-1 0 0,0 0 0,1 0 0,0 0 0,0 0 0,0 1 0,0-1 0,0 0 0,1 1 0,-2 4 0,-2 8 0,1 0 0,-2 21 0,-3 7 0,-11 62 0,7-30 0,1-37 0,9-31 0,0 1 0,1 0 0,-1-1 0,0 14 0,0 32 0,6 62 0,-3-111 0,1 0 0,-1 0 0,1-1 0,0 1 0,0 0 0,3 5 0,-1-21 0,-1-8 0,-1 4 0,1 1 0,1-1 0,0 0 0,7-15 0,-5 14 0,-1-1 0,0 1 0,1-21 0,9-60 0,-1 5 0,-8 65 0,-4 23 0,0 0 0,0 0 0,0 0 0,-1 0 0,1 0 0,-1 0 0,0 0 0,0 0 0,-1 0 0,1 0 0,-1 0 0,-1-4 0,2 8 0,0 0 0,-1 0 0,1 0 0,0 0 0,-1 0 0,1 0 0,0 0 0,-1 0 0,1 0 0,0 1 0,-1-1 0,1 0 0,0 0 0,-1 0 0,1 1 0,0-1 0,0 0 0,-1 0 0,1 0 0,0 1 0,0-1 0,-1 0 0,1 1 0,0-1 0,0 0 0,0 1 0,0-1 0,-1 0 0,1 1 0,0-1 0,0 0 0,0 1 0,0-1 0,0 0 0,0 1 0,-7 14 0,-65 147 0,64-143 0,1 1 0,1 0 0,1 0 0,-4 35 0,9-73 0,0-276 0,-6 259 0,5 33 0,0 1 0,1-1 0,-1 0 0,0 1 0,0-1 0,0 1 0,0-1 0,0 1 0,-1-1 0,1 1 0,0 0 0,-1-1 0,1 1 0,-1 0 0,1 0 0,-3-1 0,3 2 0,1 0 0,-1 0 0,1 0 0,-1-1 0,0 1 0,1 0 0,-1 1 0,0-1 0,1 0 0,-1 0 0,0 0 0,1 0 0,-1 0 0,1 1 0,-1-1 0,0 0 0,1 0 0,-1 1 0,1-1 0,-1 1 0,1-1 0,-1 0 0,1 1 0,-1-1 0,1 1 0,-1-1 0,1 1 0,0-1 0,-1 1 0,1-1 0,0 1 0,0 0 0,-1-1 0,1 1 0,0-1 0,0 1 0,0 0 0,-1-1 0,1 1 0,0 0 0,0 1 0,-3 30 0,2-30 0,3 174 0,0-165 0,-1-1 0,2 1 0,0 0 0,0 0 0,1-1 0,0 0 0,1 0 0,0 0 0,0 0 0,1-1 0,1 0 0,-1 0 0,2-1 0,-1 1 0,1-2 0,0 1 0,1-1 0,-1 0 0,12 6 0,-6-5 0,0 0 0,0-2 0,1 1 0,0-2 0,0 0 0,0-1 0,1 0 0,0-1 0,-1-1 0,1-1 0,0 0 0,0-1 0,0 0 0,16-4 0,-27 3 0,0 0 0,-1-1 0,1 0 0,-1 0 0,1 0 0,-1-1 0,0 1 0,0-1 0,0 0 0,0 0 0,0 0 0,-1-1 0,1 0 0,-1 1 0,0-1 0,0 0 0,-1 0 0,1-1 0,-1 1 0,0 0 0,2-6 0,3-9 0,-1 1 0,-1-1 0,5-38 0,-5 9 0,-3-1 0,-6-75 0,2 101 0,-1 0 0,-2 1 0,0-1 0,-1 1 0,-1 0 0,-2 0 0,0 1 0,-1 0 0,-24-36 0,30 50 0,-1 1 0,0 0 0,0 0 0,0 0 0,-1 0 0,0 1 0,-10-7 0,15 11 0,-1 0 0,1 0 0,-1 0 0,1 1 0,-1-1 0,1 0 0,-1 1 0,1-1 0,-1 1 0,1 0 0,-1 0 0,0-1 0,1 1 0,-1 0 0,1 0 0,-1 1 0,0-1 0,1 0 0,-1 0 0,1 1 0,-1-1 0,1 1 0,-1-1 0,1 1 0,-1 0 0,1 0 0,-1-1 0,1 1 0,0 0 0,0 0 0,-1 0 0,1 1 0,0-1 0,0 0 0,0 0 0,0 1 0,0-1 0,0 0 0,1 1 0,-1-1 0,0 1 0,0 2 0,-34 77 0,-16 30 0,-28 49 0,62-124 0,3-6 0,-28 65 0,34-74 0,3-9 0,0 1 0,1-1 0,-4 25 0,-2 18 0,16-108 0,19-66 0,-16 82 0,-1-1 0,-2-1 0,2-48 0,-7 76 0,1-1 0,-1 1 0,8-22 0,-6 21 0,0 0 0,0-1 0,0-15 0,-2 0 0,-1 26 0,-1 4 0,1 16 0,-10 215 0,5-167 0,7 113 0,-1-171 0,-1 0 0,1-1 0,1 0 0,-1 1 0,4 9 0,-1-15 0,0-9 0,2-12 0,-6 17 0,3-10 0,8-26 0,-3-1 0,0 1 0,2-67 0,-10 75 0,-1 19 0,1 1 0,0-1 0,1 0 0,0 1 0,0-1 0,7-20 0,-4 18 0,0-1 0,2-17 0,-7 57 0,2 36 0,0-10 0,-2 2 0,-1-27 0,2 0 0,1 1 0,1-1 0,8 42 0,18 7 0,-19-55 0,9 20 0,2 0 0,39 59 0,-45-72-1365,-9-15-5461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1-11-16T10:22:33.034"/>
    </inkml:context>
    <inkml:brush xml:id="br0">
      <inkml:brushProperty name="width" value="0.05" units="cm"/>
      <inkml:brushProperty name="height" value="0.05" units="cm"/>
      <inkml:brushProperty name="color" value="#FFFFFF"/>
    </inkml:brush>
  </inkml:definitions>
  <inkml:trace contextRef="#ctx0" brushRef="#br0">0 1 24575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1-11-16T10:22:38.022"/>
    </inkml:context>
    <inkml:brush xml:id="br0">
      <inkml:brushProperty name="width" value="0.05" units="cm"/>
      <inkml:brushProperty name="height" value="0.05" units="cm"/>
      <inkml:brushProperty name="color" value="#FFFFFF"/>
    </inkml:brush>
  </inkml:definitions>
  <inkml:trace contextRef="#ctx0" brushRef="#br0">12 0 24575,'-4'0'0,"-4"0"0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1-11-16T10:22:38.701"/>
    </inkml:context>
    <inkml:brush xml:id="br0">
      <inkml:brushProperty name="width" value="0.05" units="cm"/>
      <inkml:brushProperty name="height" value="0.05" units="cm"/>
      <inkml:brushProperty name="color" value="#FFFFFF"/>
    </inkml:brush>
  </inkml:definitions>
  <inkml:trace contextRef="#ctx0" brushRef="#br0">0 0 24575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1-11-16T10:22:39.846"/>
    </inkml:context>
    <inkml:brush xml:id="br0">
      <inkml:brushProperty name="width" value="0.05" units="cm"/>
      <inkml:brushProperty name="height" value="0.05" units="cm"/>
      <inkml:brushProperty name="color" value="#FFFFFF"/>
    </inkml:brush>
  </inkml:definitions>
  <inkml:trace contextRef="#ctx0" brushRef="#br0">0 0 24575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1-11-16T10:22:40.197"/>
    </inkml:context>
    <inkml:brush xml:id="br0">
      <inkml:brushProperty name="width" value="0.05" units="cm"/>
      <inkml:brushProperty name="height" value="0.05" units="cm"/>
      <inkml:brushProperty name="color" value="#FFFFFF"/>
    </inkml:brush>
  </inkml:definitions>
  <inkml:trace contextRef="#ctx0" brushRef="#br0">0 0 24575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1-11-16T10:49:13.043"/>
    </inkml:context>
    <inkml:brush xml:id="br0">
      <inkml:brushProperty name="width" value="0.05" units="cm"/>
      <inkml:brushProperty name="height" value="0.05" units="cm"/>
      <inkml:brushProperty name="color" value="#FFFFFF"/>
    </inkml:brush>
  </inkml:definitions>
  <inkml:trace contextRef="#ctx0" brushRef="#br0">321 115 24575,'-7'70'0,"1"-31"0,-7 59 0,2-57 0,7-32 0,2 1 0,-1-1 0,-1 17 0,3 180 0,1-161 0,13-325 0,-13 283 0,1 1 0,-1-1 0,1 1 0,0-1 0,0 1 0,0-1 0,1 0 0,-1 0 0,1 1 0,0-1 0,0 0 0,0 0 0,0-1 0,4 6 0,-5-8 0,-1 0 0,1 0 0,-1 0 0,0 0 0,1 0 0,-1 0 0,0 0 0,1 0 0,-1 0 0,1 0 0,-1 0 0,0 0 0,1 0 0,-1 0 0,0 0 0,1-1 0,-1 1 0,0 0 0,1 0 0,-1 0 0,0 0 0,1-1 0,-1 1 0,0 0 0,0 0 0,1-1 0,-1 1 0,0 0 0,0-1 0,1 1 0,-1 0 0,0 0 0,0-1 0,0 1 0,0-1 0,1 1 0,-1 0 0,0-1 0,0 1 0,0 0 0,0-1 0,0 1 0,0 0 0,0-1 0,0 1 0,0-1 0,0 0 0,2-21 0,-2 22 0,1-124 0,-2 53 0,16 104 0,-9-12 0,-1 1 0,-2 0 0,3 35 0,-2-9 0,20 47 0,-18-76 0,-2-19 0,-2-12 0,0-246 0,-3 136 0,3 105 0,4 25 0,5 26 0,0 59 0,-10-67 0,2 0 0,11 45 0,4 20 0,-16-83 0,0-8 0,2-14 0,-2-22 0,-4-41 0,1 41 0,4-66 0,-1 91 0,1 0 0,7-19 0,-3 10 0,-4 81 0,-4-40 0,-1 1 0,-1-1 0,-1 0 0,-1-1 0,-1 1 0,-12 28 0,6-3 0,9-35 0,0 1 0,-1-1 0,-4 11 0,1-7 0,6-10 0,-1 0 0,0-1 0,0 1 0,-1-1 0,1 1 0,-1-1 0,0 0 0,0 0 0,-1 0 0,1-1 0,-1 1 0,-5 4 0,8-8 0,1 0 0,0 0 0,-1 0 0,1 0 0,0 0 0,-1 0 0,1 0 0,0 0 0,-1 0 0,1 0 0,0 0 0,-1 0 0,1 0 0,0 0 0,-1 0 0,1-1 0,0 1 0,-1 0 0,1 0 0,0 0 0,0-1 0,-1 1 0,1 0 0,0 0 0,0-1 0,-1 1 0,1 0 0,0 0 0,0-1 0,0 1 0,0 0 0,-1-1 0,1 1 0,0 0 0,0-1 0,0 1 0,0 0 0,0-1 0,0 1 0,0 0 0,0-1 0,0 1 0,0 0 0,0-1 0,0 1 0,0-1 0,-1-20 0,1 20 0,2-213 0,11 117 0,-1 12 0,-21 97 0,1 1 0,-7 14 0,15-27 0,-20 32 0,-1-1 0,-2-2 0,-45 47 0,37-41 0,-12 11 0,-56 67 0,98-112 0,5-7 0,14-21 0,27-36 0,92-119 0,-86 91 0,-35 65 0,24-48 0,-7 9 0,-31 60 0,-4 4 0,-10 8 0,-14 15 0,-101 116 0,31-30 0,69-77 0,-46 66 0,68-89 0,1-3 0,-5 8 0,12-10 0,7-4 0,2-2 0,0-1 0,0-1 0,-1 0 0,1-1 0,-1 0 0,0-1 0,-1 0 0,0 0 0,18-18 0,-10 7 0,0-1 0,-1-1 0,25-41 0,-88 158 0,39-83 0,-8 13 0,1 0 0,2 1 0,-11 34 0,14-33 0,6-20 0,0 0 0,0 1 0,1-1 0,0 0 0,1 1 0,0-1 0,0 1 0,2 15 0,1-18 0,0-6 0,2-15 0,0-23 0,-4-259 0,-2 336 0,-9 52 0,-2 24 0,11-100 0,0 1 0,-7 24 0,5-24 0,0-1 0,-1 28 0,5-40 0,-1 4 0,1 0 0,0 1 0,1-1 0,-1 1 0,5 14 0,-5-21 0,1-1 0,-1 0 0,1 0 0,-1 0 0,1 1 0,0-1 0,0 0 0,-1 0 0,1 0 0,0 0 0,0 0 0,0 0 0,0 0 0,0-1 0,0 1 0,0 0 0,0 0 0,2 0 0,-1-1 0,0 1 0,0-1 0,0 0 0,0 0 0,-1 0 0,1 0 0,0 0 0,0 0 0,0 0 0,0-1 0,0 1 0,0-1 0,0 1 0,0-1 0,0 0 0,1-1 0,7-4 0,-1 0 0,0-1 0,0 0 0,-1-1 0,0 1 0,-1-2 0,1 1 0,-1-1 0,-1 0 0,8-14 0,-6 5 0,0 0 0,-2 0 0,0 0 0,-1-1 0,0 0 0,2-34 0,0 8 0,20-51 0,-19 51 0,-6 27 0,-2 15 0,-1 8 0,-7 48 0,5-33 0,0 0 0,-1-1 0,-12 33 0,11-36 0,-1 1 0,2-1 0,0 1 0,-2 34 0,3 70 0,3-106 0,4 6 0,-1-22 0,1-11 0,27-142 0,-25 122 0,-2 0 0,-1-1 0,-2 1 0,-4-48 0,1 4 0,2 50 0,-3 0 0,-6-35 0,9 60 0,0 0 0,0-1 0,0 1 0,-1 0 0,1 0 0,0-1 0,-1 1 0,1 0 0,-1 0 0,0 0 0,1 0 0,-1 0 0,0 0 0,1-1 0,-1 2 0,0-1 0,0 0 0,0 0 0,0 0 0,0 0 0,0 0 0,0 1 0,0-1 0,0 1 0,-3-2 0,3 2 0,0 0 0,-1 1 0,1-1 0,0 0 0,-1 1 0,1-1 0,0 0 0,0 1 0,-1 0 0,1-1 0,0 1 0,0 0 0,0-1 0,0 1 0,0 0 0,0 0 0,0 0 0,0 0 0,0 0 0,0 0 0,1 0 0,-1 0 0,0 0 0,0 3 0,-13 22 0,-12 34 0,-12 23 0,35-77 0,-12 20 0,-16 43 0,28-62 0,0 1 0,1-1 0,0 0 0,0 1 0,1 0 0,0-1 0,1 1 0,-1-1 0,1 1 0,1 0 0,1 11 0,-1-17 0,0 1 0,1-1 0,-1 1 0,0-1 0,1 0 0,-1 0 0,1 0 0,0 0 0,-1 0 0,1 0 0,0 0 0,0 0 0,1-1 0,-1 1 0,0-1 0,0 1 0,1-1 0,-1 0 0,1 0 0,-1 0 0,1-1 0,-1 1 0,1 0 0,3-1 0,9 3 0,0-2 0,0 0 0,16-1 0,-22 0 0,20-1 0,48-6 0,-65 5 0,0-1 0,0 0 0,0-1 0,0 0 0,-1-1 0,18-10 0,-13 5 0,0 0 0,0-1 0,-1-1 0,15-14 0,-26 22 0,0 0 0,-1 0 0,1 0 0,-1 0 0,0-1 0,0 1 0,-1-1 0,0 0 0,1 0 0,-1 0 0,-1 0 0,1 0 0,-1-1 0,0 1 0,0 0 0,-1-1 0,1 1 0,-1-1 0,-1-7 0,0 11 0,1-1 0,-1 0 0,0 1 0,0-1 0,0 1 0,0-1 0,0 1 0,0 0 0,-1-1 0,1 1 0,-1 0 0,1 0 0,-1 0 0,0 0 0,-2-1 0,0-1 0,-1 1 0,0 0 0,1 0 0,-1 1 0,0-1 0,-10-2 0,0 1 0,1 0 0,-1 2 0,0 0 0,-22-1 0,13 3 0,-93 0 0,101 1 0,0 1 0,-1 1 0,1 0 0,0 1 0,-15 6 0,15-3 0,1 1 0,1 0 0,-1 1 0,2 1 0,-1 0 0,1 1 0,1 0 0,0 1 0,-15 19 0,25-27 0,-1 0 0,1 0 0,0 0 0,0 1 0,0-1 0,0 1 0,1-1 0,0 1 0,0 0 0,0-1 0,0 1 0,1 0 0,0 0 0,0 0 0,0-1 0,2 7 0,-2-8 0,1 0 0,-1 0 0,1-1 0,0 1 0,0 0 0,0-1 0,0 1 0,0-1 0,1 1 0,-1-1 0,1 0 0,-1 1 0,1-1 0,0 0 0,0 0 0,0 0 0,0 0 0,1-1 0,-1 1 0,0-1 0,1 1 0,-1-1 0,1 0 0,-1 0 0,1 0 0,0 0 0,-1 0 0,4 0 0,16 1 0,0-1 0,1-1 0,-1-1 0,0-1 0,40-9 0,-41 4 0,0 0 0,0-2 0,-1 0 0,26-17 0,-15 6 0,-29 19 0,0-1 0,0 1 0,-1-1 0,1 0 0,0 0 0,0 0 0,-1 0 0,1 0 0,-1 0 0,0 0 0,2-4 0,-3 6 0,0-1 0,0 1 0,0 0 0,0 0 0,0-1 0,0 1 0,0 0 0,0-1 0,0 1 0,0 0 0,0 0 0,0-1 0,0 1 0,0 0 0,0-1 0,0 1 0,0 0 0,0 0 0,0-1 0,-1 1 0,1 0 0,0 0 0,0-1 0,0 1 0,0 0 0,-1 0 0,1-1 0,0 1 0,0 0 0,-1 0 0,1 0 0,0 0 0,0-1 0,-1 1 0,-13-1 0,-13 7 0,18-2 0,0 0 0,0 1 0,0 0 0,0 1 0,1 0 0,0 0 0,0 1 0,1 0 0,0 0 0,0 0 0,0 1 0,1 0 0,0 1 0,1-1 0,0 1 0,0 0 0,1 0 0,0 1 0,1-1 0,0 1 0,0 0 0,1 0 0,0 0 0,0 17 0,2-26 0,0 0 0,0 0 0,0 1 0,0-1 0,0 0 0,0 0 0,1 0 0,-1 1 0,0-1 0,1 0 0,-1 0 0,1 0 0,-1 0 0,1 0 0,-1 0 0,1 0 0,1 2 0,-1-3 0,-1 0 0,1 0 0,-1 1 0,1-1 0,-1 0 0,1 0 0,-1 0 0,1 0 0,0 0 0,-1 0 0,1 0 0,-1 0 0,1 0 0,-1 0 0,1 0 0,0 0 0,-1 0 0,1 0 0,-1-1 0,1 1 0,-1 0 0,1 0 0,-1-1 0,2 0 0,1-1 0,1-1 0,-1 0 0,0 0 0,0 0 0,0 0 0,0-1 0,4-6 0,2-7 0,-1 0 0,0 0 0,-2-1 0,0 0 0,-1 0 0,-1-1 0,0 0 0,-2 1 0,0-1 0,-1 0 0,-1 0 0,-1 0 0,0 0 0,-2 0 0,-4-20 0,6 37 0,0-1 0,0 1 0,0-1 0,0 1 0,0-1 0,0 1 0,-1 0 0,1-1 0,-1 1 0,0 0 0,0 0 0,0 0 0,-3-2 0,4 3 0,1 1 0,-1 0 0,1-1 0,-1 1 0,1 0 0,-1 0 0,0-1 0,1 1 0,-1 0 0,0 0 0,1 0 0,-1 0 0,0 0 0,1 0 0,-1 0 0,0 0 0,1 0 0,-1 0 0,1 0 0,-1 0 0,0 0 0,0 1 0,0 0 0,0-1 0,0 1 0,0 0 0,0 0 0,0 0 0,0 0 0,1 0 0,-1 0 0,0 0 0,1 0 0,-1 0 0,0 0 0,1 1 0,0-1 0,-1 0 0,1 2 0,-1-3 0,1 1 0,-1-1 0,1 1 0,0 0 0,0-1 0,-1 1 0,1-1 0,0 1 0,0 0 0,0-1 0,0 1 0,0 0 0,-1-1 0,1 1 0,0 0 0,1-1 0,-1 1 0,0 0 0,0-1 0,0 1 0,0-1 0,0 1 0,1 0 0,-1-1 0,0 1 0,0-1 0,1 1 0,-1 0 0,1-1 0,-1 1 0,0-1 0,2 1 0,-1-1 0,0 0 0,0 0 0,0-1 0,0 1 0,0 0 0,0-1 0,0 1 0,0-1 0,0 1 0,0-1 0,-1 1 0,1-1 0,0 0 0,0 1 0,0-1 0,-1 0 0,1 0 0,0 1 0,0-3 0,2 0 0,10-10 0,-7 13 0,-2 11 0,-1 41 0,-5 67 0,0-49 0,3-122 0,1 24 0,-2 0 0,-1 0 0,-1 0 0,-6-27 0,4 43 0,0 0 0,-1 1 0,0 0 0,-1 0 0,0 1 0,0-1 0,-1 1 0,-1 0 0,0 1 0,0 0 0,-1 0 0,0 1 0,0 0 0,-11-6 0,16 12 0,1 0 0,0 1 0,-1-1 0,1 1 0,-1 0 0,0 0 0,1 0 0,-1 0 0,0 1 0,0 0 0,-4 0 0,6 0 0,1 0 0,-1 0 0,1 0 0,-1 1 0,1-1 0,-1 1 0,1-1 0,0 1 0,-1-1 0,1 1 0,0 0 0,-1 0 0,1 0 0,0-1 0,0 1 0,0 0 0,0 1 0,0-1 0,0 0 0,0 0 0,0 0 0,0 1 0,1-1 0,-1 0 0,0 1 0,1-1 0,-1 0 0,1 1 0,-1-1 0,1 3 0,-2 15 0,0 0 0,2 0 0,2 28 0,1 1 0,-3-36 0,1 0 0,1 0 0,0 0 0,1 0 0,0 0 0,1 0 0,0-1 0,10 19 0,5 3 0,34 44 0,-49-70 0,1 1 0,5 5 0,-7-15 0,-2-8 0,-3-199 0,-3 189 0,2 21 0,0 11 0,0 43 0,5 82 0,-2-132 0,1 1 0,0 0 0,0-1 0,0 1 0,2 5 0,3-40 0,-7-52 0,2-45 0,-1 126 0,0 0 0,0-1 0,0 1 0,-1 0 0,1 0 0,0 0 0,0 0 0,0 0 0,0-1 0,0 1 0,0 0 0,0 0 0,0 0 0,0 0 0,0 0 0,0-1 0,0 1 0,0 0 0,0 0 0,0 0 0,0 0 0,0 0 0,1-1 0,-1 1 0,0 0 0,0 0 0,0 0 0,0 0 0,0 0 0,0 0 0,0-1 0,0 1 0,0 0 0,1 0 0,-1 0 0,0 0 0,0 0 0,0 0 0,0 0 0,0 0 0,0 0 0,1 0 0,-1 0 0,0 0 0,0 0 0,0-1 0,0 1 0,0 0 0,1 0 0,-1 0 0,0 0 0,0 0 0,0 0 0,0 1 0,0-1 0,1 0 0,-1 0 0,0 0 0,0 0 0,0 0 0,0 0 0,1 0 0,7 12 0,6 21 0,15 65 0,-9-24 0,-10-21 0,-10-45 0,1 0 0,0 0 0,1-1 0,0 1 0,0 0 0,0-1 0,1 0 0,0 1 0,6 8 0,-8-15 0,-1 0 0,1 0 0,-1 0 0,1 0 0,0 0 0,0 0 0,0 0 0,-1 0 0,1-1 0,0 1 0,0 0 0,0 0 0,0-1 0,0 1 0,0-1 0,0 1 0,0-1 0,1 1 0,-1-1 0,0 0 0,0 0 0,0 1 0,0-1 0,1 0 0,-1 0 0,0 0 0,0 0 0,0 0 0,1-1 0,-1 1 0,0 0 0,0-1 0,0 1 0,0 0 0,0-1 0,0 1 0,0-1 0,0 0 0,0 1 0,0-1 0,0 0 0,0 1 0,0-1 0,0 0 0,0 0 0,-1 0 0,2-1 0,5-7 0,0 0 0,-1-1 0,0 0 0,5-11 0,-2 5 0,-2 1 0,0-1 0,0 0 0,-2 0 0,0 0 0,5-28 0,6-23 0,-11 49 0,0-1 0,-2 0 0,2-37 0,-6-61 0,-1 43 0,3 68 0,-1 1 0,-1 0 0,1 0 0,-1-1 0,0 1 0,0 0 0,0 0 0,-4-8 0,4 12 0,0 0 0,1-1 0,-1 1 0,0 0 0,0 0 0,0 0 0,-1 0 0,1 0 0,0 0 0,0 0 0,-1 0 0,1 0 0,0 0 0,-1 1 0,1-1 0,-1 1 0,1-1 0,-1 1 0,1-1 0,-1 1 0,1 0 0,-1 0 0,1 0 0,-1 0 0,1 0 0,-1 0 0,1 0 0,-1 0 0,0 1 0,1-1 0,-1 0 0,-2 2 0,-1 0 0,0 0 0,0 0 0,0 1 0,0 0 0,0 0 0,1 0 0,0 0 0,-1 1 0,-3 4 0,-35 42 0,23-27 0,0 1 0,0 0 0,2 2 0,0 0 0,-23 50 0,18-28 0,12-26 0,1 0 0,1 0 0,1 1 0,1 0 0,-4 28 0,32-255 0,-16 140 0,-4-115 0,-3 92 0,3 109 0,0 0 0,2 0 0,8 35 0,-5-21 0,-2 1 0,-1 0 0,-2-1 0,-4 43 0,2 2 0,0-60 0,1 0 0,2 0 0,0 0 0,1 0 0,1 0 0,8 24 0,-5-21 0,-5-18 0,0 1 0,0 0 0,0-1 0,1 0 0,0 0 0,5 8 0,-7-13 0,1 1 0,-1-1 0,1 1 0,-1-1 0,1 1 0,0-1 0,-1 0 0,1 0 0,0 0 0,0 0 0,0 0 0,0 0 0,0 0 0,0-1 0,0 1 0,1-1 0,-1 1 0,0-1 0,0 0 0,0 0 0,0 0 0,1 0 0,-1 0 0,3-1 0,1-1-17,-1 1 1,1-1-1,-1 0 0,1 0 0,-1-1 1,0 0-1,0 0 0,0 0 0,0 0 0,-1-1 1,1 1-1,-1-1 0,6-7 0,6-8-143,25-39-1,-27 37 135,-5 5 93,0-1 1,-1-1-1,-1 0 1,0 0-1,-1 0 0,-2 0 1,6-35-1,-3 16-24,4-2-43,-8 31 0,0 0 0,-1 0 0,0 1 0,-1-1 0,1-1 0,-1-11 0,-1 20 0,0 0 0,0 0 0,0 0 0,0 0 0,0 0 0,1-1 0,-1 1 0,0 0 0,0 0 0,0 0 0,0 0 0,0 0 0,0-1 0,0 1 0,0 0 0,0 0 0,0 0 0,0 0 0,0 0 0,0-1 0,0 1 0,0 0 0,0 0 0,0 0 0,0 0 0,0 0 0,-1-1 0,1 1 0,0 0 0,0 0 0,0 0 0,0 0 0,0 0 0,0 0 0,0 0 0,0-1 0,0 1 0,-1 0 0,1 0 0,0 0 0,0 0 0,0 0 0,0 0 0,0 0 0,-1 0 0,1 0 0,0 0 0,0 0 0,0 0 0,0 0 0,0 0 0,-1 0 0,1 0 0,0 0 0,0 0 0,0 0 0,0 0 0,0 0 0,-1 0 0,1 0 0,0 0 0,0 0 0,0 0 0,0 0 0,0 0 0,-10 13 0,-6 20 0,-34 82 0,-4 61 0,45-139 0,2-7 0,1 1 0,-3 54 0,7-82 0,-3-9 0,-3-13 0,4 4 0,-1-3 0,3 36 0,0 17 0,-2 0 0,-1-1 0,-2 0 0,-16 52 0,23-86 0,-6 45 0,6-39 0,0 0 0,0 0 0,-1 0 0,0 0 0,0 1 0,-4 9 0,4-15-45,0 0-1,0 1 1,0-1-1,0 0 1,0 1-1,0-1 1,-1 0-1,1 0 1,0 0-1,-1 0 1,1 0-1,0 0 1,-1 0-1,1-1 1,-1 1-1,1-1 1,-1 1-1,0-1 1,1 1-1,-1-1 1,0 0-1,1 0 1,-1 1-1,0-1 0,1-1 1,-1 1-1,0 0 1,1 0-1,-3-1 1,-7-1-6781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16/11/2021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openxmlformats.org/officeDocument/2006/relationships/customXml" Target="../ink/ink7.xml"/><Relationship Id="rId3" Type="http://schemas.openxmlformats.org/officeDocument/2006/relationships/image" Target="../media/image3.svg"/><Relationship Id="rId7" Type="http://schemas.openxmlformats.org/officeDocument/2006/relationships/customXml" Target="../ink/ink2.xml"/><Relationship Id="rId12" Type="http://schemas.openxmlformats.org/officeDocument/2006/relationships/customXml" Target="../ink/ink6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openxmlformats.org/officeDocument/2006/relationships/customXml" Target="../ink/ink5.xml"/><Relationship Id="rId5" Type="http://schemas.openxmlformats.org/officeDocument/2006/relationships/customXml" Target="../ink/ink1.xml"/><Relationship Id="rId10" Type="http://schemas.openxmlformats.org/officeDocument/2006/relationships/customXml" Target="../ink/ink4.xml"/><Relationship Id="rId4" Type="http://schemas.openxmlformats.org/officeDocument/2006/relationships/image" Target="../media/image1.jpg"/><Relationship Id="rId9" Type="http://schemas.openxmlformats.org/officeDocument/2006/relationships/customXml" Target="../ink/ink3.xml"/><Relationship Id="rId1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4555" y="653143"/>
            <a:ext cx="11038811" cy="4918982"/>
          </a:xfrm>
        </p:spPr>
        <p:txBody>
          <a:bodyPr>
            <a:normAutofit fontScale="90000"/>
          </a:bodyPr>
          <a:lstStyle/>
          <a:p>
            <a:br>
              <a:rPr lang="en-GB" sz="3600" dirty="0">
                <a:latin typeface="Arial"/>
                <a:ea typeface="+mj-lt"/>
                <a:cs typeface="+mj-lt"/>
              </a:rPr>
            </a:br>
            <a:br>
              <a:rPr lang="en-GB" sz="3600" dirty="0">
                <a:latin typeface="Arial"/>
                <a:ea typeface="+mj-lt"/>
                <a:cs typeface="+mj-lt"/>
              </a:rPr>
            </a:br>
            <a:r>
              <a:rPr lang="en-GB" sz="3600" b="1" dirty="0">
                <a:ea typeface="+mj-lt"/>
                <a:cs typeface="+mj-lt"/>
              </a:rPr>
              <a:t> </a:t>
            </a:r>
            <a:br>
              <a:rPr lang="en-GB" sz="3600" b="1" dirty="0">
                <a:latin typeface="Arial"/>
                <a:ea typeface="+mj-lt"/>
                <a:cs typeface="+mj-lt"/>
              </a:rPr>
            </a:br>
            <a:br>
              <a:rPr lang="en-GB" sz="3600" b="1" dirty="0">
                <a:latin typeface="Arial"/>
                <a:ea typeface="+mj-lt"/>
                <a:cs typeface="+mj-lt"/>
              </a:rPr>
            </a:br>
            <a:br>
              <a:rPr lang="en-GB" sz="3600" b="1" dirty="0">
                <a:latin typeface="Arial"/>
                <a:ea typeface="+mj-lt"/>
                <a:cs typeface="+mj-lt"/>
              </a:rPr>
            </a:br>
            <a:r>
              <a:rPr lang="en-GB" sz="6700" dirty="0">
                <a:solidFill>
                  <a:schemeClr val="accent1"/>
                </a:solidFill>
                <a:latin typeface="Arial"/>
                <a:ea typeface="+mj-lt"/>
                <a:cs typeface="+mj-lt"/>
              </a:rPr>
              <a:t>Understand and resolving the </a:t>
            </a:r>
            <a:br>
              <a:rPr lang="en-GB" sz="6700" dirty="0">
                <a:solidFill>
                  <a:schemeClr val="accent1"/>
                </a:solidFill>
                <a:latin typeface="Arial"/>
                <a:ea typeface="+mj-lt"/>
                <a:cs typeface="+mj-lt"/>
              </a:rPr>
            </a:br>
            <a:r>
              <a:rPr lang="en-GB" sz="6700" dirty="0">
                <a:solidFill>
                  <a:schemeClr val="accent1"/>
                </a:solidFill>
                <a:latin typeface="Arial"/>
                <a:ea typeface="+mj-lt"/>
                <a:cs typeface="+mj-lt"/>
              </a:rPr>
              <a:t>problem of stress among UK </a:t>
            </a:r>
            <a:br>
              <a:rPr lang="en-GB" sz="6700" dirty="0">
                <a:solidFill>
                  <a:schemeClr val="accent1"/>
                </a:solidFill>
                <a:latin typeface="Arial"/>
                <a:ea typeface="+mj-lt"/>
                <a:cs typeface="+mj-lt"/>
              </a:rPr>
            </a:br>
            <a:r>
              <a:rPr lang="en-GB" sz="6700" dirty="0">
                <a:solidFill>
                  <a:schemeClr val="accent1"/>
                </a:solidFill>
                <a:latin typeface="Arial"/>
                <a:ea typeface="+mj-lt"/>
                <a:cs typeface="+mj-lt"/>
              </a:rPr>
              <a:t>workers</a:t>
            </a:r>
            <a:br>
              <a:rPr lang="en-GB" sz="6700" dirty="0">
                <a:latin typeface="Arial"/>
                <a:ea typeface="+mj-lt"/>
                <a:cs typeface="+mj-lt"/>
              </a:rPr>
            </a:br>
            <a:br>
              <a:rPr lang="en-GB" sz="4800" dirty="0">
                <a:latin typeface="Arial"/>
                <a:ea typeface="+mj-lt"/>
                <a:cs typeface="+mj-lt"/>
              </a:rPr>
            </a:br>
            <a:r>
              <a:rPr lang="en-GB" sz="4800" dirty="0">
                <a:ea typeface="+mj-lt"/>
                <a:cs typeface="+mj-lt"/>
              </a:rPr>
              <a:t> </a:t>
            </a:r>
            <a:br>
              <a:rPr lang="en-GB" sz="3600" dirty="0">
                <a:latin typeface="Arial"/>
                <a:ea typeface="+mj-lt"/>
                <a:cs typeface="+mj-lt"/>
              </a:rPr>
            </a:br>
            <a:br>
              <a:rPr lang="en-GB" sz="3600" dirty="0">
                <a:latin typeface="Arial"/>
                <a:ea typeface="+mj-lt"/>
                <a:cs typeface="+mj-lt"/>
              </a:rPr>
            </a:br>
            <a:endParaRPr lang="en-GB" sz="3600" dirty="0">
              <a:latin typeface="Arial"/>
              <a:cs typeface="Calibri Ligh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663" y="4051003"/>
            <a:ext cx="10912593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b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Costel Andone </a:t>
            </a:r>
          </a:p>
          <a:p>
            <a:r>
              <a:rPr lang="en-GB" sz="2000" b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2027240</a:t>
            </a:r>
          </a:p>
          <a:p>
            <a:r>
              <a:rPr lang="en-GB" sz="2000" b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        Module code: Problem solving and Decision making</a:t>
            </a:r>
            <a:endParaRPr lang="en-GB" dirty="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r>
              <a:rPr lang="en-GB" sz="2000" b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   Lecturer: Dr Chijioke Uba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0CC09BF-6DBC-4CDE-8356-4FB9B0E1028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706765"/>
            <a:ext cx="12192000" cy="1151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DD6806-DC6E-4BF1-9AF2-93B85205944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08979" y="-31462"/>
            <a:ext cx="6261727" cy="1309801"/>
          </a:xfrm>
        </p:spPr>
        <p:txBody>
          <a:bodyPr anchor="t">
            <a:normAutofit fontScale="90000"/>
          </a:bodyPr>
          <a:lstStyle/>
          <a:p>
            <a:pPr algn="l"/>
            <a:r>
              <a:rPr lang="en-GB" sz="4000" b="1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</a:rPr>
              <a:t>Nature of the Problem</a:t>
            </a:r>
            <a:br>
              <a:rPr lang="en-GB" sz="4000" b="1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</a:rPr>
            </a:b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4000" b="1" i="0" dirty="0">
                <a:solidFill>
                  <a:schemeClr val="tx2"/>
                </a:solidFill>
                <a:effectLst/>
                <a:latin typeface="Arial" panose="020B0604020202020204" pitchFamily="34" charset="0"/>
              </a:rPr>
            </a:br>
            <a:endParaRPr lang="en-GB" sz="40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E96CCB4-859F-46BD-8F20-386A576AEA6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20013" y="-226039"/>
            <a:ext cx="2890266" cy="3835021"/>
          </a:xfrm>
        </p:spPr>
        <p:txBody>
          <a:bodyPr anchor="b">
            <a:no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Political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Economic, 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Social,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Technological,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Environmental,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Legal.</a:t>
            </a:r>
          </a:p>
          <a:p>
            <a:pPr algn="l"/>
            <a:endParaRPr lang="en-GB" sz="28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Graphic 6" descr="Brain in head">
            <a:extLst>
              <a:ext uri="{FF2B5EF4-FFF2-40B4-BE49-F238E27FC236}">
                <a16:creationId xmlns:a16="http://schemas.microsoft.com/office/drawing/2014/main" id="{46732D71-B999-4990-AF97-3721DE4385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108A75A4-63DE-448B-9C0B-59F5AE4C10BE}"/>
              </a:ext>
            </a:extLst>
          </p:cNvPr>
          <p:cNvSpPr txBox="1"/>
          <p:nvPr/>
        </p:nvSpPr>
        <p:spPr>
          <a:xfrm>
            <a:off x="6520013" y="3280213"/>
            <a:ext cx="5672615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Impact of the Problem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Mental,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Emotional,</a:t>
            </a:r>
            <a:endParaRPr lang="en-GB" sz="1600" b="1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Productivity,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b="1" i="0" dirty="0">
                <a:solidFill>
                  <a:srgbClr val="2021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Relationship</a:t>
            </a: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GB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29929EA-FF49-47E0-A14A-51E99CCBAF4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709753"/>
            <a:ext cx="12192000" cy="1151235"/>
          </a:xfrm>
          <a:prstGeom prst="rect">
            <a:avLst/>
          </a:prstGeo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9E9D7E24-C1C4-47B5-8713-83B58840E5D0}"/>
                  </a:ext>
                </a:extLst>
              </p14:cNvPr>
              <p14:cNvContentPartPr/>
              <p14:nvPr/>
            </p14:nvContentPartPr>
            <p14:xfrm>
              <a:off x="6345625" y="3577787"/>
              <a:ext cx="175320" cy="345960"/>
            </p14:xfrm>
          </p:contentPart>
        </mc:Choice>
        <mc:Fallback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9E9D7E24-C1C4-47B5-8713-83B58840E5D0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6336625" y="3568787"/>
                <a:ext cx="192960" cy="363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B1E399A6-461E-42CF-A8FE-38FF5D824D7D}"/>
                  </a:ext>
                </a:extLst>
              </p14:cNvPr>
              <p14:cNvContentPartPr/>
              <p14:nvPr/>
            </p14:nvContentPartPr>
            <p14:xfrm>
              <a:off x="7960945" y="5040107"/>
              <a:ext cx="360" cy="360"/>
            </p14:xfrm>
          </p:contentPart>
        </mc:Choice>
        <mc:Fallback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B1E399A6-461E-42CF-A8FE-38FF5D824D7D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7951945" y="5031467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B5737A83-257F-42E6-94C1-C9B5DA34CD1D}"/>
                  </a:ext>
                </a:extLst>
              </p14:cNvPr>
              <p14:cNvContentPartPr/>
              <p14:nvPr/>
            </p14:nvContentPartPr>
            <p14:xfrm>
              <a:off x="7897585" y="4831177"/>
              <a:ext cx="4680" cy="360"/>
            </p14:xfrm>
          </p:contentPart>
        </mc:Choice>
        <mc:Fallback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B5737A83-257F-42E6-94C1-C9B5DA34CD1D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7888585" y="4822177"/>
                <a:ext cx="2232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0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090028F0-2A3C-4507-AF94-2542988BB286}"/>
                  </a:ext>
                </a:extLst>
              </p14:cNvPr>
              <p14:cNvContentPartPr/>
              <p14:nvPr/>
            </p14:nvContentPartPr>
            <p14:xfrm>
              <a:off x="7851865" y="4903897"/>
              <a:ext cx="360" cy="360"/>
            </p14:xfrm>
          </p:contentPart>
        </mc:Choice>
        <mc:Fallback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090028F0-2A3C-4507-AF94-2542988BB286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7842865" y="4894897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1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A6B37804-2578-4CA5-9505-CCD317595A60}"/>
                  </a:ext>
                </a:extLst>
              </p14:cNvPr>
              <p14:cNvContentPartPr/>
              <p14:nvPr/>
            </p14:nvContentPartPr>
            <p14:xfrm>
              <a:off x="7688065" y="4157617"/>
              <a:ext cx="360" cy="360"/>
            </p14:xfrm>
          </p:contentPart>
        </mc:Choice>
        <mc:Fallback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A6B37804-2578-4CA5-9505-CCD317595A60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7679065" y="4148617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2">
            <p14:nvContentPartPr>
              <p14:cNvPr id="19" name="Ink 18">
                <a:extLst>
                  <a:ext uri="{FF2B5EF4-FFF2-40B4-BE49-F238E27FC236}">
                    <a16:creationId xmlns:a16="http://schemas.microsoft.com/office/drawing/2014/main" id="{5A7EFA42-C06E-4B6D-B66E-B5E463C05799}"/>
                  </a:ext>
                </a:extLst>
              </p14:cNvPr>
              <p14:cNvContentPartPr/>
              <p14:nvPr/>
            </p14:nvContentPartPr>
            <p14:xfrm>
              <a:off x="7688065" y="3898417"/>
              <a:ext cx="360" cy="360"/>
            </p14:xfrm>
          </p:contentPart>
        </mc:Choice>
        <mc:Fallback>
          <p:pic>
            <p:nvPicPr>
              <p:cNvPr id="19" name="Ink 18">
                <a:extLst>
                  <a:ext uri="{FF2B5EF4-FFF2-40B4-BE49-F238E27FC236}">
                    <a16:creationId xmlns:a16="http://schemas.microsoft.com/office/drawing/2014/main" id="{5A7EFA42-C06E-4B6D-B66E-B5E463C05799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7679065" y="3889417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3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id="{8CE47E0B-38D2-40AA-9DF6-DD024D292033}"/>
                  </a:ext>
                </a:extLst>
              </p14:cNvPr>
              <p14:cNvContentPartPr/>
              <p14:nvPr/>
            </p14:nvContentPartPr>
            <p14:xfrm>
              <a:off x="6776545" y="3788747"/>
              <a:ext cx="211320" cy="401400"/>
            </p14:xfrm>
          </p:contentPart>
        </mc:Choice>
        <mc:Fallback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8CE47E0B-38D2-40AA-9DF6-DD024D292033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6767905" y="3779747"/>
                <a:ext cx="228960" cy="4190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533475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12">
            <a:extLst>
              <a:ext uri="{FF2B5EF4-FFF2-40B4-BE49-F238E27FC236}">
                <a16:creationId xmlns:a16="http://schemas.microsoft.com/office/drawing/2014/main" id="{23D09407-53BC-485E-B4CE-BC5E4FC4B2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14">
            <a:extLst>
              <a:ext uri="{FF2B5EF4-FFF2-40B4-BE49-F238E27FC236}">
                <a16:creationId xmlns:a16="http://schemas.microsoft.com/office/drawing/2014/main" id="{921DB988-49FC-4608-B0A2-E2F3A4019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558762-652E-41E0-BE8D-96A8FCFF30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5903" y="3399769"/>
            <a:ext cx="10640754" cy="77584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1000" b="1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   </a:t>
            </a:r>
            <a:br>
              <a:rPr lang="en-US" sz="1000" b="1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0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0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000" b="1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000" b="1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0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10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en-US" sz="1000" kern="120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76D9766-4890-4B80-8A01-4D6B7271A9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41055" y="970288"/>
            <a:ext cx="9163757" cy="450447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3600" b="1" kern="1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Identifying the causes of the problem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E9B930FD-8671-4C4C-ADCF-73AC1D0CD4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9676747" y="0"/>
            <a:ext cx="2514948" cy="2174333"/>
            <a:chOff x="-305" y="-4155"/>
            <a:chExt cx="2514948" cy="2174333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35B12C1-569C-4E37-AA33-7EF215F201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23E2660-7810-46F6-8752-187127C830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C991DC45-0378-45B3-B325-FB8F98545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228F5BA-5150-4554-B7EA-93F371F3B1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8" name="Picture 7" descr="Businessman finger on lip">
            <a:extLst>
              <a:ext uri="{FF2B5EF4-FFF2-40B4-BE49-F238E27FC236}">
                <a16:creationId xmlns:a16="http://schemas.microsoft.com/office/drawing/2014/main" id="{6E60B608-FC09-4EF8-9CC9-98C6B9D4F00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15616" y="397764"/>
            <a:ext cx="1834786" cy="5279961"/>
          </a:xfrm>
          <a:prstGeom prst="rect">
            <a:avLst/>
          </a:prstGeom>
          <a:effectLst>
            <a:reflection blurRad="1270000" stA="45000" endPos="65000" dist="50800" dir="5400000" sy="-100000" algn="bl" rotWithShape="0"/>
          </a:effectLst>
        </p:spPr>
      </p:pic>
      <p:grpSp>
        <p:nvGrpSpPr>
          <p:cNvPr id="23" name="Group 22">
            <a:extLst>
              <a:ext uri="{FF2B5EF4-FFF2-40B4-BE49-F238E27FC236}">
                <a16:creationId xmlns:a16="http://schemas.microsoft.com/office/drawing/2014/main" id="{383C2651-AE0C-4AE4-8725-E2F9414FE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-305" y="4322879"/>
            <a:ext cx="3378428" cy="2535121"/>
            <a:chOff x="-305" y="-1"/>
            <a:chExt cx="3832880" cy="2876136"/>
          </a:xfrm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CE13265-B5D2-47B4-A199-E05F390D5B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693EBD03-D832-462C-9304-7273698ED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0D53D3E2-805E-40D2-964F-352BF6D476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B7A9A916-A926-43E6-800F-432ABC3F24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33647F7D-2EA3-4200-8817-AE6C9380A43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706765"/>
            <a:ext cx="12192000" cy="115123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E5BE60E-9190-4D8A-ADF5-63959D042090}"/>
              </a:ext>
            </a:extLst>
          </p:cNvPr>
          <p:cNvSpPr txBox="1"/>
          <p:nvPr/>
        </p:nvSpPr>
        <p:spPr>
          <a:xfrm>
            <a:off x="477784" y="1717453"/>
            <a:ext cx="9360354" cy="13388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To solve any problem the main causes must be identified.</a:t>
            </a:r>
          </a:p>
          <a:p>
            <a:pPr>
              <a:spcAft>
                <a:spcPts val="600"/>
              </a:spcAft>
            </a:pPr>
            <a:r>
              <a:rPr lang="en-GB" sz="1600" b="0" i="0" dirty="0">
                <a:solidFill>
                  <a:srgbClr val="111111"/>
                </a:solidFill>
                <a:effectLst/>
                <a:latin typeface="Arial" panose="020B0604020202020204" pitchFamily="34" charset="0"/>
              </a:rPr>
              <a:t>There are some factors  that can lead to work-related stress if they are not managed properly. </a:t>
            </a:r>
          </a:p>
          <a:p>
            <a:pPr>
              <a:spcAft>
                <a:spcPts val="600"/>
              </a:spcAft>
            </a:pPr>
            <a:r>
              <a:rPr lang="en-GB" sz="1600" b="0" i="0" dirty="0">
                <a:solidFill>
                  <a:srgbClr val="111111"/>
                </a:solidFill>
                <a:effectLst/>
                <a:latin typeface="Arial" panose="020B0604020202020204" pitchFamily="34" charset="0"/>
              </a:rPr>
              <a:t>These are: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D90529B-BBDF-48A3-AFFD-A9C405CBA768}"/>
              </a:ext>
            </a:extLst>
          </p:cNvPr>
          <p:cNvSpPr txBox="1"/>
          <p:nvPr/>
        </p:nvSpPr>
        <p:spPr>
          <a:xfrm>
            <a:off x="536813" y="2767280"/>
            <a:ext cx="257942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Financial,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rgbClr val="202124"/>
                </a:solidFill>
                <a:latin typeface="arial" panose="020B0604020202020204" pitchFamily="34" charset="0"/>
              </a:rPr>
              <a:t>Workplace, </a:t>
            </a:r>
            <a:endParaRPr lang="en-GB" sz="1600" b="1" i="0" dirty="0">
              <a:solidFill>
                <a:srgbClr val="202124"/>
              </a:solidFill>
              <a:effectLst/>
              <a:latin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Family ,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rgbClr val="202124"/>
                </a:solidFill>
                <a:latin typeface="arial" panose="020B0604020202020204" pitchFamily="34" charset="0"/>
              </a:rPr>
              <a:t>R</a:t>
            </a:r>
            <a:r>
              <a:rPr lang="en-GB" sz="1600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elationships,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i="0" dirty="0">
              <a:solidFill>
                <a:srgbClr val="202124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6FDA90D-5771-4331-87F6-E0BBD5CD846B}"/>
              </a:ext>
            </a:extLst>
          </p:cNvPr>
          <p:cNvSpPr txBox="1"/>
          <p:nvPr/>
        </p:nvSpPr>
        <p:spPr>
          <a:xfrm>
            <a:off x="536812" y="4296240"/>
            <a:ext cx="850710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 this case relevant models have been used to identified causes of work stress.</a:t>
            </a:r>
          </a:p>
          <a:p>
            <a:pPr>
              <a:spcAft>
                <a:spcPts val="600"/>
              </a:spcAft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Fishbone diagram and PESTEL analysis is relevant model for identified causes of problem.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90267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rrow: Right 1">
            <a:extLst>
              <a:ext uri="{FF2B5EF4-FFF2-40B4-BE49-F238E27FC236}">
                <a16:creationId xmlns:a16="http://schemas.microsoft.com/office/drawing/2014/main" id="{8B0A38D2-E8BF-4210-9CA4-58DC734DCC14}"/>
              </a:ext>
            </a:extLst>
          </p:cNvPr>
          <p:cNvSpPr/>
          <p:nvPr/>
        </p:nvSpPr>
        <p:spPr>
          <a:xfrm>
            <a:off x="138546" y="2963540"/>
            <a:ext cx="10224653" cy="18798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52EE897-2D5A-48B2-A069-8C142B100175}"/>
              </a:ext>
            </a:extLst>
          </p:cNvPr>
          <p:cNvSpPr/>
          <p:nvPr/>
        </p:nvSpPr>
        <p:spPr>
          <a:xfrm>
            <a:off x="10437090" y="2555831"/>
            <a:ext cx="1616364" cy="1019572"/>
          </a:xfrm>
          <a:prstGeom prst="rect">
            <a:avLst/>
          </a:prstGeom>
          <a:solidFill>
            <a:schemeClr val="accent1">
              <a:alpha val="49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Stress among UK</a:t>
            </a:r>
          </a:p>
          <a:p>
            <a:pPr algn="ctr"/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workers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1792765D-81D3-4658-BC4B-9024FFB45BF4}"/>
              </a:ext>
            </a:extLst>
          </p:cNvPr>
          <p:cNvCxnSpPr>
            <a:cxnSpLocks/>
          </p:cNvCxnSpPr>
          <p:nvPr/>
        </p:nvCxnSpPr>
        <p:spPr>
          <a:xfrm>
            <a:off x="8793017" y="1399127"/>
            <a:ext cx="1154545" cy="1575954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>
            <a:extLst>
              <a:ext uri="{FF2B5EF4-FFF2-40B4-BE49-F238E27FC236}">
                <a16:creationId xmlns:a16="http://schemas.microsoft.com/office/drawing/2014/main" id="{F6607689-8204-40FA-8AD6-8C504672AA7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706765"/>
            <a:ext cx="12192000" cy="115123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A22E25D-DF00-4ADD-86A4-275DE49BC1B6}"/>
              </a:ext>
            </a:extLst>
          </p:cNvPr>
          <p:cNvSpPr txBox="1"/>
          <p:nvPr/>
        </p:nvSpPr>
        <p:spPr>
          <a:xfrm>
            <a:off x="4036289" y="-33878"/>
            <a:ext cx="63269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Fishbone diagram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0634F39-1018-45E9-8457-73BC539302AA}"/>
              </a:ext>
            </a:extLst>
          </p:cNvPr>
          <p:cNvSpPr/>
          <p:nvPr/>
        </p:nvSpPr>
        <p:spPr>
          <a:xfrm>
            <a:off x="8012544" y="962345"/>
            <a:ext cx="1560945" cy="374073"/>
          </a:xfrm>
          <a:prstGeom prst="rect">
            <a:avLst/>
          </a:prstGeom>
          <a:solidFill>
            <a:schemeClr val="accent1">
              <a:alpha val="49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FINANCIAL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DE49A3A3-0B31-4219-B714-2907BF5CBE0D}"/>
              </a:ext>
            </a:extLst>
          </p:cNvPr>
          <p:cNvCxnSpPr>
            <a:cxnSpLocks/>
          </p:cNvCxnSpPr>
          <p:nvPr/>
        </p:nvCxnSpPr>
        <p:spPr>
          <a:xfrm>
            <a:off x="5574145" y="1402582"/>
            <a:ext cx="1173018" cy="1569043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F2A93076-3BE9-4FF2-A67F-15EBA1323079}"/>
              </a:ext>
            </a:extLst>
          </p:cNvPr>
          <p:cNvSpPr/>
          <p:nvPr/>
        </p:nvSpPr>
        <p:spPr>
          <a:xfrm>
            <a:off x="4479395" y="766615"/>
            <a:ext cx="2064671" cy="569801"/>
          </a:xfrm>
          <a:prstGeom prst="rect">
            <a:avLst/>
          </a:prstGeom>
          <a:solidFill>
            <a:schemeClr val="accent1">
              <a:alpha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WORKPLACE  STRESS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5DEBF8FA-95AF-47CE-BED2-03814CF4742E}"/>
              </a:ext>
            </a:extLst>
          </p:cNvPr>
          <p:cNvCxnSpPr>
            <a:cxnSpLocks/>
          </p:cNvCxnSpPr>
          <p:nvPr/>
        </p:nvCxnSpPr>
        <p:spPr>
          <a:xfrm>
            <a:off x="2244438" y="1402581"/>
            <a:ext cx="1173018" cy="1569043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Rectangle 18">
            <a:extLst>
              <a:ext uri="{FF2B5EF4-FFF2-40B4-BE49-F238E27FC236}">
                <a16:creationId xmlns:a16="http://schemas.microsoft.com/office/drawing/2014/main" id="{2E21FED7-AC6C-456E-9C4C-A886E2C4060A}"/>
              </a:ext>
            </a:extLst>
          </p:cNvPr>
          <p:cNvSpPr/>
          <p:nvPr/>
        </p:nvSpPr>
        <p:spPr>
          <a:xfrm>
            <a:off x="1362362" y="766616"/>
            <a:ext cx="1773383" cy="569801"/>
          </a:xfrm>
          <a:prstGeom prst="rect">
            <a:avLst/>
          </a:prstGeom>
          <a:solidFill>
            <a:schemeClr val="accent1">
              <a:alpha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 STRESS</a:t>
            </a:r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B21DA37A-0B83-44EA-BDA0-028CF858D3E1}"/>
              </a:ext>
            </a:extLst>
          </p:cNvPr>
          <p:cNvCxnSpPr>
            <a:cxnSpLocks/>
          </p:cNvCxnSpPr>
          <p:nvPr/>
        </p:nvCxnSpPr>
        <p:spPr>
          <a:xfrm>
            <a:off x="7236689" y="2971624"/>
            <a:ext cx="1168401" cy="1541937"/>
          </a:xfrm>
          <a:prstGeom prst="straightConnector1">
            <a:avLst/>
          </a:prstGeom>
          <a:ln w="57150">
            <a:tailEnd type="triangle"/>
          </a:ln>
          <a:scene3d>
            <a:camera prst="orthographicFront">
              <a:rot lat="0" lon="0" rev="630000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1115A628-0052-4E51-838A-CEDCD6845334}"/>
              </a:ext>
            </a:extLst>
          </p:cNvPr>
          <p:cNvCxnSpPr>
            <a:cxnSpLocks/>
          </p:cNvCxnSpPr>
          <p:nvPr/>
        </p:nvCxnSpPr>
        <p:spPr>
          <a:xfrm>
            <a:off x="3642746" y="2970313"/>
            <a:ext cx="1168401" cy="1541937"/>
          </a:xfrm>
          <a:prstGeom prst="straightConnector1">
            <a:avLst/>
          </a:prstGeom>
          <a:ln w="57150">
            <a:tailEnd type="triangle"/>
          </a:ln>
          <a:scene3d>
            <a:camera prst="orthographicFront">
              <a:rot lat="0" lon="0" rev="630000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Rectangle 26">
            <a:extLst>
              <a:ext uri="{FF2B5EF4-FFF2-40B4-BE49-F238E27FC236}">
                <a16:creationId xmlns:a16="http://schemas.microsoft.com/office/drawing/2014/main" id="{CE8626A0-721C-43A6-BC83-A0A83058DD54}"/>
              </a:ext>
            </a:extLst>
          </p:cNvPr>
          <p:cNvSpPr/>
          <p:nvPr/>
        </p:nvSpPr>
        <p:spPr>
          <a:xfrm>
            <a:off x="6573979" y="4728652"/>
            <a:ext cx="1325419" cy="569801"/>
          </a:xfrm>
          <a:prstGeom prst="rect">
            <a:avLst/>
          </a:prstGeom>
          <a:solidFill>
            <a:schemeClr val="accent1">
              <a:alpha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FAMILY STRESS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0B213C1-C108-41C7-9DBB-4AD7755E2265}"/>
              </a:ext>
            </a:extLst>
          </p:cNvPr>
          <p:cNvSpPr/>
          <p:nvPr/>
        </p:nvSpPr>
        <p:spPr>
          <a:xfrm>
            <a:off x="2534382" y="4713310"/>
            <a:ext cx="2216727" cy="569801"/>
          </a:xfrm>
          <a:prstGeom prst="rect">
            <a:avLst/>
          </a:prstGeom>
          <a:solidFill>
            <a:schemeClr val="accent1">
              <a:alpha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RELATIONSHIP STRESS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DFD2E0D0-4D4F-4A9C-AA3D-58BC0D297753}"/>
              </a:ext>
            </a:extLst>
          </p:cNvPr>
          <p:cNvSpPr txBox="1"/>
          <p:nvPr/>
        </p:nvSpPr>
        <p:spPr>
          <a:xfrm>
            <a:off x="6837217" y="1470291"/>
            <a:ext cx="2212109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 increasing costs of living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202124"/>
                </a:solidFill>
                <a:latin typeface="arial" panose="020B0604020202020204" pitchFamily="34" charset="0"/>
              </a:rPr>
              <a:t>Low Pay rate</a:t>
            </a:r>
            <a:endParaRPr lang="en-GB" sz="1400" b="0" i="0" dirty="0">
              <a:solidFill>
                <a:srgbClr val="202124"/>
              </a:solidFill>
              <a:effectLst/>
              <a:latin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 being unable to get full time work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202124"/>
                </a:solidFill>
                <a:latin typeface="arial" panose="020B0604020202020204" pitchFamily="34" charset="0"/>
              </a:rPr>
              <a:t>Losing job</a:t>
            </a:r>
            <a:endParaRPr lang="en-GB" sz="1400" b="0" i="0" dirty="0">
              <a:solidFill>
                <a:srgbClr val="202124"/>
              </a:solidFill>
              <a:effectLst/>
              <a:latin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4FD40FF2-80F2-4944-BD06-7DE8AEBC907F}"/>
              </a:ext>
            </a:extLst>
          </p:cNvPr>
          <p:cNvCxnSpPr/>
          <p:nvPr/>
        </p:nvCxnSpPr>
        <p:spPr>
          <a:xfrm>
            <a:off x="8691418" y="1625600"/>
            <a:ext cx="254000" cy="101600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5A4402BF-196F-4332-B45E-3872DB69B85C}"/>
              </a:ext>
            </a:extLst>
          </p:cNvPr>
          <p:cNvCxnSpPr>
            <a:cxnSpLocks/>
          </p:cNvCxnSpPr>
          <p:nvPr/>
        </p:nvCxnSpPr>
        <p:spPr>
          <a:xfrm>
            <a:off x="8303489" y="2071873"/>
            <a:ext cx="942109" cy="122194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Box 32">
            <a:extLst>
              <a:ext uri="{FF2B5EF4-FFF2-40B4-BE49-F238E27FC236}">
                <a16:creationId xmlns:a16="http://schemas.microsoft.com/office/drawing/2014/main" id="{51CEA83E-4EFC-4A36-B702-529640681051}"/>
              </a:ext>
            </a:extLst>
          </p:cNvPr>
          <p:cNvSpPr txBox="1"/>
          <p:nvPr/>
        </p:nvSpPr>
        <p:spPr>
          <a:xfrm>
            <a:off x="3457866" y="1062765"/>
            <a:ext cx="2665846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GB" b="0" i="0" dirty="0">
              <a:solidFill>
                <a:srgbClr val="222222"/>
              </a:solidFill>
              <a:effectLst/>
              <a:latin typeface="VIC-Regular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Tight deadlines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Discrimination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Poor relationships  with colleagues or   bosses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Lack of equipment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222222"/>
              </a:solidFill>
              <a:effectLst/>
              <a:latin typeface="VIC-Regular"/>
            </a:endParaRPr>
          </a:p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222222"/>
              </a:solidFill>
              <a:effectLst/>
              <a:latin typeface="VIC-Regular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C45144A7-06D1-410E-9820-DF25E983C55B}"/>
              </a:ext>
            </a:extLst>
          </p:cNvPr>
          <p:cNvSpPr txBox="1"/>
          <p:nvPr/>
        </p:nvSpPr>
        <p:spPr>
          <a:xfrm>
            <a:off x="916138" y="1582652"/>
            <a:ext cx="188421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Headaches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Chest pain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Circulatory issues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Depression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Anxiety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222222"/>
              </a:solidFill>
              <a:effectLst/>
              <a:latin typeface="VIC-Regular"/>
            </a:endParaRPr>
          </a:p>
        </p:txBody>
      </p: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D48991F0-F60E-40F6-9066-ACB4638814BD}"/>
              </a:ext>
            </a:extLst>
          </p:cNvPr>
          <p:cNvCxnSpPr>
            <a:cxnSpLocks/>
          </p:cNvCxnSpPr>
          <p:nvPr/>
        </p:nvCxnSpPr>
        <p:spPr>
          <a:xfrm>
            <a:off x="4950694" y="1516317"/>
            <a:ext cx="607288" cy="66152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B68566D3-3F9E-4B7F-A03F-ED389E1DC114}"/>
              </a:ext>
            </a:extLst>
          </p:cNvPr>
          <p:cNvCxnSpPr>
            <a:cxnSpLocks/>
          </p:cNvCxnSpPr>
          <p:nvPr/>
        </p:nvCxnSpPr>
        <p:spPr>
          <a:xfrm>
            <a:off x="4842741" y="1733624"/>
            <a:ext cx="916423" cy="96988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8852E45C-71F7-4FDC-B31C-71626B979873}"/>
              </a:ext>
            </a:extLst>
          </p:cNvPr>
          <p:cNvCxnSpPr>
            <a:cxnSpLocks/>
          </p:cNvCxnSpPr>
          <p:nvPr/>
        </p:nvCxnSpPr>
        <p:spPr>
          <a:xfrm>
            <a:off x="5574144" y="1942857"/>
            <a:ext cx="388213" cy="114427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BC2A2E4D-3207-4D1A-A46B-460385131A8A}"/>
              </a:ext>
            </a:extLst>
          </p:cNvPr>
          <p:cNvCxnSpPr>
            <a:cxnSpLocks/>
          </p:cNvCxnSpPr>
          <p:nvPr/>
        </p:nvCxnSpPr>
        <p:spPr>
          <a:xfrm>
            <a:off x="9187869" y="2336019"/>
            <a:ext cx="254000" cy="101600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FA24625F-1D36-4FE5-9E59-808001949921}"/>
              </a:ext>
            </a:extLst>
          </p:cNvPr>
          <p:cNvCxnSpPr>
            <a:cxnSpLocks/>
          </p:cNvCxnSpPr>
          <p:nvPr/>
        </p:nvCxnSpPr>
        <p:spPr>
          <a:xfrm>
            <a:off x="2048166" y="1974322"/>
            <a:ext cx="486216" cy="52881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Arrow Connector 43">
            <a:extLst>
              <a:ext uri="{FF2B5EF4-FFF2-40B4-BE49-F238E27FC236}">
                <a16:creationId xmlns:a16="http://schemas.microsoft.com/office/drawing/2014/main" id="{54645CD8-F073-4A96-8BFB-66F61C995008}"/>
              </a:ext>
            </a:extLst>
          </p:cNvPr>
          <p:cNvCxnSpPr>
            <a:cxnSpLocks/>
          </p:cNvCxnSpPr>
          <p:nvPr/>
        </p:nvCxnSpPr>
        <p:spPr>
          <a:xfrm>
            <a:off x="2520951" y="2188497"/>
            <a:ext cx="247651" cy="69222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Arrow Connector 44">
            <a:extLst>
              <a:ext uri="{FF2B5EF4-FFF2-40B4-BE49-F238E27FC236}">
                <a16:creationId xmlns:a16="http://schemas.microsoft.com/office/drawing/2014/main" id="{DB18D4DD-3AE5-4EB1-AA7F-437C8365E23B}"/>
              </a:ext>
            </a:extLst>
          </p:cNvPr>
          <p:cNvCxnSpPr>
            <a:cxnSpLocks/>
          </p:cNvCxnSpPr>
          <p:nvPr/>
        </p:nvCxnSpPr>
        <p:spPr>
          <a:xfrm>
            <a:off x="2048166" y="1762399"/>
            <a:ext cx="360218" cy="74379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E2431D42-2D98-48D4-A077-EB4D55A482CD}"/>
              </a:ext>
            </a:extLst>
          </p:cNvPr>
          <p:cNvCxnSpPr>
            <a:cxnSpLocks/>
          </p:cNvCxnSpPr>
          <p:nvPr/>
        </p:nvCxnSpPr>
        <p:spPr>
          <a:xfrm>
            <a:off x="7995227" y="2693015"/>
            <a:ext cx="1578262" cy="63518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Arrow Connector 46">
            <a:extLst>
              <a:ext uri="{FF2B5EF4-FFF2-40B4-BE49-F238E27FC236}">
                <a16:creationId xmlns:a16="http://schemas.microsoft.com/office/drawing/2014/main" id="{A54A6B65-D374-4743-9214-B318946BC685}"/>
              </a:ext>
            </a:extLst>
          </p:cNvPr>
          <p:cNvCxnSpPr>
            <a:cxnSpLocks/>
          </p:cNvCxnSpPr>
          <p:nvPr/>
        </p:nvCxnSpPr>
        <p:spPr>
          <a:xfrm>
            <a:off x="1737593" y="2706275"/>
            <a:ext cx="1398152" cy="110816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Arrow Connector 47">
            <a:extLst>
              <a:ext uri="{FF2B5EF4-FFF2-40B4-BE49-F238E27FC236}">
                <a16:creationId xmlns:a16="http://schemas.microsoft.com/office/drawing/2014/main" id="{573A9A5B-3F5F-4126-81BE-759E1B01871A}"/>
              </a:ext>
            </a:extLst>
          </p:cNvPr>
          <p:cNvCxnSpPr>
            <a:cxnSpLocks/>
          </p:cNvCxnSpPr>
          <p:nvPr/>
        </p:nvCxnSpPr>
        <p:spPr>
          <a:xfrm>
            <a:off x="2112821" y="2437619"/>
            <a:ext cx="816261" cy="90385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Arrow Connector 57">
            <a:extLst>
              <a:ext uri="{FF2B5EF4-FFF2-40B4-BE49-F238E27FC236}">
                <a16:creationId xmlns:a16="http://schemas.microsoft.com/office/drawing/2014/main" id="{F48A41F9-1692-4CDB-A4A2-0DC2B451C3E1}"/>
              </a:ext>
            </a:extLst>
          </p:cNvPr>
          <p:cNvCxnSpPr>
            <a:cxnSpLocks/>
          </p:cNvCxnSpPr>
          <p:nvPr/>
        </p:nvCxnSpPr>
        <p:spPr>
          <a:xfrm>
            <a:off x="7458345" y="3834925"/>
            <a:ext cx="267873" cy="75657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Arrow Connector 58">
            <a:extLst>
              <a:ext uri="{FF2B5EF4-FFF2-40B4-BE49-F238E27FC236}">
                <a16:creationId xmlns:a16="http://schemas.microsoft.com/office/drawing/2014/main" id="{2A30DE07-2604-4585-B920-E231F19097D2}"/>
              </a:ext>
            </a:extLst>
          </p:cNvPr>
          <p:cNvCxnSpPr>
            <a:cxnSpLocks/>
          </p:cNvCxnSpPr>
          <p:nvPr/>
        </p:nvCxnSpPr>
        <p:spPr>
          <a:xfrm>
            <a:off x="5230667" y="2357048"/>
            <a:ext cx="994644" cy="168945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Arrow Connector 59">
            <a:extLst>
              <a:ext uri="{FF2B5EF4-FFF2-40B4-BE49-F238E27FC236}">
                <a16:creationId xmlns:a16="http://schemas.microsoft.com/office/drawing/2014/main" id="{67229E22-D144-488E-B21D-1B232C3C52CB}"/>
              </a:ext>
            </a:extLst>
          </p:cNvPr>
          <p:cNvCxnSpPr>
            <a:cxnSpLocks/>
          </p:cNvCxnSpPr>
          <p:nvPr/>
        </p:nvCxnSpPr>
        <p:spPr>
          <a:xfrm>
            <a:off x="7300756" y="3578089"/>
            <a:ext cx="520133" cy="117402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TextBox 62">
            <a:extLst>
              <a:ext uri="{FF2B5EF4-FFF2-40B4-BE49-F238E27FC236}">
                <a16:creationId xmlns:a16="http://schemas.microsoft.com/office/drawing/2014/main" id="{5A7280EA-82F8-44E4-9405-C628F968C8A8}"/>
              </a:ext>
            </a:extLst>
          </p:cNvPr>
          <p:cNvSpPr txBox="1"/>
          <p:nvPr/>
        </p:nvSpPr>
        <p:spPr>
          <a:xfrm>
            <a:off x="4735945" y="3379937"/>
            <a:ext cx="323734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  </a:t>
            </a:r>
            <a:r>
              <a:rPr lang="en-GB" sz="1400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Jealousy between partners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202124"/>
                </a:solidFill>
                <a:latin typeface="arial" panose="020B0604020202020204" pitchFamily="34" charset="0"/>
              </a:rPr>
              <a:t>  High expectation from  parents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202124"/>
                </a:solidFill>
                <a:latin typeface="arial" panose="020B0604020202020204" pitchFamily="34" charset="0"/>
              </a:rPr>
              <a:t>Domestic violence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9935F2BB-EFC1-4CDD-886F-4597979FA8FE}"/>
              </a:ext>
            </a:extLst>
          </p:cNvPr>
          <p:cNvSpPr txBox="1"/>
          <p:nvPr/>
        </p:nvSpPr>
        <p:spPr>
          <a:xfrm>
            <a:off x="672527" y="3399088"/>
            <a:ext cx="2737430" cy="2154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rgbClr val="2021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Language barrier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You’re Always Worried About Your Relationship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You’re Putting in More Effort To The Relationship Than Your Partner Is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i="0" dirty="0">
              <a:solidFill>
                <a:srgbClr val="333333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202124"/>
              </a:solidFill>
              <a:effectLst/>
              <a:latin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cxnSp>
        <p:nvCxnSpPr>
          <p:cNvPr id="75" name="Straight Arrow Connector 74">
            <a:extLst>
              <a:ext uri="{FF2B5EF4-FFF2-40B4-BE49-F238E27FC236}">
                <a16:creationId xmlns:a16="http://schemas.microsoft.com/office/drawing/2014/main" id="{F78EE67E-E0EA-46F4-8231-F2369D994B12}"/>
              </a:ext>
            </a:extLst>
          </p:cNvPr>
          <p:cNvCxnSpPr>
            <a:cxnSpLocks/>
          </p:cNvCxnSpPr>
          <p:nvPr/>
        </p:nvCxnSpPr>
        <p:spPr>
          <a:xfrm>
            <a:off x="6446974" y="4037926"/>
            <a:ext cx="1011371" cy="183309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Straight Arrow Connector 75">
            <a:extLst>
              <a:ext uri="{FF2B5EF4-FFF2-40B4-BE49-F238E27FC236}">
                <a16:creationId xmlns:a16="http://schemas.microsoft.com/office/drawing/2014/main" id="{C753E7F7-66EA-472D-9D89-DE426513F05E}"/>
              </a:ext>
            </a:extLst>
          </p:cNvPr>
          <p:cNvCxnSpPr>
            <a:cxnSpLocks/>
          </p:cNvCxnSpPr>
          <p:nvPr/>
        </p:nvCxnSpPr>
        <p:spPr>
          <a:xfrm>
            <a:off x="2548071" y="3559470"/>
            <a:ext cx="1579931" cy="259207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Straight Arrow Connector 76">
            <a:extLst>
              <a:ext uri="{FF2B5EF4-FFF2-40B4-BE49-F238E27FC236}">
                <a16:creationId xmlns:a16="http://schemas.microsoft.com/office/drawing/2014/main" id="{0307FF71-1219-4E06-BECF-E0D73EC1F26A}"/>
              </a:ext>
            </a:extLst>
          </p:cNvPr>
          <p:cNvCxnSpPr>
            <a:cxnSpLocks/>
          </p:cNvCxnSpPr>
          <p:nvPr/>
        </p:nvCxnSpPr>
        <p:spPr>
          <a:xfrm>
            <a:off x="2998506" y="3805433"/>
            <a:ext cx="1019394" cy="173626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Straight Arrow Connector 77">
            <a:extLst>
              <a:ext uri="{FF2B5EF4-FFF2-40B4-BE49-F238E27FC236}">
                <a16:creationId xmlns:a16="http://schemas.microsoft.com/office/drawing/2014/main" id="{3E131ED8-B066-42A7-B54E-06857A893BE9}"/>
              </a:ext>
            </a:extLst>
          </p:cNvPr>
          <p:cNvCxnSpPr>
            <a:cxnSpLocks/>
          </p:cNvCxnSpPr>
          <p:nvPr/>
        </p:nvCxnSpPr>
        <p:spPr>
          <a:xfrm>
            <a:off x="3382968" y="4186547"/>
            <a:ext cx="426461" cy="69970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233936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9487CA8-15EF-4B96-A4F1-BAC78078D4E6}"/>
              </a:ext>
            </a:extLst>
          </p:cNvPr>
          <p:cNvSpPr txBox="1"/>
          <p:nvPr/>
        </p:nvSpPr>
        <p:spPr>
          <a:xfrm>
            <a:off x="3483631" y="262082"/>
            <a:ext cx="60703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PESTEL Analysis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DA69F86-9782-4FC5-841B-3BCA609ABA02}"/>
              </a:ext>
            </a:extLst>
          </p:cNvPr>
          <p:cNvSpPr txBox="1"/>
          <p:nvPr/>
        </p:nvSpPr>
        <p:spPr>
          <a:xfrm>
            <a:off x="4626429" y="2381140"/>
            <a:ext cx="1304928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solidFill>
                <a:srgbClr val="030303"/>
              </a:solidFill>
              <a:latin typeface="Roboto" panose="02000000000000000000" pitchFamily="2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0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Discrimination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0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Poor relationships  with colleagues or   bosses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b="0" i="0" dirty="0">
                <a:solidFill>
                  <a:srgbClr val="2021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Language barrier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Pandemic lifestyle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Improper treatment in hospitals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Tight deadlines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sz="1000" b="0" i="0" dirty="0">
              <a:solidFill>
                <a:srgbClr val="202124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000" dirty="0"/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95ADCF6-A925-423B-B6BF-EFE78B699E48}"/>
              </a:ext>
            </a:extLst>
          </p:cNvPr>
          <p:cNvSpPr/>
          <p:nvPr/>
        </p:nvSpPr>
        <p:spPr>
          <a:xfrm>
            <a:off x="1695445" y="1493287"/>
            <a:ext cx="1304929" cy="57558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A378552-FFE5-48CE-9A35-FB0BFE012527}"/>
              </a:ext>
            </a:extLst>
          </p:cNvPr>
          <p:cNvSpPr/>
          <p:nvPr/>
        </p:nvSpPr>
        <p:spPr>
          <a:xfrm>
            <a:off x="9032424" y="1489208"/>
            <a:ext cx="1299491" cy="575582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dirty="0"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3F79334-8496-44B9-BC74-5EF365426B16}"/>
              </a:ext>
            </a:extLst>
          </p:cNvPr>
          <p:cNvSpPr/>
          <p:nvPr/>
        </p:nvSpPr>
        <p:spPr>
          <a:xfrm>
            <a:off x="3165016" y="1493287"/>
            <a:ext cx="1304929" cy="57558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dirty="0"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E04635C-1A3C-4FF0-B919-D0C72004B25B}"/>
              </a:ext>
            </a:extLst>
          </p:cNvPr>
          <p:cNvSpPr/>
          <p:nvPr/>
        </p:nvSpPr>
        <p:spPr>
          <a:xfrm>
            <a:off x="4634587" y="1493287"/>
            <a:ext cx="1304929" cy="575582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FD9FA1F-5C64-4C78-B883-83EA443C6AB9}"/>
              </a:ext>
            </a:extLst>
          </p:cNvPr>
          <p:cNvSpPr/>
          <p:nvPr/>
        </p:nvSpPr>
        <p:spPr>
          <a:xfrm>
            <a:off x="6104158" y="1489208"/>
            <a:ext cx="1299491" cy="57558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AC3F070-0129-451B-B5C4-B1B884F298E3}"/>
              </a:ext>
            </a:extLst>
          </p:cNvPr>
          <p:cNvSpPr/>
          <p:nvPr/>
        </p:nvSpPr>
        <p:spPr>
          <a:xfrm>
            <a:off x="7568291" y="1492755"/>
            <a:ext cx="1299491" cy="575582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dirty="0"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4CAF67D6-B916-43C7-9583-0CEEBB72DE2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706765"/>
            <a:ext cx="12192000" cy="1151235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C0093E9D-6E3C-4139-8616-557DB70EEFAA}"/>
              </a:ext>
            </a:extLst>
          </p:cNvPr>
          <p:cNvSpPr/>
          <p:nvPr/>
        </p:nvSpPr>
        <p:spPr>
          <a:xfrm>
            <a:off x="1695445" y="2189002"/>
            <a:ext cx="1304929" cy="20002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POLITICAL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6ABC4F4-284D-4EEC-AABE-62244BB6F50A}"/>
              </a:ext>
            </a:extLst>
          </p:cNvPr>
          <p:cNvSpPr/>
          <p:nvPr/>
        </p:nvSpPr>
        <p:spPr>
          <a:xfrm>
            <a:off x="3165015" y="2189001"/>
            <a:ext cx="1304929" cy="20002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ECONOMIC</a:t>
            </a:r>
            <a:r>
              <a:rPr lang="en-GB" sz="1100" dirty="0"/>
              <a:t> 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30E2816-FE91-4642-8E1A-33ECD7B00081}"/>
              </a:ext>
            </a:extLst>
          </p:cNvPr>
          <p:cNvSpPr/>
          <p:nvPr/>
        </p:nvSpPr>
        <p:spPr>
          <a:xfrm>
            <a:off x="4634587" y="2189001"/>
            <a:ext cx="1304929" cy="200025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52AA761-6246-4DE4-A6B6-A4C3EF7A6364}"/>
              </a:ext>
            </a:extLst>
          </p:cNvPr>
          <p:cNvSpPr/>
          <p:nvPr/>
        </p:nvSpPr>
        <p:spPr>
          <a:xfrm>
            <a:off x="6104158" y="2193048"/>
            <a:ext cx="1304929" cy="2000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TECHNOLOGICAL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E885C79-1673-4160-94D8-30317627E438}"/>
              </a:ext>
            </a:extLst>
          </p:cNvPr>
          <p:cNvSpPr/>
          <p:nvPr/>
        </p:nvSpPr>
        <p:spPr>
          <a:xfrm>
            <a:off x="7565571" y="2177269"/>
            <a:ext cx="1304929" cy="200025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ENVIRONMENTAL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75ACD38-61DF-4049-9B29-C59F2BDBFE1E}"/>
              </a:ext>
            </a:extLst>
          </p:cNvPr>
          <p:cNvSpPr/>
          <p:nvPr/>
        </p:nvSpPr>
        <p:spPr>
          <a:xfrm>
            <a:off x="9026986" y="2177269"/>
            <a:ext cx="1304929" cy="200025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LEGAL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FD7D8AB-A16A-46A6-AB8F-10C0654003EA}"/>
              </a:ext>
            </a:extLst>
          </p:cNvPr>
          <p:cNvSpPr txBox="1"/>
          <p:nvPr/>
        </p:nvSpPr>
        <p:spPr>
          <a:xfrm>
            <a:off x="1658706" y="2654590"/>
            <a:ext cx="1469570" cy="13080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UK to leave the EU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Taxation policy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b="0" i="0" dirty="0">
                <a:solidFill>
                  <a:srgbClr val="44444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political instability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b="0" i="0" dirty="0">
                <a:solidFill>
                  <a:srgbClr val="44444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Corruption</a:t>
            </a:r>
            <a:endParaRPr lang="en-GB" sz="1000" dirty="0">
              <a:solidFill>
                <a:srgbClr val="44444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b="0" i="0" dirty="0">
                <a:solidFill>
                  <a:srgbClr val="44444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foreign trade policy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rgbClr val="4444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Pandemic strategic plan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F2597AD-8273-41E9-9EE9-B12BE59899A0}"/>
              </a:ext>
            </a:extLst>
          </p:cNvPr>
          <p:cNvSpPr txBox="1"/>
          <p:nvPr/>
        </p:nvSpPr>
        <p:spPr>
          <a:xfrm>
            <a:off x="3165015" y="2659121"/>
            <a:ext cx="1304929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b="0" i="0" dirty="0">
                <a:solidFill>
                  <a:srgbClr val="44444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exchange rates,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b="0" i="0" dirty="0">
                <a:solidFill>
                  <a:srgbClr val="44444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inflation rates,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b="0" i="0" dirty="0">
                <a:solidFill>
                  <a:srgbClr val="44444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interest rates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rgbClr val="4444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Unemployment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Low salaries</a:t>
            </a:r>
            <a:endParaRPr lang="en-GB" sz="1000" dirty="0">
              <a:solidFill>
                <a:srgbClr val="44444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rgbClr val="44444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Cost of living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000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DE55BC-CD2D-48E7-B11C-640E47A5DAB9}"/>
              </a:ext>
            </a:extLst>
          </p:cNvPr>
          <p:cNvSpPr txBox="1"/>
          <p:nvPr/>
        </p:nvSpPr>
        <p:spPr>
          <a:xfrm>
            <a:off x="6104158" y="2659121"/>
            <a:ext cx="141378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Lack of equipment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Spend too much time on electronic devices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Insufficient training on new technological  equipment.</a:t>
            </a: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000" b="0" i="0" dirty="0">
              <a:solidFill>
                <a:srgbClr val="22222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BC0BCD9D-F8BF-4BB0-B555-436A914853A2}"/>
              </a:ext>
            </a:extLst>
          </p:cNvPr>
          <p:cNvSpPr txBox="1"/>
          <p:nvPr/>
        </p:nvSpPr>
        <p:spPr>
          <a:xfrm>
            <a:off x="8994321" y="2659121"/>
            <a:ext cx="1302211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Pandemic legislation sensitivities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Future legislation changes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b="0" i="0" dirty="0">
                <a:solidFill>
                  <a:srgbClr val="444444"/>
                </a:solidFill>
                <a:effectLst/>
                <a:latin typeface="Open Sans" panose="020B0606030504020204" pitchFamily="34" charset="0"/>
              </a:rPr>
              <a:t>discrimination laws</a:t>
            </a:r>
            <a:endParaRPr lang="en-GB" sz="1000" b="0" i="0" dirty="0">
              <a:solidFill>
                <a:srgbClr val="444444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b="0" i="0" dirty="0">
                <a:solidFill>
                  <a:srgbClr val="444444"/>
                </a:solidFill>
                <a:effectLst/>
                <a:latin typeface="Open Sans" panose="020B0606030504020204" pitchFamily="34" charset="0"/>
              </a:rPr>
              <a:t>employment laws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D707857-22BD-49C6-8E61-14094234FC02}"/>
              </a:ext>
            </a:extLst>
          </p:cNvPr>
          <p:cNvSpPr txBox="1"/>
          <p:nvPr/>
        </p:nvSpPr>
        <p:spPr>
          <a:xfrm>
            <a:off x="7644107" y="2659121"/>
            <a:ext cx="1299491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b="0" i="0" dirty="0">
                <a:solidFill>
                  <a:srgbClr val="44444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Weather climate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i="0" dirty="0">
                <a:solidFill>
                  <a:srgbClr val="2021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temperature,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i="0" dirty="0">
                <a:solidFill>
                  <a:srgbClr val="2021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population density,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i="0" dirty="0">
                <a:solidFill>
                  <a:srgbClr val="2021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sound,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i="0" dirty="0">
                <a:solidFill>
                  <a:srgbClr val="2021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light,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i="0" dirty="0">
                <a:solidFill>
                  <a:srgbClr val="2021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parasites.</a:t>
            </a: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95324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E1C1E28-76D5-46A2-A93A-DB339266C0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827250"/>
            <a:ext cx="12192000" cy="1035981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0331016-F974-4F46-AC70-F747728932DC}"/>
              </a:ext>
            </a:extLst>
          </p:cNvPr>
          <p:cNvSpPr txBox="1"/>
          <p:nvPr/>
        </p:nvSpPr>
        <p:spPr>
          <a:xfrm>
            <a:off x="4448556" y="443484"/>
            <a:ext cx="36896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D15D2D4-95E2-4A1F-92EB-754A6C818885}"/>
              </a:ext>
            </a:extLst>
          </p:cNvPr>
          <p:cNvSpPr txBox="1"/>
          <p:nvPr/>
        </p:nvSpPr>
        <p:spPr>
          <a:xfrm>
            <a:off x="1990439" y="1080716"/>
            <a:ext cx="8605837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As a conclusion </a:t>
            </a:r>
            <a:r>
              <a:rPr lang="en-GB" sz="1600" dirty="0">
                <a:solidFill>
                  <a:srgbClr val="2021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sz="1600" i="0" dirty="0">
                <a:solidFill>
                  <a:srgbClr val="2021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tress among UK workers,</a:t>
            </a:r>
            <a:r>
              <a:rPr lang="en-GB" sz="1600" b="0" i="0" dirty="0">
                <a:solidFill>
                  <a:srgbClr val="2021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is a common problem in modern life.</a:t>
            </a:r>
          </a:p>
          <a:p>
            <a:r>
              <a:rPr lang="en-GB" sz="1600" b="0" i="0" dirty="0">
                <a:solidFill>
                  <a:srgbClr val="21212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While stress at work is common, finding a low-stress job is hard (if not impossible).</a:t>
            </a:r>
            <a:endParaRPr lang="en-GB" sz="1600" b="0" i="0" dirty="0">
              <a:solidFill>
                <a:srgbClr val="202124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r>
              <a:rPr lang="en-GB" sz="1600" b="1" i="0" dirty="0">
                <a:solidFill>
                  <a:schemeClr val="accent1"/>
                </a:solidFill>
                <a:effectLst/>
                <a:latin typeface="arial" panose="020B0604020202020204" pitchFamily="34" charset="0"/>
              </a:rPr>
              <a:t>Solution individual for Work related stress:</a:t>
            </a:r>
          </a:p>
          <a:p>
            <a:endParaRPr lang="en-GB" sz="1600" i="0" dirty="0">
              <a:solidFill>
                <a:srgbClr val="202124"/>
              </a:solidFill>
              <a:effectLst/>
              <a:latin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rgbClr val="2021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Exercise and heathy living,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rgbClr val="2021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 social media time 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rgbClr val="2021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 organized,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rgbClr val="2021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Avoid multitasking,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i="0" dirty="0">
                <a:solidFill>
                  <a:srgbClr val="21212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Stay Away From Conflict.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21212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solidFill>
                  <a:srgbClr val="2021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Solutions that can be offered by companies:</a:t>
            </a:r>
          </a:p>
          <a:p>
            <a:r>
              <a:rPr lang="en-GB" sz="1600" dirty="0">
                <a:solidFill>
                  <a:srgbClr val="2021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Training and support</a:t>
            </a:r>
            <a:r>
              <a:rPr lang="en-GB" sz="1600" b="1" dirty="0">
                <a:solidFill>
                  <a:srgbClr val="2021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i="0" dirty="0">
                <a:solidFill>
                  <a:srgbClr val="2021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Encourage workplace wellness,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i="0" dirty="0">
                <a:solidFill>
                  <a:srgbClr val="2021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Allow for flexible hours,</a:t>
            </a:r>
            <a:endParaRPr lang="en-GB" sz="1600" b="1" dirty="0">
              <a:solidFill>
                <a:srgbClr val="20212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i="0" dirty="0">
                <a:solidFill>
                  <a:srgbClr val="2021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Provide onsite or distance counselling,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i="0" dirty="0">
                <a:solidFill>
                  <a:srgbClr val="38382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Recognize your employees.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sz="1600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i="0" dirty="0">
              <a:solidFill>
                <a:srgbClr val="202124"/>
              </a:solidFill>
              <a:effectLst/>
              <a:latin typeface="arial" panose="020B0604020202020204" pitchFamily="34" charset="0"/>
            </a:endParaRPr>
          </a:p>
          <a:p>
            <a:endParaRPr lang="en-GB" sz="1600" i="0" dirty="0">
              <a:solidFill>
                <a:srgbClr val="202124"/>
              </a:solidFill>
              <a:effectLst/>
              <a:latin typeface="arial" panose="020B0604020202020204" pitchFamily="34" charset="0"/>
            </a:endParaRPr>
          </a:p>
          <a:p>
            <a:endParaRPr lang="en-GB" sz="1600" i="0" dirty="0">
              <a:solidFill>
                <a:srgbClr val="202124"/>
              </a:solidFill>
              <a:effectLst/>
              <a:latin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8" descr="A digital balance scale using circles">
            <a:extLst>
              <a:ext uri="{FF2B5EF4-FFF2-40B4-BE49-F238E27FC236}">
                <a16:creationId xmlns:a16="http://schemas.microsoft.com/office/drawing/2014/main" id="{8280EF50-49A0-4226-A869-F3C894F94A2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29873" y="2432839"/>
            <a:ext cx="5453539" cy="32973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40769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3D09407-53BC-485E-B4CE-BC5E4FC4B2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1DB988-49FC-4608-B0A2-E2F3A4019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5CA71F1-C208-47DF-91AA-21630BF76582}"/>
              </a:ext>
            </a:extLst>
          </p:cNvPr>
          <p:cNvSpPr txBox="1"/>
          <p:nvPr/>
        </p:nvSpPr>
        <p:spPr>
          <a:xfrm>
            <a:off x="775165" y="214661"/>
            <a:ext cx="10640754" cy="77584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kern="1200" dirty="0">
                <a:solidFill>
                  <a:schemeClr val="accent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REFERENCES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E9B930FD-8671-4C4C-ADCF-73AC1D0CD4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9676747" y="0"/>
            <a:ext cx="2514948" cy="2174333"/>
            <a:chOff x="-305" y="-4155"/>
            <a:chExt cx="2514948" cy="2174333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35B12C1-569C-4E37-AA33-7EF215F201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23E2660-7810-46F6-8752-187127C830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991DC45-0378-45B3-B325-FB8F98545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228F5BA-5150-4554-B7EA-93F371F3B1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C7E4E341-7590-47AE-9ED0-E62B9E8F0C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763041"/>
            <a:ext cx="12191085" cy="1094957"/>
          </a:xfrm>
          <a:prstGeom prst="rect">
            <a:avLst/>
          </a:prstGeom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383C2651-AE0C-4AE4-8725-E2F9414FE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-305" y="4322879"/>
            <a:ext cx="3378428" cy="2535121"/>
            <a:chOff x="-305" y="-1"/>
            <a:chExt cx="3832880" cy="2876136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CCE13265-B5D2-47B4-A199-E05F390D5B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93EBD03-D832-462C-9304-7273698ED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D53D3E2-805E-40D2-964F-352BF6D476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7A9A916-A926-43E6-800F-432ABC3F24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845B9185-C437-4890-83F5-5309B554548F}"/>
              </a:ext>
            </a:extLst>
          </p:cNvPr>
          <p:cNvSpPr txBox="1"/>
          <p:nvPr/>
        </p:nvSpPr>
        <p:spPr>
          <a:xfrm>
            <a:off x="1221824" y="1271441"/>
            <a:ext cx="9747436" cy="42941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tabLst>
                <a:tab pos="3962400" algn="l"/>
              </a:tabLst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Aranđelović, M. and Ilić, I., 2006. Stress in workplace-possible prevention. </a:t>
            </a:r>
            <a:r>
              <a:rPr lang="en-GB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Facta Universitatis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13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(3), pp.139-144.</a:t>
            </a: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3962400" algn="l"/>
              </a:tabLst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Bennett, P., Williams, Y., Page, N., Hood, K. and Woollard, M., 2004. Levels of mental health problems among UK emergency ambulance workers. </a:t>
            </a:r>
            <a:r>
              <a:rPr lang="en-GB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Emergency medicine journal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21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(2), pp.235-236.</a:t>
            </a: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3962400" algn="l"/>
              </a:tabLst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Cooper, C.L. and Cartwright, S., 1997. An intervention strategy for workplace stress. </a:t>
            </a:r>
            <a:r>
              <a:rPr lang="en-GB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Journal of psychosomatic research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43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(1), pp.7-16.</a:t>
            </a: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3962400" algn="l"/>
              </a:tabLst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Iglesias, S.L., Azzara, S., Argibay, J.C., Arnaiz, M.L., de Valle Carpineta, M., Granchetti, H. and Lagomarsino, E., 2012. Psychological and physiological response of students to different types of stress management programs. </a:t>
            </a:r>
            <a:r>
              <a:rPr lang="en-GB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American Journal of Health Promotion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26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(6), pp.e149-e158.</a:t>
            </a: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3962400" algn="l"/>
              </a:tabLst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Kushwaha, S., 2014. Stress management at workplace. </a:t>
            </a:r>
            <a:r>
              <a:rPr lang="en-GB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Global Journal of Finance and Management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6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(5), pp.469-472.</a:t>
            </a: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3962400" algn="l"/>
              </a:tabLst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Lefdal, J., Schulyer, N.E., De Jong, D. and Vermillion, S.D., 2019. superintendent stress: identifying the causes and learning To cope. </a:t>
            </a:r>
            <a:r>
              <a:rPr lang="en-GB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Editorial Review Board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p.55.</a:t>
            </a: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3962400" algn="l"/>
              </a:tabLst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McLean, J. and Andrew, T., 1999. Commitment, satisfaction, stress and control among social services managers and social workers in the UK. </a:t>
            </a:r>
            <a:r>
              <a:rPr lang="en-GB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Administration in social work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23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(3-4), pp.93-117.</a:t>
            </a: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3962400" algn="l"/>
              </a:tabLst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Park, H.S., Kim, S.R. and Lee, Y.C., 2009. Impact of oxidative stress on lung diseases. </a:t>
            </a:r>
            <a:r>
              <a:rPr lang="en-GB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Respirology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14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(1), pp.27-38.</a:t>
            </a:r>
          </a:p>
          <a:p>
            <a:endParaRPr lang="en-GB" sz="1000" dirty="0">
              <a:solidFill>
                <a:srgbClr val="222222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9089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587267BE17D5146800CABFC3FFB5AF9" ma:contentTypeVersion="11" ma:contentTypeDescription="Create a new document." ma:contentTypeScope="" ma:versionID="e9a9d2b5799bb2e579f684ab410cb89c">
  <xsd:schema xmlns:xsd="http://www.w3.org/2001/XMLSchema" xmlns:xs="http://www.w3.org/2001/XMLSchema" xmlns:p="http://schemas.microsoft.com/office/2006/metadata/properties" xmlns:ns3="0340dd18-0450-4afb-b5d1-97b484958e7b" xmlns:ns4="5861d064-84cb-4d90-8285-3b98c6fe9678" targetNamespace="http://schemas.microsoft.com/office/2006/metadata/properties" ma:root="true" ma:fieldsID="8f478142f1c21f38881836c16f00290a" ns3:_="" ns4:_="">
    <xsd:import namespace="0340dd18-0450-4afb-b5d1-97b484958e7b"/>
    <xsd:import namespace="5861d064-84cb-4d90-8285-3b98c6fe967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340dd18-0450-4afb-b5d1-97b484958e7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61d064-84cb-4d90-8285-3b98c6fe9678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228681C5-AC7F-4F3D-ACFA-D205A1727B5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340dd18-0450-4afb-b5d1-97b484958e7b"/>
    <ds:schemaRef ds:uri="5861d064-84cb-4d90-8285-3b98c6fe967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FF565BF-89BF-4CDD-98C7-201E59D5FB1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C3C578B-9344-4E2C-9F30-13E65AC97ECC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5861d064-84cb-4d90-8285-3b98c6fe9678"/>
    <ds:schemaRef ds:uri="http://purl.org/dc/elements/1.1/"/>
    <ds:schemaRef ds:uri="http://schemas.microsoft.com/office/2006/metadata/properties"/>
    <ds:schemaRef ds:uri="0340dd18-0450-4afb-b5d1-97b484958e7b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1235</TotalTime>
  <Words>748</Words>
  <Application>Microsoft Office PowerPoint</Application>
  <PresentationFormat>Widescreen</PresentationFormat>
  <Paragraphs>136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5" baseType="lpstr">
      <vt:lpstr>Arial</vt:lpstr>
      <vt:lpstr>Arial</vt:lpstr>
      <vt:lpstr>Calibri</vt:lpstr>
      <vt:lpstr>Calibri Light</vt:lpstr>
      <vt:lpstr>Open Sans</vt:lpstr>
      <vt:lpstr>Roboto</vt:lpstr>
      <vt:lpstr>VIC-Regular</vt:lpstr>
      <vt:lpstr>office theme</vt:lpstr>
      <vt:lpstr>      Understand and resolving the  problem of stress among UK  workers     </vt:lpstr>
      <vt:lpstr>Nature of the Problem   </vt:lpstr>
      <vt:lpstr>           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Costel Andone</dc:creator>
  <cp:lastModifiedBy>Costel Andone</cp:lastModifiedBy>
  <cp:revision>72</cp:revision>
  <dcterms:created xsi:type="dcterms:W3CDTF">2021-11-02T13:49:34Z</dcterms:created>
  <dcterms:modified xsi:type="dcterms:W3CDTF">2021-11-16T13:52:43Z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0x0101001587267BE17D5146800CABFC3FFB5AF9</vt:lpwstr>
  </property>
</Properties>
</file>