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DFA4B0-D0D3-4CE2-B56A-9B5422F93B27}" v="28" dt="2026-03-20T10:03:17.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eade Doyle (2405436)" userId="c2df41d3-a13c-4347-b6bb-90b25797ed17" providerId="ADAL" clId="{4729ECA5-789E-4E62-8B37-CFC61BC2F348}"/>
    <pc:docChg chg="undo custSel addSld modSld">
      <pc:chgData name="Shaneade Doyle (2405436)" userId="c2df41d3-a13c-4347-b6bb-90b25797ed17" providerId="ADAL" clId="{4729ECA5-789E-4E62-8B37-CFC61BC2F348}" dt="2026-03-20T10:03:22.481" v="8908" actId="26606"/>
      <pc:docMkLst>
        <pc:docMk/>
      </pc:docMkLst>
      <pc:sldChg chg="delSp modSp mod delDesignElem">
        <pc:chgData name="Shaneade Doyle (2405436)" userId="c2df41d3-a13c-4347-b6bb-90b25797ed17" providerId="ADAL" clId="{4729ECA5-789E-4E62-8B37-CFC61BC2F348}" dt="2026-03-20T00:48:05.209" v="8825"/>
        <pc:sldMkLst>
          <pc:docMk/>
          <pc:sldMk cId="1599489070" sldId="256"/>
        </pc:sldMkLst>
        <pc:spChg chg="mod">
          <ac:chgData name="Shaneade Doyle (2405436)" userId="c2df41d3-a13c-4347-b6bb-90b25797ed17" providerId="ADAL" clId="{4729ECA5-789E-4E62-8B37-CFC61BC2F348}" dt="2026-03-20T00:48:05.209" v="8825"/>
          <ac:spMkLst>
            <pc:docMk/>
            <pc:sldMk cId="1599489070" sldId="256"/>
            <ac:spMk id="3" creationId="{FFF34286-7977-3171-18C5-21F194133346}"/>
          </ac:spMkLst>
        </pc:spChg>
        <pc:spChg chg="del">
          <ac:chgData name="Shaneade Doyle (2405436)" userId="c2df41d3-a13c-4347-b6bb-90b25797ed17" providerId="ADAL" clId="{4729ECA5-789E-4E62-8B37-CFC61BC2F348}" dt="2026-03-20T00:47:06.225" v="8784"/>
          <ac:spMkLst>
            <pc:docMk/>
            <pc:sldMk cId="1599489070" sldId="256"/>
            <ac:spMk id="1040" creationId="{19F9BF86-FE94-4517-B97D-026C7515E589}"/>
          </ac:spMkLst>
        </pc:spChg>
        <pc:picChg chg="mod">
          <ac:chgData name="Shaneade Doyle (2405436)" userId="c2df41d3-a13c-4347-b6bb-90b25797ed17" providerId="ADAL" clId="{4729ECA5-789E-4E62-8B37-CFC61BC2F348}" dt="2026-03-07T10:38:54.016" v="66" actId="962"/>
          <ac:picMkLst>
            <pc:docMk/>
            <pc:sldMk cId="1599489070" sldId="256"/>
            <ac:picMk id="1026" creationId="{B29CD82B-DB8E-F434-210A-5B576D15A851}"/>
          </ac:picMkLst>
        </pc:picChg>
        <pc:cxnChg chg="del">
          <ac:chgData name="Shaneade Doyle (2405436)" userId="c2df41d3-a13c-4347-b6bb-90b25797ed17" providerId="ADAL" clId="{4729ECA5-789E-4E62-8B37-CFC61BC2F348}" dt="2026-03-20T00:47:06.225" v="8784"/>
          <ac:cxnSpMkLst>
            <pc:docMk/>
            <pc:sldMk cId="1599489070" sldId="256"/>
            <ac:cxnSpMk id="1042" creationId="{426B4E86-32C4-273A-1ADF-6B44243549D7}"/>
          </ac:cxnSpMkLst>
        </pc:cxnChg>
      </pc:sldChg>
      <pc:sldChg chg="addSp delSp modSp new mod">
        <pc:chgData name="Shaneade Doyle (2405436)" userId="c2df41d3-a13c-4347-b6bb-90b25797ed17" providerId="ADAL" clId="{4729ECA5-789E-4E62-8B37-CFC61BC2F348}" dt="2026-03-20T00:48:05.209" v="8825"/>
        <pc:sldMkLst>
          <pc:docMk/>
          <pc:sldMk cId="3398942272" sldId="257"/>
        </pc:sldMkLst>
        <pc:spChg chg="mod">
          <ac:chgData name="Shaneade Doyle (2405436)" userId="c2df41d3-a13c-4347-b6bb-90b25797ed17" providerId="ADAL" clId="{4729ECA5-789E-4E62-8B37-CFC61BC2F348}" dt="2026-03-20T00:48:05.209" v="8825"/>
          <ac:spMkLst>
            <pc:docMk/>
            <pc:sldMk cId="3398942272" sldId="257"/>
            <ac:spMk id="2" creationId="{BA7DF6BF-CB44-464A-B079-FD2FFDA2F739}"/>
          </ac:spMkLst>
        </pc:spChg>
        <pc:spChg chg="add mod">
          <ac:chgData name="Shaneade Doyle (2405436)" userId="c2df41d3-a13c-4347-b6bb-90b25797ed17" providerId="ADAL" clId="{4729ECA5-789E-4E62-8B37-CFC61BC2F348}" dt="2026-03-20T00:48:05.209" v="8825"/>
          <ac:spMkLst>
            <pc:docMk/>
            <pc:sldMk cId="3398942272" sldId="257"/>
            <ac:spMk id="6" creationId="{78D68FAF-7061-DFA9-F5A0-715CC9DE9E5D}"/>
          </ac:spMkLst>
        </pc:spChg>
        <pc:spChg chg="add mod">
          <ac:chgData name="Shaneade Doyle (2405436)" userId="c2df41d3-a13c-4347-b6bb-90b25797ed17" providerId="ADAL" clId="{4729ECA5-789E-4E62-8B37-CFC61BC2F348}" dt="2026-03-07T13:50:57.801" v="1349" actId="13926"/>
          <ac:spMkLst>
            <pc:docMk/>
            <pc:sldMk cId="3398942272" sldId="257"/>
            <ac:spMk id="7" creationId="{31B0B283-619F-13A4-3A1D-19265ABC72ED}"/>
          </ac:spMkLst>
        </pc:spChg>
        <pc:spChg chg="add mod">
          <ac:chgData name="Shaneade Doyle (2405436)" userId="c2df41d3-a13c-4347-b6bb-90b25797ed17" providerId="ADAL" clId="{4729ECA5-789E-4E62-8B37-CFC61BC2F348}" dt="2026-03-07T13:51:10.159" v="1350" actId="20577"/>
          <ac:spMkLst>
            <pc:docMk/>
            <pc:sldMk cId="3398942272" sldId="257"/>
            <ac:spMk id="8" creationId="{F6BCB848-14E2-6889-FC7C-5656256805F3}"/>
          </ac:spMkLst>
        </pc:spChg>
        <pc:picChg chg="add mod">
          <ac:chgData name="Shaneade Doyle (2405436)" userId="c2df41d3-a13c-4347-b6bb-90b25797ed17" providerId="ADAL" clId="{4729ECA5-789E-4E62-8B37-CFC61BC2F348}" dt="2026-03-07T13:50:40.353" v="1347" actId="1076"/>
          <ac:picMkLst>
            <pc:docMk/>
            <pc:sldMk cId="3398942272" sldId="257"/>
            <ac:picMk id="2050" creationId="{05B88BA5-A52D-628F-21BD-4405A4A12C84}"/>
          </ac:picMkLst>
        </pc:picChg>
      </pc:sldChg>
      <pc:sldChg chg="addSp delSp modSp new mod setBg modClrScheme delDesignElem chgLayout">
        <pc:chgData name="Shaneade Doyle (2405436)" userId="c2df41d3-a13c-4347-b6bb-90b25797ed17" providerId="ADAL" clId="{4729ECA5-789E-4E62-8B37-CFC61BC2F348}" dt="2026-03-20T00:47:06.225" v="8784"/>
        <pc:sldMkLst>
          <pc:docMk/>
          <pc:sldMk cId="1026777985" sldId="258"/>
        </pc:sldMkLst>
        <pc:spChg chg="add mod ord">
          <ac:chgData name="Shaneade Doyle (2405436)" userId="c2df41d3-a13c-4347-b6bb-90b25797ed17" providerId="ADAL" clId="{4729ECA5-789E-4E62-8B37-CFC61BC2F348}" dt="2026-03-10T19:02:03.425" v="2130" actId="26606"/>
          <ac:spMkLst>
            <pc:docMk/>
            <pc:sldMk cId="1026777985" sldId="258"/>
            <ac:spMk id="4" creationId="{026D60F2-C8F9-DCE8-3BA7-81FF8ED22584}"/>
          </ac:spMkLst>
        </pc:spChg>
        <pc:spChg chg="add mod ord">
          <ac:chgData name="Shaneade Doyle (2405436)" userId="c2df41d3-a13c-4347-b6bb-90b25797ed17" providerId="ADAL" clId="{4729ECA5-789E-4E62-8B37-CFC61BC2F348}" dt="2026-03-10T19:02:21.512" v="2131" actId="20577"/>
          <ac:spMkLst>
            <pc:docMk/>
            <pc:sldMk cId="1026777985" sldId="258"/>
            <ac:spMk id="6" creationId="{32C8FA1D-FF88-15CB-4214-125B2CBE164B}"/>
          </ac:spMkLst>
        </pc:spChg>
        <pc:spChg chg="add del">
          <ac:chgData name="Shaneade Doyle (2405436)" userId="c2df41d3-a13c-4347-b6bb-90b25797ed17" providerId="ADAL" clId="{4729ECA5-789E-4E62-8B37-CFC61BC2F348}" dt="2026-03-20T00:47:06.225" v="8784"/>
          <ac:spMkLst>
            <pc:docMk/>
            <pc:sldMk cId="1026777985" sldId="258"/>
            <ac:spMk id="14" creationId="{744CAA32-F237-419C-A2DD-43C28D920D3C}"/>
          </ac:spMkLst>
        </pc:spChg>
        <pc:picChg chg="add mod">
          <ac:chgData name="Shaneade Doyle (2405436)" userId="c2df41d3-a13c-4347-b6bb-90b25797ed17" providerId="ADAL" clId="{4729ECA5-789E-4E62-8B37-CFC61BC2F348}" dt="2026-03-10T19:02:03.425" v="2130" actId="26606"/>
          <ac:picMkLst>
            <pc:docMk/>
            <pc:sldMk cId="1026777985" sldId="258"/>
            <ac:picMk id="7" creationId="{7F374CF9-2B01-C621-2229-FE87559E8805}"/>
          </ac:picMkLst>
        </pc:picChg>
        <pc:cxnChg chg="add del">
          <ac:chgData name="Shaneade Doyle (2405436)" userId="c2df41d3-a13c-4347-b6bb-90b25797ed17" providerId="ADAL" clId="{4729ECA5-789E-4E62-8B37-CFC61BC2F348}" dt="2026-03-20T00:47:06.225" v="8784"/>
          <ac:cxnSpMkLst>
            <pc:docMk/>
            <pc:sldMk cId="1026777985" sldId="258"/>
            <ac:cxnSpMk id="12" creationId="{118E06E4-607B-144B-382B-AD3D06B1EE8C}"/>
          </ac:cxnSpMkLst>
        </pc:cxnChg>
        <pc:cxnChg chg="add del">
          <ac:chgData name="Shaneade Doyle (2405436)" userId="c2df41d3-a13c-4347-b6bb-90b25797ed17" providerId="ADAL" clId="{4729ECA5-789E-4E62-8B37-CFC61BC2F348}" dt="2026-03-20T00:47:06.225" v="8784"/>
          <ac:cxnSpMkLst>
            <pc:docMk/>
            <pc:sldMk cId="1026777985" sldId="258"/>
            <ac:cxnSpMk id="16" creationId="{08052531-D50B-3899-B150-D05525F4F2BC}"/>
          </ac:cxnSpMkLst>
        </pc:cxnChg>
      </pc:sldChg>
      <pc:sldChg chg="addSp modSp new mod">
        <pc:chgData name="Shaneade Doyle (2405436)" userId="c2df41d3-a13c-4347-b6bb-90b25797ed17" providerId="ADAL" clId="{4729ECA5-789E-4E62-8B37-CFC61BC2F348}" dt="2026-03-20T10:02:02.695" v="8904" actId="1076"/>
        <pc:sldMkLst>
          <pc:docMk/>
          <pc:sldMk cId="3730837206" sldId="259"/>
        </pc:sldMkLst>
        <pc:spChg chg="mod">
          <ac:chgData name="Shaneade Doyle (2405436)" userId="c2df41d3-a13c-4347-b6bb-90b25797ed17" providerId="ADAL" clId="{4729ECA5-789E-4E62-8B37-CFC61BC2F348}" dt="2026-03-20T10:01:55.396" v="8902" actId="1076"/>
          <ac:spMkLst>
            <pc:docMk/>
            <pc:sldMk cId="3730837206" sldId="259"/>
            <ac:spMk id="2" creationId="{1D370E57-AC2E-EB42-7394-D856F578356F}"/>
          </ac:spMkLst>
        </pc:spChg>
        <pc:spChg chg="mod">
          <ac:chgData name="Shaneade Doyle (2405436)" userId="c2df41d3-a13c-4347-b6bb-90b25797ed17" providerId="ADAL" clId="{4729ECA5-789E-4E62-8B37-CFC61BC2F348}" dt="2026-03-20T10:01:59.227" v="8903" actId="1076"/>
          <ac:spMkLst>
            <pc:docMk/>
            <pc:sldMk cId="3730837206" sldId="259"/>
            <ac:spMk id="3" creationId="{4EA778FE-E9BC-8000-CCB0-F774D0FA3F6B}"/>
          </ac:spMkLst>
        </pc:spChg>
        <pc:picChg chg="add mod">
          <ac:chgData name="Shaneade Doyle (2405436)" userId="c2df41d3-a13c-4347-b6bb-90b25797ed17" providerId="ADAL" clId="{4729ECA5-789E-4E62-8B37-CFC61BC2F348}" dt="2026-03-20T10:02:02.695" v="8904" actId="1076"/>
          <ac:picMkLst>
            <pc:docMk/>
            <pc:sldMk cId="3730837206" sldId="259"/>
            <ac:picMk id="4" creationId="{1231C9B5-4D7A-B990-B28B-C08209993B4F}"/>
          </ac:picMkLst>
        </pc:picChg>
      </pc:sldChg>
      <pc:sldChg chg="addSp delSp modSp new mod setBg delDesignElem">
        <pc:chgData name="Shaneade Doyle (2405436)" userId="c2df41d3-a13c-4347-b6bb-90b25797ed17" providerId="ADAL" clId="{4729ECA5-789E-4E62-8B37-CFC61BC2F348}" dt="2026-03-20T00:48:05.209" v="8825"/>
        <pc:sldMkLst>
          <pc:docMk/>
          <pc:sldMk cId="2050295039" sldId="260"/>
        </pc:sldMkLst>
        <pc:spChg chg="mod">
          <ac:chgData name="Shaneade Doyle (2405436)" userId="c2df41d3-a13c-4347-b6bb-90b25797ed17" providerId="ADAL" clId="{4729ECA5-789E-4E62-8B37-CFC61BC2F348}" dt="2026-03-20T00:48:05.209" v="8825"/>
          <ac:spMkLst>
            <pc:docMk/>
            <pc:sldMk cId="2050295039" sldId="260"/>
            <ac:spMk id="2" creationId="{D8E26E66-A366-1461-B6A3-FB47854F7D89}"/>
          </ac:spMkLst>
        </pc:spChg>
        <pc:spChg chg="add del mod">
          <ac:chgData name="Shaneade Doyle (2405436)" userId="c2df41d3-a13c-4347-b6bb-90b25797ed17" providerId="ADAL" clId="{4729ECA5-789E-4E62-8B37-CFC61BC2F348}" dt="2026-03-19T23:12:23.049" v="3040"/>
          <ac:spMkLst>
            <pc:docMk/>
            <pc:sldMk cId="2050295039" sldId="260"/>
            <ac:spMk id="3" creationId="{A4A3E6E7-3812-F322-50E1-233D9942E065}"/>
          </ac:spMkLst>
        </pc:spChg>
        <pc:spChg chg="add mod">
          <ac:chgData name="Shaneade Doyle (2405436)" userId="c2df41d3-a13c-4347-b6bb-90b25797ed17" providerId="ADAL" clId="{4729ECA5-789E-4E62-8B37-CFC61BC2F348}" dt="2026-03-20T00:44:16.075" v="8641" actId="1076"/>
          <ac:spMkLst>
            <pc:docMk/>
            <pc:sldMk cId="2050295039" sldId="260"/>
            <ac:spMk id="4" creationId="{4C9F7771-8228-E602-953F-8C2534088929}"/>
          </ac:spMkLst>
        </pc:spChg>
        <pc:spChg chg="add mod">
          <ac:chgData name="Shaneade Doyle (2405436)" userId="c2df41d3-a13c-4347-b6bb-90b25797ed17" providerId="ADAL" clId="{4729ECA5-789E-4E62-8B37-CFC61BC2F348}" dt="2026-03-20T00:44:20.690" v="8642" actId="1076"/>
          <ac:spMkLst>
            <pc:docMk/>
            <pc:sldMk cId="2050295039" sldId="260"/>
            <ac:spMk id="5" creationId="{FD05183D-626F-4796-F5B2-F9C710548AF1}"/>
          </ac:spMkLst>
        </pc:spChg>
        <pc:spChg chg="add mod">
          <ac:chgData name="Shaneade Doyle (2405436)" userId="c2df41d3-a13c-4347-b6bb-90b25797ed17" providerId="ADAL" clId="{4729ECA5-789E-4E62-8B37-CFC61BC2F348}" dt="2026-03-20T00:43:25.899" v="8636" actId="1076"/>
          <ac:spMkLst>
            <pc:docMk/>
            <pc:sldMk cId="2050295039" sldId="260"/>
            <ac:spMk id="6" creationId="{3B2B5811-9E97-061B-D687-A19667F58264}"/>
          </ac:spMkLst>
        </pc:spChg>
        <pc:spChg chg="add del">
          <ac:chgData name="Shaneade Doyle (2405436)" userId="c2df41d3-a13c-4347-b6bb-90b25797ed17" providerId="ADAL" clId="{4729ECA5-789E-4E62-8B37-CFC61BC2F348}" dt="2026-03-20T00:47:06.225" v="8784"/>
          <ac:spMkLst>
            <pc:docMk/>
            <pc:sldMk cId="2050295039" sldId="260"/>
            <ac:spMk id="14" creationId="{744CAA32-F237-419C-A2DD-43C28D920D3C}"/>
          </ac:spMkLst>
        </pc:spChg>
        <pc:picChg chg="add mod">
          <ac:chgData name="Shaneade Doyle (2405436)" userId="c2df41d3-a13c-4347-b6bb-90b25797ed17" providerId="ADAL" clId="{4729ECA5-789E-4E62-8B37-CFC61BC2F348}" dt="2026-03-20T00:43:15.096" v="8634" actId="1076"/>
          <ac:picMkLst>
            <pc:docMk/>
            <pc:sldMk cId="2050295039" sldId="260"/>
            <ac:picMk id="8" creationId="{B0FBBF88-6770-76D9-7560-28B8DF906FC7}"/>
          </ac:picMkLst>
        </pc:picChg>
        <pc:cxnChg chg="add del">
          <ac:chgData name="Shaneade Doyle (2405436)" userId="c2df41d3-a13c-4347-b6bb-90b25797ed17" providerId="ADAL" clId="{4729ECA5-789E-4E62-8B37-CFC61BC2F348}" dt="2026-03-20T00:47:06.225" v="8784"/>
          <ac:cxnSpMkLst>
            <pc:docMk/>
            <pc:sldMk cId="2050295039" sldId="260"/>
            <ac:cxnSpMk id="12" creationId="{118E06E4-607B-144B-382B-AD3D06B1EE8C}"/>
          </ac:cxnSpMkLst>
        </pc:cxnChg>
        <pc:cxnChg chg="add del">
          <ac:chgData name="Shaneade Doyle (2405436)" userId="c2df41d3-a13c-4347-b6bb-90b25797ed17" providerId="ADAL" clId="{4729ECA5-789E-4E62-8B37-CFC61BC2F348}" dt="2026-03-20T00:47:06.225" v="8784"/>
          <ac:cxnSpMkLst>
            <pc:docMk/>
            <pc:sldMk cId="2050295039" sldId="260"/>
            <ac:cxnSpMk id="16" creationId="{691422F5-4221-4812-AFD9-5479C6D60AD9}"/>
          </ac:cxnSpMkLst>
        </pc:cxnChg>
      </pc:sldChg>
      <pc:sldChg chg="addSp delSp modSp new mod setBg delDesignElem">
        <pc:chgData name="Shaneade Doyle (2405436)" userId="c2df41d3-a13c-4347-b6bb-90b25797ed17" providerId="ADAL" clId="{4729ECA5-789E-4E62-8B37-CFC61BC2F348}" dt="2026-03-20T00:48:05.209" v="8825"/>
        <pc:sldMkLst>
          <pc:docMk/>
          <pc:sldMk cId="2862709960" sldId="261"/>
        </pc:sldMkLst>
        <pc:spChg chg="mod">
          <ac:chgData name="Shaneade Doyle (2405436)" userId="c2df41d3-a13c-4347-b6bb-90b25797ed17" providerId="ADAL" clId="{4729ECA5-789E-4E62-8B37-CFC61BC2F348}" dt="2026-03-20T00:48:05.209" v="8825"/>
          <ac:spMkLst>
            <pc:docMk/>
            <pc:sldMk cId="2862709960" sldId="261"/>
            <ac:spMk id="2" creationId="{33347B4C-BA00-F639-0FD0-20D70D1501CF}"/>
          </ac:spMkLst>
        </pc:spChg>
        <pc:spChg chg="add del mod">
          <ac:chgData name="Shaneade Doyle (2405436)" userId="c2df41d3-a13c-4347-b6bb-90b25797ed17" providerId="ADAL" clId="{4729ECA5-789E-4E62-8B37-CFC61BC2F348}" dt="2026-03-20T00:42:34.029" v="8629" actId="26606"/>
          <ac:spMkLst>
            <pc:docMk/>
            <pc:sldMk cId="2862709960" sldId="261"/>
            <ac:spMk id="3" creationId="{45EF38FB-7282-C9CF-894D-4E928402910E}"/>
          </ac:spMkLst>
        </pc:spChg>
        <pc:spChg chg="add del">
          <ac:chgData name="Shaneade Doyle (2405436)" userId="c2df41d3-a13c-4347-b6bb-90b25797ed17" providerId="ADAL" clId="{4729ECA5-789E-4E62-8B37-CFC61BC2F348}" dt="2026-03-20T00:47:06.225" v="8784"/>
          <ac:spMkLst>
            <pc:docMk/>
            <pc:sldMk cId="2862709960" sldId="261"/>
            <ac:spMk id="10" creationId="{1653AE3C-AC4F-907C-B473-B9A30D21506F}"/>
          </ac:spMkLst>
        </pc:spChg>
        <pc:spChg chg="add del">
          <ac:chgData name="Shaneade Doyle (2405436)" userId="c2df41d3-a13c-4347-b6bb-90b25797ed17" providerId="ADAL" clId="{4729ECA5-789E-4E62-8B37-CFC61BC2F348}" dt="2026-03-20T00:41:51.764" v="8622" actId="26606"/>
          <ac:spMkLst>
            <pc:docMk/>
            <pc:sldMk cId="2862709960" sldId="261"/>
            <ac:spMk id="11" creationId="{DBDA151C-5770-45E4-AAFF-59E7F403866D}"/>
          </ac:spMkLst>
        </pc:spChg>
        <pc:spChg chg="add del">
          <ac:chgData name="Shaneade Doyle (2405436)" userId="c2df41d3-a13c-4347-b6bb-90b25797ed17" providerId="ADAL" clId="{4729ECA5-789E-4E62-8B37-CFC61BC2F348}" dt="2026-03-20T00:41:57.816" v="8624" actId="26606"/>
          <ac:spMkLst>
            <pc:docMk/>
            <pc:sldMk cId="2862709960" sldId="261"/>
            <ac:spMk id="16" creationId="{DBDA151C-5770-45E4-AAFF-59E7F403866D}"/>
          </ac:spMkLst>
        </pc:spChg>
        <pc:spChg chg="add del">
          <ac:chgData name="Shaneade Doyle (2405436)" userId="c2df41d3-a13c-4347-b6bb-90b25797ed17" providerId="ADAL" clId="{4729ECA5-789E-4E62-8B37-CFC61BC2F348}" dt="2026-03-20T00:42:23.206" v="8626" actId="26606"/>
          <ac:spMkLst>
            <pc:docMk/>
            <pc:sldMk cId="2862709960" sldId="261"/>
            <ac:spMk id="21" creationId="{063F27BC-7079-4FF7-8F7C-ABC82FA3C247}"/>
          </ac:spMkLst>
        </pc:spChg>
        <pc:spChg chg="add del">
          <ac:chgData name="Shaneade Doyle (2405436)" userId="c2df41d3-a13c-4347-b6bb-90b25797ed17" providerId="ADAL" clId="{4729ECA5-789E-4E62-8B37-CFC61BC2F348}" dt="2026-03-20T00:42:34.013" v="8628" actId="26606"/>
          <ac:spMkLst>
            <pc:docMk/>
            <pc:sldMk cId="2862709960" sldId="261"/>
            <ac:spMk id="26" creationId="{DBDA151C-5770-45E4-AAFF-59E7F403866D}"/>
          </ac:spMkLst>
        </pc:spChg>
        <pc:spChg chg="add mod">
          <ac:chgData name="Shaneade Doyle (2405436)" userId="c2df41d3-a13c-4347-b6bb-90b25797ed17" providerId="ADAL" clId="{4729ECA5-789E-4E62-8B37-CFC61BC2F348}" dt="2026-03-20T00:43:36.083" v="8638" actId="33524"/>
          <ac:spMkLst>
            <pc:docMk/>
            <pc:sldMk cId="2862709960" sldId="261"/>
            <ac:spMk id="30" creationId="{45EF38FB-7282-C9CF-894D-4E928402910E}"/>
          </ac:spMkLst>
        </pc:spChg>
        <pc:graphicFrameChg chg="add del">
          <ac:chgData name="Shaneade Doyle (2405436)" userId="c2df41d3-a13c-4347-b6bb-90b25797ed17" providerId="ADAL" clId="{4729ECA5-789E-4E62-8B37-CFC61BC2F348}" dt="2026-03-20T00:41:51.764" v="8622" actId="26606"/>
          <ac:graphicFrameMkLst>
            <pc:docMk/>
            <pc:sldMk cId="2862709960" sldId="261"/>
            <ac:graphicFrameMk id="5" creationId="{49AA79F2-E930-FFAC-250F-539DB7B39CE2}"/>
          </ac:graphicFrameMkLst>
        </pc:graphicFrameChg>
        <pc:graphicFrameChg chg="add del">
          <ac:chgData name="Shaneade Doyle (2405436)" userId="c2df41d3-a13c-4347-b6bb-90b25797ed17" providerId="ADAL" clId="{4729ECA5-789E-4E62-8B37-CFC61BC2F348}" dt="2026-03-20T00:41:57.816" v="8624" actId="26606"/>
          <ac:graphicFrameMkLst>
            <pc:docMk/>
            <pc:sldMk cId="2862709960" sldId="261"/>
            <ac:graphicFrameMk id="18" creationId="{6B58847C-963C-4FCD-4AB9-374C46F92949}"/>
          </ac:graphicFrameMkLst>
        </pc:graphicFrameChg>
        <pc:graphicFrameChg chg="add del">
          <ac:chgData name="Shaneade Doyle (2405436)" userId="c2df41d3-a13c-4347-b6bb-90b25797ed17" providerId="ADAL" clId="{4729ECA5-789E-4E62-8B37-CFC61BC2F348}" dt="2026-03-20T00:42:23.206" v="8626" actId="26606"/>
          <ac:graphicFrameMkLst>
            <pc:docMk/>
            <pc:sldMk cId="2862709960" sldId="261"/>
            <ac:graphicFrameMk id="23" creationId="{6B23B2A9-5065-3808-2B20-C3A75FD96AD5}"/>
          </ac:graphicFrameMkLst>
        </pc:graphicFrameChg>
        <pc:graphicFrameChg chg="add del">
          <ac:chgData name="Shaneade Doyle (2405436)" userId="c2df41d3-a13c-4347-b6bb-90b25797ed17" providerId="ADAL" clId="{4729ECA5-789E-4E62-8B37-CFC61BC2F348}" dt="2026-03-20T00:42:34.013" v="8628" actId="26606"/>
          <ac:graphicFrameMkLst>
            <pc:docMk/>
            <pc:sldMk cId="2862709960" sldId="261"/>
            <ac:graphicFrameMk id="28" creationId="{6B58847C-963C-4FCD-4AB9-374C46F92949}"/>
          </ac:graphicFrameMkLst>
        </pc:graphicFrameChg>
        <pc:cxnChg chg="add del">
          <ac:chgData name="Shaneade Doyle (2405436)" userId="c2df41d3-a13c-4347-b6bb-90b25797ed17" providerId="ADAL" clId="{4729ECA5-789E-4E62-8B37-CFC61BC2F348}" dt="2026-03-20T00:47:06.225" v="8784"/>
          <ac:cxnSpMkLst>
            <pc:docMk/>
            <pc:sldMk cId="2862709960" sldId="261"/>
            <ac:cxnSpMk id="8" creationId="{118E06E4-607B-144B-382B-AD3D06B1EE8C}"/>
          </ac:cxnSpMkLst>
        </pc:cxnChg>
        <pc:cxnChg chg="add del">
          <ac:chgData name="Shaneade Doyle (2405436)" userId="c2df41d3-a13c-4347-b6bb-90b25797ed17" providerId="ADAL" clId="{4729ECA5-789E-4E62-8B37-CFC61BC2F348}" dt="2026-03-20T00:41:51.764" v="8622" actId="26606"/>
          <ac:cxnSpMkLst>
            <pc:docMk/>
            <pc:sldMk cId="2862709960" sldId="261"/>
            <ac:cxnSpMk id="9" creationId="{118E06E4-607B-144B-382B-AD3D06B1EE8C}"/>
          </ac:cxnSpMkLst>
        </pc:cxnChg>
        <pc:cxnChg chg="add del">
          <ac:chgData name="Shaneade Doyle (2405436)" userId="c2df41d3-a13c-4347-b6bb-90b25797ed17" providerId="ADAL" clId="{4729ECA5-789E-4E62-8B37-CFC61BC2F348}" dt="2026-03-20T00:41:51.764" v="8622" actId="26606"/>
          <ac:cxnSpMkLst>
            <pc:docMk/>
            <pc:sldMk cId="2862709960" sldId="261"/>
            <ac:cxnSpMk id="13" creationId="{E62D3963-2153-4637-96E6-E31BD2CE5D0D}"/>
          </ac:cxnSpMkLst>
        </pc:cxnChg>
        <pc:cxnChg chg="add del">
          <ac:chgData name="Shaneade Doyle (2405436)" userId="c2df41d3-a13c-4347-b6bb-90b25797ed17" providerId="ADAL" clId="{4729ECA5-789E-4E62-8B37-CFC61BC2F348}" dt="2026-03-20T00:41:57.816" v="8624" actId="26606"/>
          <ac:cxnSpMkLst>
            <pc:docMk/>
            <pc:sldMk cId="2862709960" sldId="261"/>
            <ac:cxnSpMk id="15" creationId="{118E06E4-607B-144B-382B-AD3D06B1EE8C}"/>
          </ac:cxnSpMkLst>
        </pc:cxnChg>
        <pc:cxnChg chg="add del">
          <ac:chgData name="Shaneade Doyle (2405436)" userId="c2df41d3-a13c-4347-b6bb-90b25797ed17" providerId="ADAL" clId="{4729ECA5-789E-4E62-8B37-CFC61BC2F348}" dt="2026-03-20T00:41:57.816" v="8624" actId="26606"/>
          <ac:cxnSpMkLst>
            <pc:docMk/>
            <pc:sldMk cId="2862709960" sldId="261"/>
            <ac:cxnSpMk id="17" creationId="{E62D3963-2153-4637-96E6-E31BD2CE5D0D}"/>
          </ac:cxnSpMkLst>
        </pc:cxnChg>
        <pc:cxnChg chg="add del">
          <ac:chgData name="Shaneade Doyle (2405436)" userId="c2df41d3-a13c-4347-b6bb-90b25797ed17" providerId="ADAL" clId="{4729ECA5-789E-4E62-8B37-CFC61BC2F348}" dt="2026-03-20T00:42:23.206" v="8626" actId="26606"/>
          <ac:cxnSpMkLst>
            <pc:docMk/>
            <pc:sldMk cId="2862709960" sldId="261"/>
            <ac:cxnSpMk id="20" creationId="{118E06E4-607B-144B-382B-AD3D06B1EE8C}"/>
          </ac:cxnSpMkLst>
        </pc:cxnChg>
        <pc:cxnChg chg="add del">
          <ac:chgData name="Shaneade Doyle (2405436)" userId="c2df41d3-a13c-4347-b6bb-90b25797ed17" providerId="ADAL" clId="{4729ECA5-789E-4E62-8B37-CFC61BC2F348}" dt="2026-03-20T00:42:23.206" v="8626" actId="26606"/>
          <ac:cxnSpMkLst>
            <pc:docMk/>
            <pc:sldMk cId="2862709960" sldId="261"/>
            <ac:cxnSpMk id="22" creationId="{40BBF191-9CC8-4313-B1CA-8DF1A53AE4F9}"/>
          </ac:cxnSpMkLst>
        </pc:cxnChg>
        <pc:cxnChg chg="add del">
          <ac:chgData name="Shaneade Doyle (2405436)" userId="c2df41d3-a13c-4347-b6bb-90b25797ed17" providerId="ADAL" clId="{4729ECA5-789E-4E62-8B37-CFC61BC2F348}" dt="2026-03-20T00:42:34.013" v="8628" actId="26606"/>
          <ac:cxnSpMkLst>
            <pc:docMk/>
            <pc:sldMk cId="2862709960" sldId="261"/>
            <ac:cxnSpMk id="25" creationId="{118E06E4-607B-144B-382B-AD3D06B1EE8C}"/>
          </ac:cxnSpMkLst>
        </pc:cxnChg>
        <pc:cxnChg chg="add del">
          <ac:chgData name="Shaneade Doyle (2405436)" userId="c2df41d3-a13c-4347-b6bb-90b25797ed17" providerId="ADAL" clId="{4729ECA5-789E-4E62-8B37-CFC61BC2F348}" dt="2026-03-20T00:42:34.013" v="8628" actId="26606"/>
          <ac:cxnSpMkLst>
            <pc:docMk/>
            <pc:sldMk cId="2862709960" sldId="261"/>
            <ac:cxnSpMk id="27" creationId="{E62D3963-2153-4637-96E6-E31BD2CE5D0D}"/>
          </ac:cxnSpMkLst>
        </pc:cxnChg>
      </pc:sldChg>
      <pc:sldChg chg="addSp delSp modSp new mod setBg">
        <pc:chgData name="Shaneade Doyle (2405436)" userId="c2df41d3-a13c-4347-b6bb-90b25797ed17" providerId="ADAL" clId="{4729ECA5-789E-4E62-8B37-CFC61BC2F348}" dt="2026-03-20T00:41:41.398" v="8620" actId="26606"/>
        <pc:sldMkLst>
          <pc:docMk/>
          <pc:sldMk cId="4193257734" sldId="262"/>
        </pc:sldMkLst>
        <pc:spChg chg="mod">
          <ac:chgData name="Shaneade Doyle (2405436)" userId="c2df41d3-a13c-4347-b6bb-90b25797ed17" providerId="ADAL" clId="{4729ECA5-789E-4E62-8B37-CFC61BC2F348}" dt="2026-03-20T00:41:41.398" v="8620" actId="26606"/>
          <ac:spMkLst>
            <pc:docMk/>
            <pc:sldMk cId="4193257734" sldId="262"/>
            <ac:spMk id="2" creationId="{E1EC26E0-D61E-A118-6210-0866016A938F}"/>
          </ac:spMkLst>
        </pc:spChg>
        <pc:spChg chg="add mod">
          <ac:chgData name="Shaneade Doyle (2405436)" userId="c2df41d3-a13c-4347-b6bb-90b25797ed17" providerId="ADAL" clId="{4729ECA5-789E-4E62-8B37-CFC61BC2F348}" dt="2026-03-20T00:41:41.398" v="8620" actId="26606"/>
          <ac:spMkLst>
            <pc:docMk/>
            <pc:sldMk cId="4193257734" sldId="262"/>
            <ac:spMk id="3" creationId="{93B4809C-4CAA-DD3B-C631-35AA534FDE29}"/>
          </ac:spMkLst>
        </pc:spChg>
        <pc:spChg chg="add mod">
          <ac:chgData name="Shaneade Doyle (2405436)" userId="c2df41d3-a13c-4347-b6bb-90b25797ed17" providerId="ADAL" clId="{4729ECA5-789E-4E62-8B37-CFC61BC2F348}" dt="2026-03-20T00:41:41.398" v="8620" actId="26606"/>
          <ac:spMkLst>
            <pc:docMk/>
            <pc:sldMk cId="4193257734" sldId="262"/>
            <ac:spMk id="4" creationId="{A1EF2AFE-3AAF-5B4B-E64D-B65B2CFD0483}"/>
          </ac:spMkLst>
        </pc:spChg>
        <pc:spChg chg="add del mod">
          <ac:chgData name="Shaneade Doyle (2405436)" userId="c2df41d3-a13c-4347-b6bb-90b25797ed17" providerId="ADAL" clId="{4729ECA5-789E-4E62-8B37-CFC61BC2F348}" dt="2026-03-20T00:41:41.398" v="8620" actId="26606"/>
          <ac:spMkLst>
            <pc:docMk/>
            <pc:sldMk cId="4193257734" sldId="262"/>
            <ac:spMk id="5" creationId="{188CDB06-87AB-BA70-2D28-48DA868150E7}"/>
          </ac:spMkLst>
        </pc:spChg>
        <pc:spChg chg="add del">
          <ac:chgData name="Shaneade Doyle (2405436)" userId="c2df41d3-a13c-4347-b6bb-90b25797ed17" providerId="ADAL" clId="{4729ECA5-789E-4E62-8B37-CFC61BC2F348}" dt="2026-03-20T00:41:41.398" v="8620" actId="26606"/>
          <ac:spMkLst>
            <pc:docMk/>
            <pc:sldMk cId="4193257734" sldId="262"/>
            <ac:spMk id="12" creationId="{DBDA151C-5770-45E4-AAFF-59E7F403866D}"/>
          </ac:spMkLst>
        </pc:spChg>
        <pc:spChg chg="add del">
          <ac:chgData name="Shaneade Doyle (2405436)" userId="c2df41d3-a13c-4347-b6bb-90b25797ed17" providerId="ADAL" clId="{4729ECA5-789E-4E62-8B37-CFC61BC2F348}" dt="2026-03-20T00:41:27.876" v="8616" actId="26606"/>
          <ac:spMkLst>
            <pc:docMk/>
            <pc:sldMk cId="4193257734" sldId="262"/>
            <ac:spMk id="13" creationId="{063F27BC-7079-4FF7-8F7C-ABC82FA3C247}"/>
          </ac:spMkLst>
        </pc:spChg>
        <pc:spChg chg="add del">
          <ac:chgData name="Shaneade Doyle (2405436)" userId="c2df41d3-a13c-4347-b6bb-90b25797ed17" providerId="ADAL" clId="{4729ECA5-789E-4E62-8B37-CFC61BC2F348}" dt="2026-03-20T00:41:33.370" v="8618" actId="26606"/>
          <ac:spMkLst>
            <pc:docMk/>
            <pc:sldMk cId="4193257734" sldId="262"/>
            <ac:spMk id="18" creationId="{DBDA151C-5770-45E4-AAFF-59E7F403866D}"/>
          </ac:spMkLst>
        </pc:spChg>
        <pc:spChg chg="add del">
          <ac:chgData name="Shaneade Doyle (2405436)" userId="c2df41d3-a13c-4347-b6bb-90b25797ed17" providerId="ADAL" clId="{4729ECA5-789E-4E62-8B37-CFC61BC2F348}" dt="2026-03-20T00:41:41.398" v="8620" actId="26606"/>
          <ac:spMkLst>
            <pc:docMk/>
            <pc:sldMk cId="4193257734" sldId="262"/>
            <ac:spMk id="22" creationId="{188CDB06-87AB-BA70-2D28-48DA868150E7}"/>
          </ac:spMkLst>
        </pc:spChg>
        <pc:graphicFrameChg chg="add del">
          <ac:chgData name="Shaneade Doyle (2405436)" userId="c2df41d3-a13c-4347-b6bb-90b25797ed17" providerId="ADAL" clId="{4729ECA5-789E-4E62-8B37-CFC61BC2F348}" dt="2026-03-20T00:41:27.876" v="8616" actId="26606"/>
          <ac:graphicFrameMkLst>
            <pc:docMk/>
            <pc:sldMk cId="4193257734" sldId="262"/>
            <ac:graphicFrameMk id="7" creationId="{E3F021D0-84CC-23BC-E6CD-CD875548579A}"/>
          </ac:graphicFrameMkLst>
        </pc:graphicFrameChg>
        <pc:graphicFrameChg chg="add del">
          <ac:chgData name="Shaneade Doyle (2405436)" userId="c2df41d3-a13c-4347-b6bb-90b25797ed17" providerId="ADAL" clId="{4729ECA5-789E-4E62-8B37-CFC61BC2F348}" dt="2026-03-20T00:41:33.370" v="8618" actId="26606"/>
          <ac:graphicFrameMkLst>
            <pc:docMk/>
            <pc:sldMk cId="4193257734" sldId="262"/>
            <ac:graphicFrameMk id="20" creationId="{71B005E0-EE14-4791-66FD-3FB3F9DD0EAE}"/>
          </ac:graphicFrameMkLst>
        </pc:graphicFrameChg>
        <pc:cxnChg chg="add del">
          <ac:chgData name="Shaneade Doyle (2405436)" userId="c2df41d3-a13c-4347-b6bb-90b25797ed17" providerId="ADAL" clId="{4729ECA5-789E-4E62-8B37-CFC61BC2F348}" dt="2026-03-20T00:41:41.398" v="8620" actId="26606"/>
          <ac:cxnSpMkLst>
            <pc:docMk/>
            <pc:sldMk cId="4193257734" sldId="262"/>
            <ac:cxnSpMk id="10" creationId="{118E06E4-607B-144B-382B-AD3D06B1EE8C}"/>
          </ac:cxnSpMkLst>
        </pc:cxnChg>
        <pc:cxnChg chg="add del">
          <ac:chgData name="Shaneade Doyle (2405436)" userId="c2df41d3-a13c-4347-b6bb-90b25797ed17" providerId="ADAL" clId="{4729ECA5-789E-4E62-8B37-CFC61BC2F348}" dt="2026-03-20T00:41:27.876" v="8616" actId="26606"/>
          <ac:cxnSpMkLst>
            <pc:docMk/>
            <pc:sldMk cId="4193257734" sldId="262"/>
            <ac:cxnSpMk id="11" creationId="{118E06E4-607B-144B-382B-AD3D06B1EE8C}"/>
          </ac:cxnSpMkLst>
        </pc:cxnChg>
        <pc:cxnChg chg="add del">
          <ac:chgData name="Shaneade Doyle (2405436)" userId="c2df41d3-a13c-4347-b6bb-90b25797ed17" providerId="ADAL" clId="{4729ECA5-789E-4E62-8B37-CFC61BC2F348}" dt="2026-03-20T00:41:41.398" v="8620" actId="26606"/>
          <ac:cxnSpMkLst>
            <pc:docMk/>
            <pc:sldMk cId="4193257734" sldId="262"/>
            <ac:cxnSpMk id="14" creationId="{E62D3963-2153-4637-96E6-E31BD2CE5D0D}"/>
          </ac:cxnSpMkLst>
        </pc:cxnChg>
        <pc:cxnChg chg="add del">
          <ac:chgData name="Shaneade Doyle (2405436)" userId="c2df41d3-a13c-4347-b6bb-90b25797ed17" providerId="ADAL" clId="{4729ECA5-789E-4E62-8B37-CFC61BC2F348}" dt="2026-03-20T00:41:27.876" v="8616" actId="26606"/>
          <ac:cxnSpMkLst>
            <pc:docMk/>
            <pc:sldMk cId="4193257734" sldId="262"/>
            <ac:cxnSpMk id="15" creationId="{9B5F4E67-4DB9-8422-13E5-B36FD48EC4D4}"/>
          </ac:cxnSpMkLst>
        </pc:cxnChg>
        <pc:cxnChg chg="add del">
          <ac:chgData name="Shaneade Doyle (2405436)" userId="c2df41d3-a13c-4347-b6bb-90b25797ed17" providerId="ADAL" clId="{4729ECA5-789E-4E62-8B37-CFC61BC2F348}" dt="2026-03-20T00:41:33.370" v="8618" actId="26606"/>
          <ac:cxnSpMkLst>
            <pc:docMk/>
            <pc:sldMk cId="4193257734" sldId="262"/>
            <ac:cxnSpMk id="17" creationId="{118E06E4-607B-144B-382B-AD3D06B1EE8C}"/>
          </ac:cxnSpMkLst>
        </pc:cxnChg>
        <pc:cxnChg chg="add del">
          <ac:chgData name="Shaneade Doyle (2405436)" userId="c2df41d3-a13c-4347-b6bb-90b25797ed17" providerId="ADAL" clId="{4729ECA5-789E-4E62-8B37-CFC61BC2F348}" dt="2026-03-20T00:41:33.370" v="8618" actId="26606"/>
          <ac:cxnSpMkLst>
            <pc:docMk/>
            <pc:sldMk cId="4193257734" sldId="262"/>
            <ac:cxnSpMk id="19" creationId="{E62D3963-2153-4637-96E6-E31BD2CE5D0D}"/>
          </ac:cxnSpMkLst>
        </pc:cxnChg>
      </pc:sldChg>
      <pc:sldChg chg="addSp modSp new mod">
        <pc:chgData name="Shaneade Doyle (2405436)" userId="c2df41d3-a13c-4347-b6bb-90b25797ed17" providerId="ADAL" clId="{4729ECA5-789E-4E62-8B37-CFC61BC2F348}" dt="2026-03-20T00:45:59.713" v="8719" actId="313"/>
        <pc:sldMkLst>
          <pc:docMk/>
          <pc:sldMk cId="2009810348" sldId="263"/>
        </pc:sldMkLst>
        <pc:spChg chg="mod">
          <ac:chgData name="Shaneade Doyle (2405436)" userId="c2df41d3-a13c-4347-b6bb-90b25797ed17" providerId="ADAL" clId="{4729ECA5-789E-4E62-8B37-CFC61BC2F348}" dt="2026-03-20T00:20:46.688" v="6616" actId="1076"/>
          <ac:spMkLst>
            <pc:docMk/>
            <pc:sldMk cId="2009810348" sldId="263"/>
            <ac:spMk id="2" creationId="{3625CB45-A5D3-9903-D69D-12E36D09F197}"/>
          </ac:spMkLst>
        </pc:spChg>
        <pc:spChg chg="add mod">
          <ac:chgData name="Shaneade Doyle (2405436)" userId="c2df41d3-a13c-4347-b6bb-90b25797ed17" providerId="ADAL" clId="{4729ECA5-789E-4E62-8B37-CFC61BC2F348}" dt="2026-03-20T00:40:02.497" v="8603" actId="13926"/>
          <ac:spMkLst>
            <pc:docMk/>
            <pc:sldMk cId="2009810348" sldId="263"/>
            <ac:spMk id="3" creationId="{75EA7DA5-2CD0-313A-E76B-B8BE7CA2D8FE}"/>
          </ac:spMkLst>
        </pc:spChg>
        <pc:spChg chg="add mod">
          <ac:chgData name="Shaneade Doyle (2405436)" userId="c2df41d3-a13c-4347-b6bb-90b25797ed17" providerId="ADAL" clId="{4729ECA5-789E-4E62-8B37-CFC61BC2F348}" dt="2026-03-20T00:45:59.713" v="8719" actId="313"/>
          <ac:spMkLst>
            <pc:docMk/>
            <pc:sldMk cId="2009810348" sldId="263"/>
            <ac:spMk id="4" creationId="{5584AB31-B036-648D-489A-448FB85F095F}"/>
          </ac:spMkLst>
        </pc:spChg>
        <pc:spChg chg="add mod">
          <ac:chgData name="Shaneade Doyle (2405436)" userId="c2df41d3-a13c-4347-b6bb-90b25797ed17" providerId="ADAL" clId="{4729ECA5-789E-4E62-8B37-CFC61BC2F348}" dt="2026-03-20T00:40:09.828" v="8604" actId="13926"/>
          <ac:spMkLst>
            <pc:docMk/>
            <pc:sldMk cId="2009810348" sldId="263"/>
            <ac:spMk id="5" creationId="{0D026003-E2D0-748E-3D60-D8D8AFB24D3A}"/>
          </ac:spMkLst>
        </pc:spChg>
      </pc:sldChg>
      <pc:sldChg chg="addSp delSp modSp new mod setBg">
        <pc:chgData name="Shaneade Doyle (2405436)" userId="c2df41d3-a13c-4347-b6bb-90b25797ed17" providerId="ADAL" clId="{4729ECA5-789E-4E62-8B37-CFC61BC2F348}" dt="2026-03-20T10:03:22.481" v="8908" actId="26606"/>
        <pc:sldMkLst>
          <pc:docMk/>
          <pc:sldMk cId="1608729794" sldId="264"/>
        </pc:sldMkLst>
        <pc:spChg chg="mod ord">
          <ac:chgData name="Shaneade Doyle (2405436)" userId="c2df41d3-a13c-4347-b6bb-90b25797ed17" providerId="ADAL" clId="{4729ECA5-789E-4E62-8B37-CFC61BC2F348}" dt="2026-03-20T10:03:22.481" v="8908" actId="26606"/>
          <ac:spMkLst>
            <pc:docMk/>
            <pc:sldMk cId="1608729794" sldId="264"/>
            <ac:spMk id="2" creationId="{3A7CC6F9-D5A9-F200-7A2E-3EBEF085CCDE}"/>
          </ac:spMkLst>
        </pc:spChg>
        <pc:spChg chg="add del mod">
          <ac:chgData name="Shaneade Doyle (2405436)" userId="c2df41d3-a13c-4347-b6bb-90b25797ed17" providerId="ADAL" clId="{4729ECA5-789E-4E62-8B37-CFC61BC2F348}" dt="2026-03-20T10:03:17.364" v="8907"/>
          <ac:spMkLst>
            <pc:docMk/>
            <pc:sldMk cId="1608729794" sldId="264"/>
            <ac:spMk id="3" creationId="{FED4BE26-B01E-B166-82D7-ABF85A55FDC5}"/>
          </ac:spMkLst>
        </pc:spChg>
        <pc:spChg chg="mod">
          <ac:chgData name="Shaneade Doyle (2405436)" userId="c2df41d3-a13c-4347-b6bb-90b25797ed17" providerId="ADAL" clId="{4729ECA5-789E-4E62-8B37-CFC61BC2F348}" dt="2026-03-20T10:03:22.481" v="8908" actId="26606"/>
          <ac:spMkLst>
            <pc:docMk/>
            <pc:sldMk cId="1608729794" sldId="264"/>
            <ac:spMk id="4" creationId="{2BEC16B8-6E62-FFB5-22D9-2DB61541FBF9}"/>
          </ac:spMkLst>
        </pc:spChg>
        <pc:spChg chg="add">
          <ac:chgData name="Shaneade Doyle (2405436)" userId="c2df41d3-a13c-4347-b6bb-90b25797ed17" providerId="ADAL" clId="{4729ECA5-789E-4E62-8B37-CFC61BC2F348}" dt="2026-03-20T10:03:22.481" v="8908" actId="26606"/>
          <ac:spMkLst>
            <pc:docMk/>
            <pc:sldMk cId="1608729794" sldId="264"/>
            <ac:spMk id="10" creationId="{04812C46-200A-4DEB-A05E-3ED6C68C2387}"/>
          </ac:spMkLst>
        </pc:spChg>
        <pc:spChg chg="add del">
          <ac:chgData name="Shaneade Doyle (2405436)" userId="c2df41d3-a13c-4347-b6bb-90b25797ed17" providerId="ADAL" clId="{4729ECA5-789E-4E62-8B37-CFC61BC2F348}" dt="2026-03-20T00:44:31.829" v="8644" actId="26606"/>
          <ac:spMkLst>
            <pc:docMk/>
            <pc:sldMk cId="1608729794" sldId="264"/>
            <ac:spMk id="11" creationId="{1653AE3C-AC4F-907C-B473-B9A30D21506F}"/>
          </ac:spMkLst>
        </pc:spChg>
        <pc:spChg chg="add">
          <ac:chgData name="Shaneade Doyle (2405436)" userId="c2df41d3-a13c-4347-b6bb-90b25797ed17" providerId="ADAL" clId="{4729ECA5-789E-4E62-8B37-CFC61BC2F348}" dt="2026-03-20T10:03:22.481" v="8908" actId="26606"/>
          <ac:spMkLst>
            <pc:docMk/>
            <pc:sldMk cId="1608729794" sldId="264"/>
            <ac:spMk id="12" creationId="{D1EA859B-E555-4109-94F3-6700E046E008}"/>
          </ac:spMkLst>
        </pc:spChg>
        <pc:spChg chg="add del">
          <ac:chgData name="Shaneade Doyle (2405436)" userId="c2df41d3-a13c-4347-b6bb-90b25797ed17" providerId="ADAL" clId="{4729ECA5-789E-4E62-8B37-CFC61BC2F348}" dt="2026-03-20T00:44:39.299" v="8646" actId="26606"/>
          <ac:spMkLst>
            <pc:docMk/>
            <pc:sldMk cId="1608729794" sldId="264"/>
            <ac:spMk id="15" creationId="{DBDA151C-5770-45E4-AAFF-59E7F403866D}"/>
          </ac:spMkLst>
        </pc:spChg>
        <pc:picChg chg="add mod">
          <ac:chgData name="Shaneade Doyle (2405436)" userId="c2df41d3-a13c-4347-b6bb-90b25797ed17" providerId="ADAL" clId="{4729ECA5-789E-4E62-8B37-CFC61BC2F348}" dt="2026-03-20T10:03:22.481" v="8908" actId="26606"/>
          <ac:picMkLst>
            <pc:docMk/>
            <pc:sldMk cId="1608729794" sldId="264"/>
            <ac:picMk id="5" creationId="{0BB2F536-5598-580D-0D46-FAD776D64D06}"/>
          </ac:picMkLst>
        </pc:picChg>
        <pc:cxnChg chg="add del">
          <ac:chgData name="Shaneade Doyle (2405436)" userId="c2df41d3-a13c-4347-b6bb-90b25797ed17" providerId="ADAL" clId="{4729ECA5-789E-4E62-8B37-CFC61BC2F348}" dt="2026-03-20T00:44:31.829" v="8644" actId="26606"/>
          <ac:cxnSpMkLst>
            <pc:docMk/>
            <pc:sldMk cId="1608729794" sldId="264"/>
            <ac:cxnSpMk id="9" creationId="{118E06E4-607B-144B-382B-AD3D06B1EE8C}"/>
          </ac:cxnSpMkLst>
        </pc:cxnChg>
        <pc:cxnChg chg="add del">
          <ac:chgData name="Shaneade Doyle (2405436)" userId="c2df41d3-a13c-4347-b6bb-90b25797ed17" providerId="ADAL" clId="{4729ECA5-789E-4E62-8B37-CFC61BC2F348}" dt="2026-03-20T00:44:39.299" v="8646" actId="26606"/>
          <ac:cxnSpMkLst>
            <pc:docMk/>
            <pc:sldMk cId="1608729794" sldId="264"/>
            <ac:cxnSpMk id="13" creationId="{E62D3963-2153-4637-96E6-E31BD2CE5D0D}"/>
          </ac:cxnSpMkLst>
        </pc:cxnChg>
        <pc:cxnChg chg="add del">
          <ac:chgData name="Shaneade Doyle (2405436)" userId="c2df41d3-a13c-4347-b6bb-90b25797ed17" providerId="ADAL" clId="{4729ECA5-789E-4E62-8B37-CFC61BC2F348}" dt="2026-03-20T00:44:39.299" v="8646" actId="26606"/>
          <ac:cxnSpMkLst>
            <pc:docMk/>
            <pc:sldMk cId="1608729794" sldId="264"/>
            <ac:cxnSpMk id="14" creationId="{118E06E4-607B-144B-382B-AD3D06B1EE8C}"/>
          </ac:cxnSpMkLst>
        </pc:cxnChg>
      </pc:sldChg>
      <pc:sldChg chg="addSp modSp new mod">
        <pc:chgData name="Shaneade Doyle (2405436)" userId="c2df41d3-a13c-4347-b6bb-90b25797ed17" providerId="ADAL" clId="{4729ECA5-789E-4E62-8B37-CFC61BC2F348}" dt="2026-03-20T00:58:58.100" v="8898" actId="20577"/>
        <pc:sldMkLst>
          <pc:docMk/>
          <pc:sldMk cId="1551586742" sldId="265"/>
        </pc:sldMkLst>
        <pc:spChg chg="mod">
          <ac:chgData name="Shaneade Doyle (2405436)" userId="c2df41d3-a13c-4347-b6bb-90b25797ed17" providerId="ADAL" clId="{4729ECA5-789E-4E62-8B37-CFC61BC2F348}" dt="2026-03-20T00:48:14.114" v="8831" actId="20577"/>
          <ac:spMkLst>
            <pc:docMk/>
            <pc:sldMk cId="1551586742" sldId="265"/>
            <ac:spMk id="2" creationId="{E5A17F46-516A-8BF2-C56C-34049C100B7C}"/>
          </ac:spMkLst>
        </pc:spChg>
        <pc:spChg chg="add mod">
          <ac:chgData name="Shaneade Doyle (2405436)" userId="c2df41d3-a13c-4347-b6bb-90b25797ed17" providerId="ADAL" clId="{4729ECA5-789E-4E62-8B37-CFC61BC2F348}" dt="2026-03-20T00:58:58.100" v="8898" actId="20577"/>
          <ac:spMkLst>
            <pc:docMk/>
            <pc:sldMk cId="1551586742" sldId="265"/>
            <ac:spMk id="3" creationId="{2037B426-77BF-98B3-8369-63F684B47D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1763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3319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01885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47763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3/20/2026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2876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3/20/2026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0399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3/20/2026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9160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80116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0780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0287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541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A38F49-B3E2-4BF0-BEC7-C30D34ABBB8D}" type="datetime1">
              <a:rPr lang="en-US" smtClean="0"/>
              <a:t>3/20/2026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06196572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fectiousdiseaseadvisor.com/news/chlamydia-and-gonorrhea-transmission-patterns-in-men-who-have-sex-with-men/" TargetMode="External"/><Relationship Id="rId2" Type="http://schemas.openxmlformats.org/officeDocument/2006/relationships/hyperlink" Target="https://my.clevelandclinic.org/health/diseases/4023-chlamydia"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63E75-AB19-CCF7-A24F-268156E75172}"/>
              </a:ext>
            </a:extLst>
          </p:cNvPr>
          <p:cNvSpPr>
            <a:spLocks noGrp="1"/>
          </p:cNvSpPr>
          <p:nvPr>
            <p:ph type="ctrTitle"/>
          </p:nvPr>
        </p:nvSpPr>
        <p:spPr>
          <a:xfrm>
            <a:off x="640080" y="585215"/>
            <a:ext cx="2983229" cy="2612976"/>
          </a:xfrm>
        </p:spPr>
        <p:txBody>
          <a:bodyPr anchor="t">
            <a:normAutofit/>
          </a:bodyPr>
          <a:lstStyle/>
          <a:p>
            <a:r>
              <a:rPr lang="en-GB" sz="4400" dirty="0"/>
              <a:t> </a:t>
            </a:r>
            <a:r>
              <a:rPr lang="en-GB" sz="4400" u="sng" dirty="0">
                <a:highlight>
                  <a:srgbClr val="FFFF00"/>
                </a:highlight>
              </a:rPr>
              <a:t>Chlamydia</a:t>
            </a:r>
          </a:p>
        </p:txBody>
      </p:sp>
      <p:sp>
        <p:nvSpPr>
          <p:cNvPr id="3" name="Subtitle 2">
            <a:extLst>
              <a:ext uri="{FF2B5EF4-FFF2-40B4-BE49-F238E27FC236}">
                <a16:creationId xmlns:a16="http://schemas.microsoft.com/office/drawing/2014/main" id="{FFF34286-7977-3171-18C5-21F194133346}"/>
              </a:ext>
            </a:extLst>
          </p:cNvPr>
          <p:cNvSpPr>
            <a:spLocks noGrp="1"/>
          </p:cNvSpPr>
          <p:nvPr>
            <p:ph type="subTitle" idx="1"/>
          </p:nvPr>
        </p:nvSpPr>
        <p:spPr>
          <a:xfrm>
            <a:off x="471948" y="2340080"/>
            <a:ext cx="3379007" cy="3226435"/>
          </a:xfrm>
        </p:spPr>
        <p:txBody>
          <a:bodyPr anchor="b">
            <a:normAutofit fontScale="92500"/>
          </a:bodyPr>
          <a:lstStyle/>
          <a:p>
            <a:r>
              <a:rPr lang="en-GB" dirty="0">
                <a:latin typeface="Aptos" panose="020B0004020202020204" pitchFamily="34" charset="0"/>
              </a:rPr>
              <a:t>Chlamydia is a very common disease affecting people worldwide, it's extremely important to have knowledge surrounding this disease so individuals are aware of the symptoms and side effects, if left untreated.</a:t>
            </a:r>
          </a:p>
        </p:txBody>
      </p:sp>
      <p:pic>
        <p:nvPicPr>
          <p:cNvPr id="1026" name="Picture 2" descr="A 3D-rendered scientific illustration showing multiple chlamydia bacteria cells with transparent outer membranes, containing red spherical clusters and a prominent purple structure inside. The image highlights cellular components and morphology against a blurred red background, emphasizing bacterial infection at a microscopic level.">
            <a:extLst>
              <a:ext uri="{FF2B5EF4-FFF2-40B4-BE49-F238E27FC236}">
                <a16:creationId xmlns:a16="http://schemas.microsoft.com/office/drawing/2014/main" id="{B29CD82B-DB8E-F434-210A-5B576D15A851}"/>
              </a:ext>
              <a:ext uri="{C183D7F6-B498-43B3-948B-1728B52AA6E4}">
                <adec:decorative xmlns:adec="http://schemas.microsoft.com/office/drawing/2017/decorative" val="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443" b="7287"/>
          <a:stretch>
            <a:fillRect/>
          </a:stretch>
        </p:blipFill>
        <p:spPr bwMode="auto">
          <a:xfrm>
            <a:off x="4078602" y="668599"/>
            <a:ext cx="7957867" cy="501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489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2,100+ African American Woman Feet Stock Photos, Pictures &amp; Royalty ...">
            <a:extLst>
              <a:ext uri="{FF2B5EF4-FFF2-40B4-BE49-F238E27FC236}">
                <a16:creationId xmlns:a16="http://schemas.microsoft.com/office/drawing/2014/main" id="{05B88BA5-A52D-628F-21BD-4405A4A12C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123" y="1327092"/>
            <a:ext cx="4860259" cy="437693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A7DF6BF-CB44-464A-B079-FD2FFDA2F739}"/>
              </a:ext>
            </a:extLst>
          </p:cNvPr>
          <p:cNvSpPr>
            <a:spLocks noGrp="1"/>
          </p:cNvSpPr>
          <p:nvPr>
            <p:ph type="title"/>
          </p:nvPr>
        </p:nvSpPr>
        <p:spPr>
          <a:xfrm>
            <a:off x="640080" y="580104"/>
            <a:ext cx="2840539" cy="587870"/>
          </a:xfrm>
        </p:spPr>
        <p:txBody>
          <a:bodyPr>
            <a:normAutofit/>
          </a:bodyPr>
          <a:lstStyle/>
          <a:p>
            <a:r>
              <a:rPr lang="en-US" sz="2400" u="sng" dirty="0">
                <a:highlight>
                  <a:srgbClr val="00FFFF"/>
                </a:highlight>
              </a:rPr>
              <a:t>What is chlamydia?</a:t>
            </a:r>
            <a:endParaRPr lang="en-GB" sz="2400" u="sng" dirty="0">
              <a:highlight>
                <a:srgbClr val="00FFFF"/>
              </a:highlight>
            </a:endParaRPr>
          </a:p>
        </p:txBody>
      </p:sp>
      <p:sp>
        <p:nvSpPr>
          <p:cNvPr id="6" name="Content Placeholder 5">
            <a:extLst>
              <a:ext uri="{FF2B5EF4-FFF2-40B4-BE49-F238E27FC236}">
                <a16:creationId xmlns:a16="http://schemas.microsoft.com/office/drawing/2014/main" id="{78D68FAF-7061-DFA9-F5A0-715CC9DE9E5D}"/>
              </a:ext>
            </a:extLst>
          </p:cNvPr>
          <p:cNvSpPr>
            <a:spLocks noGrp="1"/>
          </p:cNvSpPr>
          <p:nvPr>
            <p:ph idx="1"/>
          </p:nvPr>
        </p:nvSpPr>
        <p:spPr>
          <a:xfrm>
            <a:off x="212376" y="1621339"/>
            <a:ext cx="3695946" cy="3470787"/>
          </a:xfrm>
        </p:spPr>
        <p:txBody>
          <a:bodyPr>
            <a:normAutofit fontScale="92500" lnSpcReduction="20000"/>
          </a:bodyPr>
          <a:lstStyle/>
          <a:p>
            <a:pPr marL="0" indent="0">
              <a:buNone/>
            </a:pPr>
            <a:r>
              <a:rPr lang="en-US" dirty="0"/>
              <a:t>Chlamydia is a bacterial sexually transmitted infection (STI) and is one of the most common STI one can catch. Chlamydia usually comes with little to none side effects which is why majority of people who are affected usually have no idea they're carrying the infection. </a:t>
            </a:r>
            <a:endParaRPr lang="en-GB" dirty="0"/>
          </a:p>
        </p:txBody>
      </p:sp>
      <p:sp>
        <p:nvSpPr>
          <p:cNvPr id="7" name="TextBox 6">
            <a:extLst>
              <a:ext uri="{FF2B5EF4-FFF2-40B4-BE49-F238E27FC236}">
                <a16:creationId xmlns:a16="http://schemas.microsoft.com/office/drawing/2014/main" id="{31B0B283-619F-13A4-3A1D-19265ABC72ED}"/>
              </a:ext>
            </a:extLst>
          </p:cNvPr>
          <p:cNvSpPr txBox="1"/>
          <p:nvPr/>
        </p:nvSpPr>
        <p:spPr>
          <a:xfrm>
            <a:off x="8711382" y="706309"/>
            <a:ext cx="3962400" cy="461665"/>
          </a:xfrm>
          <a:prstGeom prst="rect">
            <a:avLst/>
          </a:prstGeom>
          <a:noFill/>
        </p:spPr>
        <p:txBody>
          <a:bodyPr wrap="square" rtlCol="0">
            <a:spAutoFit/>
          </a:bodyPr>
          <a:lstStyle/>
          <a:p>
            <a:r>
              <a:rPr lang="en-US" sz="2400" b="1" u="sng" dirty="0">
                <a:highlight>
                  <a:srgbClr val="00FFFF"/>
                </a:highlight>
              </a:rPr>
              <a:t>How chlamydia is spread</a:t>
            </a:r>
            <a:r>
              <a:rPr lang="en-US" sz="2400" b="1" u="sng" dirty="0"/>
              <a:t>. </a:t>
            </a:r>
            <a:endParaRPr lang="en-GB" sz="2400" b="1" u="sng" dirty="0"/>
          </a:p>
        </p:txBody>
      </p:sp>
      <p:sp>
        <p:nvSpPr>
          <p:cNvPr id="8" name="TextBox 7">
            <a:extLst>
              <a:ext uri="{FF2B5EF4-FFF2-40B4-BE49-F238E27FC236}">
                <a16:creationId xmlns:a16="http://schemas.microsoft.com/office/drawing/2014/main" id="{F6BCB848-14E2-6889-FC7C-5656256805F3}"/>
              </a:ext>
            </a:extLst>
          </p:cNvPr>
          <p:cNvSpPr txBox="1"/>
          <p:nvPr/>
        </p:nvSpPr>
        <p:spPr>
          <a:xfrm>
            <a:off x="8824411" y="1848717"/>
            <a:ext cx="2794000" cy="3477875"/>
          </a:xfrm>
          <a:prstGeom prst="rect">
            <a:avLst/>
          </a:prstGeom>
          <a:noFill/>
        </p:spPr>
        <p:txBody>
          <a:bodyPr wrap="square" rtlCol="0">
            <a:spAutoFit/>
          </a:bodyPr>
          <a:lstStyle/>
          <a:p>
            <a:r>
              <a:rPr lang="en-US" sz="2000" dirty="0"/>
              <a:t>Chlamydia is usually spread through sexual intercourse which includes vaginal, anal and oral sex; however, it can also be spread by sex toys. It's important to note you do not need penetration to be at risk of catching chlamydia.</a:t>
            </a:r>
            <a:endParaRPr lang="en-GB" sz="2000" dirty="0"/>
          </a:p>
        </p:txBody>
      </p:sp>
    </p:spTree>
    <p:extLst>
      <p:ext uri="{BB962C8B-B14F-4D97-AF65-F5344CB8AC3E}">
        <p14:creationId xmlns:p14="http://schemas.microsoft.com/office/powerpoint/2010/main" val="3398942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6D60F2-C8F9-DCE8-3BA7-81FF8ED22584}"/>
              </a:ext>
            </a:extLst>
          </p:cNvPr>
          <p:cNvSpPr>
            <a:spLocks noGrp="1"/>
          </p:cNvSpPr>
          <p:nvPr>
            <p:ph type="title"/>
          </p:nvPr>
        </p:nvSpPr>
        <p:spPr>
          <a:xfrm>
            <a:off x="660993" y="4895273"/>
            <a:ext cx="3550790" cy="1476533"/>
          </a:xfrm>
        </p:spPr>
        <p:txBody>
          <a:bodyPr vert="horz" lIns="91440" tIns="45720" rIns="91440" bIns="45720" rtlCol="0" anchor="ctr">
            <a:normAutofit/>
          </a:bodyPr>
          <a:lstStyle/>
          <a:p>
            <a:pPr>
              <a:lnSpc>
                <a:spcPct val="90000"/>
              </a:lnSpc>
            </a:pPr>
            <a:r>
              <a:rPr lang="en-US" sz="3300"/>
              <a:t>What is chlamydia? (Agent)</a:t>
            </a:r>
          </a:p>
        </p:txBody>
      </p:sp>
      <p:pic>
        <p:nvPicPr>
          <p:cNvPr id="7" name="Picture Placeholder 6">
            <a:extLst>
              <a:ext uri="{FF2B5EF4-FFF2-40B4-BE49-F238E27FC236}">
                <a16:creationId xmlns:a16="http://schemas.microsoft.com/office/drawing/2014/main" id="{7F374CF9-2B01-C621-2229-FE87559E8805}"/>
              </a:ext>
            </a:extLst>
          </p:cNvPr>
          <p:cNvPicPr>
            <a:picLocks noGrp="1" noChangeAspect="1"/>
          </p:cNvPicPr>
          <p:nvPr>
            <p:ph type="pic" idx="1"/>
          </p:nvPr>
        </p:nvPicPr>
        <p:blipFill>
          <a:blip r:embed="rId2"/>
          <a:srcRect t="1195" b="13220"/>
          <a:stretch>
            <a:fillRect/>
          </a:stretch>
        </p:blipFill>
        <p:spPr>
          <a:xfrm>
            <a:off x="660991" y="10"/>
            <a:ext cx="10870017" cy="4651558"/>
          </a:xfrm>
          <a:prstGeom prst="rect">
            <a:avLst/>
          </a:prstGeom>
        </p:spPr>
      </p:pic>
      <p:sp>
        <p:nvSpPr>
          <p:cNvPr id="6" name="Text Placeholder 5">
            <a:extLst>
              <a:ext uri="{FF2B5EF4-FFF2-40B4-BE49-F238E27FC236}">
                <a16:creationId xmlns:a16="http://schemas.microsoft.com/office/drawing/2014/main" id="{32C8FA1D-FF88-15CB-4214-125B2CBE164B}"/>
              </a:ext>
            </a:extLst>
          </p:cNvPr>
          <p:cNvSpPr>
            <a:spLocks noGrp="1"/>
          </p:cNvSpPr>
          <p:nvPr>
            <p:ph type="body" sz="half" idx="2"/>
          </p:nvPr>
        </p:nvSpPr>
        <p:spPr>
          <a:xfrm>
            <a:off x="4872777" y="4895270"/>
            <a:ext cx="6658234" cy="1476541"/>
          </a:xfrm>
        </p:spPr>
        <p:txBody>
          <a:bodyPr vert="horz" lIns="91440" tIns="45720" rIns="91440" bIns="45720" rtlCol="0" anchor="ctr">
            <a:normAutofit/>
          </a:bodyPr>
          <a:lstStyle/>
          <a:p>
            <a:pPr>
              <a:buFont typeface="Arial" panose="020B0604020202020204" pitchFamily="34" charset="0"/>
              <a:buChar char="•"/>
            </a:pPr>
            <a:r>
              <a:rPr lang="en-US" sz="1500" dirty="0"/>
              <a:t>Chlamydia is a bacterial infection which is caused by sexual intercourse. Chlamydia can also be contracted using sex toys that haven’t been cleaned properly. When individuals participate in sexual activities without the use of protection it highly increases the chances of getting infected. You can contract chlamydia via saliva and blood however this is extremely rare.</a:t>
            </a:r>
          </a:p>
        </p:txBody>
      </p:sp>
    </p:spTree>
    <p:extLst>
      <p:ext uri="{BB962C8B-B14F-4D97-AF65-F5344CB8AC3E}">
        <p14:creationId xmlns:p14="http://schemas.microsoft.com/office/powerpoint/2010/main" val="1026777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0E57-AC2E-EB42-7394-D856F578356F}"/>
              </a:ext>
            </a:extLst>
          </p:cNvPr>
          <p:cNvSpPr>
            <a:spLocks noGrp="1"/>
          </p:cNvSpPr>
          <p:nvPr>
            <p:ph type="ctrTitle"/>
          </p:nvPr>
        </p:nvSpPr>
        <p:spPr>
          <a:xfrm>
            <a:off x="262521" y="1759318"/>
            <a:ext cx="6675120" cy="1879601"/>
          </a:xfrm>
        </p:spPr>
        <p:txBody>
          <a:bodyPr>
            <a:normAutofit fontScale="90000"/>
          </a:bodyPr>
          <a:lstStyle/>
          <a:p>
            <a:r>
              <a:rPr lang="en-US" sz="2400" dirty="0"/>
              <a:t>Anyone who is sexually active can be at chance getting chlamydia regardless of gender, sexuality or age. </a:t>
            </a:r>
            <a:br>
              <a:rPr lang="en-US" sz="2400" dirty="0"/>
            </a:br>
            <a:br>
              <a:rPr lang="en-US" sz="2400" dirty="0"/>
            </a:br>
            <a:r>
              <a:rPr lang="en-US" sz="2400" dirty="0"/>
              <a:t>According to (Clevland Clinic, 2023) people aged between 15-25 have the highest rate of getting infected in the UK and globally, women more than men. </a:t>
            </a:r>
            <a:br>
              <a:rPr lang="en-US" sz="2000" dirty="0"/>
            </a:br>
            <a:endParaRPr lang="en-GB" sz="2000" dirty="0"/>
          </a:p>
        </p:txBody>
      </p:sp>
      <p:sp>
        <p:nvSpPr>
          <p:cNvPr id="3" name="Subtitle 2">
            <a:extLst>
              <a:ext uri="{FF2B5EF4-FFF2-40B4-BE49-F238E27FC236}">
                <a16:creationId xmlns:a16="http://schemas.microsoft.com/office/drawing/2014/main" id="{4EA778FE-E9BC-8000-CCB0-F774D0FA3F6B}"/>
              </a:ext>
            </a:extLst>
          </p:cNvPr>
          <p:cNvSpPr>
            <a:spLocks noGrp="1"/>
          </p:cNvSpPr>
          <p:nvPr>
            <p:ph type="subTitle" idx="1"/>
          </p:nvPr>
        </p:nvSpPr>
        <p:spPr>
          <a:xfrm>
            <a:off x="993058" y="3429000"/>
            <a:ext cx="9144000" cy="1655762"/>
          </a:xfrm>
        </p:spPr>
        <p:txBody>
          <a:bodyPr/>
          <a:lstStyle/>
          <a:p>
            <a:r>
              <a:rPr lang="en-US" dirty="0"/>
              <a:t>Who is affected? </a:t>
            </a:r>
            <a:endParaRPr lang="en-GB" dirty="0"/>
          </a:p>
        </p:txBody>
      </p:sp>
      <p:pic>
        <p:nvPicPr>
          <p:cNvPr id="4" name="Picture 3">
            <a:extLst>
              <a:ext uri="{FF2B5EF4-FFF2-40B4-BE49-F238E27FC236}">
                <a16:creationId xmlns:a16="http://schemas.microsoft.com/office/drawing/2014/main" id="{1231C9B5-4D7A-B990-B28B-C08209993B4F}"/>
              </a:ext>
            </a:extLst>
          </p:cNvPr>
          <p:cNvPicPr>
            <a:picLocks noChangeAspect="1"/>
          </p:cNvPicPr>
          <p:nvPr/>
        </p:nvPicPr>
        <p:blipFill>
          <a:blip r:embed="rId2"/>
          <a:stretch>
            <a:fillRect/>
          </a:stretch>
        </p:blipFill>
        <p:spPr>
          <a:xfrm>
            <a:off x="6937641" y="1009804"/>
            <a:ext cx="5238750" cy="3933825"/>
          </a:xfrm>
          <a:prstGeom prst="rect">
            <a:avLst/>
          </a:prstGeom>
        </p:spPr>
      </p:pic>
    </p:spTree>
    <p:extLst>
      <p:ext uri="{BB962C8B-B14F-4D97-AF65-F5344CB8AC3E}">
        <p14:creationId xmlns:p14="http://schemas.microsoft.com/office/powerpoint/2010/main" val="3730837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26E66-A366-1461-B6A3-FB47854F7D89}"/>
              </a:ext>
            </a:extLst>
          </p:cNvPr>
          <p:cNvSpPr>
            <a:spLocks noGrp="1"/>
          </p:cNvSpPr>
          <p:nvPr>
            <p:ph type="title"/>
          </p:nvPr>
        </p:nvSpPr>
        <p:spPr>
          <a:xfrm>
            <a:off x="5444581" y="176897"/>
            <a:ext cx="6034187" cy="1097280"/>
          </a:xfrm>
        </p:spPr>
        <p:txBody>
          <a:bodyPr vert="horz" lIns="91440" tIns="45720" rIns="91440" bIns="45720" rtlCol="0" anchor="t">
            <a:normAutofit/>
          </a:bodyPr>
          <a:lstStyle/>
          <a:p>
            <a:pPr>
              <a:lnSpc>
                <a:spcPct val="90000"/>
              </a:lnSpc>
            </a:pPr>
            <a:r>
              <a:rPr lang="en-US" sz="3400" dirty="0"/>
              <a:t>Data surrounding chlamydia.</a:t>
            </a:r>
            <a:br>
              <a:rPr lang="en-US" sz="3400" dirty="0"/>
            </a:br>
            <a:endParaRPr lang="en-US" sz="3400" dirty="0"/>
          </a:p>
        </p:txBody>
      </p:sp>
      <p:pic>
        <p:nvPicPr>
          <p:cNvPr id="8" name="Picture 7">
            <a:extLst>
              <a:ext uri="{FF2B5EF4-FFF2-40B4-BE49-F238E27FC236}">
                <a16:creationId xmlns:a16="http://schemas.microsoft.com/office/drawing/2014/main" id="{B0FBBF88-6770-76D9-7560-28B8DF906FC7}"/>
              </a:ext>
            </a:extLst>
          </p:cNvPr>
          <p:cNvPicPr>
            <a:picLocks noChangeAspect="1"/>
          </p:cNvPicPr>
          <p:nvPr/>
        </p:nvPicPr>
        <p:blipFill>
          <a:blip r:embed="rId2"/>
          <a:srcRect r="59978" b="-445"/>
          <a:stretch>
            <a:fillRect/>
          </a:stretch>
        </p:blipFill>
        <p:spPr>
          <a:xfrm>
            <a:off x="284501" y="515509"/>
            <a:ext cx="4127554" cy="5826982"/>
          </a:xfrm>
          <a:prstGeom prst="rect">
            <a:avLst/>
          </a:prstGeom>
        </p:spPr>
      </p:pic>
      <p:sp>
        <p:nvSpPr>
          <p:cNvPr id="4" name="TextBox 3">
            <a:extLst>
              <a:ext uri="{FF2B5EF4-FFF2-40B4-BE49-F238E27FC236}">
                <a16:creationId xmlns:a16="http://schemas.microsoft.com/office/drawing/2014/main" id="{4C9F7771-8228-E602-953F-8C2534088929}"/>
              </a:ext>
            </a:extLst>
          </p:cNvPr>
          <p:cNvSpPr txBox="1"/>
          <p:nvPr/>
        </p:nvSpPr>
        <p:spPr>
          <a:xfrm>
            <a:off x="6442314" y="1364907"/>
            <a:ext cx="6034187" cy="3664687"/>
          </a:xfrm>
          <a:prstGeom prst="rect">
            <a:avLst/>
          </a:prstGeom>
        </p:spPr>
        <p:txBody>
          <a:bodyPr vert="horz" lIns="91440" tIns="45720" rIns="91440" bIns="45720" rtlCol="0">
            <a:normAutofit/>
          </a:bodyPr>
          <a:lstStyle/>
          <a:p>
            <a:pPr>
              <a:lnSpc>
                <a:spcPct val="120000"/>
              </a:lnSpc>
              <a:spcAft>
                <a:spcPts val="600"/>
              </a:spcAft>
              <a:buSzPct val="87000"/>
            </a:pPr>
            <a:r>
              <a:rPr lang="en-US" dirty="0"/>
              <a:t>Statistics show that the infection rate of chlamydia has decreased 13% from in 2024 compared to the rates in 2023. In 2023 there were 194,143 diagnosed with chlamydia and in 2024 168,889 people. </a:t>
            </a:r>
          </a:p>
        </p:txBody>
      </p:sp>
      <p:sp>
        <p:nvSpPr>
          <p:cNvPr id="5" name="TextBox 4">
            <a:extLst>
              <a:ext uri="{FF2B5EF4-FFF2-40B4-BE49-F238E27FC236}">
                <a16:creationId xmlns:a16="http://schemas.microsoft.com/office/drawing/2014/main" id="{FD05183D-626F-4796-F5B2-F9C710548AF1}"/>
              </a:ext>
            </a:extLst>
          </p:cNvPr>
          <p:cNvSpPr txBox="1"/>
          <p:nvPr/>
        </p:nvSpPr>
        <p:spPr>
          <a:xfrm>
            <a:off x="4567181" y="3197250"/>
            <a:ext cx="4196080" cy="2031325"/>
          </a:xfrm>
          <a:prstGeom prst="rect">
            <a:avLst/>
          </a:prstGeom>
          <a:noFill/>
        </p:spPr>
        <p:txBody>
          <a:bodyPr wrap="square" rtlCol="0">
            <a:spAutoFit/>
          </a:bodyPr>
          <a:lstStyle/>
          <a:p>
            <a:pPr>
              <a:spcAft>
                <a:spcPts val="600"/>
              </a:spcAft>
            </a:pPr>
            <a:r>
              <a:rPr lang="en-US" dirty="0"/>
              <a:t>Screening programs for women who were aged between 15-24 were conducted and there were 53,166 diagnosed with chlamydia, from 2023 were there were 64,802 diagnoses.  601,295 tests were carried out in England. </a:t>
            </a:r>
            <a:endParaRPr lang="en-GB" dirty="0"/>
          </a:p>
        </p:txBody>
      </p:sp>
      <p:sp>
        <p:nvSpPr>
          <p:cNvPr id="6" name="TextBox 5">
            <a:extLst>
              <a:ext uri="{FF2B5EF4-FFF2-40B4-BE49-F238E27FC236}">
                <a16:creationId xmlns:a16="http://schemas.microsoft.com/office/drawing/2014/main" id="{3B2B5811-9E97-061B-D687-A19667F58264}"/>
              </a:ext>
            </a:extLst>
          </p:cNvPr>
          <p:cNvSpPr txBox="1"/>
          <p:nvPr/>
        </p:nvSpPr>
        <p:spPr>
          <a:xfrm>
            <a:off x="8513914" y="5120324"/>
            <a:ext cx="3596640" cy="1200329"/>
          </a:xfrm>
          <a:prstGeom prst="rect">
            <a:avLst/>
          </a:prstGeom>
          <a:noFill/>
        </p:spPr>
        <p:txBody>
          <a:bodyPr wrap="square" rtlCol="0">
            <a:spAutoFit/>
          </a:bodyPr>
          <a:lstStyle/>
          <a:p>
            <a:pPr>
              <a:spcAft>
                <a:spcPts val="600"/>
              </a:spcAft>
            </a:pPr>
            <a:r>
              <a:rPr lang="en-US" dirty="0"/>
              <a:t>Public health profiles report that the detection rate of females aged 15-24 of diagnosed with chlamydia is 1,589 per 100,00. </a:t>
            </a:r>
            <a:endParaRPr lang="en-GB" dirty="0"/>
          </a:p>
        </p:txBody>
      </p:sp>
    </p:spTree>
    <p:extLst>
      <p:ext uri="{BB962C8B-B14F-4D97-AF65-F5344CB8AC3E}">
        <p14:creationId xmlns:p14="http://schemas.microsoft.com/office/powerpoint/2010/main" val="2050295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7B4C-BA00-F639-0FD0-20D70D1501CF}"/>
              </a:ext>
            </a:extLst>
          </p:cNvPr>
          <p:cNvSpPr>
            <a:spLocks noGrp="1"/>
          </p:cNvSpPr>
          <p:nvPr>
            <p:ph type="title"/>
          </p:nvPr>
        </p:nvSpPr>
        <p:spPr>
          <a:xfrm>
            <a:off x="640080" y="914400"/>
            <a:ext cx="4070143" cy="1839433"/>
          </a:xfrm>
        </p:spPr>
        <p:txBody>
          <a:bodyPr vert="horz" lIns="91440" tIns="45720" rIns="91440" bIns="45720" rtlCol="0" anchor="t">
            <a:normAutofit fontScale="90000"/>
          </a:bodyPr>
          <a:lstStyle/>
          <a:p>
            <a:pPr>
              <a:lnSpc>
                <a:spcPct val="90000"/>
              </a:lnSpc>
            </a:pPr>
            <a:r>
              <a:rPr lang="en-US"/>
              <a:t>How is it tracked? </a:t>
            </a:r>
            <a:br>
              <a:rPr lang="en-US"/>
            </a:br>
            <a:r>
              <a:rPr lang="en-US"/>
              <a:t> </a:t>
            </a:r>
          </a:p>
        </p:txBody>
      </p:sp>
      <p:sp>
        <p:nvSpPr>
          <p:cNvPr id="30" name="TextBox 29">
            <a:extLst>
              <a:ext uri="{FF2B5EF4-FFF2-40B4-BE49-F238E27FC236}">
                <a16:creationId xmlns:a16="http://schemas.microsoft.com/office/drawing/2014/main" id="{45EF38FB-7282-C9CF-894D-4E928402910E}"/>
              </a:ext>
            </a:extLst>
          </p:cNvPr>
          <p:cNvSpPr txBox="1"/>
          <p:nvPr/>
        </p:nvSpPr>
        <p:spPr>
          <a:xfrm>
            <a:off x="5410186" y="1010097"/>
            <a:ext cx="6141734" cy="5314686"/>
          </a:xfrm>
          <a:prstGeom prst="rect">
            <a:avLst/>
          </a:prstGeom>
        </p:spPr>
        <p:txBody>
          <a:bodyPr vert="horz" lIns="91440" tIns="45720" rIns="91440" bIns="45720" rtlCol="0">
            <a:normAutofit/>
          </a:bodyPr>
          <a:lstStyle/>
          <a:p>
            <a:pPr>
              <a:lnSpc>
                <a:spcPct val="120000"/>
              </a:lnSpc>
              <a:spcAft>
                <a:spcPts val="600"/>
              </a:spcAft>
              <a:buSzPct val="87000"/>
              <a:buFont typeface="Arial" panose="020B0604020202020204" pitchFamily="34" charset="0"/>
              <a:buChar char="•"/>
            </a:pPr>
            <a:r>
              <a:rPr lang="en-US" dirty="0"/>
              <a:t>Due to chlamydia having little to no symptoms, it is usually monitored through testing data. </a:t>
            </a:r>
          </a:p>
          <a:p>
            <a:pPr>
              <a:lnSpc>
                <a:spcPct val="120000"/>
              </a:lnSpc>
              <a:spcAft>
                <a:spcPts val="600"/>
              </a:spcAft>
              <a:buSzPct val="87000"/>
              <a:buFont typeface="Arial" panose="020B0604020202020204" pitchFamily="34" charset="0"/>
              <a:buChar char="•"/>
            </a:pPr>
            <a:endParaRPr lang="en-US" dirty="0"/>
          </a:p>
          <a:p>
            <a:pPr>
              <a:lnSpc>
                <a:spcPct val="120000"/>
              </a:lnSpc>
              <a:spcAft>
                <a:spcPts val="600"/>
              </a:spcAft>
              <a:buSzPct val="87000"/>
              <a:buFont typeface="Arial" panose="020B0604020202020204" pitchFamily="34" charset="0"/>
              <a:buChar char="•"/>
            </a:pPr>
            <a:r>
              <a:rPr lang="en-US" dirty="0"/>
              <a:t>England have CTAD also known as Chlamydia Testing Activity Dataset, what they do is collect data from lab tests and it tracks the number of tests done and how many of them were positives, it also tracks age, sex, location and also, where the test was completed i.e., home tests, GP. </a:t>
            </a:r>
          </a:p>
          <a:p>
            <a:pPr>
              <a:lnSpc>
                <a:spcPct val="120000"/>
              </a:lnSpc>
              <a:spcAft>
                <a:spcPts val="600"/>
              </a:spcAft>
              <a:buSzPct val="87000"/>
              <a:buFont typeface="Arial" panose="020B0604020202020204" pitchFamily="34" charset="0"/>
              <a:buChar char="•"/>
            </a:pPr>
            <a:endParaRPr lang="en-US" dirty="0"/>
          </a:p>
          <a:p>
            <a:pPr>
              <a:lnSpc>
                <a:spcPct val="120000"/>
              </a:lnSpc>
              <a:spcAft>
                <a:spcPts val="600"/>
              </a:spcAft>
              <a:buSzPct val="87000"/>
              <a:buFont typeface="Arial" panose="020B0604020202020204" pitchFamily="34" charset="0"/>
              <a:buChar char="•"/>
            </a:pPr>
            <a:r>
              <a:rPr lang="en-US" dirty="0"/>
              <a:t>Wales uses a different way of tracking infection rates, and this is called, Wales STI Surveillance System. Data is collected from laboratory results, postal/home tests, GP testing and sexual health clinics.</a:t>
            </a:r>
          </a:p>
        </p:txBody>
      </p:sp>
    </p:spTree>
    <p:extLst>
      <p:ext uri="{BB962C8B-B14F-4D97-AF65-F5344CB8AC3E}">
        <p14:creationId xmlns:p14="http://schemas.microsoft.com/office/powerpoint/2010/main" val="2862709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26E0-D61E-A118-6210-0866016A938F}"/>
              </a:ext>
            </a:extLst>
          </p:cNvPr>
          <p:cNvSpPr>
            <a:spLocks noGrp="1"/>
          </p:cNvSpPr>
          <p:nvPr>
            <p:ph type="title"/>
          </p:nvPr>
        </p:nvSpPr>
        <p:spPr>
          <a:xfrm>
            <a:off x="3434079" y="345441"/>
            <a:ext cx="10890929" cy="1097280"/>
          </a:xfrm>
        </p:spPr>
        <p:txBody>
          <a:bodyPr>
            <a:normAutofit fontScale="90000"/>
          </a:bodyPr>
          <a:lstStyle/>
          <a:p>
            <a:r>
              <a:rPr lang="en-US" dirty="0">
                <a:highlight>
                  <a:srgbClr val="FF00FF"/>
                </a:highlight>
              </a:rPr>
              <a:t>Prevention and control. </a:t>
            </a:r>
            <a:br>
              <a:rPr lang="en-US" dirty="0"/>
            </a:br>
            <a:endParaRPr lang="en-GB" dirty="0"/>
          </a:p>
        </p:txBody>
      </p:sp>
      <p:sp>
        <p:nvSpPr>
          <p:cNvPr id="3" name="TextBox 2">
            <a:extLst>
              <a:ext uri="{FF2B5EF4-FFF2-40B4-BE49-F238E27FC236}">
                <a16:creationId xmlns:a16="http://schemas.microsoft.com/office/drawing/2014/main" id="{93B4809C-4CAA-DD3B-C631-35AA534FDE29}"/>
              </a:ext>
            </a:extLst>
          </p:cNvPr>
          <p:cNvSpPr txBox="1"/>
          <p:nvPr/>
        </p:nvSpPr>
        <p:spPr>
          <a:xfrm>
            <a:off x="497840" y="2092960"/>
            <a:ext cx="4236720" cy="2308324"/>
          </a:xfrm>
          <a:prstGeom prst="rect">
            <a:avLst/>
          </a:prstGeom>
          <a:noFill/>
        </p:spPr>
        <p:txBody>
          <a:bodyPr wrap="square" rtlCol="0">
            <a:spAutoFit/>
          </a:bodyPr>
          <a:lstStyle/>
          <a:p>
            <a:r>
              <a:rPr lang="en-US"/>
              <a:t>To prevent catching STI’s like chlamydia you need to be using protections like condoms, as it prevents exposure to genital fluids that are infected. We also need to be promoting safe sex and more education surrounding it, so people are aware of the risks of having unprotected sex. </a:t>
            </a:r>
            <a:endParaRPr lang="en-GB" dirty="0"/>
          </a:p>
        </p:txBody>
      </p:sp>
      <p:sp>
        <p:nvSpPr>
          <p:cNvPr id="4" name="TextBox 3">
            <a:extLst>
              <a:ext uri="{FF2B5EF4-FFF2-40B4-BE49-F238E27FC236}">
                <a16:creationId xmlns:a16="http://schemas.microsoft.com/office/drawing/2014/main" id="{A1EF2AFE-3AAF-5B4B-E64D-B65B2CFD0483}"/>
              </a:ext>
            </a:extLst>
          </p:cNvPr>
          <p:cNvSpPr txBox="1"/>
          <p:nvPr/>
        </p:nvSpPr>
        <p:spPr>
          <a:xfrm>
            <a:off x="1788160" y="4704080"/>
            <a:ext cx="4815840" cy="1754326"/>
          </a:xfrm>
          <a:prstGeom prst="rect">
            <a:avLst/>
          </a:prstGeom>
          <a:noFill/>
        </p:spPr>
        <p:txBody>
          <a:bodyPr wrap="square" rtlCol="0">
            <a:spAutoFit/>
          </a:bodyPr>
          <a:lstStyle/>
          <a:p>
            <a:r>
              <a:rPr lang="en-US"/>
              <a:t>Reducing barriers to testing will also prevent more people being at risk such as having walk in sexual health clinics. Wales have an at home test kit which can reduce the anxieties of going to a clinic for people who would rather this. </a:t>
            </a:r>
            <a:endParaRPr lang="en-GB" dirty="0"/>
          </a:p>
        </p:txBody>
      </p:sp>
      <p:sp>
        <p:nvSpPr>
          <p:cNvPr id="5" name="TextBox 4">
            <a:extLst>
              <a:ext uri="{FF2B5EF4-FFF2-40B4-BE49-F238E27FC236}">
                <a16:creationId xmlns:a16="http://schemas.microsoft.com/office/drawing/2014/main" id="{188CDB06-87AB-BA70-2D28-48DA868150E7}"/>
              </a:ext>
            </a:extLst>
          </p:cNvPr>
          <p:cNvSpPr txBox="1"/>
          <p:nvPr/>
        </p:nvSpPr>
        <p:spPr>
          <a:xfrm>
            <a:off x="7315200" y="1940441"/>
            <a:ext cx="4378960" cy="3139321"/>
          </a:xfrm>
          <a:prstGeom prst="rect">
            <a:avLst/>
          </a:prstGeom>
          <a:noFill/>
        </p:spPr>
        <p:txBody>
          <a:bodyPr wrap="square" rtlCol="0">
            <a:spAutoFit/>
          </a:bodyPr>
          <a:lstStyle/>
          <a:p>
            <a:r>
              <a:rPr lang="en-US" dirty="0"/>
              <a:t>Finding infections early, tests to be completed after every new sexual partner. </a:t>
            </a:r>
          </a:p>
          <a:p>
            <a:endParaRPr lang="en-US" dirty="0"/>
          </a:p>
          <a:p>
            <a:r>
              <a:rPr lang="en-US" dirty="0"/>
              <a:t>If results are positive get treatment and inform any partners, you’ve had sex with to prevent them infecting another person. </a:t>
            </a:r>
          </a:p>
          <a:p>
            <a:endParaRPr lang="en-US" dirty="0"/>
          </a:p>
          <a:p>
            <a:r>
              <a:rPr lang="en-US" dirty="0"/>
              <a:t>Of course, also have another test after the course of antibiotics to ensure infection is gone and you're not at risk of infecting anyone else </a:t>
            </a:r>
            <a:endParaRPr lang="en-GB" dirty="0"/>
          </a:p>
        </p:txBody>
      </p:sp>
    </p:spTree>
    <p:extLst>
      <p:ext uri="{BB962C8B-B14F-4D97-AF65-F5344CB8AC3E}">
        <p14:creationId xmlns:p14="http://schemas.microsoft.com/office/powerpoint/2010/main" val="419325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CB45-A5D3-9903-D69D-12E36D09F197}"/>
              </a:ext>
            </a:extLst>
          </p:cNvPr>
          <p:cNvSpPr>
            <a:spLocks noGrp="1"/>
          </p:cNvSpPr>
          <p:nvPr>
            <p:ph type="title"/>
          </p:nvPr>
        </p:nvSpPr>
        <p:spPr>
          <a:xfrm>
            <a:off x="538479" y="457201"/>
            <a:ext cx="10890929" cy="1097280"/>
          </a:xfrm>
        </p:spPr>
        <p:txBody>
          <a:bodyPr>
            <a:normAutofit fontScale="90000"/>
          </a:bodyPr>
          <a:lstStyle/>
          <a:p>
            <a:r>
              <a:rPr lang="en-US" dirty="0"/>
              <a:t>What works well and what are the challenges? </a:t>
            </a:r>
            <a:br>
              <a:rPr lang="en-US" dirty="0"/>
            </a:br>
            <a:endParaRPr lang="en-GB" dirty="0"/>
          </a:p>
        </p:txBody>
      </p:sp>
      <p:sp>
        <p:nvSpPr>
          <p:cNvPr id="3" name="TextBox 2">
            <a:extLst>
              <a:ext uri="{FF2B5EF4-FFF2-40B4-BE49-F238E27FC236}">
                <a16:creationId xmlns:a16="http://schemas.microsoft.com/office/drawing/2014/main" id="{75EA7DA5-2CD0-313A-E76B-B8BE7CA2D8FE}"/>
              </a:ext>
            </a:extLst>
          </p:cNvPr>
          <p:cNvSpPr txBox="1"/>
          <p:nvPr/>
        </p:nvSpPr>
        <p:spPr>
          <a:xfrm>
            <a:off x="711200" y="1645920"/>
            <a:ext cx="2600960" cy="4801314"/>
          </a:xfrm>
          <a:prstGeom prst="rect">
            <a:avLst/>
          </a:prstGeom>
          <a:noFill/>
        </p:spPr>
        <p:txBody>
          <a:bodyPr wrap="square" rtlCol="0">
            <a:spAutoFit/>
          </a:bodyPr>
          <a:lstStyle/>
          <a:p>
            <a:r>
              <a:rPr lang="en-US" dirty="0">
                <a:highlight>
                  <a:srgbClr val="00FFFF"/>
                </a:highlight>
              </a:rPr>
              <a:t>Works well:</a:t>
            </a:r>
          </a:p>
          <a:p>
            <a:endParaRPr lang="en-US" dirty="0"/>
          </a:p>
          <a:p>
            <a:pPr marL="285750" indent="-285750">
              <a:buFont typeface="Arial" panose="020B0604020202020204" pitchFamily="34" charset="0"/>
              <a:buChar char="•"/>
            </a:pPr>
            <a:r>
              <a:rPr lang="en-US" dirty="0"/>
              <a:t>Easy and accessible testing including free home postal kits.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Easily treated with a course of antibiotics.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Sexual health doctors can contact previous partners to inform them on your behalf anonymously </a:t>
            </a:r>
          </a:p>
          <a:p>
            <a:pPr marL="285750" indent="-285750">
              <a:buFont typeface="Arial" panose="020B0604020202020204" pitchFamily="34" charset="0"/>
              <a:buChar char="•"/>
            </a:pPr>
            <a:endParaRPr lang="en-US" dirty="0"/>
          </a:p>
          <a:p>
            <a:endParaRPr lang="en-US" dirty="0"/>
          </a:p>
          <a:p>
            <a:endParaRPr lang="en-GB" dirty="0"/>
          </a:p>
        </p:txBody>
      </p:sp>
      <p:sp>
        <p:nvSpPr>
          <p:cNvPr id="4" name="TextBox 3">
            <a:extLst>
              <a:ext uri="{FF2B5EF4-FFF2-40B4-BE49-F238E27FC236}">
                <a16:creationId xmlns:a16="http://schemas.microsoft.com/office/drawing/2014/main" id="{5584AB31-B036-648D-489A-448FB85F095F}"/>
              </a:ext>
            </a:extLst>
          </p:cNvPr>
          <p:cNvSpPr txBox="1"/>
          <p:nvPr/>
        </p:nvSpPr>
        <p:spPr>
          <a:xfrm>
            <a:off x="8270240" y="1645920"/>
            <a:ext cx="2915920" cy="4801314"/>
          </a:xfrm>
          <a:prstGeom prst="rect">
            <a:avLst/>
          </a:prstGeom>
          <a:noFill/>
        </p:spPr>
        <p:txBody>
          <a:bodyPr wrap="square" rtlCol="0">
            <a:spAutoFit/>
          </a:bodyPr>
          <a:lstStyle/>
          <a:p>
            <a:r>
              <a:rPr lang="en-US" dirty="0">
                <a:highlight>
                  <a:srgbClr val="00FFFF"/>
                </a:highlight>
              </a:rPr>
              <a:t>Challenges:</a:t>
            </a:r>
            <a:endParaRPr lang="en-GB" dirty="0">
              <a:highlight>
                <a:srgbClr val="00FFFF"/>
              </a:highlight>
            </a:endParaRPr>
          </a:p>
          <a:p>
            <a:endParaRPr lang="en-GB" dirty="0"/>
          </a:p>
          <a:p>
            <a:pPr marL="285750" indent="-285750">
              <a:buFont typeface="Arial" panose="020B0604020202020204" pitchFamily="34" charset="0"/>
              <a:buChar char="•"/>
            </a:pPr>
            <a:r>
              <a:rPr lang="en-GB" dirty="0"/>
              <a:t>Little to no symptoms.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Stigma surrounding chlamydia, people often thinking “I would know if I had an STI”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Reinfection often happens if partners aren’t both treated at the same time they’re at risk again.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Long term challenges such as infertility. </a:t>
            </a:r>
          </a:p>
        </p:txBody>
      </p:sp>
      <p:sp>
        <p:nvSpPr>
          <p:cNvPr id="5" name="TextBox 4">
            <a:extLst>
              <a:ext uri="{FF2B5EF4-FFF2-40B4-BE49-F238E27FC236}">
                <a16:creationId xmlns:a16="http://schemas.microsoft.com/office/drawing/2014/main" id="{0D026003-E2D0-748E-3D60-D8D8AFB24D3A}"/>
              </a:ext>
            </a:extLst>
          </p:cNvPr>
          <p:cNvSpPr txBox="1"/>
          <p:nvPr/>
        </p:nvSpPr>
        <p:spPr>
          <a:xfrm>
            <a:off x="4683463" y="1554481"/>
            <a:ext cx="2600960" cy="4801314"/>
          </a:xfrm>
          <a:prstGeom prst="rect">
            <a:avLst/>
          </a:prstGeom>
          <a:noFill/>
        </p:spPr>
        <p:txBody>
          <a:bodyPr wrap="square" rtlCol="0">
            <a:spAutoFit/>
          </a:bodyPr>
          <a:lstStyle/>
          <a:p>
            <a:r>
              <a:rPr lang="en-US" dirty="0">
                <a:highlight>
                  <a:srgbClr val="00FFFF"/>
                </a:highlight>
              </a:rPr>
              <a:t>Inequalities:</a:t>
            </a:r>
          </a:p>
          <a:p>
            <a:endParaRPr lang="en-US" dirty="0"/>
          </a:p>
          <a:p>
            <a:pPr marL="285750" indent="-285750">
              <a:buFont typeface="Arial" panose="020B0604020202020204" pitchFamily="34" charset="0"/>
              <a:buChar char="•"/>
            </a:pPr>
            <a:r>
              <a:rPr lang="en-US" dirty="0"/>
              <a:t>Age, high rates of people between 15-24 so possible less use of protection.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Gender, women are more diagnosed than men because they test more.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Deprived areas have higher rates, less access to condoms and less sexual health clinics.</a:t>
            </a:r>
            <a:endParaRPr lang="en-GB" dirty="0"/>
          </a:p>
        </p:txBody>
      </p:sp>
    </p:spTree>
    <p:extLst>
      <p:ext uri="{BB962C8B-B14F-4D97-AF65-F5344CB8AC3E}">
        <p14:creationId xmlns:p14="http://schemas.microsoft.com/office/powerpoint/2010/main" val="200981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a:extLst>
              <a:ext uri="{FF2B5EF4-FFF2-40B4-BE49-F238E27FC236}">
                <a16:creationId xmlns:a16="http://schemas.microsoft.com/office/drawing/2014/main" id="{0BB2F536-5598-580D-0D46-FAD776D64D06}"/>
              </a:ext>
            </a:extLst>
          </p:cNvPr>
          <p:cNvPicPr>
            <a:picLocks noGrp="1" noChangeAspect="1"/>
          </p:cNvPicPr>
          <p:nvPr>
            <p:ph type="pic" idx="1"/>
          </p:nvPr>
        </p:nvPicPr>
        <p:blipFill>
          <a:blip r:embed="rId2"/>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7CC6F9-D5A9-F200-7A2E-3EBEF085CCDE}"/>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Conclusion. </a:t>
            </a:r>
          </a:p>
        </p:txBody>
      </p:sp>
      <p:sp>
        <p:nvSpPr>
          <p:cNvPr id="4" name="Text Placeholder 3">
            <a:extLst>
              <a:ext uri="{FF2B5EF4-FFF2-40B4-BE49-F238E27FC236}">
                <a16:creationId xmlns:a16="http://schemas.microsoft.com/office/drawing/2014/main" id="{2BEC16B8-6E62-FFB5-22D9-2DB61541FBF9}"/>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700"/>
              <a:t>Overall, it has proven that chlamydia is one of the most common STIs one can catch, especially in young teens/adults, but its also easily treated using the correct methods. Due to chlamydia having little symptoms not many people are aware they're infected which is why getting tested is extremely important especially after unprotected sex. This can be done at home using the postal kits or at a nearby clinic. By improving awareness, reducing stigma and testing regularly we can lower infection rates and support better sexual health. </a:t>
            </a:r>
          </a:p>
        </p:txBody>
      </p:sp>
    </p:spTree>
    <p:extLst>
      <p:ext uri="{BB962C8B-B14F-4D97-AF65-F5344CB8AC3E}">
        <p14:creationId xmlns:p14="http://schemas.microsoft.com/office/powerpoint/2010/main" val="1608729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17F46-516A-8BF2-C56C-34049C100B7C}"/>
              </a:ext>
            </a:extLst>
          </p:cNvPr>
          <p:cNvSpPr>
            <a:spLocks noGrp="1"/>
          </p:cNvSpPr>
          <p:nvPr>
            <p:ph type="title"/>
          </p:nvPr>
        </p:nvSpPr>
        <p:spPr>
          <a:xfrm>
            <a:off x="650535" y="254001"/>
            <a:ext cx="10890929" cy="1097280"/>
          </a:xfrm>
        </p:spPr>
        <p:txBody>
          <a:bodyPr>
            <a:normAutofit fontScale="90000"/>
          </a:bodyPr>
          <a:lstStyle/>
          <a:p>
            <a:r>
              <a:rPr lang="en-US" dirty="0"/>
              <a:t>References: </a:t>
            </a:r>
            <a:br>
              <a:rPr lang="en-US" dirty="0"/>
            </a:br>
            <a:endParaRPr lang="en-GB" dirty="0"/>
          </a:p>
        </p:txBody>
      </p:sp>
      <p:sp>
        <p:nvSpPr>
          <p:cNvPr id="3" name="TextBox 2">
            <a:extLst>
              <a:ext uri="{FF2B5EF4-FFF2-40B4-BE49-F238E27FC236}">
                <a16:creationId xmlns:a16="http://schemas.microsoft.com/office/drawing/2014/main" id="{2037B426-77BF-98B3-8369-63F684B47D07}"/>
              </a:ext>
            </a:extLst>
          </p:cNvPr>
          <p:cNvSpPr txBox="1"/>
          <p:nvPr/>
        </p:nvSpPr>
        <p:spPr>
          <a:xfrm>
            <a:off x="447040" y="782321"/>
            <a:ext cx="11236960" cy="5909310"/>
          </a:xfrm>
          <a:prstGeom prst="rect">
            <a:avLst/>
          </a:prstGeom>
          <a:noFill/>
        </p:spPr>
        <p:txBody>
          <a:bodyPr wrap="square" rtlCol="0">
            <a:spAutoFit/>
          </a:bodyPr>
          <a:lstStyle/>
          <a:p>
            <a:pPr marL="285750" indent="-285750">
              <a:buFont typeface="Arial" panose="020B0604020202020204" pitchFamily="34" charset="0"/>
              <a:buChar char="•"/>
            </a:pPr>
            <a:r>
              <a:rPr lang="en-US" dirty="0"/>
              <a:t>National Health Service (2024). Overview – Chlamydia. [online] Available at: https://www.nhs.uk/conditions/chlamydia/ [Accessed 7 Mar. 2026].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Cleveland Clinic (2023). Chlamydia symptoms, treatment, Prevention &amp; Complications. </a:t>
            </a:r>
            <a:r>
              <a:rPr lang="en-GB"/>
              <a:t>[online] </a:t>
            </a:r>
            <a:r>
              <a:rPr lang="en-GB" dirty="0"/>
              <a:t>Cleveland Clinic. Available at: </a:t>
            </a:r>
            <a:r>
              <a:rPr lang="en-GB" dirty="0">
                <a:hlinkClick r:id="rId2"/>
              </a:rPr>
              <a:t>https://my.clevelandclinic.org/health/diseases/4023-chlamydia</a:t>
            </a:r>
            <a:endParaRPr lang="en-GB" dirty="0"/>
          </a:p>
          <a:p>
            <a:endParaRPr lang="en-GB" dirty="0"/>
          </a:p>
          <a:p>
            <a:pPr marL="285750" indent="-285750">
              <a:buFont typeface="Arial" panose="020B0604020202020204" pitchFamily="34" charset="0"/>
              <a:buChar char="•"/>
            </a:pPr>
            <a:r>
              <a:rPr lang="en-GB" dirty="0"/>
              <a:t>Public Health England (2026). Fingertips | Department of Health and Social Care. [online] Available at:  https://fingertips.phe.org.uk/search/chlamydia#page/4/gid/1/pat/159/par/K02000001/ati/15/are/E92000001/iid/90776/age/156/sex/2/cat/-1/ctp/-1/yrr/1/cid/4/tbm/1 [Accessed 19 Mar. 2026].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US" dirty="0"/>
              <a:t>Infectious Disease Advisor. (2021). Transmission Patterns of Chlamydia and Gonorrhea in Men Who Have Sex With Men. [online] Available at: </a:t>
            </a:r>
            <a:r>
              <a:rPr lang="en-US" dirty="0">
                <a:hlinkClick r:id="rId3"/>
              </a:rPr>
              <a:t>https://www.infectiousdiseaseadvisor.com/news/chlamydia-and-gonorrhea-transmission-patterns-in-men-who-have-sex-with-men/</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GOV.UK. (n.d.). Chlamydia: surveillance, data, screening and management. [online] Available at: https://www.gov.uk/government/collections/chlamydia-surveillance-data-screening-and-management (Accessed: 4 </a:t>
            </a:r>
            <a:r>
              <a:rPr lang="en-US" dirty="0" err="1"/>
              <a:t>Febuary</a:t>
            </a:r>
            <a:r>
              <a:rPr lang="en-US" dirty="0"/>
              <a:t> 2026).</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 World Health Organization (2025) chlamydia. Available at: https://www.who.int/news-room/fact-sheets/detail/chlamydia (Accessed: 04 February 2026). </a:t>
            </a:r>
            <a:endParaRPr lang="en-GB" dirty="0"/>
          </a:p>
        </p:txBody>
      </p:sp>
    </p:spTree>
    <p:extLst>
      <p:ext uri="{BB962C8B-B14F-4D97-AF65-F5344CB8AC3E}">
        <p14:creationId xmlns:p14="http://schemas.microsoft.com/office/powerpoint/2010/main" val="155158674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af7a43665f86d96cefcbbdcd33a01460">
  <xsd:schema xmlns:xsd="http://www.w3.org/2001/XMLSchema" xmlns:xs="http://www.w3.org/2001/XMLSchema" xmlns:p="http://schemas.microsoft.com/office/2006/metadata/properties" xmlns:ns3="b4f9f7ee-5770-4a14-8925-17f3d16e50b7" targetNamespace="http://schemas.microsoft.com/office/2006/metadata/properties" ma:root="true" ma:fieldsID="22600a1890779620d17b06a1b2ec252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FF0E90E-A547-4F55-A46C-67B83BB02D59}">
  <ds:schemaRefs>
    <ds:schemaRef ds:uri="http://schemas.microsoft.com/sharepoint/v3/contenttype/forms"/>
  </ds:schemaRefs>
</ds:datastoreItem>
</file>

<file path=customXml/itemProps2.xml><?xml version="1.0" encoding="utf-8"?>
<ds:datastoreItem xmlns:ds="http://schemas.openxmlformats.org/officeDocument/2006/customXml" ds:itemID="{39887FC3-3F85-41EB-BF6F-3FD205CA6D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513E07-E57E-4CAD-9BA8-9635E35E9CCE}">
  <ds:schemaRefs>
    <ds:schemaRef ds:uri="http://purl.org/dc/elements/1.1/"/>
    <ds:schemaRef ds:uri="b4f9f7ee-5770-4a14-8925-17f3d16e50b7"/>
    <ds:schemaRef ds:uri="http://schemas.microsoft.com/office/infopath/2007/PartnerControls"/>
    <ds:schemaRef ds:uri="http://purl.org/dc/dcmitype/"/>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 Boardroom</Template>
  <TotalTime>18182</TotalTime>
  <Words>1173</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Calibri Light</vt:lpstr>
      <vt:lpstr>Office 2013 - 2022 Theme</vt:lpstr>
      <vt:lpstr> Chlamydia</vt:lpstr>
      <vt:lpstr>What is chlamydia?</vt:lpstr>
      <vt:lpstr>What is chlamydia? (Agent)</vt:lpstr>
      <vt:lpstr>Anyone who is sexually active can be at chance getting chlamydia regardless of gender, sexuality or age.   According to (Clevland Clinic, 2023) people aged between 15-25 have the highest rate of getting infected in the UK and globally, women more than men.  </vt:lpstr>
      <vt:lpstr>Data surrounding chlamydia. </vt:lpstr>
      <vt:lpstr>How is it tracked?   </vt:lpstr>
      <vt:lpstr>Prevention and control.  </vt:lpstr>
      <vt:lpstr>What works well and what are the challenges?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Shaneade Doyle (2405436)</dc:creator>
  <cp:lastModifiedBy>Shaneade Doyle (2405436)</cp:lastModifiedBy>
  <cp:revision>1</cp:revision>
  <dcterms:created xsi:type="dcterms:W3CDTF">2026-03-07T10:00:53Z</dcterms:created>
  <dcterms:modified xsi:type="dcterms:W3CDTF">2026-03-20T10:03:28Z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