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90" r:id="rId1"/>
  </p:sldMasterIdLst>
  <p:notesMasterIdLst>
    <p:notesMasterId r:id="rId15"/>
  </p:notesMasterIdLst>
  <p:sldIdLst>
    <p:sldId id="256" r:id="rId2"/>
    <p:sldId id="258" r:id="rId3"/>
    <p:sldId id="291" r:id="rId4"/>
    <p:sldId id="292" r:id="rId5"/>
    <p:sldId id="275" r:id="rId6"/>
    <p:sldId id="293" r:id="rId7"/>
    <p:sldId id="261" r:id="rId8"/>
    <p:sldId id="281" r:id="rId9"/>
    <p:sldId id="280" r:id="rId10"/>
    <p:sldId id="295" r:id="rId11"/>
    <p:sldId id="296" r:id="rId12"/>
    <p:sldId id="260" r:id="rId13"/>
    <p:sldId id="269" r:id="rId14"/>
  </p:sldIdLst>
  <p:sldSz cx="9144000" cy="5143500" type="screen16x9"/>
  <p:notesSz cx="6858000" cy="9144000"/>
  <p:embeddedFontLst>
    <p:embeddedFont>
      <p:font typeface="Arimo" panose="020B0604020202020204" charset="0"/>
      <p:regular r:id="rId16"/>
      <p:bold r:id="rId17"/>
      <p:italic r:id="rId18"/>
      <p:boldItalic r:id="rId19"/>
    </p:embeddedFont>
    <p:embeddedFont>
      <p:font typeface="Bai Jamjuree" panose="020B0604020202020204" charset="-34"/>
      <p:regular r:id="rId20"/>
      <p:bold r:id="rId21"/>
      <p:italic r:id="rId22"/>
      <p:boldItalic r:id="rId2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B1FB2821-45DC-4778-ADEA-86888117F006}">
  <a:tblStyle styleId="{B1FB2821-45DC-4778-ADEA-86888117F006}"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591" autoAdjust="0"/>
  </p:normalViewPr>
  <p:slideViewPr>
    <p:cSldViewPr>
      <p:cViewPr varScale="1">
        <p:scale>
          <a:sx n="102" d="100"/>
          <a:sy n="102" d="100"/>
        </p:scale>
        <p:origin x="898" y="77"/>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516380454"/>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2"/>
        <p:cNvGrpSpPr/>
        <p:nvPr/>
      </p:nvGrpSpPr>
      <p:grpSpPr>
        <a:xfrm>
          <a:off x="0" y="0"/>
          <a:ext cx="0" cy="0"/>
          <a:chOff x="0" y="0"/>
          <a:chExt cx="0" cy="0"/>
        </a:xfrm>
      </p:grpSpPr>
      <p:sp>
        <p:nvSpPr>
          <p:cNvPr id="453" name="Google Shape;45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4" name="Google Shape;45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0"/>
        <p:cNvGrpSpPr/>
        <p:nvPr/>
      </p:nvGrpSpPr>
      <p:grpSpPr>
        <a:xfrm>
          <a:off x="0" y="0"/>
          <a:ext cx="0" cy="0"/>
          <a:chOff x="0" y="0"/>
          <a:chExt cx="0" cy="0"/>
        </a:xfrm>
      </p:grpSpPr>
      <p:sp>
        <p:nvSpPr>
          <p:cNvPr id="471" name="Google Shape;471;g1e7bee4d601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2" name="Google Shape;472;g1e7bee4d601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0"/>
        <p:cNvGrpSpPr/>
        <p:nvPr/>
      </p:nvGrpSpPr>
      <p:grpSpPr>
        <a:xfrm>
          <a:off x="0" y="0"/>
          <a:ext cx="0" cy="0"/>
          <a:chOff x="0" y="0"/>
          <a:chExt cx="0" cy="0"/>
        </a:xfrm>
      </p:grpSpPr>
      <p:sp>
        <p:nvSpPr>
          <p:cNvPr id="471" name="Google Shape;471;g1e7bee4d601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2" name="Google Shape;472;g1e7bee4d601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t>The </a:t>
            </a:r>
            <a:r>
              <a:rPr lang="en-US" dirty="0" err="1"/>
              <a:t>Kimpton</a:t>
            </a:r>
            <a:r>
              <a:rPr lang="en-US" dirty="0"/>
              <a:t> Hotel was selected for this presentation based on the direction. </a:t>
            </a:r>
            <a:r>
              <a:rPr lang="en-US" dirty="0" err="1"/>
              <a:t>Kimpton</a:t>
            </a:r>
            <a:r>
              <a:rPr lang="en-US" dirty="0"/>
              <a:t> is a popular hotel in the United States. This hotel is popular all over the United States. Bill </a:t>
            </a:r>
            <a:r>
              <a:rPr lang="en-US" dirty="0" err="1"/>
              <a:t>Kimpton</a:t>
            </a:r>
            <a:r>
              <a:rPr lang="en-US" dirty="0"/>
              <a:t> is the founder of this hotel who established it in 1981. Currently, The CEO of </a:t>
            </a:r>
            <a:r>
              <a:rPr lang="en-US" dirty="0" err="1"/>
              <a:t>Kimpton</a:t>
            </a:r>
            <a:r>
              <a:rPr lang="en-US" dirty="0"/>
              <a:t> Hotel is Mike </a:t>
            </a:r>
            <a:r>
              <a:rPr lang="en-US" dirty="0" err="1"/>
              <a:t>DeFrino</a:t>
            </a:r>
            <a:r>
              <a:rPr lang="en-US" dirty="0"/>
              <a:t>. He manages all the operations of this hotel </a:t>
            </a:r>
            <a:r>
              <a:rPr lang="en-US" dirty="0" err="1"/>
              <a:t>successfully.The</a:t>
            </a:r>
            <a:r>
              <a:rPr lang="en-US" dirty="0"/>
              <a:t> main headquarters of this hotel is located in the city of San Francisco, USA. Hotel, restaurant and bar services are available under </a:t>
            </a:r>
            <a:r>
              <a:rPr lang="en-US" dirty="0" err="1"/>
              <a:t>Kimpton</a:t>
            </a:r>
            <a:r>
              <a:rPr lang="en-US" dirty="0"/>
              <a:t> Hotels (Hayes et al., 2017). Currently, there are about 77 hotels, 86 restaurants and 52 </a:t>
            </a:r>
            <a:r>
              <a:rPr lang="en-US" dirty="0" err="1"/>
              <a:t>citez</a:t>
            </a:r>
            <a:r>
              <a:rPr lang="en-US" dirty="0"/>
              <a:t> under </a:t>
            </a:r>
            <a:r>
              <a:rPr lang="en-US" dirty="0" err="1"/>
              <a:t>Kimpton</a:t>
            </a:r>
            <a:r>
              <a:rPr lang="en-US" dirty="0"/>
              <a:t> Hotels. A large number of employees have got employment opportunities in various workplaces of this hotel. There are approximately 8,135 employees who work within the various restaurants and bars of </a:t>
            </a:r>
            <a:r>
              <a:rPr lang="en-US" dirty="0" err="1"/>
              <a:t>Kimpton</a:t>
            </a:r>
            <a:r>
              <a:rPr lang="en-US" dirty="0"/>
              <a:t> hotels.</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5"/>
        <p:cNvGrpSpPr/>
        <p:nvPr/>
      </p:nvGrpSpPr>
      <p:grpSpPr>
        <a:xfrm>
          <a:off x="0" y="0"/>
          <a:ext cx="0" cy="0"/>
          <a:chOff x="0" y="0"/>
          <a:chExt cx="0" cy="0"/>
        </a:xfrm>
      </p:grpSpPr>
      <p:sp>
        <p:nvSpPr>
          <p:cNvPr id="626" name="Google Shape;626;g1e7bee4d601_0_9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7" name="Google Shape;627;g1e7bee4d601_0_9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Every hotel has a target audience around whom activities are implemented or decisions are made. </a:t>
            </a:r>
            <a:r>
              <a:rPr lang="en-US" dirty="0" err="1"/>
              <a:t>Kimpton</a:t>
            </a:r>
            <a:r>
              <a:rPr lang="en-US" dirty="0"/>
              <a:t> hotels have customers all over the United States. Tourists are the main customers of </a:t>
            </a:r>
            <a:r>
              <a:rPr lang="en-US" dirty="0" err="1"/>
              <a:t>Kimpton</a:t>
            </a:r>
            <a:r>
              <a:rPr lang="en-US" dirty="0"/>
              <a:t> hotels. Because those who are in the habit of visiting various interesting places of interest in United States can stay in hotels for overnight stay</a:t>
            </a:r>
            <a:r>
              <a:rPr lang="en-US" baseline="0" dirty="0"/>
              <a:t> </a:t>
            </a:r>
            <a:r>
              <a:rPr lang="en-US" sz="1100" dirty="0"/>
              <a:t>(</a:t>
            </a:r>
            <a:r>
              <a:rPr lang="en-US" sz="1100" dirty="0" err="1"/>
              <a:t>Baek</a:t>
            </a:r>
            <a:r>
              <a:rPr lang="en-US" sz="1100" dirty="0"/>
              <a:t> et al., 2020)</a:t>
            </a:r>
            <a:r>
              <a:rPr lang="en-US" dirty="0"/>
              <a:t>. That is why tourists are the main customers of this organization. Politicians and businessmen also come to the new city for various purposes and spend the night in hotels. So businessmen and politicians are also potential guests of </a:t>
            </a:r>
            <a:r>
              <a:rPr lang="en-US" dirty="0" err="1"/>
              <a:t>Kimpton</a:t>
            </a:r>
            <a:r>
              <a:rPr lang="en-US" dirty="0"/>
              <a:t> hotels. There are many government officials who come to various cities in the United States to perform various tasks and spend the night there. Government people are also potential customers of </a:t>
            </a:r>
            <a:r>
              <a:rPr lang="en-US" dirty="0" err="1"/>
              <a:t>Kimpton</a:t>
            </a:r>
            <a:r>
              <a:rPr lang="en-US" dirty="0"/>
              <a:t> Hotel. There are many cricketers and footballers who travel to new cities for sports and stay in hotels there. That is, sports persons of different levels are also potential customers of </a:t>
            </a:r>
            <a:r>
              <a:rPr lang="en-US" dirty="0" err="1"/>
              <a:t>Kimpton</a:t>
            </a:r>
            <a:r>
              <a:rPr lang="en-US" dirty="0"/>
              <a:t> Hotel.</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2"/>
        <p:cNvGrpSpPr/>
        <p:nvPr/>
      </p:nvGrpSpPr>
      <p:grpSpPr>
        <a:xfrm>
          <a:off x="0" y="0"/>
          <a:ext cx="0" cy="0"/>
          <a:chOff x="0" y="0"/>
          <a:chExt cx="0" cy="0"/>
        </a:xfrm>
      </p:grpSpPr>
      <p:sp>
        <p:nvSpPr>
          <p:cNvPr id="733" name="Google Shape;733;g1e7bee4d601_0_1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34" name="Google Shape;734;g1e7bee4d601_0_1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t>The nature and scope of every hotel is divided into different parts. The various services that a restaurant provides are called nature and scope. </a:t>
            </a:r>
            <a:r>
              <a:rPr lang="en-US" dirty="0" err="1"/>
              <a:t>Kimpton</a:t>
            </a:r>
            <a:r>
              <a:rPr lang="en-US" dirty="0"/>
              <a:t> hotel management provides travel facilities for incoming guests. Guests can visit various places of interest right under this hotel </a:t>
            </a:r>
            <a:r>
              <a:rPr lang="en-US" sz="1100" dirty="0"/>
              <a:t>(</a:t>
            </a:r>
            <a:r>
              <a:rPr lang="en-US" sz="1100" dirty="0" err="1"/>
              <a:t>Olorunsola</a:t>
            </a:r>
            <a:r>
              <a:rPr lang="en-US" sz="1100" dirty="0"/>
              <a:t> et al., 2022)</a:t>
            </a:r>
            <a:r>
              <a:rPr lang="en-US" dirty="0"/>
              <a:t>. Recreation is one of the nature and scope activities of this hotel. In addition, </a:t>
            </a:r>
            <a:r>
              <a:rPr lang="en-US" dirty="0" err="1"/>
              <a:t>Kimpton</a:t>
            </a:r>
            <a:r>
              <a:rPr lang="en-US" dirty="0"/>
              <a:t> Hotel management undertakes event management for incoming guests. Incoming guests can participate in various events as per their wish within this hotel.</a:t>
            </a: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2"/>
        <p:cNvGrpSpPr/>
        <p:nvPr/>
      </p:nvGrpSpPr>
      <p:grpSpPr>
        <a:xfrm>
          <a:off x="0" y="0"/>
          <a:ext cx="0" cy="0"/>
          <a:chOff x="0" y="0"/>
          <a:chExt cx="0" cy="0"/>
        </a:xfrm>
      </p:grpSpPr>
      <p:sp>
        <p:nvSpPr>
          <p:cNvPr id="733" name="Google Shape;733;g1e7bee4d601_0_1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34" name="Google Shape;734;g1e7bee4d601_0_1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err="1"/>
              <a:t>Kimpton</a:t>
            </a:r>
            <a:r>
              <a:rPr lang="en-US" dirty="0"/>
              <a:t> Hotel has several other nature and scope facilities for guests. The management of </a:t>
            </a:r>
            <a:r>
              <a:rPr lang="en-US" dirty="0" err="1"/>
              <a:t>Kimpton</a:t>
            </a:r>
            <a:r>
              <a:rPr lang="en-US" dirty="0"/>
              <a:t> Hotel provides all kinds of food for the arriving guests. The hotel also has special facilities for vegetarians and non-vegetarians. Lodging facility is one of the nature and scope of this hotel </a:t>
            </a:r>
            <a:r>
              <a:rPr lang="en-US" sz="1100" dirty="0"/>
              <a:t>(</a:t>
            </a:r>
            <a:r>
              <a:rPr lang="en-US" sz="1100" dirty="0" err="1"/>
              <a:t>Vasadze</a:t>
            </a:r>
            <a:r>
              <a:rPr lang="en-US" sz="1100" dirty="0"/>
              <a:t> et al., 2018)</a:t>
            </a:r>
            <a:r>
              <a:rPr lang="en-US" dirty="0"/>
              <a:t>. </a:t>
            </a:r>
            <a:r>
              <a:rPr lang="en-US" dirty="0" err="1"/>
              <a:t>Kimpton</a:t>
            </a:r>
            <a:r>
              <a:rPr lang="en-US" dirty="0"/>
              <a:t> Hotel also arranges important meetings for guests. Generally, businessmen, politicians and government people come to receive services within </a:t>
            </a:r>
            <a:r>
              <a:rPr lang="en-US" dirty="0" err="1"/>
              <a:t>Kimpton</a:t>
            </a:r>
            <a:r>
              <a:rPr lang="en-US" dirty="0"/>
              <a:t> Hotel. So the authorities of this hotel have to organize meetings for all kinds of important guests.</a:t>
            </a: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2"/>
        <p:cNvGrpSpPr/>
        <p:nvPr/>
      </p:nvGrpSpPr>
      <p:grpSpPr>
        <a:xfrm>
          <a:off x="0" y="0"/>
          <a:ext cx="0" cy="0"/>
          <a:chOff x="0" y="0"/>
          <a:chExt cx="0" cy="0"/>
        </a:xfrm>
      </p:grpSpPr>
      <p:sp>
        <p:nvSpPr>
          <p:cNvPr id="533" name="Google Shape;533;g1e7bee4d601_0_1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4" name="Google Shape;534;g1e7bee4d601_0_1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err="1"/>
              <a:t>Kimpton</a:t>
            </a:r>
            <a:r>
              <a:rPr lang="en-US" dirty="0"/>
              <a:t> Hotel has its own guest service procedures. The management of this hotel has taken several effective steps to ensure gas service. The management of </a:t>
            </a:r>
            <a:r>
              <a:rPr lang="en-US" dirty="0" err="1"/>
              <a:t>Kimpton</a:t>
            </a:r>
            <a:r>
              <a:rPr lang="en-US" dirty="0"/>
              <a:t> Hotel has created many hotels, restaurants and bars according to the demand of customers (</a:t>
            </a:r>
            <a:r>
              <a:rPr lang="en-US" dirty="0" err="1"/>
              <a:t>Worsfold</a:t>
            </a:r>
            <a:r>
              <a:rPr lang="en-US" dirty="0"/>
              <a:t> et al., 2016).. Improvement of guest service </a:t>
            </a:r>
            <a:r>
              <a:rPr lang="en-US" dirty="0" err="1"/>
              <a:t>Kimpton</a:t>
            </a:r>
            <a:r>
              <a:rPr lang="en-US" dirty="0"/>
              <a:t> Hotel has improved brand velocity worldwide. </a:t>
            </a:r>
            <a:r>
              <a:rPr lang="en-US" dirty="0" err="1"/>
              <a:t>Kimpton</a:t>
            </a:r>
            <a:r>
              <a:rPr lang="en-US" dirty="0"/>
              <a:t> hotel management has been able to achieve customer loyalty and satisfaction as a result of improvement of guest service. Guest service plays an important role on the annual revenue of this hotel.</a:t>
            </a: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6"/>
        <p:cNvGrpSpPr/>
        <p:nvPr/>
      </p:nvGrpSpPr>
      <p:grpSpPr>
        <a:xfrm>
          <a:off x="0" y="0"/>
          <a:ext cx="0" cy="0"/>
          <a:chOff x="0" y="0"/>
          <a:chExt cx="0" cy="0"/>
        </a:xfrm>
      </p:grpSpPr>
      <p:sp>
        <p:nvSpPr>
          <p:cNvPr id="887" name="Google Shape;887;g1e7bee4d601_0_1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8" name="Google Shape;888;g1e7bee4d601_0_1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t>Guest service has several advantages. Management of </a:t>
            </a:r>
            <a:r>
              <a:rPr lang="en-US" dirty="0" err="1"/>
              <a:t>Kimpton</a:t>
            </a:r>
            <a:r>
              <a:rPr lang="en-US" dirty="0"/>
              <a:t> Hotel has been able to achieve several benefits by improving guest service. The management of </a:t>
            </a:r>
            <a:r>
              <a:rPr lang="en-US" dirty="0" err="1"/>
              <a:t>Kimpton</a:t>
            </a:r>
            <a:r>
              <a:rPr lang="en-US" dirty="0"/>
              <a:t> Hotel has achieved sufficient guest satisfaction and loyalty by ensuring guest service </a:t>
            </a:r>
            <a:r>
              <a:rPr lang="en-US" sz="1100" b="1" dirty="0">
                <a:solidFill>
                  <a:srgbClr val="FD624C"/>
                </a:solidFill>
                <a:latin typeface="Arimo"/>
                <a:ea typeface="Arimo"/>
                <a:cs typeface="Arimo"/>
                <a:sym typeface="Arimo"/>
              </a:rPr>
              <a:t>(</a:t>
            </a:r>
            <a:r>
              <a:rPr lang="en-US" sz="1100" b="1" dirty="0" err="1">
                <a:solidFill>
                  <a:srgbClr val="FD624C"/>
                </a:solidFill>
                <a:latin typeface="Arimo"/>
                <a:ea typeface="Arimo"/>
                <a:cs typeface="Arimo"/>
                <a:sym typeface="Arimo"/>
              </a:rPr>
              <a:t>Ozdemir</a:t>
            </a:r>
            <a:r>
              <a:rPr lang="en-US" sz="1100" b="1" dirty="0">
                <a:solidFill>
                  <a:srgbClr val="FD624C"/>
                </a:solidFill>
                <a:latin typeface="Arimo"/>
                <a:ea typeface="Arimo"/>
                <a:cs typeface="Arimo"/>
                <a:sym typeface="Arimo"/>
              </a:rPr>
              <a:t> et al., 2019)</a:t>
            </a:r>
            <a:r>
              <a:rPr lang="en-US" dirty="0"/>
              <a:t>. </a:t>
            </a:r>
            <a:r>
              <a:rPr lang="en-US" dirty="0" err="1"/>
              <a:t>Kimpton</a:t>
            </a:r>
            <a:r>
              <a:rPr lang="en-US" dirty="0"/>
              <a:t> Hotel has many guests who regularly avail services from this hotel. That is, the management of </a:t>
            </a:r>
            <a:r>
              <a:rPr lang="en-US" dirty="0" err="1"/>
              <a:t>Kimpton</a:t>
            </a:r>
            <a:r>
              <a:rPr lang="en-US" dirty="0"/>
              <a:t> Hotel has been able to retain guests. The improvement in guest service has increased the sales or bookings of this hotel. Improvement of guest service has revealed good image and brand value of </a:t>
            </a:r>
            <a:r>
              <a:rPr lang="en-US" dirty="0" err="1"/>
              <a:t>Kimpton</a:t>
            </a:r>
            <a:r>
              <a:rPr lang="en-US" dirty="0"/>
              <a:t> Hotel around the world. In recent times, </a:t>
            </a:r>
            <a:r>
              <a:rPr lang="en-US" dirty="0" err="1"/>
              <a:t>Kimpton</a:t>
            </a:r>
            <a:r>
              <a:rPr lang="en-US" dirty="0"/>
              <a:t> Hotel's success rate has increased due to good guest service.</a:t>
            </a: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2"/>
        <p:cNvGrpSpPr/>
        <p:nvPr/>
      </p:nvGrpSpPr>
      <p:grpSpPr>
        <a:xfrm>
          <a:off x="0" y="0"/>
          <a:ext cx="0" cy="0"/>
          <a:chOff x="0" y="0"/>
          <a:chExt cx="0" cy="0"/>
        </a:xfrm>
      </p:grpSpPr>
      <p:sp>
        <p:nvSpPr>
          <p:cNvPr id="863" name="Google Shape;863;g1e7bee4d601_0_1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4" name="Google Shape;864;g1e7bee4d601_0_1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err="1"/>
              <a:t>Kimpton</a:t>
            </a:r>
            <a:r>
              <a:rPr lang="en-US" dirty="0"/>
              <a:t> Hotel has several important functions for which this hotel is famous. The management of this hotel ensures maximum accommodation for the guests through smart home. There are about 86 restaurants and many bars under </a:t>
            </a:r>
            <a:r>
              <a:rPr lang="en-US" dirty="0" err="1"/>
              <a:t>Kimpton</a:t>
            </a:r>
            <a:r>
              <a:rPr lang="en-US" dirty="0"/>
              <a:t> Hotel according to the demand of the guests </a:t>
            </a:r>
            <a:r>
              <a:rPr lang="en-US" sz="1100" b="1" dirty="0">
                <a:solidFill>
                  <a:srgbClr val="FD624C"/>
                </a:solidFill>
                <a:latin typeface="Arimo"/>
                <a:ea typeface="Arimo"/>
                <a:cs typeface="Arimo"/>
                <a:sym typeface="Arimo"/>
              </a:rPr>
              <a:t>(</a:t>
            </a:r>
            <a:r>
              <a:rPr lang="en-US" sz="1100" b="1" dirty="0" err="1">
                <a:solidFill>
                  <a:srgbClr val="FD624C"/>
                </a:solidFill>
                <a:latin typeface="Arimo"/>
                <a:ea typeface="Arimo"/>
                <a:cs typeface="Arimo"/>
                <a:sym typeface="Arimo"/>
              </a:rPr>
              <a:t>Moise</a:t>
            </a:r>
            <a:r>
              <a:rPr lang="en-US" sz="1100" b="1" dirty="0">
                <a:solidFill>
                  <a:srgbClr val="FD624C"/>
                </a:solidFill>
                <a:latin typeface="Arimo"/>
                <a:ea typeface="Arimo"/>
                <a:cs typeface="Arimo"/>
                <a:sym typeface="Arimo"/>
              </a:rPr>
              <a:t> et al., 2021)</a:t>
            </a:r>
            <a:r>
              <a:rPr lang="en-US" dirty="0"/>
              <a:t>. The authorities of </a:t>
            </a:r>
            <a:r>
              <a:rPr lang="en-US" dirty="0" err="1"/>
              <a:t>Kimpton</a:t>
            </a:r>
            <a:r>
              <a:rPr lang="en-US" dirty="0"/>
              <a:t> Hotel provide emergency doctor services as per the convenience of the guests. Car rental service is available under this hotel.</a:t>
            </a: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2"/>
        <p:cNvGrpSpPr/>
        <p:nvPr/>
      </p:nvGrpSpPr>
      <p:grpSpPr>
        <a:xfrm>
          <a:off x="0" y="0"/>
          <a:ext cx="0" cy="0"/>
          <a:chOff x="0" y="0"/>
          <a:chExt cx="0" cy="0"/>
        </a:xfrm>
      </p:grpSpPr>
      <p:sp>
        <p:nvSpPr>
          <p:cNvPr id="533" name="Google Shape;533;g1e7bee4d601_0_1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4" name="Google Shape;534;g1e7bee4d601_0_1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The management of </a:t>
            </a:r>
            <a:r>
              <a:rPr lang="en-US" dirty="0" err="1"/>
              <a:t>Kimpton</a:t>
            </a:r>
            <a:r>
              <a:rPr lang="en-US" dirty="0"/>
              <a:t> Hotel has arranged training for every staff to ensure hospitality. Every staff in this hotel is very careful about hospitality. The staff of this hotel always try to be courteous to the guests so that they get used to receiving services from this hotel again and again (</a:t>
            </a:r>
            <a:r>
              <a:rPr lang="en-US" dirty="0" err="1"/>
              <a:t>Ionel</a:t>
            </a:r>
            <a:r>
              <a:rPr lang="en-US" dirty="0"/>
              <a:t>, 2016). .</a:t>
            </a: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2"/>
        <p:cNvGrpSpPr/>
        <p:nvPr/>
      </p:nvGrpSpPr>
      <p:grpSpPr>
        <a:xfrm>
          <a:off x="0" y="0"/>
          <a:ext cx="0" cy="0"/>
          <a:chOff x="0" y="0"/>
          <a:chExt cx="0" cy="0"/>
        </a:xfrm>
      </p:grpSpPr>
      <p:sp>
        <p:nvSpPr>
          <p:cNvPr id="863" name="Google Shape;863;g1e7bee4d601_0_1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4" name="Google Shape;864;g1e7bee4d601_0_1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t>The management of </a:t>
            </a:r>
            <a:r>
              <a:rPr lang="en-US" dirty="0" err="1"/>
              <a:t>Kimpton</a:t>
            </a:r>
            <a:r>
              <a:rPr lang="en-US" dirty="0"/>
              <a:t> Hotel has adopted a plan to meet customer expectations to ensure guest service. As customers are modern so customer expectations are also very modern and technology dependent. </a:t>
            </a:r>
            <a:r>
              <a:rPr lang="en-US" dirty="0" err="1"/>
              <a:t>Kimpton</a:t>
            </a:r>
            <a:r>
              <a:rPr lang="en-US" dirty="0"/>
              <a:t> Hotel management resolves guest feedback to improve guest expectations </a:t>
            </a:r>
            <a:r>
              <a:rPr lang="en-US" sz="1100" b="1" dirty="0">
                <a:solidFill>
                  <a:srgbClr val="FD624C"/>
                </a:solidFill>
                <a:latin typeface="Arimo"/>
                <a:ea typeface="Arimo"/>
                <a:cs typeface="Arimo"/>
                <a:sym typeface="Arimo"/>
              </a:rPr>
              <a:t>(</a:t>
            </a:r>
            <a:r>
              <a:rPr lang="en-US" sz="1100" b="1" dirty="0" err="1">
                <a:solidFill>
                  <a:srgbClr val="FD624C"/>
                </a:solidFill>
                <a:latin typeface="Arimo"/>
                <a:ea typeface="Arimo"/>
                <a:cs typeface="Arimo"/>
                <a:sym typeface="Arimo"/>
              </a:rPr>
              <a:t>Aksoy</a:t>
            </a:r>
            <a:r>
              <a:rPr lang="en-US" sz="1100" b="1" dirty="0">
                <a:solidFill>
                  <a:srgbClr val="FD624C"/>
                </a:solidFill>
                <a:latin typeface="Arimo"/>
                <a:ea typeface="Arimo"/>
                <a:cs typeface="Arimo"/>
                <a:sym typeface="Arimo"/>
              </a:rPr>
              <a:t> et al., 2022)</a:t>
            </a:r>
            <a:r>
              <a:rPr lang="en-US" dirty="0"/>
              <a:t>. The management of this hotel has implemented the latest technology to complete the guest expectation. The main expectation of customers is complete security. So the authorities of this hotel have implemented sufficient amount of security to fulfill the expectations of the customers. The management of </a:t>
            </a:r>
            <a:r>
              <a:rPr lang="en-US" dirty="0" err="1"/>
              <a:t>Kimpton</a:t>
            </a:r>
            <a:r>
              <a:rPr lang="en-US" dirty="0"/>
              <a:t> Hotel has created enough smart rooms according to the expectations of the customers.</a:t>
            </a: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0"/>
        <p:cNvGrpSpPr/>
        <p:nvPr/>
      </p:nvGrpSpPr>
      <p:grpSpPr>
        <a:xfrm>
          <a:off x="0" y="0"/>
          <a:ext cx="0" cy="0"/>
          <a:chOff x="0" y="0"/>
          <a:chExt cx="0" cy="0"/>
        </a:xfrm>
      </p:grpSpPr>
      <p:sp>
        <p:nvSpPr>
          <p:cNvPr id="511" name="Google Shape;511;g1e7bee4d601_0_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2" name="Google Shape;512;g1e7bee4d601_0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2"/>
        <p:cNvGrpSpPr/>
        <p:nvPr/>
      </p:nvGrpSpPr>
      <p:grpSpPr>
        <a:xfrm>
          <a:off x="0" y="0"/>
          <a:ext cx="0" cy="0"/>
          <a:chOff x="0" y="0"/>
          <a:chExt cx="0" cy="0"/>
        </a:xfrm>
      </p:grpSpPr>
      <p:sp>
        <p:nvSpPr>
          <p:cNvPr id="643" name="Google Shape;643;g1e7bee4d601_0_1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4" name="Google Shape;644;g1e7bee4d601_0_1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subTitle" idx="1"/>
          </p:nvPr>
        </p:nvSpPr>
        <p:spPr>
          <a:xfrm rot="-546">
            <a:off x="2657805" y="3735501"/>
            <a:ext cx="3776700" cy="4263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10" name="Google Shape;10;p2"/>
          <p:cNvSpPr txBox="1">
            <a:spLocks noGrp="1"/>
          </p:cNvSpPr>
          <p:nvPr>
            <p:ph type="ctrTitle"/>
          </p:nvPr>
        </p:nvSpPr>
        <p:spPr>
          <a:xfrm>
            <a:off x="1162050" y="1399125"/>
            <a:ext cx="6819900" cy="1994100"/>
          </a:xfrm>
          <a:prstGeom prst="rect">
            <a:avLst/>
          </a:prstGeom>
        </p:spPr>
        <p:txBody>
          <a:bodyPr spcFirstLastPara="1" wrap="square" lIns="91425" tIns="91425" rIns="91425" bIns="91425" anchor="ctr" anchorCtr="0">
            <a:noAutofit/>
          </a:bodyPr>
          <a:lstStyle>
            <a:lvl1pPr lvl="0" algn="ctr" rtl="0">
              <a:lnSpc>
                <a:spcPct val="90000"/>
              </a:lnSpc>
              <a:spcBef>
                <a:spcPts val="0"/>
              </a:spcBef>
              <a:spcAft>
                <a:spcPts val="0"/>
              </a:spcAft>
              <a:buSzPts val="5200"/>
              <a:buNone/>
              <a:defRPr sz="4600"/>
            </a:lvl1pPr>
            <a:lvl2pPr lvl="1" algn="ctr" rtl="0">
              <a:spcBef>
                <a:spcPts val="0"/>
              </a:spcBef>
              <a:spcAft>
                <a:spcPts val="0"/>
              </a:spcAft>
              <a:buClr>
                <a:srgbClr val="191919"/>
              </a:buClr>
              <a:buSzPts val="5200"/>
              <a:buNone/>
              <a:defRPr sz="5200">
                <a:solidFill>
                  <a:srgbClr val="191919"/>
                </a:solidFill>
              </a:defRPr>
            </a:lvl2pPr>
            <a:lvl3pPr lvl="2" algn="ctr" rtl="0">
              <a:spcBef>
                <a:spcPts val="0"/>
              </a:spcBef>
              <a:spcAft>
                <a:spcPts val="0"/>
              </a:spcAft>
              <a:buClr>
                <a:srgbClr val="191919"/>
              </a:buClr>
              <a:buSzPts val="5200"/>
              <a:buNone/>
              <a:defRPr sz="5200">
                <a:solidFill>
                  <a:srgbClr val="191919"/>
                </a:solidFill>
              </a:defRPr>
            </a:lvl3pPr>
            <a:lvl4pPr lvl="3" algn="ctr" rtl="0">
              <a:spcBef>
                <a:spcPts val="0"/>
              </a:spcBef>
              <a:spcAft>
                <a:spcPts val="0"/>
              </a:spcAft>
              <a:buClr>
                <a:srgbClr val="191919"/>
              </a:buClr>
              <a:buSzPts val="5200"/>
              <a:buNone/>
              <a:defRPr sz="5200">
                <a:solidFill>
                  <a:srgbClr val="191919"/>
                </a:solidFill>
              </a:defRPr>
            </a:lvl4pPr>
            <a:lvl5pPr lvl="4" algn="ctr" rtl="0">
              <a:spcBef>
                <a:spcPts val="0"/>
              </a:spcBef>
              <a:spcAft>
                <a:spcPts val="0"/>
              </a:spcAft>
              <a:buClr>
                <a:srgbClr val="191919"/>
              </a:buClr>
              <a:buSzPts val="5200"/>
              <a:buNone/>
              <a:defRPr sz="5200">
                <a:solidFill>
                  <a:srgbClr val="191919"/>
                </a:solidFill>
              </a:defRPr>
            </a:lvl5pPr>
            <a:lvl6pPr lvl="5" algn="ctr" rtl="0">
              <a:spcBef>
                <a:spcPts val="0"/>
              </a:spcBef>
              <a:spcAft>
                <a:spcPts val="0"/>
              </a:spcAft>
              <a:buClr>
                <a:srgbClr val="191919"/>
              </a:buClr>
              <a:buSzPts val="5200"/>
              <a:buNone/>
              <a:defRPr sz="5200">
                <a:solidFill>
                  <a:srgbClr val="191919"/>
                </a:solidFill>
              </a:defRPr>
            </a:lvl6pPr>
            <a:lvl7pPr lvl="6" algn="ctr" rtl="0">
              <a:spcBef>
                <a:spcPts val="0"/>
              </a:spcBef>
              <a:spcAft>
                <a:spcPts val="0"/>
              </a:spcAft>
              <a:buClr>
                <a:srgbClr val="191919"/>
              </a:buClr>
              <a:buSzPts val="5200"/>
              <a:buNone/>
              <a:defRPr sz="5200">
                <a:solidFill>
                  <a:srgbClr val="191919"/>
                </a:solidFill>
              </a:defRPr>
            </a:lvl7pPr>
            <a:lvl8pPr lvl="7" algn="ctr" rtl="0">
              <a:spcBef>
                <a:spcPts val="0"/>
              </a:spcBef>
              <a:spcAft>
                <a:spcPts val="0"/>
              </a:spcAft>
              <a:buClr>
                <a:srgbClr val="191919"/>
              </a:buClr>
              <a:buSzPts val="5200"/>
              <a:buNone/>
              <a:defRPr sz="5200">
                <a:solidFill>
                  <a:srgbClr val="191919"/>
                </a:solidFill>
              </a:defRPr>
            </a:lvl8pPr>
            <a:lvl9pPr lvl="8" algn="ctr" rtl="0">
              <a:spcBef>
                <a:spcPts val="0"/>
              </a:spcBef>
              <a:spcAft>
                <a:spcPts val="0"/>
              </a:spcAft>
              <a:buClr>
                <a:srgbClr val="191919"/>
              </a:buClr>
              <a:buSzPts val="5200"/>
              <a:buNone/>
              <a:defRPr sz="5200">
                <a:solidFill>
                  <a:srgbClr val="191919"/>
                </a:solidFill>
              </a:defRPr>
            </a:lvl9pPr>
          </a:lstStyle>
          <a:p>
            <a:endParaRPr/>
          </a:p>
        </p:txBody>
      </p:sp>
      <p:sp>
        <p:nvSpPr>
          <p:cNvPr id="11" name="Google Shape;11;p2"/>
          <p:cNvSpPr/>
          <p:nvPr/>
        </p:nvSpPr>
        <p:spPr>
          <a:xfrm>
            <a:off x="-453425" y="3608575"/>
            <a:ext cx="1164600" cy="1540500"/>
          </a:xfrm>
          <a:prstGeom prst="round2SameRect">
            <a:avLst>
              <a:gd name="adj1" fmla="val 50000"/>
              <a:gd name="adj2" fmla="val 0"/>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flipH="1">
            <a:off x="-2" y="8028"/>
            <a:ext cx="853994" cy="822872"/>
          </a:xfrm>
          <a:custGeom>
            <a:avLst/>
            <a:gdLst/>
            <a:ahLst/>
            <a:cxnLst/>
            <a:rect l="l" t="t" r="r" b="b"/>
            <a:pathLst>
              <a:path w="7642" h="7364" extrusionOk="0">
                <a:moveTo>
                  <a:pt x="3821" y="1"/>
                </a:moveTo>
                <a:cubicBezTo>
                  <a:pt x="1711" y="1"/>
                  <a:pt x="1" y="1650"/>
                  <a:pt x="1" y="3683"/>
                </a:cubicBezTo>
                <a:cubicBezTo>
                  <a:pt x="1" y="5716"/>
                  <a:pt x="1711" y="7364"/>
                  <a:pt x="3821" y="7364"/>
                </a:cubicBezTo>
                <a:cubicBezTo>
                  <a:pt x="5932" y="7364"/>
                  <a:pt x="7642" y="5716"/>
                  <a:pt x="7642" y="3683"/>
                </a:cubicBezTo>
                <a:cubicBezTo>
                  <a:pt x="7642" y="1650"/>
                  <a:pt x="5932" y="1"/>
                  <a:pt x="38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3" name="Google Shape;13;p2"/>
          <p:cNvCxnSpPr/>
          <p:nvPr/>
        </p:nvCxnSpPr>
        <p:spPr>
          <a:xfrm>
            <a:off x="412450" y="-48525"/>
            <a:ext cx="0" cy="2025900"/>
          </a:xfrm>
          <a:prstGeom prst="straightConnector1">
            <a:avLst/>
          </a:prstGeom>
          <a:noFill/>
          <a:ln w="19050" cap="flat" cmpd="sng">
            <a:solidFill>
              <a:schemeClr val="dk1"/>
            </a:solidFill>
            <a:prstDash val="solid"/>
            <a:round/>
            <a:headEnd type="none" w="med" len="med"/>
            <a:tailEnd type="none" w="med" len="med"/>
          </a:ln>
        </p:spPr>
      </p:cxnSp>
      <p:grpSp>
        <p:nvGrpSpPr>
          <p:cNvPr id="14" name="Google Shape;14;p2"/>
          <p:cNvGrpSpPr/>
          <p:nvPr/>
        </p:nvGrpSpPr>
        <p:grpSpPr>
          <a:xfrm>
            <a:off x="53540" y="4504096"/>
            <a:ext cx="1609195" cy="1412713"/>
            <a:chOff x="1689625" y="3620533"/>
            <a:chExt cx="766539" cy="672945"/>
          </a:xfrm>
        </p:grpSpPr>
        <p:sp>
          <p:nvSpPr>
            <p:cNvPr id="15" name="Google Shape;15;p2"/>
            <p:cNvSpPr/>
            <p:nvPr/>
          </p:nvSpPr>
          <p:spPr>
            <a:xfrm>
              <a:off x="2000221" y="3620533"/>
              <a:ext cx="402234" cy="402170"/>
            </a:xfrm>
            <a:custGeom>
              <a:avLst/>
              <a:gdLst/>
              <a:ahLst/>
              <a:cxnLst/>
              <a:rect l="l" t="t" r="r" b="b"/>
              <a:pathLst>
                <a:path w="11402" h="11401" extrusionOk="0">
                  <a:moveTo>
                    <a:pt x="0" y="1"/>
                  </a:moveTo>
                  <a:lnTo>
                    <a:pt x="0" y="149"/>
                  </a:lnTo>
                  <a:cubicBezTo>
                    <a:pt x="6205" y="149"/>
                    <a:pt x="11252" y="5197"/>
                    <a:pt x="11252" y="11401"/>
                  </a:cubicBezTo>
                  <a:lnTo>
                    <a:pt x="11401" y="11401"/>
                  </a:lnTo>
                  <a:cubicBezTo>
                    <a:pt x="11401" y="5115"/>
                    <a:pt x="6287" y="1"/>
                    <a:pt x="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2393017" y="3659336"/>
              <a:ext cx="63147" cy="63107"/>
            </a:xfrm>
            <a:custGeom>
              <a:avLst/>
              <a:gdLst/>
              <a:ahLst/>
              <a:cxnLst/>
              <a:rect l="l" t="t" r="r" b="b"/>
              <a:pathLst>
                <a:path w="1790" h="1789" extrusionOk="0">
                  <a:moveTo>
                    <a:pt x="895" y="1"/>
                  </a:moveTo>
                  <a:cubicBezTo>
                    <a:pt x="401" y="1"/>
                    <a:pt x="0" y="401"/>
                    <a:pt x="0" y="895"/>
                  </a:cubicBezTo>
                  <a:cubicBezTo>
                    <a:pt x="0" y="1389"/>
                    <a:pt x="401" y="1789"/>
                    <a:pt x="895" y="1789"/>
                  </a:cubicBezTo>
                  <a:cubicBezTo>
                    <a:pt x="1389" y="1789"/>
                    <a:pt x="1790" y="1389"/>
                    <a:pt x="1790" y="895"/>
                  </a:cubicBezTo>
                  <a:cubicBezTo>
                    <a:pt x="1790" y="401"/>
                    <a:pt x="1389" y="1"/>
                    <a:pt x="8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1723739" y="3747809"/>
              <a:ext cx="545708" cy="545669"/>
            </a:xfrm>
            <a:custGeom>
              <a:avLst/>
              <a:gdLst/>
              <a:ahLst/>
              <a:cxnLst/>
              <a:rect l="l" t="t" r="r" b="b"/>
              <a:pathLst>
                <a:path w="15469" h="15469" extrusionOk="0">
                  <a:moveTo>
                    <a:pt x="7735" y="1"/>
                  </a:moveTo>
                  <a:cubicBezTo>
                    <a:pt x="5684" y="1"/>
                    <a:pt x="3716" y="816"/>
                    <a:pt x="2266" y="2265"/>
                  </a:cubicBezTo>
                  <a:cubicBezTo>
                    <a:pt x="815" y="3716"/>
                    <a:pt x="1" y="5684"/>
                    <a:pt x="1" y="7735"/>
                  </a:cubicBezTo>
                  <a:cubicBezTo>
                    <a:pt x="1" y="9786"/>
                    <a:pt x="815" y="11753"/>
                    <a:pt x="2266" y="13204"/>
                  </a:cubicBezTo>
                  <a:cubicBezTo>
                    <a:pt x="3716" y="14654"/>
                    <a:pt x="5684" y="15468"/>
                    <a:pt x="7735" y="15468"/>
                  </a:cubicBezTo>
                  <a:cubicBezTo>
                    <a:pt x="9786" y="15468"/>
                    <a:pt x="11754" y="14654"/>
                    <a:pt x="13203" y="13204"/>
                  </a:cubicBezTo>
                  <a:cubicBezTo>
                    <a:pt x="14654" y="11753"/>
                    <a:pt x="15469" y="9786"/>
                    <a:pt x="15469" y="7735"/>
                  </a:cubicBezTo>
                  <a:cubicBezTo>
                    <a:pt x="15469" y="5684"/>
                    <a:pt x="14654" y="3716"/>
                    <a:pt x="13203" y="2265"/>
                  </a:cubicBezTo>
                  <a:cubicBezTo>
                    <a:pt x="11754" y="816"/>
                    <a:pt x="9786" y="1"/>
                    <a:pt x="773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1689625" y="3688157"/>
              <a:ext cx="148836" cy="148825"/>
            </a:xfrm>
            <a:custGeom>
              <a:avLst/>
              <a:gdLst/>
              <a:ahLst/>
              <a:cxnLst/>
              <a:rect l="l" t="t" r="r" b="b"/>
              <a:pathLst>
                <a:path w="4219" h="4219" extrusionOk="0">
                  <a:moveTo>
                    <a:pt x="2109" y="0"/>
                  </a:moveTo>
                  <a:cubicBezTo>
                    <a:pt x="945" y="0"/>
                    <a:pt x="0" y="945"/>
                    <a:pt x="0" y="2109"/>
                  </a:cubicBezTo>
                  <a:cubicBezTo>
                    <a:pt x="0" y="3275"/>
                    <a:pt x="945" y="4219"/>
                    <a:pt x="2109" y="4219"/>
                  </a:cubicBezTo>
                  <a:cubicBezTo>
                    <a:pt x="3275" y="4219"/>
                    <a:pt x="4218" y="3275"/>
                    <a:pt x="4218" y="2109"/>
                  </a:cubicBezTo>
                  <a:cubicBezTo>
                    <a:pt x="4218" y="945"/>
                    <a:pt x="3275" y="0"/>
                    <a:pt x="21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 name="Google Shape;19;p2"/>
          <p:cNvSpPr/>
          <p:nvPr/>
        </p:nvSpPr>
        <p:spPr>
          <a:xfrm flipH="1">
            <a:off x="7900163" y="-38675"/>
            <a:ext cx="1235586" cy="1248002"/>
          </a:xfrm>
          <a:custGeom>
            <a:avLst/>
            <a:gdLst/>
            <a:ahLst/>
            <a:cxnLst/>
            <a:rect l="l" t="t" r="r" b="b"/>
            <a:pathLst>
              <a:path w="12738" h="12867" extrusionOk="0">
                <a:moveTo>
                  <a:pt x="0" y="1"/>
                </a:moveTo>
                <a:lnTo>
                  <a:pt x="0" y="12866"/>
                </a:lnTo>
                <a:cubicBezTo>
                  <a:pt x="3501" y="12832"/>
                  <a:pt x="6668" y="11399"/>
                  <a:pt x="8969" y="9099"/>
                </a:cubicBezTo>
                <a:cubicBezTo>
                  <a:pt x="11296" y="6772"/>
                  <a:pt x="12736" y="3558"/>
                  <a:pt x="12737" y="8"/>
                </a:cubicBezTo>
                <a:lnTo>
                  <a:pt x="12731" y="8"/>
                </a:lnTo>
                <a:lnTo>
                  <a:pt x="1273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8590245" y="745573"/>
            <a:ext cx="355536" cy="1994102"/>
          </a:xfrm>
          <a:custGeom>
            <a:avLst/>
            <a:gdLst/>
            <a:ahLst/>
            <a:cxnLst/>
            <a:rect l="l" t="t" r="r" b="b"/>
            <a:pathLst>
              <a:path w="3564" h="19990" extrusionOk="0">
                <a:moveTo>
                  <a:pt x="1782" y="150"/>
                </a:moveTo>
                <a:cubicBezTo>
                  <a:pt x="2682" y="150"/>
                  <a:pt x="3414" y="881"/>
                  <a:pt x="3414" y="1782"/>
                </a:cubicBezTo>
                <a:lnTo>
                  <a:pt x="3414" y="18208"/>
                </a:lnTo>
                <a:cubicBezTo>
                  <a:pt x="3414" y="19108"/>
                  <a:pt x="2682" y="19840"/>
                  <a:pt x="1782" y="19840"/>
                </a:cubicBezTo>
                <a:cubicBezTo>
                  <a:pt x="881" y="19840"/>
                  <a:pt x="150" y="19108"/>
                  <a:pt x="150" y="18208"/>
                </a:cubicBezTo>
                <a:lnTo>
                  <a:pt x="150" y="1782"/>
                </a:lnTo>
                <a:cubicBezTo>
                  <a:pt x="150" y="881"/>
                  <a:pt x="881" y="150"/>
                  <a:pt x="1782" y="150"/>
                </a:cubicBezTo>
                <a:close/>
                <a:moveTo>
                  <a:pt x="1782" y="0"/>
                </a:moveTo>
                <a:cubicBezTo>
                  <a:pt x="800" y="0"/>
                  <a:pt x="0" y="799"/>
                  <a:pt x="0" y="1782"/>
                </a:cubicBezTo>
                <a:lnTo>
                  <a:pt x="0" y="18208"/>
                </a:lnTo>
                <a:cubicBezTo>
                  <a:pt x="0" y="19190"/>
                  <a:pt x="800" y="19989"/>
                  <a:pt x="1782" y="19989"/>
                </a:cubicBezTo>
                <a:cubicBezTo>
                  <a:pt x="2764" y="19989"/>
                  <a:pt x="3563" y="19190"/>
                  <a:pt x="3563" y="18208"/>
                </a:cubicBezTo>
                <a:lnTo>
                  <a:pt x="3563" y="1782"/>
                </a:lnTo>
                <a:cubicBezTo>
                  <a:pt x="3563" y="799"/>
                  <a:pt x="2764" y="0"/>
                  <a:pt x="178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 name="Google Shape;21;p2"/>
          <p:cNvGrpSpPr/>
          <p:nvPr/>
        </p:nvGrpSpPr>
        <p:grpSpPr>
          <a:xfrm>
            <a:off x="8687865" y="3047689"/>
            <a:ext cx="160291" cy="426892"/>
            <a:chOff x="3957109" y="2788972"/>
            <a:chExt cx="69285" cy="184562"/>
          </a:xfrm>
        </p:grpSpPr>
        <p:sp>
          <p:nvSpPr>
            <p:cNvPr id="22" name="Google Shape;22;p2"/>
            <p:cNvSpPr/>
            <p:nvPr/>
          </p:nvSpPr>
          <p:spPr>
            <a:xfrm>
              <a:off x="3963248" y="2910392"/>
              <a:ext cx="63147" cy="63142"/>
            </a:xfrm>
            <a:custGeom>
              <a:avLst/>
              <a:gdLst/>
              <a:ahLst/>
              <a:cxnLst/>
              <a:rect l="l" t="t" r="r" b="b"/>
              <a:pathLst>
                <a:path w="1790" h="1790" extrusionOk="0">
                  <a:moveTo>
                    <a:pt x="895" y="0"/>
                  </a:moveTo>
                  <a:cubicBezTo>
                    <a:pt x="401" y="0"/>
                    <a:pt x="0" y="401"/>
                    <a:pt x="0" y="895"/>
                  </a:cubicBezTo>
                  <a:cubicBezTo>
                    <a:pt x="0" y="1389"/>
                    <a:pt x="401" y="1790"/>
                    <a:pt x="895" y="1790"/>
                  </a:cubicBezTo>
                  <a:cubicBezTo>
                    <a:pt x="1389" y="1790"/>
                    <a:pt x="1789" y="1389"/>
                    <a:pt x="1789" y="895"/>
                  </a:cubicBezTo>
                  <a:cubicBezTo>
                    <a:pt x="1789" y="401"/>
                    <a:pt x="1389" y="0"/>
                    <a:pt x="895" y="0"/>
                  </a:cubicBezTo>
                  <a:close/>
                </a:path>
              </a:pathLst>
            </a:custGeom>
            <a:solidFill>
              <a:srgbClr val="FD62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3957109" y="2788972"/>
              <a:ext cx="68403" cy="68363"/>
            </a:xfrm>
            <a:custGeom>
              <a:avLst/>
              <a:gdLst/>
              <a:ahLst/>
              <a:cxnLst/>
              <a:rect l="l" t="t" r="r" b="b"/>
              <a:pathLst>
                <a:path w="1939" h="1938" extrusionOk="0">
                  <a:moveTo>
                    <a:pt x="970" y="148"/>
                  </a:moveTo>
                  <a:cubicBezTo>
                    <a:pt x="1422" y="148"/>
                    <a:pt x="1790" y="517"/>
                    <a:pt x="1790" y="968"/>
                  </a:cubicBezTo>
                  <a:cubicBezTo>
                    <a:pt x="1790" y="1421"/>
                    <a:pt x="1422" y="1788"/>
                    <a:pt x="970" y="1788"/>
                  </a:cubicBezTo>
                  <a:cubicBezTo>
                    <a:pt x="518" y="1788"/>
                    <a:pt x="150" y="1421"/>
                    <a:pt x="150" y="968"/>
                  </a:cubicBezTo>
                  <a:cubicBezTo>
                    <a:pt x="150" y="516"/>
                    <a:pt x="518" y="148"/>
                    <a:pt x="970" y="148"/>
                  </a:cubicBezTo>
                  <a:close/>
                  <a:moveTo>
                    <a:pt x="970" y="0"/>
                  </a:moveTo>
                  <a:cubicBezTo>
                    <a:pt x="436" y="0"/>
                    <a:pt x="1" y="434"/>
                    <a:pt x="1" y="968"/>
                  </a:cubicBezTo>
                  <a:cubicBezTo>
                    <a:pt x="1" y="1503"/>
                    <a:pt x="436" y="1938"/>
                    <a:pt x="970" y="1938"/>
                  </a:cubicBezTo>
                  <a:cubicBezTo>
                    <a:pt x="1504" y="1938"/>
                    <a:pt x="1938" y="1503"/>
                    <a:pt x="1938" y="968"/>
                  </a:cubicBezTo>
                  <a:cubicBezTo>
                    <a:pt x="1938" y="434"/>
                    <a:pt x="1504" y="0"/>
                    <a:pt x="970" y="0"/>
                  </a:cubicBezTo>
                  <a:close/>
                </a:path>
              </a:pathLst>
            </a:custGeom>
            <a:solidFill>
              <a:srgbClr val="6060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 name="Google Shape;24;p2"/>
          <p:cNvSpPr/>
          <p:nvPr/>
        </p:nvSpPr>
        <p:spPr>
          <a:xfrm>
            <a:off x="8403329" y="4110969"/>
            <a:ext cx="776255" cy="748005"/>
          </a:xfrm>
          <a:custGeom>
            <a:avLst/>
            <a:gdLst/>
            <a:ahLst/>
            <a:cxnLst/>
            <a:rect l="l" t="t" r="r" b="b"/>
            <a:pathLst>
              <a:path w="10543" h="10160" extrusionOk="0">
                <a:moveTo>
                  <a:pt x="5271" y="0"/>
                </a:moveTo>
                <a:cubicBezTo>
                  <a:pt x="2360" y="0"/>
                  <a:pt x="0" y="2275"/>
                  <a:pt x="0" y="5080"/>
                </a:cubicBezTo>
                <a:cubicBezTo>
                  <a:pt x="0" y="6427"/>
                  <a:pt x="555" y="7719"/>
                  <a:pt x="1544" y="8671"/>
                </a:cubicBezTo>
                <a:cubicBezTo>
                  <a:pt x="2532" y="9624"/>
                  <a:pt x="3873" y="10159"/>
                  <a:pt x="5271" y="10159"/>
                </a:cubicBezTo>
                <a:cubicBezTo>
                  <a:pt x="6669" y="10159"/>
                  <a:pt x="8010" y="9624"/>
                  <a:pt x="8999" y="8671"/>
                </a:cubicBezTo>
                <a:cubicBezTo>
                  <a:pt x="9987" y="7719"/>
                  <a:pt x="10543" y="6427"/>
                  <a:pt x="10543" y="5080"/>
                </a:cubicBezTo>
                <a:cubicBezTo>
                  <a:pt x="10543" y="3733"/>
                  <a:pt x="9987" y="2441"/>
                  <a:pt x="8999" y="1488"/>
                </a:cubicBezTo>
                <a:cubicBezTo>
                  <a:pt x="8010" y="536"/>
                  <a:pt x="6669" y="0"/>
                  <a:pt x="527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8577909" y="3883390"/>
            <a:ext cx="430942" cy="223739"/>
          </a:xfrm>
          <a:custGeom>
            <a:avLst/>
            <a:gdLst/>
            <a:ahLst/>
            <a:cxnLst/>
            <a:rect l="l" t="t" r="r" b="b"/>
            <a:pathLst>
              <a:path w="5853" h="3039" extrusionOk="0">
                <a:moveTo>
                  <a:pt x="0" y="1"/>
                </a:moveTo>
                <a:lnTo>
                  <a:pt x="0" y="2"/>
                </a:lnTo>
                <a:cubicBezTo>
                  <a:pt x="0" y="1679"/>
                  <a:pt x="1311" y="3038"/>
                  <a:pt x="2927" y="3038"/>
                </a:cubicBezTo>
                <a:cubicBezTo>
                  <a:pt x="4543" y="3038"/>
                  <a:pt x="5852" y="1679"/>
                  <a:pt x="5852" y="2"/>
                </a:cubicBezTo>
                <a:lnTo>
                  <a:pt x="585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3258434" y="-488329"/>
            <a:ext cx="1116830" cy="1085341"/>
          </a:xfrm>
          <a:custGeom>
            <a:avLst/>
            <a:gdLst/>
            <a:ahLst/>
            <a:cxnLst/>
            <a:rect l="l" t="t" r="r" b="b"/>
            <a:pathLst>
              <a:path w="12936" h="12572" extrusionOk="0">
                <a:moveTo>
                  <a:pt x="6467" y="1488"/>
                </a:moveTo>
                <a:cubicBezTo>
                  <a:pt x="9217" y="1488"/>
                  <a:pt x="11448" y="3636"/>
                  <a:pt x="11448" y="6287"/>
                </a:cubicBezTo>
                <a:cubicBezTo>
                  <a:pt x="11448" y="8935"/>
                  <a:pt x="9217" y="11084"/>
                  <a:pt x="6467" y="11084"/>
                </a:cubicBezTo>
                <a:cubicBezTo>
                  <a:pt x="3718" y="11084"/>
                  <a:pt x="1489" y="8935"/>
                  <a:pt x="1489" y="6287"/>
                </a:cubicBezTo>
                <a:cubicBezTo>
                  <a:pt x="1489" y="3636"/>
                  <a:pt x="3718" y="1488"/>
                  <a:pt x="6467" y="1488"/>
                </a:cubicBezTo>
                <a:close/>
                <a:moveTo>
                  <a:pt x="6467" y="0"/>
                </a:moveTo>
                <a:cubicBezTo>
                  <a:pt x="2901" y="0"/>
                  <a:pt x="1" y="2820"/>
                  <a:pt x="1" y="6287"/>
                </a:cubicBezTo>
                <a:cubicBezTo>
                  <a:pt x="1" y="9752"/>
                  <a:pt x="2901" y="12572"/>
                  <a:pt x="6467" y="12572"/>
                </a:cubicBezTo>
                <a:cubicBezTo>
                  <a:pt x="10034" y="12572"/>
                  <a:pt x="12936" y="9752"/>
                  <a:pt x="12936" y="6287"/>
                </a:cubicBezTo>
                <a:cubicBezTo>
                  <a:pt x="12936" y="2820"/>
                  <a:pt x="10034" y="0"/>
                  <a:pt x="646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4259279" y="241922"/>
            <a:ext cx="368564" cy="355075"/>
          </a:xfrm>
          <a:custGeom>
            <a:avLst/>
            <a:gdLst/>
            <a:ahLst/>
            <a:cxnLst/>
            <a:rect l="l" t="t" r="r" b="b"/>
            <a:pathLst>
              <a:path w="4269" h="4113" extrusionOk="0">
                <a:moveTo>
                  <a:pt x="2134" y="1"/>
                </a:moveTo>
                <a:cubicBezTo>
                  <a:pt x="957" y="1"/>
                  <a:pt x="1" y="921"/>
                  <a:pt x="1" y="2057"/>
                </a:cubicBezTo>
                <a:cubicBezTo>
                  <a:pt x="1" y="3192"/>
                  <a:pt x="957" y="4112"/>
                  <a:pt x="2134" y="4112"/>
                </a:cubicBezTo>
                <a:cubicBezTo>
                  <a:pt x="3312" y="4112"/>
                  <a:pt x="4268" y="3192"/>
                  <a:pt x="4268" y="2057"/>
                </a:cubicBezTo>
                <a:cubicBezTo>
                  <a:pt x="4268" y="921"/>
                  <a:pt x="3312" y="1"/>
                  <a:pt x="213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3077123" y="429989"/>
            <a:ext cx="154453" cy="154531"/>
          </a:xfrm>
          <a:custGeom>
            <a:avLst/>
            <a:gdLst/>
            <a:ahLst/>
            <a:cxnLst/>
            <a:rect l="l" t="t" r="r" b="b"/>
            <a:pathLst>
              <a:path w="1789" h="1790" extrusionOk="0">
                <a:moveTo>
                  <a:pt x="894" y="0"/>
                </a:moveTo>
                <a:cubicBezTo>
                  <a:pt x="400" y="0"/>
                  <a:pt x="0" y="401"/>
                  <a:pt x="0" y="895"/>
                </a:cubicBezTo>
                <a:cubicBezTo>
                  <a:pt x="0" y="1389"/>
                  <a:pt x="400" y="1790"/>
                  <a:pt x="894" y="1790"/>
                </a:cubicBezTo>
                <a:cubicBezTo>
                  <a:pt x="1388" y="1790"/>
                  <a:pt x="1788" y="1389"/>
                  <a:pt x="1788" y="895"/>
                </a:cubicBezTo>
                <a:cubicBezTo>
                  <a:pt x="1788" y="401"/>
                  <a:pt x="1388" y="0"/>
                  <a:pt x="8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9"/>
        <p:cNvGrpSpPr/>
        <p:nvPr/>
      </p:nvGrpSpPr>
      <p:grpSpPr>
        <a:xfrm>
          <a:off x="0" y="0"/>
          <a:ext cx="0" cy="0"/>
          <a:chOff x="0" y="0"/>
          <a:chExt cx="0" cy="0"/>
        </a:xfrm>
      </p:grpSpPr>
      <p:sp>
        <p:nvSpPr>
          <p:cNvPr id="30" name="Google Shape;30;p3"/>
          <p:cNvSpPr txBox="1">
            <a:spLocks noGrp="1"/>
          </p:cNvSpPr>
          <p:nvPr>
            <p:ph type="title"/>
          </p:nvPr>
        </p:nvSpPr>
        <p:spPr>
          <a:xfrm>
            <a:off x="3411825" y="1881375"/>
            <a:ext cx="3097800" cy="841800"/>
          </a:xfrm>
          <a:prstGeom prst="rect">
            <a:avLst/>
          </a:prstGeom>
        </p:spPr>
        <p:txBody>
          <a:bodyPr spcFirstLastPara="1" wrap="square" lIns="91425" tIns="91425" rIns="91425" bIns="91425" anchor="ctr" anchorCtr="0">
            <a:noAutofit/>
          </a:bodyPr>
          <a:lstStyle>
            <a:lvl1pPr lvl="0" rtl="0">
              <a:spcBef>
                <a:spcPts val="0"/>
              </a:spcBef>
              <a:spcAft>
                <a:spcPts val="0"/>
              </a:spcAft>
              <a:buSzPts val="3600"/>
              <a:buNone/>
              <a:defRPr sz="43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31" name="Google Shape;31;p3"/>
          <p:cNvSpPr txBox="1">
            <a:spLocks noGrp="1"/>
          </p:cNvSpPr>
          <p:nvPr>
            <p:ph type="title" idx="2" hasCustomPrompt="1"/>
          </p:nvPr>
        </p:nvSpPr>
        <p:spPr>
          <a:xfrm>
            <a:off x="2634450" y="1881375"/>
            <a:ext cx="618900" cy="841800"/>
          </a:xfrm>
          <a:prstGeom prst="rect">
            <a:avLst/>
          </a:prstGeom>
          <a:noFill/>
          <a:ln>
            <a:noFill/>
          </a:ln>
        </p:spPr>
        <p:txBody>
          <a:bodyPr spcFirstLastPara="1" wrap="square" lIns="91425" tIns="91425" rIns="91425" bIns="91425" anchor="ctr" anchorCtr="0">
            <a:noAutofit/>
          </a:bodyPr>
          <a:lstStyle>
            <a:lvl1pPr lvl="0" algn="r" rtl="0">
              <a:spcBef>
                <a:spcPts val="0"/>
              </a:spcBef>
              <a:spcAft>
                <a:spcPts val="0"/>
              </a:spcAft>
              <a:buSzPts val="6000"/>
              <a:buNone/>
              <a:defRPr sz="6000">
                <a:solidFill>
                  <a:schemeClr val="accent1"/>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32" name="Google Shape;32;p3"/>
          <p:cNvSpPr txBox="1">
            <a:spLocks noGrp="1"/>
          </p:cNvSpPr>
          <p:nvPr>
            <p:ph type="subTitle" idx="1"/>
          </p:nvPr>
        </p:nvSpPr>
        <p:spPr>
          <a:xfrm rot="532">
            <a:off x="2634450" y="2835875"/>
            <a:ext cx="3875100" cy="3756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33" name="Google Shape;33;p3"/>
          <p:cNvSpPr/>
          <p:nvPr/>
        </p:nvSpPr>
        <p:spPr>
          <a:xfrm>
            <a:off x="-17" y="-1442300"/>
            <a:ext cx="952492" cy="5783932"/>
          </a:xfrm>
          <a:custGeom>
            <a:avLst/>
            <a:gdLst/>
            <a:ahLst/>
            <a:cxnLst/>
            <a:rect l="l" t="t" r="r" b="b"/>
            <a:pathLst>
              <a:path w="10668" h="64786" extrusionOk="0">
                <a:moveTo>
                  <a:pt x="0" y="0"/>
                </a:moveTo>
                <a:lnTo>
                  <a:pt x="0" y="54225"/>
                </a:lnTo>
                <a:lnTo>
                  <a:pt x="0" y="64779"/>
                </a:lnTo>
                <a:lnTo>
                  <a:pt x="5" y="64779"/>
                </a:lnTo>
                <a:lnTo>
                  <a:pt x="5" y="64786"/>
                </a:lnTo>
                <a:cubicBezTo>
                  <a:pt x="2949" y="64785"/>
                  <a:pt x="5614" y="63590"/>
                  <a:pt x="7543" y="61661"/>
                </a:cubicBezTo>
                <a:cubicBezTo>
                  <a:pt x="9450" y="59753"/>
                  <a:pt x="10639" y="57128"/>
                  <a:pt x="10667" y="54225"/>
                </a:cubicBezTo>
                <a:cubicBezTo>
                  <a:pt x="10668" y="54189"/>
                  <a:pt x="10668" y="54154"/>
                  <a:pt x="10668" y="54117"/>
                </a:cubicBezTo>
                <a:lnTo>
                  <a:pt x="1066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3"/>
          <p:cNvSpPr/>
          <p:nvPr/>
        </p:nvSpPr>
        <p:spPr>
          <a:xfrm rot="10800000">
            <a:off x="8191533" y="786550"/>
            <a:ext cx="952492" cy="5783932"/>
          </a:xfrm>
          <a:custGeom>
            <a:avLst/>
            <a:gdLst/>
            <a:ahLst/>
            <a:cxnLst/>
            <a:rect l="l" t="t" r="r" b="b"/>
            <a:pathLst>
              <a:path w="10668" h="64786" extrusionOk="0">
                <a:moveTo>
                  <a:pt x="0" y="0"/>
                </a:moveTo>
                <a:lnTo>
                  <a:pt x="0" y="54225"/>
                </a:lnTo>
                <a:lnTo>
                  <a:pt x="0" y="64779"/>
                </a:lnTo>
                <a:lnTo>
                  <a:pt x="5" y="64779"/>
                </a:lnTo>
                <a:lnTo>
                  <a:pt x="5" y="64786"/>
                </a:lnTo>
                <a:cubicBezTo>
                  <a:pt x="2949" y="64785"/>
                  <a:pt x="5614" y="63590"/>
                  <a:pt x="7543" y="61661"/>
                </a:cubicBezTo>
                <a:cubicBezTo>
                  <a:pt x="9450" y="59753"/>
                  <a:pt x="10639" y="57128"/>
                  <a:pt x="10667" y="54225"/>
                </a:cubicBezTo>
                <a:cubicBezTo>
                  <a:pt x="10668" y="54189"/>
                  <a:pt x="10668" y="54154"/>
                  <a:pt x="10668" y="54117"/>
                </a:cubicBezTo>
                <a:lnTo>
                  <a:pt x="1066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3"/>
          <p:cNvSpPr/>
          <p:nvPr/>
        </p:nvSpPr>
        <p:spPr>
          <a:xfrm rot="10800000" flipH="1">
            <a:off x="6591268" y="-2"/>
            <a:ext cx="888414" cy="888445"/>
          </a:xfrm>
          <a:custGeom>
            <a:avLst/>
            <a:gdLst/>
            <a:ahLst/>
            <a:cxnLst/>
            <a:rect l="l" t="t" r="r" b="b"/>
            <a:pathLst>
              <a:path w="8980" h="8981" extrusionOk="0">
                <a:moveTo>
                  <a:pt x="8979" y="1"/>
                </a:moveTo>
                <a:cubicBezTo>
                  <a:pt x="4019" y="1"/>
                  <a:pt x="0" y="4021"/>
                  <a:pt x="0" y="8981"/>
                </a:cubicBezTo>
                <a:lnTo>
                  <a:pt x="8979" y="8981"/>
                </a:lnTo>
                <a:lnTo>
                  <a:pt x="897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3"/>
          <p:cNvSpPr/>
          <p:nvPr/>
        </p:nvSpPr>
        <p:spPr>
          <a:xfrm flipH="1">
            <a:off x="1654763" y="4255051"/>
            <a:ext cx="888414" cy="888445"/>
          </a:xfrm>
          <a:custGeom>
            <a:avLst/>
            <a:gdLst/>
            <a:ahLst/>
            <a:cxnLst/>
            <a:rect l="l" t="t" r="r" b="b"/>
            <a:pathLst>
              <a:path w="8980" h="8981" extrusionOk="0">
                <a:moveTo>
                  <a:pt x="8979" y="1"/>
                </a:moveTo>
                <a:cubicBezTo>
                  <a:pt x="4019" y="1"/>
                  <a:pt x="0" y="4021"/>
                  <a:pt x="0" y="8981"/>
                </a:cubicBezTo>
                <a:lnTo>
                  <a:pt x="8979" y="8981"/>
                </a:lnTo>
                <a:lnTo>
                  <a:pt x="897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82"/>
        <p:cNvGrpSpPr/>
        <p:nvPr/>
      </p:nvGrpSpPr>
      <p:grpSpPr>
        <a:xfrm>
          <a:off x="0" y="0"/>
          <a:ext cx="0" cy="0"/>
          <a:chOff x="0" y="0"/>
          <a:chExt cx="0" cy="0"/>
        </a:xfrm>
      </p:grpSpPr>
      <p:sp>
        <p:nvSpPr>
          <p:cNvPr id="83" name="Google Shape;83;p8"/>
          <p:cNvSpPr txBox="1">
            <a:spLocks noGrp="1"/>
          </p:cNvSpPr>
          <p:nvPr>
            <p:ph type="title"/>
          </p:nvPr>
        </p:nvSpPr>
        <p:spPr>
          <a:xfrm>
            <a:off x="1914525" y="1354950"/>
            <a:ext cx="5315100" cy="2433600"/>
          </a:xfrm>
          <a:prstGeom prst="rect">
            <a:avLst/>
          </a:prstGeom>
        </p:spPr>
        <p:txBody>
          <a:bodyPr spcFirstLastPara="1" wrap="square" lIns="91425" tIns="91425" rIns="91425" bIns="91425" anchor="ctr" anchorCtr="0">
            <a:noAutofit/>
          </a:bodyPr>
          <a:lstStyle>
            <a:lvl1pPr lvl="0" algn="ctr">
              <a:spcBef>
                <a:spcPts val="0"/>
              </a:spcBef>
              <a:spcAft>
                <a:spcPts val="0"/>
              </a:spcAft>
              <a:buSzPts val="4800"/>
              <a:buNone/>
              <a:defRPr sz="72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a:endParaRPr/>
          </a:p>
        </p:txBody>
      </p:sp>
      <p:sp>
        <p:nvSpPr>
          <p:cNvPr id="84" name="Google Shape;84;p8"/>
          <p:cNvSpPr/>
          <p:nvPr/>
        </p:nvSpPr>
        <p:spPr>
          <a:xfrm rot="10800000" flipH="1">
            <a:off x="0" y="4444022"/>
            <a:ext cx="4247952" cy="699474"/>
          </a:xfrm>
          <a:custGeom>
            <a:avLst/>
            <a:gdLst/>
            <a:ahLst/>
            <a:cxnLst/>
            <a:rect l="l" t="t" r="r" b="b"/>
            <a:pathLst>
              <a:path w="64785" h="10668" extrusionOk="0">
                <a:moveTo>
                  <a:pt x="1" y="1"/>
                </a:moveTo>
                <a:lnTo>
                  <a:pt x="1" y="10668"/>
                </a:lnTo>
                <a:lnTo>
                  <a:pt x="54116" y="10668"/>
                </a:lnTo>
                <a:cubicBezTo>
                  <a:pt x="57061" y="10668"/>
                  <a:pt x="59729" y="9475"/>
                  <a:pt x="61660" y="7543"/>
                </a:cubicBezTo>
                <a:cubicBezTo>
                  <a:pt x="63589" y="5616"/>
                  <a:pt x="64783" y="2949"/>
                  <a:pt x="64784" y="6"/>
                </a:cubicBezTo>
                <a:lnTo>
                  <a:pt x="6478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8"/>
          <p:cNvSpPr/>
          <p:nvPr/>
        </p:nvSpPr>
        <p:spPr>
          <a:xfrm rot="10800000">
            <a:off x="4896050" y="4444022"/>
            <a:ext cx="4247952" cy="699474"/>
          </a:xfrm>
          <a:custGeom>
            <a:avLst/>
            <a:gdLst/>
            <a:ahLst/>
            <a:cxnLst/>
            <a:rect l="l" t="t" r="r" b="b"/>
            <a:pathLst>
              <a:path w="64785" h="10668" extrusionOk="0">
                <a:moveTo>
                  <a:pt x="1" y="1"/>
                </a:moveTo>
                <a:lnTo>
                  <a:pt x="1" y="10668"/>
                </a:lnTo>
                <a:lnTo>
                  <a:pt x="54116" y="10668"/>
                </a:lnTo>
                <a:cubicBezTo>
                  <a:pt x="57061" y="10668"/>
                  <a:pt x="59729" y="9475"/>
                  <a:pt x="61660" y="7543"/>
                </a:cubicBezTo>
                <a:cubicBezTo>
                  <a:pt x="63589" y="5616"/>
                  <a:pt x="64783" y="2949"/>
                  <a:pt x="64784" y="6"/>
                </a:cubicBezTo>
                <a:lnTo>
                  <a:pt x="6478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86" name="Google Shape;86;p8"/>
          <p:cNvCxnSpPr/>
          <p:nvPr/>
        </p:nvCxnSpPr>
        <p:spPr>
          <a:xfrm>
            <a:off x="4572075" y="-219075"/>
            <a:ext cx="0" cy="1247700"/>
          </a:xfrm>
          <a:prstGeom prst="straightConnector1">
            <a:avLst/>
          </a:prstGeom>
          <a:noFill/>
          <a:ln w="19050" cap="flat" cmpd="sng">
            <a:solidFill>
              <a:schemeClr val="dk1"/>
            </a:solidFill>
            <a:prstDash val="solid"/>
            <a:round/>
            <a:headEnd type="none" w="med" len="med"/>
            <a:tailEnd type="none" w="med" len="med"/>
          </a:ln>
        </p:spPr>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87"/>
        <p:cNvGrpSpPr/>
        <p:nvPr/>
      </p:nvGrpSpPr>
      <p:grpSpPr>
        <a:xfrm>
          <a:off x="0" y="0"/>
          <a:ext cx="0" cy="0"/>
          <a:chOff x="0" y="0"/>
          <a:chExt cx="0" cy="0"/>
        </a:xfrm>
      </p:grpSpPr>
      <p:sp>
        <p:nvSpPr>
          <p:cNvPr id="88" name="Google Shape;88;p9"/>
          <p:cNvSpPr txBox="1">
            <a:spLocks noGrp="1"/>
          </p:cNvSpPr>
          <p:nvPr>
            <p:ph type="title"/>
          </p:nvPr>
        </p:nvSpPr>
        <p:spPr>
          <a:xfrm>
            <a:off x="1866900" y="1601388"/>
            <a:ext cx="5410200" cy="11691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3600"/>
              <a:buNone/>
              <a:defRPr sz="60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89" name="Google Shape;89;p9"/>
          <p:cNvSpPr txBox="1">
            <a:spLocks noGrp="1"/>
          </p:cNvSpPr>
          <p:nvPr>
            <p:ph type="subTitle" idx="1"/>
          </p:nvPr>
        </p:nvSpPr>
        <p:spPr>
          <a:xfrm>
            <a:off x="1866900" y="2655313"/>
            <a:ext cx="5410200" cy="8868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90" name="Google Shape;90;p9"/>
          <p:cNvSpPr/>
          <p:nvPr/>
        </p:nvSpPr>
        <p:spPr>
          <a:xfrm rot="10800000" flipH="1">
            <a:off x="0" y="4491647"/>
            <a:ext cx="4247952" cy="699474"/>
          </a:xfrm>
          <a:custGeom>
            <a:avLst/>
            <a:gdLst/>
            <a:ahLst/>
            <a:cxnLst/>
            <a:rect l="l" t="t" r="r" b="b"/>
            <a:pathLst>
              <a:path w="64785" h="10668" extrusionOk="0">
                <a:moveTo>
                  <a:pt x="1" y="1"/>
                </a:moveTo>
                <a:lnTo>
                  <a:pt x="1" y="10668"/>
                </a:lnTo>
                <a:lnTo>
                  <a:pt x="54116" y="10668"/>
                </a:lnTo>
                <a:cubicBezTo>
                  <a:pt x="57061" y="10668"/>
                  <a:pt x="59729" y="9475"/>
                  <a:pt x="61660" y="7543"/>
                </a:cubicBezTo>
                <a:cubicBezTo>
                  <a:pt x="63589" y="5616"/>
                  <a:pt x="64783" y="2949"/>
                  <a:pt x="64784" y="6"/>
                </a:cubicBezTo>
                <a:lnTo>
                  <a:pt x="64784"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9"/>
          <p:cNvSpPr/>
          <p:nvPr/>
        </p:nvSpPr>
        <p:spPr>
          <a:xfrm flipH="1">
            <a:off x="4896050" y="-3"/>
            <a:ext cx="4247952" cy="699474"/>
          </a:xfrm>
          <a:custGeom>
            <a:avLst/>
            <a:gdLst/>
            <a:ahLst/>
            <a:cxnLst/>
            <a:rect l="l" t="t" r="r" b="b"/>
            <a:pathLst>
              <a:path w="64785" h="10668" extrusionOk="0">
                <a:moveTo>
                  <a:pt x="1" y="1"/>
                </a:moveTo>
                <a:lnTo>
                  <a:pt x="1" y="10668"/>
                </a:lnTo>
                <a:lnTo>
                  <a:pt x="54116" y="10668"/>
                </a:lnTo>
                <a:cubicBezTo>
                  <a:pt x="57061" y="10668"/>
                  <a:pt x="59729" y="9475"/>
                  <a:pt x="61660" y="7543"/>
                </a:cubicBezTo>
                <a:cubicBezTo>
                  <a:pt x="63589" y="5616"/>
                  <a:pt x="64783" y="2949"/>
                  <a:pt x="64784" y="6"/>
                </a:cubicBezTo>
                <a:lnTo>
                  <a:pt x="6478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9"/>
          <p:cNvSpPr/>
          <p:nvPr/>
        </p:nvSpPr>
        <p:spPr>
          <a:xfrm flipH="1">
            <a:off x="295757" y="1926702"/>
            <a:ext cx="179922" cy="179908"/>
          </a:xfrm>
          <a:custGeom>
            <a:avLst/>
            <a:gdLst/>
            <a:ahLst/>
            <a:cxnLst/>
            <a:rect l="l" t="t" r="r" b="b"/>
            <a:pathLst>
              <a:path w="1790" h="1790" extrusionOk="0">
                <a:moveTo>
                  <a:pt x="895" y="0"/>
                </a:moveTo>
                <a:cubicBezTo>
                  <a:pt x="401" y="0"/>
                  <a:pt x="0" y="401"/>
                  <a:pt x="0" y="895"/>
                </a:cubicBezTo>
                <a:cubicBezTo>
                  <a:pt x="0" y="1389"/>
                  <a:pt x="401" y="1790"/>
                  <a:pt x="895" y="1790"/>
                </a:cubicBezTo>
                <a:cubicBezTo>
                  <a:pt x="1389" y="1790"/>
                  <a:pt x="1789" y="1389"/>
                  <a:pt x="1789" y="895"/>
                </a:cubicBezTo>
                <a:cubicBezTo>
                  <a:pt x="1789" y="401"/>
                  <a:pt x="1389" y="0"/>
                  <a:pt x="8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9"/>
          <p:cNvSpPr/>
          <p:nvPr/>
        </p:nvSpPr>
        <p:spPr>
          <a:xfrm flipH="1">
            <a:off x="623809" y="3809593"/>
            <a:ext cx="194899" cy="194784"/>
          </a:xfrm>
          <a:custGeom>
            <a:avLst/>
            <a:gdLst/>
            <a:ahLst/>
            <a:cxnLst/>
            <a:rect l="l" t="t" r="r" b="b"/>
            <a:pathLst>
              <a:path w="1939" h="1938" extrusionOk="0">
                <a:moveTo>
                  <a:pt x="970" y="148"/>
                </a:moveTo>
                <a:cubicBezTo>
                  <a:pt x="1422" y="148"/>
                  <a:pt x="1790" y="517"/>
                  <a:pt x="1790" y="968"/>
                </a:cubicBezTo>
                <a:cubicBezTo>
                  <a:pt x="1790" y="1421"/>
                  <a:pt x="1422" y="1788"/>
                  <a:pt x="970" y="1788"/>
                </a:cubicBezTo>
                <a:cubicBezTo>
                  <a:pt x="518" y="1788"/>
                  <a:pt x="150" y="1421"/>
                  <a:pt x="150" y="968"/>
                </a:cubicBezTo>
                <a:cubicBezTo>
                  <a:pt x="150" y="516"/>
                  <a:pt x="518" y="148"/>
                  <a:pt x="970" y="148"/>
                </a:cubicBezTo>
                <a:close/>
                <a:moveTo>
                  <a:pt x="970" y="0"/>
                </a:moveTo>
                <a:cubicBezTo>
                  <a:pt x="436" y="0"/>
                  <a:pt x="1" y="434"/>
                  <a:pt x="1" y="968"/>
                </a:cubicBezTo>
                <a:cubicBezTo>
                  <a:pt x="1" y="1503"/>
                  <a:pt x="436" y="1938"/>
                  <a:pt x="970" y="1938"/>
                </a:cubicBezTo>
                <a:cubicBezTo>
                  <a:pt x="1504" y="1938"/>
                  <a:pt x="1938" y="1503"/>
                  <a:pt x="1938" y="968"/>
                </a:cubicBezTo>
                <a:cubicBezTo>
                  <a:pt x="1938" y="434"/>
                  <a:pt x="1504" y="0"/>
                  <a:pt x="9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9"/>
          <p:cNvSpPr/>
          <p:nvPr/>
        </p:nvSpPr>
        <p:spPr>
          <a:xfrm flipH="1">
            <a:off x="621295" y="4155552"/>
            <a:ext cx="179922" cy="179908"/>
          </a:xfrm>
          <a:custGeom>
            <a:avLst/>
            <a:gdLst/>
            <a:ahLst/>
            <a:cxnLst/>
            <a:rect l="l" t="t" r="r" b="b"/>
            <a:pathLst>
              <a:path w="1790" h="1790" extrusionOk="0">
                <a:moveTo>
                  <a:pt x="895" y="0"/>
                </a:moveTo>
                <a:cubicBezTo>
                  <a:pt x="401" y="0"/>
                  <a:pt x="0" y="401"/>
                  <a:pt x="0" y="895"/>
                </a:cubicBezTo>
                <a:cubicBezTo>
                  <a:pt x="0" y="1389"/>
                  <a:pt x="401" y="1790"/>
                  <a:pt x="895" y="1790"/>
                </a:cubicBezTo>
                <a:cubicBezTo>
                  <a:pt x="1389" y="1790"/>
                  <a:pt x="1789" y="1389"/>
                  <a:pt x="1789" y="895"/>
                </a:cubicBezTo>
                <a:cubicBezTo>
                  <a:pt x="1789" y="401"/>
                  <a:pt x="1389" y="0"/>
                  <a:pt x="8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105"/>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able of contents">
  <p:cSld name="BLANK_1">
    <p:spTree>
      <p:nvGrpSpPr>
        <p:cNvPr id="1" name="Shape 106"/>
        <p:cNvGrpSpPr/>
        <p:nvPr/>
      </p:nvGrpSpPr>
      <p:grpSpPr>
        <a:xfrm>
          <a:off x="0" y="0"/>
          <a:ext cx="0" cy="0"/>
          <a:chOff x="0" y="0"/>
          <a:chExt cx="0" cy="0"/>
        </a:xfrm>
      </p:grpSpPr>
      <p:sp>
        <p:nvSpPr>
          <p:cNvPr id="107" name="Google Shape;107;p13"/>
          <p:cNvSpPr txBox="1">
            <a:spLocks noGrp="1"/>
          </p:cNvSpPr>
          <p:nvPr>
            <p:ph type="title"/>
          </p:nvPr>
        </p:nvSpPr>
        <p:spPr>
          <a:xfrm>
            <a:off x="1081975" y="1156802"/>
            <a:ext cx="2336400" cy="527700"/>
          </a:xfrm>
          <a:prstGeom prst="rect">
            <a:avLst/>
          </a:prstGeom>
          <a:noFill/>
          <a:ln>
            <a:noFill/>
          </a:ln>
        </p:spPr>
        <p:txBody>
          <a:bodyPr spcFirstLastPara="1" wrap="square" lIns="91425" tIns="91425" rIns="91425" bIns="91425" anchor="b" anchorCtr="0">
            <a:noAutofit/>
          </a:bodyPr>
          <a:lstStyle>
            <a:lvl1pPr lvl="0" algn="r" rtl="0">
              <a:spcBef>
                <a:spcPts val="0"/>
              </a:spcBef>
              <a:spcAft>
                <a:spcPts val="0"/>
              </a:spcAft>
              <a:buSzPts val="2400"/>
              <a:buNone/>
              <a:defRPr sz="2000">
                <a:solidFill>
                  <a:schemeClr val="accent1"/>
                </a:solidFill>
              </a:defRPr>
            </a:lvl1pPr>
            <a:lvl2pPr lvl="1" algn="r" rtl="0">
              <a:spcBef>
                <a:spcPts val="0"/>
              </a:spcBef>
              <a:spcAft>
                <a:spcPts val="0"/>
              </a:spcAft>
              <a:buSzPts val="2400"/>
              <a:buNone/>
              <a:defRPr sz="2400"/>
            </a:lvl2pPr>
            <a:lvl3pPr lvl="2" algn="r" rtl="0">
              <a:spcBef>
                <a:spcPts val="0"/>
              </a:spcBef>
              <a:spcAft>
                <a:spcPts val="0"/>
              </a:spcAft>
              <a:buSzPts val="2400"/>
              <a:buNone/>
              <a:defRPr sz="2400"/>
            </a:lvl3pPr>
            <a:lvl4pPr lvl="3" algn="r" rtl="0">
              <a:spcBef>
                <a:spcPts val="0"/>
              </a:spcBef>
              <a:spcAft>
                <a:spcPts val="0"/>
              </a:spcAft>
              <a:buSzPts val="2400"/>
              <a:buNone/>
              <a:defRPr sz="2400"/>
            </a:lvl4pPr>
            <a:lvl5pPr lvl="4" algn="r" rtl="0">
              <a:spcBef>
                <a:spcPts val="0"/>
              </a:spcBef>
              <a:spcAft>
                <a:spcPts val="0"/>
              </a:spcAft>
              <a:buSzPts val="2400"/>
              <a:buNone/>
              <a:defRPr sz="2400"/>
            </a:lvl5pPr>
            <a:lvl6pPr lvl="5" algn="r" rtl="0">
              <a:spcBef>
                <a:spcPts val="0"/>
              </a:spcBef>
              <a:spcAft>
                <a:spcPts val="0"/>
              </a:spcAft>
              <a:buSzPts val="2400"/>
              <a:buNone/>
              <a:defRPr sz="2400"/>
            </a:lvl6pPr>
            <a:lvl7pPr lvl="6" algn="r" rtl="0">
              <a:spcBef>
                <a:spcPts val="0"/>
              </a:spcBef>
              <a:spcAft>
                <a:spcPts val="0"/>
              </a:spcAft>
              <a:buSzPts val="2400"/>
              <a:buNone/>
              <a:defRPr sz="2400"/>
            </a:lvl7pPr>
            <a:lvl8pPr lvl="7" algn="r" rtl="0">
              <a:spcBef>
                <a:spcPts val="0"/>
              </a:spcBef>
              <a:spcAft>
                <a:spcPts val="0"/>
              </a:spcAft>
              <a:buSzPts val="2400"/>
              <a:buNone/>
              <a:defRPr sz="2400"/>
            </a:lvl8pPr>
            <a:lvl9pPr lvl="8" algn="r" rtl="0">
              <a:spcBef>
                <a:spcPts val="0"/>
              </a:spcBef>
              <a:spcAft>
                <a:spcPts val="0"/>
              </a:spcAft>
              <a:buSzPts val="2400"/>
              <a:buNone/>
              <a:defRPr sz="2400"/>
            </a:lvl9pPr>
          </a:lstStyle>
          <a:p>
            <a:endParaRPr/>
          </a:p>
        </p:txBody>
      </p:sp>
      <p:sp>
        <p:nvSpPr>
          <p:cNvPr id="108" name="Google Shape;108;p13"/>
          <p:cNvSpPr txBox="1">
            <a:spLocks noGrp="1"/>
          </p:cNvSpPr>
          <p:nvPr>
            <p:ph type="subTitle" idx="1"/>
          </p:nvPr>
        </p:nvSpPr>
        <p:spPr>
          <a:xfrm>
            <a:off x="1081825" y="1618473"/>
            <a:ext cx="2336400" cy="5925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400"/>
            </a:lvl1pPr>
            <a:lvl2pPr lvl="1" algn="r" rtl="0">
              <a:lnSpc>
                <a:spcPct val="100000"/>
              </a:lnSpc>
              <a:spcBef>
                <a:spcPts val="0"/>
              </a:spcBef>
              <a:spcAft>
                <a:spcPts val="0"/>
              </a:spcAft>
              <a:buSzPts val="1400"/>
              <a:buNone/>
              <a:defRPr/>
            </a:lvl2pPr>
            <a:lvl3pPr lvl="2" algn="r" rtl="0">
              <a:lnSpc>
                <a:spcPct val="100000"/>
              </a:lnSpc>
              <a:spcBef>
                <a:spcPts val="1600"/>
              </a:spcBef>
              <a:spcAft>
                <a:spcPts val="0"/>
              </a:spcAft>
              <a:buSzPts val="1400"/>
              <a:buNone/>
              <a:defRPr/>
            </a:lvl3pPr>
            <a:lvl4pPr lvl="3" algn="r" rtl="0">
              <a:lnSpc>
                <a:spcPct val="100000"/>
              </a:lnSpc>
              <a:spcBef>
                <a:spcPts val="1600"/>
              </a:spcBef>
              <a:spcAft>
                <a:spcPts val="0"/>
              </a:spcAft>
              <a:buSzPts val="1400"/>
              <a:buNone/>
              <a:defRPr/>
            </a:lvl4pPr>
            <a:lvl5pPr lvl="4" algn="r" rtl="0">
              <a:lnSpc>
                <a:spcPct val="100000"/>
              </a:lnSpc>
              <a:spcBef>
                <a:spcPts val="1600"/>
              </a:spcBef>
              <a:spcAft>
                <a:spcPts val="0"/>
              </a:spcAft>
              <a:buSzPts val="1400"/>
              <a:buNone/>
              <a:defRPr/>
            </a:lvl5pPr>
            <a:lvl6pPr lvl="5" algn="r" rtl="0">
              <a:lnSpc>
                <a:spcPct val="100000"/>
              </a:lnSpc>
              <a:spcBef>
                <a:spcPts val="1600"/>
              </a:spcBef>
              <a:spcAft>
                <a:spcPts val="0"/>
              </a:spcAft>
              <a:buSzPts val="1400"/>
              <a:buNone/>
              <a:defRPr/>
            </a:lvl6pPr>
            <a:lvl7pPr lvl="6" algn="r" rtl="0">
              <a:lnSpc>
                <a:spcPct val="100000"/>
              </a:lnSpc>
              <a:spcBef>
                <a:spcPts val="1600"/>
              </a:spcBef>
              <a:spcAft>
                <a:spcPts val="0"/>
              </a:spcAft>
              <a:buSzPts val="1400"/>
              <a:buNone/>
              <a:defRPr/>
            </a:lvl7pPr>
            <a:lvl8pPr lvl="7" algn="r" rtl="0">
              <a:lnSpc>
                <a:spcPct val="100000"/>
              </a:lnSpc>
              <a:spcBef>
                <a:spcPts val="1600"/>
              </a:spcBef>
              <a:spcAft>
                <a:spcPts val="0"/>
              </a:spcAft>
              <a:buSzPts val="1400"/>
              <a:buNone/>
              <a:defRPr/>
            </a:lvl8pPr>
            <a:lvl9pPr lvl="8" algn="r" rtl="0">
              <a:lnSpc>
                <a:spcPct val="100000"/>
              </a:lnSpc>
              <a:spcBef>
                <a:spcPts val="1600"/>
              </a:spcBef>
              <a:spcAft>
                <a:spcPts val="1600"/>
              </a:spcAft>
              <a:buSzPts val="1400"/>
              <a:buNone/>
              <a:defRPr/>
            </a:lvl9pPr>
          </a:lstStyle>
          <a:p>
            <a:endParaRPr/>
          </a:p>
        </p:txBody>
      </p:sp>
      <p:sp>
        <p:nvSpPr>
          <p:cNvPr id="109" name="Google Shape;109;p13"/>
          <p:cNvSpPr txBox="1">
            <a:spLocks noGrp="1"/>
          </p:cNvSpPr>
          <p:nvPr>
            <p:ph type="title" idx="2" hasCustomPrompt="1"/>
          </p:nvPr>
        </p:nvSpPr>
        <p:spPr>
          <a:xfrm rot="2692">
            <a:off x="4788856" y="2655788"/>
            <a:ext cx="766200" cy="5937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110" name="Google Shape;110;p13"/>
          <p:cNvSpPr txBox="1">
            <a:spLocks noGrp="1"/>
          </p:cNvSpPr>
          <p:nvPr>
            <p:ph type="title" idx="3" hasCustomPrompt="1"/>
          </p:nvPr>
        </p:nvSpPr>
        <p:spPr>
          <a:xfrm>
            <a:off x="4788844" y="3883076"/>
            <a:ext cx="766200" cy="5934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111" name="Google Shape;111;p13"/>
          <p:cNvSpPr txBox="1">
            <a:spLocks noGrp="1"/>
          </p:cNvSpPr>
          <p:nvPr>
            <p:ph type="title" idx="4" hasCustomPrompt="1"/>
          </p:nvPr>
        </p:nvSpPr>
        <p:spPr>
          <a:xfrm>
            <a:off x="3606872" y="2655938"/>
            <a:ext cx="766200" cy="5934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112" name="Google Shape;112;p13"/>
          <p:cNvSpPr txBox="1">
            <a:spLocks noGrp="1"/>
          </p:cNvSpPr>
          <p:nvPr>
            <p:ph type="title" idx="5"/>
          </p:nvPr>
        </p:nvSpPr>
        <p:spPr>
          <a:xfrm>
            <a:off x="1081975" y="2376727"/>
            <a:ext cx="2336400" cy="527700"/>
          </a:xfrm>
          <a:prstGeom prst="rect">
            <a:avLst/>
          </a:prstGeom>
          <a:noFill/>
          <a:ln>
            <a:noFill/>
          </a:ln>
        </p:spPr>
        <p:txBody>
          <a:bodyPr spcFirstLastPara="1" wrap="square" lIns="91425" tIns="91425" rIns="91425" bIns="91425" anchor="b" anchorCtr="0">
            <a:noAutofit/>
          </a:bodyPr>
          <a:lstStyle>
            <a:lvl1pPr lvl="0" algn="r" rtl="0">
              <a:spcBef>
                <a:spcPts val="0"/>
              </a:spcBef>
              <a:spcAft>
                <a:spcPts val="0"/>
              </a:spcAft>
              <a:buSzPts val="2400"/>
              <a:buNone/>
              <a:defRPr sz="2000">
                <a:solidFill>
                  <a:schemeClr val="accent1"/>
                </a:solidFill>
              </a:defRPr>
            </a:lvl1pPr>
            <a:lvl2pPr lvl="1" algn="r" rtl="0">
              <a:spcBef>
                <a:spcPts val="0"/>
              </a:spcBef>
              <a:spcAft>
                <a:spcPts val="0"/>
              </a:spcAft>
              <a:buSzPts val="2400"/>
              <a:buNone/>
              <a:defRPr sz="2400"/>
            </a:lvl2pPr>
            <a:lvl3pPr lvl="2" algn="r" rtl="0">
              <a:spcBef>
                <a:spcPts val="0"/>
              </a:spcBef>
              <a:spcAft>
                <a:spcPts val="0"/>
              </a:spcAft>
              <a:buSzPts val="2400"/>
              <a:buNone/>
              <a:defRPr sz="2400"/>
            </a:lvl3pPr>
            <a:lvl4pPr lvl="3" algn="r" rtl="0">
              <a:spcBef>
                <a:spcPts val="0"/>
              </a:spcBef>
              <a:spcAft>
                <a:spcPts val="0"/>
              </a:spcAft>
              <a:buSzPts val="2400"/>
              <a:buNone/>
              <a:defRPr sz="2400"/>
            </a:lvl4pPr>
            <a:lvl5pPr lvl="4" algn="r" rtl="0">
              <a:spcBef>
                <a:spcPts val="0"/>
              </a:spcBef>
              <a:spcAft>
                <a:spcPts val="0"/>
              </a:spcAft>
              <a:buSzPts val="2400"/>
              <a:buNone/>
              <a:defRPr sz="2400"/>
            </a:lvl5pPr>
            <a:lvl6pPr lvl="5" algn="r" rtl="0">
              <a:spcBef>
                <a:spcPts val="0"/>
              </a:spcBef>
              <a:spcAft>
                <a:spcPts val="0"/>
              </a:spcAft>
              <a:buSzPts val="2400"/>
              <a:buNone/>
              <a:defRPr sz="2400"/>
            </a:lvl6pPr>
            <a:lvl7pPr lvl="6" algn="r" rtl="0">
              <a:spcBef>
                <a:spcPts val="0"/>
              </a:spcBef>
              <a:spcAft>
                <a:spcPts val="0"/>
              </a:spcAft>
              <a:buSzPts val="2400"/>
              <a:buNone/>
              <a:defRPr sz="2400"/>
            </a:lvl7pPr>
            <a:lvl8pPr lvl="7" algn="r" rtl="0">
              <a:spcBef>
                <a:spcPts val="0"/>
              </a:spcBef>
              <a:spcAft>
                <a:spcPts val="0"/>
              </a:spcAft>
              <a:buSzPts val="2400"/>
              <a:buNone/>
              <a:defRPr sz="2400"/>
            </a:lvl8pPr>
            <a:lvl9pPr lvl="8" algn="r" rtl="0">
              <a:spcBef>
                <a:spcPts val="0"/>
              </a:spcBef>
              <a:spcAft>
                <a:spcPts val="0"/>
              </a:spcAft>
              <a:buSzPts val="2400"/>
              <a:buNone/>
              <a:defRPr sz="2400"/>
            </a:lvl9pPr>
          </a:lstStyle>
          <a:p>
            <a:endParaRPr/>
          </a:p>
        </p:txBody>
      </p:sp>
      <p:sp>
        <p:nvSpPr>
          <p:cNvPr id="113" name="Google Shape;113;p13"/>
          <p:cNvSpPr txBox="1">
            <a:spLocks noGrp="1"/>
          </p:cNvSpPr>
          <p:nvPr>
            <p:ph type="subTitle" idx="6"/>
          </p:nvPr>
        </p:nvSpPr>
        <p:spPr>
          <a:xfrm>
            <a:off x="1081825" y="2838388"/>
            <a:ext cx="2336400" cy="5934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400"/>
            </a:lvl1pPr>
            <a:lvl2pPr lvl="1" algn="r" rtl="0">
              <a:lnSpc>
                <a:spcPct val="100000"/>
              </a:lnSpc>
              <a:spcBef>
                <a:spcPts val="0"/>
              </a:spcBef>
              <a:spcAft>
                <a:spcPts val="0"/>
              </a:spcAft>
              <a:buSzPts val="1400"/>
              <a:buNone/>
              <a:defRPr/>
            </a:lvl2pPr>
            <a:lvl3pPr lvl="2" algn="r" rtl="0">
              <a:lnSpc>
                <a:spcPct val="100000"/>
              </a:lnSpc>
              <a:spcBef>
                <a:spcPts val="1600"/>
              </a:spcBef>
              <a:spcAft>
                <a:spcPts val="0"/>
              </a:spcAft>
              <a:buSzPts val="1400"/>
              <a:buNone/>
              <a:defRPr/>
            </a:lvl3pPr>
            <a:lvl4pPr lvl="3" algn="r" rtl="0">
              <a:lnSpc>
                <a:spcPct val="100000"/>
              </a:lnSpc>
              <a:spcBef>
                <a:spcPts val="1600"/>
              </a:spcBef>
              <a:spcAft>
                <a:spcPts val="0"/>
              </a:spcAft>
              <a:buSzPts val="1400"/>
              <a:buNone/>
              <a:defRPr/>
            </a:lvl4pPr>
            <a:lvl5pPr lvl="4" algn="r" rtl="0">
              <a:lnSpc>
                <a:spcPct val="100000"/>
              </a:lnSpc>
              <a:spcBef>
                <a:spcPts val="1600"/>
              </a:spcBef>
              <a:spcAft>
                <a:spcPts val="0"/>
              </a:spcAft>
              <a:buSzPts val="1400"/>
              <a:buNone/>
              <a:defRPr/>
            </a:lvl5pPr>
            <a:lvl6pPr lvl="5" algn="r" rtl="0">
              <a:lnSpc>
                <a:spcPct val="100000"/>
              </a:lnSpc>
              <a:spcBef>
                <a:spcPts val="1600"/>
              </a:spcBef>
              <a:spcAft>
                <a:spcPts val="0"/>
              </a:spcAft>
              <a:buSzPts val="1400"/>
              <a:buNone/>
              <a:defRPr/>
            </a:lvl6pPr>
            <a:lvl7pPr lvl="6" algn="r" rtl="0">
              <a:lnSpc>
                <a:spcPct val="100000"/>
              </a:lnSpc>
              <a:spcBef>
                <a:spcPts val="1600"/>
              </a:spcBef>
              <a:spcAft>
                <a:spcPts val="0"/>
              </a:spcAft>
              <a:buSzPts val="1400"/>
              <a:buNone/>
              <a:defRPr/>
            </a:lvl7pPr>
            <a:lvl8pPr lvl="7" algn="r" rtl="0">
              <a:lnSpc>
                <a:spcPct val="100000"/>
              </a:lnSpc>
              <a:spcBef>
                <a:spcPts val="1600"/>
              </a:spcBef>
              <a:spcAft>
                <a:spcPts val="0"/>
              </a:spcAft>
              <a:buSzPts val="1400"/>
              <a:buNone/>
              <a:defRPr/>
            </a:lvl8pPr>
            <a:lvl9pPr lvl="8" algn="r" rtl="0">
              <a:lnSpc>
                <a:spcPct val="100000"/>
              </a:lnSpc>
              <a:spcBef>
                <a:spcPts val="1600"/>
              </a:spcBef>
              <a:spcAft>
                <a:spcPts val="1600"/>
              </a:spcAft>
              <a:buSzPts val="1400"/>
              <a:buNone/>
              <a:defRPr/>
            </a:lvl9pPr>
          </a:lstStyle>
          <a:p>
            <a:endParaRPr/>
          </a:p>
        </p:txBody>
      </p:sp>
      <p:sp>
        <p:nvSpPr>
          <p:cNvPr id="114" name="Google Shape;114;p13"/>
          <p:cNvSpPr txBox="1">
            <a:spLocks noGrp="1"/>
          </p:cNvSpPr>
          <p:nvPr>
            <p:ph type="title" idx="7"/>
          </p:nvPr>
        </p:nvSpPr>
        <p:spPr>
          <a:xfrm>
            <a:off x="1081975" y="3598527"/>
            <a:ext cx="2336400" cy="527700"/>
          </a:xfrm>
          <a:prstGeom prst="rect">
            <a:avLst/>
          </a:prstGeom>
          <a:noFill/>
          <a:ln>
            <a:noFill/>
          </a:ln>
        </p:spPr>
        <p:txBody>
          <a:bodyPr spcFirstLastPara="1" wrap="square" lIns="91425" tIns="91425" rIns="91425" bIns="91425" anchor="b" anchorCtr="0">
            <a:noAutofit/>
          </a:bodyPr>
          <a:lstStyle>
            <a:lvl1pPr lvl="0" algn="r" rtl="0">
              <a:spcBef>
                <a:spcPts val="0"/>
              </a:spcBef>
              <a:spcAft>
                <a:spcPts val="0"/>
              </a:spcAft>
              <a:buSzPts val="2400"/>
              <a:buNone/>
              <a:defRPr sz="2000">
                <a:solidFill>
                  <a:schemeClr val="accent1"/>
                </a:solidFill>
              </a:defRPr>
            </a:lvl1pPr>
            <a:lvl2pPr lvl="1" algn="r" rtl="0">
              <a:spcBef>
                <a:spcPts val="0"/>
              </a:spcBef>
              <a:spcAft>
                <a:spcPts val="0"/>
              </a:spcAft>
              <a:buSzPts val="2400"/>
              <a:buNone/>
              <a:defRPr sz="2400"/>
            </a:lvl2pPr>
            <a:lvl3pPr lvl="2" algn="r" rtl="0">
              <a:spcBef>
                <a:spcPts val="0"/>
              </a:spcBef>
              <a:spcAft>
                <a:spcPts val="0"/>
              </a:spcAft>
              <a:buSzPts val="2400"/>
              <a:buNone/>
              <a:defRPr sz="2400"/>
            </a:lvl3pPr>
            <a:lvl4pPr lvl="3" algn="r" rtl="0">
              <a:spcBef>
                <a:spcPts val="0"/>
              </a:spcBef>
              <a:spcAft>
                <a:spcPts val="0"/>
              </a:spcAft>
              <a:buSzPts val="2400"/>
              <a:buNone/>
              <a:defRPr sz="2400"/>
            </a:lvl4pPr>
            <a:lvl5pPr lvl="4" algn="r" rtl="0">
              <a:spcBef>
                <a:spcPts val="0"/>
              </a:spcBef>
              <a:spcAft>
                <a:spcPts val="0"/>
              </a:spcAft>
              <a:buSzPts val="2400"/>
              <a:buNone/>
              <a:defRPr sz="2400"/>
            </a:lvl5pPr>
            <a:lvl6pPr lvl="5" algn="r" rtl="0">
              <a:spcBef>
                <a:spcPts val="0"/>
              </a:spcBef>
              <a:spcAft>
                <a:spcPts val="0"/>
              </a:spcAft>
              <a:buSzPts val="2400"/>
              <a:buNone/>
              <a:defRPr sz="2400"/>
            </a:lvl6pPr>
            <a:lvl7pPr lvl="6" algn="r" rtl="0">
              <a:spcBef>
                <a:spcPts val="0"/>
              </a:spcBef>
              <a:spcAft>
                <a:spcPts val="0"/>
              </a:spcAft>
              <a:buSzPts val="2400"/>
              <a:buNone/>
              <a:defRPr sz="2400"/>
            </a:lvl7pPr>
            <a:lvl8pPr lvl="7" algn="r" rtl="0">
              <a:spcBef>
                <a:spcPts val="0"/>
              </a:spcBef>
              <a:spcAft>
                <a:spcPts val="0"/>
              </a:spcAft>
              <a:buSzPts val="2400"/>
              <a:buNone/>
              <a:defRPr sz="2400"/>
            </a:lvl8pPr>
            <a:lvl9pPr lvl="8" algn="r" rtl="0">
              <a:spcBef>
                <a:spcPts val="0"/>
              </a:spcBef>
              <a:spcAft>
                <a:spcPts val="0"/>
              </a:spcAft>
              <a:buSzPts val="2400"/>
              <a:buNone/>
              <a:defRPr sz="2400"/>
            </a:lvl9pPr>
          </a:lstStyle>
          <a:p>
            <a:endParaRPr/>
          </a:p>
        </p:txBody>
      </p:sp>
      <p:sp>
        <p:nvSpPr>
          <p:cNvPr id="115" name="Google Shape;115;p13"/>
          <p:cNvSpPr txBox="1">
            <a:spLocks noGrp="1"/>
          </p:cNvSpPr>
          <p:nvPr>
            <p:ph type="subTitle" idx="8"/>
          </p:nvPr>
        </p:nvSpPr>
        <p:spPr>
          <a:xfrm>
            <a:off x="1081825" y="4060174"/>
            <a:ext cx="2336400" cy="5925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400"/>
            </a:lvl1pPr>
            <a:lvl2pPr lvl="1" algn="r" rtl="0">
              <a:lnSpc>
                <a:spcPct val="100000"/>
              </a:lnSpc>
              <a:spcBef>
                <a:spcPts val="0"/>
              </a:spcBef>
              <a:spcAft>
                <a:spcPts val="0"/>
              </a:spcAft>
              <a:buSzPts val="1400"/>
              <a:buNone/>
              <a:defRPr/>
            </a:lvl2pPr>
            <a:lvl3pPr lvl="2" algn="r" rtl="0">
              <a:lnSpc>
                <a:spcPct val="100000"/>
              </a:lnSpc>
              <a:spcBef>
                <a:spcPts val="1600"/>
              </a:spcBef>
              <a:spcAft>
                <a:spcPts val="0"/>
              </a:spcAft>
              <a:buSzPts val="1400"/>
              <a:buNone/>
              <a:defRPr/>
            </a:lvl3pPr>
            <a:lvl4pPr lvl="3" algn="r" rtl="0">
              <a:lnSpc>
                <a:spcPct val="100000"/>
              </a:lnSpc>
              <a:spcBef>
                <a:spcPts val="1600"/>
              </a:spcBef>
              <a:spcAft>
                <a:spcPts val="0"/>
              </a:spcAft>
              <a:buSzPts val="1400"/>
              <a:buNone/>
              <a:defRPr/>
            </a:lvl4pPr>
            <a:lvl5pPr lvl="4" algn="r" rtl="0">
              <a:lnSpc>
                <a:spcPct val="100000"/>
              </a:lnSpc>
              <a:spcBef>
                <a:spcPts val="1600"/>
              </a:spcBef>
              <a:spcAft>
                <a:spcPts val="0"/>
              </a:spcAft>
              <a:buSzPts val="1400"/>
              <a:buNone/>
              <a:defRPr/>
            </a:lvl5pPr>
            <a:lvl6pPr lvl="5" algn="r" rtl="0">
              <a:lnSpc>
                <a:spcPct val="100000"/>
              </a:lnSpc>
              <a:spcBef>
                <a:spcPts val="1600"/>
              </a:spcBef>
              <a:spcAft>
                <a:spcPts val="0"/>
              </a:spcAft>
              <a:buSzPts val="1400"/>
              <a:buNone/>
              <a:defRPr/>
            </a:lvl6pPr>
            <a:lvl7pPr lvl="6" algn="r" rtl="0">
              <a:lnSpc>
                <a:spcPct val="100000"/>
              </a:lnSpc>
              <a:spcBef>
                <a:spcPts val="1600"/>
              </a:spcBef>
              <a:spcAft>
                <a:spcPts val="0"/>
              </a:spcAft>
              <a:buSzPts val="1400"/>
              <a:buNone/>
              <a:defRPr/>
            </a:lvl7pPr>
            <a:lvl8pPr lvl="7" algn="r" rtl="0">
              <a:lnSpc>
                <a:spcPct val="100000"/>
              </a:lnSpc>
              <a:spcBef>
                <a:spcPts val="1600"/>
              </a:spcBef>
              <a:spcAft>
                <a:spcPts val="0"/>
              </a:spcAft>
              <a:buSzPts val="1400"/>
              <a:buNone/>
              <a:defRPr/>
            </a:lvl8pPr>
            <a:lvl9pPr lvl="8" algn="r" rtl="0">
              <a:lnSpc>
                <a:spcPct val="100000"/>
              </a:lnSpc>
              <a:spcBef>
                <a:spcPts val="1600"/>
              </a:spcBef>
              <a:spcAft>
                <a:spcPts val="1600"/>
              </a:spcAft>
              <a:buSzPts val="1400"/>
              <a:buNone/>
              <a:defRPr/>
            </a:lvl9pPr>
          </a:lstStyle>
          <a:p>
            <a:endParaRPr/>
          </a:p>
        </p:txBody>
      </p:sp>
      <p:sp>
        <p:nvSpPr>
          <p:cNvPr id="116" name="Google Shape;116;p13"/>
          <p:cNvSpPr txBox="1">
            <a:spLocks noGrp="1"/>
          </p:cNvSpPr>
          <p:nvPr>
            <p:ph type="title" idx="9"/>
          </p:nvPr>
        </p:nvSpPr>
        <p:spPr>
          <a:xfrm>
            <a:off x="5725631" y="3597915"/>
            <a:ext cx="2336400" cy="527700"/>
          </a:xfrm>
          <a:prstGeom prst="rect">
            <a:avLst/>
          </a:prstGeom>
          <a:noFill/>
          <a:ln>
            <a:noFill/>
          </a:ln>
        </p:spPr>
        <p:txBody>
          <a:bodyPr spcFirstLastPara="1" wrap="square" lIns="91425" tIns="91425" rIns="91425" bIns="91425" anchor="b" anchorCtr="0">
            <a:noAutofit/>
          </a:bodyPr>
          <a:lstStyle>
            <a:lvl1pPr lvl="0" rtl="0">
              <a:spcBef>
                <a:spcPts val="0"/>
              </a:spcBef>
              <a:spcAft>
                <a:spcPts val="0"/>
              </a:spcAft>
              <a:buSzPts val="2400"/>
              <a:buNone/>
              <a:defRPr sz="2000">
                <a:solidFill>
                  <a:schemeClr val="accent1"/>
                </a:solidFill>
              </a:defRPr>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117" name="Google Shape;117;p13"/>
          <p:cNvSpPr txBox="1">
            <a:spLocks noGrp="1"/>
          </p:cNvSpPr>
          <p:nvPr>
            <p:ph type="subTitle" idx="13"/>
          </p:nvPr>
        </p:nvSpPr>
        <p:spPr>
          <a:xfrm>
            <a:off x="5725781" y="4059256"/>
            <a:ext cx="2336400" cy="592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sp>
        <p:nvSpPr>
          <p:cNvPr id="118" name="Google Shape;118;p13"/>
          <p:cNvSpPr txBox="1">
            <a:spLocks noGrp="1"/>
          </p:cNvSpPr>
          <p:nvPr>
            <p:ph type="title" idx="14"/>
          </p:nvPr>
        </p:nvSpPr>
        <p:spPr>
          <a:xfrm>
            <a:off x="5725631" y="2376090"/>
            <a:ext cx="2336400" cy="527700"/>
          </a:xfrm>
          <a:prstGeom prst="rect">
            <a:avLst/>
          </a:prstGeom>
          <a:noFill/>
          <a:ln>
            <a:noFill/>
          </a:ln>
        </p:spPr>
        <p:txBody>
          <a:bodyPr spcFirstLastPara="1" wrap="square" lIns="91425" tIns="91425" rIns="91425" bIns="91425" anchor="b" anchorCtr="0">
            <a:noAutofit/>
          </a:bodyPr>
          <a:lstStyle>
            <a:lvl1pPr lvl="0" rtl="0">
              <a:spcBef>
                <a:spcPts val="0"/>
              </a:spcBef>
              <a:spcAft>
                <a:spcPts val="0"/>
              </a:spcAft>
              <a:buSzPts val="2400"/>
              <a:buNone/>
              <a:defRPr sz="2000">
                <a:solidFill>
                  <a:schemeClr val="accent1"/>
                </a:solidFill>
              </a:defRPr>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119" name="Google Shape;119;p13"/>
          <p:cNvSpPr txBox="1">
            <a:spLocks noGrp="1"/>
          </p:cNvSpPr>
          <p:nvPr>
            <p:ph type="subTitle" idx="15"/>
          </p:nvPr>
        </p:nvSpPr>
        <p:spPr>
          <a:xfrm>
            <a:off x="5725781" y="2837432"/>
            <a:ext cx="2336400" cy="593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sp>
        <p:nvSpPr>
          <p:cNvPr id="120" name="Google Shape;120;p13"/>
          <p:cNvSpPr txBox="1">
            <a:spLocks noGrp="1"/>
          </p:cNvSpPr>
          <p:nvPr>
            <p:ph type="title" idx="16"/>
          </p:nvPr>
        </p:nvSpPr>
        <p:spPr>
          <a:xfrm>
            <a:off x="5725631" y="1156140"/>
            <a:ext cx="2336400" cy="527700"/>
          </a:xfrm>
          <a:prstGeom prst="rect">
            <a:avLst/>
          </a:prstGeom>
          <a:noFill/>
          <a:ln>
            <a:noFill/>
          </a:ln>
        </p:spPr>
        <p:txBody>
          <a:bodyPr spcFirstLastPara="1" wrap="square" lIns="91425" tIns="91425" rIns="91425" bIns="91425" anchor="b" anchorCtr="0">
            <a:noAutofit/>
          </a:bodyPr>
          <a:lstStyle>
            <a:lvl1pPr lvl="0" rtl="0">
              <a:spcBef>
                <a:spcPts val="0"/>
              </a:spcBef>
              <a:spcAft>
                <a:spcPts val="0"/>
              </a:spcAft>
              <a:buSzPts val="2400"/>
              <a:buNone/>
              <a:defRPr sz="2000">
                <a:solidFill>
                  <a:schemeClr val="accent1"/>
                </a:solidFill>
              </a:defRPr>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121" name="Google Shape;121;p13"/>
          <p:cNvSpPr txBox="1">
            <a:spLocks noGrp="1"/>
          </p:cNvSpPr>
          <p:nvPr>
            <p:ph type="subTitle" idx="17"/>
          </p:nvPr>
        </p:nvSpPr>
        <p:spPr>
          <a:xfrm>
            <a:off x="5725781" y="1617481"/>
            <a:ext cx="2336400" cy="592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sp>
        <p:nvSpPr>
          <p:cNvPr id="122" name="Google Shape;122;p13"/>
          <p:cNvSpPr txBox="1">
            <a:spLocks noGrp="1"/>
          </p:cNvSpPr>
          <p:nvPr>
            <p:ph type="title" idx="18" hasCustomPrompt="1"/>
          </p:nvPr>
        </p:nvSpPr>
        <p:spPr>
          <a:xfrm rot="2692">
            <a:off x="4788842" y="1428834"/>
            <a:ext cx="766200" cy="5931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123" name="Google Shape;123;p13"/>
          <p:cNvSpPr txBox="1">
            <a:spLocks noGrp="1"/>
          </p:cNvSpPr>
          <p:nvPr>
            <p:ph type="title" idx="19" hasCustomPrompt="1"/>
          </p:nvPr>
        </p:nvSpPr>
        <p:spPr>
          <a:xfrm rot="1346">
            <a:off x="3559428" y="1428675"/>
            <a:ext cx="766200" cy="5934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124" name="Google Shape;124;p13"/>
          <p:cNvSpPr txBox="1">
            <a:spLocks noGrp="1"/>
          </p:cNvSpPr>
          <p:nvPr>
            <p:ph type="title" idx="20" hasCustomPrompt="1"/>
          </p:nvPr>
        </p:nvSpPr>
        <p:spPr>
          <a:xfrm rot="1346">
            <a:off x="3559429" y="3883214"/>
            <a:ext cx="766200" cy="5934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125" name="Google Shape;125;p13"/>
          <p:cNvSpPr txBox="1">
            <a:spLocks noGrp="1"/>
          </p:cNvSpPr>
          <p:nvPr>
            <p:ph type="title" idx="21"/>
          </p:nvPr>
        </p:nvSpPr>
        <p:spPr>
          <a:xfrm>
            <a:off x="720000" y="540000"/>
            <a:ext cx="7704000" cy="564300"/>
          </a:xfrm>
          <a:prstGeom prst="rect">
            <a:avLst/>
          </a:prstGeom>
        </p:spPr>
        <p:txBody>
          <a:bodyPr spcFirstLastPara="1" wrap="square" lIns="91425" tIns="91425" rIns="91425" bIns="91425" anchor="ctr" anchorCtr="0">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
        <p:nvSpPr>
          <p:cNvPr id="126" name="Google Shape;126;p13"/>
          <p:cNvSpPr/>
          <p:nvPr/>
        </p:nvSpPr>
        <p:spPr>
          <a:xfrm rot="10800000" flipH="1">
            <a:off x="8403329" y="245057"/>
            <a:ext cx="776255" cy="748005"/>
          </a:xfrm>
          <a:custGeom>
            <a:avLst/>
            <a:gdLst/>
            <a:ahLst/>
            <a:cxnLst/>
            <a:rect l="l" t="t" r="r" b="b"/>
            <a:pathLst>
              <a:path w="10543" h="10160" extrusionOk="0">
                <a:moveTo>
                  <a:pt x="5271" y="0"/>
                </a:moveTo>
                <a:cubicBezTo>
                  <a:pt x="2360" y="0"/>
                  <a:pt x="0" y="2275"/>
                  <a:pt x="0" y="5080"/>
                </a:cubicBezTo>
                <a:cubicBezTo>
                  <a:pt x="0" y="6427"/>
                  <a:pt x="555" y="7719"/>
                  <a:pt x="1544" y="8671"/>
                </a:cubicBezTo>
                <a:cubicBezTo>
                  <a:pt x="2532" y="9624"/>
                  <a:pt x="3873" y="10159"/>
                  <a:pt x="5271" y="10159"/>
                </a:cubicBezTo>
                <a:cubicBezTo>
                  <a:pt x="6669" y="10159"/>
                  <a:pt x="8010" y="9624"/>
                  <a:pt x="8999" y="8671"/>
                </a:cubicBezTo>
                <a:cubicBezTo>
                  <a:pt x="9987" y="7719"/>
                  <a:pt x="10543" y="6427"/>
                  <a:pt x="10543" y="5080"/>
                </a:cubicBezTo>
                <a:cubicBezTo>
                  <a:pt x="10543" y="3733"/>
                  <a:pt x="9987" y="2441"/>
                  <a:pt x="8999" y="1488"/>
                </a:cubicBezTo>
                <a:cubicBezTo>
                  <a:pt x="8010" y="536"/>
                  <a:pt x="6669" y="0"/>
                  <a:pt x="527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13"/>
          <p:cNvSpPr/>
          <p:nvPr/>
        </p:nvSpPr>
        <p:spPr>
          <a:xfrm rot="10800000" flipH="1">
            <a:off x="8577909" y="996901"/>
            <a:ext cx="430942" cy="223739"/>
          </a:xfrm>
          <a:custGeom>
            <a:avLst/>
            <a:gdLst/>
            <a:ahLst/>
            <a:cxnLst/>
            <a:rect l="l" t="t" r="r" b="b"/>
            <a:pathLst>
              <a:path w="5853" h="3039" extrusionOk="0">
                <a:moveTo>
                  <a:pt x="0" y="1"/>
                </a:moveTo>
                <a:lnTo>
                  <a:pt x="0" y="2"/>
                </a:lnTo>
                <a:cubicBezTo>
                  <a:pt x="0" y="1679"/>
                  <a:pt x="1311" y="3038"/>
                  <a:pt x="2927" y="3038"/>
                </a:cubicBezTo>
                <a:cubicBezTo>
                  <a:pt x="4543" y="3038"/>
                  <a:pt x="5852" y="1679"/>
                  <a:pt x="5852" y="2"/>
                </a:cubicBezTo>
                <a:lnTo>
                  <a:pt x="585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13"/>
          <p:cNvSpPr/>
          <p:nvPr/>
        </p:nvSpPr>
        <p:spPr>
          <a:xfrm rot="10800000" flipH="1">
            <a:off x="-1" y="4239151"/>
            <a:ext cx="895354" cy="904357"/>
          </a:xfrm>
          <a:custGeom>
            <a:avLst/>
            <a:gdLst/>
            <a:ahLst/>
            <a:cxnLst/>
            <a:rect l="l" t="t" r="r" b="b"/>
            <a:pathLst>
              <a:path w="12738" h="12867" extrusionOk="0">
                <a:moveTo>
                  <a:pt x="0" y="1"/>
                </a:moveTo>
                <a:lnTo>
                  <a:pt x="0" y="12866"/>
                </a:lnTo>
                <a:cubicBezTo>
                  <a:pt x="3501" y="12832"/>
                  <a:pt x="6668" y="11399"/>
                  <a:pt x="8969" y="9099"/>
                </a:cubicBezTo>
                <a:cubicBezTo>
                  <a:pt x="11296" y="6772"/>
                  <a:pt x="12736" y="3558"/>
                  <a:pt x="12737" y="8"/>
                </a:cubicBezTo>
                <a:lnTo>
                  <a:pt x="12731" y="8"/>
                </a:lnTo>
                <a:lnTo>
                  <a:pt x="1273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13"/>
          <p:cNvSpPr/>
          <p:nvPr/>
        </p:nvSpPr>
        <p:spPr>
          <a:xfrm rot="10800000" flipH="1">
            <a:off x="338317" y="4247437"/>
            <a:ext cx="537156" cy="517579"/>
          </a:xfrm>
          <a:custGeom>
            <a:avLst/>
            <a:gdLst/>
            <a:ahLst/>
            <a:cxnLst/>
            <a:rect l="l" t="t" r="r" b="b"/>
            <a:pathLst>
              <a:path w="7642" h="7364" extrusionOk="0">
                <a:moveTo>
                  <a:pt x="3821" y="1"/>
                </a:moveTo>
                <a:cubicBezTo>
                  <a:pt x="1711" y="1"/>
                  <a:pt x="1" y="1650"/>
                  <a:pt x="1" y="3683"/>
                </a:cubicBezTo>
                <a:cubicBezTo>
                  <a:pt x="1" y="5716"/>
                  <a:pt x="1711" y="7364"/>
                  <a:pt x="3821" y="7364"/>
                </a:cubicBezTo>
                <a:cubicBezTo>
                  <a:pt x="5932" y="7364"/>
                  <a:pt x="7642" y="5716"/>
                  <a:pt x="7642" y="3683"/>
                </a:cubicBezTo>
                <a:cubicBezTo>
                  <a:pt x="7642" y="1650"/>
                  <a:pt x="5932" y="1"/>
                  <a:pt x="38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0" name="Google Shape;130;p13"/>
          <p:cNvGrpSpPr/>
          <p:nvPr/>
        </p:nvGrpSpPr>
        <p:grpSpPr>
          <a:xfrm>
            <a:off x="257393" y="3130139"/>
            <a:ext cx="160278" cy="836285"/>
            <a:chOff x="4353857" y="3738884"/>
            <a:chExt cx="68686" cy="358367"/>
          </a:xfrm>
        </p:grpSpPr>
        <p:sp>
          <p:nvSpPr>
            <p:cNvPr id="131" name="Google Shape;131;p13"/>
            <p:cNvSpPr/>
            <p:nvPr/>
          </p:nvSpPr>
          <p:spPr>
            <a:xfrm>
              <a:off x="4353857" y="3884856"/>
              <a:ext cx="68368" cy="68363"/>
            </a:xfrm>
            <a:custGeom>
              <a:avLst/>
              <a:gdLst/>
              <a:ahLst/>
              <a:cxnLst/>
              <a:rect l="l" t="t" r="r" b="b"/>
              <a:pathLst>
                <a:path w="1938" h="1938" extrusionOk="0">
                  <a:moveTo>
                    <a:pt x="970" y="149"/>
                  </a:moveTo>
                  <a:cubicBezTo>
                    <a:pt x="1421" y="149"/>
                    <a:pt x="1789" y="517"/>
                    <a:pt x="1789" y="969"/>
                  </a:cubicBezTo>
                  <a:cubicBezTo>
                    <a:pt x="1789" y="1421"/>
                    <a:pt x="1421" y="1788"/>
                    <a:pt x="970" y="1788"/>
                  </a:cubicBezTo>
                  <a:cubicBezTo>
                    <a:pt x="517" y="1788"/>
                    <a:pt x="150" y="1421"/>
                    <a:pt x="150" y="969"/>
                  </a:cubicBezTo>
                  <a:cubicBezTo>
                    <a:pt x="150" y="517"/>
                    <a:pt x="517" y="149"/>
                    <a:pt x="970" y="149"/>
                  </a:cubicBezTo>
                  <a:close/>
                  <a:moveTo>
                    <a:pt x="970" y="0"/>
                  </a:moveTo>
                  <a:cubicBezTo>
                    <a:pt x="435" y="0"/>
                    <a:pt x="0" y="435"/>
                    <a:pt x="0" y="969"/>
                  </a:cubicBezTo>
                  <a:cubicBezTo>
                    <a:pt x="0" y="1503"/>
                    <a:pt x="435" y="1938"/>
                    <a:pt x="970" y="1938"/>
                  </a:cubicBezTo>
                  <a:cubicBezTo>
                    <a:pt x="1503" y="1938"/>
                    <a:pt x="1938" y="1503"/>
                    <a:pt x="1938" y="969"/>
                  </a:cubicBezTo>
                  <a:cubicBezTo>
                    <a:pt x="1938" y="435"/>
                    <a:pt x="1503" y="0"/>
                    <a:pt x="9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13"/>
            <p:cNvSpPr/>
            <p:nvPr/>
          </p:nvSpPr>
          <p:spPr>
            <a:xfrm>
              <a:off x="4359431" y="4034108"/>
              <a:ext cx="63111" cy="63142"/>
            </a:xfrm>
            <a:custGeom>
              <a:avLst/>
              <a:gdLst/>
              <a:ahLst/>
              <a:cxnLst/>
              <a:rect l="l" t="t" r="r" b="b"/>
              <a:pathLst>
                <a:path w="1789" h="1790" extrusionOk="0">
                  <a:moveTo>
                    <a:pt x="895" y="0"/>
                  </a:moveTo>
                  <a:cubicBezTo>
                    <a:pt x="401" y="0"/>
                    <a:pt x="0" y="401"/>
                    <a:pt x="0" y="895"/>
                  </a:cubicBezTo>
                  <a:cubicBezTo>
                    <a:pt x="0" y="1389"/>
                    <a:pt x="401" y="1790"/>
                    <a:pt x="895" y="1790"/>
                  </a:cubicBezTo>
                  <a:cubicBezTo>
                    <a:pt x="1389" y="1790"/>
                    <a:pt x="1788" y="1389"/>
                    <a:pt x="1788" y="895"/>
                  </a:cubicBezTo>
                  <a:cubicBezTo>
                    <a:pt x="1788" y="401"/>
                    <a:pt x="1389" y="0"/>
                    <a:pt x="89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13"/>
            <p:cNvSpPr/>
            <p:nvPr/>
          </p:nvSpPr>
          <p:spPr>
            <a:xfrm>
              <a:off x="4356503" y="3738884"/>
              <a:ext cx="63111" cy="63107"/>
            </a:xfrm>
            <a:custGeom>
              <a:avLst/>
              <a:gdLst/>
              <a:ahLst/>
              <a:cxnLst/>
              <a:rect l="l" t="t" r="r" b="b"/>
              <a:pathLst>
                <a:path w="1789" h="1789" extrusionOk="0">
                  <a:moveTo>
                    <a:pt x="895" y="1"/>
                  </a:moveTo>
                  <a:cubicBezTo>
                    <a:pt x="401" y="1"/>
                    <a:pt x="0" y="401"/>
                    <a:pt x="0" y="894"/>
                  </a:cubicBezTo>
                  <a:cubicBezTo>
                    <a:pt x="0" y="1388"/>
                    <a:pt x="401" y="1789"/>
                    <a:pt x="895" y="1789"/>
                  </a:cubicBezTo>
                  <a:cubicBezTo>
                    <a:pt x="1389" y="1789"/>
                    <a:pt x="1788" y="1388"/>
                    <a:pt x="1788" y="894"/>
                  </a:cubicBezTo>
                  <a:cubicBezTo>
                    <a:pt x="1788" y="401"/>
                    <a:pt x="1389" y="1"/>
                    <a:pt x="89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4" name="Google Shape;134;p13"/>
          <p:cNvGrpSpPr/>
          <p:nvPr/>
        </p:nvGrpSpPr>
        <p:grpSpPr>
          <a:xfrm>
            <a:off x="8687865" y="1428514"/>
            <a:ext cx="160291" cy="426892"/>
            <a:chOff x="3957109" y="2788972"/>
            <a:chExt cx="69285" cy="184562"/>
          </a:xfrm>
        </p:grpSpPr>
        <p:sp>
          <p:nvSpPr>
            <p:cNvPr id="135" name="Google Shape;135;p13"/>
            <p:cNvSpPr/>
            <p:nvPr/>
          </p:nvSpPr>
          <p:spPr>
            <a:xfrm>
              <a:off x="3963248" y="2910392"/>
              <a:ext cx="63147" cy="63142"/>
            </a:xfrm>
            <a:custGeom>
              <a:avLst/>
              <a:gdLst/>
              <a:ahLst/>
              <a:cxnLst/>
              <a:rect l="l" t="t" r="r" b="b"/>
              <a:pathLst>
                <a:path w="1790" h="1790" extrusionOk="0">
                  <a:moveTo>
                    <a:pt x="895" y="0"/>
                  </a:moveTo>
                  <a:cubicBezTo>
                    <a:pt x="401" y="0"/>
                    <a:pt x="0" y="401"/>
                    <a:pt x="0" y="895"/>
                  </a:cubicBezTo>
                  <a:cubicBezTo>
                    <a:pt x="0" y="1389"/>
                    <a:pt x="401" y="1790"/>
                    <a:pt x="895" y="1790"/>
                  </a:cubicBezTo>
                  <a:cubicBezTo>
                    <a:pt x="1389" y="1790"/>
                    <a:pt x="1789" y="1389"/>
                    <a:pt x="1789" y="895"/>
                  </a:cubicBezTo>
                  <a:cubicBezTo>
                    <a:pt x="1789" y="401"/>
                    <a:pt x="1389" y="0"/>
                    <a:pt x="895" y="0"/>
                  </a:cubicBezTo>
                  <a:close/>
                </a:path>
              </a:pathLst>
            </a:custGeom>
            <a:solidFill>
              <a:srgbClr val="FD62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13"/>
            <p:cNvSpPr/>
            <p:nvPr/>
          </p:nvSpPr>
          <p:spPr>
            <a:xfrm>
              <a:off x="3957109" y="2788972"/>
              <a:ext cx="68403" cy="68363"/>
            </a:xfrm>
            <a:custGeom>
              <a:avLst/>
              <a:gdLst/>
              <a:ahLst/>
              <a:cxnLst/>
              <a:rect l="l" t="t" r="r" b="b"/>
              <a:pathLst>
                <a:path w="1939" h="1938" extrusionOk="0">
                  <a:moveTo>
                    <a:pt x="970" y="148"/>
                  </a:moveTo>
                  <a:cubicBezTo>
                    <a:pt x="1422" y="148"/>
                    <a:pt x="1790" y="517"/>
                    <a:pt x="1790" y="968"/>
                  </a:cubicBezTo>
                  <a:cubicBezTo>
                    <a:pt x="1790" y="1421"/>
                    <a:pt x="1422" y="1788"/>
                    <a:pt x="970" y="1788"/>
                  </a:cubicBezTo>
                  <a:cubicBezTo>
                    <a:pt x="518" y="1788"/>
                    <a:pt x="150" y="1421"/>
                    <a:pt x="150" y="968"/>
                  </a:cubicBezTo>
                  <a:cubicBezTo>
                    <a:pt x="150" y="516"/>
                    <a:pt x="518" y="148"/>
                    <a:pt x="970" y="148"/>
                  </a:cubicBezTo>
                  <a:close/>
                  <a:moveTo>
                    <a:pt x="970" y="0"/>
                  </a:moveTo>
                  <a:cubicBezTo>
                    <a:pt x="436" y="0"/>
                    <a:pt x="1" y="434"/>
                    <a:pt x="1" y="968"/>
                  </a:cubicBezTo>
                  <a:cubicBezTo>
                    <a:pt x="1" y="1503"/>
                    <a:pt x="436" y="1938"/>
                    <a:pt x="970" y="1938"/>
                  </a:cubicBezTo>
                  <a:cubicBezTo>
                    <a:pt x="1504" y="1938"/>
                    <a:pt x="1938" y="1503"/>
                    <a:pt x="1938" y="968"/>
                  </a:cubicBezTo>
                  <a:cubicBezTo>
                    <a:pt x="1938" y="434"/>
                    <a:pt x="1504" y="0"/>
                    <a:pt x="970" y="0"/>
                  </a:cubicBezTo>
                  <a:close/>
                </a:path>
              </a:pathLst>
            </a:custGeom>
            <a:solidFill>
              <a:srgbClr val="6060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7" name="Google Shape;137;p13"/>
          <p:cNvSpPr/>
          <p:nvPr/>
        </p:nvSpPr>
        <p:spPr>
          <a:xfrm rot="10800000" flipH="1">
            <a:off x="7570413" y="-45035"/>
            <a:ext cx="661175" cy="661204"/>
          </a:xfrm>
          <a:custGeom>
            <a:avLst/>
            <a:gdLst/>
            <a:ahLst/>
            <a:cxnLst/>
            <a:rect l="l" t="t" r="r" b="b"/>
            <a:pathLst>
              <a:path w="8980" h="8981" extrusionOk="0">
                <a:moveTo>
                  <a:pt x="8979" y="1"/>
                </a:moveTo>
                <a:cubicBezTo>
                  <a:pt x="4019" y="1"/>
                  <a:pt x="0" y="4021"/>
                  <a:pt x="0" y="8981"/>
                </a:cubicBezTo>
                <a:lnTo>
                  <a:pt x="8979" y="8981"/>
                </a:lnTo>
                <a:lnTo>
                  <a:pt x="897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2">
  <p:cSld name="TITLE_ONLY_2">
    <p:spTree>
      <p:nvGrpSpPr>
        <p:cNvPr id="1" name="Shape 165"/>
        <p:cNvGrpSpPr/>
        <p:nvPr/>
      </p:nvGrpSpPr>
      <p:grpSpPr>
        <a:xfrm>
          <a:off x="0" y="0"/>
          <a:ext cx="0" cy="0"/>
          <a:chOff x="0" y="0"/>
          <a:chExt cx="0" cy="0"/>
        </a:xfrm>
      </p:grpSpPr>
      <p:sp>
        <p:nvSpPr>
          <p:cNvPr id="166" name="Google Shape;166;p18"/>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
        <p:nvSpPr>
          <p:cNvPr id="167" name="Google Shape;167;p18"/>
          <p:cNvSpPr/>
          <p:nvPr/>
        </p:nvSpPr>
        <p:spPr>
          <a:xfrm flipH="1">
            <a:off x="8334709" y="3608575"/>
            <a:ext cx="1164600" cy="1540500"/>
          </a:xfrm>
          <a:prstGeom prst="round2SameRect">
            <a:avLst>
              <a:gd name="adj1" fmla="val 50000"/>
              <a:gd name="adj2" fmla="val 0"/>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8" name="Google Shape;168;p18"/>
          <p:cNvGrpSpPr/>
          <p:nvPr/>
        </p:nvGrpSpPr>
        <p:grpSpPr>
          <a:xfrm flipH="1">
            <a:off x="7383150" y="4504096"/>
            <a:ext cx="1609195" cy="1412713"/>
            <a:chOff x="1689625" y="3620533"/>
            <a:chExt cx="766539" cy="672945"/>
          </a:xfrm>
        </p:grpSpPr>
        <p:sp>
          <p:nvSpPr>
            <p:cNvPr id="169" name="Google Shape;169;p18"/>
            <p:cNvSpPr/>
            <p:nvPr/>
          </p:nvSpPr>
          <p:spPr>
            <a:xfrm>
              <a:off x="2000221" y="3620533"/>
              <a:ext cx="402234" cy="402170"/>
            </a:xfrm>
            <a:custGeom>
              <a:avLst/>
              <a:gdLst/>
              <a:ahLst/>
              <a:cxnLst/>
              <a:rect l="l" t="t" r="r" b="b"/>
              <a:pathLst>
                <a:path w="11402" h="11401" extrusionOk="0">
                  <a:moveTo>
                    <a:pt x="0" y="1"/>
                  </a:moveTo>
                  <a:lnTo>
                    <a:pt x="0" y="149"/>
                  </a:lnTo>
                  <a:cubicBezTo>
                    <a:pt x="6205" y="149"/>
                    <a:pt x="11252" y="5197"/>
                    <a:pt x="11252" y="11401"/>
                  </a:cubicBezTo>
                  <a:lnTo>
                    <a:pt x="11401" y="11401"/>
                  </a:lnTo>
                  <a:cubicBezTo>
                    <a:pt x="11401" y="5115"/>
                    <a:pt x="6287" y="1"/>
                    <a:pt x="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18"/>
            <p:cNvSpPr/>
            <p:nvPr/>
          </p:nvSpPr>
          <p:spPr>
            <a:xfrm>
              <a:off x="2393017" y="3659336"/>
              <a:ext cx="63147" cy="63107"/>
            </a:xfrm>
            <a:custGeom>
              <a:avLst/>
              <a:gdLst/>
              <a:ahLst/>
              <a:cxnLst/>
              <a:rect l="l" t="t" r="r" b="b"/>
              <a:pathLst>
                <a:path w="1790" h="1789" extrusionOk="0">
                  <a:moveTo>
                    <a:pt x="895" y="1"/>
                  </a:moveTo>
                  <a:cubicBezTo>
                    <a:pt x="401" y="1"/>
                    <a:pt x="0" y="401"/>
                    <a:pt x="0" y="895"/>
                  </a:cubicBezTo>
                  <a:cubicBezTo>
                    <a:pt x="0" y="1389"/>
                    <a:pt x="401" y="1789"/>
                    <a:pt x="895" y="1789"/>
                  </a:cubicBezTo>
                  <a:cubicBezTo>
                    <a:pt x="1389" y="1789"/>
                    <a:pt x="1790" y="1389"/>
                    <a:pt x="1790" y="895"/>
                  </a:cubicBezTo>
                  <a:cubicBezTo>
                    <a:pt x="1790" y="401"/>
                    <a:pt x="1389" y="1"/>
                    <a:pt x="8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18"/>
            <p:cNvSpPr/>
            <p:nvPr/>
          </p:nvSpPr>
          <p:spPr>
            <a:xfrm>
              <a:off x="1723739" y="3747809"/>
              <a:ext cx="545708" cy="545669"/>
            </a:xfrm>
            <a:custGeom>
              <a:avLst/>
              <a:gdLst/>
              <a:ahLst/>
              <a:cxnLst/>
              <a:rect l="l" t="t" r="r" b="b"/>
              <a:pathLst>
                <a:path w="15469" h="15469" extrusionOk="0">
                  <a:moveTo>
                    <a:pt x="7735" y="1"/>
                  </a:moveTo>
                  <a:cubicBezTo>
                    <a:pt x="5684" y="1"/>
                    <a:pt x="3716" y="816"/>
                    <a:pt x="2266" y="2265"/>
                  </a:cubicBezTo>
                  <a:cubicBezTo>
                    <a:pt x="815" y="3716"/>
                    <a:pt x="1" y="5684"/>
                    <a:pt x="1" y="7735"/>
                  </a:cubicBezTo>
                  <a:cubicBezTo>
                    <a:pt x="1" y="9786"/>
                    <a:pt x="815" y="11753"/>
                    <a:pt x="2266" y="13204"/>
                  </a:cubicBezTo>
                  <a:cubicBezTo>
                    <a:pt x="3716" y="14654"/>
                    <a:pt x="5684" y="15468"/>
                    <a:pt x="7735" y="15468"/>
                  </a:cubicBezTo>
                  <a:cubicBezTo>
                    <a:pt x="9786" y="15468"/>
                    <a:pt x="11754" y="14654"/>
                    <a:pt x="13203" y="13204"/>
                  </a:cubicBezTo>
                  <a:cubicBezTo>
                    <a:pt x="14654" y="11753"/>
                    <a:pt x="15469" y="9786"/>
                    <a:pt x="15469" y="7735"/>
                  </a:cubicBezTo>
                  <a:cubicBezTo>
                    <a:pt x="15469" y="5684"/>
                    <a:pt x="14654" y="3716"/>
                    <a:pt x="13203" y="2265"/>
                  </a:cubicBezTo>
                  <a:cubicBezTo>
                    <a:pt x="11754" y="816"/>
                    <a:pt x="9786" y="1"/>
                    <a:pt x="773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18"/>
            <p:cNvSpPr/>
            <p:nvPr/>
          </p:nvSpPr>
          <p:spPr>
            <a:xfrm>
              <a:off x="1689625" y="3688157"/>
              <a:ext cx="148836" cy="148825"/>
            </a:xfrm>
            <a:custGeom>
              <a:avLst/>
              <a:gdLst/>
              <a:ahLst/>
              <a:cxnLst/>
              <a:rect l="l" t="t" r="r" b="b"/>
              <a:pathLst>
                <a:path w="4219" h="4219" extrusionOk="0">
                  <a:moveTo>
                    <a:pt x="2109" y="0"/>
                  </a:moveTo>
                  <a:cubicBezTo>
                    <a:pt x="945" y="0"/>
                    <a:pt x="0" y="945"/>
                    <a:pt x="0" y="2109"/>
                  </a:cubicBezTo>
                  <a:cubicBezTo>
                    <a:pt x="0" y="3275"/>
                    <a:pt x="945" y="4219"/>
                    <a:pt x="2109" y="4219"/>
                  </a:cubicBezTo>
                  <a:cubicBezTo>
                    <a:pt x="3275" y="4219"/>
                    <a:pt x="4218" y="3275"/>
                    <a:pt x="4218" y="2109"/>
                  </a:cubicBezTo>
                  <a:cubicBezTo>
                    <a:pt x="4218" y="945"/>
                    <a:pt x="3275" y="0"/>
                    <a:pt x="21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73" name="Google Shape;173;p18"/>
          <p:cNvCxnSpPr/>
          <p:nvPr/>
        </p:nvCxnSpPr>
        <p:spPr>
          <a:xfrm rot="10800000">
            <a:off x="5200751" y="4665775"/>
            <a:ext cx="1994400" cy="0"/>
          </a:xfrm>
          <a:prstGeom prst="straightConnector1">
            <a:avLst/>
          </a:prstGeom>
          <a:noFill/>
          <a:ln w="19050" cap="flat" cmpd="sng">
            <a:solidFill>
              <a:schemeClr val="dk1"/>
            </a:solidFill>
            <a:prstDash val="solid"/>
            <a:round/>
            <a:headEnd type="none" w="med" len="med"/>
            <a:tailEnd type="none" w="med" len="med"/>
          </a:ln>
        </p:spPr>
      </p:cxn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only 3">
  <p:cSld name="TITLE_ONLY_3">
    <p:spTree>
      <p:nvGrpSpPr>
        <p:cNvPr id="1" name="Shape 174"/>
        <p:cNvGrpSpPr/>
        <p:nvPr/>
      </p:nvGrpSpPr>
      <p:grpSpPr>
        <a:xfrm>
          <a:off x="0" y="0"/>
          <a:ext cx="0" cy="0"/>
          <a:chOff x="0" y="0"/>
          <a:chExt cx="0" cy="0"/>
        </a:xfrm>
      </p:grpSpPr>
      <p:sp>
        <p:nvSpPr>
          <p:cNvPr id="175" name="Google Shape;175;p19"/>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
        <p:nvSpPr>
          <p:cNvPr id="176" name="Google Shape;176;p19"/>
          <p:cNvSpPr/>
          <p:nvPr/>
        </p:nvSpPr>
        <p:spPr>
          <a:xfrm>
            <a:off x="7258115" y="-26"/>
            <a:ext cx="1419228" cy="736399"/>
          </a:xfrm>
          <a:custGeom>
            <a:avLst/>
            <a:gdLst/>
            <a:ahLst/>
            <a:cxnLst/>
            <a:rect l="l" t="t" r="r" b="b"/>
            <a:pathLst>
              <a:path w="6109" h="3170" extrusionOk="0">
                <a:moveTo>
                  <a:pt x="1" y="0"/>
                </a:moveTo>
                <a:lnTo>
                  <a:pt x="1" y="1"/>
                </a:lnTo>
                <a:cubicBezTo>
                  <a:pt x="1" y="1751"/>
                  <a:pt x="1369" y="3170"/>
                  <a:pt x="3055" y="3170"/>
                </a:cubicBezTo>
                <a:cubicBezTo>
                  <a:pt x="4740" y="3170"/>
                  <a:pt x="6108" y="1751"/>
                  <a:pt x="6108" y="1"/>
                </a:cubicBezTo>
                <a:lnTo>
                  <a:pt x="610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19"/>
          <p:cNvSpPr/>
          <p:nvPr/>
        </p:nvSpPr>
        <p:spPr>
          <a:xfrm rot="10800000" flipH="1">
            <a:off x="8255668" y="539998"/>
            <a:ext cx="888414" cy="888445"/>
          </a:xfrm>
          <a:custGeom>
            <a:avLst/>
            <a:gdLst/>
            <a:ahLst/>
            <a:cxnLst/>
            <a:rect l="l" t="t" r="r" b="b"/>
            <a:pathLst>
              <a:path w="8980" h="8981" extrusionOk="0">
                <a:moveTo>
                  <a:pt x="8979" y="1"/>
                </a:moveTo>
                <a:cubicBezTo>
                  <a:pt x="4019" y="1"/>
                  <a:pt x="0" y="4021"/>
                  <a:pt x="0" y="8981"/>
                </a:cubicBezTo>
                <a:lnTo>
                  <a:pt x="8979" y="8981"/>
                </a:lnTo>
                <a:lnTo>
                  <a:pt x="897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8" name="Google Shape;178;p19"/>
          <p:cNvGrpSpPr/>
          <p:nvPr/>
        </p:nvGrpSpPr>
        <p:grpSpPr>
          <a:xfrm rot="5400000">
            <a:off x="861929" y="4187926"/>
            <a:ext cx="179925" cy="1353977"/>
            <a:chOff x="1242923" y="3608574"/>
            <a:chExt cx="69250" cy="521121"/>
          </a:xfrm>
        </p:grpSpPr>
        <p:sp>
          <p:nvSpPr>
            <p:cNvPr id="179" name="Google Shape;179;p19"/>
            <p:cNvSpPr/>
            <p:nvPr/>
          </p:nvSpPr>
          <p:spPr>
            <a:xfrm>
              <a:off x="1242923" y="3608574"/>
              <a:ext cx="68368" cy="68328"/>
            </a:xfrm>
            <a:custGeom>
              <a:avLst/>
              <a:gdLst/>
              <a:ahLst/>
              <a:cxnLst/>
              <a:rect l="l" t="t" r="r" b="b"/>
              <a:pathLst>
                <a:path w="1938" h="1937" extrusionOk="0">
                  <a:moveTo>
                    <a:pt x="969" y="149"/>
                  </a:moveTo>
                  <a:cubicBezTo>
                    <a:pt x="1421" y="149"/>
                    <a:pt x="1789" y="516"/>
                    <a:pt x="1789" y="968"/>
                  </a:cubicBezTo>
                  <a:cubicBezTo>
                    <a:pt x="1789" y="1421"/>
                    <a:pt x="1421" y="1788"/>
                    <a:pt x="969" y="1788"/>
                  </a:cubicBezTo>
                  <a:cubicBezTo>
                    <a:pt x="517" y="1788"/>
                    <a:pt x="149" y="1420"/>
                    <a:pt x="149" y="968"/>
                  </a:cubicBezTo>
                  <a:cubicBezTo>
                    <a:pt x="149" y="516"/>
                    <a:pt x="517" y="149"/>
                    <a:pt x="969" y="149"/>
                  </a:cubicBezTo>
                  <a:close/>
                  <a:moveTo>
                    <a:pt x="969" y="0"/>
                  </a:moveTo>
                  <a:cubicBezTo>
                    <a:pt x="435" y="0"/>
                    <a:pt x="0" y="434"/>
                    <a:pt x="0" y="968"/>
                  </a:cubicBezTo>
                  <a:cubicBezTo>
                    <a:pt x="0" y="1503"/>
                    <a:pt x="435" y="1937"/>
                    <a:pt x="969" y="1937"/>
                  </a:cubicBezTo>
                  <a:cubicBezTo>
                    <a:pt x="1503" y="1937"/>
                    <a:pt x="1938" y="1503"/>
                    <a:pt x="1938" y="968"/>
                  </a:cubicBezTo>
                  <a:cubicBezTo>
                    <a:pt x="1938" y="434"/>
                    <a:pt x="1503" y="0"/>
                    <a:pt x="9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19"/>
            <p:cNvSpPr/>
            <p:nvPr/>
          </p:nvSpPr>
          <p:spPr>
            <a:xfrm>
              <a:off x="1245568" y="3742447"/>
              <a:ext cx="66604" cy="387249"/>
            </a:xfrm>
            <a:custGeom>
              <a:avLst/>
              <a:gdLst/>
              <a:ahLst/>
              <a:cxnLst/>
              <a:rect l="l" t="t" r="r" b="b"/>
              <a:pathLst>
                <a:path w="1888" h="10978" extrusionOk="0">
                  <a:moveTo>
                    <a:pt x="943" y="0"/>
                  </a:moveTo>
                  <a:cubicBezTo>
                    <a:pt x="423" y="0"/>
                    <a:pt x="0" y="423"/>
                    <a:pt x="0" y="945"/>
                  </a:cubicBezTo>
                  <a:lnTo>
                    <a:pt x="0" y="10033"/>
                  </a:lnTo>
                  <a:cubicBezTo>
                    <a:pt x="0" y="10554"/>
                    <a:pt x="423" y="10977"/>
                    <a:pt x="943" y="10977"/>
                  </a:cubicBezTo>
                  <a:cubicBezTo>
                    <a:pt x="1465" y="10977"/>
                    <a:pt x="1888" y="10554"/>
                    <a:pt x="1888" y="10033"/>
                  </a:cubicBezTo>
                  <a:lnTo>
                    <a:pt x="1888" y="945"/>
                  </a:lnTo>
                  <a:cubicBezTo>
                    <a:pt x="1888" y="423"/>
                    <a:pt x="1465" y="0"/>
                    <a:pt x="9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six columns">
  <p:cSld name="BLANK_1_1_1_1_1">
    <p:spTree>
      <p:nvGrpSpPr>
        <p:cNvPr id="1" name="Shape 352"/>
        <p:cNvGrpSpPr/>
        <p:nvPr/>
      </p:nvGrpSpPr>
      <p:grpSpPr>
        <a:xfrm>
          <a:off x="0" y="0"/>
          <a:ext cx="0" cy="0"/>
          <a:chOff x="0" y="0"/>
          <a:chExt cx="0" cy="0"/>
        </a:xfrm>
      </p:grpSpPr>
      <p:sp>
        <p:nvSpPr>
          <p:cNvPr id="353" name="Google Shape;353;p36"/>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
        <p:nvSpPr>
          <p:cNvPr id="354" name="Google Shape;354;p36"/>
          <p:cNvSpPr txBox="1">
            <a:spLocks noGrp="1"/>
          </p:cNvSpPr>
          <p:nvPr>
            <p:ph type="title" idx="2"/>
          </p:nvPr>
        </p:nvSpPr>
        <p:spPr>
          <a:xfrm>
            <a:off x="923950" y="1568550"/>
            <a:ext cx="2183400" cy="527700"/>
          </a:xfrm>
          <a:prstGeom prst="rect">
            <a:avLst/>
          </a:prstGeom>
          <a:noFill/>
          <a:ln>
            <a:noFill/>
          </a:ln>
        </p:spPr>
        <p:txBody>
          <a:bodyPr spcFirstLastPara="1" wrap="square" lIns="91425" tIns="91425" rIns="91425" bIns="91425" anchor="b" anchorCtr="0">
            <a:noAutofit/>
          </a:bodyPr>
          <a:lstStyle>
            <a:lvl1pPr lvl="0" algn="ctr" rtl="0">
              <a:spcBef>
                <a:spcPts val="0"/>
              </a:spcBef>
              <a:spcAft>
                <a:spcPts val="0"/>
              </a:spcAft>
              <a:buSzPts val="2400"/>
              <a:buNone/>
              <a:defRPr sz="2000">
                <a:solidFill>
                  <a:schemeClr val="accent1"/>
                </a:solidFill>
              </a:defRPr>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355" name="Google Shape;355;p36"/>
          <p:cNvSpPr txBox="1">
            <a:spLocks noGrp="1"/>
          </p:cNvSpPr>
          <p:nvPr>
            <p:ph type="subTitle" idx="1"/>
          </p:nvPr>
        </p:nvSpPr>
        <p:spPr>
          <a:xfrm>
            <a:off x="923950" y="2031250"/>
            <a:ext cx="2183400" cy="60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56" name="Google Shape;356;p36"/>
          <p:cNvSpPr txBox="1">
            <a:spLocks noGrp="1"/>
          </p:cNvSpPr>
          <p:nvPr>
            <p:ph type="title" idx="3"/>
          </p:nvPr>
        </p:nvSpPr>
        <p:spPr>
          <a:xfrm>
            <a:off x="3480303" y="1568550"/>
            <a:ext cx="2183400" cy="527700"/>
          </a:xfrm>
          <a:prstGeom prst="rect">
            <a:avLst/>
          </a:prstGeom>
          <a:noFill/>
          <a:ln>
            <a:noFill/>
          </a:ln>
        </p:spPr>
        <p:txBody>
          <a:bodyPr spcFirstLastPara="1" wrap="square" lIns="91425" tIns="91425" rIns="91425" bIns="91425" anchor="b" anchorCtr="0">
            <a:noAutofit/>
          </a:bodyPr>
          <a:lstStyle>
            <a:lvl1pPr lvl="0" algn="ctr" rtl="0">
              <a:spcBef>
                <a:spcPts val="0"/>
              </a:spcBef>
              <a:spcAft>
                <a:spcPts val="0"/>
              </a:spcAft>
              <a:buSzPts val="2400"/>
              <a:buNone/>
              <a:defRPr sz="2000">
                <a:solidFill>
                  <a:schemeClr val="accent1"/>
                </a:solidFill>
              </a:defRPr>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357" name="Google Shape;357;p36"/>
          <p:cNvSpPr txBox="1">
            <a:spLocks noGrp="1"/>
          </p:cNvSpPr>
          <p:nvPr>
            <p:ph type="subTitle" idx="4"/>
          </p:nvPr>
        </p:nvSpPr>
        <p:spPr>
          <a:xfrm>
            <a:off x="3480308" y="2031250"/>
            <a:ext cx="2183400" cy="60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58" name="Google Shape;358;p36"/>
          <p:cNvSpPr txBox="1">
            <a:spLocks noGrp="1"/>
          </p:cNvSpPr>
          <p:nvPr>
            <p:ph type="title" idx="5"/>
          </p:nvPr>
        </p:nvSpPr>
        <p:spPr>
          <a:xfrm>
            <a:off x="923950" y="3335975"/>
            <a:ext cx="2183400" cy="527700"/>
          </a:xfrm>
          <a:prstGeom prst="rect">
            <a:avLst/>
          </a:prstGeom>
          <a:noFill/>
          <a:ln>
            <a:noFill/>
          </a:ln>
        </p:spPr>
        <p:txBody>
          <a:bodyPr spcFirstLastPara="1" wrap="square" lIns="91425" tIns="91425" rIns="91425" bIns="91425" anchor="b" anchorCtr="0">
            <a:noAutofit/>
          </a:bodyPr>
          <a:lstStyle>
            <a:lvl1pPr lvl="0" algn="ctr" rtl="0">
              <a:spcBef>
                <a:spcPts val="0"/>
              </a:spcBef>
              <a:spcAft>
                <a:spcPts val="0"/>
              </a:spcAft>
              <a:buSzPts val="2400"/>
              <a:buNone/>
              <a:defRPr sz="2000">
                <a:solidFill>
                  <a:schemeClr val="accent1"/>
                </a:solidFill>
              </a:defRPr>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359" name="Google Shape;359;p36"/>
          <p:cNvSpPr txBox="1">
            <a:spLocks noGrp="1"/>
          </p:cNvSpPr>
          <p:nvPr>
            <p:ph type="subTitle" idx="6"/>
          </p:nvPr>
        </p:nvSpPr>
        <p:spPr>
          <a:xfrm>
            <a:off x="923950" y="3798675"/>
            <a:ext cx="2183400" cy="60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60" name="Google Shape;360;p36"/>
          <p:cNvSpPr txBox="1">
            <a:spLocks noGrp="1"/>
          </p:cNvSpPr>
          <p:nvPr>
            <p:ph type="title" idx="7"/>
          </p:nvPr>
        </p:nvSpPr>
        <p:spPr>
          <a:xfrm>
            <a:off x="3480303" y="3335975"/>
            <a:ext cx="2183400" cy="527700"/>
          </a:xfrm>
          <a:prstGeom prst="rect">
            <a:avLst/>
          </a:prstGeom>
          <a:noFill/>
          <a:ln>
            <a:noFill/>
          </a:ln>
        </p:spPr>
        <p:txBody>
          <a:bodyPr spcFirstLastPara="1" wrap="square" lIns="91425" tIns="91425" rIns="91425" bIns="91425" anchor="b" anchorCtr="0">
            <a:noAutofit/>
          </a:bodyPr>
          <a:lstStyle>
            <a:lvl1pPr lvl="0" algn="ctr" rtl="0">
              <a:spcBef>
                <a:spcPts val="0"/>
              </a:spcBef>
              <a:spcAft>
                <a:spcPts val="0"/>
              </a:spcAft>
              <a:buSzPts val="2400"/>
              <a:buNone/>
              <a:defRPr sz="2000">
                <a:solidFill>
                  <a:schemeClr val="accent1"/>
                </a:solidFill>
              </a:defRPr>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361" name="Google Shape;361;p36"/>
          <p:cNvSpPr txBox="1">
            <a:spLocks noGrp="1"/>
          </p:cNvSpPr>
          <p:nvPr>
            <p:ph type="subTitle" idx="8"/>
          </p:nvPr>
        </p:nvSpPr>
        <p:spPr>
          <a:xfrm>
            <a:off x="3480308" y="3798675"/>
            <a:ext cx="2183400" cy="60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62" name="Google Shape;362;p36"/>
          <p:cNvSpPr txBox="1">
            <a:spLocks noGrp="1"/>
          </p:cNvSpPr>
          <p:nvPr>
            <p:ph type="title" idx="9"/>
          </p:nvPr>
        </p:nvSpPr>
        <p:spPr>
          <a:xfrm>
            <a:off x="6036663" y="1568550"/>
            <a:ext cx="2183400" cy="527700"/>
          </a:xfrm>
          <a:prstGeom prst="rect">
            <a:avLst/>
          </a:prstGeom>
          <a:noFill/>
          <a:ln>
            <a:noFill/>
          </a:ln>
        </p:spPr>
        <p:txBody>
          <a:bodyPr spcFirstLastPara="1" wrap="square" lIns="91425" tIns="91425" rIns="91425" bIns="91425" anchor="b" anchorCtr="0">
            <a:noAutofit/>
          </a:bodyPr>
          <a:lstStyle>
            <a:lvl1pPr lvl="0" algn="ctr" rtl="0">
              <a:spcBef>
                <a:spcPts val="0"/>
              </a:spcBef>
              <a:spcAft>
                <a:spcPts val="0"/>
              </a:spcAft>
              <a:buSzPts val="2400"/>
              <a:buNone/>
              <a:defRPr sz="2000">
                <a:solidFill>
                  <a:schemeClr val="accent1"/>
                </a:solidFill>
              </a:defRPr>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363" name="Google Shape;363;p36"/>
          <p:cNvSpPr txBox="1">
            <a:spLocks noGrp="1"/>
          </p:cNvSpPr>
          <p:nvPr>
            <p:ph type="subTitle" idx="13"/>
          </p:nvPr>
        </p:nvSpPr>
        <p:spPr>
          <a:xfrm>
            <a:off x="6036673" y="2031250"/>
            <a:ext cx="2183400" cy="60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64" name="Google Shape;364;p36"/>
          <p:cNvSpPr txBox="1">
            <a:spLocks noGrp="1"/>
          </p:cNvSpPr>
          <p:nvPr>
            <p:ph type="title" idx="14"/>
          </p:nvPr>
        </p:nvSpPr>
        <p:spPr>
          <a:xfrm>
            <a:off x="6036663" y="3335975"/>
            <a:ext cx="2183400" cy="527700"/>
          </a:xfrm>
          <a:prstGeom prst="rect">
            <a:avLst/>
          </a:prstGeom>
          <a:noFill/>
          <a:ln>
            <a:noFill/>
          </a:ln>
        </p:spPr>
        <p:txBody>
          <a:bodyPr spcFirstLastPara="1" wrap="square" lIns="91425" tIns="91425" rIns="91425" bIns="91425" anchor="b" anchorCtr="0">
            <a:noAutofit/>
          </a:bodyPr>
          <a:lstStyle>
            <a:lvl1pPr lvl="0" algn="ctr" rtl="0">
              <a:spcBef>
                <a:spcPts val="0"/>
              </a:spcBef>
              <a:spcAft>
                <a:spcPts val="0"/>
              </a:spcAft>
              <a:buSzPts val="2400"/>
              <a:buNone/>
              <a:defRPr sz="2000">
                <a:solidFill>
                  <a:schemeClr val="accent1"/>
                </a:solidFill>
              </a:defRPr>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365" name="Google Shape;365;p36"/>
          <p:cNvSpPr txBox="1">
            <a:spLocks noGrp="1"/>
          </p:cNvSpPr>
          <p:nvPr>
            <p:ph type="subTitle" idx="15"/>
          </p:nvPr>
        </p:nvSpPr>
        <p:spPr>
          <a:xfrm>
            <a:off x="6036673" y="3798675"/>
            <a:ext cx="2183400" cy="60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366" name="Google Shape;366;p36"/>
          <p:cNvGrpSpPr/>
          <p:nvPr/>
        </p:nvGrpSpPr>
        <p:grpSpPr>
          <a:xfrm rot="-5400000">
            <a:off x="545965" y="3077267"/>
            <a:ext cx="348081" cy="3306348"/>
            <a:chOff x="4320906" y="2903020"/>
            <a:chExt cx="125729" cy="1194231"/>
          </a:xfrm>
        </p:grpSpPr>
        <p:sp>
          <p:nvSpPr>
            <p:cNvPr id="367" name="Google Shape;367;p36"/>
            <p:cNvSpPr/>
            <p:nvPr/>
          </p:nvSpPr>
          <p:spPr>
            <a:xfrm>
              <a:off x="4353857" y="3884856"/>
              <a:ext cx="68368" cy="68363"/>
            </a:xfrm>
            <a:custGeom>
              <a:avLst/>
              <a:gdLst/>
              <a:ahLst/>
              <a:cxnLst/>
              <a:rect l="l" t="t" r="r" b="b"/>
              <a:pathLst>
                <a:path w="1938" h="1938" extrusionOk="0">
                  <a:moveTo>
                    <a:pt x="970" y="149"/>
                  </a:moveTo>
                  <a:cubicBezTo>
                    <a:pt x="1421" y="149"/>
                    <a:pt x="1789" y="517"/>
                    <a:pt x="1789" y="969"/>
                  </a:cubicBezTo>
                  <a:cubicBezTo>
                    <a:pt x="1789" y="1421"/>
                    <a:pt x="1421" y="1788"/>
                    <a:pt x="970" y="1788"/>
                  </a:cubicBezTo>
                  <a:cubicBezTo>
                    <a:pt x="517" y="1788"/>
                    <a:pt x="150" y="1421"/>
                    <a:pt x="150" y="969"/>
                  </a:cubicBezTo>
                  <a:cubicBezTo>
                    <a:pt x="150" y="517"/>
                    <a:pt x="517" y="149"/>
                    <a:pt x="970" y="149"/>
                  </a:cubicBezTo>
                  <a:close/>
                  <a:moveTo>
                    <a:pt x="970" y="0"/>
                  </a:moveTo>
                  <a:cubicBezTo>
                    <a:pt x="435" y="0"/>
                    <a:pt x="0" y="435"/>
                    <a:pt x="0" y="969"/>
                  </a:cubicBezTo>
                  <a:cubicBezTo>
                    <a:pt x="0" y="1503"/>
                    <a:pt x="435" y="1938"/>
                    <a:pt x="970" y="1938"/>
                  </a:cubicBezTo>
                  <a:cubicBezTo>
                    <a:pt x="1503" y="1938"/>
                    <a:pt x="1938" y="1503"/>
                    <a:pt x="1938" y="969"/>
                  </a:cubicBezTo>
                  <a:cubicBezTo>
                    <a:pt x="1938" y="435"/>
                    <a:pt x="1503" y="0"/>
                    <a:pt x="9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36"/>
            <p:cNvSpPr/>
            <p:nvPr/>
          </p:nvSpPr>
          <p:spPr>
            <a:xfrm>
              <a:off x="4359431" y="4034108"/>
              <a:ext cx="63111" cy="63142"/>
            </a:xfrm>
            <a:custGeom>
              <a:avLst/>
              <a:gdLst/>
              <a:ahLst/>
              <a:cxnLst/>
              <a:rect l="l" t="t" r="r" b="b"/>
              <a:pathLst>
                <a:path w="1789" h="1790" extrusionOk="0">
                  <a:moveTo>
                    <a:pt x="895" y="0"/>
                  </a:moveTo>
                  <a:cubicBezTo>
                    <a:pt x="401" y="0"/>
                    <a:pt x="0" y="401"/>
                    <a:pt x="0" y="895"/>
                  </a:cubicBezTo>
                  <a:cubicBezTo>
                    <a:pt x="0" y="1389"/>
                    <a:pt x="401" y="1790"/>
                    <a:pt x="895" y="1790"/>
                  </a:cubicBezTo>
                  <a:cubicBezTo>
                    <a:pt x="1389" y="1790"/>
                    <a:pt x="1788" y="1389"/>
                    <a:pt x="1788" y="895"/>
                  </a:cubicBezTo>
                  <a:cubicBezTo>
                    <a:pt x="1788" y="401"/>
                    <a:pt x="1389" y="0"/>
                    <a:pt x="89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36"/>
            <p:cNvSpPr/>
            <p:nvPr/>
          </p:nvSpPr>
          <p:spPr>
            <a:xfrm>
              <a:off x="4356503" y="3738884"/>
              <a:ext cx="63111" cy="63107"/>
            </a:xfrm>
            <a:custGeom>
              <a:avLst/>
              <a:gdLst/>
              <a:ahLst/>
              <a:cxnLst/>
              <a:rect l="l" t="t" r="r" b="b"/>
              <a:pathLst>
                <a:path w="1789" h="1789" extrusionOk="0">
                  <a:moveTo>
                    <a:pt x="895" y="1"/>
                  </a:moveTo>
                  <a:cubicBezTo>
                    <a:pt x="401" y="1"/>
                    <a:pt x="0" y="401"/>
                    <a:pt x="0" y="894"/>
                  </a:cubicBezTo>
                  <a:cubicBezTo>
                    <a:pt x="0" y="1388"/>
                    <a:pt x="401" y="1789"/>
                    <a:pt x="895" y="1789"/>
                  </a:cubicBezTo>
                  <a:cubicBezTo>
                    <a:pt x="1389" y="1789"/>
                    <a:pt x="1788" y="1388"/>
                    <a:pt x="1788" y="894"/>
                  </a:cubicBezTo>
                  <a:cubicBezTo>
                    <a:pt x="1788" y="401"/>
                    <a:pt x="1389" y="1"/>
                    <a:pt x="89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36"/>
            <p:cNvSpPr/>
            <p:nvPr/>
          </p:nvSpPr>
          <p:spPr>
            <a:xfrm>
              <a:off x="4320906" y="2903020"/>
              <a:ext cx="125729" cy="705112"/>
            </a:xfrm>
            <a:custGeom>
              <a:avLst/>
              <a:gdLst/>
              <a:ahLst/>
              <a:cxnLst/>
              <a:rect l="l" t="t" r="r" b="b"/>
              <a:pathLst>
                <a:path w="3564" h="19989" extrusionOk="0">
                  <a:moveTo>
                    <a:pt x="1782" y="149"/>
                  </a:moveTo>
                  <a:cubicBezTo>
                    <a:pt x="2682" y="149"/>
                    <a:pt x="3414" y="882"/>
                    <a:pt x="3414" y="1782"/>
                  </a:cubicBezTo>
                  <a:lnTo>
                    <a:pt x="3414" y="18208"/>
                  </a:lnTo>
                  <a:cubicBezTo>
                    <a:pt x="3414" y="19108"/>
                    <a:pt x="2682" y="19840"/>
                    <a:pt x="1782" y="19840"/>
                  </a:cubicBezTo>
                  <a:cubicBezTo>
                    <a:pt x="881" y="19840"/>
                    <a:pt x="150" y="19108"/>
                    <a:pt x="150" y="18208"/>
                  </a:cubicBezTo>
                  <a:lnTo>
                    <a:pt x="150" y="1782"/>
                  </a:lnTo>
                  <a:cubicBezTo>
                    <a:pt x="150" y="882"/>
                    <a:pt x="881" y="149"/>
                    <a:pt x="1782" y="149"/>
                  </a:cubicBezTo>
                  <a:close/>
                  <a:moveTo>
                    <a:pt x="1782" y="1"/>
                  </a:moveTo>
                  <a:cubicBezTo>
                    <a:pt x="799" y="1"/>
                    <a:pt x="0" y="800"/>
                    <a:pt x="0" y="1782"/>
                  </a:cubicBezTo>
                  <a:lnTo>
                    <a:pt x="0" y="18208"/>
                  </a:lnTo>
                  <a:cubicBezTo>
                    <a:pt x="0" y="19191"/>
                    <a:pt x="799" y="19989"/>
                    <a:pt x="1782" y="19989"/>
                  </a:cubicBezTo>
                  <a:cubicBezTo>
                    <a:pt x="2764" y="19989"/>
                    <a:pt x="3563" y="19191"/>
                    <a:pt x="3563" y="18208"/>
                  </a:cubicBezTo>
                  <a:lnTo>
                    <a:pt x="3563" y="1782"/>
                  </a:lnTo>
                  <a:cubicBezTo>
                    <a:pt x="3563" y="800"/>
                    <a:pt x="2764" y="1"/>
                    <a:pt x="17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71" name="Google Shape;371;p36"/>
          <p:cNvGrpSpPr/>
          <p:nvPr/>
        </p:nvGrpSpPr>
        <p:grpSpPr>
          <a:xfrm>
            <a:off x="8667783" y="324077"/>
            <a:ext cx="171538" cy="1290862"/>
            <a:chOff x="9929777" y="3422444"/>
            <a:chExt cx="132390" cy="996266"/>
          </a:xfrm>
        </p:grpSpPr>
        <p:sp>
          <p:nvSpPr>
            <p:cNvPr id="372" name="Google Shape;372;p36"/>
            <p:cNvSpPr/>
            <p:nvPr/>
          </p:nvSpPr>
          <p:spPr>
            <a:xfrm>
              <a:off x="9929777" y="3422444"/>
              <a:ext cx="130704" cy="130626"/>
            </a:xfrm>
            <a:custGeom>
              <a:avLst/>
              <a:gdLst/>
              <a:ahLst/>
              <a:cxnLst/>
              <a:rect l="l" t="t" r="r" b="b"/>
              <a:pathLst>
                <a:path w="1938" h="1937" extrusionOk="0">
                  <a:moveTo>
                    <a:pt x="969" y="149"/>
                  </a:moveTo>
                  <a:cubicBezTo>
                    <a:pt x="1421" y="149"/>
                    <a:pt x="1789" y="516"/>
                    <a:pt x="1789" y="968"/>
                  </a:cubicBezTo>
                  <a:cubicBezTo>
                    <a:pt x="1789" y="1421"/>
                    <a:pt x="1421" y="1788"/>
                    <a:pt x="969" y="1788"/>
                  </a:cubicBezTo>
                  <a:cubicBezTo>
                    <a:pt x="517" y="1788"/>
                    <a:pt x="149" y="1420"/>
                    <a:pt x="149" y="968"/>
                  </a:cubicBezTo>
                  <a:cubicBezTo>
                    <a:pt x="149" y="516"/>
                    <a:pt x="517" y="149"/>
                    <a:pt x="969" y="149"/>
                  </a:cubicBezTo>
                  <a:close/>
                  <a:moveTo>
                    <a:pt x="969" y="0"/>
                  </a:moveTo>
                  <a:cubicBezTo>
                    <a:pt x="435" y="0"/>
                    <a:pt x="0" y="434"/>
                    <a:pt x="0" y="968"/>
                  </a:cubicBezTo>
                  <a:cubicBezTo>
                    <a:pt x="0" y="1503"/>
                    <a:pt x="435" y="1937"/>
                    <a:pt x="969" y="1937"/>
                  </a:cubicBezTo>
                  <a:cubicBezTo>
                    <a:pt x="1503" y="1937"/>
                    <a:pt x="1938" y="1503"/>
                    <a:pt x="1938" y="968"/>
                  </a:cubicBezTo>
                  <a:cubicBezTo>
                    <a:pt x="1938" y="434"/>
                    <a:pt x="1503" y="0"/>
                    <a:pt x="9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373;p36"/>
            <p:cNvSpPr/>
            <p:nvPr/>
          </p:nvSpPr>
          <p:spPr>
            <a:xfrm>
              <a:off x="9934836" y="3678381"/>
              <a:ext cx="127331" cy="740329"/>
            </a:xfrm>
            <a:custGeom>
              <a:avLst/>
              <a:gdLst/>
              <a:ahLst/>
              <a:cxnLst/>
              <a:rect l="l" t="t" r="r" b="b"/>
              <a:pathLst>
                <a:path w="1888" h="10978" extrusionOk="0">
                  <a:moveTo>
                    <a:pt x="943" y="0"/>
                  </a:moveTo>
                  <a:cubicBezTo>
                    <a:pt x="423" y="0"/>
                    <a:pt x="0" y="423"/>
                    <a:pt x="0" y="945"/>
                  </a:cubicBezTo>
                  <a:lnTo>
                    <a:pt x="0" y="10033"/>
                  </a:lnTo>
                  <a:cubicBezTo>
                    <a:pt x="0" y="10554"/>
                    <a:pt x="423" y="10977"/>
                    <a:pt x="943" y="10977"/>
                  </a:cubicBezTo>
                  <a:cubicBezTo>
                    <a:pt x="1465" y="10977"/>
                    <a:pt x="1888" y="10554"/>
                    <a:pt x="1888" y="10033"/>
                  </a:cubicBezTo>
                  <a:lnTo>
                    <a:pt x="1888" y="945"/>
                  </a:lnTo>
                  <a:cubicBezTo>
                    <a:pt x="1888" y="423"/>
                    <a:pt x="1465" y="0"/>
                    <a:pt x="9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Numbers and text 1">
  <p:cSld name="TITLE_AND_TWO_COLUMNS_1">
    <p:spTree>
      <p:nvGrpSpPr>
        <p:cNvPr id="1" name="Shape 387"/>
        <p:cNvGrpSpPr/>
        <p:nvPr/>
      </p:nvGrpSpPr>
      <p:grpSpPr>
        <a:xfrm>
          <a:off x="0" y="0"/>
          <a:ext cx="0" cy="0"/>
          <a:chOff x="0" y="0"/>
          <a:chExt cx="0" cy="0"/>
        </a:xfrm>
      </p:grpSpPr>
      <p:sp>
        <p:nvSpPr>
          <p:cNvPr id="388" name="Google Shape;388;p38"/>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
        <p:nvSpPr>
          <p:cNvPr id="389" name="Google Shape;389;p38"/>
          <p:cNvSpPr txBox="1">
            <a:spLocks noGrp="1"/>
          </p:cNvSpPr>
          <p:nvPr>
            <p:ph type="title" idx="2"/>
          </p:nvPr>
        </p:nvSpPr>
        <p:spPr>
          <a:xfrm>
            <a:off x="1459204" y="2575600"/>
            <a:ext cx="2390400" cy="527700"/>
          </a:xfrm>
          <a:prstGeom prst="rect">
            <a:avLst/>
          </a:prstGeom>
          <a:noFill/>
          <a:ln>
            <a:noFill/>
          </a:ln>
        </p:spPr>
        <p:txBody>
          <a:bodyPr spcFirstLastPara="1" wrap="square" lIns="91425" tIns="91425" rIns="91425" bIns="91425" anchor="b" anchorCtr="0">
            <a:noAutofit/>
          </a:bodyPr>
          <a:lstStyle>
            <a:lvl1pPr lvl="0" algn="ctr" rtl="0">
              <a:spcBef>
                <a:spcPts val="0"/>
              </a:spcBef>
              <a:spcAft>
                <a:spcPts val="0"/>
              </a:spcAft>
              <a:buSzPts val="2400"/>
              <a:buNone/>
              <a:defRPr sz="2000">
                <a:solidFill>
                  <a:schemeClr val="accent1"/>
                </a:solidFill>
              </a:defRPr>
            </a:lvl1pPr>
            <a:lvl2pPr lvl="1" algn="r" rtl="0">
              <a:spcBef>
                <a:spcPts val="0"/>
              </a:spcBef>
              <a:spcAft>
                <a:spcPts val="0"/>
              </a:spcAft>
              <a:buSzPts val="2400"/>
              <a:buNone/>
              <a:defRPr sz="2400"/>
            </a:lvl2pPr>
            <a:lvl3pPr lvl="2" algn="r" rtl="0">
              <a:spcBef>
                <a:spcPts val="0"/>
              </a:spcBef>
              <a:spcAft>
                <a:spcPts val="0"/>
              </a:spcAft>
              <a:buSzPts val="2400"/>
              <a:buNone/>
              <a:defRPr sz="2400"/>
            </a:lvl3pPr>
            <a:lvl4pPr lvl="3" algn="r" rtl="0">
              <a:spcBef>
                <a:spcPts val="0"/>
              </a:spcBef>
              <a:spcAft>
                <a:spcPts val="0"/>
              </a:spcAft>
              <a:buSzPts val="2400"/>
              <a:buNone/>
              <a:defRPr sz="2400"/>
            </a:lvl4pPr>
            <a:lvl5pPr lvl="4" algn="r" rtl="0">
              <a:spcBef>
                <a:spcPts val="0"/>
              </a:spcBef>
              <a:spcAft>
                <a:spcPts val="0"/>
              </a:spcAft>
              <a:buSzPts val="2400"/>
              <a:buNone/>
              <a:defRPr sz="2400"/>
            </a:lvl5pPr>
            <a:lvl6pPr lvl="5" algn="r" rtl="0">
              <a:spcBef>
                <a:spcPts val="0"/>
              </a:spcBef>
              <a:spcAft>
                <a:spcPts val="0"/>
              </a:spcAft>
              <a:buSzPts val="2400"/>
              <a:buNone/>
              <a:defRPr sz="2400"/>
            </a:lvl6pPr>
            <a:lvl7pPr lvl="6" algn="r" rtl="0">
              <a:spcBef>
                <a:spcPts val="0"/>
              </a:spcBef>
              <a:spcAft>
                <a:spcPts val="0"/>
              </a:spcAft>
              <a:buSzPts val="2400"/>
              <a:buNone/>
              <a:defRPr sz="2400"/>
            </a:lvl7pPr>
            <a:lvl8pPr lvl="7" algn="r" rtl="0">
              <a:spcBef>
                <a:spcPts val="0"/>
              </a:spcBef>
              <a:spcAft>
                <a:spcPts val="0"/>
              </a:spcAft>
              <a:buSzPts val="2400"/>
              <a:buNone/>
              <a:defRPr sz="2400"/>
            </a:lvl8pPr>
            <a:lvl9pPr lvl="8" algn="r" rtl="0">
              <a:spcBef>
                <a:spcPts val="0"/>
              </a:spcBef>
              <a:spcAft>
                <a:spcPts val="0"/>
              </a:spcAft>
              <a:buSzPts val="2400"/>
              <a:buNone/>
              <a:defRPr sz="2400"/>
            </a:lvl9pPr>
          </a:lstStyle>
          <a:p>
            <a:endParaRPr/>
          </a:p>
        </p:txBody>
      </p:sp>
      <p:sp>
        <p:nvSpPr>
          <p:cNvPr id="390" name="Google Shape;390;p38"/>
          <p:cNvSpPr txBox="1">
            <a:spLocks noGrp="1"/>
          </p:cNvSpPr>
          <p:nvPr>
            <p:ph type="subTitle" idx="1"/>
          </p:nvPr>
        </p:nvSpPr>
        <p:spPr>
          <a:xfrm>
            <a:off x="1459075" y="3602701"/>
            <a:ext cx="2390400" cy="1000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Char char="●"/>
              <a:defRPr sz="1400"/>
            </a:lvl1pPr>
            <a:lvl2pPr lvl="1" algn="r" rtl="0">
              <a:lnSpc>
                <a:spcPct val="100000"/>
              </a:lnSpc>
              <a:spcBef>
                <a:spcPts val="0"/>
              </a:spcBef>
              <a:spcAft>
                <a:spcPts val="0"/>
              </a:spcAft>
              <a:buSzPts val="1400"/>
              <a:buChar char="○"/>
              <a:defRPr/>
            </a:lvl2pPr>
            <a:lvl3pPr lvl="2" algn="r" rtl="0">
              <a:lnSpc>
                <a:spcPct val="100000"/>
              </a:lnSpc>
              <a:spcBef>
                <a:spcPts val="1600"/>
              </a:spcBef>
              <a:spcAft>
                <a:spcPts val="0"/>
              </a:spcAft>
              <a:buSzPts val="1400"/>
              <a:buChar char="■"/>
              <a:defRPr/>
            </a:lvl3pPr>
            <a:lvl4pPr lvl="3" algn="r" rtl="0">
              <a:lnSpc>
                <a:spcPct val="100000"/>
              </a:lnSpc>
              <a:spcBef>
                <a:spcPts val="1600"/>
              </a:spcBef>
              <a:spcAft>
                <a:spcPts val="0"/>
              </a:spcAft>
              <a:buSzPts val="1400"/>
              <a:buChar char="●"/>
              <a:defRPr/>
            </a:lvl4pPr>
            <a:lvl5pPr lvl="4" algn="r" rtl="0">
              <a:lnSpc>
                <a:spcPct val="100000"/>
              </a:lnSpc>
              <a:spcBef>
                <a:spcPts val="1600"/>
              </a:spcBef>
              <a:spcAft>
                <a:spcPts val="0"/>
              </a:spcAft>
              <a:buSzPts val="1400"/>
              <a:buChar char="○"/>
              <a:defRPr/>
            </a:lvl5pPr>
            <a:lvl6pPr lvl="5" algn="r" rtl="0">
              <a:lnSpc>
                <a:spcPct val="100000"/>
              </a:lnSpc>
              <a:spcBef>
                <a:spcPts val="1600"/>
              </a:spcBef>
              <a:spcAft>
                <a:spcPts val="0"/>
              </a:spcAft>
              <a:buSzPts val="1400"/>
              <a:buChar char="■"/>
              <a:defRPr/>
            </a:lvl6pPr>
            <a:lvl7pPr lvl="6" algn="r" rtl="0">
              <a:lnSpc>
                <a:spcPct val="100000"/>
              </a:lnSpc>
              <a:spcBef>
                <a:spcPts val="1600"/>
              </a:spcBef>
              <a:spcAft>
                <a:spcPts val="0"/>
              </a:spcAft>
              <a:buSzPts val="1400"/>
              <a:buChar char="●"/>
              <a:defRPr/>
            </a:lvl7pPr>
            <a:lvl8pPr lvl="7" algn="r" rtl="0">
              <a:lnSpc>
                <a:spcPct val="100000"/>
              </a:lnSpc>
              <a:spcBef>
                <a:spcPts val="1600"/>
              </a:spcBef>
              <a:spcAft>
                <a:spcPts val="0"/>
              </a:spcAft>
              <a:buSzPts val="1400"/>
              <a:buChar char="○"/>
              <a:defRPr/>
            </a:lvl8pPr>
            <a:lvl9pPr lvl="8" algn="r" rtl="0">
              <a:lnSpc>
                <a:spcPct val="100000"/>
              </a:lnSpc>
              <a:spcBef>
                <a:spcPts val="1600"/>
              </a:spcBef>
              <a:spcAft>
                <a:spcPts val="1600"/>
              </a:spcAft>
              <a:buSzPts val="1400"/>
              <a:buChar char="■"/>
              <a:defRPr/>
            </a:lvl9pPr>
          </a:lstStyle>
          <a:p>
            <a:endParaRPr/>
          </a:p>
        </p:txBody>
      </p:sp>
      <p:sp>
        <p:nvSpPr>
          <p:cNvPr id="391" name="Google Shape;391;p38"/>
          <p:cNvSpPr txBox="1">
            <a:spLocks noGrp="1"/>
          </p:cNvSpPr>
          <p:nvPr>
            <p:ph type="title" idx="3"/>
          </p:nvPr>
        </p:nvSpPr>
        <p:spPr>
          <a:xfrm>
            <a:off x="5294387" y="2574937"/>
            <a:ext cx="2390400" cy="527700"/>
          </a:xfrm>
          <a:prstGeom prst="rect">
            <a:avLst/>
          </a:prstGeom>
          <a:noFill/>
          <a:ln>
            <a:noFill/>
          </a:ln>
        </p:spPr>
        <p:txBody>
          <a:bodyPr spcFirstLastPara="1" wrap="square" lIns="91425" tIns="91425" rIns="91425" bIns="91425" anchor="b" anchorCtr="0">
            <a:noAutofit/>
          </a:bodyPr>
          <a:lstStyle>
            <a:lvl1pPr lvl="0" algn="ctr" rtl="0">
              <a:spcBef>
                <a:spcPts val="0"/>
              </a:spcBef>
              <a:spcAft>
                <a:spcPts val="0"/>
              </a:spcAft>
              <a:buSzPts val="2400"/>
              <a:buNone/>
              <a:defRPr sz="2000">
                <a:solidFill>
                  <a:schemeClr val="accent1"/>
                </a:solidFill>
              </a:defRPr>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392" name="Google Shape;392;p38"/>
          <p:cNvSpPr txBox="1">
            <a:spLocks noGrp="1"/>
          </p:cNvSpPr>
          <p:nvPr>
            <p:ph type="subTitle" idx="4"/>
          </p:nvPr>
        </p:nvSpPr>
        <p:spPr>
          <a:xfrm>
            <a:off x="5294252" y="3601025"/>
            <a:ext cx="2390400" cy="1000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Char char="●"/>
              <a:defRPr sz="1400"/>
            </a:lvl1pPr>
            <a:lvl2pPr lvl="1" rtl="0">
              <a:lnSpc>
                <a:spcPct val="100000"/>
              </a:lnSpc>
              <a:spcBef>
                <a:spcPts val="0"/>
              </a:spcBef>
              <a:spcAft>
                <a:spcPts val="0"/>
              </a:spcAft>
              <a:buSzPts val="1400"/>
              <a:buChar char="○"/>
              <a:defRPr/>
            </a:lvl2pPr>
            <a:lvl3pPr lvl="2" rtl="0">
              <a:lnSpc>
                <a:spcPct val="100000"/>
              </a:lnSpc>
              <a:spcBef>
                <a:spcPts val="1600"/>
              </a:spcBef>
              <a:spcAft>
                <a:spcPts val="0"/>
              </a:spcAft>
              <a:buSzPts val="1400"/>
              <a:buChar char="■"/>
              <a:defRPr/>
            </a:lvl3pPr>
            <a:lvl4pPr lvl="3" rtl="0">
              <a:lnSpc>
                <a:spcPct val="100000"/>
              </a:lnSpc>
              <a:spcBef>
                <a:spcPts val="1600"/>
              </a:spcBef>
              <a:spcAft>
                <a:spcPts val="0"/>
              </a:spcAft>
              <a:buSzPts val="1400"/>
              <a:buChar char="●"/>
              <a:defRPr/>
            </a:lvl4pPr>
            <a:lvl5pPr lvl="4" rtl="0">
              <a:lnSpc>
                <a:spcPct val="100000"/>
              </a:lnSpc>
              <a:spcBef>
                <a:spcPts val="1600"/>
              </a:spcBef>
              <a:spcAft>
                <a:spcPts val="0"/>
              </a:spcAft>
              <a:buSzPts val="1400"/>
              <a:buChar char="○"/>
              <a:defRPr/>
            </a:lvl5pPr>
            <a:lvl6pPr lvl="5" rtl="0">
              <a:lnSpc>
                <a:spcPct val="100000"/>
              </a:lnSpc>
              <a:spcBef>
                <a:spcPts val="1600"/>
              </a:spcBef>
              <a:spcAft>
                <a:spcPts val="0"/>
              </a:spcAft>
              <a:buSzPts val="1400"/>
              <a:buChar char="■"/>
              <a:defRPr/>
            </a:lvl6pPr>
            <a:lvl7pPr lvl="6" rtl="0">
              <a:lnSpc>
                <a:spcPct val="100000"/>
              </a:lnSpc>
              <a:spcBef>
                <a:spcPts val="1600"/>
              </a:spcBef>
              <a:spcAft>
                <a:spcPts val="0"/>
              </a:spcAft>
              <a:buSzPts val="1400"/>
              <a:buChar char="●"/>
              <a:defRPr/>
            </a:lvl7pPr>
            <a:lvl8pPr lvl="7" rtl="0">
              <a:lnSpc>
                <a:spcPct val="100000"/>
              </a:lnSpc>
              <a:spcBef>
                <a:spcPts val="1600"/>
              </a:spcBef>
              <a:spcAft>
                <a:spcPts val="0"/>
              </a:spcAft>
              <a:buSzPts val="1400"/>
              <a:buChar char="○"/>
              <a:defRPr/>
            </a:lvl8pPr>
            <a:lvl9pPr lvl="8" rtl="0">
              <a:lnSpc>
                <a:spcPct val="100000"/>
              </a:lnSpc>
              <a:spcBef>
                <a:spcPts val="1600"/>
              </a:spcBef>
              <a:spcAft>
                <a:spcPts val="1600"/>
              </a:spcAft>
              <a:buSzPts val="1400"/>
              <a:buChar char="■"/>
              <a:defRPr/>
            </a:lvl9pPr>
          </a:lstStyle>
          <a:p>
            <a:endParaRPr/>
          </a:p>
        </p:txBody>
      </p:sp>
      <p:sp>
        <p:nvSpPr>
          <p:cNvPr id="393" name="Google Shape;393;p38"/>
          <p:cNvSpPr txBox="1">
            <a:spLocks noGrp="1"/>
          </p:cNvSpPr>
          <p:nvPr>
            <p:ph type="title" idx="5" hasCustomPrompt="1"/>
          </p:nvPr>
        </p:nvSpPr>
        <p:spPr>
          <a:xfrm rot="1973">
            <a:off x="5966987" y="3102951"/>
            <a:ext cx="1045200" cy="5271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394" name="Google Shape;394;p38"/>
          <p:cNvSpPr txBox="1">
            <a:spLocks noGrp="1"/>
          </p:cNvSpPr>
          <p:nvPr>
            <p:ph type="title" idx="6" hasCustomPrompt="1"/>
          </p:nvPr>
        </p:nvSpPr>
        <p:spPr>
          <a:xfrm rot="987">
            <a:off x="2131954" y="3102816"/>
            <a:ext cx="1044900" cy="5274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395" name="Google Shape;395;p38"/>
          <p:cNvSpPr/>
          <p:nvPr/>
        </p:nvSpPr>
        <p:spPr>
          <a:xfrm rot="10800000" flipH="1">
            <a:off x="8403329" y="245057"/>
            <a:ext cx="776255" cy="748005"/>
          </a:xfrm>
          <a:custGeom>
            <a:avLst/>
            <a:gdLst/>
            <a:ahLst/>
            <a:cxnLst/>
            <a:rect l="l" t="t" r="r" b="b"/>
            <a:pathLst>
              <a:path w="10543" h="10160" extrusionOk="0">
                <a:moveTo>
                  <a:pt x="5271" y="0"/>
                </a:moveTo>
                <a:cubicBezTo>
                  <a:pt x="2360" y="0"/>
                  <a:pt x="0" y="2275"/>
                  <a:pt x="0" y="5080"/>
                </a:cubicBezTo>
                <a:cubicBezTo>
                  <a:pt x="0" y="6427"/>
                  <a:pt x="555" y="7719"/>
                  <a:pt x="1544" y="8671"/>
                </a:cubicBezTo>
                <a:cubicBezTo>
                  <a:pt x="2532" y="9624"/>
                  <a:pt x="3873" y="10159"/>
                  <a:pt x="5271" y="10159"/>
                </a:cubicBezTo>
                <a:cubicBezTo>
                  <a:pt x="6669" y="10159"/>
                  <a:pt x="8010" y="9624"/>
                  <a:pt x="8999" y="8671"/>
                </a:cubicBezTo>
                <a:cubicBezTo>
                  <a:pt x="9987" y="7719"/>
                  <a:pt x="10543" y="6427"/>
                  <a:pt x="10543" y="5080"/>
                </a:cubicBezTo>
                <a:cubicBezTo>
                  <a:pt x="10543" y="3733"/>
                  <a:pt x="9987" y="2441"/>
                  <a:pt x="8999" y="1488"/>
                </a:cubicBezTo>
                <a:cubicBezTo>
                  <a:pt x="8010" y="536"/>
                  <a:pt x="6669" y="0"/>
                  <a:pt x="527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38"/>
          <p:cNvSpPr/>
          <p:nvPr/>
        </p:nvSpPr>
        <p:spPr>
          <a:xfrm rot="10800000" flipH="1">
            <a:off x="8577909" y="996901"/>
            <a:ext cx="430942" cy="223739"/>
          </a:xfrm>
          <a:custGeom>
            <a:avLst/>
            <a:gdLst/>
            <a:ahLst/>
            <a:cxnLst/>
            <a:rect l="l" t="t" r="r" b="b"/>
            <a:pathLst>
              <a:path w="5853" h="3039" extrusionOk="0">
                <a:moveTo>
                  <a:pt x="0" y="1"/>
                </a:moveTo>
                <a:lnTo>
                  <a:pt x="0" y="2"/>
                </a:lnTo>
                <a:cubicBezTo>
                  <a:pt x="0" y="1679"/>
                  <a:pt x="1311" y="3038"/>
                  <a:pt x="2927" y="3038"/>
                </a:cubicBezTo>
                <a:cubicBezTo>
                  <a:pt x="4543" y="3038"/>
                  <a:pt x="5852" y="1679"/>
                  <a:pt x="5852" y="2"/>
                </a:cubicBezTo>
                <a:lnTo>
                  <a:pt x="585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38"/>
          <p:cNvSpPr/>
          <p:nvPr/>
        </p:nvSpPr>
        <p:spPr>
          <a:xfrm rot="10800000" flipH="1">
            <a:off x="7570413" y="-45035"/>
            <a:ext cx="661175" cy="661204"/>
          </a:xfrm>
          <a:custGeom>
            <a:avLst/>
            <a:gdLst/>
            <a:ahLst/>
            <a:cxnLst/>
            <a:rect l="l" t="t" r="r" b="b"/>
            <a:pathLst>
              <a:path w="8980" h="8981" extrusionOk="0">
                <a:moveTo>
                  <a:pt x="8979" y="1"/>
                </a:moveTo>
                <a:cubicBezTo>
                  <a:pt x="4019" y="1"/>
                  <a:pt x="0" y="4021"/>
                  <a:pt x="0" y="8981"/>
                </a:cubicBezTo>
                <a:lnTo>
                  <a:pt x="8979" y="8981"/>
                </a:lnTo>
                <a:lnTo>
                  <a:pt x="897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38"/>
          <p:cNvSpPr/>
          <p:nvPr/>
        </p:nvSpPr>
        <p:spPr>
          <a:xfrm rot="10800000" flipH="1">
            <a:off x="-1" y="4239151"/>
            <a:ext cx="895354" cy="904357"/>
          </a:xfrm>
          <a:custGeom>
            <a:avLst/>
            <a:gdLst/>
            <a:ahLst/>
            <a:cxnLst/>
            <a:rect l="l" t="t" r="r" b="b"/>
            <a:pathLst>
              <a:path w="12738" h="12867" extrusionOk="0">
                <a:moveTo>
                  <a:pt x="0" y="1"/>
                </a:moveTo>
                <a:lnTo>
                  <a:pt x="0" y="12866"/>
                </a:lnTo>
                <a:cubicBezTo>
                  <a:pt x="3501" y="12832"/>
                  <a:pt x="6668" y="11399"/>
                  <a:pt x="8969" y="9099"/>
                </a:cubicBezTo>
                <a:cubicBezTo>
                  <a:pt x="11296" y="6772"/>
                  <a:pt x="12736" y="3558"/>
                  <a:pt x="12737" y="8"/>
                </a:cubicBezTo>
                <a:lnTo>
                  <a:pt x="12731" y="8"/>
                </a:lnTo>
                <a:lnTo>
                  <a:pt x="1273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38"/>
          <p:cNvSpPr/>
          <p:nvPr/>
        </p:nvSpPr>
        <p:spPr>
          <a:xfrm rot="10800000" flipH="1">
            <a:off x="338317" y="4247437"/>
            <a:ext cx="537156" cy="517579"/>
          </a:xfrm>
          <a:custGeom>
            <a:avLst/>
            <a:gdLst/>
            <a:ahLst/>
            <a:cxnLst/>
            <a:rect l="l" t="t" r="r" b="b"/>
            <a:pathLst>
              <a:path w="7642" h="7364" extrusionOk="0">
                <a:moveTo>
                  <a:pt x="3821" y="1"/>
                </a:moveTo>
                <a:cubicBezTo>
                  <a:pt x="1711" y="1"/>
                  <a:pt x="1" y="1650"/>
                  <a:pt x="1" y="3683"/>
                </a:cubicBezTo>
                <a:cubicBezTo>
                  <a:pt x="1" y="5716"/>
                  <a:pt x="1711" y="7364"/>
                  <a:pt x="3821" y="7364"/>
                </a:cubicBezTo>
                <a:cubicBezTo>
                  <a:pt x="5932" y="7364"/>
                  <a:pt x="7642" y="5716"/>
                  <a:pt x="7642" y="3683"/>
                </a:cubicBezTo>
                <a:cubicBezTo>
                  <a:pt x="7642" y="1650"/>
                  <a:pt x="5932" y="1"/>
                  <a:pt x="38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00" name="Google Shape;400;p38"/>
          <p:cNvGrpSpPr/>
          <p:nvPr/>
        </p:nvGrpSpPr>
        <p:grpSpPr>
          <a:xfrm>
            <a:off x="257393" y="3130139"/>
            <a:ext cx="160278" cy="836285"/>
            <a:chOff x="4353857" y="3738884"/>
            <a:chExt cx="68686" cy="358367"/>
          </a:xfrm>
        </p:grpSpPr>
        <p:sp>
          <p:nvSpPr>
            <p:cNvPr id="401" name="Google Shape;401;p38"/>
            <p:cNvSpPr/>
            <p:nvPr/>
          </p:nvSpPr>
          <p:spPr>
            <a:xfrm>
              <a:off x="4353857" y="3884856"/>
              <a:ext cx="68368" cy="68363"/>
            </a:xfrm>
            <a:custGeom>
              <a:avLst/>
              <a:gdLst/>
              <a:ahLst/>
              <a:cxnLst/>
              <a:rect l="l" t="t" r="r" b="b"/>
              <a:pathLst>
                <a:path w="1938" h="1938" extrusionOk="0">
                  <a:moveTo>
                    <a:pt x="970" y="149"/>
                  </a:moveTo>
                  <a:cubicBezTo>
                    <a:pt x="1421" y="149"/>
                    <a:pt x="1789" y="517"/>
                    <a:pt x="1789" y="969"/>
                  </a:cubicBezTo>
                  <a:cubicBezTo>
                    <a:pt x="1789" y="1421"/>
                    <a:pt x="1421" y="1788"/>
                    <a:pt x="970" y="1788"/>
                  </a:cubicBezTo>
                  <a:cubicBezTo>
                    <a:pt x="517" y="1788"/>
                    <a:pt x="150" y="1421"/>
                    <a:pt x="150" y="969"/>
                  </a:cubicBezTo>
                  <a:cubicBezTo>
                    <a:pt x="150" y="517"/>
                    <a:pt x="517" y="149"/>
                    <a:pt x="970" y="149"/>
                  </a:cubicBezTo>
                  <a:close/>
                  <a:moveTo>
                    <a:pt x="970" y="0"/>
                  </a:moveTo>
                  <a:cubicBezTo>
                    <a:pt x="435" y="0"/>
                    <a:pt x="0" y="435"/>
                    <a:pt x="0" y="969"/>
                  </a:cubicBezTo>
                  <a:cubicBezTo>
                    <a:pt x="0" y="1503"/>
                    <a:pt x="435" y="1938"/>
                    <a:pt x="970" y="1938"/>
                  </a:cubicBezTo>
                  <a:cubicBezTo>
                    <a:pt x="1503" y="1938"/>
                    <a:pt x="1938" y="1503"/>
                    <a:pt x="1938" y="969"/>
                  </a:cubicBezTo>
                  <a:cubicBezTo>
                    <a:pt x="1938" y="435"/>
                    <a:pt x="1503" y="0"/>
                    <a:pt x="9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38"/>
            <p:cNvSpPr/>
            <p:nvPr/>
          </p:nvSpPr>
          <p:spPr>
            <a:xfrm>
              <a:off x="4359431" y="4034108"/>
              <a:ext cx="63111" cy="63142"/>
            </a:xfrm>
            <a:custGeom>
              <a:avLst/>
              <a:gdLst/>
              <a:ahLst/>
              <a:cxnLst/>
              <a:rect l="l" t="t" r="r" b="b"/>
              <a:pathLst>
                <a:path w="1789" h="1790" extrusionOk="0">
                  <a:moveTo>
                    <a:pt x="895" y="0"/>
                  </a:moveTo>
                  <a:cubicBezTo>
                    <a:pt x="401" y="0"/>
                    <a:pt x="0" y="401"/>
                    <a:pt x="0" y="895"/>
                  </a:cubicBezTo>
                  <a:cubicBezTo>
                    <a:pt x="0" y="1389"/>
                    <a:pt x="401" y="1790"/>
                    <a:pt x="895" y="1790"/>
                  </a:cubicBezTo>
                  <a:cubicBezTo>
                    <a:pt x="1389" y="1790"/>
                    <a:pt x="1788" y="1389"/>
                    <a:pt x="1788" y="895"/>
                  </a:cubicBezTo>
                  <a:cubicBezTo>
                    <a:pt x="1788" y="401"/>
                    <a:pt x="1389" y="0"/>
                    <a:pt x="89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38"/>
            <p:cNvSpPr/>
            <p:nvPr/>
          </p:nvSpPr>
          <p:spPr>
            <a:xfrm>
              <a:off x="4356503" y="3738884"/>
              <a:ext cx="63111" cy="63107"/>
            </a:xfrm>
            <a:custGeom>
              <a:avLst/>
              <a:gdLst/>
              <a:ahLst/>
              <a:cxnLst/>
              <a:rect l="l" t="t" r="r" b="b"/>
              <a:pathLst>
                <a:path w="1789" h="1789" extrusionOk="0">
                  <a:moveTo>
                    <a:pt x="895" y="1"/>
                  </a:moveTo>
                  <a:cubicBezTo>
                    <a:pt x="401" y="1"/>
                    <a:pt x="0" y="401"/>
                    <a:pt x="0" y="894"/>
                  </a:cubicBezTo>
                  <a:cubicBezTo>
                    <a:pt x="0" y="1388"/>
                    <a:pt x="401" y="1789"/>
                    <a:pt x="895" y="1789"/>
                  </a:cubicBezTo>
                  <a:cubicBezTo>
                    <a:pt x="1389" y="1789"/>
                    <a:pt x="1788" y="1388"/>
                    <a:pt x="1788" y="894"/>
                  </a:cubicBezTo>
                  <a:cubicBezTo>
                    <a:pt x="1788" y="401"/>
                    <a:pt x="1389" y="1"/>
                    <a:pt x="89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4" name="Google Shape;404;p38"/>
          <p:cNvGrpSpPr/>
          <p:nvPr/>
        </p:nvGrpSpPr>
        <p:grpSpPr>
          <a:xfrm>
            <a:off x="8687865" y="1428514"/>
            <a:ext cx="160291" cy="426892"/>
            <a:chOff x="3957109" y="2788972"/>
            <a:chExt cx="69285" cy="184562"/>
          </a:xfrm>
        </p:grpSpPr>
        <p:sp>
          <p:nvSpPr>
            <p:cNvPr id="405" name="Google Shape;405;p38"/>
            <p:cNvSpPr/>
            <p:nvPr/>
          </p:nvSpPr>
          <p:spPr>
            <a:xfrm>
              <a:off x="3963248" y="2910392"/>
              <a:ext cx="63147" cy="63142"/>
            </a:xfrm>
            <a:custGeom>
              <a:avLst/>
              <a:gdLst/>
              <a:ahLst/>
              <a:cxnLst/>
              <a:rect l="l" t="t" r="r" b="b"/>
              <a:pathLst>
                <a:path w="1790" h="1790" extrusionOk="0">
                  <a:moveTo>
                    <a:pt x="895" y="0"/>
                  </a:moveTo>
                  <a:cubicBezTo>
                    <a:pt x="401" y="0"/>
                    <a:pt x="0" y="401"/>
                    <a:pt x="0" y="895"/>
                  </a:cubicBezTo>
                  <a:cubicBezTo>
                    <a:pt x="0" y="1389"/>
                    <a:pt x="401" y="1790"/>
                    <a:pt x="895" y="1790"/>
                  </a:cubicBezTo>
                  <a:cubicBezTo>
                    <a:pt x="1389" y="1790"/>
                    <a:pt x="1789" y="1389"/>
                    <a:pt x="1789" y="895"/>
                  </a:cubicBezTo>
                  <a:cubicBezTo>
                    <a:pt x="1789" y="401"/>
                    <a:pt x="1389" y="0"/>
                    <a:pt x="895" y="0"/>
                  </a:cubicBezTo>
                  <a:close/>
                </a:path>
              </a:pathLst>
            </a:custGeom>
            <a:solidFill>
              <a:srgbClr val="FD62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38"/>
            <p:cNvSpPr/>
            <p:nvPr/>
          </p:nvSpPr>
          <p:spPr>
            <a:xfrm>
              <a:off x="3957109" y="2788972"/>
              <a:ext cx="68403" cy="68363"/>
            </a:xfrm>
            <a:custGeom>
              <a:avLst/>
              <a:gdLst/>
              <a:ahLst/>
              <a:cxnLst/>
              <a:rect l="l" t="t" r="r" b="b"/>
              <a:pathLst>
                <a:path w="1939" h="1938" extrusionOk="0">
                  <a:moveTo>
                    <a:pt x="970" y="148"/>
                  </a:moveTo>
                  <a:cubicBezTo>
                    <a:pt x="1422" y="148"/>
                    <a:pt x="1790" y="517"/>
                    <a:pt x="1790" y="968"/>
                  </a:cubicBezTo>
                  <a:cubicBezTo>
                    <a:pt x="1790" y="1421"/>
                    <a:pt x="1422" y="1788"/>
                    <a:pt x="970" y="1788"/>
                  </a:cubicBezTo>
                  <a:cubicBezTo>
                    <a:pt x="518" y="1788"/>
                    <a:pt x="150" y="1421"/>
                    <a:pt x="150" y="968"/>
                  </a:cubicBezTo>
                  <a:cubicBezTo>
                    <a:pt x="150" y="516"/>
                    <a:pt x="518" y="148"/>
                    <a:pt x="970" y="148"/>
                  </a:cubicBezTo>
                  <a:close/>
                  <a:moveTo>
                    <a:pt x="970" y="0"/>
                  </a:moveTo>
                  <a:cubicBezTo>
                    <a:pt x="436" y="0"/>
                    <a:pt x="1" y="434"/>
                    <a:pt x="1" y="968"/>
                  </a:cubicBezTo>
                  <a:cubicBezTo>
                    <a:pt x="1" y="1503"/>
                    <a:pt x="436" y="1938"/>
                    <a:pt x="970" y="1938"/>
                  </a:cubicBezTo>
                  <a:cubicBezTo>
                    <a:pt x="1504" y="1938"/>
                    <a:pt x="1938" y="1503"/>
                    <a:pt x="1938" y="968"/>
                  </a:cubicBezTo>
                  <a:cubicBezTo>
                    <a:pt x="1938" y="434"/>
                    <a:pt x="1504" y="0"/>
                    <a:pt x="970" y="0"/>
                  </a:cubicBezTo>
                  <a:close/>
                </a:path>
              </a:pathLst>
            </a:custGeom>
            <a:solidFill>
              <a:srgbClr val="6060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430"/>
        <p:cNvGrpSpPr/>
        <p:nvPr/>
      </p:nvGrpSpPr>
      <p:grpSpPr>
        <a:xfrm>
          <a:off x="0" y="0"/>
          <a:ext cx="0" cy="0"/>
          <a:chOff x="0" y="0"/>
          <a:chExt cx="0" cy="0"/>
        </a:xfrm>
      </p:grpSpPr>
      <p:cxnSp>
        <p:nvCxnSpPr>
          <p:cNvPr id="431" name="Google Shape;431;p40"/>
          <p:cNvCxnSpPr/>
          <p:nvPr/>
        </p:nvCxnSpPr>
        <p:spPr>
          <a:xfrm>
            <a:off x="4957206" y="4891050"/>
            <a:ext cx="2905200" cy="0"/>
          </a:xfrm>
          <a:prstGeom prst="straightConnector1">
            <a:avLst/>
          </a:prstGeom>
          <a:noFill/>
          <a:ln w="19050" cap="flat" cmpd="sng">
            <a:solidFill>
              <a:schemeClr val="dk1"/>
            </a:solidFill>
            <a:prstDash val="solid"/>
            <a:round/>
            <a:headEnd type="none" w="med" len="med"/>
            <a:tailEnd type="none" w="med" len="med"/>
          </a:ln>
        </p:spPr>
      </p:cxnSp>
      <p:grpSp>
        <p:nvGrpSpPr>
          <p:cNvPr id="432" name="Google Shape;432;p40"/>
          <p:cNvGrpSpPr/>
          <p:nvPr/>
        </p:nvGrpSpPr>
        <p:grpSpPr>
          <a:xfrm flipH="1">
            <a:off x="7306699" y="3824412"/>
            <a:ext cx="2027801" cy="1780208"/>
            <a:chOff x="1689625" y="3620533"/>
            <a:chExt cx="766539" cy="672945"/>
          </a:xfrm>
        </p:grpSpPr>
        <p:sp>
          <p:nvSpPr>
            <p:cNvPr id="433" name="Google Shape;433;p40"/>
            <p:cNvSpPr/>
            <p:nvPr/>
          </p:nvSpPr>
          <p:spPr>
            <a:xfrm>
              <a:off x="2000221" y="3620533"/>
              <a:ext cx="402234" cy="402170"/>
            </a:xfrm>
            <a:custGeom>
              <a:avLst/>
              <a:gdLst/>
              <a:ahLst/>
              <a:cxnLst/>
              <a:rect l="l" t="t" r="r" b="b"/>
              <a:pathLst>
                <a:path w="11402" h="11401" extrusionOk="0">
                  <a:moveTo>
                    <a:pt x="0" y="1"/>
                  </a:moveTo>
                  <a:lnTo>
                    <a:pt x="0" y="149"/>
                  </a:lnTo>
                  <a:cubicBezTo>
                    <a:pt x="6205" y="149"/>
                    <a:pt x="11252" y="5197"/>
                    <a:pt x="11252" y="11401"/>
                  </a:cubicBezTo>
                  <a:lnTo>
                    <a:pt x="11401" y="11401"/>
                  </a:lnTo>
                  <a:cubicBezTo>
                    <a:pt x="11401" y="5115"/>
                    <a:pt x="6287" y="1"/>
                    <a:pt x="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 name="Google Shape;434;p40"/>
            <p:cNvSpPr/>
            <p:nvPr/>
          </p:nvSpPr>
          <p:spPr>
            <a:xfrm>
              <a:off x="2393017" y="3659336"/>
              <a:ext cx="63147" cy="63107"/>
            </a:xfrm>
            <a:custGeom>
              <a:avLst/>
              <a:gdLst/>
              <a:ahLst/>
              <a:cxnLst/>
              <a:rect l="l" t="t" r="r" b="b"/>
              <a:pathLst>
                <a:path w="1790" h="1789" extrusionOk="0">
                  <a:moveTo>
                    <a:pt x="895" y="1"/>
                  </a:moveTo>
                  <a:cubicBezTo>
                    <a:pt x="401" y="1"/>
                    <a:pt x="0" y="401"/>
                    <a:pt x="0" y="895"/>
                  </a:cubicBezTo>
                  <a:cubicBezTo>
                    <a:pt x="0" y="1389"/>
                    <a:pt x="401" y="1789"/>
                    <a:pt x="895" y="1789"/>
                  </a:cubicBezTo>
                  <a:cubicBezTo>
                    <a:pt x="1389" y="1789"/>
                    <a:pt x="1790" y="1389"/>
                    <a:pt x="1790" y="895"/>
                  </a:cubicBezTo>
                  <a:cubicBezTo>
                    <a:pt x="1790" y="401"/>
                    <a:pt x="1389" y="1"/>
                    <a:pt x="8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435;p40"/>
            <p:cNvSpPr/>
            <p:nvPr/>
          </p:nvSpPr>
          <p:spPr>
            <a:xfrm>
              <a:off x="1723739" y="3747809"/>
              <a:ext cx="545708" cy="545669"/>
            </a:xfrm>
            <a:custGeom>
              <a:avLst/>
              <a:gdLst/>
              <a:ahLst/>
              <a:cxnLst/>
              <a:rect l="l" t="t" r="r" b="b"/>
              <a:pathLst>
                <a:path w="15469" h="15469" extrusionOk="0">
                  <a:moveTo>
                    <a:pt x="7735" y="1"/>
                  </a:moveTo>
                  <a:cubicBezTo>
                    <a:pt x="5684" y="1"/>
                    <a:pt x="3716" y="816"/>
                    <a:pt x="2266" y="2265"/>
                  </a:cubicBezTo>
                  <a:cubicBezTo>
                    <a:pt x="815" y="3716"/>
                    <a:pt x="1" y="5684"/>
                    <a:pt x="1" y="7735"/>
                  </a:cubicBezTo>
                  <a:cubicBezTo>
                    <a:pt x="1" y="9786"/>
                    <a:pt x="815" y="11753"/>
                    <a:pt x="2266" y="13204"/>
                  </a:cubicBezTo>
                  <a:cubicBezTo>
                    <a:pt x="3716" y="14654"/>
                    <a:pt x="5684" y="15468"/>
                    <a:pt x="7735" y="15468"/>
                  </a:cubicBezTo>
                  <a:cubicBezTo>
                    <a:pt x="9786" y="15468"/>
                    <a:pt x="11754" y="14654"/>
                    <a:pt x="13203" y="13204"/>
                  </a:cubicBezTo>
                  <a:cubicBezTo>
                    <a:pt x="14654" y="11753"/>
                    <a:pt x="15469" y="9786"/>
                    <a:pt x="15469" y="7735"/>
                  </a:cubicBezTo>
                  <a:cubicBezTo>
                    <a:pt x="15469" y="5684"/>
                    <a:pt x="14654" y="3716"/>
                    <a:pt x="13203" y="2265"/>
                  </a:cubicBezTo>
                  <a:cubicBezTo>
                    <a:pt x="11754" y="816"/>
                    <a:pt x="9786" y="1"/>
                    <a:pt x="773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40"/>
            <p:cNvSpPr/>
            <p:nvPr/>
          </p:nvSpPr>
          <p:spPr>
            <a:xfrm>
              <a:off x="1689625" y="3688157"/>
              <a:ext cx="148836" cy="148825"/>
            </a:xfrm>
            <a:custGeom>
              <a:avLst/>
              <a:gdLst/>
              <a:ahLst/>
              <a:cxnLst/>
              <a:rect l="l" t="t" r="r" b="b"/>
              <a:pathLst>
                <a:path w="4219" h="4219" extrusionOk="0">
                  <a:moveTo>
                    <a:pt x="2109" y="0"/>
                  </a:moveTo>
                  <a:cubicBezTo>
                    <a:pt x="945" y="0"/>
                    <a:pt x="0" y="945"/>
                    <a:pt x="0" y="2109"/>
                  </a:cubicBezTo>
                  <a:cubicBezTo>
                    <a:pt x="0" y="3275"/>
                    <a:pt x="945" y="4219"/>
                    <a:pt x="2109" y="4219"/>
                  </a:cubicBezTo>
                  <a:cubicBezTo>
                    <a:pt x="3275" y="4219"/>
                    <a:pt x="4218" y="3275"/>
                    <a:pt x="4218" y="2109"/>
                  </a:cubicBezTo>
                  <a:cubicBezTo>
                    <a:pt x="4218" y="945"/>
                    <a:pt x="3275" y="0"/>
                    <a:pt x="21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437"/>
        <p:cNvGrpSpPr/>
        <p:nvPr/>
      </p:nvGrpSpPr>
      <p:grpSpPr>
        <a:xfrm>
          <a:off x="0" y="0"/>
          <a:ext cx="0" cy="0"/>
          <a:chOff x="0" y="0"/>
          <a:chExt cx="0" cy="0"/>
        </a:xfrm>
      </p:grpSpPr>
      <p:sp>
        <p:nvSpPr>
          <p:cNvPr id="438" name="Google Shape;438;p41"/>
          <p:cNvSpPr/>
          <p:nvPr/>
        </p:nvSpPr>
        <p:spPr>
          <a:xfrm flipH="1">
            <a:off x="-384512" y="4168119"/>
            <a:ext cx="776255" cy="748005"/>
          </a:xfrm>
          <a:custGeom>
            <a:avLst/>
            <a:gdLst/>
            <a:ahLst/>
            <a:cxnLst/>
            <a:rect l="l" t="t" r="r" b="b"/>
            <a:pathLst>
              <a:path w="10543" h="10160" extrusionOk="0">
                <a:moveTo>
                  <a:pt x="5271" y="0"/>
                </a:moveTo>
                <a:cubicBezTo>
                  <a:pt x="2360" y="0"/>
                  <a:pt x="0" y="2275"/>
                  <a:pt x="0" y="5080"/>
                </a:cubicBezTo>
                <a:cubicBezTo>
                  <a:pt x="0" y="6427"/>
                  <a:pt x="555" y="7719"/>
                  <a:pt x="1544" y="8671"/>
                </a:cubicBezTo>
                <a:cubicBezTo>
                  <a:pt x="2532" y="9624"/>
                  <a:pt x="3873" y="10159"/>
                  <a:pt x="5271" y="10159"/>
                </a:cubicBezTo>
                <a:cubicBezTo>
                  <a:pt x="6669" y="10159"/>
                  <a:pt x="8010" y="9624"/>
                  <a:pt x="8999" y="8671"/>
                </a:cubicBezTo>
                <a:cubicBezTo>
                  <a:pt x="9987" y="7719"/>
                  <a:pt x="10543" y="6427"/>
                  <a:pt x="10543" y="5080"/>
                </a:cubicBezTo>
                <a:cubicBezTo>
                  <a:pt x="10543" y="3733"/>
                  <a:pt x="9987" y="2441"/>
                  <a:pt x="8999" y="1488"/>
                </a:cubicBezTo>
                <a:cubicBezTo>
                  <a:pt x="8010" y="536"/>
                  <a:pt x="6669" y="0"/>
                  <a:pt x="527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41"/>
          <p:cNvSpPr/>
          <p:nvPr/>
        </p:nvSpPr>
        <p:spPr>
          <a:xfrm flipH="1">
            <a:off x="-213778" y="3940540"/>
            <a:ext cx="430942" cy="223739"/>
          </a:xfrm>
          <a:custGeom>
            <a:avLst/>
            <a:gdLst/>
            <a:ahLst/>
            <a:cxnLst/>
            <a:rect l="l" t="t" r="r" b="b"/>
            <a:pathLst>
              <a:path w="5853" h="3039" extrusionOk="0">
                <a:moveTo>
                  <a:pt x="0" y="1"/>
                </a:moveTo>
                <a:lnTo>
                  <a:pt x="0" y="2"/>
                </a:lnTo>
                <a:cubicBezTo>
                  <a:pt x="0" y="1679"/>
                  <a:pt x="1311" y="3038"/>
                  <a:pt x="2927" y="3038"/>
                </a:cubicBezTo>
                <a:cubicBezTo>
                  <a:pt x="4543" y="3038"/>
                  <a:pt x="5852" y="1679"/>
                  <a:pt x="5852" y="2"/>
                </a:cubicBezTo>
                <a:lnTo>
                  <a:pt x="585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41"/>
          <p:cNvSpPr/>
          <p:nvPr/>
        </p:nvSpPr>
        <p:spPr>
          <a:xfrm flipH="1">
            <a:off x="510584" y="4487861"/>
            <a:ext cx="661175" cy="661204"/>
          </a:xfrm>
          <a:custGeom>
            <a:avLst/>
            <a:gdLst/>
            <a:ahLst/>
            <a:cxnLst/>
            <a:rect l="l" t="t" r="r" b="b"/>
            <a:pathLst>
              <a:path w="8980" h="8981" extrusionOk="0">
                <a:moveTo>
                  <a:pt x="8979" y="1"/>
                </a:moveTo>
                <a:cubicBezTo>
                  <a:pt x="4019" y="1"/>
                  <a:pt x="0" y="4021"/>
                  <a:pt x="0" y="8981"/>
                </a:cubicBezTo>
                <a:lnTo>
                  <a:pt x="8979" y="8981"/>
                </a:lnTo>
                <a:lnTo>
                  <a:pt x="897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41" name="Google Shape;441;p41"/>
          <p:cNvCxnSpPr/>
          <p:nvPr/>
        </p:nvCxnSpPr>
        <p:spPr>
          <a:xfrm>
            <a:off x="510572" y="3990975"/>
            <a:ext cx="0" cy="1152600"/>
          </a:xfrm>
          <a:prstGeom prst="straightConnector1">
            <a:avLst/>
          </a:prstGeom>
          <a:noFill/>
          <a:ln w="19050" cap="flat" cmpd="sng">
            <a:solidFill>
              <a:schemeClr val="dk1"/>
            </a:solidFill>
            <a:prstDash val="solid"/>
            <a:round/>
            <a:headEnd type="none" w="med" len="med"/>
            <a:tailEnd type="none" w="med" len="med"/>
          </a:ln>
        </p:spPr>
      </p:cxnSp>
      <p:grpSp>
        <p:nvGrpSpPr>
          <p:cNvPr id="442" name="Google Shape;442;p41"/>
          <p:cNvGrpSpPr/>
          <p:nvPr/>
        </p:nvGrpSpPr>
        <p:grpSpPr>
          <a:xfrm>
            <a:off x="8648733" y="265352"/>
            <a:ext cx="171538" cy="1290862"/>
            <a:chOff x="9929777" y="3422444"/>
            <a:chExt cx="132390" cy="996266"/>
          </a:xfrm>
        </p:grpSpPr>
        <p:sp>
          <p:nvSpPr>
            <p:cNvPr id="443" name="Google Shape;443;p41"/>
            <p:cNvSpPr/>
            <p:nvPr/>
          </p:nvSpPr>
          <p:spPr>
            <a:xfrm>
              <a:off x="9929777" y="3422444"/>
              <a:ext cx="130704" cy="130626"/>
            </a:xfrm>
            <a:custGeom>
              <a:avLst/>
              <a:gdLst/>
              <a:ahLst/>
              <a:cxnLst/>
              <a:rect l="l" t="t" r="r" b="b"/>
              <a:pathLst>
                <a:path w="1938" h="1937" extrusionOk="0">
                  <a:moveTo>
                    <a:pt x="969" y="149"/>
                  </a:moveTo>
                  <a:cubicBezTo>
                    <a:pt x="1421" y="149"/>
                    <a:pt x="1789" y="516"/>
                    <a:pt x="1789" y="968"/>
                  </a:cubicBezTo>
                  <a:cubicBezTo>
                    <a:pt x="1789" y="1421"/>
                    <a:pt x="1421" y="1788"/>
                    <a:pt x="969" y="1788"/>
                  </a:cubicBezTo>
                  <a:cubicBezTo>
                    <a:pt x="517" y="1788"/>
                    <a:pt x="149" y="1420"/>
                    <a:pt x="149" y="968"/>
                  </a:cubicBezTo>
                  <a:cubicBezTo>
                    <a:pt x="149" y="516"/>
                    <a:pt x="517" y="149"/>
                    <a:pt x="969" y="149"/>
                  </a:cubicBezTo>
                  <a:close/>
                  <a:moveTo>
                    <a:pt x="969" y="0"/>
                  </a:moveTo>
                  <a:cubicBezTo>
                    <a:pt x="435" y="0"/>
                    <a:pt x="0" y="434"/>
                    <a:pt x="0" y="968"/>
                  </a:cubicBezTo>
                  <a:cubicBezTo>
                    <a:pt x="0" y="1503"/>
                    <a:pt x="435" y="1937"/>
                    <a:pt x="969" y="1937"/>
                  </a:cubicBezTo>
                  <a:cubicBezTo>
                    <a:pt x="1503" y="1937"/>
                    <a:pt x="1938" y="1503"/>
                    <a:pt x="1938" y="968"/>
                  </a:cubicBezTo>
                  <a:cubicBezTo>
                    <a:pt x="1938" y="434"/>
                    <a:pt x="1503" y="0"/>
                    <a:pt x="9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41"/>
            <p:cNvSpPr/>
            <p:nvPr/>
          </p:nvSpPr>
          <p:spPr>
            <a:xfrm>
              <a:off x="9934836" y="3678381"/>
              <a:ext cx="127331" cy="740329"/>
            </a:xfrm>
            <a:custGeom>
              <a:avLst/>
              <a:gdLst/>
              <a:ahLst/>
              <a:cxnLst/>
              <a:rect l="l" t="t" r="r" b="b"/>
              <a:pathLst>
                <a:path w="1888" h="10978" extrusionOk="0">
                  <a:moveTo>
                    <a:pt x="943" y="0"/>
                  </a:moveTo>
                  <a:cubicBezTo>
                    <a:pt x="423" y="0"/>
                    <a:pt x="0" y="423"/>
                    <a:pt x="0" y="945"/>
                  </a:cubicBezTo>
                  <a:lnTo>
                    <a:pt x="0" y="10033"/>
                  </a:lnTo>
                  <a:cubicBezTo>
                    <a:pt x="0" y="10554"/>
                    <a:pt x="423" y="10977"/>
                    <a:pt x="943" y="10977"/>
                  </a:cubicBezTo>
                  <a:cubicBezTo>
                    <a:pt x="1465" y="10977"/>
                    <a:pt x="1888" y="10554"/>
                    <a:pt x="1888" y="10033"/>
                  </a:cubicBezTo>
                  <a:lnTo>
                    <a:pt x="1888" y="945"/>
                  </a:lnTo>
                  <a:cubicBezTo>
                    <a:pt x="1888" y="423"/>
                    <a:pt x="1465" y="0"/>
                    <a:pt x="9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45" name="Google Shape;445;p41"/>
          <p:cNvSpPr/>
          <p:nvPr/>
        </p:nvSpPr>
        <p:spPr>
          <a:xfrm>
            <a:off x="8720710" y="1938858"/>
            <a:ext cx="423279" cy="815467"/>
          </a:xfrm>
          <a:custGeom>
            <a:avLst/>
            <a:gdLst/>
            <a:ahLst/>
            <a:cxnLst/>
            <a:rect l="l" t="t" r="r" b="b"/>
            <a:pathLst>
              <a:path w="3274" h="6308" extrusionOk="0">
                <a:moveTo>
                  <a:pt x="3273" y="1"/>
                </a:moveTo>
                <a:cubicBezTo>
                  <a:pt x="1465" y="1"/>
                  <a:pt x="1" y="1413"/>
                  <a:pt x="1" y="3155"/>
                </a:cubicBezTo>
                <a:cubicBezTo>
                  <a:pt x="1" y="4895"/>
                  <a:pt x="1465" y="6307"/>
                  <a:pt x="3273" y="6307"/>
                </a:cubicBezTo>
                <a:lnTo>
                  <a:pt x="3274" y="6307"/>
                </a:lnTo>
                <a:lnTo>
                  <a:pt x="327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540000"/>
            <a:ext cx="7704000" cy="564300"/>
          </a:xfrm>
          <a:prstGeom prst="rect">
            <a:avLst/>
          </a:prstGeom>
          <a:noFill/>
          <a:ln>
            <a:noFill/>
          </a:ln>
        </p:spPr>
        <p:txBody>
          <a:bodyPr spcFirstLastPara="1" wrap="square" lIns="91425" tIns="91425" rIns="91425" bIns="91425" anchor="ctr" anchorCtr="0">
            <a:noAutofit/>
          </a:bodyPr>
          <a:lstStyle>
            <a:lvl1pPr lvl="0" rtl="0">
              <a:spcBef>
                <a:spcPts val="0"/>
              </a:spcBef>
              <a:spcAft>
                <a:spcPts val="0"/>
              </a:spcAft>
              <a:buClr>
                <a:schemeClr val="dk1"/>
              </a:buClr>
              <a:buSzPts val="3100"/>
              <a:buFont typeface="Arimo"/>
              <a:buNone/>
              <a:defRPr sz="3100" b="1">
                <a:solidFill>
                  <a:schemeClr val="dk1"/>
                </a:solidFill>
                <a:latin typeface="Arimo"/>
                <a:ea typeface="Arimo"/>
                <a:cs typeface="Arimo"/>
                <a:sym typeface="Arimo"/>
              </a:defRPr>
            </a:lvl1pPr>
            <a:lvl2pPr lvl="1" rtl="0">
              <a:spcBef>
                <a:spcPts val="0"/>
              </a:spcBef>
              <a:spcAft>
                <a:spcPts val="0"/>
              </a:spcAft>
              <a:buClr>
                <a:schemeClr val="dk1"/>
              </a:buClr>
              <a:buSzPts val="3100"/>
              <a:buFont typeface="Arimo"/>
              <a:buNone/>
              <a:defRPr sz="3100" b="1">
                <a:solidFill>
                  <a:schemeClr val="dk1"/>
                </a:solidFill>
                <a:latin typeface="Arimo"/>
                <a:ea typeface="Arimo"/>
                <a:cs typeface="Arimo"/>
                <a:sym typeface="Arimo"/>
              </a:defRPr>
            </a:lvl2pPr>
            <a:lvl3pPr lvl="2" rtl="0">
              <a:spcBef>
                <a:spcPts val="0"/>
              </a:spcBef>
              <a:spcAft>
                <a:spcPts val="0"/>
              </a:spcAft>
              <a:buClr>
                <a:schemeClr val="dk1"/>
              </a:buClr>
              <a:buSzPts val="3100"/>
              <a:buFont typeface="Arimo"/>
              <a:buNone/>
              <a:defRPr sz="3100" b="1">
                <a:solidFill>
                  <a:schemeClr val="dk1"/>
                </a:solidFill>
                <a:latin typeface="Arimo"/>
                <a:ea typeface="Arimo"/>
                <a:cs typeface="Arimo"/>
                <a:sym typeface="Arimo"/>
              </a:defRPr>
            </a:lvl3pPr>
            <a:lvl4pPr lvl="3" rtl="0">
              <a:spcBef>
                <a:spcPts val="0"/>
              </a:spcBef>
              <a:spcAft>
                <a:spcPts val="0"/>
              </a:spcAft>
              <a:buClr>
                <a:schemeClr val="dk1"/>
              </a:buClr>
              <a:buSzPts val="3100"/>
              <a:buFont typeface="Arimo"/>
              <a:buNone/>
              <a:defRPr sz="3100" b="1">
                <a:solidFill>
                  <a:schemeClr val="dk1"/>
                </a:solidFill>
                <a:latin typeface="Arimo"/>
                <a:ea typeface="Arimo"/>
                <a:cs typeface="Arimo"/>
                <a:sym typeface="Arimo"/>
              </a:defRPr>
            </a:lvl4pPr>
            <a:lvl5pPr lvl="4" rtl="0">
              <a:spcBef>
                <a:spcPts val="0"/>
              </a:spcBef>
              <a:spcAft>
                <a:spcPts val="0"/>
              </a:spcAft>
              <a:buClr>
                <a:schemeClr val="dk1"/>
              </a:buClr>
              <a:buSzPts val="3100"/>
              <a:buFont typeface="Arimo"/>
              <a:buNone/>
              <a:defRPr sz="3100" b="1">
                <a:solidFill>
                  <a:schemeClr val="dk1"/>
                </a:solidFill>
                <a:latin typeface="Arimo"/>
                <a:ea typeface="Arimo"/>
                <a:cs typeface="Arimo"/>
                <a:sym typeface="Arimo"/>
              </a:defRPr>
            </a:lvl5pPr>
            <a:lvl6pPr lvl="5" rtl="0">
              <a:spcBef>
                <a:spcPts val="0"/>
              </a:spcBef>
              <a:spcAft>
                <a:spcPts val="0"/>
              </a:spcAft>
              <a:buClr>
                <a:schemeClr val="dk1"/>
              </a:buClr>
              <a:buSzPts val="3100"/>
              <a:buFont typeface="Arimo"/>
              <a:buNone/>
              <a:defRPr sz="3100" b="1">
                <a:solidFill>
                  <a:schemeClr val="dk1"/>
                </a:solidFill>
                <a:latin typeface="Arimo"/>
                <a:ea typeface="Arimo"/>
                <a:cs typeface="Arimo"/>
                <a:sym typeface="Arimo"/>
              </a:defRPr>
            </a:lvl6pPr>
            <a:lvl7pPr lvl="6" rtl="0">
              <a:spcBef>
                <a:spcPts val="0"/>
              </a:spcBef>
              <a:spcAft>
                <a:spcPts val="0"/>
              </a:spcAft>
              <a:buClr>
                <a:schemeClr val="dk1"/>
              </a:buClr>
              <a:buSzPts val="3100"/>
              <a:buFont typeface="Arimo"/>
              <a:buNone/>
              <a:defRPr sz="3100" b="1">
                <a:solidFill>
                  <a:schemeClr val="dk1"/>
                </a:solidFill>
                <a:latin typeface="Arimo"/>
                <a:ea typeface="Arimo"/>
                <a:cs typeface="Arimo"/>
                <a:sym typeface="Arimo"/>
              </a:defRPr>
            </a:lvl7pPr>
            <a:lvl8pPr lvl="7" rtl="0">
              <a:spcBef>
                <a:spcPts val="0"/>
              </a:spcBef>
              <a:spcAft>
                <a:spcPts val="0"/>
              </a:spcAft>
              <a:buClr>
                <a:schemeClr val="dk1"/>
              </a:buClr>
              <a:buSzPts val="3100"/>
              <a:buFont typeface="Arimo"/>
              <a:buNone/>
              <a:defRPr sz="3100" b="1">
                <a:solidFill>
                  <a:schemeClr val="dk1"/>
                </a:solidFill>
                <a:latin typeface="Arimo"/>
                <a:ea typeface="Arimo"/>
                <a:cs typeface="Arimo"/>
                <a:sym typeface="Arimo"/>
              </a:defRPr>
            </a:lvl8pPr>
            <a:lvl9pPr lvl="8" rtl="0">
              <a:spcBef>
                <a:spcPts val="0"/>
              </a:spcBef>
              <a:spcAft>
                <a:spcPts val="0"/>
              </a:spcAft>
              <a:buClr>
                <a:schemeClr val="dk1"/>
              </a:buClr>
              <a:buSzPts val="3100"/>
              <a:buFont typeface="Arimo"/>
              <a:buNone/>
              <a:defRPr sz="3100" b="1">
                <a:solidFill>
                  <a:schemeClr val="dk1"/>
                </a:solidFill>
                <a:latin typeface="Arimo"/>
                <a:ea typeface="Arimo"/>
                <a:cs typeface="Arimo"/>
                <a:sym typeface="Arimo"/>
              </a:defRPr>
            </a:lvl9pPr>
          </a:lstStyle>
          <a:p>
            <a:endParaRPr/>
          </a:p>
        </p:txBody>
      </p:sp>
      <p:sp>
        <p:nvSpPr>
          <p:cNvPr id="7" name="Google Shape;7;p1"/>
          <p:cNvSpPr txBox="1">
            <a:spLocks noGrp="1"/>
          </p:cNvSpPr>
          <p:nvPr>
            <p:ph type="body" idx="1"/>
          </p:nvPr>
        </p:nvSpPr>
        <p:spPr>
          <a:xfrm>
            <a:off x="720000" y="1237083"/>
            <a:ext cx="7704000" cy="33663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Bai Jamjuree"/>
              <a:buChar char="●"/>
              <a:defRPr>
                <a:solidFill>
                  <a:schemeClr val="dk1"/>
                </a:solidFill>
                <a:latin typeface="Bai Jamjuree"/>
                <a:ea typeface="Bai Jamjuree"/>
                <a:cs typeface="Bai Jamjuree"/>
                <a:sym typeface="Bai Jamjuree"/>
              </a:defRPr>
            </a:lvl1pPr>
            <a:lvl2pPr marL="914400" lvl="1" indent="-317500">
              <a:lnSpc>
                <a:spcPct val="100000"/>
              </a:lnSpc>
              <a:spcBef>
                <a:spcPts val="1600"/>
              </a:spcBef>
              <a:spcAft>
                <a:spcPts val="0"/>
              </a:spcAft>
              <a:buClr>
                <a:schemeClr val="dk1"/>
              </a:buClr>
              <a:buSzPts val="1400"/>
              <a:buFont typeface="Bai Jamjuree"/>
              <a:buChar char="○"/>
              <a:defRPr>
                <a:solidFill>
                  <a:schemeClr val="dk1"/>
                </a:solidFill>
                <a:latin typeface="Bai Jamjuree"/>
                <a:ea typeface="Bai Jamjuree"/>
                <a:cs typeface="Bai Jamjuree"/>
                <a:sym typeface="Bai Jamjuree"/>
              </a:defRPr>
            </a:lvl2pPr>
            <a:lvl3pPr marL="1371600" lvl="2" indent="-317500">
              <a:lnSpc>
                <a:spcPct val="100000"/>
              </a:lnSpc>
              <a:spcBef>
                <a:spcPts val="1600"/>
              </a:spcBef>
              <a:spcAft>
                <a:spcPts val="0"/>
              </a:spcAft>
              <a:buClr>
                <a:schemeClr val="dk1"/>
              </a:buClr>
              <a:buSzPts val="1400"/>
              <a:buFont typeface="Bai Jamjuree"/>
              <a:buChar char="■"/>
              <a:defRPr>
                <a:solidFill>
                  <a:schemeClr val="dk1"/>
                </a:solidFill>
                <a:latin typeface="Bai Jamjuree"/>
                <a:ea typeface="Bai Jamjuree"/>
                <a:cs typeface="Bai Jamjuree"/>
                <a:sym typeface="Bai Jamjuree"/>
              </a:defRPr>
            </a:lvl3pPr>
            <a:lvl4pPr marL="1828800" lvl="3" indent="-317500">
              <a:lnSpc>
                <a:spcPct val="100000"/>
              </a:lnSpc>
              <a:spcBef>
                <a:spcPts val="1600"/>
              </a:spcBef>
              <a:spcAft>
                <a:spcPts val="0"/>
              </a:spcAft>
              <a:buClr>
                <a:schemeClr val="dk1"/>
              </a:buClr>
              <a:buSzPts val="1400"/>
              <a:buFont typeface="Bai Jamjuree"/>
              <a:buChar char="●"/>
              <a:defRPr>
                <a:solidFill>
                  <a:schemeClr val="dk1"/>
                </a:solidFill>
                <a:latin typeface="Bai Jamjuree"/>
                <a:ea typeface="Bai Jamjuree"/>
                <a:cs typeface="Bai Jamjuree"/>
                <a:sym typeface="Bai Jamjuree"/>
              </a:defRPr>
            </a:lvl4pPr>
            <a:lvl5pPr marL="2286000" lvl="4" indent="-317500">
              <a:lnSpc>
                <a:spcPct val="100000"/>
              </a:lnSpc>
              <a:spcBef>
                <a:spcPts val="1600"/>
              </a:spcBef>
              <a:spcAft>
                <a:spcPts val="0"/>
              </a:spcAft>
              <a:buClr>
                <a:schemeClr val="dk1"/>
              </a:buClr>
              <a:buSzPts val="1400"/>
              <a:buFont typeface="Bai Jamjuree"/>
              <a:buChar char="○"/>
              <a:defRPr>
                <a:solidFill>
                  <a:schemeClr val="dk1"/>
                </a:solidFill>
                <a:latin typeface="Bai Jamjuree"/>
                <a:ea typeface="Bai Jamjuree"/>
                <a:cs typeface="Bai Jamjuree"/>
                <a:sym typeface="Bai Jamjuree"/>
              </a:defRPr>
            </a:lvl5pPr>
            <a:lvl6pPr marL="2743200" lvl="5" indent="-317500">
              <a:lnSpc>
                <a:spcPct val="100000"/>
              </a:lnSpc>
              <a:spcBef>
                <a:spcPts val="1600"/>
              </a:spcBef>
              <a:spcAft>
                <a:spcPts val="0"/>
              </a:spcAft>
              <a:buClr>
                <a:schemeClr val="dk1"/>
              </a:buClr>
              <a:buSzPts val="1400"/>
              <a:buFont typeface="Bai Jamjuree"/>
              <a:buChar char="■"/>
              <a:defRPr>
                <a:solidFill>
                  <a:schemeClr val="dk1"/>
                </a:solidFill>
                <a:latin typeface="Bai Jamjuree"/>
                <a:ea typeface="Bai Jamjuree"/>
                <a:cs typeface="Bai Jamjuree"/>
                <a:sym typeface="Bai Jamjuree"/>
              </a:defRPr>
            </a:lvl6pPr>
            <a:lvl7pPr marL="3200400" lvl="6" indent="-317500">
              <a:lnSpc>
                <a:spcPct val="100000"/>
              </a:lnSpc>
              <a:spcBef>
                <a:spcPts val="1600"/>
              </a:spcBef>
              <a:spcAft>
                <a:spcPts val="0"/>
              </a:spcAft>
              <a:buClr>
                <a:schemeClr val="dk1"/>
              </a:buClr>
              <a:buSzPts val="1400"/>
              <a:buFont typeface="Bai Jamjuree"/>
              <a:buChar char="●"/>
              <a:defRPr>
                <a:solidFill>
                  <a:schemeClr val="dk1"/>
                </a:solidFill>
                <a:latin typeface="Bai Jamjuree"/>
                <a:ea typeface="Bai Jamjuree"/>
                <a:cs typeface="Bai Jamjuree"/>
                <a:sym typeface="Bai Jamjuree"/>
              </a:defRPr>
            </a:lvl7pPr>
            <a:lvl8pPr marL="3657600" lvl="7" indent="-317500">
              <a:lnSpc>
                <a:spcPct val="100000"/>
              </a:lnSpc>
              <a:spcBef>
                <a:spcPts val="1600"/>
              </a:spcBef>
              <a:spcAft>
                <a:spcPts val="0"/>
              </a:spcAft>
              <a:buClr>
                <a:schemeClr val="dk1"/>
              </a:buClr>
              <a:buSzPts val="1400"/>
              <a:buFont typeface="Bai Jamjuree"/>
              <a:buChar char="○"/>
              <a:defRPr>
                <a:solidFill>
                  <a:schemeClr val="dk1"/>
                </a:solidFill>
                <a:latin typeface="Bai Jamjuree"/>
                <a:ea typeface="Bai Jamjuree"/>
                <a:cs typeface="Bai Jamjuree"/>
                <a:sym typeface="Bai Jamjuree"/>
              </a:defRPr>
            </a:lvl8pPr>
            <a:lvl9pPr marL="4114800" lvl="8" indent="-317500">
              <a:lnSpc>
                <a:spcPct val="100000"/>
              </a:lnSpc>
              <a:spcBef>
                <a:spcPts val="1600"/>
              </a:spcBef>
              <a:spcAft>
                <a:spcPts val="1600"/>
              </a:spcAft>
              <a:buClr>
                <a:schemeClr val="dk1"/>
              </a:buClr>
              <a:buSzPts val="1400"/>
              <a:buFont typeface="Bai Jamjuree"/>
              <a:buChar char="■"/>
              <a:defRPr>
                <a:solidFill>
                  <a:schemeClr val="dk1"/>
                </a:solidFill>
                <a:latin typeface="Bai Jamjuree"/>
                <a:ea typeface="Bai Jamjuree"/>
                <a:cs typeface="Bai Jamjuree"/>
                <a:sym typeface="Bai Jamjuree"/>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4" r:id="rId3"/>
    <p:sldLayoutId id="2147483655" r:id="rId4"/>
    <p:sldLayoutId id="2147483658" r:id="rId5"/>
    <p:sldLayoutId id="2147483659" r:id="rId6"/>
    <p:sldLayoutId id="2147483664" r:id="rId7"/>
    <p:sldLayoutId id="2147483665" r:id="rId8"/>
    <p:sldLayoutId id="2147483682" r:id="rId9"/>
    <p:sldLayoutId id="2147483684" r:id="rId10"/>
    <p:sldLayoutId id="2147483686" r:id="rId11"/>
    <p:sldLayoutId id="2147483687" r:id="rId12"/>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340">
          <p15:clr>
            <a:srgbClr val="EA4335"/>
          </p15:clr>
        </p15:guide>
        <p15:guide id="2" pos="454">
          <p15:clr>
            <a:srgbClr val="EA4335"/>
          </p15:clr>
        </p15:guide>
        <p15:guide id="3" orient="horz" pos="2900">
          <p15:clr>
            <a:srgbClr val="EA4335"/>
          </p15:clr>
        </p15:guide>
        <p15:guide id="4" pos="5306">
          <p15:clr>
            <a:srgbClr val="EA4335"/>
          </p15:clr>
        </p15:guide>
        <p15:guide id="5" orient="horz" pos="1620">
          <p15:clr>
            <a:srgbClr val="EA4335"/>
          </p15:clr>
        </p15:guide>
        <p15:guide id="6" pos="2880">
          <p15:clr>
            <a:srgbClr val="EA4335"/>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9.xml"/><Relationship Id="rId5" Type="http://schemas.openxmlformats.org/officeDocument/2006/relationships/image" Target="../media/image3.jpe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10.xml"/><Relationship Id="rId5" Type="http://schemas.openxmlformats.org/officeDocument/2006/relationships/image" Target="../media/image6.jpeg"/><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0.xml"/><Relationship Id="rId5" Type="http://schemas.openxmlformats.org/officeDocument/2006/relationships/image" Target="../media/image9.jpe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455"/>
        <p:cNvGrpSpPr/>
        <p:nvPr/>
      </p:nvGrpSpPr>
      <p:grpSpPr>
        <a:xfrm>
          <a:off x="0" y="0"/>
          <a:ext cx="0" cy="0"/>
          <a:chOff x="0" y="0"/>
          <a:chExt cx="0" cy="0"/>
        </a:xfrm>
      </p:grpSpPr>
      <p:sp>
        <p:nvSpPr>
          <p:cNvPr id="456" name="Google Shape;456;p45"/>
          <p:cNvSpPr/>
          <p:nvPr/>
        </p:nvSpPr>
        <p:spPr>
          <a:xfrm>
            <a:off x="1143000" y="3331805"/>
            <a:ext cx="4949400" cy="690387"/>
          </a:xfrm>
          <a:prstGeom prst="roundRect">
            <a:avLst>
              <a:gd name="adj"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45"/>
          <p:cNvSpPr txBox="1">
            <a:spLocks noGrp="1"/>
          </p:cNvSpPr>
          <p:nvPr>
            <p:ph type="subTitle" idx="1"/>
          </p:nvPr>
        </p:nvSpPr>
        <p:spPr>
          <a:xfrm rot="-546">
            <a:off x="1295434" y="3410250"/>
            <a:ext cx="3776700" cy="426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Student Name: Ana Maria Stoica</a:t>
            </a:r>
          </a:p>
          <a:p>
            <a:pPr marL="0" lvl="0" indent="0" algn="l" rtl="0">
              <a:spcBef>
                <a:spcPts val="0"/>
              </a:spcBef>
              <a:spcAft>
                <a:spcPts val="0"/>
              </a:spcAft>
              <a:buNone/>
            </a:pPr>
            <a:r>
              <a:rPr lang="en" dirty="0"/>
              <a:t>Student ID: 2245028</a:t>
            </a:r>
            <a:endParaRPr dirty="0"/>
          </a:p>
        </p:txBody>
      </p:sp>
      <p:sp>
        <p:nvSpPr>
          <p:cNvPr id="458" name="Google Shape;458;p45"/>
          <p:cNvSpPr txBox="1">
            <a:spLocks noGrp="1"/>
          </p:cNvSpPr>
          <p:nvPr>
            <p:ph type="ctrTitle"/>
          </p:nvPr>
        </p:nvSpPr>
        <p:spPr>
          <a:xfrm>
            <a:off x="1162050" y="971550"/>
            <a:ext cx="6819900" cy="1994100"/>
          </a:xfrm>
          <a:prstGeom prst="rect">
            <a:avLst/>
          </a:prstGeom>
        </p:spPr>
        <p:txBody>
          <a:bodyPr spcFirstLastPara="1" wrap="square" lIns="91425" tIns="91425" rIns="91425" bIns="91425" anchor="ctr" anchorCtr="0">
            <a:noAutofit/>
          </a:bodyPr>
          <a:lstStyle/>
          <a:p>
            <a:pPr marL="0" lvl="0" indent="0" rtl="0">
              <a:spcBef>
                <a:spcPts val="0"/>
              </a:spcBef>
              <a:spcAft>
                <a:spcPts val="0"/>
              </a:spcAft>
              <a:buClr>
                <a:schemeClr val="dk1"/>
              </a:buClr>
              <a:buSzPts val="1100"/>
              <a:buFont typeface="Arial"/>
              <a:buNone/>
            </a:pPr>
            <a:r>
              <a:rPr lang="en" dirty="0"/>
              <a:t>Module Code &amp; Title</a:t>
            </a:r>
            <a:br>
              <a:rPr lang="en" dirty="0"/>
            </a:br>
            <a:r>
              <a:rPr lang="en" sz="3600" dirty="0"/>
              <a:t>BMIH 4003 – Hospitality and Guest Service</a:t>
            </a:r>
            <a:endParaRPr sz="3600" dirty="0">
              <a:solidFill>
                <a:schemeClr val="accent1"/>
              </a:solidFill>
            </a:endParaRPr>
          </a:p>
        </p:txBody>
      </p:sp>
      <p:sp>
        <p:nvSpPr>
          <p:cNvPr id="460" name="Google Shape;460;p45"/>
          <p:cNvSpPr/>
          <p:nvPr/>
        </p:nvSpPr>
        <p:spPr>
          <a:xfrm>
            <a:off x="7570413" y="4487861"/>
            <a:ext cx="661175" cy="661204"/>
          </a:xfrm>
          <a:custGeom>
            <a:avLst/>
            <a:gdLst/>
            <a:ahLst/>
            <a:cxnLst/>
            <a:rect l="l" t="t" r="r" b="b"/>
            <a:pathLst>
              <a:path w="8980" h="8981" extrusionOk="0">
                <a:moveTo>
                  <a:pt x="8979" y="1"/>
                </a:moveTo>
                <a:cubicBezTo>
                  <a:pt x="4019" y="1"/>
                  <a:pt x="0" y="4021"/>
                  <a:pt x="0" y="8981"/>
                </a:cubicBezTo>
                <a:lnTo>
                  <a:pt x="8979" y="8981"/>
                </a:lnTo>
                <a:lnTo>
                  <a:pt x="897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73"/>
        <p:cNvGrpSpPr/>
        <p:nvPr/>
      </p:nvGrpSpPr>
      <p:grpSpPr>
        <a:xfrm>
          <a:off x="0" y="0"/>
          <a:ext cx="0" cy="0"/>
          <a:chOff x="0" y="0"/>
          <a:chExt cx="0" cy="0"/>
        </a:xfrm>
      </p:grpSpPr>
      <p:sp>
        <p:nvSpPr>
          <p:cNvPr id="474" name="Google Shape;474;p47"/>
          <p:cNvSpPr txBox="1">
            <a:spLocks noGrp="1"/>
          </p:cNvSpPr>
          <p:nvPr>
            <p:ph type="title"/>
          </p:nvPr>
        </p:nvSpPr>
        <p:spPr>
          <a:xfrm>
            <a:off x="1066800" y="3409950"/>
            <a:ext cx="5090225" cy="527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Hotel Introducing</a:t>
            </a:r>
            <a:br>
              <a:rPr lang="en" dirty="0"/>
            </a:br>
            <a:r>
              <a:rPr lang="en" dirty="0"/>
              <a:t>Consumer of Kimpton Hotel</a:t>
            </a:r>
            <a:br>
              <a:rPr lang="en" dirty="0"/>
            </a:br>
            <a:r>
              <a:rPr lang="en" dirty="0"/>
              <a:t>Nature &amp; Scope of Kimpton Hotel</a:t>
            </a:r>
            <a:br>
              <a:rPr lang="en" dirty="0"/>
            </a:br>
            <a:r>
              <a:rPr lang="en" dirty="0"/>
              <a:t>Role of Guest Service</a:t>
            </a:r>
            <a:br>
              <a:rPr lang="en" dirty="0"/>
            </a:br>
            <a:r>
              <a:rPr lang="en" dirty="0"/>
              <a:t>Advantages of Guest Service</a:t>
            </a:r>
            <a:br>
              <a:rPr lang="en" dirty="0"/>
            </a:br>
            <a:r>
              <a:rPr lang="en" dirty="0"/>
              <a:t>Functions of Guest Service</a:t>
            </a:r>
            <a:br>
              <a:rPr lang="en" dirty="0"/>
            </a:br>
            <a:r>
              <a:rPr lang="en" dirty="0"/>
              <a:t>Importance of Hospitality</a:t>
            </a:r>
            <a:br>
              <a:rPr lang="en" dirty="0"/>
            </a:br>
            <a:r>
              <a:rPr lang="en" dirty="0"/>
              <a:t>How to exceed Customer Ecpectation</a:t>
            </a:r>
            <a:endParaRPr dirty="0"/>
          </a:p>
        </p:txBody>
      </p:sp>
      <p:sp>
        <p:nvSpPr>
          <p:cNvPr id="492" name="Google Shape;492;p47"/>
          <p:cNvSpPr txBox="1">
            <a:spLocks noGrp="1"/>
          </p:cNvSpPr>
          <p:nvPr>
            <p:ph type="title" idx="21"/>
          </p:nvPr>
        </p:nvSpPr>
        <p:spPr>
          <a:xfrm>
            <a:off x="720000" y="540000"/>
            <a:ext cx="7704000" cy="5643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Table of contents</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473"/>
        <p:cNvGrpSpPr/>
        <p:nvPr/>
      </p:nvGrpSpPr>
      <p:grpSpPr>
        <a:xfrm>
          <a:off x="0" y="0"/>
          <a:ext cx="0" cy="0"/>
          <a:chOff x="0" y="0"/>
          <a:chExt cx="0" cy="0"/>
        </a:xfrm>
      </p:grpSpPr>
      <p:sp>
        <p:nvSpPr>
          <p:cNvPr id="474" name="Google Shape;474;p47"/>
          <p:cNvSpPr txBox="1">
            <a:spLocks noGrp="1"/>
          </p:cNvSpPr>
          <p:nvPr>
            <p:ph type="title"/>
          </p:nvPr>
        </p:nvSpPr>
        <p:spPr>
          <a:xfrm>
            <a:off x="76200" y="1156802"/>
            <a:ext cx="3342175" cy="527700"/>
          </a:xfrm>
          <a:prstGeom prst="rect">
            <a:avLst/>
          </a:prstGeom>
        </p:spPr>
        <p:txBody>
          <a:bodyPr spcFirstLastPara="1" wrap="square" lIns="91425" tIns="91425" rIns="91425" bIns="91425" anchor="b" anchorCtr="0">
            <a:noAutofit/>
          </a:bodyPr>
          <a:lstStyle/>
          <a:p>
            <a:pPr marL="0" lvl="0" indent="0" algn="r" rtl="0">
              <a:spcBef>
                <a:spcPts val="0"/>
              </a:spcBef>
              <a:spcAft>
                <a:spcPts val="0"/>
              </a:spcAft>
              <a:buNone/>
            </a:pPr>
            <a:r>
              <a:rPr lang="en" sz="1800" dirty="0"/>
              <a:t>Bill Kimpton &amp; Mike DeFrino</a:t>
            </a:r>
            <a:endParaRPr sz="1800" dirty="0"/>
          </a:p>
        </p:txBody>
      </p:sp>
      <p:sp>
        <p:nvSpPr>
          <p:cNvPr id="475" name="Google Shape;475;p47"/>
          <p:cNvSpPr txBox="1">
            <a:spLocks noGrp="1"/>
          </p:cNvSpPr>
          <p:nvPr>
            <p:ph type="subTitle" idx="1"/>
          </p:nvPr>
        </p:nvSpPr>
        <p:spPr>
          <a:xfrm>
            <a:off x="76200" y="1618473"/>
            <a:ext cx="3342025" cy="5925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 dirty="0"/>
              <a:t>Bill kimpton </a:t>
            </a:r>
            <a:r>
              <a:rPr lang="en-US" dirty="0"/>
              <a:t>is the founder and Mike </a:t>
            </a:r>
            <a:r>
              <a:rPr lang="en-US" dirty="0" err="1"/>
              <a:t>DeFrino</a:t>
            </a:r>
            <a:r>
              <a:rPr lang="en-US" dirty="0"/>
              <a:t> is the CEO of </a:t>
            </a:r>
            <a:r>
              <a:rPr lang="en-US" dirty="0" err="1"/>
              <a:t>Kimpton</a:t>
            </a:r>
            <a:r>
              <a:rPr lang="en-US" dirty="0"/>
              <a:t> Hotel</a:t>
            </a:r>
            <a:endParaRPr dirty="0"/>
          </a:p>
        </p:txBody>
      </p:sp>
      <p:sp>
        <p:nvSpPr>
          <p:cNvPr id="476" name="Google Shape;476;p47"/>
          <p:cNvSpPr txBox="1">
            <a:spLocks noGrp="1"/>
          </p:cNvSpPr>
          <p:nvPr>
            <p:ph type="title" idx="2"/>
          </p:nvPr>
        </p:nvSpPr>
        <p:spPr>
          <a:xfrm rot="2692">
            <a:off x="4788856" y="2655788"/>
            <a:ext cx="766200" cy="593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5</a:t>
            </a:r>
            <a:endParaRPr/>
          </a:p>
        </p:txBody>
      </p:sp>
      <p:sp>
        <p:nvSpPr>
          <p:cNvPr id="477" name="Google Shape;477;p47"/>
          <p:cNvSpPr txBox="1">
            <a:spLocks noGrp="1"/>
          </p:cNvSpPr>
          <p:nvPr>
            <p:ph type="title" idx="3"/>
          </p:nvPr>
        </p:nvSpPr>
        <p:spPr>
          <a:xfrm>
            <a:off x="4788844" y="3883076"/>
            <a:ext cx="766200" cy="593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6</a:t>
            </a:r>
            <a:endParaRPr/>
          </a:p>
        </p:txBody>
      </p:sp>
      <p:sp>
        <p:nvSpPr>
          <p:cNvPr id="478" name="Google Shape;478;p47"/>
          <p:cNvSpPr txBox="1">
            <a:spLocks noGrp="1"/>
          </p:cNvSpPr>
          <p:nvPr>
            <p:ph type="title" idx="4"/>
          </p:nvPr>
        </p:nvSpPr>
        <p:spPr>
          <a:xfrm>
            <a:off x="3606872" y="2655938"/>
            <a:ext cx="766200" cy="593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2</a:t>
            </a:r>
            <a:endParaRPr/>
          </a:p>
        </p:txBody>
      </p:sp>
      <p:sp>
        <p:nvSpPr>
          <p:cNvPr id="479" name="Google Shape;479;p47"/>
          <p:cNvSpPr txBox="1">
            <a:spLocks noGrp="1"/>
          </p:cNvSpPr>
          <p:nvPr>
            <p:ph type="title" idx="5"/>
          </p:nvPr>
        </p:nvSpPr>
        <p:spPr>
          <a:xfrm>
            <a:off x="1081975" y="2376727"/>
            <a:ext cx="2336400" cy="527700"/>
          </a:xfrm>
          <a:prstGeom prst="rect">
            <a:avLst/>
          </a:prstGeom>
        </p:spPr>
        <p:txBody>
          <a:bodyPr spcFirstLastPara="1" wrap="square" lIns="91425" tIns="91425" rIns="91425" bIns="91425" anchor="b" anchorCtr="0">
            <a:noAutofit/>
          </a:bodyPr>
          <a:lstStyle/>
          <a:p>
            <a:pPr marL="0" lvl="0" indent="0" algn="r" rtl="0">
              <a:spcBef>
                <a:spcPts val="0"/>
              </a:spcBef>
              <a:spcAft>
                <a:spcPts val="0"/>
              </a:spcAft>
              <a:buNone/>
            </a:pPr>
            <a:r>
              <a:rPr lang="en" dirty="0"/>
              <a:t>Founded in 1981</a:t>
            </a:r>
            <a:endParaRPr dirty="0"/>
          </a:p>
        </p:txBody>
      </p:sp>
      <p:sp>
        <p:nvSpPr>
          <p:cNvPr id="480" name="Google Shape;480;p47"/>
          <p:cNvSpPr txBox="1">
            <a:spLocks noGrp="1"/>
          </p:cNvSpPr>
          <p:nvPr>
            <p:ph type="subTitle" idx="6"/>
          </p:nvPr>
        </p:nvSpPr>
        <p:spPr>
          <a:xfrm>
            <a:off x="228600" y="2838388"/>
            <a:ext cx="3189625" cy="5934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 dirty="0"/>
              <a:t>Bill Kimpton founden this hote in 1981</a:t>
            </a:r>
            <a:endParaRPr dirty="0"/>
          </a:p>
        </p:txBody>
      </p:sp>
      <p:sp>
        <p:nvSpPr>
          <p:cNvPr id="481" name="Google Shape;481;p47"/>
          <p:cNvSpPr txBox="1">
            <a:spLocks noGrp="1"/>
          </p:cNvSpPr>
          <p:nvPr>
            <p:ph type="title" idx="7"/>
          </p:nvPr>
        </p:nvSpPr>
        <p:spPr>
          <a:xfrm>
            <a:off x="304800" y="3598527"/>
            <a:ext cx="3113575" cy="527700"/>
          </a:xfrm>
          <a:prstGeom prst="rect">
            <a:avLst/>
          </a:prstGeom>
        </p:spPr>
        <p:txBody>
          <a:bodyPr spcFirstLastPara="1" wrap="square" lIns="91425" tIns="91425" rIns="91425" bIns="91425" anchor="b" anchorCtr="0">
            <a:noAutofit/>
          </a:bodyPr>
          <a:lstStyle/>
          <a:p>
            <a:pPr marL="0" lvl="0" indent="0" algn="r" rtl="0">
              <a:spcBef>
                <a:spcPts val="0"/>
              </a:spcBef>
              <a:spcAft>
                <a:spcPts val="0"/>
              </a:spcAft>
              <a:buNone/>
            </a:pPr>
            <a:r>
              <a:rPr lang="en" sz="1800" dirty="0"/>
              <a:t>Hotel, Restaurants &amp; Bars</a:t>
            </a:r>
            <a:endParaRPr sz="1800" dirty="0"/>
          </a:p>
        </p:txBody>
      </p:sp>
      <p:sp>
        <p:nvSpPr>
          <p:cNvPr id="482" name="Google Shape;482;p47"/>
          <p:cNvSpPr txBox="1">
            <a:spLocks noGrp="1"/>
          </p:cNvSpPr>
          <p:nvPr>
            <p:ph type="subTitle" idx="8"/>
          </p:nvPr>
        </p:nvSpPr>
        <p:spPr>
          <a:xfrm>
            <a:off x="0" y="4060174"/>
            <a:ext cx="3418225" cy="5925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 dirty="0"/>
              <a:t>The services of the hotel are accommodation, restaurants and bars </a:t>
            </a:r>
            <a:endParaRPr dirty="0"/>
          </a:p>
        </p:txBody>
      </p:sp>
      <p:sp>
        <p:nvSpPr>
          <p:cNvPr id="483" name="Google Shape;483;p47"/>
          <p:cNvSpPr txBox="1">
            <a:spLocks noGrp="1"/>
          </p:cNvSpPr>
          <p:nvPr>
            <p:ph type="title" idx="9"/>
          </p:nvPr>
        </p:nvSpPr>
        <p:spPr>
          <a:xfrm>
            <a:off x="5725630" y="3597915"/>
            <a:ext cx="3418370" cy="527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1800" dirty="0"/>
              <a:t>San Fransisco, California, US</a:t>
            </a:r>
            <a:endParaRPr sz="1800" dirty="0"/>
          </a:p>
        </p:txBody>
      </p:sp>
      <p:sp>
        <p:nvSpPr>
          <p:cNvPr id="484" name="Google Shape;484;p47"/>
          <p:cNvSpPr txBox="1">
            <a:spLocks noGrp="1"/>
          </p:cNvSpPr>
          <p:nvPr>
            <p:ph type="subTitle" idx="13"/>
          </p:nvPr>
        </p:nvSpPr>
        <p:spPr>
          <a:xfrm>
            <a:off x="5725780" y="4059256"/>
            <a:ext cx="3342019" cy="5925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The headquarter of Kimpton is located in San Fransisco, California, US</a:t>
            </a:r>
            <a:endParaRPr dirty="0"/>
          </a:p>
        </p:txBody>
      </p:sp>
      <p:sp>
        <p:nvSpPr>
          <p:cNvPr id="485" name="Google Shape;485;p47"/>
          <p:cNvSpPr txBox="1">
            <a:spLocks noGrp="1"/>
          </p:cNvSpPr>
          <p:nvPr>
            <p:ph type="title" idx="14"/>
          </p:nvPr>
        </p:nvSpPr>
        <p:spPr>
          <a:xfrm>
            <a:off x="5725631" y="2376090"/>
            <a:ext cx="2336400" cy="527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8,135 Employees</a:t>
            </a:r>
            <a:endParaRPr dirty="0"/>
          </a:p>
        </p:txBody>
      </p:sp>
      <p:sp>
        <p:nvSpPr>
          <p:cNvPr id="486" name="Google Shape;486;p47"/>
          <p:cNvSpPr txBox="1">
            <a:spLocks noGrp="1"/>
          </p:cNvSpPr>
          <p:nvPr>
            <p:ph type="subTitle" idx="15"/>
          </p:nvPr>
        </p:nvSpPr>
        <p:spPr>
          <a:xfrm>
            <a:off x="5725780" y="2837432"/>
            <a:ext cx="3189619" cy="593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Kimpton has 8,135 employees in the all locations (Hayes et al., 2017)</a:t>
            </a:r>
            <a:endParaRPr dirty="0"/>
          </a:p>
        </p:txBody>
      </p:sp>
      <p:sp>
        <p:nvSpPr>
          <p:cNvPr id="487" name="Google Shape;487;p47"/>
          <p:cNvSpPr txBox="1">
            <a:spLocks noGrp="1"/>
          </p:cNvSpPr>
          <p:nvPr>
            <p:ph type="title" idx="16"/>
          </p:nvPr>
        </p:nvSpPr>
        <p:spPr>
          <a:xfrm>
            <a:off x="5725630" y="1156140"/>
            <a:ext cx="3037369" cy="527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1800" dirty="0"/>
              <a:t>77 Hotels, 86 Restaurants and 52 Cites</a:t>
            </a:r>
            <a:endParaRPr sz="1800" dirty="0"/>
          </a:p>
        </p:txBody>
      </p:sp>
      <p:sp>
        <p:nvSpPr>
          <p:cNvPr id="488" name="Google Shape;488;p47"/>
          <p:cNvSpPr txBox="1">
            <a:spLocks noGrp="1"/>
          </p:cNvSpPr>
          <p:nvPr>
            <p:ph type="subTitle" idx="17"/>
          </p:nvPr>
        </p:nvSpPr>
        <p:spPr>
          <a:xfrm>
            <a:off x="5725780" y="1617481"/>
            <a:ext cx="3189619" cy="5925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It has 77 hotels, 86 restaurants and 52 cites across the world</a:t>
            </a:r>
            <a:endParaRPr dirty="0"/>
          </a:p>
        </p:txBody>
      </p:sp>
      <p:sp>
        <p:nvSpPr>
          <p:cNvPr id="489" name="Google Shape;489;p47"/>
          <p:cNvSpPr txBox="1">
            <a:spLocks noGrp="1"/>
          </p:cNvSpPr>
          <p:nvPr>
            <p:ph type="title" idx="18"/>
          </p:nvPr>
        </p:nvSpPr>
        <p:spPr>
          <a:xfrm rot="2692">
            <a:off x="4788842" y="1428834"/>
            <a:ext cx="766200" cy="5931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4</a:t>
            </a:r>
            <a:endParaRPr/>
          </a:p>
        </p:txBody>
      </p:sp>
      <p:sp>
        <p:nvSpPr>
          <p:cNvPr id="490" name="Google Shape;490;p47"/>
          <p:cNvSpPr txBox="1">
            <a:spLocks noGrp="1"/>
          </p:cNvSpPr>
          <p:nvPr>
            <p:ph type="title" idx="19"/>
          </p:nvPr>
        </p:nvSpPr>
        <p:spPr>
          <a:xfrm rot="1346">
            <a:off x="3559428" y="1428675"/>
            <a:ext cx="766200" cy="593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1</a:t>
            </a:r>
            <a:endParaRPr dirty="0"/>
          </a:p>
        </p:txBody>
      </p:sp>
      <p:sp>
        <p:nvSpPr>
          <p:cNvPr id="491" name="Google Shape;491;p47"/>
          <p:cNvSpPr txBox="1">
            <a:spLocks noGrp="1"/>
          </p:cNvSpPr>
          <p:nvPr>
            <p:ph type="title" idx="20"/>
          </p:nvPr>
        </p:nvSpPr>
        <p:spPr>
          <a:xfrm rot="1346">
            <a:off x="3559429" y="3883214"/>
            <a:ext cx="766200" cy="593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3</a:t>
            </a:r>
            <a:endParaRPr/>
          </a:p>
        </p:txBody>
      </p:sp>
      <p:sp>
        <p:nvSpPr>
          <p:cNvPr id="492" name="Google Shape;492;p47"/>
          <p:cNvSpPr txBox="1">
            <a:spLocks noGrp="1"/>
          </p:cNvSpPr>
          <p:nvPr>
            <p:ph type="title" idx="21"/>
          </p:nvPr>
        </p:nvSpPr>
        <p:spPr>
          <a:xfrm>
            <a:off x="720000" y="540000"/>
            <a:ext cx="7704000" cy="5643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t>Hotel Introducing</a:t>
            </a:r>
            <a:endParaRPr dirty="0"/>
          </a:p>
        </p:txBody>
      </p:sp>
    </p:spTree>
    <p:extLst>
      <p:ext uri="{BB962C8B-B14F-4D97-AF65-F5344CB8AC3E}">
        <p14:creationId xmlns:p14="http://schemas.microsoft.com/office/powerpoint/2010/main" val="42760990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628"/>
        <p:cNvGrpSpPr/>
        <p:nvPr/>
      </p:nvGrpSpPr>
      <p:grpSpPr>
        <a:xfrm>
          <a:off x="0" y="0"/>
          <a:ext cx="0" cy="0"/>
          <a:chOff x="0" y="0"/>
          <a:chExt cx="0" cy="0"/>
        </a:xfrm>
      </p:grpSpPr>
      <p:sp>
        <p:nvSpPr>
          <p:cNvPr id="629" name="Google Shape;629;p57"/>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t>Consumer of Kimpton Hotel</a:t>
            </a:r>
            <a:endParaRPr dirty="0"/>
          </a:p>
        </p:txBody>
      </p:sp>
      <p:sp>
        <p:nvSpPr>
          <p:cNvPr id="630" name="Google Shape;630;p57"/>
          <p:cNvSpPr txBox="1">
            <a:spLocks noGrp="1"/>
          </p:cNvSpPr>
          <p:nvPr>
            <p:ph type="title" idx="2"/>
          </p:nvPr>
        </p:nvSpPr>
        <p:spPr>
          <a:xfrm>
            <a:off x="923950" y="1352550"/>
            <a:ext cx="2183400" cy="5277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Politicians</a:t>
            </a:r>
            <a:endParaRPr dirty="0"/>
          </a:p>
        </p:txBody>
      </p:sp>
      <p:sp>
        <p:nvSpPr>
          <p:cNvPr id="632" name="Google Shape;632;p57"/>
          <p:cNvSpPr txBox="1">
            <a:spLocks noGrp="1"/>
          </p:cNvSpPr>
          <p:nvPr>
            <p:ph type="title" idx="3"/>
          </p:nvPr>
        </p:nvSpPr>
        <p:spPr>
          <a:xfrm>
            <a:off x="3480303" y="1352550"/>
            <a:ext cx="2183400" cy="5277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Tourists</a:t>
            </a:r>
            <a:endParaRPr dirty="0"/>
          </a:p>
        </p:txBody>
      </p:sp>
      <p:sp>
        <p:nvSpPr>
          <p:cNvPr id="634" name="Google Shape;634;p57"/>
          <p:cNvSpPr txBox="1">
            <a:spLocks noGrp="1"/>
          </p:cNvSpPr>
          <p:nvPr>
            <p:ph type="title" idx="5"/>
          </p:nvPr>
        </p:nvSpPr>
        <p:spPr>
          <a:xfrm>
            <a:off x="923950" y="3644250"/>
            <a:ext cx="2183400" cy="5277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Government Persons</a:t>
            </a:r>
            <a:endParaRPr dirty="0"/>
          </a:p>
        </p:txBody>
      </p:sp>
      <p:sp>
        <p:nvSpPr>
          <p:cNvPr id="636" name="Google Shape;636;p57"/>
          <p:cNvSpPr txBox="1">
            <a:spLocks noGrp="1"/>
          </p:cNvSpPr>
          <p:nvPr>
            <p:ph type="title" idx="7"/>
          </p:nvPr>
        </p:nvSpPr>
        <p:spPr>
          <a:xfrm>
            <a:off x="3480303" y="3644250"/>
            <a:ext cx="2183400" cy="527700"/>
          </a:xfrm>
          <a:prstGeom prst="rect">
            <a:avLst/>
          </a:prstGeom>
        </p:spPr>
        <p:txBody>
          <a:bodyPr spcFirstLastPara="1" wrap="square" lIns="91425" tIns="91425" rIns="91425" bIns="91425" anchor="b" anchorCtr="0">
            <a:noAutofit/>
          </a:bodyPr>
          <a:lstStyle/>
          <a:p>
            <a:r>
              <a:rPr lang="en-US" dirty="0"/>
              <a:t>Businessmen</a:t>
            </a:r>
            <a:br>
              <a:rPr lang="en-US" dirty="0"/>
            </a:br>
            <a:r>
              <a:rPr lang="en-US" sz="1200" dirty="0"/>
              <a:t>(</a:t>
            </a:r>
            <a:r>
              <a:rPr lang="en-US" sz="1200" dirty="0" err="1"/>
              <a:t>Baek</a:t>
            </a:r>
            <a:r>
              <a:rPr lang="en-US" sz="1200" dirty="0"/>
              <a:t> et al., 2020)</a:t>
            </a:r>
            <a:br>
              <a:rPr lang="en-US" sz="1200" dirty="0"/>
            </a:br>
            <a:endParaRPr sz="1200" dirty="0"/>
          </a:p>
        </p:txBody>
      </p:sp>
      <p:sp>
        <p:nvSpPr>
          <p:cNvPr id="638" name="Google Shape;638;p57"/>
          <p:cNvSpPr txBox="1">
            <a:spLocks noGrp="1"/>
          </p:cNvSpPr>
          <p:nvPr>
            <p:ph type="title" idx="9"/>
          </p:nvPr>
        </p:nvSpPr>
        <p:spPr>
          <a:xfrm>
            <a:off x="6036663" y="1352550"/>
            <a:ext cx="2183400" cy="5277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dirty="0"/>
              <a:t>Sportsmen</a:t>
            </a:r>
            <a:endParaRPr dirty="0"/>
          </a:p>
        </p:txBody>
      </p:sp>
      <p:sp>
        <p:nvSpPr>
          <p:cNvPr id="640" name="Google Shape;640;p57"/>
          <p:cNvSpPr txBox="1">
            <a:spLocks noGrp="1"/>
          </p:cNvSpPr>
          <p:nvPr>
            <p:ph type="title" idx="14"/>
          </p:nvPr>
        </p:nvSpPr>
        <p:spPr>
          <a:xfrm>
            <a:off x="6036662" y="3333750"/>
            <a:ext cx="2802537" cy="5277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General Travellers</a:t>
            </a:r>
            <a:endParaRPr dirty="0"/>
          </a:p>
        </p:txBody>
      </p:sp>
      <p:pic>
        <p:nvPicPr>
          <p:cNvPr id="1026" name="Picture 2" descr="Politician Logo - Free Vectors &amp; PSDs to Downloa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95400" y="1885950"/>
            <a:ext cx="1428750" cy="14287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ravel Logo Maker | LOGO.com"/>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86200" y="1873358"/>
            <a:ext cx="1420300" cy="144134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Athlete Sports. Concept Of The Gym. Logo For The Gyms And Fitness Clubs.  Banner, Poster, Background. Black Icon Athlete And Sports Equipment On A  White Background. Royalty Free SVG, Cliparts, Vectors, and"/>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53200" y="1943100"/>
            <a:ext cx="1371600" cy="1371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09768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35"/>
        <p:cNvGrpSpPr/>
        <p:nvPr/>
      </p:nvGrpSpPr>
      <p:grpSpPr>
        <a:xfrm>
          <a:off x="0" y="0"/>
          <a:ext cx="0" cy="0"/>
          <a:chOff x="0" y="0"/>
          <a:chExt cx="0" cy="0"/>
        </a:xfrm>
      </p:grpSpPr>
      <p:sp>
        <p:nvSpPr>
          <p:cNvPr id="736" name="Google Shape;736;p64"/>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t>Nature &amp; Scope of Kimpton Hotel</a:t>
            </a:r>
            <a:endParaRPr dirty="0"/>
          </a:p>
        </p:txBody>
      </p:sp>
      <p:sp>
        <p:nvSpPr>
          <p:cNvPr id="737" name="Google Shape;737;p64"/>
          <p:cNvSpPr txBox="1">
            <a:spLocks noGrp="1"/>
          </p:cNvSpPr>
          <p:nvPr>
            <p:ph type="title" idx="2"/>
          </p:nvPr>
        </p:nvSpPr>
        <p:spPr>
          <a:xfrm>
            <a:off x="352800" y="2266950"/>
            <a:ext cx="2390400" cy="5277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Travel &amp; Tourism</a:t>
            </a:r>
            <a:endParaRPr dirty="0"/>
          </a:p>
        </p:txBody>
      </p:sp>
      <p:sp>
        <p:nvSpPr>
          <p:cNvPr id="739" name="Google Shape;739;p64"/>
          <p:cNvSpPr txBox="1">
            <a:spLocks noGrp="1"/>
          </p:cNvSpPr>
          <p:nvPr>
            <p:ph type="title" idx="3"/>
          </p:nvPr>
        </p:nvSpPr>
        <p:spPr>
          <a:xfrm>
            <a:off x="5991600" y="2231700"/>
            <a:ext cx="2390400" cy="5277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Recreation </a:t>
            </a:r>
            <a:r>
              <a:rPr lang="en" sz="1200" dirty="0"/>
              <a:t>(Olorunsola et al., 2022)</a:t>
            </a:r>
            <a:endParaRPr sz="1200" dirty="0"/>
          </a:p>
        </p:txBody>
      </p:sp>
      <p:sp>
        <p:nvSpPr>
          <p:cNvPr id="743" name="Google Shape;743;p64"/>
          <p:cNvSpPr/>
          <p:nvPr/>
        </p:nvSpPr>
        <p:spPr>
          <a:xfrm>
            <a:off x="4076700" y="1496045"/>
            <a:ext cx="571500" cy="643842"/>
          </a:xfrm>
          <a:prstGeom prst="donut">
            <a:avLst>
              <a:gd name="adj" fmla="val 25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Bai Jamjuree"/>
              <a:ea typeface="Bai Jamjuree"/>
              <a:cs typeface="Bai Jamjuree"/>
              <a:sym typeface="Bai Jamjuree"/>
            </a:endParaRPr>
          </a:p>
        </p:txBody>
      </p:sp>
      <p:sp>
        <p:nvSpPr>
          <p:cNvPr id="13" name="Google Shape;743;p64"/>
          <p:cNvSpPr/>
          <p:nvPr/>
        </p:nvSpPr>
        <p:spPr>
          <a:xfrm>
            <a:off x="1219200" y="1483971"/>
            <a:ext cx="571500" cy="643842"/>
          </a:xfrm>
          <a:prstGeom prst="donut">
            <a:avLst>
              <a:gd name="adj" fmla="val 25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Bai Jamjuree"/>
              <a:ea typeface="Bai Jamjuree"/>
              <a:cs typeface="Bai Jamjuree"/>
              <a:sym typeface="Bai Jamjuree"/>
            </a:endParaRPr>
          </a:p>
        </p:txBody>
      </p:sp>
      <p:sp>
        <p:nvSpPr>
          <p:cNvPr id="14" name="Google Shape;743;p64"/>
          <p:cNvSpPr/>
          <p:nvPr/>
        </p:nvSpPr>
        <p:spPr>
          <a:xfrm>
            <a:off x="6858000" y="1496045"/>
            <a:ext cx="571500" cy="643842"/>
          </a:xfrm>
          <a:prstGeom prst="donut">
            <a:avLst>
              <a:gd name="adj" fmla="val 25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Bai Jamjuree"/>
              <a:ea typeface="Bai Jamjuree"/>
              <a:cs typeface="Bai Jamjuree"/>
              <a:sym typeface="Bai Jamjuree"/>
            </a:endParaRPr>
          </a:p>
        </p:txBody>
      </p:sp>
      <p:sp>
        <p:nvSpPr>
          <p:cNvPr id="15" name="Google Shape;737;p64"/>
          <p:cNvSpPr txBox="1">
            <a:spLocks/>
          </p:cNvSpPr>
          <p:nvPr/>
        </p:nvSpPr>
        <p:spPr>
          <a:xfrm>
            <a:off x="3183820" y="2266950"/>
            <a:ext cx="2683580" cy="5277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2400"/>
              <a:buFont typeface="Arimo"/>
              <a:buNone/>
              <a:defRPr sz="2000" b="1" i="0" u="none" strike="noStrike" cap="none">
                <a:solidFill>
                  <a:schemeClr val="accent1"/>
                </a:solidFill>
                <a:latin typeface="Arimo"/>
                <a:ea typeface="Arimo"/>
                <a:cs typeface="Arimo"/>
                <a:sym typeface="Arimo"/>
              </a:defRPr>
            </a:lvl1pPr>
            <a:lvl2pPr marR="0" lvl="1" algn="r" rtl="0">
              <a:lnSpc>
                <a:spcPct val="100000"/>
              </a:lnSpc>
              <a:spcBef>
                <a:spcPts val="0"/>
              </a:spcBef>
              <a:spcAft>
                <a:spcPts val="0"/>
              </a:spcAft>
              <a:buClr>
                <a:schemeClr val="dk1"/>
              </a:buClr>
              <a:buSzPts val="2400"/>
              <a:buFont typeface="Arimo"/>
              <a:buNone/>
              <a:defRPr sz="2400" b="1" i="0" u="none" strike="noStrike" cap="none">
                <a:solidFill>
                  <a:schemeClr val="dk1"/>
                </a:solidFill>
                <a:latin typeface="Arimo"/>
                <a:ea typeface="Arimo"/>
                <a:cs typeface="Arimo"/>
                <a:sym typeface="Arimo"/>
              </a:defRPr>
            </a:lvl2pPr>
            <a:lvl3pPr marR="0" lvl="2" algn="r" rtl="0">
              <a:lnSpc>
                <a:spcPct val="100000"/>
              </a:lnSpc>
              <a:spcBef>
                <a:spcPts val="0"/>
              </a:spcBef>
              <a:spcAft>
                <a:spcPts val="0"/>
              </a:spcAft>
              <a:buClr>
                <a:schemeClr val="dk1"/>
              </a:buClr>
              <a:buSzPts val="2400"/>
              <a:buFont typeface="Arimo"/>
              <a:buNone/>
              <a:defRPr sz="2400" b="1" i="0" u="none" strike="noStrike" cap="none">
                <a:solidFill>
                  <a:schemeClr val="dk1"/>
                </a:solidFill>
                <a:latin typeface="Arimo"/>
                <a:ea typeface="Arimo"/>
                <a:cs typeface="Arimo"/>
                <a:sym typeface="Arimo"/>
              </a:defRPr>
            </a:lvl3pPr>
            <a:lvl4pPr marR="0" lvl="3" algn="r" rtl="0">
              <a:lnSpc>
                <a:spcPct val="100000"/>
              </a:lnSpc>
              <a:spcBef>
                <a:spcPts val="0"/>
              </a:spcBef>
              <a:spcAft>
                <a:spcPts val="0"/>
              </a:spcAft>
              <a:buClr>
                <a:schemeClr val="dk1"/>
              </a:buClr>
              <a:buSzPts val="2400"/>
              <a:buFont typeface="Arimo"/>
              <a:buNone/>
              <a:defRPr sz="2400" b="1" i="0" u="none" strike="noStrike" cap="none">
                <a:solidFill>
                  <a:schemeClr val="dk1"/>
                </a:solidFill>
                <a:latin typeface="Arimo"/>
                <a:ea typeface="Arimo"/>
                <a:cs typeface="Arimo"/>
                <a:sym typeface="Arimo"/>
              </a:defRPr>
            </a:lvl4pPr>
            <a:lvl5pPr marR="0" lvl="4" algn="r" rtl="0">
              <a:lnSpc>
                <a:spcPct val="100000"/>
              </a:lnSpc>
              <a:spcBef>
                <a:spcPts val="0"/>
              </a:spcBef>
              <a:spcAft>
                <a:spcPts val="0"/>
              </a:spcAft>
              <a:buClr>
                <a:schemeClr val="dk1"/>
              </a:buClr>
              <a:buSzPts val="2400"/>
              <a:buFont typeface="Arimo"/>
              <a:buNone/>
              <a:defRPr sz="2400" b="1" i="0" u="none" strike="noStrike" cap="none">
                <a:solidFill>
                  <a:schemeClr val="dk1"/>
                </a:solidFill>
                <a:latin typeface="Arimo"/>
                <a:ea typeface="Arimo"/>
                <a:cs typeface="Arimo"/>
                <a:sym typeface="Arimo"/>
              </a:defRPr>
            </a:lvl5pPr>
            <a:lvl6pPr marR="0" lvl="5" algn="r" rtl="0">
              <a:lnSpc>
                <a:spcPct val="100000"/>
              </a:lnSpc>
              <a:spcBef>
                <a:spcPts val="0"/>
              </a:spcBef>
              <a:spcAft>
                <a:spcPts val="0"/>
              </a:spcAft>
              <a:buClr>
                <a:schemeClr val="dk1"/>
              </a:buClr>
              <a:buSzPts val="2400"/>
              <a:buFont typeface="Arimo"/>
              <a:buNone/>
              <a:defRPr sz="2400" b="1" i="0" u="none" strike="noStrike" cap="none">
                <a:solidFill>
                  <a:schemeClr val="dk1"/>
                </a:solidFill>
                <a:latin typeface="Arimo"/>
                <a:ea typeface="Arimo"/>
                <a:cs typeface="Arimo"/>
                <a:sym typeface="Arimo"/>
              </a:defRPr>
            </a:lvl6pPr>
            <a:lvl7pPr marR="0" lvl="6" algn="r" rtl="0">
              <a:lnSpc>
                <a:spcPct val="100000"/>
              </a:lnSpc>
              <a:spcBef>
                <a:spcPts val="0"/>
              </a:spcBef>
              <a:spcAft>
                <a:spcPts val="0"/>
              </a:spcAft>
              <a:buClr>
                <a:schemeClr val="dk1"/>
              </a:buClr>
              <a:buSzPts val="2400"/>
              <a:buFont typeface="Arimo"/>
              <a:buNone/>
              <a:defRPr sz="2400" b="1" i="0" u="none" strike="noStrike" cap="none">
                <a:solidFill>
                  <a:schemeClr val="dk1"/>
                </a:solidFill>
                <a:latin typeface="Arimo"/>
                <a:ea typeface="Arimo"/>
                <a:cs typeface="Arimo"/>
                <a:sym typeface="Arimo"/>
              </a:defRPr>
            </a:lvl7pPr>
            <a:lvl8pPr marR="0" lvl="7" algn="r" rtl="0">
              <a:lnSpc>
                <a:spcPct val="100000"/>
              </a:lnSpc>
              <a:spcBef>
                <a:spcPts val="0"/>
              </a:spcBef>
              <a:spcAft>
                <a:spcPts val="0"/>
              </a:spcAft>
              <a:buClr>
                <a:schemeClr val="dk1"/>
              </a:buClr>
              <a:buSzPts val="2400"/>
              <a:buFont typeface="Arimo"/>
              <a:buNone/>
              <a:defRPr sz="2400" b="1" i="0" u="none" strike="noStrike" cap="none">
                <a:solidFill>
                  <a:schemeClr val="dk1"/>
                </a:solidFill>
                <a:latin typeface="Arimo"/>
                <a:ea typeface="Arimo"/>
                <a:cs typeface="Arimo"/>
                <a:sym typeface="Arimo"/>
              </a:defRPr>
            </a:lvl8pPr>
            <a:lvl9pPr marR="0" lvl="8" algn="r" rtl="0">
              <a:lnSpc>
                <a:spcPct val="100000"/>
              </a:lnSpc>
              <a:spcBef>
                <a:spcPts val="0"/>
              </a:spcBef>
              <a:spcAft>
                <a:spcPts val="0"/>
              </a:spcAft>
              <a:buClr>
                <a:schemeClr val="dk1"/>
              </a:buClr>
              <a:buSzPts val="2400"/>
              <a:buFont typeface="Arimo"/>
              <a:buNone/>
              <a:defRPr sz="2400" b="1" i="0" u="none" strike="noStrike" cap="none">
                <a:solidFill>
                  <a:schemeClr val="dk1"/>
                </a:solidFill>
                <a:latin typeface="Arimo"/>
                <a:ea typeface="Arimo"/>
                <a:cs typeface="Arimo"/>
                <a:sym typeface="Arimo"/>
              </a:defRPr>
            </a:lvl9pPr>
          </a:lstStyle>
          <a:p>
            <a:r>
              <a:rPr lang="en-US" dirty="0"/>
              <a:t>Events Management</a:t>
            </a:r>
          </a:p>
        </p:txBody>
      </p:sp>
      <p:pic>
        <p:nvPicPr>
          <p:cNvPr id="2050" name="Picture 2" descr="Stunning Travel Logo Designs to boost your Travel Business | Travel logo,  Travel and tourism, Tourism log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2952750"/>
            <a:ext cx="1776493" cy="177649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Event Management Logo Images – Browse 8,847 Stock Photos, Vectors, and  Video | Adobe Stock"/>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37543" y="3010737"/>
            <a:ext cx="2729857" cy="1637915"/>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Recreation Logos - 159+ Best Recreation Logo Ideas. Free Recreation Logo  Maker. | 99design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58606" y="2987455"/>
            <a:ext cx="1741788" cy="174178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735"/>
        <p:cNvGrpSpPr/>
        <p:nvPr/>
      </p:nvGrpSpPr>
      <p:grpSpPr>
        <a:xfrm>
          <a:off x="0" y="0"/>
          <a:ext cx="0" cy="0"/>
          <a:chOff x="0" y="0"/>
          <a:chExt cx="0" cy="0"/>
        </a:xfrm>
      </p:grpSpPr>
      <p:sp>
        <p:nvSpPr>
          <p:cNvPr id="736" name="Google Shape;736;p64"/>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t>Nature &amp; Scope of Kimpton Hotel</a:t>
            </a:r>
            <a:endParaRPr dirty="0"/>
          </a:p>
        </p:txBody>
      </p:sp>
      <p:sp>
        <p:nvSpPr>
          <p:cNvPr id="737" name="Google Shape;737;p64"/>
          <p:cNvSpPr txBox="1">
            <a:spLocks noGrp="1"/>
          </p:cNvSpPr>
          <p:nvPr>
            <p:ph type="title" idx="2"/>
          </p:nvPr>
        </p:nvSpPr>
        <p:spPr>
          <a:xfrm>
            <a:off x="352800" y="2266950"/>
            <a:ext cx="2390400" cy="5277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Food &amp; Beverage</a:t>
            </a:r>
            <a:endParaRPr dirty="0"/>
          </a:p>
        </p:txBody>
      </p:sp>
      <p:sp>
        <p:nvSpPr>
          <p:cNvPr id="739" name="Google Shape;739;p64"/>
          <p:cNvSpPr txBox="1">
            <a:spLocks noGrp="1"/>
          </p:cNvSpPr>
          <p:nvPr>
            <p:ph type="title" idx="3"/>
          </p:nvPr>
        </p:nvSpPr>
        <p:spPr>
          <a:xfrm>
            <a:off x="5948550" y="2343150"/>
            <a:ext cx="2390400" cy="5277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Meetings</a:t>
            </a:r>
            <a:br>
              <a:rPr lang="en" dirty="0"/>
            </a:br>
            <a:r>
              <a:rPr lang="en" dirty="0"/>
              <a:t> </a:t>
            </a:r>
            <a:r>
              <a:rPr lang="en" sz="1000" dirty="0"/>
              <a:t>(Vasadze et al., 2018)</a:t>
            </a:r>
            <a:endParaRPr sz="1000" dirty="0"/>
          </a:p>
        </p:txBody>
      </p:sp>
      <p:sp>
        <p:nvSpPr>
          <p:cNvPr id="743" name="Google Shape;743;p64"/>
          <p:cNvSpPr/>
          <p:nvPr/>
        </p:nvSpPr>
        <p:spPr>
          <a:xfrm>
            <a:off x="4076700" y="1496045"/>
            <a:ext cx="571500" cy="643842"/>
          </a:xfrm>
          <a:prstGeom prst="donut">
            <a:avLst>
              <a:gd name="adj" fmla="val 25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Bai Jamjuree"/>
              <a:ea typeface="Bai Jamjuree"/>
              <a:cs typeface="Bai Jamjuree"/>
              <a:sym typeface="Bai Jamjuree"/>
            </a:endParaRPr>
          </a:p>
        </p:txBody>
      </p:sp>
      <p:sp>
        <p:nvSpPr>
          <p:cNvPr id="13" name="Google Shape;743;p64"/>
          <p:cNvSpPr/>
          <p:nvPr/>
        </p:nvSpPr>
        <p:spPr>
          <a:xfrm>
            <a:off x="1219200" y="1483971"/>
            <a:ext cx="571500" cy="643842"/>
          </a:xfrm>
          <a:prstGeom prst="donut">
            <a:avLst>
              <a:gd name="adj" fmla="val 25000"/>
            </a:avLst>
          </a:prstGeom>
          <a:noFill/>
          <a:ln w="19050"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Bai Jamjuree"/>
              <a:ea typeface="Bai Jamjuree"/>
              <a:cs typeface="Bai Jamjuree"/>
              <a:sym typeface="Bai Jamjuree"/>
            </a:endParaRPr>
          </a:p>
        </p:txBody>
      </p:sp>
      <p:sp>
        <p:nvSpPr>
          <p:cNvPr id="14" name="Google Shape;743;p64"/>
          <p:cNvSpPr/>
          <p:nvPr/>
        </p:nvSpPr>
        <p:spPr>
          <a:xfrm>
            <a:off x="6858000" y="1496045"/>
            <a:ext cx="571500" cy="643842"/>
          </a:xfrm>
          <a:prstGeom prst="donut">
            <a:avLst>
              <a:gd name="adj" fmla="val 25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Bai Jamjuree"/>
              <a:ea typeface="Bai Jamjuree"/>
              <a:cs typeface="Bai Jamjuree"/>
              <a:sym typeface="Bai Jamjuree"/>
            </a:endParaRPr>
          </a:p>
        </p:txBody>
      </p:sp>
      <p:sp>
        <p:nvSpPr>
          <p:cNvPr id="15" name="Google Shape;737;p64"/>
          <p:cNvSpPr txBox="1">
            <a:spLocks/>
          </p:cNvSpPr>
          <p:nvPr/>
        </p:nvSpPr>
        <p:spPr>
          <a:xfrm>
            <a:off x="3183820" y="2266950"/>
            <a:ext cx="2683580" cy="5277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2400"/>
              <a:buFont typeface="Arimo"/>
              <a:buNone/>
              <a:defRPr sz="2000" b="1" i="0" u="none" strike="noStrike" cap="none">
                <a:solidFill>
                  <a:schemeClr val="accent1"/>
                </a:solidFill>
                <a:latin typeface="Arimo"/>
                <a:ea typeface="Arimo"/>
                <a:cs typeface="Arimo"/>
                <a:sym typeface="Arimo"/>
              </a:defRPr>
            </a:lvl1pPr>
            <a:lvl2pPr marR="0" lvl="1" algn="r" rtl="0">
              <a:lnSpc>
                <a:spcPct val="100000"/>
              </a:lnSpc>
              <a:spcBef>
                <a:spcPts val="0"/>
              </a:spcBef>
              <a:spcAft>
                <a:spcPts val="0"/>
              </a:spcAft>
              <a:buClr>
                <a:schemeClr val="dk1"/>
              </a:buClr>
              <a:buSzPts val="2400"/>
              <a:buFont typeface="Arimo"/>
              <a:buNone/>
              <a:defRPr sz="2400" b="1" i="0" u="none" strike="noStrike" cap="none">
                <a:solidFill>
                  <a:schemeClr val="dk1"/>
                </a:solidFill>
                <a:latin typeface="Arimo"/>
                <a:ea typeface="Arimo"/>
                <a:cs typeface="Arimo"/>
                <a:sym typeface="Arimo"/>
              </a:defRPr>
            </a:lvl2pPr>
            <a:lvl3pPr marR="0" lvl="2" algn="r" rtl="0">
              <a:lnSpc>
                <a:spcPct val="100000"/>
              </a:lnSpc>
              <a:spcBef>
                <a:spcPts val="0"/>
              </a:spcBef>
              <a:spcAft>
                <a:spcPts val="0"/>
              </a:spcAft>
              <a:buClr>
                <a:schemeClr val="dk1"/>
              </a:buClr>
              <a:buSzPts val="2400"/>
              <a:buFont typeface="Arimo"/>
              <a:buNone/>
              <a:defRPr sz="2400" b="1" i="0" u="none" strike="noStrike" cap="none">
                <a:solidFill>
                  <a:schemeClr val="dk1"/>
                </a:solidFill>
                <a:latin typeface="Arimo"/>
                <a:ea typeface="Arimo"/>
                <a:cs typeface="Arimo"/>
                <a:sym typeface="Arimo"/>
              </a:defRPr>
            </a:lvl3pPr>
            <a:lvl4pPr marR="0" lvl="3" algn="r" rtl="0">
              <a:lnSpc>
                <a:spcPct val="100000"/>
              </a:lnSpc>
              <a:spcBef>
                <a:spcPts val="0"/>
              </a:spcBef>
              <a:spcAft>
                <a:spcPts val="0"/>
              </a:spcAft>
              <a:buClr>
                <a:schemeClr val="dk1"/>
              </a:buClr>
              <a:buSzPts val="2400"/>
              <a:buFont typeface="Arimo"/>
              <a:buNone/>
              <a:defRPr sz="2400" b="1" i="0" u="none" strike="noStrike" cap="none">
                <a:solidFill>
                  <a:schemeClr val="dk1"/>
                </a:solidFill>
                <a:latin typeface="Arimo"/>
                <a:ea typeface="Arimo"/>
                <a:cs typeface="Arimo"/>
                <a:sym typeface="Arimo"/>
              </a:defRPr>
            </a:lvl4pPr>
            <a:lvl5pPr marR="0" lvl="4" algn="r" rtl="0">
              <a:lnSpc>
                <a:spcPct val="100000"/>
              </a:lnSpc>
              <a:spcBef>
                <a:spcPts val="0"/>
              </a:spcBef>
              <a:spcAft>
                <a:spcPts val="0"/>
              </a:spcAft>
              <a:buClr>
                <a:schemeClr val="dk1"/>
              </a:buClr>
              <a:buSzPts val="2400"/>
              <a:buFont typeface="Arimo"/>
              <a:buNone/>
              <a:defRPr sz="2400" b="1" i="0" u="none" strike="noStrike" cap="none">
                <a:solidFill>
                  <a:schemeClr val="dk1"/>
                </a:solidFill>
                <a:latin typeface="Arimo"/>
                <a:ea typeface="Arimo"/>
                <a:cs typeface="Arimo"/>
                <a:sym typeface="Arimo"/>
              </a:defRPr>
            </a:lvl5pPr>
            <a:lvl6pPr marR="0" lvl="5" algn="r" rtl="0">
              <a:lnSpc>
                <a:spcPct val="100000"/>
              </a:lnSpc>
              <a:spcBef>
                <a:spcPts val="0"/>
              </a:spcBef>
              <a:spcAft>
                <a:spcPts val="0"/>
              </a:spcAft>
              <a:buClr>
                <a:schemeClr val="dk1"/>
              </a:buClr>
              <a:buSzPts val="2400"/>
              <a:buFont typeface="Arimo"/>
              <a:buNone/>
              <a:defRPr sz="2400" b="1" i="0" u="none" strike="noStrike" cap="none">
                <a:solidFill>
                  <a:schemeClr val="dk1"/>
                </a:solidFill>
                <a:latin typeface="Arimo"/>
                <a:ea typeface="Arimo"/>
                <a:cs typeface="Arimo"/>
                <a:sym typeface="Arimo"/>
              </a:defRPr>
            </a:lvl6pPr>
            <a:lvl7pPr marR="0" lvl="6" algn="r" rtl="0">
              <a:lnSpc>
                <a:spcPct val="100000"/>
              </a:lnSpc>
              <a:spcBef>
                <a:spcPts val="0"/>
              </a:spcBef>
              <a:spcAft>
                <a:spcPts val="0"/>
              </a:spcAft>
              <a:buClr>
                <a:schemeClr val="dk1"/>
              </a:buClr>
              <a:buSzPts val="2400"/>
              <a:buFont typeface="Arimo"/>
              <a:buNone/>
              <a:defRPr sz="2400" b="1" i="0" u="none" strike="noStrike" cap="none">
                <a:solidFill>
                  <a:schemeClr val="dk1"/>
                </a:solidFill>
                <a:latin typeface="Arimo"/>
                <a:ea typeface="Arimo"/>
                <a:cs typeface="Arimo"/>
                <a:sym typeface="Arimo"/>
              </a:defRPr>
            </a:lvl7pPr>
            <a:lvl8pPr marR="0" lvl="7" algn="r" rtl="0">
              <a:lnSpc>
                <a:spcPct val="100000"/>
              </a:lnSpc>
              <a:spcBef>
                <a:spcPts val="0"/>
              </a:spcBef>
              <a:spcAft>
                <a:spcPts val="0"/>
              </a:spcAft>
              <a:buClr>
                <a:schemeClr val="dk1"/>
              </a:buClr>
              <a:buSzPts val="2400"/>
              <a:buFont typeface="Arimo"/>
              <a:buNone/>
              <a:defRPr sz="2400" b="1" i="0" u="none" strike="noStrike" cap="none">
                <a:solidFill>
                  <a:schemeClr val="dk1"/>
                </a:solidFill>
                <a:latin typeface="Arimo"/>
                <a:ea typeface="Arimo"/>
                <a:cs typeface="Arimo"/>
                <a:sym typeface="Arimo"/>
              </a:defRPr>
            </a:lvl8pPr>
            <a:lvl9pPr marR="0" lvl="8" algn="r" rtl="0">
              <a:lnSpc>
                <a:spcPct val="100000"/>
              </a:lnSpc>
              <a:spcBef>
                <a:spcPts val="0"/>
              </a:spcBef>
              <a:spcAft>
                <a:spcPts val="0"/>
              </a:spcAft>
              <a:buClr>
                <a:schemeClr val="dk1"/>
              </a:buClr>
              <a:buSzPts val="2400"/>
              <a:buFont typeface="Arimo"/>
              <a:buNone/>
              <a:defRPr sz="2400" b="1" i="0" u="none" strike="noStrike" cap="none">
                <a:solidFill>
                  <a:schemeClr val="dk1"/>
                </a:solidFill>
                <a:latin typeface="Arimo"/>
                <a:ea typeface="Arimo"/>
                <a:cs typeface="Arimo"/>
                <a:sym typeface="Arimo"/>
              </a:defRPr>
            </a:lvl9pPr>
          </a:lstStyle>
          <a:p>
            <a:r>
              <a:rPr lang="en-US" dirty="0"/>
              <a:t>Lodging</a:t>
            </a:r>
          </a:p>
        </p:txBody>
      </p:sp>
      <p:pic>
        <p:nvPicPr>
          <p:cNvPr id="3074" name="Picture 2" descr="Do awesome food and beverage logo with unlimited revision by  Gatianeqbigotlm | Fiver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 y="2876550"/>
            <a:ext cx="2122992" cy="16764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The Lodges at Sunset Village | Holiday logo design, Logo design, Hotel log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29000" y="2883694"/>
            <a:ext cx="2333625" cy="1866901"/>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Meeting Logo - Free Vectors &amp; PSDs to Download"/>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29375" y="2876550"/>
            <a:ext cx="1828800" cy="1828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97305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535"/>
        <p:cNvGrpSpPr/>
        <p:nvPr/>
      </p:nvGrpSpPr>
      <p:grpSpPr>
        <a:xfrm>
          <a:off x="0" y="0"/>
          <a:ext cx="0" cy="0"/>
          <a:chOff x="0" y="0"/>
          <a:chExt cx="0" cy="0"/>
        </a:xfrm>
      </p:grpSpPr>
      <p:sp>
        <p:nvSpPr>
          <p:cNvPr id="536" name="Google Shape;536;p50"/>
          <p:cNvSpPr txBox="1">
            <a:spLocks noGrp="1"/>
          </p:cNvSpPr>
          <p:nvPr>
            <p:ph type="title"/>
          </p:nvPr>
        </p:nvSpPr>
        <p:spPr>
          <a:xfrm>
            <a:off x="152400" y="133350"/>
            <a:ext cx="3581400" cy="670547"/>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000" dirty="0"/>
              <a:t>Role of Guest Service</a:t>
            </a:r>
            <a:endParaRPr sz="2000" dirty="0"/>
          </a:p>
        </p:txBody>
      </p:sp>
      <p:sp>
        <p:nvSpPr>
          <p:cNvPr id="537" name="Google Shape;537;p50"/>
          <p:cNvSpPr txBox="1">
            <a:spLocks noGrp="1"/>
          </p:cNvSpPr>
          <p:nvPr>
            <p:ph type="subTitle" idx="1"/>
          </p:nvPr>
        </p:nvSpPr>
        <p:spPr>
          <a:xfrm>
            <a:off x="762000" y="1168314"/>
            <a:ext cx="3581400" cy="1946162"/>
          </a:xfrm>
          <a:prstGeom prst="rect">
            <a:avLst/>
          </a:prstGeom>
        </p:spPr>
        <p:txBody>
          <a:bodyPr spcFirstLastPara="1" wrap="square" lIns="91425" tIns="91425" rIns="91425" bIns="91425" anchor="t" anchorCtr="0">
            <a:noAutofit/>
          </a:bodyPr>
          <a:lstStyle/>
          <a:p>
            <a:pPr marL="0" lvl="0" indent="0" algn="just"/>
            <a:r>
              <a:rPr lang="en-US" sz="2400" dirty="0"/>
              <a:t>Guest service plays an important role in improving a hotel's brand value, customer satisfaction, loyalty and organizational success (</a:t>
            </a:r>
            <a:r>
              <a:rPr lang="en-US" sz="2400" dirty="0" err="1"/>
              <a:t>Worsfold</a:t>
            </a:r>
            <a:r>
              <a:rPr lang="en-US" sz="2400" dirty="0"/>
              <a:t> et al., 2016).</a:t>
            </a:r>
            <a:endParaRPr sz="2400" dirty="0"/>
          </a:p>
        </p:txBody>
      </p:sp>
      <p:sp>
        <p:nvSpPr>
          <p:cNvPr id="538" name="Google Shape;538;p50"/>
          <p:cNvSpPr/>
          <p:nvPr/>
        </p:nvSpPr>
        <p:spPr>
          <a:xfrm flipH="1">
            <a:off x="7476687" y="-350100"/>
            <a:ext cx="1780322" cy="1780189"/>
          </a:xfrm>
          <a:custGeom>
            <a:avLst/>
            <a:gdLst/>
            <a:ahLst/>
            <a:cxnLst/>
            <a:rect l="l" t="t" r="r" b="b"/>
            <a:pathLst>
              <a:path w="17712" h="17712" extrusionOk="0">
                <a:moveTo>
                  <a:pt x="8856" y="1"/>
                </a:moveTo>
                <a:lnTo>
                  <a:pt x="8856" y="150"/>
                </a:lnTo>
                <a:cubicBezTo>
                  <a:pt x="13656" y="150"/>
                  <a:pt x="17563" y="4055"/>
                  <a:pt x="17563" y="8856"/>
                </a:cubicBezTo>
                <a:cubicBezTo>
                  <a:pt x="17563" y="13657"/>
                  <a:pt x="13656" y="17563"/>
                  <a:pt x="8856" y="17563"/>
                </a:cubicBezTo>
                <a:cubicBezTo>
                  <a:pt x="4055" y="17563"/>
                  <a:pt x="150" y="13657"/>
                  <a:pt x="150" y="8856"/>
                </a:cubicBezTo>
                <a:lnTo>
                  <a:pt x="0" y="8856"/>
                </a:lnTo>
                <a:cubicBezTo>
                  <a:pt x="0" y="13739"/>
                  <a:pt x="3973" y="17712"/>
                  <a:pt x="8856" y="17712"/>
                </a:cubicBezTo>
                <a:cubicBezTo>
                  <a:pt x="13738" y="17712"/>
                  <a:pt x="17711" y="13739"/>
                  <a:pt x="17711" y="8856"/>
                </a:cubicBezTo>
                <a:cubicBezTo>
                  <a:pt x="17711" y="3973"/>
                  <a:pt x="13738" y="1"/>
                  <a:pt x="88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39" name="Google Shape;539;p50"/>
          <p:cNvGrpSpPr/>
          <p:nvPr/>
        </p:nvGrpSpPr>
        <p:grpSpPr>
          <a:xfrm flipH="1">
            <a:off x="8187730" y="1105471"/>
            <a:ext cx="358227" cy="3278947"/>
            <a:chOff x="4320906" y="2903020"/>
            <a:chExt cx="125729" cy="1150831"/>
          </a:xfrm>
        </p:grpSpPr>
        <p:sp>
          <p:nvSpPr>
            <p:cNvPr id="540" name="Google Shape;540;p50"/>
            <p:cNvSpPr/>
            <p:nvPr/>
          </p:nvSpPr>
          <p:spPr>
            <a:xfrm>
              <a:off x="4352200" y="3867180"/>
              <a:ext cx="62859" cy="60083"/>
            </a:xfrm>
            <a:custGeom>
              <a:avLst/>
              <a:gdLst/>
              <a:ahLst/>
              <a:cxnLst/>
              <a:rect l="l" t="t" r="r" b="b"/>
              <a:pathLst>
                <a:path w="1938" h="1938" extrusionOk="0">
                  <a:moveTo>
                    <a:pt x="970" y="149"/>
                  </a:moveTo>
                  <a:cubicBezTo>
                    <a:pt x="1421" y="149"/>
                    <a:pt x="1789" y="517"/>
                    <a:pt x="1789" y="969"/>
                  </a:cubicBezTo>
                  <a:cubicBezTo>
                    <a:pt x="1789" y="1421"/>
                    <a:pt x="1421" y="1788"/>
                    <a:pt x="970" y="1788"/>
                  </a:cubicBezTo>
                  <a:cubicBezTo>
                    <a:pt x="517" y="1788"/>
                    <a:pt x="150" y="1421"/>
                    <a:pt x="150" y="969"/>
                  </a:cubicBezTo>
                  <a:cubicBezTo>
                    <a:pt x="150" y="517"/>
                    <a:pt x="517" y="149"/>
                    <a:pt x="970" y="149"/>
                  </a:cubicBezTo>
                  <a:close/>
                  <a:moveTo>
                    <a:pt x="970" y="0"/>
                  </a:moveTo>
                  <a:cubicBezTo>
                    <a:pt x="435" y="0"/>
                    <a:pt x="0" y="435"/>
                    <a:pt x="0" y="969"/>
                  </a:cubicBezTo>
                  <a:cubicBezTo>
                    <a:pt x="0" y="1503"/>
                    <a:pt x="435" y="1938"/>
                    <a:pt x="970" y="1938"/>
                  </a:cubicBezTo>
                  <a:cubicBezTo>
                    <a:pt x="1503" y="1938"/>
                    <a:pt x="1938" y="1503"/>
                    <a:pt x="1938" y="969"/>
                  </a:cubicBezTo>
                  <a:cubicBezTo>
                    <a:pt x="1938" y="435"/>
                    <a:pt x="1503" y="0"/>
                    <a:pt x="9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 name="Google Shape;541;p50"/>
            <p:cNvSpPr/>
            <p:nvPr/>
          </p:nvSpPr>
          <p:spPr>
            <a:xfrm>
              <a:off x="4357325" y="3998356"/>
              <a:ext cx="58026" cy="55494"/>
            </a:xfrm>
            <a:custGeom>
              <a:avLst/>
              <a:gdLst/>
              <a:ahLst/>
              <a:cxnLst/>
              <a:rect l="l" t="t" r="r" b="b"/>
              <a:pathLst>
                <a:path w="1789" h="1790" extrusionOk="0">
                  <a:moveTo>
                    <a:pt x="895" y="0"/>
                  </a:moveTo>
                  <a:cubicBezTo>
                    <a:pt x="401" y="0"/>
                    <a:pt x="0" y="401"/>
                    <a:pt x="0" y="895"/>
                  </a:cubicBezTo>
                  <a:cubicBezTo>
                    <a:pt x="0" y="1389"/>
                    <a:pt x="401" y="1790"/>
                    <a:pt x="895" y="1790"/>
                  </a:cubicBezTo>
                  <a:cubicBezTo>
                    <a:pt x="1389" y="1790"/>
                    <a:pt x="1788" y="1389"/>
                    <a:pt x="1788" y="895"/>
                  </a:cubicBezTo>
                  <a:cubicBezTo>
                    <a:pt x="1788" y="401"/>
                    <a:pt x="1389" y="0"/>
                    <a:pt x="89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 name="Google Shape;542;p50"/>
            <p:cNvSpPr/>
            <p:nvPr/>
          </p:nvSpPr>
          <p:spPr>
            <a:xfrm>
              <a:off x="4354633" y="3738887"/>
              <a:ext cx="58026" cy="55463"/>
            </a:xfrm>
            <a:custGeom>
              <a:avLst/>
              <a:gdLst/>
              <a:ahLst/>
              <a:cxnLst/>
              <a:rect l="l" t="t" r="r" b="b"/>
              <a:pathLst>
                <a:path w="1789" h="1789" extrusionOk="0">
                  <a:moveTo>
                    <a:pt x="895" y="1"/>
                  </a:moveTo>
                  <a:cubicBezTo>
                    <a:pt x="401" y="1"/>
                    <a:pt x="0" y="401"/>
                    <a:pt x="0" y="894"/>
                  </a:cubicBezTo>
                  <a:cubicBezTo>
                    <a:pt x="0" y="1388"/>
                    <a:pt x="401" y="1789"/>
                    <a:pt x="895" y="1789"/>
                  </a:cubicBezTo>
                  <a:cubicBezTo>
                    <a:pt x="1389" y="1789"/>
                    <a:pt x="1788" y="1388"/>
                    <a:pt x="1788" y="894"/>
                  </a:cubicBezTo>
                  <a:cubicBezTo>
                    <a:pt x="1788" y="401"/>
                    <a:pt x="1389" y="1"/>
                    <a:pt x="89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50"/>
            <p:cNvSpPr/>
            <p:nvPr/>
          </p:nvSpPr>
          <p:spPr>
            <a:xfrm>
              <a:off x="4320906" y="2903020"/>
              <a:ext cx="125729" cy="705112"/>
            </a:xfrm>
            <a:custGeom>
              <a:avLst/>
              <a:gdLst/>
              <a:ahLst/>
              <a:cxnLst/>
              <a:rect l="l" t="t" r="r" b="b"/>
              <a:pathLst>
                <a:path w="3564" h="19989" extrusionOk="0">
                  <a:moveTo>
                    <a:pt x="1782" y="149"/>
                  </a:moveTo>
                  <a:cubicBezTo>
                    <a:pt x="2682" y="149"/>
                    <a:pt x="3414" y="882"/>
                    <a:pt x="3414" y="1782"/>
                  </a:cubicBezTo>
                  <a:lnTo>
                    <a:pt x="3414" y="18208"/>
                  </a:lnTo>
                  <a:cubicBezTo>
                    <a:pt x="3414" y="19108"/>
                    <a:pt x="2682" y="19840"/>
                    <a:pt x="1782" y="19840"/>
                  </a:cubicBezTo>
                  <a:cubicBezTo>
                    <a:pt x="881" y="19840"/>
                    <a:pt x="150" y="19108"/>
                    <a:pt x="150" y="18208"/>
                  </a:cubicBezTo>
                  <a:lnTo>
                    <a:pt x="150" y="1782"/>
                  </a:lnTo>
                  <a:cubicBezTo>
                    <a:pt x="150" y="882"/>
                    <a:pt x="881" y="149"/>
                    <a:pt x="1782" y="149"/>
                  </a:cubicBezTo>
                  <a:close/>
                  <a:moveTo>
                    <a:pt x="1782" y="1"/>
                  </a:moveTo>
                  <a:cubicBezTo>
                    <a:pt x="799" y="1"/>
                    <a:pt x="0" y="800"/>
                    <a:pt x="0" y="1782"/>
                  </a:cubicBezTo>
                  <a:lnTo>
                    <a:pt x="0" y="18208"/>
                  </a:lnTo>
                  <a:cubicBezTo>
                    <a:pt x="0" y="19191"/>
                    <a:pt x="799" y="19989"/>
                    <a:pt x="1782" y="19989"/>
                  </a:cubicBezTo>
                  <a:cubicBezTo>
                    <a:pt x="2764" y="19989"/>
                    <a:pt x="3563" y="19191"/>
                    <a:pt x="3563" y="18208"/>
                  </a:cubicBezTo>
                  <a:lnTo>
                    <a:pt x="3563" y="1782"/>
                  </a:lnTo>
                  <a:cubicBezTo>
                    <a:pt x="3563" y="800"/>
                    <a:pt x="2764" y="1"/>
                    <a:pt x="17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44" name="Google Shape;544;p50"/>
          <p:cNvSpPr/>
          <p:nvPr/>
        </p:nvSpPr>
        <p:spPr>
          <a:xfrm flipH="1">
            <a:off x="8083077" y="276101"/>
            <a:ext cx="567523" cy="527796"/>
          </a:xfrm>
          <a:custGeom>
            <a:avLst/>
            <a:gdLst/>
            <a:ahLst/>
            <a:cxnLst/>
            <a:rect l="l" t="t" r="r" b="b"/>
            <a:pathLst>
              <a:path w="4476" h="4163" extrusionOk="0">
                <a:moveTo>
                  <a:pt x="2235" y="1"/>
                </a:moveTo>
                <a:cubicBezTo>
                  <a:pt x="1232" y="1"/>
                  <a:pt x="350" y="727"/>
                  <a:pt x="184" y="1749"/>
                </a:cubicBezTo>
                <a:cubicBezTo>
                  <a:pt x="0" y="2882"/>
                  <a:pt x="771" y="3951"/>
                  <a:pt x="1905" y="4136"/>
                </a:cubicBezTo>
                <a:cubicBezTo>
                  <a:pt x="2018" y="4154"/>
                  <a:pt x="2130" y="4163"/>
                  <a:pt x="2240" y="4163"/>
                </a:cubicBezTo>
                <a:cubicBezTo>
                  <a:pt x="3243" y="4163"/>
                  <a:pt x="4125" y="3437"/>
                  <a:pt x="4292" y="2415"/>
                </a:cubicBezTo>
                <a:cubicBezTo>
                  <a:pt x="4475" y="1281"/>
                  <a:pt x="3705" y="212"/>
                  <a:pt x="2571" y="28"/>
                </a:cubicBezTo>
                <a:cubicBezTo>
                  <a:pt x="2458" y="10"/>
                  <a:pt x="2346" y="1"/>
                  <a:pt x="22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545" name="Google Shape;545;p50"/>
          <p:cNvCxnSpPr/>
          <p:nvPr/>
        </p:nvCxnSpPr>
        <p:spPr>
          <a:xfrm rot="-5400000">
            <a:off x="-1066875" y="3738525"/>
            <a:ext cx="2905200" cy="0"/>
          </a:xfrm>
          <a:prstGeom prst="straightConnector1">
            <a:avLst/>
          </a:prstGeom>
          <a:noFill/>
          <a:ln w="19050" cap="flat" cmpd="sng">
            <a:solidFill>
              <a:schemeClr val="dk1"/>
            </a:solidFill>
            <a:prstDash val="solid"/>
            <a:round/>
            <a:headEnd type="none" w="med" len="med"/>
            <a:tailEnd type="none" w="med" len="med"/>
          </a:ln>
        </p:spPr>
      </p:cxnSp>
      <p:pic>
        <p:nvPicPr>
          <p:cNvPr id="4098" name="Picture 2" descr="Serve Guest Services - Round Icon People Green, HD Png Download ,  Transparent Png Image - PNGite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87884" y="797625"/>
            <a:ext cx="3799846" cy="397658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889"/>
        <p:cNvGrpSpPr/>
        <p:nvPr/>
      </p:nvGrpSpPr>
      <p:grpSpPr>
        <a:xfrm>
          <a:off x="0" y="0"/>
          <a:ext cx="0" cy="0"/>
          <a:chOff x="0" y="0"/>
          <a:chExt cx="0" cy="0"/>
        </a:xfrm>
      </p:grpSpPr>
      <p:sp>
        <p:nvSpPr>
          <p:cNvPr id="890" name="Google Shape;890;p70"/>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t>Advantages of Guest Service</a:t>
            </a:r>
            <a:endParaRPr dirty="0"/>
          </a:p>
        </p:txBody>
      </p:sp>
      <p:sp>
        <p:nvSpPr>
          <p:cNvPr id="892" name="Google Shape;892;p70"/>
          <p:cNvSpPr txBox="1"/>
          <p:nvPr/>
        </p:nvSpPr>
        <p:spPr>
          <a:xfrm>
            <a:off x="0" y="1281825"/>
            <a:ext cx="2732825" cy="527700"/>
          </a:xfrm>
          <a:prstGeom prst="rect">
            <a:avLst/>
          </a:prstGeom>
          <a:noFill/>
          <a:ln>
            <a:noFill/>
          </a:ln>
        </p:spPr>
        <p:txBody>
          <a:bodyPr spcFirstLastPara="1" wrap="square" lIns="91425" tIns="91425" rIns="91425" bIns="91425" anchor="b" anchorCtr="0">
            <a:noAutofit/>
          </a:bodyPr>
          <a:lstStyle/>
          <a:p>
            <a:pPr marL="0" lvl="0" indent="0" algn="l" rtl="0">
              <a:spcBef>
                <a:spcPts val="0"/>
              </a:spcBef>
              <a:spcAft>
                <a:spcPts val="0"/>
              </a:spcAft>
              <a:buNone/>
            </a:pPr>
            <a:r>
              <a:rPr lang="en" sz="2000" b="1" dirty="0">
                <a:solidFill>
                  <a:srgbClr val="FD624C"/>
                </a:solidFill>
                <a:latin typeface="Arimo"/>
                <a:ea typeface="Arimo"/>
                <a:cs typeface="Arimo"/>
                <a:sym typeface="Arimo"/>
              </a:rPr>
              <a:t> Guest Satisfaction</a:t>
            </a:r>
            <a:endParaRPr sz="2000" b="1" dirty="0">
              <a:solidFill>
                <a:srgbClr val="FD624C"/>
              </a:solidFill>
              <a:latin typeface="Arimo"/>
              <a:ea typeface="Arimo"/>
              <a:cs typeface="Arimo"/>
              <a:sym typeface="Arimo"/>
            </a:endParaRPr>
          </a:p>
        </p:txBody>
      </p:sp>
      <p:sp>
        <p:nvSpPr>
          <p:cNvPr id="894" name="Google Shape;894;p70"/>
          <p:cNvSpPr txBox="1"/>
          <p:nvPr/>
        </p:nvSpPr>
        <p:spPr>
          <a:xfrm>
            <a:off x="720425" y="3496275"/>
            <a:ext cx="2012400" cy="527700"/>
          </a:xfrm>
          <a:prstGeom prst="rect">
            <a:avLst/>
          </a:prstGeom>
          <a:noFill/>
          <a:ln>
            <a:noFill/>
          </a:ln>
        </p:spPr>
        <p:txBody>
          <a:bodyPr spcFirstLastPara="1" wrap="square" lIns="91425" tIns="91425" rIns="91425" bIns="91425" anchor="b" anchorCtr="0">
            <a:noAutofit/>
          </a:bodyPr>
          <a:lstStyle/>
          <a:p>
            <a:pPr marL="0" lvl="0" indent="0" algn="l" rtl="0">
              <a:spcBef>
                <a:spcPts val="0"/>
              </a:spcBef>
              <a:spcAft>
                <a:spcPts val="0"/>
              </a:spcAft>
              <a:buNone/>
            </a:pPr>
            <a:r>
              <a:rPr lang="en" sz="2000" b="1" dirty="0">
                <a:solidFill>
                  <a:srgbClr val="FD624C"/>
                </a:solidFill>
                <a:latin typeface="Arimo"/>
                <a:ea typeface="Arimo"/>
                <a:cs typeface="Arimo"/>
                <a:sym typeface="Arimo"/>
              </a:rPr>
              <a:t>Retain Guest</a:t>
            </a:r>
            <a:endParaRPr sz="2000" b="1" dirty="0">
              <a:solidFill>
                <a:srgbClr val="FD624C"/>
              </a:solidFill>
              <a:latin typeface="Arimo"/>
              <a:ea typeface="Arimo"/>
              <a:cs typeface="Arimo"/>
              <a:sym typeface="Arimo"/>
            </a:endParaRPr>
          </a:p>
        </p:txBody>
      </p:sp>
      <p:sp>
        <p:nvSpPr>
          <p:cNvPr id="896" name="Google Shape;896;p70"/>
          <p:cNvSpPr txBox="1"/>
          <p:nvPr/>
        </p:nvSpPr>
        <p:spPr>
          <a:xfrm>
            <a:off x="720425" y="2424600"/>
            <a:ext cx="2012400" cy="527700"/>
          </a:xfrm>
          <a:prstGeom prst="rect">
            <a:avLst/>
          </a:prstGeom>
          <a:noFill/>
          <a:ln>
            <a:noFill/>
          </a:ln>
        </p:spPr>
        <p:txBody>
          <a:bodyPr spcFirstLastPara="1" wrap="square" lIns="91425" tIns="91425" rIns="91425" bIns="91425" anchor="b" anchorCtr="0">
            <a:noAutofit/>
          </a:bodyPr>
          <a:lstStyle/>
          <a:p>
            <a:pPr marL="0" lvl="0" indent="0" algn="l" rtl="0">
              <a:spcBef>
                <a:spcPts val="0"/>
              </a:spcBef>
              <a:spcAft>
                <a:spcPts val="0"/>
              </a:spcAft>
              <a:buNone/>
            </a:pPr>
            <a:r>
              <a:rPr lang="en" sz="2000" b="1" dirty="0">
                <a:solidFill>
                  <a:srgbClr val="FD624C"/>
                </a:solidFill>
                <a:latin typeface="Arimo"/>
                <a:ea typeface="Arimo"/>
                <a:cs typeface="Arimo"/>
                <a:sym typeface="Arimo"/>
              </a:rPr>
              <a:t>Guest Loyalty</a:t>
            </a:r>
            <a:endParaRPr sz="2000" b="1" dirty="0">
              <a:solidFill>
                <a:srgbClr val="FD624C"/>
              </a:solidFill>
              <a:latin typeface="Arimo"/>
              <a:ea typeface="Arimo"/>
              <a:cs typeface="Arimo"/>
              <a:sym typeface="Arimo"/>
            </a:endParaRPr>
          </a:p>
        </p:txBody>
      </p:sp>
      <p:sp>
        <p:nvSpPr>
          <p:cNvPr id="898" name="Google Shape;898;p70"/>
          <p:cNvSpPr txBox="1"/>
          <p:nvPr/>
        </p:nvSpPr>
        <p:spPr>
          <a:xfrm>
            <a:off x="6410825" y="1281825"/>
            <a:ext cx="2012400" cy="527700"/>
          </a:xfrm>
          <a:prstGeom prst="rect">
            <a:avLst/>
          </a:prstGeom>
          <a:noFill/>
          <a:ln>
            <a:noFill/>
          </a:ln>
        </p:spPr>
        <p:txBody>
          <a:bodyPr spcFirstLastPara="1" wrap="square" lIns="91425" tIns="91425" rIns="91425" bIns="91425" anchor="b" anchorCtr="0">
            <a:noAutofit/>
          </a:bodyPr>
          <a:lstStyle/>
          <a:p>
            <a:pPr marL="0" lvl="0" indent="0" algn="r" rtl="0">
              <a:spcBef>
                <a:spcPts val="0"/>
              </a:spcBef>
              <a:spcAft>
                <a:spcPts val="0"/>
              </a:spcAft>
              <a:buNone/>
            </a:pPr>
            <a:r>
              <a:rPr lang="en" sz="2000" b="1" dirty="0">
                <a:solidFill>
                  <a:srgbClr val="FD624C"/>
                </a:solidFill>
                <a:latin typeface="Arimo"/>
                <a:ea typeface="Arimo"/>
                <a:cs typeface="Arimo"/>
                <a:sym typeface="Arimo"/>
              </a:rPr>
              <a:t>Boasts Sales </a:t>
            </a:r>
            <a:r>
              <a:rPr lang="en" sz="1000" b="1" dirty="0">
                <a:solidFill>
                  <a:srgbClr val="FD624C"/>
                </a:solidFill>
                <a:latin typeface="Arimo"/>
                <a:ea typeface="Arimo"/>
                <a:cs typeface="Arimo"/>
                <a:sym typeface="Arimo"/>
              </a:rPr>
              <a:t>(Ozdemir et al., 2019)</a:t>
            </a:r>
            <a:endParaRPr sz="1000" b="1" dirty="0">
              <a:solidFill>
                <a:srgbClr val="FD624C"/>
              </a:solidFill>
              <a:latin typeface="Arimo"/>
              <a:ea typeface="Arimo"/>
              <a:cs typeface="Arimo"/>
              <a:sym typeface="Arimo"/>
            </a:endParaRPr>
          </a:p>
        </p:txBody>
      </p:sp>
      <p:sp>
        <p:nvSpPr>
          <p:cNvPr id="900" name="Google Shape;900;p70"/>
          <p:cNvSpPr txBox="1"/>
          <p:nvPr/>
        </p:nvSpPr>
        <p:spPr>
          <a:xfrm>
            <a:off x="6410825" y="3496275"/>
            <a:ext cx="2012400" cy="527700"/>
          </a:xfrm>
          <a:prstGeom prst="rect">
            <a:avLst/>
          </a:prstGeom>
          <a:noFill/>
          <a:ln>
            <a:noFill/>
          </a:ln>
        </p:spPr>
        <p:txBody>
          <a:bodyPr spcFirstLastPara="1" wrap="square" lIns="91425" tIns="91425" rIns="91425" bIns="91425" anchor="b" anchorCtr="0">
            <a:noAutofit/>
          </a:bodyPr>
          <a:lstStyle/>
          <a:p>
            <a:pPr marL="0" lvl="0" indent="0" algn="r" rtl="0">
              <a:spcBef>
                <a:spcPts val="0"/>
              </a:spcBef>
              <a:spcAft>
                <a:spcPts val="0"/>
              </a:spcAft>
              <a:buNone/>
            </a:pPr>
            <a:r>
              <a:rPr lang="en" sz="2000" b="1" dirty="0">
                <a:solidFill>
                  <a:srgbClr val="FD624C"/>
                </a:solidFill>
                <a:latin typeface="Arimo"/>
                <a:ea typeface="Arimo"/>
                <a:cs typeface="Arimo"/>
                <a:sym typeface="Arimo"/>
              </a:rPr>
              <a:t>Organizational Success</a:t>
            </a:r>
            <a:endParaRPr sz="2000" b="1" dirty="0">
              <a:solidFill>
                <a:srgbClr val="FD624C"/>
              </a:solidFill>
              <a:latin typeface="Arimo"/>
              <a:ea typeface="Arimo"/>
              <a:cs typeface="Arimo"/>
              <a:sym typeface="Arimo"/>
            </a:endParaRPr>
          </a:p>
        </p:txBody>
      </p:sp>
      <p:sp>
        <p:nvSpPr>
          <p:cNvPr id="902" name="Google Shape;902;p70"/>
          <p:cNvSpPr txBox="1"/>
          <p:nvPr/>
        </p:nvSpPr>
        <p:spPr>
          <a:xfrm>
            <a:off x="6410824" y="2424600"/>
            <a:ext cx="2580775" cy="527700"/>
          </a:xfrm>
          <a:prstGeom prst="rect">
            <a:avLst/>
          </a:prstGeom>
          <a:noFill/>
          <a:ln>
            <a:noFill/>
          </a:ln>
        </p:spPr>
        <p:txBody>
          <a:bodyPr spcFirstLastPara="1" wrap="square" lIns="91425" tIns="91425" rIns="91425" bIns="91425" anchor="b" anchorCtr="0">
            <a:noAutofit/>
          </a:bodyPr>
          <a:lstStyle/>
          <a:p>
            <a:pPr marL="0" lvl="0" indent="0" algn="r" rtl="0">
              <a:spcBef>
                <a:spcPts val="0"/>
              </a:spcBef>
              <a:spcAft>
                <a:spcPts val="0"/>
              </a:spcAft>
              <a:buNone/>
            </a:pPr>
            <a:r>
              <a:rPr lang="en" sz="2000" b="1" dirty="0">
                <a:solidFill>
                  <a:srgbClr val="FD624C"/>
                </a:solidFill>
                <a:latin typeface="Arimo"/>
                <a:ea typeface="Arimo"/>
                <a:cs typeface="Arimo"/>
                <a:sym typeface="Arimo"/>
              </a:rPr>
              <a:t>Better Brand Value and World Image</a:t>
            </a:r>
            <a:endParaRPr sz="2000" b="1" dirty="0">
              <a:solidFill>
                <a:srgbClr val="FD624C"/>
              </a:solidFill>
              <a:latin typeface="Arimo"/>
              <a:ea typeface="Arimo"/>
              <a:cs typeface="Arimo"/>
              <a:sym typeface="Arimo"/>
            </a:endParaRPr>
          </a:p>
        </p:txBody>
      </p:sp>
      <p:sp>
        <p:nvSpPr>
          <p:cNvPr id="904" name="Google Shape;904;p70"/>
          <p:cNvSpPr txBox="1"/>
          <p:nvPr/>
        </p:nvSpPr>
        <p:spPr>
          <a:xfrm>
            <a:off x="3565913" y="2177175"/>
            <a:ext cx="2012400" cy="5277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2000" b="1" dirty="0">
                <a:solidFill>
                  <a:srgbClr val="FD624C"/>
                </a:solidFill>
                <a:latin typeface="Arimo"/>
                <a:ea typeface="Arimo"/>
                <a:cs typeface="Arimo"/>
                <a:sym typeface="Arimo"/>
              </a:rPr>
              <a:t>Advantages of Guest Service </a:t>
            </a:r>
            <a:endParaRPr sz="2000" b="1" dirty="0">
              <a:solidFill>
                <a:srgbClr val="FD624C"/>
              </a:solidFill>
              <a:latin typeface="Arimo"/>
              <a:ea typeface="Arimo"/>
              <a:cs typeface="Arimo"/>
              <a:sym typeface="Arimo"/>
            </a:endParaRPr>
          </a:p>
        </p:txBody>
      </p:sp>
      <p:cxnSp>
        <p:nvCxnSpPr>
          <p:cNvPr id="905" name="Google Shape;905;p70"/>
          <p:cNvCxnSpPr>
            <a:stCxn id="892" idx="3"/>
            <a:endCxn id="904" idx="1"/>
          </p:cNvCxnSpPr>
          <p:nvPr/>
        </p:nvCxnSpPr>
        <p:spPr>
          <a:xfrm>
            <a:off x="2732825" y="1545675"/>
            <a:ext cx="833088" cy="895350"/>
          </a:xfrm>
          <a:prstGeom prst="curvedConnector3">
            <a:avLst>
              <a:gd name="adj1" fmla="val 50000"/>
            </a:avLst>
          </a:prstGeom>
          <a:noFill/>
          <a:ln w="19050" cap="flat" cmpd="sng">
            <a:solidFill>
              <a:schemeClr val="dk1"/>
            </a:solidFill>
            <a:prstDash val="solid"/>
            <a:round/>
            <a:headEnd type="oval" w="med" len="med"/>
            <a:tailEnd type="none" w="med" len="med"/>
          </a:ln>
        </p:spPr>
      </p:cxnSp>
      <p:cxnSp>
        <p:nvCxnSpPr>
          <p:cNvPr id="906" name="Google Shape;906;p70"/>
          <p:cNvCxnSpPr>
            <a:stCxn id="896" idx="3"/>
            <a:endCxn id="904" idx="1"/>
          </p:cNvCxnSpPr>
          <p:nvPr/>
        </p:nvCxnSpPr>
        <p:spPr>
          <a:xfrm rot="10800000" flipH="1">
            <a:off x="2732825" y="2440950"/>
            <a:ext cx="833100" cy="247500"/>
          </a:xfrm>
          <a:prstGeom prst="curvedConnector3">
            <a:avLst>
              <a:gd name="adj1" fmla="val 49999"/>
            </a:avLst>
          </a:prstGeom>
          <a:noFill/>
          <a:ln w="19050" cap="flat" cmpd="sng">
            <a:solidFill>
              <a:schemeClr val="dk1"/>
            </a:solidFill>
            <a:prstDash val="solid"/>
            <a:round/>
            <a:headEnd type="oval" w="med" len="med"/>
            <a:tailEnd type="none" w="med" len="med"/>
          </a:ln>
        </p:spPr>
      </p:cxnSp>
      <p:cxnSp>
        <p:nvCxnSpPr>
          <p:cNvPr id="907" name="Google Shape;907;p70"/>
          <p:cNvCxnSpPr>
            <a:stCxn id="894" idx="3"/>
            <a:endCxn id="904" idx="1"/>
          </p:cNvCxnSpPr>
          <p:nvPr/>
        </p:nvCxnSpPr>
        <p:spPr>
          <a:xfrm rot="10800000" flipH="1">
            <a:off x="2732825" y="2441025"/>
            <a:ext cx="833100" cy="1319100"/>
          </a:xfrm>
          <a:prstGeom prst="curvedConnector3">
            <a:avLst>
              <a:gd name="adj1" fmla="val 49999"/>
            </a:avLst>
          </a:prstGeom>
          <a:noFill/>
          <a:ln w="19050" cap="flat" cmpd="sng">
            <a:solidFill>
              <a:schemeClr val="dk1"/>
            </a:solidFill>
            <a:prstDash val="solid"/>
            <a:round/>
            <a:headEnd type="oval" w="med" len="med"/>
            <a:tailEnd type="none" w="med" len="med"/>
          </a:ln>
        </p:spPr>
      </p:cxnSp>
      <p:cxnSp>
        <p:nvCxnSpPr>
          <p:cNvPr id="908" name="Google Shape;908;p70"/>
          <p:cNvCxnSpPr>
            <a:stCxn id="898" idx="1"/>
            <a:endCxn id="904" idx="3"/>
          </p:cNvCxnSpPr>
          <p:nvPr/>
        </p:nvCxnSpPr>
        <p:spPr>
          <a:xfrm flipH="1">
            <a:off x="5578325" y="1545675"/>
            <a:ext cx="832500" cy="895500"/>
          </a:xfrm>
          <a:prstGeom prst="curvedConnector3">
            <a:avLst>
              <a:gd name="adj1" fmla="val 50001"/>
            </a:avLst>
          </a:prstGeom>
          <a:noFill/>
          <a:ln w="19050" cap="flat" cmpd="sng">
            <a:solidFill>
              <a:schemeClr val="dk1"/>
            </a:solidFill>
            <a:prstDash val="solid"/>
            <a:round/>
            <a:headEnd type="oval" w="med" len="med"/>
            <a:tailEnd type="none" w="med" len="med"/>
          </a:ln>
        </p:spPr>
      </p:cxnSp>
      <p:cxnSp>
        <p:nvCxnSpPr>
          <p:cNvPr id="909" name="Google Shape;909;p70"/>
          <p:cNvCxnSpPr>
            <a:endCxn id="904" idx="3"/>
          </p:cNvCxnSpPr>
          <p:nvPr/>
        </p:nvCxnSpPr>
        <p:spPr>
          <a:xfrm rot="10800000">
            <a:off x="5578313" y="2441025"/>
            <a:ext cx="698700" cy="207000"/>
          </a:xfrm>
          <a:prstGeom prst="curvedConnector3">
            <a:avLst>
              <a:gd name="adj1" fmla="val 49989"/>
            </a:avLst>
          </a:prstGeom>
          <a:noFill/>
          <a:ln w="19050" cap="flat" cmpd="sng">
            <a:solidFill>
              <a:schemeClr val="dk1"/>
            </a:solidFill>
            <a:prstDash val="solid"/>
            <a:round/>
            <a:headEnd type="oval" w="med" len="med"/>
            <a:tailEnd type="none" w="med" len="med"/>
          </a:ln>
        </p:spPr>
      </p:cxnSp>
      <p:cxnSp>
        <p:nvCxnSpPr>
          <p:cNvPr id="910" name="Google Shape;910;p70"/>
          <p:cNvCxnSpPr>
            <a:stCxn id="900" idx="1"/>
            <a:endCxn id="904" idx="3"/>
          </p:cNvCxnSpPr>
          <p:nvPr/>
        </p:nvCxnSpPr>
        <p:spPr>
          <a:xfrm rot="10800000">
            <a:off x="5578325" y="2441025"/>
            <a:ext cx="832500" cy="1319100"/>
          </a:xfrm>
          <a:prstGeom prst="curvedConnector3">
            <a:avLst>
              <a:gd name="adj1" fmla="val 50001"/>
            </a:avLst>
          </a:prstGeom>
          <a:noFill/>
          <a:ln w="19050" cap="flat" cmpd="sng">
            <a:solidFill>
              <a:schemeClr val="dk1"/>
            </a:solidFill>
            <a:prstDash val="solid"/>
            <a:round/>
            <a:headEnd type="oval" w="med" len="med"/>
            <a:tailEnd type="none" w="med" len="med"/>
          </a:ln>
        </p:spPr>
      </p:cxn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865"/>
        <p:cNvGrpSpPr/>
        <p:nvPr/>
      </p:nvGrpSpPr>
      <p:grpSpPr>
        <a:xfrm>
          <a:off x="0" y="0"/>
          <a:ext cx="0" cy="0"/>
          <a:chOff x="0" y="0"/>
          <a:chExt cx="0" cy="0"/>
        </a:xfrm>
      </p:grpSpPr>
      <p:sp>
        <p:nvSpPr>
          <p:cNvPr id="866" name="Google Shape;866;p69"/>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t>Functions of Kimpton Hotel</a:t>
            </a:r>
            <a:endParaRPr dirty="0"/>
          </a:p>
        </p:txBody>
      </p:sp>
      <p:sp>
        <p:nvSpPr>
          <p:cNvPr id="868" name="Google Shape;868;p69"/>
          <p:cNvSpPr txBox="1"/>
          <p:nvPr/>
        </p:nvSpPr>
        <p:spPr>
          <a:xfrm>
            <a:off x="135243" y="3079975"/>
            <a:ext cx="2362200" cy="5277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2000" b="1" dirty="0">
                <a:solidFill>
                  <a:srgbClr val="FD624C"/>
                </a:solidFill>
                <a:latin typeface="Arimo"/>
                <a:ea typeface="Arimo"/>
                <a:cs typeface="Arimo"/>
                <a:sym typeface="Arimo"/>
              </a:rPr>
              <a:t>Accommodation</a:t>
            </a:r>
            <a:endParaRPr sz="2000" b="1" dirty="0">
              <a:solidFill>
                <a:srgbClr val="FD624C"/>
              </a:solidFill>
              <a:latin typeface="Arimo"/>
              <a:ea typeface="Arimo"/>
              <a:cs typeface="Arimo"/>
              <a:sym typeface="Arimo"/>
            </a:endParaRPr>
          </a:p>
        </p:txBody>
      </p:sp>
      <p:sp>
        <p:nvSpPr>
          <p:cNvPr id="870" name="Google Shape;870;p69"/>
          <p:cNvSpPr txBox="1"/>
          <p:nvPr/>
        </p:nvSpPr>
        <p:spPr>
          <a:xfrm>
            <a:off x="2438400" y="2904275"/>
            <a:ext cx="2362200" cy="5277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2000" b="1" dirty="0">
                <a:solidFill>
                  <a:srgbClr val="FD624C"/>
                </a:solidFill>
                <a:latin typeface="Arimo"/>
                <a:ea typeface="Arimo"/>
                <a:cs typeface="Arimo"/>
                <a:sym typeface="Arimo"/>
              </a:rPr>
              <a:t>Restaurants and Bars</a:t>
            </a:r>
            <a:endParaRPr sz="2000" b="1" dirty="0">
              <a:solidFill>
                <a:srgbClr val="FD624C"/>
              </a:solidFill>
              <a:latin typeface="Arimo"/>
              <a:ea typeface="Arimo"/>
              <a:cs typeface="Arimo"/>
              <a:sym typeface="Arimo"/>
            </a:endParaRPr>
          </a:p>
        </p:txBody>
      </p:sp>
      <p:sp>
        <p:nvSpPr>
          <p:cNvPr id="872" name="Google Shape;872;p69"/>
          <p:cNvSpPr txBox="1"/>
          <p:nvPr/>
        </p:nvSpPr>
        <p:spPr>
          <a:xfrm>
            <a:off x="4495800" y="2552275"/>
            <a:ext cx="2590799" cy="5277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2000" b="1" dirty="0">
                <a:solidFill>
                  <a:srgbClr val="FD624C"/>
                </a:solidFill>
                <a:latin typeface="Arimo"/>
                <a:ea typeface="Arimo"/>
                <a:cs typeface="Arimo"/>
                <a:sym typeface="Arimo"/>
              </a:rPr>
              <a:t>Emergency Doctor Service</a:t>
            </a:r>
            <a:endParaRPr sz="2000" b="1" dirty="0">
              <a:solidFill>
                <a:srgbClr val="FD624C"/>
              </a:solidFill>
              <a:latin typeface="Arimo"/>
              <a:ea typeface="Arimo"/>
              <a:cs typeface="Arimo"/>
              <a:sym typeface="Arimo"/>
            </a:endParaRPr>
          </a:p>
        </p:txBody>
      </p:sp>
      <p:sp>
        <p:nvSpPr>
          <p:cNvPr id="874" name="Google Shape;874;p69"/>
          <p:cNvSpPr txBox="1"/>
          <p:nvPr/>
        </p:nvSpPr>
        <p:spPr>
          <a:xfrm>
            <a:off x="6943992" y="2200275"/>
            <a:ext cx="1971407" cy="5277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2000" b="1" dirty="0">
                <a:solidFill>
                  <a:srgbClr val="FD624C"/>
                </a:solidFill>
                <a:latin typeface="Arimo"/>
                <a:ea typeface="Arimo"/>
                <a:cs typeface="Arimo"/>
                <a:sym typeface="Arimo"/>
              </a:rPr>
              <a:t>Car Rental Service </a:t>
            </a:r>
          </a:p>
          <a:p>
            <a:pPr marL="0" lvl="0" indent="0" algn="ctr" rtl="0">
              <a:spcBef>
                <a:spcPts val="0"/>
              </a:spcBef>
              <a:spcAft>
                <a:spcPts val="0"/>
              </a:spcAft>
              <a:buNone/>
            </a:pPr>
            <a:r>
              <a:rPr lang="en" sz="1000" b="1" dirty="0">
                <a:solidFill>
                  <a:srgbClr val="FD624C"/>
                </a:solidFill>
                <a:latin typeface="Arimo"/>
                <a:ea typeface="Arimo"/>
                <a:cs typeface="Arimo"/>
                <a:sym typeface="Arimo"/>
              </a:rPr>
              <a:t>(Moise et al., 2021)</a:t>
            </a:r>
            <a:endParaRPr sz="1000" b="1" dirty="0">
              <a:solidFill>
                <a:srgbClr val="FD624C"/>
              </a:solidFill>
              <a:latin typeface="Arimo"/>
              <a:ea typeface="Arimo"/>
              <a:cs typeface="Arimo"/>
              <a:sym typeface="Arimo"/>
            </a:endParaRPr>
          </a:p>
        </p:txBody>
      </p:sp>
      <p:sp>
        <p:nvSpPr>
          <p:cNvPr id="875" name="Google Shape;875;p69"/>
          <p:cNvSpPr txBox="1"/>
          <p:nvPr/>
        </p:nvSpPr>
        <p:spPr>
          <a:xfrm>
            <a:off x="720443" y="2418075"/>
            <a:ext cx="1479300" cy="5277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2000" b="1" dirty="0">
                <a:solidFill>
                  <a:schemeClr val="dk1"/>
                </a:solidFill>
                <a:latin typeface="Arimo"/>
                <a:ea typeface="Arimo"/>
                <a:cs typeface="Arimo"/>
                <a:sym typeface="Arimo"/>
              </a:rPr>
              <a:t>Function 1</a:t>
            </a:r>
            <a:endParaRPr sz="2000" b="1" dirty="0">
              <a:solidFill>
                <a:schemeClr val="dk1"/>
              </a:solidFill>
              <a:latin typeface="Arimo"/>
              <a:ea typeface="Arimo"/>
              <a:cs typeface="Arimo"/>
              <a:sym typeface="Arimo"/>
            </a:endParaRPr>
          </a:p>
        </p:txBody>
      </p:sp>
      <p:sp>
        <p:nvSpPr>
          <p:cNvPr id="876" name="Google Shape;876;p69"/>
          <p:cNvSpPr txBox="1"/>
          <p:nvPr/>
        </p:nvSpPr>
        <p:spPr>
          <a:xfrm>
            <a:off x="2795043" y="2066075"/>
            <a:ext cx="1479300" cy="5277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2000" b="1" dirty="0">
                <a:solidFill>
                  <a:schemeClr val="dk1"/>
                </a:solidFill>
                <a:latin typeface="Arimo"/>
                <a:ea typeface="Arimo"/>
                <a:cs typeface="Arimo"/>
                <a:sym typeface="Arimo"/>
              </a:rPr>
              <a:t>Function 2</a:t>
            </a:r>
            <a:endParaRPr sz="2000" b="1" dirty="0">
              <a:solidFill>
                <a:schemeClr val="dk1"/>
              </a:solidFill>
              <a:latin typeface="Arimo"/>
              <a:ea typeface="Arimo"/>
              <a:cs typeface="Arimo"/>
              <a:sym typeface="Arimo"/>
            </a:endParaRPr>
          </a:p>
        </p:txBody>
      </p:sp>
      <p:sp>
        <p:nvSpPr>
          <p:cNvPr id="877" name="Google Shape;877;p69"/>
          <p:cNvSpPr txBox="1"/>
          <p:nvPr/>
        </p:nvSpPr>
        <p:spPr>
          <a:xfrm>
            <a:off x="4869643" y="1714075"/>
            <a:ext cx="1479300" cy="5277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2000" b="1" dirty="0">
                <a:solidFill>
                  <a:schemeClr val="dk1"/>
                </a:solidFill>
                <a:latin typeface="Arimo"/>
                <a:ea typeface="Arimo"/>
                <a:cs typeface="Arimo"/>
                <a:sym typeface="Arimo"/>
              </a:rPr>
              <a:t>Function 3</a:t>
            </a:r>
            <a:endParaRPr sz="2000" b="1" dirty="0">
              <a:solidFill>
                <a:schemeClr val="dk1"/>
              </a:solidFill>
              <a:latin typeface="Arimo"/>
              <a:ea typeface="Arimo"/>
              <a:cs typeface="Arimo"/>
              <a:sym typeface="Arimo"/>
            </a:endParaRPr>
          </a:p>
        </p:txBody>
      </p:sp>
      <p:sp>
        <p:nvSpPr>
          <p:cNvPr id="878" name="Google Shape;878;p69"/>
          <p:cNvSpPr txBox="1"/>
          <p:nvPr/>
        </p:nvSpPr>
        <p:spPr>
          <a:xfrm>
            <a:off x="6944243" y="1362075"/>
            <a:ext cx="1479300" cy="5277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2000" b="1" dirty="0">
                <a:solidFill>
                  <a:schemeClr val="dk1"/>
                </a:solidFill>
                <a:latin typeface="Arimo"/>
                <a:ea typeface="Arimo"/>
                <a:cs typeface="Arimo"/>
                <a:sym typeface="Arimo"/>
              </a:rPr>
              <a:t>Function 4</a:t>
            </a:r>
            <a:endParaRPr sz="2000" b="1" dirty="0">
              <a:solidFill>
                <a:schemeClr val="dk1"/>
              </a:solidFill>
              <a:latin typeface="Arimo"/>
              <a:ea typeface="Arimo"/>
              <a:cs typeface="Arimo"/>
              <a:sym typeface="Arimo"/>
            </a:endParaRPr>
          </a:p>
        </p:txBody>
      </p:sp>
      <p:cxnSp>
        <p:nvCxnSpPr>
          <p:cNvPr id="879" name="Google Shape;879;p69"/>
          <p:cNvCxnSpPr>
            <a:stCxn id="876" idx="1"/>
            <a:endCxn id="875" idx="3"/>
          </p:cNvCxnSpPr>
          <p:nvPr/>
        </p:nvCxnSpPr>
        <p:spPr>
          <a:xfrm flipH="1">
            <a:off x="2199843" y="2329925"/>
            <a:ext cx="595200" cy="351900"/>
          </a:xfrm>
          <a:prstGeom prst="curvedConnector3">
            <a:avLst>
              <a:gd name="adj1" fmla="val 50008"/>
            </a:avLst>
          </a:prstGeom>
          <a:noFill/>
          <a:ln w="19050" cap="flat" cmpd="sng">
            <a:solidFill>
              <a:schemeClr val="dk1"/>
            </a:solidFill>
            <a:prstDash val="solid"/>
            <a:round/>
            <a:headEnd type="oval" w="med" len="med"/>
            <a:tailEnd type="none" w="med" len="med"/>
          </a:ln>
        </p:spPr>
      </p:cxnSp>
      <p:cxnSp>
        <p:nvCxnSpPr>
          <p:cNvPr id="880" name="Google Shape;880;p69"/>
          <p:cNvCxnSpPr>
            <a:stCxn id="877" idx="1"/>
            <a:endCxn id="876" idx="3"/>
          </p:cNvCxnSpPr>
          <p:nvPr/>
        </p:nvCxnSpPr>
        <p:spPr>
          <a:xfrm flipH="1">
            <a:off x="4274443" y="1977925"/>
            <a:ext cx="595200" cy="351900"/>
          </a:xfrm>
          <a:prstGeom prst="curvedConnector3">
            <a:avLst>
              <a:gd name="adj1" fmla="val 50008"/>
            </a:avLst>
          </a:prstGeom>
          <a:noFill/>
          <a:ln w="19050" cap="flat" cmpd="sng">
            <a:solidFill>
              <a:schemeClr val="dk1"/>
            </a:solidFill>
            <a:prstDash val="solid"/>
            <a:round/>
            <a:headEnd type="oval" w="med" len="med"/>
            <a:tailEnd type="none" w="med" len="med"/>
          </a:ln>
        </p:spPr>
      </p:cxnSp>
      <p:cxnSp>
        <p:nvCxnSpPr>
          <p:cNvPr id="881" name="Google Shape;881;p69"/>
          <p:cNvCxnSpPr>
            <a:stCxn id="878" idx="1"/>
            <a:endCxn id="877" idx="3"/>
          </p:cNvCxnSpPr>
          <p:nvPr/>
        </p:nvCxnSpPr>
        <p:spPr>
          <a:xfrm flipH="1">
            <a:off x="6349043" y="1625925"/>
            <a:ext cx="595200" cy="351900"/>
          </a:xfrm>
          <a:prstGeom prst="curvedConnector3">
            <a:avLst>
              <a:gd name="adj1" fmla="val 50008"/>
            </a:avLst>
          </a:prstGeom>
          <a:noFill/>
          <a:ln w="19050" cap="flat" cmpd="sng">
            <a:solidFill>
              <a:schemeClr val="dk1"/>
            </a:solidFill>
            <a:prstDash val="solid"/>
            <a:round/>
            <a:headEnd type="oval" w="med" len="med"/>
            <a:tailEnd type="none" w="med" len="med"/>
          </a:ln>
        </p:spPr>
      </p:cxn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35"/>
        <p:cNvGrpSpPr/>
        <p:nvPr/>
      </p:nvGrpSpPr>
      <p:grpSpPr>
        <a:xfrm>
          <a:off x="0" y="0"/>
          <a:ext cx="0" cy="0"/>
          <a:chOff x="0" y="0"/>
          <a:chExt cx="0" cy="0"/>
        </a:xfrm>
      </p:grpSpPr>
      <p:sp>
        <p:nvSpPr>
          <p:cNvPr id="536" name="Google Shape;536;p50"/>
          <p:cNvSpPr txBox="1">
            <a:spLocks noGrp="1"/>
          </p:cNvSpPr>
          <p:nvPr>
            <p:ph type="title"/>
          </p:nvPr>
        </p:nvSpPr>
        <p:spPr>
          <a:xfrm>
            <a:off x="152400" y="133350"/>
            <a:ext cx="3581400" cy="670547"/>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000" dirty="0"/>
              <a:t>Impornace of Hospitality</a:t>
            </a:r>
            <a:endParaRPr sz="2000" dirty="0"/>
          </a:p>
        </p:txBody>
      </p:sp>
      <p:sp>
        <p:nvSpPr>
          <p:cNvPr id="537" name="Google Shape;537;p50"/>
          <p:cNvSpPr txBox="1">
            <a:spLocks noGrp="1"/>
          </p:cNvSpPr>
          <p:nvPr>
            <p:ph type="subTitle" idx="1"/>
          </p:nvPr>
        </p:nvSpPr>
        <p:spPr>
          <a:xfrm>
            <a:off x="762000" y="1246529"/>
            <a:ext cx="3962400" cy="1726888"/>
          </a:xfrm>
          <a:prstGeom prst="rect">
            <a:avLst/>
          </a:prstGeom>
        </p:spPr>
        <p:txBody>
          <a:bodyPr spcFirstLastPara="1" wrap="square" lIns="91425" tIns="91425" rIns="91425" bIns="91425" anchor="t" anchorCtr="0">
            <a:noAutofit/>
          </a:bodyPr>
          <a:lstStyle/>
          <a:p>
            <a:pPr marL="0" lvl="0" indent="0" algn="just"/>
            <a:r>
              <a:rPr lang="en-US" sz="1800" dirty="0"/>
              <a:t>Hospitality refers to the manner in which a restaurant serves its customers. The management of </a:t>
            </a:r>
            <a:r>
              <a:rPr lang="en-US" sz="1800" dirty="0" err="1"/>
              <a:t>Kimpton</a:t>
            </a:r>
            <a:r>
              <a:rPr lang="en-US" sz="1800" dirty="0"/>
              <a:t> Hotel places utmost emphasis on the hospital to ensure guest service (</a:t>
            </a:r>
            <a:r>
              <a:rPr lang="en-US" sz="1800" dirty="0" err="1"/>
              <a:t>Ionel</a:t>
            </a:r>
            <a:r>
              <a:rPr lang="en-US" sz="1800" dirty="0"/>
              <a:t>, 2016). Hospitality creates a good relationship with potential customers with </a:t>
            </a:r>
            <a:r>
              <a:rPr lang="en-US" sz="1800" dirty="0" err="1"/>
              <a:t>Kimpton</a:t>
            </a:r>
            <a:r>
              <a:rPr lang="en-US" sz="1800" dirty="0"/>
              <a:t> Hotel.</a:t>
            </a:r>
            <a:endParaRPr sz="1800" dirty="0"/>
          </a:p>
        </p:txBody>
      </p:sp>
      <p:sp>
        <p:nvSpPr>
          <p:cNvPr id="538" name="Google Shape;538;p50"/>
          <p:cNvSpPr/>
          <p:nvPr/>
        </p:nvSpPr>
        <p:spPr>
          <a:xfrm flipH="1">
            <a:off x="7476687" y="-350100"/>
            <a:ext cx="1780322" cy="1780189"/>
          </a:xfrm>
          <a:custGeom>
            <a:avLst/>
            <a:gdLst/>
            <a:ahLst/>
            <a:cxnLst/>
            <a:rect l="l" t="t" r="r" b="b"/>
            <a:pathLst>
              <a:path w="17712" h="17712" extrusionOk="0">
                <a:moveTo>
                  <a:pt x="8856" y="1"/>
                </a:moveTo>
                <a:lnTo>
                  <a:pt x="8856" y="150"/>
                </a:lnTo>
                <a:cubicBezTo>
                  <a:pt x="13656" y="150"/>
                  <a:pt x="17563" y="4055"/>
                  <a:pt x="17563" y="8856"/>
                </a:cubicBezTo>
                <a:cubicBezTo>
                  <a:pt x="17563" y="13657"/>
                  <a:pt x="13656" y="17563"/>
                  <a:pt x="8856" y="17563"/>
                </a:cubicBezTo>
                <a:cubicBezTo>
                  <a:pt x="4055" y="17563"/>
                  <a:pt x="150" y="13657"/>
                  <a:pt x="150" y="8856"/>
                </a:cubicBezTo>
                <a:lnTo>
                  <a:pt x="0" y="8856"/>
                </a:lnTo>
                <a:cubicBezTo>
                  <a:pt x="0" y="13739"/>
                  <a:pt x="3973" y="17712"/>
                  <a:pt x="8856" y="17712"/>
                </a:cubicBezTo>
                <a:cubicBezTo>
                  <a:pt x="13738" y="17712"/>
                  <a:pt x="17711" y="13739"/>
                  <a:pt x="17711" y="8856"/>
                </a:cubicBezTo>
                <a:cubicBezTo>
                  <a:pt x="17711" y="3973"/>
                  <a:pt x="13738" y="1"/>
                  <a:pt x="88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39" name="Google Shape;539;p50"/>
          <p:cNvGrpSpPr/>
          <p:nvPr/>
        </p:nvGrpSpPr>
        <p:grpSpPr>
          <a:xfrm flipH="1">
            <a:off x="8187730" y="1105471"/>
            <a:ext cx="358227" cy="3278947"/>
            <a:chOff x="4320906" y="2903020"/>
            <a:chExt cx="125729" cy="1150831"/>
          </a:xfrm>
        </p:grpSpPr>
        <p:sp>
          <p:nvSpPr>
            <p:cNvPr id="540" name="Google Shape;540;p50"/>
            <p:cNvSpPr/>
            <p:nvPr/>
          </p:nvSpPr>
          <p:spPr>
            <a:xfrm>
              <a:off x="4352200" y="3867180"/>
              <a:ext cx="62859" cy="60083"/>
            </a:xfrm>
            <a:custGeom>
              <a:avLst/>
              <a:gdLst/>
              <a:ahLst/>
              <a:cxnLst/>
              <a:rect l="l" t="t" r="r" b="b"/>
              <a:pathLst>
                <a:path w="1938" h="1938" extrusionOk="0">
                  <a:moveTo>
                    <a:pt x="970" y="149"/>
                  </a:moveTo>
                  <a:cubicBezTo>
                    <a:pt x="1421" y="149"/>
                    <a:pt x="1789" y="517"/>
                    <a:pt x="1789" y="969"/>
                  </a:cubicBezTo>
                  <a:cubicBezTo>
                    <a:pt x="1789" y="1421"/>
                    <a:pt x="1421" y="1788"/>
                    <a:pt x="970" y="1788"/>
                  </a:cubicBezTo>
                  <a:cubicBezTo>
                    <a:pt x="517" y="1788"/>
                    <a:pt x="150" y="1421"/>
                    <a:pt x="150" y="969"/>
                  </a:cubicBezTo>
                  <a:cubicBezTo>
                    <a:pt x="150" y="517"/>
                    <a:pt x="517" y="149"/>
                    <a:pt x="970" y="149"/>
                  </a:cubicBezTo>
                  <a:close/>
                  <a:moveTo>
                    <a:pt x="970" y="0"/>
                  </a:moveTo>
                  <a:cubicBezTo>
                    <a:pt x="435" y="0"/>
                    <a:pt x="0" y="435"/>
                    <a:pt x="0" y="969"/>
                  </a:cubicBezTo>
                  <a:cubicBezTo>
                    <a:pt x="0" y="1503"/>
                    <a:pt x="435" y="1938"/>
                    <a:pt x="970" y="1938"/>
                  </a:cubicBezTo>
                  <a:cubicBezTo>
                    <a:pt x="1503" y="1938"/>
                    <a:pt x="1938" y="1503"/>
                    <a:pt x="1938" y="969"/>
                  </a:cubicBezTo>
                  <a:cubicBezTo>
                    <a:pt x="1938" y="435"/>
                    <a:pt x="1503" y="0"/>
                    <a:pt x="9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 name="Google Shape;541;p50"/>
            <p:cNvSpPr/>
            <p:nvPr/>
          </p:nvSpPr>
          <p:spPr>
            <a:xfrm>
              <a:off x="4357325" y="3998356"/>
              <a:ext cx="58026" cy="55494"/>
            </a:xfrm>
            <a:custGeom>
              <a:avLst/>
              <a:gdLst/>
              <a:ahLst/>
              <a:cxnLst/>
              <a:rect l="l" t="t" r="r" b="b"/>
              <a:pathLst>
                <a:path w="1789" h="1790" extrusionOk="0">
                  <a:moveTo>
                    <a:pt x="895" y="0"/>
                  </a:moveTo>
                  <a:cubicBezTo>
                    <a:pt x="401" y="0"/>
                    <a:pt x="0" y="401"/>
                    <a:pt x="0" y="895"/>
                  </a:cubicBezTo>
                  <a:cubicBezTo>
                    <a:pt x="0" y="1389"/>
                    <a:pt x="401" y="1790"/>
                    <a:pt x="895" y="1790"/>
                  </a:cubicBezTo>
                  <a:cubicBezTo>
                    <a:pt x="1389" y="1790"/>
                    <a:pt x="1788" y="1389"/>
                    <a:pt x="1788" y="895"/>
                  </a:cubicBezTo>
                  <a:cubicBezTo>
                    <a:pt x="1788" y="401"/>
                    <a:pt x="1389" y="0"/>
                    <a:pt x="89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 name="Google Shape;542;p50"/>
            <p:cNvSpPr/>
            <p:nvPr/>
          </p:nvSpPr>
          <p:spPr>
            <a:xfrm>
              <a:off x="4354633" y="3738887"/>
              <a:ext cx="58026" cy="55463"/>
            </a:xfrm>
            <a:custGeom>
              <a:avLst/>
              <a:gdLst/>
              <a:ahLst/>
              <a:cxnLst/>
              <a:rect l="l" t="t" r="r" b="b"/>
              <a:pathLst>
                <a:path w="1789" h="1789" extrusionOk="0">
                  <a:moveTo>
                    <a:pt x="895" y="1"/>
                  </a:moveTo>
                  <a:cubicBezTo>
                    <a:pt x="401" y="1"/>
                    <a:pt x="0" y="401"/>
                    <a:pt x="0" y="894"/>
                  </a:cubicBezTo>
                  <a:cubicBezTo>
                    <a:pt x="0" y="1388"/>
                    <a:pt x="401" y="1789"/>
                    <a:pt x="895" y="1789"/>
                  </a:cubicBezTo>
                  <a:cubicBezTo>
                    <a:pt x="1389" y="1789"/>
                    <a:pt x="1788" y="1388"/>
                    <a:pt x="1788" y="894"/>
                  </a:cubicBezTo>
                  <a:cubicBezTo>
                    <a:pt x="1788" y="401"/>
                    <a:pt x="1389" y="1"/>
                    <a:pt x="89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50"/>
            <p:cNvSpPr/>
            <p:nvPr/>
          </p:nvSpPr>
          <p:spPr>
            <a:xfrm>
              <a:off x="4320906" y="2903020"/>
              <a:ext cx="125729" cy="705112"/>
            </a:xfrm>
            <a:custGeom>
              <a:avLst/>
              <a:gdLst/>
              <a:ahLst/>
              <a:cxnLst/>
              <a:rect l="l" t="t" r="r" b="b"/>
              <a:pathLst>
                <a:path w="3564" h="19989" extrusionOk="0">
                  <a:moveTo>
                    <a:pt x="1782" y="149"/>
                  </a:moveTo>
                  <a:cubicBezTo>
                    <a:pt x="2682" y="149"/>
                    <a:pt x="3414" y="882"/>
                    <a:pt x="3414" y="1782"/>
                  </a:cubicBezTo>
                  <a:lnTo>
                    <a:pt x="3414" y="18208"/>
                  </a:lnTo>
                  <a:cubicBezTo>
                    <a:pt x="3414" y="19108"/>
                    <a:pt x="2682" y="19840"/>
                    <a:pt x="1782" y="19840"/>
                  </a:cubicBezTo>
                  <a:cubicBezTo>
                    <a:pt x="881" y="19840"/>
                    <a:pt x="150" y="19108"/>
                    <a:pt x="150" y="18208"/>
                  </a:cubicBezTo>
                  <a:lnTo>
                    <a:pt x="150" y="1782"/>
                  </a:lnTo>
                  <a:cubicBezTo>
                    <a:pt x="150" y="882"/>
                    <a:pt x="881" y="149"/>
                    <a:pt x="1782" y="149"/>
                  </a:cubicBezTo>
                  <a:close/>
                  <a:moveTo>
                    <a:pt x="1782" y="1"/>
                  </a:moveTo>
                  <a:cubicBezTo>
                    <a:pt x="799" y="1"/>
                    <a:pt x="0" y="800"/>
                    <a:pt x="0" y="1782"/>
                  </a:cubicBezTo>
                  <a:lnTo>
                    <a:pt x="0" y="18208"/>
                  </a:lnTo>
                  <a:cubicBezTo>
                    <a:pt x="0" y="19191"/>
                    <a:pt x="799" y="19989"/>
                    <a:pt x="1782" y="19989"/>
                  </a:cubicBezTo>
                  <a:cubicBezTo>
                    <a:pt x="2764" y="19989"/>
                    <a:pt x="3563" y="19191"/>
                    <a:pt x="3563" y="18208"/>
                  </a:cubicBezTo>
                  <a:lnTo>
                    <a:pt x="3563" y="1782"/>
                  </a:lnTo>
                  <a:cubicBezTo>
                    <a:pt x="3563" y="800"/>
                    <a:pt x="2764" y="1"/>
                    <a:pt x="17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44" name="Google Shape;544;p50"/>
          <p:cNvSpPr/>
          <p:nvPr/>
        </p:nvSpPr>
        <p:spPr>
          <a:xfrm flipH="1">
            <a:off x="8083077" y="276101"/>
            <a:ext cx="567523" cy="527796"/>
          </a:xfrm>
          <a:custGeom>
            <a:avLst/>
            <a:gdLst/>
            <a:ahLst/>
            <a:cxnLst/>
            <a:rect l="l" t="t" r="r" b="b"/>
            <a:pathLst>
              <a:path w="4476" h="4163" extrusionOk="0">
                <a:moveTo>
                  <a:pt x="2235" y="1"/>
                </a:moveTo>
                <a:cubicBezTo>
                  <a:pt x="1232" y="1"/>
                  <a:pt x="350" y="727"/>
                  <a:pt x="184" y="1749"/>
                </a:cubicBezTo>
                <a:cubicBezTo>
                  <a:pt x="0" y="2882"/>
                  <a:pt x="771" y="3951"/>
                  <a:pt x="1905" y="4136"/>
                </a:cubicBezTo>
                <a:cubicBezTo>
                  <a:pt x="2018" y="4154"/>
                  <a:pt x="2130" y="4163"/>
                  <a:pt x="2240" y="4163"/>
                </a:cubicBezTo>
                <a:cubicBezTo>
                  <a:pt x="3243" y="4163"/>
                  <a:pt x="4125" y="3437"/>
                  <a:pt x="4292" y="2415"/>
                </a:cubicBezTo>
                <a:cubicBezTo>
                  <a:pt x="4475" y="1281"/>
                  <a:pt x="3705" y="212"/>
                  <a:pt x="2571" y="28"/>
                </a:cubicBezTo>
                <a:cubicBezTo>
                  <a:pt x="2458" y="10"/>
                  <a:pt x="2346" y="1"/>
                  <a:pt x="22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545" name="Google Shape;545;p50"/>
          <p:cNvCxnSpPr/>
          <p:nvPr/>
        </p:nvCxnSpPr>
        <p:spPr>
          <a:xfrm rot="-5400000">
            <a:off x="-1066875" y="3738525"/>
            <a:ext cx="2905200" cy="0"/>
          </a:xfrm>
          <a:prstGeom prst="straightConnector1">
            <a:avLst/>
          </a:prstGeom>
          <a:noFill/>
          <a:ln w="19050" cap="flat" cmpd="sng">
            <a:solidFill>
              <a:schemeClr val="dk1"/>
            </a:solidFill>
            <a:prstDash val="solid"/>
            <a:round/>
            <a:headEnd type="none" w="med" len="med"/>
            <a:tailEnd type="none" w="med" len="med"/>
          </a:ln>
        </p:spPr>
      </p:cxnSp>
      <p:pic>
        <p:nvPicPr>
          <p:cNvPr id="5122" name="Picture 2" descr="Hospitality Services U of Guelph | Food &amp; beverage | Guelph 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30947" y="1214362"/>
            <a:ext cx="3170053" cy="31700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08101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865"/>
        <p:cNvGrpSpPr/>
        <p:nvPr/>
      </p:nvGrpSpPr>
      <p:grpSpPr>
        <a:xfrm>
          <a:off x="0" y="0"/>
          <a:ext cx="0" cy="0"/>
          <a:chOff x="0" y="0"/>
          <a:chExt cx="0" cy="0"/>
        </a:xfrm>
      </p:grpSpPr>
      <p:sp>
        <p:nvSpPr>
          <p:cNvPr id="866" name="Google Shape;866;p69"/>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t>How ot exceed Guest Expectation</a:t>
            </a:r>
            <a:endParaRPr dirty="0"/>
          </a:p>
        </p:txBody>
      </p:sp>
      <p:sp>
        <p:nvSpPr>
          <p:cNvPr id="868" name="Google Shape;868;p69"/>
          <p:cNvSpPr txBox="1"/>
          <p:nvPr/>
        </p:nvSpPr>
        <p:spPr>
          <a:xfrm>
            <a:off x="441401" y="3105150"/>
            <a:ext cx="1707900" cy="5277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2000" b="1" dirty="0">
                <a:solidFill>
                  <a:srgbClr val="FD624C"/>
                </a:solidFill>
                <a:latin typeface="Arimo"/>
                <a:ea typeface="Arimo"/>
                <a:cs typeface="Arimo"/>
                <a:sym typeface="Arimo"/>
              </a:rPr>
              <a:t>Solving Feedback</a:t>
            </a:r>
            <a:endParaRPr sz="2000" b="1" dirty="0">
              <a:solidFill>
                <a:srgbClr val="FD624C"/>
              </a:solidFill>
              <a:latin typeface="Arimo"/>
              <a:ea typeface="Arimo"/>
              <a:cs typeface="Arimo"/>
              <a:sym typeface="Arimo"/>
            </a:endParaRPr>
          </a:p>
        </p:txBody>
      </p:sp>
      <p:sp>
        <p:nvSpPr>
          <p:cNvPr id="870" name="Google Shape;870;p69"/>
          <p:cNvSpPr txBox="1"/>
          <p:nvPr/>
        </p:nvSpPr>
        <p:spPr>
          <a:xfrm>
            <a:off x="1981200" y="2904275"/>
            <a:ext cx="2819400" cy="5277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2000" b="1" dirty="0">
                <a:solidFill>
                  <a:srgbClr val="FD624C"/>
                </a:solidFill>
                <a:latin typeface="Arimo"/>
                <a:ea typeface="Arimo"/>
                <a:cs typeface="Arimo"/>
                <a:sym typeface="Arimo"/>
              </a:rPr>
              <a:t>Implementing Latest Technology</a:t>
            </a:r>
            <a:endParaRPr sz="2000" b="1" dirty="0">
              <a:solidFill>
                <a:srgbClr val="FD624C"/>
              </a:solidFill>
              <a:latin typeface="Arimo"/>
              <a:ea typeface="Arimo"/>
              <a:cs typeface="Arimo"/>
              <a:sym typeface="Arimo"/>
            </a:endParaRPr>
          </a:p>
        </p:txBody>
      </p:sp>
      <p:sp>
        <p:nvSpPr>
          <p:cNvPr id="872" name="Google Shape;872;p69"/>
          <p:cNvSpPr txBox="1"/>
          <p:nvPr/>
        </p:nvSpPr>
        <p:spPr>
          <a:xfrm>
            <a:off x="4572043" y="2288425"/>
            <a:ext cx="2590799" cy="5277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2000" b="1" dirty="0">
                <a:solidFill>
                  <a:srgbClr val="FD624C"/>
                </a:solidFill>
                <a:latin typeface="Arimo"/>
                <a:ea typeface="Arimo"/>
                <a:cs typeface="Arimo"/>
                <a:sym typeface="Arimo"/>
              </a:rPr>
              <a:t>Ensuring Security</a:t>
            </a:r>
            <a:endParaRPr sz="2000" b="1" dirty="0">
              <a:solidFill>
                <a:srgbClr val="FD624C"/>
              </a:solidFill>
              <a:latin typeface="Arimo"/>
              <a:ea typeface="Arimo"/>
              <a:cs typeface="Arimo"/>
              <a:sym typeface="Arimo"/>
            </a:endParaRPr>
          </a:p>
        </p:txBody>
      </p:sp>
      <p:sp>
        <p:nvSpPr>
          <p:cNvPr id="874" name="Google Shape;874;p69"/>
          <p:cNvSpPr txBox="1"/>
          <p:nvPr/>
        </p:nvSpPr>
        <p:spPr>
          <a:xfrm>
            <a:off x="6646643" y="2165770"/>
            <a:ext cx="2276208" cy="5277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2000" b="1" dirty="0">
                <a:solidFill>
                  <a:srgbClr val="FD624C"/>
                </a:solidFill>
                <a:latin typeface="Arimo"/>
                <a:ea typeface="Arimo"/>
                <a:cs typeface="Arimo"/>
                <a:sym typeface="Arimo"/>
              </a:rPr>
              <a:t>Creating Smart Rooms </a:t>
            </a:r>
          </a:p>
          <a:p>
            <a:pPr marL="0" lvl="0" indent="0" algn="ctr" rtl="0">
              <a:spcBef>
                <a:spcPts val="0"/>
              </a:spcBef>
              <a:spcAft>
                <a:spcPts val="0"/>
              </a:spcAft>
              <a:buNone/>
            </a:pPr>
            <a:r>
              <a:rPr lang="en" sz="1000" b="1" dirty="0">
                <a:solidFill>
                  <a:srgbClr val="FD624C"/>
                </a:solidFill>
                <a:latin typeface="Arimo"/>
                <a:ea typeface="Arimo"/>
                <a:cs typeface="Arimo"/>
                <a:sym typeface="Arimo"/>
              </a:rPr>
              <a:t>(Aksoy et al., 2022)</a:t>
            </a:r>
            <a:endParaRPr sz="1000" b="1" dirty="0">
              <a:solidFill>
                <a:srgbClr val="FD624C"/>
              </a:solidFill>
              <a:latin typeface="Arimo"/>
              <a:ea typeface="Arimo"/>
              <a:cs typeface="Arimo"/>
              <a:sym typeface="Arimo"/>
            </a:endParaRPr>
          </a:p>
        </p:txBody>
      </p:sp>
      <p:sp>
        <p:nvSpPr>
          <p:cNvPr id="875" name="Google Shape;875;p69"/>
          <p:cNvSpPr txBox="1"/>
          <p:nvPr/>
        </p:nvSpPr>
        <p:spPr>
          <a:xfrm>
            <a:off x="720443" y="2418075"/>
            <a:ext cx="1479300" cy="5277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2000" b="1" dirty="0">
                <a:solidFill>
                  <a:schemeClr val="dk1"/>
                </a:solidFill>
                <a:latin typeface="Arimo"/>
                <a:ea typeface="Arimo"/>
                <a:cs typeface="Arimo"/>
                <a:sym typeface="Arimo"/>
              </a:rPr>
              <a:t>Function 1</a:t>
            </a:r>
            <a:endParaRPr sz="2000" b="1" dirty="0">
              <a:solidFill>
                <a:schemeClr val="dk1"/>
              </a:solidFill>
              <a:latin typeface="Arimo"/>
              <a:ea typeface="Arimo"/>
              <a:cs typeface="Arimo"/>
              <a:sym typeface="Arimo"/>
            </a:endParaRPr>
          </a:p>
        </p:txBody>
      </p:sp>
      <p:sp>
        <p:nvSpPr>
          <p:cNvPr id="876" name="Google Shape;876;p69"/>
          <p:cNvSpPr txBox="1"/>
          <p:nvPr/>
        </p:nvSpPr>
        <p:spPr>
          <a:xfrm>
            <a:off x="2795043" y="2066075"/>
            <a:ext cx="1479300" cy="5277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2000" b="1">
                <a:solidFill>
                  <a:schemeClr val="dk1"/>
                </a:solidFill>
                <a:latin typeface="Arimo"/>
                <a:ea typeface="Arimo"/>
                <a:cs typeface="Arimo"/>
                <a:sym typeface="Arimo"/>
              </a:rPr>
              <a:t>Step 2</a:t>
            </a:r>
            <a:endParaRPr sz="2000" b="1">
              <a:solidFill>
                <a:schemeClr val="dk1"/>
              </a:solidFill>
              <a:latin typeface="Arimo"/>
              <a:ea typeface="Arimo"/>
              <a:cs typeface="Arimo"/>
              <a:sym typeface="Arimo"/>
            </a:endParaRPr>
          </a:p>
        </p:txBody>
      </p:sp>
      <p:sp>
        <p:nvSpPr>
          <p:cNvPr id="877" name="Google Shape;877;p69"/>
          <p:cNvSpPr txBox="1"/>
          <p:nvPr/>
        </p:nvSpPr>
        <p:spPr>
          <a:xfrm>
            <a:off x="4869643" y="1714075"/>
            <a:ext cx="1479300" cy="5277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2000" b="1">
                <a:solidFill>
                  <a:schemeClr val="dk1"/>
                </a:solidFill>
                <a:latin typeface="Arimo"/>
                <a:ea typeface="Arimo"/>
                <a:cs typeface="Arimo"/>
                <a:sym typeface="Arimo"/>
              </a:rPr>
              <a:t>Step 3</a:t>
            </a:r>
            <a:endParaRPr sz="2000" b="1">
              <a:solidFill>
                <a:schemeClr val="dk1"/>
              </a:solidFill>
              <a:latin typeface="Arimo"/>
              <a:ea typeface="Arimo"/>
              <a:cs typeface="Arimo"/>
              <a:sym typeface="Arimo"/>
            </a:endParaRPr>
          </a:p>
        </p:txBody>
      </p:sp>
      <p:sp>
        <p:nvSpPr>
          <p:cNvPr id="878" name="Google Shape;878;p69"/>
          <p:cNvSpPr txBox="1"/>
          <p:nvPr/>
        </p:nvSpPr>
        <p:spPr>
          <a:xfrm>
            <a:off x="6944243" y="1362075"/>
            <a:ext cx="1479300" cy="5277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2000" b="1">
                <a:solidFill>
                  <a:schemeClr val="dk1"/>
                </a:solidFill>
                <a:latin typeface="Arimo"/>
                <a:ea typeface="Arimo"/>
                <a:cs typeface="Arimo"/>
                <a:sym typeface="Arimo"/>
              </a:rPr>
              <a:t>Step 4</a:t>
            </a:r>
            <a:endParaRPr sz="2000" b="1">
              <a:solidFill>
                <a:schemeClr val="dk1"/>
              </a:solidFill>
              <a:latin typeface="Arimo"/>
              <a:ea typeface="Arimo"/>
              <a:cs typeface="Arimo"/>
              <a:sym typeface="Arimo"/>
            </a:endParaRPr>
          </a:p>
        </p:txBody>
      </p:sp>
      <p:cxnSp>
        <p:nvCxnSpPr>
          <p:cNvPr id="879" name="Google Shape;879;p69"/>
          <p:cNvCxnSpPr>
            <a:stCxn id="876" idx="1"/>
            <a:endCxn id="875" idx="3"/>
          </p:cNvCxnSpPr>
          <p:nvPr/>
        </p:nvCxnSpPr>
        <p:spPr>
          <a:xfrm flipH="1">
            <a:off x="2199843" y="2329925"/>
            <a:ext cx="595200" cy="351900"/>
          </a:xfrm>
          <a:prstGeom prst="curvedConnector3">
            <a:avLst>
              <a:gd name="adj1" fmla="val 50008"/>
            </a:avLst>
          </a:prstGeom>
          <a:noFill/>
          <a:ln w="19050" cap="flat" cmpd="sng">
            <a:solidFill>
              <a:schemeClr val="dk1"/>
            </a:solidFill>
            <a:prstDash val="solid"/>
            <a:round/>
            <a:headEnd type="oval" w="med" len="med"/>
            <a:tailEnd type="none" w="med" len="med"/>
          </a:ln>
        </p:spPr>
      </p:cxnSp>
      <p:cxnSp>
        <p:nvCxnSpPr>
          <p:cNvPr id="880" name="Google Shape;880;p69"/>
          <p:cNvCxnSpPr>
            <a:stCxn id="877" idx="1"/>
            <a:endCxn id="876" idx="3"/>
          </p:cNvCxnSpPr>
          <p:nvPr/>
        </p:nvCxnSpPr>
        <p:spPr>
          <a:xfrm flipH="1">
            <a:off x="4274443" y="1977925"/>
            <a:ext cx="595200" cy="351900"/>
          </a:xfrm>
          <a:prstGeom prst="curvedConnector3">
            <a:avLst>
              <a:gd name="adj1" fmla="val 50008"/>
            </a:avLst>
          </a:prstGeom>
          <a:noFill/>
          <a:ln w="19050" cap="flat" cmpd="sng">
            <a:solidFill>
              <a:schemeClr val="dk1"/>
            </a:solidFill>
            <a:prstDash val="solid"/>
            <a:round/>
            <a:headEnd type="oval" w="med" len="med"/>
            <a:tailEnd type="none" w="med" len="med"/>
          </a:ln>
        </p:spPr>
      </p:cxnSp>
      <p:cxnSp>
        <p:nvCxnSpPr>
          <p:cNvPr id="881" name="Google Shape;881;p69"/>
          <p:cNvCxnSpPr>
            <a:stCxn id="878" idx="1"/>
            <a:endCxn id="877" idx="3"/>
          </p:cNvCxnSpPr>
          <p:nvPr/>
        </p:nvCxnSpPr>
        <p:spPr>
          <a:xfrm flipH="1">
            <a:off x="6349043" y="1625925"/>
            <a:ext cx="595200" cy="351900"/>
          </a:xfrm>
          <a:prstGeom prst="curvedConnector3">
            <a:avLst>
              <a:gd name="adj1" fmla="val 50008"/>
            </a:avLst>
          </a:prstGeom>
          <a:noFill/>
          <a:ln w="19050" cap="flat" cmpd="sng">
            <a:solidFill>
              <a:schemeClr val="dk1"/>
            </a:solidFill>
            <a:prstDash val="solid"/>
            <a:round/>
            <a:headEnd type="oval" w="med" len="med"/>
            <a:tailEnd type="none" w="med" len="med"/>
          </a:ln>
        </p:spPr>
      </p:cxnSp>
    </p:spTree>
    <p:extLst>
      <p:ext uri="{BB962C8B-B14F-4D97-AF65-F5344CB8AC3E}">
        <p14:creationId xmlns:p14="http://schemas.microsoft.com/office/powerpoint/2010/main" val="14758383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513"/>
        <p:cNvGrpSpPr/>
        <p:nvPr/>
      </p:nvGrpSpPr>
      <p:grpSpPr>
        <a:xfrm>
          <a:off x="0" y="0"/>
          <a:ext cx="0" cy="0"/>
          <a:chOff x="0" y="0"/>
          <a:chExt cx="0" cy="0"/>
        </a:xfrm>
      </p:grpSpPr>
      <p:sp>
        <p:nvSpPr>
          <p:cNvPr id="515" name="Google Shape;515;p49"/>
          <p:cNvSpPr txBox="1">
            <a:spLocks noGrp="1"/>
          </p:cNvSpPr>
          <p:nvPr>
            <p:ph type="title"/>
          </p:nvPr>
        </p:nvSpPr>
        <p:spPr>
          <a:xfrm>
            <a:off x="1981200" y="119741"/>
            <a:ext cx="3097800" cy="8418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2400" dirty="0"/>
              <a:t>Reference</a:t>
            </a:r>
            <a:endParaRPr sz="2400" dirty="0"/>
          </a:p>
        </p:txBody>
      </p:sp>
      <p:sp>
        <p:nvSpPr>
          <p:cNvPr id="517" name="Google Shape;517;p49"/>
          <p:cNvSpPr txBox="1">
            <a:spLocks noGrp="1"/>
          </p:cNvSpPr>
          <p:nvPr>
            <p:ph type="subTitle" idx="1"/>
          </p:nvPr>
        </p:nvSpPr>
        <p:spPr>
          <a:xfrm rot="532">
            <a:off x="1169271" y="819654"/>
            <a:ext cx="6514827" cy="3171528"/>
          </a:xfrm>
          <a:prstGeom prst="rect">
            <a:avLst/>
          </a:prstGeom>
        </p:spPr>
        <p:txBody>
          <a:bodyPr spcFirstLastPara="1" wrap="square" lIns="91425" tIns="91425" rIns="91425" bIns="91425" anchor="ctr" anchorCtr="0">
            <a:noAutofit/>
          </a:bodyPr>
          <a:lstStyle/>
          <a:p>
            <a:pPr marL="0" lvl="0" indent="0" algn="just"/>
            <a:r>
              <a:rPr lang="en-US" sz="1100" dirty="0"/>
              <a:t>Hayes, D.K., </a:t>
            </a:r>
            <a:r>
              <a:rPr lang="en-US" sz="1100" dirty="0" err="1"/>
              <a:t>Ninemeier</a:t>
            </a:r>
            <a:r>
              <a:rPr lang="en-US" sz="1100" dirty="0"/>
              <a:t>, J.D. and Miller, A.A., (2017). Hotel operations management. Pearson.</a:t>
            </a:r>
          </a:p>
          <a:p>
            <a:pPr marL="0" lvl="0" indent="0" algn="just"/>
            <a:r>
              <a:rPr lang="en-US" sz="1100" dirty="0" err="1"/>
              <a:t>Baek</a:t>
            </a:r>
            <a:r>
              <a:rPr lang="en-US" sz="1100" dirty="0"/>
              <a:t>, J., </a:t>
            </a:r>
            <a:r>
              <a:rPr lang="en-US" sz="1100" dirty="0" err="1"/>
              <a:t>Choe</a:t>
            </a:r>
            <a:r>
              <a:rPr lang="en-US" sz="1100" dirty="0"/>
              <a:t>, Y. and Ok, C.M., (2020). Determinants of hotel guests’ service experiences: an examination of differences between lifestyle and traditional hotels. Journal of Hospitality Marketing &amp; Management, 29(1), pp.88-105.</a:t>
            </a:r>
          </a:p>
          <a:p>
            <a:pPr marL="0" lvl="0" indent="0" algn="just"/>
            <a:r>
              <a:rPr lang="en-US" sz="1100" dirty="0" err="1"/>
              <a:t>Olorunsola</a:t>
            </a:r>
            <a:r>
              <a:rPr lang="en-US" sz="1100" dirty="0"/>
              <a:t>, V.O., </a:t>
            </a:r>
            <a:r>
              <a:rPr lang="en-US" sz="1100" dirty="0" err="1"/>
              <a:t>Saydam</a:t>
            </a:r>
            <a:r>
              <a:rPr lang="en-US" sz="1100" dirty="0"/>
              <a:t>, M.B., </a:t>
            </a:r>
            <a:r>
              <a:rPr lang="en-US" sz="1100" dirty="0" err="1"/>
              <a:t>Arasli</a:t>
            </a:r>
            <a:r>
              <a:rPr lang="en-US" sz="1100" dirty="0"/>
              <a:t>, H. and Sulu, D., (2022). Guest service experience in eco-centric hotels: a content analysis. International Hospitality Review, (ahead-of-print).</a:t>
            </a:r>
          </a:p>
          <a:p>
            <a:pPr marL="0" lvl="0" indent="0" algn="just"/>
            <a:r>
              <a:rPr lang="en-US" sz="1100" dirty="0" err="1"/>
              <a:t>Vasadze</a:t>
            </a:r>
            <a:r>
              <a:rPr lang="en-US" sz="1100" dirty="0"/>
              <a:t>, M., </a:t>
            </a:r>
            <a:r>
              <a:rPr lang="en-US" sz="1100" dirty="0" err="1"/>
              <a:t>Mosashvili</a:t>
            </a:r>
            <a:r>
              <a:rPr lang="en-US" sz="1100" dirty="0"/>
              <a:t>, I. and </a:t>
            </a:r>
            <a:r>
              <a:rPr lang="en-US" sz="1100" dirty="0" err="1"/>
              <a:t>Duruli</a:t>
            </a:r>
            <a:r>
              <a:rPr lang="en-US" sz="1100" dirty="0"/>
              <a:t>, T., (2018). Hotel Guest Service Technology. Economics, 6(3), pp.185-190.</a:t>
            </a:r>
          </a:p>
          <a:p>
            <a:pPr marL="0" lvl="0" indent="0" algn="just"/>
            <a:r>
              <a:rPr lang="en-US" sz="1100" dirty="0" err="1"/>
              <a:t>Worsfold</a:t>
            </a:r>
            <a:r>
              <a:rPr lang="en-US" sz="1100" dirty="0"/>
              <a:t>, K., Fisher, R., </a:t>
            </a:r>
            <a:r>
              <a:rPr lang="en-US" sz="1100" dirty="0" err="1"/>
              <a:t>McPhail</a:t>
            </a:r>
            <a:r>
              <a:rPr lang="en-US" sz="1100" dirty="0"/>
              <a:t>, R., Francis, M. and Thomas, A., (2016). Satisfaction, value and intention to return in hotels. International Journal of Contemporary Hospitality Management, 28(11), pp.2570-2588.</a:t>
            </a:r>
          </a:p>
          <a:p>
            <a:pPr marL="0" lvl="0" indent="0" algn="just"/>
            <a:r>
              <a:rPr lang="en-US" sz="1100" dirty="0" err="1"/>
              <a:t>Özdemir</a:t>
            </a:r>
            <a:r>
              <a:rPr lang="en-US" sz="1100" dirty="0"/>
              <a:t>, A.İ., </a:t>
            </a:r>
            <a:r>
              <a:rPr lang="en-US" sz="1100" dirty="0" err="1"/>
              <a:t>Çolak</a:t>
            </a:r>
            <a:r>
              <a:rPr lang="en-US" sz="1100" dirty="0"/>
              <a:t>, A. and </a:t>
            </a:r>
            <a:r>
              <a:rPr lang="en-US" sz="1100" dirty="0" err="1"/>
              <a:t>Shmilli</a:t>
            </a:r>
            <a:r>
              <a:rPr lang="en-US" sz="1100" dirty="0"/>
              <a:t>, J., (2019). Business process management in hotels: with a focus on delivering quality guest service. Quality &amp; Quantity, 53(5), pp.2305-2322.</a:t>
            </a:r>
          </a:p>
          <a:p>
            <a:pPr marL="0" lvl="0" indent="0" algn="just"/>
            <a:r>
              <a:rPr lang="en-US" sz="1100" dirty="0" err="1"/>
              <a:t>Moise</a:t>
            </a:r>
            <a:r>
              <a:rPr lang="en-US" sz="1100" dirty="0"/>
              <a:t>, M.S., Gil-</a:t>
            </a:r>
            <a:r>
              <a:rPr lang="en-US" sz="1100" dirty="0" err="1"/>
              <a:t>Saura</a:t>
            </a:r>
            <a:r>
              <a:rPr lang="en-US" sz="1100" dirty="0"/>
              <a:t>, I. and Ruiz Molina, M.E., (2021). The importance of green practices for hotel guests: does gender matter?. Economic research-</a:t>
            </a:r>
            <a:r>
              <a:rPr lang="en-US" sz="1100" dirty="0" err="1"/>
              <a:t>Ekonomska</a:t>
            </a:r>
            <a:r>
              <a:rPr lang="en-US" sz="1100" dirty="0"/>
              <a:t> </a:t>
            </a:r>
            <a:r>
              <a:rPr lang="en-US" sz="1100" dirty="0" err="1"/>
              <a:t>istraživanja</a:t>
            </a:r>
            <a:r>
              <a:rPr lang="en-US" sz="1100" dirty="0"/>
              <a:t>, 34(1), pp.3508-3529.</a:t>
            </a:r>
          </a:p>
          <a:p>
            <a:pPr marL="0" lvl="0" indent="0" algn="just"/>
            <a:r>
              <a:rPr lang="en-US" sz="1100" dirty="0" err="1"/>
              <a:t>Ionel</a:t>
            </a:r>
            <a:r>
              <a:rPr lang="en-US" sz="1100" dirty="0"/>
              <a:t>, M., (2016). Hospitality industry. </a:t>
            </a:r>
            <a:r>
              <a:rPr lang="en-US" sz="1100" dirty="0" err="1"/>
              <a:t>Ovidius</a:t>
            </a:r>
            <a:r>
              <a:rPr lang="en-US" sz="1100" dirty="0"/>
              <a:t> University Annals: Economic Sciences Series, 1(1), pp.187-191.</a:t>
            </a:r>
          </a:p>
          <a:p>
            <a:pPr marL="0" lvl="0" indent="0" algn="just"/>
            <a:r>
              <a:rPr lang="en-US" sz="1100" dirty="0" err="1"/>
              <a:t>Aksoy</a:t>
            </a:r>
            <a:r>
              <a:rPr lang="en-US" sz="1100" dirty="0"/>
              <a:t>, L., Choi, S., </a:t>
            </a:r>
            <a:r>
              <a:rPr lang="en-US" sz="1100" dirty="0" err="1"/>
              <a:t>Dogru</a:t>
            </a:r>
            <a:r>
              <a:rPr lang="en-US" sz="1100" dirty="0"/>
              <a:t>, T., </a:t>
            </a:r>
            <a:r>
              <a:rPr lang="en-US" sz="1100" dirty="0" err="1"/>
              <a:t>Keiningham</a:t>
            </a:r>
            <a:r>
              <a:rPr lang="en-US" sz="1100" dirty="0"/>
              <a:t>, T., Lorenz, M., Rubin, D. and Tracey, J.B., (2022). Global trends in hospitality. Journal of Business Research, 142, pp.957-973</a:t>
            </a:r>
            <a:r>
              <a:rPr lang="en-US" dirty="0"/>
              <a:t>.</a:t>
            </a:r>
            <a:endParaRPr dirty="0"/>
          </a:p>
        </p:txBody>
      </p:sp>
      <p:sp>
        <p:nvSpPr>
          <p:cNvPr id="518" name="Google Shape;518;p49"/>
          <p:cNvSpPr/>
          <p:nvPr/>
        </p:nvSpPr>
        <p:spPr>
          <a:xfrm flipH="1">
            <a:off x="0" y="3604687"/>
            <a:ext cx="1043045" cy="1005078"/>
          </a:xfrm>
          <a:custGeom>
            <a:avLst/>
            <a:gdLst/>
            <a:ahLst/>
            <a:cxnLst/>
            <a:rect l="l" t="t" r="r" b="b"/>
            <a:pathLst>
              <a:path w="10543" h="10160" extrusionOk="0">
                <a:moveTo>
                  <a:pt x="5271" y="0"/>
                </a:moveTo>
                <a:cubicBezTo>
                  <a:pt x="2360" y="0"/>
                  <a:pt x="0" y="2275"/>
                  <a:pt x="0" y="5080"/>
                </a:cubicBezTo>
                <a:cubicBezTo>
                  <a:pt x="0" y="6427"/>
                  <a:pt x="555" y="7719"/>
                  <a:pt x="1544" y="8671"/>
                </a:cubicBezTo>
                <a:cubicBezTo>
                  <a:pt x="2532" y="9624"/>
                  <a:pt x="3873" y="10159"/>
                  <a:pt x="5271" y="10159"/>
                </a:cubicBezTo>
                <a:cubicBezTo>
                  <a:pt x="6669" y="10159"/>
                  <a:pt x="8010" y="9624"/>
                  <a:pt x="8999" y="8671"/>
                </a:cubicBezTo>
                <a:cubicBezTo>
                  <a:pt x="9987" y="7719"/>
                  <a:pt x="10543" y="6427"/>
                  <a:pt x="10543" y="5080"/>
                </a:cubicBezTo>
                <a:cubicBezTo>
                  <a:pt x="10543" y="3733"/>
                  <a:pt x="9987" y="2441"/>
                  <a:pt x="8999" y="1488"/>
                </a:cubicBezTo>
                <a:cubicBezTo>
                  <a:pt x="8010" y="536"/>
                  <a:pt x="6669" y="0"/>
                  <a:pt x="52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49"/>
          <p:cNvSpPr/>
          <p:nvPr/>
        </p:nvSpPr>
        <p:spPr>
          <a:xfrm flipH="1">
            <a:off x="610384" y="3442848"/>
            <a:ext cx="579052" cy="300633"/>
          </a:xfrm>
          <a:custGeom>
            <a:avLst/>
            <a:gdLst/>
            <a:ahLst/>
            <a:cxnLst/>
            <a:rect l="l" t="t" r="r" b="b"/>
            <a:pathLst>
              <a:path w="5853" h="3039" extrusionOk="0">
                <a:moveTo>
                  <a:pt x="0" y="1"/>
                </a:moveTo>
                <a:lnTo>
                  <a:pt x="0" y="2"/>
                </a:lnTo>
                <a:cubicBezTo>
                  <a:pt x="0" y="1679"/>
                  <a:pt x="1311" y="3038"/>
                  <a:pt x="2927" y="3038"/>
                </a:cubicBezTo>
                <a:cubicBezTo>
                  <a:pt x="4543" y="3038"/>
                  <a:pt x="5852" y="1679"/>
                  <a:pt x="5852" y="2"/>
                </a:cubicBezTo>
                <a:lnTo>
                  <a:pt x="585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49"/>
          <p:cNvSpPr/>
          <p:nvPr/>
        </p:nvSpPr>
        <p:spPr>
          <a:xfrm rot="10800000" flipH="1">
            <a:off x="7710431" y="389780"/>
            <a:ext cx="1043045" cy="1005078"/>
          </a:xfrm>
          <a:custGeom>
            <a:avLst/>
            <a:gdLst/>
            <a:ahLst/>
            <a:cxnLst/>
            <a:rect l="l" t="t" r="r" b="b"/>
            <a:pathLst>
              <a:path w="10543" h="10160" extrusionOk="0">
                <a:moveTo>
                  <a:pt x="5271" y="0"/>
                </a:moveTo>
                <a:cubicBezTo>
                  <a:pt x="2360" y="0"/>
                  <a:pt x="0" y="2275"/>
                  <a:pt x="0" y="5080"/>
                </a:cubicBezTo>
                <a:cubicBezTo>
                  <a:pt x="0" y="6427"/>
                  <a:pt x="555" y="7719"/>
                  <a:pt x="1544" y="8671"/>
                </a:cubicBezTo>
                <a:cubicBezTo>
                  <a:pt x="2532" y="9624"/>
                  <a:pt x="3873" y="10159"/>
                  <a:pt x="5271" y="10159"/>
                </a:cubicBezTo>
                <a:cubicBezTo>
                  <a:pt x="6669" y="10159"/>
                  <a:pt x="8010" y="9624"/>
                  <a:pt x="8999" y="8671"/>
                </a:cubicBezTo>
                <a:cubicBezTo>
                  <a:pt x="9987" y="7719"/>
                  <a:pt x="10543" y="6427"/>
                  <a:pt x="10543" y="5080"/>
                </a:cubicBezTo>
                <a:cubicBezTo>
                  <a:pt x="10543" y="3733"/>
                  <a:pt x="9987" y="2441"/>
                  <a:pt x="8999" y="1488"/>
                </a:cubicBezTo>
                <a:cubicBezTo>
                  <a:pt x="8010" y="536"/>
                  <a:pt x="6669" y="0"/>
                  <a:pt x="52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49"/>
          <p:cNvSpPr/>
          <p:nvPr/>
        </p:nvSpPr>
        <p:spPr>
          <a:xfrm rot="10800000" flipH="1">
            <a:off x="7945008" y="1400013"/>
            <a:ext cx="579052" cy="300633"/>
          </a:xfrm>
          <a:custGeom>
            <a:avLst/>
            <a:gdLst/>
            <a:ahLst/>
            <a:cxnLst/>
            <a:rect l="l" t="t" r="r" b="b"/>
            <a:pathLst>
              <a:path w="5853" h="3039" extrusionOk="0">
                <a:moveTo>
                  <a:pt x="0" y="1"/>
                </a:moveTo>
                <a:lnTo>
                  <a:pt x="0" y="2"/>
                </a:lnTo>
                <a:cubicBezTo>
                  <a:pt x="0" y="1679"/>
                  <a:pt x="1311" y="3038"/>
                  <a:pt x="2927" y="3038"/>
                </a:cubicBezTo>
                <a:cubicBezTo>
                  <a:pt x="4543" y="3038"/>
                  <a:pt x="5852" y="1679"/>
                  <a:pt x="5852" y="2"/>
                </a:cubicBezTo>
                <a:lnTo>
                  <a:pt x="585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522" name="Google Shape;522;p49"/>
          <p:cNvCxnSpPr/>
          <p:nvPr/>
        </p:nvCxnSpPr>
        <p:spPr>
          <a:xfrm>
            <a:off x="950100" y="0"/>
            <a:ext cx="0" cy="4152900"/>
          </a:xfrm>
          <a:prstGeom prst="straightConnector1">
            <a:avLst/>
          </a:prstGeom>
          <a:noFill/>
          <a:ln w="19050" cap="flat" cmpd="sng">
            <a:solidFill>
              <a:schemeClr val="dk1"/>
            </a:solidFill>
            <a:prstDash val="solid"/>
            <a:round/>
            <a:headEnd type="none" w="med" len="med"/>
            <a:tailEnd type="none" w="med" len="med"/>
          </a:ln>
        </p:spPr>
      </p:cxnSp>
      <p:cxnSp>
        <p:nvCxnSpPr>
          <p:cNvPr id="523" name="Google Shape;523;p49"/>
          <p:cNvCxnSpPr/>
          <p:nvPr/>
        </p:nvCxnSpPr>
        <p:spPr>
          <a:xfrm>
            <a:off x="8191525" y="990600"/>
            <a:ext cx="0" cy="4152900"/>
          </a:xfrm>
          <a:prstGeom prst="straightConnector1">
            <a:avLst/>
          </a:prstGeom>
          <a:noFill/>
          <a:ln w="19050" cap="flat" cmpd="sng">
            <a:solidFill>
              <a:schemeClr val="dk1"/>
            </a:solidFill>
            <a:prstDash val="solid"/>
            <a:round/>
            <a:headEnd type="none" w="med" len="med"/>
            <a:tailEnd type="none" w="med" len="med"/>
          </a:ln>
        </p:spPr>
      </p:cxnSp>
      <p:grpSp>
        <p:nvGrpSpPr>
          <p:cNvPr id="524" name="Google Shape;524;p49"/>
          <p:cNvGrpSpPr/>
          <p:nvPr/>
        </p:nvGrpSpPr>
        <p:grpSpPr>
          <a:xfrm>
            <a:off x="1189418" y="200001"/>
            <a:ext cx="160278" cy="836285"/>
            <a:chOff x="4353857" y="3738884"/>
            <a:chExt cx="68686" cy="358367"/>
          </a:xfrm>
        </p:grpSpPr>
        <p:sp>
          <p:nvSpPr>
            <p:cNvPr id="525" name="Google Shape;525;p49"/>
            <p:cNvSpPr/>
            <p:nvPr/>
          </p:nvSpPr>
          <p:spPr>
            <a:xfrm>
              <a:off x="4353857" y="3884856"/>
              <a:ext cx="68368" cy="68363"/>
            </a:xfrm>
            <a:custGeom>
              <a:avLst/>
              <a:gdLst/>
              <a:ahLst/>
              <a:cxnLst/>
              <a:rect l="l" t="t" r="r" b="b"/>
              <a:pathLst>
                <a:path w="1938" h="1938" extrusionOk="0">
                  <a:moveTo>
                    <a:pt x="970" y="149"/>
                  </a:moveTo>
                  <a:cubicBezTo>
                    <a:pt x="1421" y="149"/>
                    <a:pt x="1789" y="517"/>
                    <a:pt x="1789" y="969"/>
                  </a:cubicBezTo>
                  <a:cubicBezTo>
                    <a:pt x="1789" y="1421"/>
                    <a:pt x="1421" y="1788"/>
                    <a:pt x="970" y="1788"/>
                  </a:cubicBezTo>
                  <a:cubicBezTo>
                    <a:pt x="517" y="1788"/>
                    <a:pt x="150" y="1421"/>
                    <a:pt x="150" y="969"/>
                  </a:cubicBezTo>
                  <a:cubicBezTo>
                    <a:pt x="150" y="517"/>
                    <a:pt x="517" y="149"/>
                    <a:pt x="970" y="149"/>
                  </a:cubicBezTo>
                  <a:close/>
                  <a:moveTo>
                    <a:pt x="970" y="0"/>
                  </a:moveTo>
                  <a:cubicBezTo>
                    <a:pt x="435" y="0"/>
                    <a:pt x="0" y="435"/>
                    <a:pt x="0" y="969"/>
                  </a:cubicBezTo>
                  <a:cubicBezTo>
                    <a:pt x="0" y="1503"/>
                    <a:pt x="435" y="1938"/>
                    <a:pt x="970" y="1938"/>
                  </a:cubicBezTo>
                  <a:cubicBezTo>
                    <a:pt x="1503" y="1938"/>
                    <a:pt x="1938" y="1503"/>
                    <a:pt x="1938" y="969"/>
                  </a:cubicBezTo>
                  <a:cubicBezTo>
                    <a:pt x="1938" y="435"/>
                    <a:pt x="1503" y="0"/>
                    <a:pt x="9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49"/>
            <p:cNvSpPr/>
            <p:nvPr/>
          </p:nvSpPr>
          <p:spPr>
            <a:xfrm>
              <a:off x="4359431" y="4034108"/>
              <a:ext cx="63111" cy="63142"/>
            </a:xfrm>
            <a:custGeom>
              <a:avLst/>
              <a:gdLst/>
              <a:ahLst/>
              <a:cxnLst/>
              <a:rect l="l" t="t" r="r" b="b"/>
              <a:pathLst>
                <a:path w="1789" h="1790" extrusionOk="0">
                  <a:moveTo>
                    <a:pt x="895" y="0"/>
                  </a:moveTo>
                  <a:cubicBezTo>
                    <a:pt x="401" y="0"/>
                    <a:pt x="0" y="401"/>
                    <a:pt x="0" y="895"/>
                  </a:cubicBezTo>
                  <a:cubicBezTo>
                    <a:pt x="0" y="1389"/>
                    <a:pt x="401" y="1790"/>
                    <a:pt x="895" y="1790"/>
                  </a:cubicBezTo>
                  <a:cubicBezTo>
                    <a:pt x="1389" y="1790"/>
                    <a:pt x="1788" y="1389"/>
                    <a:pt x="1788" y="895"/>
                  </a:cubicBezTo>
                  <a:cubicBezTo>
                    <a:pt x="1788" y="401"/>
                    <a:pt x="1389" y="0"/>
                    <a:pt x="89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49"/>
            <p:cNvSpPr/>
            <p:nvPr/>
          </p:nvSpPr>
          <p:spPr>
            <a:xfrm>
              <a:off x="4356503" y="3738884"/>
              <a:ext cx="63111" cy="63107"/>
            </a:xfrm>
            <a:custGeom>
              <a:avLst/>
              <a:gdLst/>
              <a:ahLst/>
              <a:cxnLst/>
              <a:rect l="l" t="t" r="r" b="b"/>
              <a:pathLst>
                <a:path w="1789" h="1789" extrusionOk="0">
                  <a:moveTo>
                    <a:pt x="895" y="1"/>
                  </a:moveTo>
                  <a:cubicBezTo>
                    <a:pt x="401" y="1"/>
                    <a:pt x="0" y="401"/>
                    <a:pt x="0" y="894"/>
                  </a:cubicBezTo>
                  <a:cubicBezTo>
                    <a:pt x="0" y="1388"/>
                    <a:pt x="401" y="1789"/>
                    <a:pt x="895" y="1789"/>
                  </a:cubicBezTo>
                  <a:cubicBezTo>
                    <a:pt x="1389" y="1789"/>
                    <a:pt x="1788" y="1388"/>
                    <a:pt x="1788" y="894"/>
                  </a:cubicBezTo>
                  <a:cubicBezTo>
                    <a:pt x="1788" y="401"/>
                    <a:pt x="1389" y="1"/>
                    <a:pt x="89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28" name="Google Shape;528;p49"/>
          <p:cNvGrpSpPr/>
          <p:nvPr/>
        </p:nvGrpSpPr>
        <p:grpSpPr>
          <a:xfrm>
            <a:off x="7784718" y="4107226"/>
            <a:ext cx="160278" cy="836285"/>
            <a:chOff x="4353857" y="3738884"/>
            <a:chExt cx="68686" cy="358367"/>
          </a:xfrm>
        </p:grpSpPr>
        <p:sp>
          <p:nvSpPr>
            <p:cNvPr id="529" name="Google Shape;529;p49"/>
            <p:cNvSpPr/>
            <p:nvPr/>
          </p:nvSpPr>
          <p:spPr>
            <a:xfrm>
              <a:off x="4353857" y="3884856"/>
              <a:ext cx="68368" cy="68363"/>
            </a:xfrm>
            <a:custGeom>
              <a:avLst/>
              <a:gdLst/>
              <a:ahLst/>
              <a:cxnLst/>
              <a:rect l="l" t="t" r="r" b="b"/>
              <a:pathLst>
                <a:path w="1938" h="1938" extrusionOk="0">
                  <a:moveTo>
                    <a:pt x="970" y="149"/>
                  </a:moveTo>
                  <a:cubicBezTo>
                    <a:pt x="1421" y="149"/>
                    <a:pt x="1789" y="517"/>
                    <a:pt x="1789" y="969"/>
                  </a:cubicBezTo>
                  <a:cubicBezTo>
                    <a:pt x="1789" y="1421"/>
                    <a:pt x="1421" y="1788"/>
                    <a:pt x="970" y="1788"/>
                  </a:cubicBezTo>
                  <a:cubicBezTo>
                    <a:pt x="517" y="1788"/>
                    <a:pt x="150" y="1421"/>
                    <a:pt x="150" y="969"/>
                  </a:cubicBezTo>
                  <a:cubicBezTo>
                    <a:pt x="150" y="517"/>
                    <a:pt x="517" y="149"/>
                    <a:pt x="970" y="149"/>
                  </a:cubicBezTo>
                  <a:close/>
                  <a:moveTo>
                    <a:pt x="970" y="0"/>
                  </a:moveTo>
                  <a:cubicBezTo>
                    <a:pt x="435" y="0"/>
                    <a:pt x="0" y="435"/>
                    <a:pt x="0" y="969"/>
                  </a:cubicBezTo>
                  <a:cubicBezTo>
                    <a:pt x="0" y="1503"/>
                    <a:pt x="435" y="1938"/>
                    <a:pt x="970" y="1938"/>
                  </a:cubicBezTo>
                  <a:cubicBezTo>
                    <a:pt x="1503" y="1938"/>
                    <a:pt x="1938" y="1503"/>
                    <a:pt x="1938" y="969"/>
                  </a:cubicBezTo>
                  <a:cubicBezTo>
                    <a:pt x="1938" y="435"/>
                    <a:pt x="1503" y="0"/>
                    <a:pt x="9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49"/>
            <p:cNvSpPr/>
            <p:nvPr/>
          </p:nvSpPr>
          <p:spPr>
            <a:xfrm>
              <a:off x="4359431" y="4034108"/>
              <a:ext cx="63111" cy="63142"/>
            </a:xfrm>
            <a:custGeom>
              <a:avLst/>
              <a:gdLst/>
              <a:ahLst/>
              <a:cxnLst/>
              <a:rect l="l" t="t" r="r" b="b"/>
              <a:pathLst>
                <a:path w="1789" h="1790" extrusionOk="0">
                  <a:moveTo>
                    <a:pt x="895" y="0"/>
                  </a:moveTo>
                  <a:cubicBezTo>
                    <a:pt x="401" y="0"/>
                    <a:pt x="0" y="401"/>
                    <a:pt x="0" y="895"/>
                  </a:cubicBezTo>
                  <a:cubicBezTo>
                    <a:pt x="0" y="1389"/>
                    <a:pt x="401" y="1790"/>
                    <a:pt x="895" y="1790"/>
                  </a:cubicBezTo>
                  <a:cubicBezTo>
                    <a:pt x="1389" y="1790"/>
                    <a:pt x="1788" y="1389"/>
                    <a:pt x="1788" y="895"/>
                  </a:cubicBezTo>
                  <a:cubicBezTo>
                    <a:pt x="1788" y="401"/>
                    <a:pt x="1389" y="0"/>
                    <a:pt x="89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49"/>
            <p:cNvSpPr/>
            <p:nvPr/>
          </p:nvSpPr>
          <p:spPr>
            <a:xfrm>
              <a:off x="4356503" y="3738884"/>
              <a:ext cx="63111" cy="63107"/>
            </a:xfrm>
            <a:custGeom>
              <a:avLst/>
              <a:gdLst/>
              <a:ahLst/>
              <a:cxnLst/>
              <a:rect l="l" t="t" r="r" b="b"/>
              <a:pathLst>
                <a:path w="1789" h="1789" extrusionOk="0">
                  <a:moveTo>
                    <a:pt x="895" y="1"/>
                  </a:moveTo>
                  <a:cubicBezTo>
                    <a:pt x="401" y="1"/>
                    <a:pt x="0" y="401"/>
                    <a:pt x="0" y="894"/>
                  </a:cubicBezTo>
                  <a:cubicBezTo>
                    <a:pt x="0" y="1388"/>
                    <a:pt x="401" y="1789"/>
                    <a:pt x="895" y="1789"/>
                  </a:cubicBezTo>
                  <a:cubicBezTo>
                    <a:pt x="1389" y="1789"/>
                    <a:pt x="1788" y="1388"/>
                    <a:pt x="1788" y="894"/>
                  </a:cubicBezTo>
                  <a:cubicBezTo>
                    <a:pt x="1788" y="401"/>
                    <a:pt x="1389" y="1"/>
                    <a:pt x="89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645"/>
        <p:cNvGrpSpPr/>
        <p:nvPr/>
      </p:nvGrpSpPr>
      <p:grpSpPr>
        <a:xfrm>
          <a:off x="0" y="0"/>
          <a:ext cx="0" cy="0"/>
          <a:chOff x="0" y="0"/>
          <a:chExt cx="0" cy="0"/>
        </a:xfrm>
      </p:grpSpPr>
      <p:sp>
        <p:nvSpPr>
          <p:cNvPr id="646" name="Google Shape;646;p58"/>
          <p:cNvSpPr txBox="1">
            <a:spLocks noGrp="1"/>
          </p:cNvSpPr>
          <p:nvPr>
            <p:ph type="title"/>
          </p:nvPr>
        </p:nvSpPr>
        <p:spPr>
          <a:xfrm>
            <a:off x="1914525" y="1354950"/>
            <a:ext cx="5315100" cy="2433600"/>
          </a:xfrm>
          <a:prstGeom prst="rect">
            <a:avLst/>
          </a:prstGeom>
          <a:solidFill>
            <a:schemeClr val="bg2">
              <a:lumMod val="75000"/>
            </a:schemeClr>
          </a:solidFill>
        </p:spPr>
        <p:txBody>
          <a:bodyPr spcFirstLastPara="1" wrap="square" lIns="91425" tIns="91425" rIns="91425" bIns="91425" anchor="ctr" anchorCtr="0">
            <a:noAutofit/>
          </a:bodyPr>
          <a:lstStyle/>
          <a:p>
            <a:pPr marL="0" lvl="0" indent="0" algn="ctr" rtl="0">
              <a:spcBef>
                <a:spcPts val="0"/>
              </a:spcBef>
              <a:spcAft>
                <a:spcPts val="0"/>
              </a:spcAft>
              <a:buNone/>
            </a:pPr>
            <a:r>
              <a:rPr lang="en" dirty="0"/>
              <a:t>Thank You</a:t>
            </a:r>
            <a:endParaRPr dirty="0"/>
          </a:p>
        </p:txBody>
      </p:sp>
      <p:sp>
        <p:nvSpPr>
          <p:cNvPr id="647" name="Google Shape;647;p58"/>
          <p:cNvSpPr/>
          <p:nvPr/>
        </p:nvSpPr>
        <p:spPr>
          <a:xfrm rot="10800000">
            <a:off x="500967" y="3303172"/>
            <a:ext cx="333228" cy="641997"/>
          </a:xfrm>
          <a:custGeom>
            <a:avLst/>
            <a:gdLst/>
            <a:ahLst/>
            <a:cxnLst/>
            <a:rect l="l" t="t" r="r" b="b"/>
            <a:pathLst>
              <a:path w="3274" h="6308" extrusionOk="0">
                <a:moveTo>
                  <a:pt x="3273" y="1"/>
                </a:moveTo>
                <a:cubicBezTo>
                  <a:pt x="1465" y="1"/>
                  <a:pt x="1" y="1413"/>
                  <a:pt x="1" y="3155"/>
                </a:cubicBezTo>
                <a:cubicBezTo>
                  <a:pt x="1" y="4895"/>
                  <a:pt x="1465" y="6307"/>
                  <a:pt x="3273" y="6307"/>
                </a:cubicBezTo>
                <a:lnTo>
                  <a:pt x="3274" y="6307"/>
                </a:lnTo>
                <a:lnTo>
                  <a:pt x="327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 name="Google Shape;648;p58"/>
          <p:cNvSpPr/>
          <p:nvPr/>
        </p:nvSpPr>
        <p:spPr>
          <a:xfrm>
            <a:off x="156834" y="1861706"/>
            <a:ext cx="1316626" cy="1279719"/>
          </a:xfrm>
          <a:custGeom>
            <a:avLst/>
            <a:gdLst/>
            <a:ahLst/>
            <a:cxnLst/>
            <a:rect l="l" t="t" r="r" b="b"/>
            <a:pathLst>
              <a:path w="12936" h="12574" extrusionOk="0">
                <a:moveTo>
                  <a:pt x="6466" y="1490"/>
                </a:moveTo>
                <a:cubicBezTo>
                  <a:pt x="9217" y="1490"/>
                  <a:pt x="11447" y="3638"/>
                  <a:pt x="11447" y="6288"/>
                </a:cubicBezTo>
                <a:cubicBezTo>
                  <a:pt x="11447" y="8936"/>
                  <a:pt x="9217" y="11084"/>
                  <a:pt x="6466" y="11084"/>
                </a:cubicBezTo>
                <a:cubicBezTo>
                  <a:pt x="3717" y="11084"/>
                  <a:pt x="1488" y="8936"/>
                  <a:pt x="1488" y="6288"/>
                </a:cubicBezTo>
                <a:cubicBezTo>
                  <a:pt x="1488" y="3638"/>
                  <a:pt x="3717" y="1490"/>
                  <a:pt x="6466" y="1490"/>
                </a:cubicBezTo>
                <a:close/>
                <a:moveTo>
                  <a:pt x="6466" y="1"/>
                </a:moveTo>
                <a:cubicBezTo>
                  <a:pt x="2902" y="1"/>
                  <a:pt x="0" y="2820"/>
                  <a:pt x="0" y="6288"/>
                </a:cubicBezTo>
                <a:cubicBezTo>
                  <a:pt x="0" y="9754"/>
                  <a:pt x="2902" y="12574"/>
                  <a:pt x="6466" y="12574"/>
                </a:cubicBezTo>
                <a:cubicBezTo>
                  <a:pt x="10034" y="12574"/>
                  <a:pt x="12935" y="9754"/>
                  <a:pt x="12935" y="6288"/>
                </a:cubicBezTo>
                <a:cubicBezTo>
                  <a:pt x="12935" y="2820"/>
                  <a:pt x="10034" y="1"/>
                  <a:pt x="646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 name="Google Shape;649;p58"/>
          <p:cNvSpPr/>
          <p:nvPr/>
        </p:nvSpPr>
        <p:spPr>
          <a:xfrm>
            <a:off x="604790" y="1414701"/>
            <a:ext cx="434295" cy="418601"/>
          </a:xfrm>
          <a:custGeom>
            <a:avLst/>
            <a:gdLst/>
            <a:ahLst/>
            <a:cxnLst/>
            <a:rect l="l" t="t" r="r" b="b"/>
            <a:pathLst>
              <a:path w="4267" h="4113" extrusionOk="0">
                <a:moveTo>
                  <a:pt x="2133" y="1"/>
                </a:moveTo>
                <a:cubicBezTo>
                  <a:pt x="955" y="1"/>
                  <a:pt x="0" y="921"/>
                  <a:pt x="0" y="2057"/>
                </a:cubicBezTo>
                <a:cubicBezTo>
                  <a:pt x="0" y="3192"/>
                  <a:pt x="955" y="4112"/>
                  <a:pt x="2133" y="4112"/>
                </a:cubicBezTo>
                <a:cubicBezTo>
                  <a:pt x="3312" y="4112"/>
                  <a:pt x="4267" y="3192"/>
                  <a:pt x="4267" y="2057"/>
                </a:cubicBezTo>
                <a:cubicBezTo>
                  <a:pt x="4267" y="921"/>
                  <a:pt x="3312" y="1"/>
                  <a:pt x="213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650;p58"/>
          <p:cNvSpPr/>
          <p:nvPr/>
        </p:nvSpPr>
        <p:spPr>
          <a:xfrm>
            <a:off x="486210" y="225744"/>
            <a:ext cx="362744" cy="2034380"/>
          </a:xfrm>
          <a:custGeom>
            <a:avLst/>
            <a:gdLst/>
            <a:ahLst/>
            <a:cxnLst/>
            <a:rect l="l" t="t" r="r" b="b"/>
            <a:pathLst>
              <a:path w="3564" h="19989" extrusionOk="0">
                <a:moveTo>
                  <a:pt x="1783" y="149"/>
                </a:moveTo>
                <a:cubicBezTo>
                  <a:pt x="2683" y="149"/>
                  <a:pt x="3414" y="881"/>
                  <a:pt x="3414" y="1781"/>
                </a:cubicBezTo>
                <a:lnTo>
                  <a:pt x="3414" y="18207"/>
                </a:lnTo>
                <a:cubicBezTo>
                  <a:pt x="3414" y="19107"/>
                  <a:pt x="2683" y="19840"/>
                  <a:pt x="1783" y="19840"/>
                </a:cubicBezTo>
                <a:cubicBezTo>
                  <a:pt x="882" y="19840"/>
                  <a:pt x="150" y="19107"/>
                  <a:pt x="150" y="18207"/>
                </a:cubicBezTo>
                <a:lnTo>
                  <a:pt x="150" y="1781"/>
                </a:lnTo>
                <a:cubicBezTo>
                  <a:pt x="150" y="881"/>
                  <a:pt x="882" y="149"/>
                  <a:pt x="1783" y="149"/>
                </a:cubicBezTo>
                <a:close/>
                <a:moveTo>
                  <a:pt x="1783" y="0"/>
                </a:moveTo>
                <a:cubicBezTo>
                  <a:pt x="800" y="0"/>
                  <a:pt x="1" y="799"/>
                  <a:pt x="1" y="1781"/>
                </a:cubicBezTo>
                <a:lnTo>
                  <a:pt x="1" y="18207"/>
                </a:lnTo>
                <a:cubicBezTo>
                  <a:pt x="1" y="19190"/>
                  <a:pt x="800" y="19988"/>
                  <a:pt x="1783" y="19988"/>
                </a:cubicBezTo>
                <a:cubicBezTo>
                  <a:pt x="2765" y="19988"/>
                  <a:pt x="3564" y="19189"/>
                  <a:pt x="3564" y="18207"/>
                </a:cubicBezTo>
                <a:lnTo>
                  <a:pt x="3564" y="1781"/>
                </a:lnTo>
                <a:cubicBezTo>
                  <a:pt x="3564" y="799"/>
                  <a:pt x="2765" y="0"/>
                  <a:pt x="17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651" name="Google Shape;651;p58"/>
          <p:cNvCxnSpPr/>
          <p:nvPr/>
        </p:nvCxnSpPr>
        <p:spPr>
          <a:xfrm>
            <a:off x="511950" y="2583300"/>
            <a:ext cx="0" cy="2550600"/>
          </a:xfrm>
          <a:prstGeom prst="straightConnector1">
            <a:avLst/>
          </a:prstGeom>
          <a:noFill/>
          <a:ln w="19050" cap="flat" cmpd="sng">
            <a:solidFill>
              <a:schemeClr val="dk1"/>
            </a:solidFill>
            <a:prstDash val="solid"/>
            <a:round/>
            <a:headEnd type="none" w="med" len="med"/>
            <a:tailEnd type="none" w="med" len="med"/>
          </a:ln>
        </p:spPr>
      </p:cxnSp>
      <p:sp>
        <p:nvSpPr>
          <p:cNvPr id="652" name="Google Shape;652;p58"/>
          <p:cNvSpPr/>
          <p:nvPr/>
        </p:nvSpPr>
        <p:spPr>
          <a:xfrm rot="10800000" flipH="1">
            <a:off x="8309808" y="3303172"/>
            <a:ext cx="333228" cy="641997"/>
          </a:xfrm>
          <a:custGeom>
            <a:avLst/>
            <a:gdLst/>
            <a:ahLst/>
            <a:cxnLst/>
            <a:rect l="l" t="t" r="r" b="b"/>
            <a:pathLst>
              <a:path w="3274" h="6308" extrusionOk="0">
                <a:moveTo>
                  <a:pt x="3273" y="1"/>
                </a:moveTo>
                <a:cubicBezTo>
                  <a:pt x="1465" y="1"/>
                  <a:pt x="1" y="1413"/>
                  <a:pt x="1" y="3155"/>
                </a:cubicBezTo>
                <a:cubicBezTo>
                  <a:pt x="1" y="4895"/>
                  <a:pt x="1465" y="6307"/>
                  <a:pt x="3273" y="6307"/>
                </a:cubicBezTo>
                <a:lnTo>
                  <a:pt x="3274" y="6307"/>
                </a:lnTo>
                <a:lnTo>
                  <a:pt x="327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 name="Google Shape;653;p58"/>
          <p:cNvSpPr/>
          <p:nvPr/>
        </p:nvSpPr>
        <p:spPr>
          <a:xfrm flipH="1">
            <a:off x="7670542" y="1861706"/>
            <a:ext cx="1316626" cy="1279719"/>
          </a:xfrm>
          <a:custGeom>
            <a:avLst/>
            <a:gdLst/>
            <a:ahLst/>
            <a:cxnLst/>
            <a:rect l="l" t="t" r="r" b="b"/>
            <a:pathLst>
              <a:path w="12936" h="12574" extrusionOk="0">
                <a:moveTo>
                  <a:pt x="6466" y="1490"/>
                </a:moveTo>
                <a:cubicBezTo>
                  <a:pt x="9217" y="1490"/>
                  <a:pt x="11447" y="3638"/>
                  <a:pt x="11447" y="6288"/>
                </a:cubicBezTo>
                <a:cubicBezTo>
                  <a:pt x="11447" y="8936"/>
                  <a:pt x="9217" y="11084"/>
                  <a:pt x="6466" y="11084"/>
                </a:cubicBezTo>
                <a:cubicBezTo>
                  <a:pt x="3717" y="11084"/>
                  <a:pt x="1488" y="8936"/>
                  <a:pt x="1488" y="6288"/>
                </a:cubicBezTo>
                <a:cubicBezTo>
                  <a:pt x="1488" y="3638"/>
                  <a:pt x="3717" y="1490"/>
                  <a:pt x="6466" y="1490"/>
                </a:cubicBezTo>
                <a:close/>
                <a:moveTo>
                  <a:pt x="6466" y="1"/>
                </a:moveTo>
                <a:cubicBezTo>
                  <a:pt x="2902" y="1"/>
                  <a:pt x="0" y="2820"/>
                  <a:pt x="0" y="6288"/>
                </a:cubicBezTo>
                <a:cubicBezTo>
                  <a:pt x="0" y="9754"/>
                  <a:pt x="2902" y="12574"/>
                  <a:pt x="6466" y="12574"/>
                </a:cubicBezTo>
                <a:cubicBezTo>
                  <a:pt x="10034" y="12574"/>
                  <a:pt x="12935" y="9754"/>
                  <a:pt x="12935" y="6288"/>
                </a:cubicBezTo>
                <a:cubicBezTo>
                  <a:pt x="12935" y="2820"/>
                  <a:pt x="10034" y="1"/>
                  <a:pt x="646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 name="Google Shape;654;p58"/>
          <p:cNvSpPr/>
          <p:nvPr/>
        </p:nvSpPr>
        <p:spPr>
          <a:xfrm flipH="1">
            <a:off x="8104918" y="1414701"/>
            <a:ext cx="434295" cy="418601"/>
          </a:xfrm>
          <a:custGeom>
            <a:avLst/>
            <a:gdLst/>
            <a:ahLst/>
            <a:cxnLst/>
            <a:rect l="l" t="t" r="r" b="b"/>
            <a:pathLst>
              <a:path w="4267" h="4113" extrusionOk="0">
                <a:moveTo>
                  <a:pt x="2133" y="1"/>
                </a:moveTo>
                <a:cubicBezTo>
                  <a:pt x="955" y="1"/>
                  <a:pt x="0" y="921"/>
                  <a:pt x="0" y="2057"/>
                </a:cubicBezTo>
                <a:cubicBezTo>
                  <a:pt x="0" y="3192"/>
                  <a:pt x="955" y="4112"/>
                  <a:pt x="2133" y="4112"/>
                </a:cubicBezTo>
                <a:cubicBezTo>
                  <a:pt x="3312" y="4112"/>
                  <a:pt x="4267" y="3192"/>
                  <a:pt x="4267" y="2057"/>
                </a:cubicBezTo>
                <a:cubicBezTo>
                  <a:pt x="4267" y="921"/>
                  <a:pt x="3312" y="1"/>
                  <a:pt x="213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 name="Google Shape;655;p58"/>
          <p:cNvSpPr/>
          <p:nvPr/>
        </p:nvSpPr>
        <p:spPr>
          <a:xfrm flipH="1">
            <a:off x="8295048" y="225744"/>
            <a:ext cx="362744" cy="2034380"/>
          </a:xfrm>
          <a:custGeom>
            <a:avLst/>
            <a:gdLst/>
            <a:ahLst/>
            <a:cxnLst/>
            <a:rect l="l" t="t" r="r" b="b"/>
            <a:pathLst>
              <a:path w="3564" h="19989" extrusionOk="0">
                <a:moveTo>
                  <a:pt x="1783" y="149"/>
                </a:moveTo>
                <a:cubicBezTo>
                  <a:pt x="2683" y="149"/>
                  <a:pt x="3414" y="881"/>
                  <a:pt x="3414" y="1781"/>
                </a:cubicBezTo>
                <a:lnTo>
                  <a:pt x="3414" y="18207"/>
                </a:lnTo>
                <a:cubicBezTo>
                  <a:pt x="3414" y="19107"/>
                  <a:pt x="2683" y="19840"/>
                  <a:pt x="1783" y="19840"/>
                </a:cubicBezTo>
                <a:cubicBezTo>
                  <a:pt x="882" y="19840"/>
                  <a:pt x="150" y="19107"/>
                  <a:pt x="150" y="18207"/>
                </a:cubicBezTo>
                <a:lnTo>
                  <a:pt x="150" y="1781"/>
                </a:lnTo>
                <a:cubicBezTo>
                  <a:pt x="150" y="881"/>
                  <a:pt x="882" y="149"/>
                  <a:pt x="1783" y="149"/>
                </a:cubicBezTo>
                <a:close/>
                <a:moveTo>
                  <a:pt x="1783" y="0"/>
                </a:moveTo>
                <a:cubicBezTo>
                  <a:pt x="800" y="0"/>
                  <a:pt x="1" y="799"/>
                  <a:pt x="1" y="1781"/>
                </a:cubicBezTo>
                <a:lnTo>
                  <a:pt x="1" y="18207"/>
                </a:lnTo>
                <a:cubicBezTo>
                  <a:pt x="1" y="19190"/>
                  <a:pt x="800" y="19988"/>
                  <a:pt x="1783" y="19988"/>
                </a:cubicBezTo>
                <a:cubicBezTo>
                  <a:pt x="2765" y="19988"/>
                  <a:pt x="3564" y="19189"/>
                  <a:pt x="3564" y="18207"/>
                </a:cubicBezTo>
                <a:lnTo>
                  <a:pt x="3564" y="1781"/>
                </a:lnTo>
                <a:cubicBezTo>
                  <a:pt x="3564" y="799"/>
                  <a:pt x="2765" y="0"/>
                  <a:pt x="17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656" name="Google Shape;656;p58"/>
          <p:cNvCxnSpPr/>
          <p:nvPr/>
        </p:nvCxnSpPr>
        <p:spPr>
          <a:xfrm>
            <a:off x="8632052" y="2583300"/>
            <a:ext cx="0" cy="2550600"/>
          </a:xfrm>
          <a:prstGeom prst="straightConnector1">
            <a:avLst/>
          </a:prstGeom>
          <a:noFill/>
          <a:ln w="19050" cap="flat" cmpd="sng">
            <a:solidFill>
              <a:schemeClr val="dk1"/>
            </a:solidFill>
            <a:prstDash val="solid"/>
            <a:round/>
            <a:headEnd type="none" w="med" len="med"/>
            <a:tailEnd type="none" w="med" len="med"/>
          </a:ln>
        </p:spPr>
      </p:cxnSp>
    </p:spTree>
  </p:cSld>
  <p:clrMapOvr>
    <a:masterClrMapping/>
  </p:clrMapOvr>
</p:sld>
</file>

<file path=ppt/theme/theme1.xml><?xml version="1.0" encoding="utf-8"?>
<a:theme xmlns:a="http://schemas.openxmlformats.org/drawingml/2006/main" name="Exponents and Scientific Notation - Mathematics - 8th Grade by Slidesgo">
  <a:themeElements>
    <a:clrScheme name="Simple Light">
      <a:dk1>
        <a:srgbClr val="474646"/>
      </a:dk1>
      <a:lt1>
        <a:srgbClr val="F8F2E9"/>
      </a:lt1>
      <a:dk2>
        <a:srgbClr val="C9EBE6"/>
      </a:dk2>
      <a:lt2>
        <a:srgbClr val="9CD1CA"/>
      </a:lt2>
      <a:accent1>
        <a:srgbClr val="FD624C"/>
      </a:accent1>
      <a:accent2>
        <a:srgbClr val="FFFFFF"/>
      </a:accent2>
      <a:accent3>
        <a:srgbClr val="FFFFFF"/>
      </a:accent3>
      <a:accent4>
        <a:srgbClr val="FFFFFF"/>
      </a:accent4>
      <a:accent5>
        <a:srgbClr val="FFFFFF"/>
      </a:accent5>
      <a:accent6>
        <a:srgbClr val="FFFFFF"/>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628</TotalTime>
  <Words>1758</Words>
  <Application>Microsoft Office PowerPoint</Application>
  <PresentationFormat>On-screen Show (16:9)</PresentationFormat>
  <Paragraphs>91</Paragraphs>
  <Slides>13</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Arimo</vt:lpstr>
      <vt:lpstr>Bai Jamjuree</vt:lpstr>
      <vt:lpstr>Exponents and Scientific Notation - Mathematics - 8th Grade by Slidesgo</vt:lpstr>
      <vt:lpstr>Module Code &amp; Title BMIH 4003 – Hospitality and Guest Service</vt:lpstr>
      <vt:lpstr>Hotel Introducing Consumer of Kimpton Hotel Nature &amp; Scope of Kimpton Hotel Role of Guest Service Advantages of Guest Service Functions of Guest Service Importance of Hospitality How to exceed Customer Ecpectation</vt:lpstr>
      <vt:lpstr>Bill Kimpton &amp; Mike DeFrino</vt:lpstr>
      <vt:lpstr>Consumer of Kimpton Hotel</vt:lpstr>
      <vt:lpstr>Nature &amp; Scope of Kimpton Hotel</vt:lpstr>
      <vt:lpstr>Nature &amp; Scope of Kimpton Hotel</vt:lpstr>
      <vt:lpstr>Role of Guest Service</vt:lpstr>
      <vt:lpstr>Advantages of Guest Service</vt:lpstr>
      <vt:lpstr>Functions of Kimpton Hotel</vt:lpstr>
      <vt:lpstr>Impornace of Hospitality</vt:lpstr>
      <vt:lpstr>How ot exceed Guest Expectation</vt:lpstr>
      <vt:lpstr>Reference</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Exponents and Scientific Notation - Mathematics</dc:title>
  <dc:creator>mark-1 technology</dc:creator>
  <cp:lastModifiedBy>Ana Maria Stoica</cp:lastModifiedBy>
  <cp:revision>22</cp:revision>
  <dcterms:modified xsi:type="dcterms:W3CDTF">2023-10-18T11:52:23Z</dcterms:modified>
</cp:coreProperties>
</file>