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4" r:id="rId1"/>
  </p:sldMasterIdLst>
  <p:notesMasterIdLst>
    <p:notesMasterId r:id="rId12"/>
  </p:notes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5103" autoAdjust="0"/>
  </p:normalViewPr>
  <p:slideViewPr>
    <p:cSldViewPr snapToGrid="0" snapToObjects="1">
      <p:cViewPr varScale="1">
        <p:scale>
          <a:sx n="79" d="100"/>
          <a:sy n="79" d="100"/>
        </p:scale>
        <p:origin x="1570" y="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1D8AAD-F4AF-4CAC-9DEC-A7F489E74DD3}" type="doc">
      <dgm:prSet loTypeId="urn:microsoft.com/office/officeart/2005/8/layout/list1" loCatId="list" qsTypeId="urn:microsoft.com/office/officeart/2005/8/quickstyle/simple5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85EC9BA4-1C87-4974-BC85-C6D022246A71}">
      <dgm:prSet/>
      <dgm:spPr/>
      <dgm:t>
        <a:bodyPr/>
        <a:lstStyle/>
        <a:p>
          <a:r>
            <a:rPr lang="en-GB" b="1" dirty="0"/>
            <a:t>Enhanced Experiences &amp; Efficiency</a:t>
          </a:r>
          <a:endParaRPr lang="en-US" dirty="0"/>
        </a:p>
      </dgm:t>
    </dgm:pt>
    <dgm:pt modelId="{BE4044BD-0EF8-43DF-BC31-626AC2CB168E}" type="parTrans" cxnId="{0FB00411-1D03-4362-96B6-6EE56357606C}">
      <dgm:prSet/>
      <dgm:spPr/>
      <dgm:t>
        <a:bodyPr/>
        <a:lstStyle/>
        <a:p>
          <a:endParaRPr lang="en-US"/>
        </a:p>
      </dgm:t>
    </dgm:pt>
    <dgm:pt modelId="{39B1FEDB-E96D-4A74-9EC2-6BFE5DDF92D0}" type="sibTrans" cxnId="{0FB00411-1D03-4362-96B6-6EE56357606C}">
      <dgm:prSet/>
      <dgm:spPr/>
      <dgm:t>
        <a:bodyPr/>
        <a:lstStyle/>
        <a:p>
          <a:endParaRPr lang="en-US"/>
        </a:p>
      </dgm:t>
    </dgm:pt>
    <dgm:pt modelId="{4D57EA3D-EFB7-4BDF-AD1A-06C25329C8DB}">
      <dgm:prSet/>
      <dgm:spPr/>
      <dgm:t>
        <a:bodyPr/>
        <a:lstStyle/>
        <a:p>
          <a:r>
            <a:rPr lang="en-GB" b="1"/>
            <a:t>Key Trends</a:t>
          </a:r>
          <a:endParaRPr lang="en-US"/>
        </a:p>
      </dgm:t>
    </dgm:pt>
    <dgm:pt modelId="{FC340C0F-AC1D-4AE0-A811-53BB9A42FEB6}" type="parTrans" cxnId="{0604BF47-ADCE-46A0-8733-DD7864A19028}">
      <dgm:prSet/>
      <dgm:spPr/>
      <dgm:t>
        <a:bodyPr/>
        <a:lstStyle/>
        <a:p>
          <a:endParaRPr lang="en-US"/>
        </a:p>
      </dgm:t>
    </dgm:pt>
    <dgm:pt modelId="{528EEBF0-A4F2-4F20-998E-659E2E8AEEA3}" type="sibTrans" cxnId="{0604BF47-ADCE-46A0-8733-DD7864A19028}">
      <dgm:prSet/>
      <dgm:spPr/>
      <dgm:t>
        <a:bodyPr/>
        <a:lstStyle/>
        <a:p>
          <a:endParaRPr lang="en-US"/>
        </a:p>
      </dgm:t>
    </dgm:pt>
    <dgm:pt modelId="{FA2CEC10-B8BA-4A1C-B3DF-155F2248FE11}">
      <dgm:prSet/>
      <dgm:spPr/>
      <dgm:t>
        <a:bodyPr/>
        <a:lstStyle/>
        <a:p>
          <a:r>
            <a:rPr lang="en-GB" b="1"/>
            <a:t>Broad Impact</a:t>
          </a:r>
          <a:endParaRPr lang="en-US"/>
        </a:p>
      </dgm:t>
    </dgm:pt>
    <dgm:pt modelId="{68FCFA39-09D2-473D-8A0E-8E6F9AF76ECA}" type="parTrans" cxnId="{FE9F3423-373A-47C9-BB83-B1F2C73C5717}">
      <dgm:prSet/>
      <dgm:spPr/>
      <dgm:t>
        <a:bodyPr/>
        <a:lstStyle/>
        <a:p>
          <a:endParaRPr lang="en-US"/>
        </a:p>
      </dgm:t>
    </dgm:pt>
    <dgm:pt modelId="{654803ED-B01D-4C24-8667-5B164700F742}" type="sibTrans" cxnId="{FE9F3423-373A-47C9-BB83-B1F2C73C5717}">
      <dgm:prSet/>
      <dgm:spPr/>
      <dgm:t>
        <a:bodyPr/>
        <a:lstStyle/>
        <a:p>
          <a:endParaRPr lang="en-US"/>
        </a:p>
      </dgm:t>
    </dgm:pt>
    <dgm:pt modelId="{A913BBC2-5E21-4F1E-90E8-D2CFF10ECCF5}">
      <dgm:prSet/>
      <dgm:spPr/>
      <dgm:t>
        <a:bodyPr/>
        <a:lstStyle/>
        <a:p>
          <a:r>
            <a:rPr lang="en-GB" b="1"/>
            <a:t>External Influences</a:t>
          </a:r>
          <a:endParaRPr lang="en-US"/>
        </a:p>
      </dgm:t>
    </dgm:pt>
    <dgm:pt modelId="{A86014AE-7797-46D0-BC22-90A89034545A}" type="parTrans" cxnId="{9082C049-C7A3-46DA-9D8D-FCF9FF606684}">
      <dgm:prSet/>
      <dgm:spPr/>
      <dgm:t>
        <a:bodyPr/>
        <a:lstStyle/>
        <a:p>
          <a:endParaRPr lang="en-US"/>
        </a:p>
      </dgm:t>
    </dgm:pt>
    <dgm:pt modelId="{B1AFBC47-562C-47AA-B25A-011085B7E336}" type="sibTrans" cxnId="{9082C049-C7A3-46DA-9D8D-FCF9FF606684}">
      <dgm:prSet/>
      <dgm:spPr/>
      <dgm:t>
        <a:bodyPr/>
        <a:lstStyle/>
        <a:p>
          <a:endParaRPr lang="en-US"/>
        </a:p>
      </dgm:t>
    </dgm:pt>
    <dgm:pt modelId="{3ECECA45-CB6C-45A7-A76C-B325FF1C71CD}">
      <dgm:prSet/>
      <dgm:spPr/>
      <dgm:t>
        <a:bodyPr/>
        <a:lstStyle/>
        <a:p>
          <a:r>
            <a:rPr lang="en-GB" b="1"/>
            <a:t>Policy Guidance</a:t>
          </a:r>
          <a:endParaRPr lang="en-US"/>
        </a:p>
      </dgm:t>
    </dgm:pt>
    <dgm:pt modelId="{4985B32E-0814-4AAF-887F-5904C312EA54}" type="parTrans" cxnId="{A61BD4F4-5EDC-4BF3-9A13-29C64AC59F6A}">
      <dgm:prSet/>
      <dgm:spPr/>
      <dgm:t>
        <a:bodyPr/>
        <a:lstStyle/>
        <a:p>
          <a:endParaRPr lang="en-US"/>
        </a:p>
      </dgm:t>
    </dgm:pt>
    <dgm:pt modelId="{5C05112C-AE61-419A-ABAB-965999DD0AE4}" type="sibTrans" cxnId="{A61BD4F4-5EDC-4BF3-9A13-29C64AC59F6A}">
      <dgm:prSet/>
      <dgm:spPr/>
      <dgm:t>
        <a:bodyPr/>
        <a:lstStyle/>
        <a:p>
          <a:endParaRPr lang="en-US"/>
        </a:p>
      </dgm:t>
    </dgm:pt>
    <dgm:pt modelId="{FACAF672-A4E1-43A7-98CC-3E9228CD99FC}" type="pres">
      <dgm:prSet presAssocID="{941D8AAD-F4AF-4CAC-9DEC-A7F489E74DD3}" presName="linear" presStyleCnt="0">
        <dgm:presLayoutVars>
          <dgm:dir/>
          <dgm:animLvl val="lvl"/>
          <dgm:resizeHandles val="exact"/>
        </dgm:presLayoutVars>
      </dgm:prSet>
      <dgm:spPr/>
    </dgm:pt>
    <dgm:pt modelId="{316EA2D3-5BBA-4D30-80EC-396F3232E8BC}" type="pres">
      <dgm:prSet presAssocID="{85EC9BA4-1C87-4974-BC85-C6D022246A71}" presName="parentLin" presStyleCnt="0"/>
      <dgm:spPr/>
    </dgm:pt>
    <dgm:pt modelId="{BAE3C576-19BA-4357-8B06-F812C9D23D2A}" type="pres">
      <dgm:prSet presAssocID="{85EC9BA4-1C87-4974-BC85-C6D022246A71}" presName="parentLeftMargin" presStyleLbl="node1" presStyleIdx="0" presStyleCnt="5"/>
      <dgm:spPr/>
    </dgm:pt>
    <dgm:pt modelId="{E263F4E1-0E01-47C5-9189-D54B3D7DFE6C}" type="pres">
      <dgm:prSet presAssocID="{85EC9BA4-1C87-4974-BC85-C6D022246A7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B072928-9616-4277-A139-36504847BB19}" type="pres">
      <dgm:prSet presAssocID="{85EC9BA4-1C87-4974-BC85-C6D022246A71}" presName="negativeSpace" presStyleCnt="0"/>
      <dgm:spPr/>
    </dgm:pt>
    <dgm:pt modelId="{32B60B1C-4924-431C-B857-0C2C64B28A1F}" type="pres">
      <dgm:prSet presAssocID="{85EC9BA4-1C87-4974-BC85-C6D022246A71}" presName="childText" presStyleLbl="conFgAcc1" presStyleIdx="0" presStyleCnt="5">
        <dgm:presLayoutVars>
          <dgm:bulletEnabled val="1"/>
        </dgm:presLayoutVars>
      </dgm:prSet>
      <dgm:spPr/>
    </dgm:pt>
    <dgm:pt modelId="{E732177A-4A39-4335-B464-76FDCAD96697}" type="pres">
      <dgm:prSet presAssocID="{39B1FEDB-E96D-4A74-9EC2-6BFE5DDF92D0}" presName="spaceBetweenRectangles" presStyleCnt="0"/>
      <dgm:spPr/>
    </dgm:pt>
    <dgm:pt modelId="{CD63E721-87FF-4749-A46F-38EFD5BC770C}" type="pres">
      <dgm:prSet presAssocID="{4D57EA3D-EFB7-4BDF-AD1A-06C25329C8DB}" presName="parentLin" presStyleCnt="0"/>
      <dgm:spPr/>
    </dgm:pt>
    <dgm:pt modelId="{AC677AC7-2A8C-4DD6-AB29-1001D84992A6}" type="pres">
      <dgm:prSet presAssocID="{4D57EA3D-EFB7-4BDF-AD1A-06C25329C8DB}" presName="parentLeftMargin" presStyleLbl="node1" presStyleIdx="0" presStyleCnt="5"/>
      <dgm:spPr/>
    </dgm:pt>
    <dgm:pt modelId="{3FEA33B2-779D-4950-9B3A-9090CD73BBD9}" type="pres">
      <dgm:prSet presAssocID="{4D57EA3D-EFB7-4BDF-AD1A-06C25329C8D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70A0097-A983-4DF6-BA36-AD7E0A5EC485}" type="pres">
      <dgm:prSet presAssocID="{4D57EA3D-EFB7-4BDF-AD1A-06C25329C8DB}" presName="negativeSpace" presStyleCnt="0"/>
      <dgm:spPr/>
    </dgm:pt>
    <dgm:pt modelId="{977A6DF1-84A9-476F-8E75-50EB174D0B14}" type="pres">
      <dgm:prSet presAssocID="{4D57EA3D-EFB7-4BDF-AD1A-06C25329C8DB}" presName="childText" presStyleLbl="conFgAcc1" presStyleIdx="1" presStyleCnt="5">
        <dgm:presLayoutVars>
          <dgm:bulletEnabled val="1"/>
        </dgm:presLayoutVars>
      </dgm:prSet>
      <dgm:spPr/>
    </dgm:pt>
    <dgm:pt modelId="{B1ACF63C-1D74-44B4-9458-8AC8ED6EE1F4}" type="pres">
      <dgm:prSet presAssocID="{528EEBF0-A4F2-4F20-998E-659E2E8AEEA3}" presName="spaceBetweenRectangles" presStyleCnt="0"/>
      <dgm:spPr/>
    </dgm:pt>
    <dgm:pt modelId="{0778A228-0E8E-4D6A-8770-50A189895FC7}" type="pres">
      <dgm:prSet presAssocID="{FA2CEC10-B8BA-4A1C-B3DF-155F2248FE11}" presName="parentLin" presStyleCnt="0"/>
      <dgm:spPr/>
    </dgm:pt>
    <dgm:pt modelId="{57F6562E-EAF8-4192-990B-99DE7785DD5B}" type="pres">
      <dgm:prSet presAssocID="{FA2CEC10-B8BA-4A1C-B3DF-155F2248FE11}" presName="parentLeftMargin" presStyleLbl="node1" presStyleIdx="1" presStyleCnt="5"/>
      <dgm:spPr/>
    </dgm:pt>
    <dgm:pt modelId="{15B19D0C-4F54-4C4C-97A7-302DD94F55C4}" type="pres">
      <dgm:prSet presAssocID="{FA2CEC10-B8BA-4A1C-B3DF-155F2248FE1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60A974EB-D9CE-4E29-B38E-4E90FBB7E2FE}" type="pres">
      <dgm:prSet presAssocID="{FA2CEC10-B8BA-4A1C-B3DF-155F2248FE11}" presName="negativeSpace" presStyleCnt="0"/>
      <dgm:spPr/>
    </dgm:pt>
    <dgm:pt modelId="{95273C78-8196-46D1-BAC0-8DDB8AAD2293}" type="pres">
      <dgm:prSet presAssocID="{FA2CEC10-B8BA-4A1C-B3DF-155F2248FE11}" presName="childText" presStyleLbl="conFgAcc1" presStyleIdx="2" presStyleCnt="5">
        <dgm:presLayoutVars>
          <dgm:bulletEnabled val="1"/>
        </dgm:presLayoutVars>
      </dgm:prSet>
      <dgm:spPr/>
    </dgm:pt>
    <dgm:pt modelId="{E6EE80CF-2A51-4DF0-A2C5-595798514B00}" type="pres">
      <dgm:prSet presAssocID="{654803ED-B01D-4C24-8667-5B164700F742}" presName="spaceBetweenRectangles" presStyleCnt="0"/>
      <dgm:spPr/>
    </dgm:pt>
    <dgm:pt modelId="{571DCE47-D8A1-433B-B4BF-9029E89B5271}" type="pres">
      <dgm:prSet presAssocID="{A913BBC2-5E21-4F1E-90E8-D2CFF10ECCF5}" presName="parentLin" presStyleCnt="0"/>
      <dgm:spPr/>
    </dgm:pt>
    <dgm:pt modelId="{DC72F4C7-4D2D-4C1A-935C-577E2C7CC8F2}" type="pres">
      <dgm:prSet presAssocID="{A913BBC2-5E21-4F1E-90E8-D2CFF10ECCF5}" presName="parentLeftMargin" presStyleLbl="node1" presStyleIdx="2" presStyleCnt="5"/>
      <dgm:spPr/>
    </dgm:pt>
    <dgm:pt modelId="{F1F798F3-27ED-4E66-B91E-89516F9AD973}" type="pres">
      <dgm:prSet presAssocID="{A913BBC2-5E21-4F1E-90E8-D2CFF10ECCF5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062A9208-BBBE-4F16-89A9-0D743D5B1927}" type="pres">
      <dgm:prSet presAssocID="{A913BBC2-5E21-4F1E-90E8-D2CFF10ECCF5}" presName="negativeSpace" presStyleCnt="0"/>
      <dgm:spPr/>
    </dgm:pt>
    <dgm:pt modelId="{2070EE1F-0460-4751-B73E-B55C14EF83BE}" type="pres">
      <dgm:prSet presAssocID="{A913BBC2-5E21-4F1E-90E8-D2CFF10ECCF5}" presName="childText" presStyleLbl="conFgAcc1" presStyleIdx="3" presStyleCnt="5">
        <dgm:presLayoutVars>
          <dgm:bulletEnabled val="1"/>
        </dgm:presLayoutVars>
      </dgm:prSet>
      <dgm:spPr/>
    </dgm:pt>
    <dgm:pt modelId="{E3FDC5A4-A8A6-4697-84CB-BC2E6D9BDFD6}" type="pres">
      <dgm:prSet presAssocID="{B1AFBC47-562C-47AA-B25A-011085B7E336}" presName="spaceBetweenRectangles" presStyleCnt="0"/>
      <dgm:spPr/>
    </dgm:pt>
    <dgm:pt modelId="{97E4015B-E7DD-4387-A8D2-E32F81587084}" type="pres">
      <dgm:prSet presAssocID="{3ECECA45-CB6C-45A7-A76C-B325FF1C71CD}" presName="parentLin" presStyleCnt="0"/>
      <dgm:spPr/>
    </dgm:pt>
    <dgm:pt modelId="{05D49DB5-162F-4DCA-AF93-69A2F33DBED5}" type="pres">
      <dgm:prSet presAssocID="{3ECECA45-CB6C-45A7-A76C-B325FF1C71CD}" presName="parentLeftMargin" presStyleLbl="node1" presStyleIdx="3" presStyleCnt="5"/>
      <dgm:spPr/>
    </dgm:pt>
    <dgm:pt modelId="{CBF67FFE-BF34-4269-8B2F-1B22DFBB3185}" type="pres">
      <dgm:prSet presAssocID="{3ECECA45-CB6C-45A7-A76C-B325FF1C71CD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7AC492FE-153B-4EB6-B19D-F3C7B4A67550}" type="pres">
      <dgm:prSet presAssocID="{3ECECA45-CB6C-45A7-A76C-B325FF1C71CD}" presName="negativeSpace" presStyleCnt="0"/>
      <dgm:spPr/>
    </dgm:pt>
    <dgm:pt modelId="{2D941104-9EE2-4113-8FC0-388410F513D4}" type="pres">
      <dgm:prSet presAssocID="{3ECECA45-CB6C-45A7-A76C-B325FF1C71CD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0FB00411-1D03-4362-96B6-6EE56357606C}" srcId="{941D8AAD-F4AF-4CAC-9DEC-A7F489E74DD3}" destId="{85EC9BA4-1C87-4974-BC85-C6D022246A71}" srcOrd="0" destOrd="0" parTransId="{BE4044BD-0EF8-43DF-BC31-626AC2CB168E}" sibTransId="{39B1FEDB-E96D-4A74-9EC2-6BFE5DDF92D0}"/>
    <dgm:cxn modelId="{FE9F3423-373A-47C9-BB83-B1F2C73C5717}" srcId="{941D8AAD-F4AF-4CAC-9DEC-A7F489E74DD3}" destId="{FA2CEC10-B8BA-4A1C-B3DF-155F2248FE11}" srcOrd="2" destOrd="0" parTransId="{68FCFA39-09D2-473D-8A0E-8E6F9AF76ECA}" sibTransId="{654803ED-B01D-4C24-8667-5B164700F742}"/>
    <dgm:cxn modelId="{A95F0D24-DEC0-4F68-8281-D86729E910B6}" type="presOf" srcId="{941D8AAD-F4AF-4CAC-9DEC-A7F489E74DD3}" destId="{FACAF672-A4E1-43A7-98CC-3E9228CD99FC}" srcOrd="0" destOrd="0" presId="urn:microsoft.com/office/officeart/2005/8/layout/list1"/>
    <dgm:cxn modelId="{4B95E32A-149C-4B26-B2A3-95F0346B21B6}" type="presOf" srcId="{85EC9BA4-1C87-4974-BC85-C6D022246A71}" destId="{E263F4E1-0E01-47C5-9189-D54B3D7DFE6C}" srcOrd="1" destOrd="0" presId="urn:microsoft.com/office/officeart/2005/8/layout/list1"/>
    <dgm:cxn modelId="{F1F95E30-98D4-4C6A-A8CF-34A6B6FEFE31}" type="presOf" srcId="{85EC9BA4-1C87-4974-BC85-C6D022246A71}" destId="{BAE3C576-19BA-4357-8B06-F812C9D23D2A}" srcOrd="0" destOrd="0" presId="urn:microsoft.com/office/officeart/2005/8/layout/list1"/>
    <dgm:cxn modelId="{0604BF47-ADCE-46A0-8733-DD7864A19028}" srcId="{941D8AAD-F4AF-4CAC-9DEC-A7F489E74DD3}" destId="{4D57EA3D-EFB7-4BDF-AD1A-06C25329C8DB}" srcOrd="1" destOrd="0" parTransId="{FC340C0F-AC1D-4AE0-A811-53BB9A42FEB6}" sibTransId="{528EEBF0-A4F2-4F20-998E-659E2E8AEEA3}"/>
    <dgm:cxn modelId="{9082C049-C7A3-46DA-9D8D-FCF9FF606684}" srcId="{941D8AAD-F4AF-4CAC-9DEC-A7F489E74DD3}" destId="{A913BBC2-5E21-4F1E-90E8-D2CFF10ECCF5}" srcOrd="3" destOrd="0" parTransId="{A86014AE-7797-46D0-BC22-90A89034545A}" sibTransId="{B1AFBC47-562C-47AA-B25A-011085B7E336}"/>
    <dgm:cxn modelId="{BFADC46E-E50B-4FCA-A61A-0318F9377B9C}" type="presOf" srcId="{FA2CEC10-B8BA-4A1C-B3DF-155F2248FE11}" destId="{57F6562E-EAF8-4192-990B-99DE7785DD5B}" srcOrd="0" destOrd="0" presId="urn:microsoft.com/office/officeart/2005/8/layout/list1"/>
    <dgm:cxn modelId="{48E04A70-D832-4C84-B593-219A96E8EDC4}" type="presOf" srcId="{4D57EA3D-EFB7-4BDF-AD1A-06C25329C8DB}" destId="{AC677AC7-2A8C-4DD6-AB29-1001D84992A6}" srcOrd="0" destOrd="0" presId="urn:microsoft.com/office/officeart/2005/8/layout/list1"/>
    <dgm:cxn modelId="{52373573-C9E9-4C2C-BE02-3691F56BAAB2}" type="presOf" srcId="{3ECECA45-CB6C-45A7-A76C-B325FF1C71CD}" destId="{05D49DB5-162F-4DCA-AF93-69A2F33DBED5}" srcOrd="0" destOrd="0" presId="urn:microsoft.com/office/officeart/2005/8/layout/list1"/>
    <dgm:cxn modelId="{90CE1A7D-EA2B-4CB1-A1CC-E50D9FD19BD5}" type="presOf" srcId="{3ECECA45-CB6C-45A7-A76C-B325FF1C71CD}" destId="{CBF67FFE-BF34-4269-8B2F-1B22DFBB3185}" srcOrd="1" destOrd="0" presId="urn:microsoft.com/office/officeart/2005/8/layout/list1"/>
    <dgm:cxn modelId="{559C758D-6723-45F1-90F2-42DAFDFCA60F}" type="presOf" srcId="{A913BBC2-5E21-4F1E-90E8-D2CFF10ECCF5}" destId="{F1F798F3-27ED-4E66-B91E-89516F9AD973}" srcOrd="1" destOrd="0" presId="urn:microsoft.com/office/officeart/2005/8/layout/list1"/>
    <dgm:cxn modelId="{1B1AD195-703B-4F76-99E0-FA8B4740DC51}" type="presOf" srcId="{4D57EA3D-EFB7-4BDF-AD1A-06C25329C8DB}" destId="{3FEA33B2-779D-4950-9B3A-9090CD73BBD9}" srcOrd="1" destOrd="0" presId="urn:microsoft.com/office/officeart/2005/8/layout/list1"/>
    <dgm:cxn modelId="{73C703BE-B80C-4679-9A32-88414C366BA8}" type="presOf" srcId="{FA2CEC10-B8BA-4A1C-B3DF-155F2248FE11}" destId="{15B19D0C-4F54-4C4C-97A7-302DD94F55C4}" srcOrd="1" destOrd="0" presId="urn:microsoft.com/office/officeart/2005/8/layout/list1"/>
    <dgm:cxn modelId="{A61BD4F4-5EDC-4BF3-9A13-29C64AC59F6A}" srcId="{941D8AAD-F4AF-4CAC-9DEC-A7F489E74DD3}" destId="{3ECECA45-CB6C-45A7-A76C-B325FF1C71CD}" srcOrd="4" destOrd="0" parTransId="{4985B32E-0814-4AAF-887F-5904C312EA54}" sibTransId="{5C05112C-AE61-419A-ABAB-965999DD0AE4}"/>
    <dgm:cxn modelId="{74BA0CFB-77BA-404D-BEA1-CFDFC9413015}" type="presOf" srcId="{A913BBC2-5E21-4F1E-90E8-D2CFF10ECCF5}" destId="{DC72F4C7-4D2D-4C1A-935C-577E2C7CC8F2}" srcOrd="0" destOrd="0" presId="urn:microsoft.com/office/officeart/2005/8/layout/list1"/>
    <dgm:cxn modelId="{D42A02CB-D66F-4334-AE5E-D105F8D12956}" type="presParOf" srcId="{FACAF672-A4E1-43A7-98CC-3E9228CD99FC}" destId="{316EA2D3-5BBA-4D30-80EC-396F3232E8BC}" srcOrd="0" destOrd="0" presId="urn:microsoft.com/office/officeart/2005/8/layout/list1"/>
    <dgm:cxn modelId="{594AB7C5-1433-406E-B333-E151696A49ED}" type="presParOf" srcId="{316EA2D3-5BBA-4D30-80EC-396F3232E8BC}" destId="{BAE3C576-19BA-4357-8B06-F812C9D23D2A}" srcOrd="0" destOrd="0" presId="urn:microsoft.com/office/officeart/2005/8/layout/list1"/>
    <dgm:cxn modelId="{DD641D68-4E49-40DD-B966-CBD70597A5FD}" type="presParOf" srcId="{316EA2D3-5BBA-4D30-80EC-396F3232E8BC}" destId="{E263F4E1-0E01-47C5-9189-D54B3D7DFE6C}" srcOrd="1" destOrd="0" presId="urn:microsoft.com/office/officeart/2005/8/layout/list1"/>
    <dgm:cxn modelId="{1D881BD4-9EDC-4DCD-899D-74B91C03B6FE}" type="presParOf" srcId="{FACAF672-A4E1-43A7-98CC-3E9228CD99FC}" destId="{6B072928-9616-4277-A139-36504847BB19}" srcOrd="1" destOrd="0" presId="urn:microsoft.com/office/officeart/2005/8/layout/list1"/>
    <dgm:cxn modelId="{90D6718E-C019-43BF-B0BD-660B3EF08967}" type="presParOf" srcId="{FACAF672-A4E1-43A7-98CC-3E9228CD99FC}" destId="{32B60B1C-4924-431C-B857-0C2C64B28A1F}" srcOrd="2" destOrd="0" presId="urn:microsoft.com/office/officeart/2005/8/layout/list1"/>
    <dgm:cxn modelId="{5DF426C7-36AE-4B03-BF30-72B2B97056C9}" type="presParOf" srcId="{FACAF672-A4E1-43A7-98CC-3E9228CD99FC}" destId="{E732177A-4A39-4335-B464-76FDCAD96697}" srcOrd="3" destOrd="0" presId="urn:microsoft.com/office/officeart/2005/8/layout/list1"/>
    <dgm:cxn modelId="{F711CDB6-4C2E-48AE-856A-A930B3A45C5F}" type="presParOf" srcId="{FACAF672-A4E1-43A7-98CC-3E9228CD99FC}" destId="{CD63E721-87FF-4749-A46F-38EFD5BC770C}" srcOrd="4" destOrd="0" presId="urn:microsoft.com/office/officeart/2005/8/layout/list1"/>
    <dgm:cxn modelId="{FF1BC84B-054F-4C29-9170-F1C32A2A4C5A}" type="presParOf" srcId="{CD63E721-87FF-4749-A46F-38EFD5BC770C}" destId="{AC677AC7-2A8C-4DD6-AB29-1001D84992A6}" srcOrd="0" destOrd="0" presId="urn:microsoft.com/office/officeart/2005/8/layout/list1"/>
    <dgm:cxn modelId="{785A2827-ABFE-4E66-BCB2-2C40CDEBBE63}" type="presParOf" srcId="{CD63E721-87FF-4749-A46F-38EFD5BC770C}" destId="{3FEA33B2-779D-4950-9B3A-9090CD73BBD9}" srcOrd="1" destOrd="0" presId="urn:microsoft.com/office/officeart/2005/8/layout/list1"/>
    <dgm:cxn modelId="{50542C40-1652-4136-97D4-49D2414F920A}" type="presParOf" srcId="{FACAF672-A4E1-43A7-98CC-3E9228CD99FC}" destId="{570A0097-A983-4DF6-BA36-AD7E0A5EC485}" srcOrd="5" destOrd="0" presId="urn:microsoft.com/office/officeart/2005/8/layout/list1"/>
    <dgm:cxn modelId="{51F30264-0E16-4F6E-B52D-F44C55FBF3B6}" type="presParOf" srcId="{FACAF672-A4E1-43A7-98CC-3E9228CD99FC}" destId="{977A6DF1-84A9-476F-8E75-50EB174D0B14}" srcOrd="6" destOrd="0" presId="urn:microsoft.com/office/officeart/2005/8/layout/list1"/>
    <dgm:cxn modelId="{CFB7449A-81EB-462B-ACB4-E5DFC4A8E9EC}" type="presParOf" srcId="{FACAF672-A4E1-43A7-98CC-3E9228CD99FC}" destId="{B1ACF63C-1D74-44B4-9458-8AC8ED6EE1F4}" srcOrd="7" destOrd="0" presId="urn:microsoft.com/office/officeart/2005/8/layout/list1"/>
    <dgm:cxn modelId="{542E92A2-57B5-463C-AB86-FF0E8DB4DD80}" type="presParOf" srcId="{FACAF672-A4E1-43A7-98CC-3E9228CD99FC}" destId="{0778A228-0E8E-4D6A-8770-50A189895FC7}" srcOrd="8" destOrd="0" presId="urn:microsoft.com/office/officeart/2005/8/layout/list1"/>
    <dgm:cxn modelId="{4571DA48-C7C1-4900-97E6-07BF2E516F63}" type="presParOf" srcId="{0778A228-0E8E-4D6A-8770-50A189895FC7}" destId="{57F6562E-EAF8-4192-990B-99DE7785DD5B}" srcOrd="0" destOrd="0" presId="urn:microsoft.com/office/officeart/2005/8/layout/list1"/>
    <dgm:cxn modelId="{D49B69E5-9B21-4697-B8F8-7B1A0A9D92A7}" type="presParOf" srcId="{0778A228-0E8E-4D6A-8770-50A189895FC7}" destId="{15B19D0C-4F54-4C4C-97A7-302DD94F55C4}" srcOrd="1" destOrd="0" presId="urn:microsoft.com/office/officeart/2005/8/layout/list1"/>
    <dgm:cxn modelId="{1A65C2D7-5299-46AB-A953-CB78F809A854}" type="presParOf" srcId="{FACAF672-A4E1-43A7-98CC-3E9228CD99FC}" destId="{60A974EB-D9CE-4E29-B38E-4E90FBB7E2FE}" srcOrd="9" destOrd="0" presId="urn:microsoft.com/office/officeart/2005/8/layout/list1"/>
    <dgm:cxn modelId="{95ECE77D-0CB0-4367-BB60-86D12531F550}" type="presParOf" srcId="{FACAF672-A4E1-43A7-98CC-3E9228CD99FC}" destId="{95273C78-8196-46D1-BAC0-8DDB8AAD2293}" srcOrd="10" destOrd="0" presId="urn:microsoft.com/office/officeart/2005/8/layout/list1"/>
    <dgm:cxn modelId="{D25FDC5C-D103-45D6-8F1C-BD797CD5A294}" type="presParOf" srcId="{FACAF672-A4E1-43A7-98CC-3E9228CD99FC}" destId="{E6EE80CF-2A51-4DF0-A2C5-595798514B00}" srcOrd="11" destOrd="0" presId="urn:microsoft.com/office/officeart/2005/8/layout/list1"/>
    <dgm:cxn modelId="{336CA785-8BD9-4D4C-A881-AE46206FE52B}" type="presParOf" srcId="{FACAF672-A4E1-43A7-98CC-3E9228CD99FC}" destId="{571DCE47-D8A1-433B-B4BF-9029E89B5271}" srcOrd="12" destOrd="0" presId="urn:microsoft.com/office/officeart/2005/8/layout/list1"/>
    <dgm:cxn modelId="{74BADD0B-D52C-49AF-A161-55445E41E0E9}" type="presParOf" srcId="{571DCE47-D8A1-433B-B4BF-9029E89B5271}" destId="{DC72F4C7-4D2D-4C1A-935C-577E2C7CC8F2}" srcOrd="0" destOrd="0" presId="urn:microsoft.com/office/officeart/2005/8/layout/list1"/>
    <dgm:cxn modelId="{5541E8CC-2D5F-42FC-BCA7-9BE2C234AD2C}" type="presParOf" srcId="{571DCE47-D8A1-433B-B4BF-9029E89B5271}" destId="{F1F798F3-27ED-4E66-B91E-89516F9AD973}" srcOrd="1" destOrd="0" presId="urn:microsoft.com/office/officeart/2005/8/layout/list1"/>
    <dgm:cxn modelId="{DB18387D-8886-4328-84D0-ADDD5C27056A}" type="presParOf" srcId="{FACAF672-A4E1-43A7-98CC-3E9228CD99FC}" destId="{062A9208-BBBE-4F16-89A9-0D743D5B1927}" srcOrd="13" destOrd="0" presId="urn:microsoft.com/office/officeart/2005/8/layout/list1"/>
    <dgm:cxn modelId="{31912348-9CB5-4F94-976B-E031C0093161}" type="presParOf" srcId="{FACAF672-A4E1-43A7-98CC-3E9228CD99FC}" destId="{2070EE1F-0460-4751-B73E-B55C14EF83BE}" srcOrd="14" destOrd="0" presId="urn:microsoft.com/office/officeart/2005/8/layout/list1"/>
    <dgm:cxn modelId="{91BC09E9-5860-483D-BAEC-67AAE9E83B8A}" type="presParOf" srcId="{FACAF672-A4E1-43A7-98CC-3E9228CD99FC}" destId="{E3FDC5A4-A8A6-4697-84CB-BC2E6D9BDFD6}" srcOrd="15" destOrd="0" presId="urn:microsoft.com/office/officeart/2005/8/layout/list1"/>
    <dgm:cxn modelId="{34D1D7AF-A1EF-456E-8210-9D195EE1657D}" type="presParOf" srcId="{FACAF672-A4E1-43A7-98CC-3E9228CD99FC}" destId="{97E4015B-E7DD-4387-A8D2-E32F81587084}" srcOrd="16" destOrd="0" presId="urn:microsoft.com/office/officeart/2005/8/layout/list1"/>
    <dgm:cxn modelId="{8171F26E-9EEA-49E9-8C71-AEF21995240F}" type="presParOf" srcId="{97E4015B-E7DD-4387-A8D2-E32F81587084}" destId="{05D49DB5-162F-4DCA-AF93-69A2F33DBED5}" srcOrd="0" destOrd="0" presId="urn:microsoft.com/office/officeart/2005/8/layout/list1"/>
    <dgm:cxn modelId="{1FAAC066-4512-40CC-9FEE-ACDC92AABA61}" type="presParOf" srcId="{97E4015B-E7DD-4387-A8D2-E32F81587084}" destId="{CBF67FFE-BF34-4269-8B2F-1B22DFBB3185}" srcOrd="1" destOrd="0" presId="urn:microsoft.com/office/officeart/2005/8/layout/list1"/>
    <dgm:cxn modelId="{7846E1D2-7504-486F-9AC7-CA047B0829E4}" type="presParOf" srcId="{FACAF672-A4E1-43A7-98CC-3E9228CD99FC}" destId="{7AC492FE-153B-4EB6-B19D-F3C7B4A67550}" srcOrd="17" destOrd="0" presId="urn:microsoft.com/office/officeart/2005/8/layout/list1"/>
    <dgm:cxn modelId="{5ADCE261-8365-4D78-AAC6-0690E7653950}" type="presParOf" srcId="{FACAF672-A4E1-43A7-98CC-3E9228CD99FC}" destId="{2D941104-9EE2-4113-8FC0-388410F513D4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83BC7DB-7C58-4E58-9F90-7F0A6F9AD4F2}" type="doc">
      <dgm:prSet loTypeId="urn:microsoft.com/office/officeart/2005/8/layout/hierarchy1" loCatId="hierarchy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99DD1C5-D84F-4FCA-B8CA-E10A0BA31F69}">
      <dgm:prSet custT="1"/>
      <dgm:spPr/>
      <dgm:t>
        <a:bodyPr/>
        <a:lstStyle/>
        <a:p>
          <a:r>
            <a:rPr lang="en-GB" sz="1800" b="1" dirty="0"/>
            <a:t>Digital Marketing Channels</a:t>
          </a:r>
          <a:endParaRPr lang="en-US" sz="1800" dirty="0"/>
        </a:p>
      </dgm:t>
    </dgm:pt>
    <dgm:pt modelId="{354BF839-79B3-4356-935E-74AAAA4E5D3A}" type="parTrans" cxnId="{84F3EF52-3BEC-45F2-9FF5-3707F081F7C9}">
      <dgm:prSet/>
      <dgm:spPr/>
      <dgm:t>
        <a:bodyPr/>
        <a:lstStyle/>
        <a:p>
          <a:endParaRPr lang="en-US"/>
        </a:p>
      </dgm:t>
    </dgm:pt>
    <dgm:pt modelId="{07E6B082-391B-4E3E-9E9C-B241987658B5}" type="sibTrans" cxnId="{84F3EF52-3BEC-45F2-9FF5-3707F081F7C9}">
      <dgm:prSet/>
      <dgm:spPr/>
      <dgm:t>
        <a:bodyPr/>
        <a:lstStyle/>
        <a:p>
          <a:endParaRPr lang="en-US"/>
        </a:p>
      </dgm:t>
    </dgm:pt>
    <dgm:pt modelId="{9D3D2322-4523-46EB-8590-B5B2BC250473}">
      <dgm:prSet custT="1"/>
      <dgm:spPr/>
      <dgm:t>
        <a:bodyPr/>
        <a:lstStyle/>
        <a:p>
          <a:r>
            <a:rPr lang="en-GB" sz="1800" b="1" dirty="0"/>
            <a:t>Personalisation through Data</a:t>
          </a:r>
          <a:endParaRPr lang="en-US" sz="1800" dirty="0"/>
        </a:p>
      </dgm:t>
    </dgm:pt>
    <dgm:pt modelId="{C6848E78-CCFD-42D9-A017-1DC1159F91AC}" type="parTrans" cxnId="{58ED519E-2637-40C4-8E50-5FA7843D6491}">
      <dgm:prSet/>
      <dgm:spPr/>
      <dgm:t>
        <a:bodyPr/>
        <a:lstStyle/>
        <a:p>
          <a:endParaRPr lang="en-US"/>
        </a:p>
      </dgm:t>
    </dgm:pt>
    <dgm:pt modelId="{8DC5D371-A2EF-404A-B5FE-9444D7B244D3}" type="sibTrans" cxnId="{58ED519E-2637-40C4-8E50-5FA7843D6491}">
      <dgm:prSet/>
      <dgm:spPr/>
      <dgm:t>
        <a:bodyPr/>
        <a:lstStyle/>
        <a:p>
          <a:endParaRPr lang="en-US"/>
        </a:p>
      </dgm:t>
    </dgm:pt>
    <dgm:pt modelId="{5632FF04-57D6-47A4-8279-76A104C47B88}">
      <dgm:prSet custT="1"/>
      <dgm:spPr/>
      <dgm:t>
        <a:bodyPr/>
        <a:lstStyle/>
        <a:p>
          <a:r>
            <a:rPr lang="en-GB" sz="1800" b="1" dirty="0"/>
            <a:t>Guest Feedback</a:t>
          </a:r>
          <a:endParaRPr lang="en-US" sz="1800" dirty="0"/>
        </a:p>
      </dgm:t>
    </dgm:pt>
    <dgm:pt modelId="{DECBE2A2-FD15-4D51-9243-B0C22249965D}" type="parTrans" cxnId="{CCFADEAC-2EFD-4C28-B0D8-673CFECEDB0B}">
      <dgm:prSet/>
      <dgm:spPr/>
      <dgm:t>
        <a:bodyPr/>
        <a:lstStyle/>
        <a:p>
          <a:endParaRPr lang="en-US"/>
        </a:p>
      </dgm:t>
    </dgm:pt>
    <dgm:pt modelId="{98EED37A-AA20-4D20-86C9-BF12D757760A}" type="sibTrans" cxnId="{CCFADEAC-2EFD-4C28-B0D8-673CFECEDB0B}">
      <dgm:prSet/>
      <dgm:spPr/>
      <dgm:t>
        <a:bodyPr/>
        <a:lstStyle/>
        <a:p>
          <a:endParaRPr lang="en-US"/>
        </a:p>
      </dgm:t>
    </dgm:pt>
    <dgm:pt modelId="{A4E83731-85C3-420F-B54F-03DD4669AB8E}">
      <dgm:prSet custT="1"/>
      <dgm:spPr/>
      <dgm:t>
        <a:bodyPr/>
        <a:lstStyle/>
        <a:p>
          <a:r>
            <a:rPr lang="en-GB" sz="1800" b="1" dirty="0"/>
            <a:t>Customised Engagement</a:t>
          </a:r>
          <a:endParaRPr lang="en-US" sz="1800" dirty="0"/>
        </a:p>
      </dgm:t>
    </dgm:pt>
    <dgm:pt modelId="{0EE575A2-7EEF-4A8D-80DA-5EED708CE04C}" type="parTrans" cxnId="{1F0F60E0-2704-4AAC-8695-57698E77C5E7}">
      <dgm:prSet/>
      <dgm:spPr/>
      <dgm:t>
        <a:bodyPr/>
        <a:lstStyle/>
        <a:p>
          <a:endParaRPr lang="en-US"/>
        </a:p>
      </dgm:t>
    </dgm:pt>
    <dgm:pt modelId="{BA94EEF2-FF70-46EE-9608-F4A14D4AE748}" type="sibTrans" cxnId="{1F0F60E0-2704-4AAC-8695-57698E77C5E7}">
      <dgm:prSet/>
      <dgm:spPr/>
      <dgm:t>
        <a:bodyPr/>
        <a:lstStyle/>
        <a:p>
          <a:endParaRPr lang="en-US"/>
        </a:p>
      </dgm:t>
    </dgm:pt>
    <dgm:pt modelId="{E3E6B68B-244B-4C72-9493-09C5F268B995}" type="pres">
      <dgm:prSet presAssocID="{683BC7DB-7C58-4E58-9F90-7F0A6F9AD4F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3CB0422-0710-4B60-9C35-5E8D132FE6D3}" type="pres">
      <dgm:prSet presAssocID="{899DD1C5-D84F-4FCA-B8CA-E10A0BA31F69}" presName="hierRoot1" presStyleCnt="0"/>
      <dgm:spPr/>
    </dgm:pt>
    <dgm:pt modelId="{B5A46D1D-3AE2-44BB-8A57-FEAD88C023D8}" type="pres">
      <dgm:prSet presAssocID="{899DD1C5-D84F-4FCA-B8CA-E10A0BA31F69}" presName="composite" presStyleCnt="0"/>
      <dgm:spPr/>
    </dgm:pt>
    <dgm:pt modelId="{6FFE3825-8529-4C54-86C7-7EFEAF20C37F}" type="pres">
      <dgm:prSet presAssocID="{899DD1C5-D84F-4FCA-B8CA-E10A0BA31F69}" presName="background" presStyleLbl="node0" presStyleIdx="0" presStyleCnt="4"/>
      <dgm:spPr/>
    </dgm:pt>
    <dgm:pt modelId="{E2660026-71D7-4D5B-955A-6CD79CCAEB40}" type="pres">
      <dgm:prSet presAssocID="{899DD1C5-D84F-4FCA-B8CA-E10A0BA31F69}" presName="text" presStyleLbl="fgAcc0" presStyleIdx="0" presStyleCnt="4">
        <dgm:presLayoutVars>
          <dgm:chPref val="3"/>
        </dgm:presLayoutVars>
      </dgm:prSet>
      <dgm:spPr/>
    </dgm:pt>
    <dgm:pt modelId="{E86DE836-D8E1-4523-A271-31AA1CF251B5}" type="pres">
      <dgm:prSet presAssocID="{899DD1C5-D84F-4FCA-B8CA-E10A0BA31F69}" presName="hierChild2" presStyleCnt="0"/>
      <dgm:spPr/>
    </dgm:pt>
    <dgm:pt modelId="{DE70FE92-774D-4E2D-8EDA-2F607D86659C}" type="pres">
      <dgm:prSet presAssocID="{9D3D2322-4523-46EB-8590-B5B2BC250473}" presName="hierRoot1" presStyleCnt="0"/>
      <dgm:spPr/>
    </dgm:pt>
    <dgm:pt modelId="{6C5862E9-25A0-4C05-9041-C129DE7DE2C7}" type="pres">
      <dgm:prSet presAssocID="{9D3D2322-4523-46EB-8590-B5B2BC250473}" presName="composite" presStyleCnt="0"/>
      <dgm:spPr/>
    </dgm:pt>
    <dgm:pt modelId="{C88CBADD-FF9F-4F7A-A851-61FDC40A675A}" type="pres">
      <dgm:prSet presAssocID="{9D3D2322-4523-46EB-8590-B5B2BC250473}" presName="background" presStyleLbl="node0" presStyleIdx="1" presStyleCnt="4"/>
      <dgm:spPr/>
    </dgm:pt>
    <dgm:pt modelId="{59F0C609-91F3-481D-B939-85E9CE3C7727}" type="pres">
      <dgm:prSet presAssocID="{9D3D2322-4523-46EB-8590-B5B2BC250473}" presName="text" presStyleLbl="fgAcc0" presStyleIdx="1" presStyleCnt="4" custScaleX="130240">
        <dgm:presLayoutVars>
          <dgm:chPref val="3"/>
        </dgm:presLayoutVars>
      </dgm:prSet>
      <dgm:spPr/>
    </dgm:pt>
    <dgm:pt modelId="{4F2C27B2-925A-4C24-BB56-C9A4FCC5132B}" type="pres">
      <dgm:prSet presAssocID="{9D3D2322-4523-46EB-8590-B5B2BC250473}" presName="hierChild2" presStyleCnt="0"/>
      <dgm:spPr/>
    </dgm:pt>
    <dgm:pt modelId="{C0C7A822-772C-4474-819D-2F7B56BF1496}" type="pres">
      <dgm:prSet presAssocID="{5632FF04-57D6-47A4-8279-76A104C47B88}" presName="hierRoot1" presStyleCnt="0"/>
      <dgm:spPr/>
    </dgm:pt>
    <dgm:pt modelId="{69854379-0F7E-4029-A76B-4E69EFC0AA67}" type="pres">
      <dgm:prSet presAssocID="{5632FF04-57D6-47A4-8279-76A104C47B88}" presName="composite" presStyleCnt="0"/>
      <dgm:spPr/>
    </dgm:pt>
    <dgm:pt modelId="{C6F893B4-3842-4578-8732-8D356C0D4A0C}" type="pres">
      <dgm:prSet presAssocID="{5632FF04-57D6-47A4-8279-76A104C47B88}" presName="background" presStyleLbl="node0" presStyleIdx="2" presStyleCnt="4"/>
      <dgm:spPr/>
    </dgm:pt>
    <dgm:pt modelId="{20B827C8-D21B-4EF0-B8A2-E85419A00068}" type="pres">
      <dgm:prSet presAssocID="{5632FF04-57D6-47A4-8279-76A104C47B88}" presName="text" presStyleLbl="fgAcc0" presStyleIdx="2" presStyleCnt="4">
        <dgm:presLayoutVars>
          <dgm:chPref val="3"/>
        </dgm:presLayoutVars>
      </dgm:prSet>
      <dgm:spPr/>
    </dgm:pt>
    <dgm:pt modelId="{5A2598B5-2B52-4F31-84CB-E26C6A2B22E3}" type="pres">
      <dgm:prSet presAssocID="{5632FF04-57D6-47A4-8279-76A104C47B88}" presName="hierChild2" presStyleCnt="0"/>
      <dgm:spPr/>
    </dgm:pt>
    <dgm:pt modelId="{6CBE69F5-1DCF-4C39-B124-D54E842E11A4}" type="pres">
      <dgm:prSet presAssocID="{A4E83731-85C3-420F-B54F-03DD4669AB8E}" presName="hierRoot1" presStyleCnt="0"/>
      <dgm:spPr/>
    </dgm:pt>
    <dgm:pt modelId="{4602AD5F-C1EF-42F9-9590-BF2C100757EA}" type="pres">
      <dgm:prSet presAssocID="{A4E83731-85C3-420F-B54F-03DD4669AB8E}" presName="composite" presStyleCnt="0"/>
      <dgm:spPr/>
    </dgm:pt>
    <dgm:pt modelId="{5876C3E4-D0D2-49CE-9811-DA672F35846E}" type="pres">
      <dgm:prSet presAssocID="{A4E83731-85C3-420F-B54F-03DD4669AB8E}" presName="background" presStyleLbl="node0" presStyleIdx="3" presStyleCnt="4"/>
      <dgm:spPr/>
    </dgm:pt>
    <dgm:pt modelId="{EA808705-8500-481D-9BE7-00F294C31438}" type="pres">
      <dgm:prSet presAssocID="{A4E83731-85C3-420F-B54F-03DD4669AB8E}" presName="text" presStyleLbl="fgAcc0" presStyleIdx="3" presStyleCnt="4" custScaleX="111471">
        <dgm:presLayoutVars>
          <dgm:chPref val="3"/>
        </dgm:presLayoutVars>
      </dgm:prSet>
      <dgm:spPr/>
    </dgm:pt>
    <dgm:pt modelId="{81BB3F2C-3C9B-49B3-A932-28B5001C77DD}" type="pres">
      <dgm:prSet presAssocID="{A4E83731-85C3-420F-B54F-03DD4669AB8E}" presName="hierChild2" presStyleCnt="0"/>
      <dgm:spPr/>
    </dgm:pt>
  </dgm:ptLst>
  <dgm:cxnLst>
    <dgm:cxn modelId="{041ECA23-7164-4035-BBD4-FBC4F64D0499}" type="presOf" srcId="{A4E83731-85C3-420F-B54F-03DD4669AB8E}" destId="{EA808705-8500-481D-9BE7-00F294C31438}" srcOrd="0" destOrd="0" presId="urn:microsoft.com/office/officeart/2005/8/layout/hierarchy1"/>
    <dgm:cxn modelId="{3095C070-5A91-4F6C-9E30-114C59452C80}" type="presOf" srcId="{5632FF04-57D6-47A4-8279-76A104C47B88}" destId="{20B827C8-D21B-4EF0-B8A2-E85419A00068}" srcOrd="0" destOrd="0" presId="urn:microsoft.com/office/officeart/2005/8/layout/hierarchy1"/>
    <dgm:cxn modelId="{84F3EF52-3BEC-45F2-9FF5-3707F081F7C9}" srcId="{683BC7DB-7C58-4E58-9F90-7F0A6F9AD4F2}" destId="{899DD1C5-D84F-4FCA-B8CA-E10A0BA31F69}" srcOrd="0" destOrd="0" parTransId="{354BF839-79B3-4356-935E-74AAAA4E5D3A}" sibTransId="{07E6B082-391B-4E3E-9E9C-B241987658B5}"/>
    <dgm:cxn modelId="{7FC7ED8D-3D59-4E47-962E-D057173B6002}" type="presOf" srcId="{899DD1C5-D84F-4FCA-B8CA-E10A0BA31F69}" destId="{E2660026-71D7-4D5B-955A-6CD79CCAEB40}" srcOrd="0" destOrd="0" presId="urn:microsoft.com/office/officeart/2005/8/layout/hierarchy1"/>
    <dgm:cxn modelId="{58ED519E-2637-40C4-8E50-5FA7843D6491}" srcId="{683BC7DB-7C58-4E58-9F90-7F0A6F9AD4F2}" destId="{9D3D2322-4523-46EB-8590-B5B2BC250473}" srcOrd="1" destOrd="0" parTransId="{C6848E78-CCFD-42D9-A017-1DC1159F91AC}" sibTransId="{8DC5D371-A2EF-404A-B5FE-9444D7B244D3}"/>
    <dgm:cxn modelId="{CCFADEAC-2EFD-4C28-B0D8-673CFECEDB0B}" srcId="{683BC7DB-7C58-4E58-9F90-7F0A6F9AD4F2}" destId="{5632FF04-57D6-47A4-8279-76A104C47B88}" srcOrd="2" destOrd="0" parTransId="{DECBE2A2-FD15-4D51-9243-B0C22249965D}" sibTransId="{98EED37A-AA20-4D20-86C9-BF12D757760A}"/>
    <dgm:cxn modelId="{8562F0CA-0FCB-4870-AFC5-2B37DAC25A0B}" type="presOf" srcId="{9D3D2322-4523-46EB-8590-B5B2BC250473}" destId="{59F0C609-91F3-481D-B939-85E9CE3C7727}" srcOrd="0" destOrd="0" presId="urn:microsoft.com/office/officeart/2005/8/layout/hierarchy1"/>
    <dgm:cxn modelId="{682E3DDB-B716-49CF-9E28-B9614DCEE767}" type="presOf" srcId="{683BC7DB-7C58-4E58-9F90-7F0A6F9AD4F2}" destId="{E3E6B68B-244B-4C72-9493-09C5F268B995}" srcOrd="0" destOrd="0" presId="urn:microsoft.com/office/officeart/2005/8/layout/hierarchy1"/>
    <dgm:cxn modelId="{1F0F60E0-2704-4AAC-8695-57698E77C5E7}" srcId="{683BC7DB-7C58-4E58-9F90-7F0A6F9AD4F2}" destId="{A4E83731-85C3-420F-B54F-03DD4669AB8E}" srcOrd="3" destOrd="0" parTransId="{0EE575A2-7EEF-4A8D-80DA-5EED708CE04C}" sibTransId="{BA94EEF2-FF70-46EE-9608-F4A14D4AE748}"/>
    <dgm:cxn modelId="{6CA85E94-A2A1-4CE6-BB79-308301B2EB01}" type="presParOf" srcId="{E3E6B68B-244B-4C72-9493-09C5F268B995}" destId="{63CB0422-0710-4B60-9C35-5E8D132FE6D3}" srcOrd="0" destOrd="0" presId="urn:microsoft.com/office/officeart/2005/8/layout/hierarchy1"/>
    <dgm:cxn modelId="{9899D77A-82A2-4F11-B22A-1BC3BE2D8F95}" type="presParOf" srcId="{63CB0422-0710-4B60-9C35-5E8D132FE6D3}" destId="{B5A46D1D-3AE2-44BB-8A57-FEAD88C023D8}" srcOrd="0" destOrd="0" presId="urn:microsoft.com/office/officeart/2005/8/layout/hierarchy1"/>
    <dgm:cxn modelId="{12647C65-B30F-490F-9382-04732E624201}" type="presParOf" srcId="{B5A46D1D-3AE2-44BB-8A57-FEAD88C023D8}" destId="{6FFE3825-8529-4C54-86C7-7EFEAF20C37F}" srcOrd="0" destOrd="0" presId="urn:microsoft.com/office/officeart/2005/8/layout/hierarchy1"/>
    <dgm:cxn modelId="{C13218CD-C881-42F2-8A76-2A926C196F44}" type="presParOf" srcId="{B5A46D1D-3AE2-44BB-8A57-FEAD88C023D8}" destId="{E2660026-71D7-4D5B-955A-6CD79CCAEB40}" srcOrd="1" destOrd="0" presId="urn:microsoft.com/office/officeart/2005/8/layout/hierarchy1"/>
    <dgm:cxn modelId="{3CA8856A-C85A-47B0-95D0-2B90C983C512}" type="presParOf" srcId="{63CB0422-0710-4B60-9C35-5E8D132FE6D3}" destId="{E86DE836-D8E1-4523-A271-31AA1CF251B5}" srcOrd="1" destOrd="0" presId="urn:microsoft.com/office/officeart/2005/8/layout/hierarchy1"/>
    <dgm:cxn modelId="{943A23AB-425A-4D25-975A-9099033AFE3C}" type="presParOf" srcId="{E3E6B68B-244B-4C72-9493-09C5F268B995}" destId="{DE70FE92-774D-4E2D-8EDA-2F607D86659C}" srcOrd="1" destOrd="0" presId="urn:microsoft.com/office/officeart/2005/8/layout/hierarchy1"/>
    <dgm:cxn modelId="{425B15E9-86D5-4AD6-A24E-7B4363C0AF4F}" type="presParOf" srcId="{DE70FE92-774D-4E2D-8EDA-2F607D86659C}" destId="{6C5862E9-25A0-4C05-9041-C129DE7DE2C7}" srcOrd="0" destOrd="0" presId="urn:microsoft.com/office/officeart/2005/8/layout/hierarchy1"/>
    <dgm:cxn modelId="{3252D609-206C-43CC-A814-BA3808990049}" type="presParOf" srcId="{6C5862E9-25A0-4C05-9041-C129DE7DE2C7}" destId="{C88CBADD-FF9F-4F7A-A851-61FDC40A675A}" srcOrd="0" destOrd="0" presId="urn:microsoft.com/office/officeart/2005/8/layout/hierarchy1"/>
    <dgm:cxn modelId="{76150F4B-EDF3-49EF-89E8-4CBA9524CBC4}" type="presParOf" srcId="{6C5862E9-25A0-4C05-9041-C129DE7DE2C7}" destId="{59F0C609-91F3-481D-B939-85E9CE3C7727}" srcOrd="1" destOrd="0" presId="urn:microsoft.com/office/officeart/2005/8/layout/hierarchy1"/>
    <dgm:cxn modelId="{D50C5AA7-93B6-4A06-B8C1-7761BA8DE7CF}" type="presParOf" srcId="{DE70FE92-774D-4E2D-8EDA-2F607D86659C}" destId="{4F2C27B2-925A-4C24-BB56-C9A4FCC5132B}" srcOrd="1" destOrd="0" presId="urn:microsoft.com/office/officeart/2005/8/layout/hierarchy1"/>
    <dgm:cxn modelId="{F7F45E86-EED4-40B2-9F46-7FCA4F861E1A}" type="presParOf" srcId="{E3E6B68B-244B-4C72-9493-09C5F268B995}" destId="{C0C7A822-772C-4474-819D-2F7B56BF1496}" srcOrd="2" destOrd="0" presId="urn:microsoft.com/office/officeart/2005/8/layout/hierarchy1"/>
    <dgm:cxn modelId="{ED8A22E7-3DC1-4ACD-B154-A9C4790D2E4D}" type="presParOf" srcId="{C0C7A822-772C-4474-819D-2F7B56BF1496}" destId="{69854379-0F7E-4029-A76B-4E69EFC0AA67}" srcOrd="0" destOrd="0" presId="urn:microsoft.com/office/officeart/2005/8/layout/hierarchy1"/>
    <dgm:cxn modelId="{4C15B208-BB6B-42C5-98FB-F07BDE35C3D0}" type="presParOf" srcId="{69854379-0F7E-4029-A76B-4E69EFC0AA67}" destId="{C6F893B4-3842-4578-8732-8D356C0D4A0C}" srcOrd="0" destOrd="0" presId="urn:microsoft.com/office/officeart/2005/8/layout/hierarchy1"/>
    <dgm:cxn modelId="{F39381F9-1EA6-40AC-A570-24BDAF33F149}" type="presParOf" srcId="{69854379-0F7E-4029-A76B-4E69EFC0AA67}" destId="{20B827C8-D21B-4EF0-B8A2-E85419A00068}" srcOrd="1" destOrd="0" presId="urn:microsoft.com/office/officeart/2005/8/layout/hierarchy1"/>
    <dgm:cxn modelId="{34582156-14E1-406C-A507-2E0CB35F2C7D}" type="presParOf" srcId="{C0C7A822-772C-4474-819D-2F7B56BF1496}" destId="{5A2598B5-2B52-4F31-84CB-E26C6A2B22E3}" srcOrd="1" destOrd="0" presId="urn:microsoft.com/office/officeart/2005/8/layout/hierarchy1"/>
    <dgm:cxn modelId="{44BBE91A-59F4-4ED5-954D-1809A69377FC}" type="presParOf" srcId="{E3E6B68B-244B-4C72-9493-09C5F268B995}" destId="{6CBE69F5-1DCF-4C39-B124-D54E842E11A4}" srcOrd="3" destOrd="0" presId="urn:microsoft.com/office/officeart/2005/8/layout/hierarchy1"/>
    <dgm:cxn modelId="{1E3A2ACE-29B1-48B6-813D-78DBA90198D3}" type="presParOf" srcId="{6CBE69F5-1DCF-4C39-B124-D54E842E11A4}" destId="{4602AD5F-C1EF-42F9-9590-BF2C100757EA}" srcOrd="0" destOrd="0" presId="urn:microsoft.com/office/officeart/2005/8/layout/hierarchy1"/>
    <dgm:cxn modelId="{C347EB45-8703-4B24-97E5-B79EC33F1CBA}" type="presParOf" srcId="{4602AD5F-C1EF-42F9-9590-BF2C100757EA}" destId="{5876C3E4-D0D2-49CE-9811-DA672F35846E}" srcOrd="0" destOrd="0" presId="urn:microsoft.com/office/officeart/2005/8/layout/hierarchy1"/>
    <dgm:cxn modelId="{D94904F4-82AD-42B0-BABB-F032C0772704}" type="presParOf" srcId="{4602AD5F-C1EF-42F9-9590-BF2C100757EA}" destId="{EA808705-8500-481D-9BE7-00F294C31438}" srcOrd="1" destOrd="0" presId="urn:microsoft.com/office/officeart/2005/8/layout/hierarchy1"/>
    <dgm:cxn modelId="{E6D9D45B-2A01-46E6-83D9-91C2B93BB9AB}" type="presParOf" srcId="{6CBE69F5-1DCF-4C39-B124-D54E842E11A4}" destId="{81BB3F2C-3C9B-49B3-A932-28B5001C77D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74E5CEF-ED94-4484-97D2-5615F2D76E7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48AE5FB-EEC3-4EDC-81EA-5B774D7FEF1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Privacy &amp; Data Issues</a:t>
          </a:r>
          <a:endParaRPr lang="en-US"/>
        </a:p>
      </dgm:t>
    </dgm:pt>
    <dgm:pt modelId="{F4B6E01E-B353-4141-BFCE-8C0FAD49B0D5}" type="parTrans" cxnId="{8DA87303-59CE-40AD-A6E1-C8D02D03947A}">
      <dgm:prSet/>
      <dgm:spPr/>
      <dgm:t>
        <a:bodyPr/>
        <a:lstStyle/>
        <a:p>
          <a:endParaRPr lang="en-US"/>
        </a:p>
      </dgm:t>
    </dgm:pt>
    <dgm:pt modelId="{045B7A9A-0F29-432D-A7BF-A0B0BB0018E8}" type="sibTrans" cxnId="{8DA87303-59CE-40AD-A6E1-C8D02D03947A}">
      <dgm:prSet/>
      <dgm:spPr/>
      <dgm:t>
        <a:bodyPr/>
        <a:lstStyle/>
        <a:p>
          <a:endParaRPr lang="en-US"/>
        </a:p>
      </dgm:t>
    </dgm:pt>
    <dgm:pt modelId="{F1C9CDEF-307B-442B-BADF-6448A398B28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High Costs.</a:t>
          </a:r>
          <a:endParaRPr lang="en-US"/>
        </a:p>
      </dgm:t>
    </dgm:pt>
    <dgm:pt modelId="{5A88642A-E3FD-45FE-8E1D-9834C908143C}" type="parTrans" cxnId="{325018E4-D1F6-4F5F-B3AF-6D92A65A030C}">
      <dgm:prSet/>
      <dgm:spPr/>
      <dgm:t>
        <a:bodyPr/>
        <a:lstStyle/>
        <a:p>
          <a:endParaRPr lang="en-US"/>
        </a:p>
      </dgm:t>
    </dgm:pt>
    <dgm:pt modelId="{65F27419-9B67-49B4-916A-A21049C3A719}" type="sibTrans" cxnId="{325018E4-D1F6-4F5F-B3AF-6D92A65A030C}">
      <dgm:prSet/>
      <dgm:spPr/>
      <dgm:t>
        <a:bodyPr/>
        <a:lstStyle/>
        <a:p>
          <a:endParaRPr lang="en-US"/>
        </a:p>
      </dgm:t>
    </dgm:pt>
    <dgm:pt modelId="{2E1F9857-7D2E-4065-86C3-E4C07D21C2F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Need for Adaptation</a:t>
          </a:r>
          <a:endParaRPr lang="en-US"/>
        </a:p>
      </dgm:t>
    </dgm:pt>
    <dgm:pt modelId="{D0FA3B5C-31A1-46CC-B741-B16775D93F25}" type="parTrans" cxnId="{55246E69-1868-41D8-A38C-53EA348C2C9F}">
      <dgm:prSet/>
      <dgm:spPr/>
      <dgm:t>
        <a:bodyPr/>
        <a:lstStyle/>
        <a:p>
          <a:endParaRPr lang="en-US"/>
        </a:p>
      </dgm:t>
    </dgm:pt>
    <dgm:pt modelId="{20740AE4-D931-44C3-838A-5BA7E84C2ACA}" type="sibTrans" cxnId="{55246E69-1868-41D8-A38C-53EA348C2C9F}">
      <dgm:prSet/>
      <dgm:spPr/>
      <dgm:t>
        <a:bodyPr/>
        <a:lstStyle/>
        <a:p>
          <a:endParaRPr lang="en-US"/>
        </a:p>
      </dgm:t>
    </dgm:pt>
    <dgm:pt modelId="{C5CE4F08-04E3-4FB4-81C8-D374167128E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Operational Disruptions</a:t>
          </a:r>
          <a:endParaRPr lang="en-US"/>
        </a:p>
      </dgm:t>
    </dgm:pt>
    <dgm:pt modelId="{BF643FEE-0954-4EA1-9792-D7558E29FDB6}" type="parTrans" cxnId="{570B154F-4559-4C9E-9863-8EC1AE1291AE}">
      <dgm:prSet/>
      <dgm:spPr/>
      <dgm:t>
        <a:bodyPr/>
        <a:lstStyle/>
        <a:p>
          <a:endParaRPr lang="en-US"/>
        </a:p>
      </dgm:t>
    </dgm:pt>
    <dgm:pt modelId="{92AB275E-20DC-4C76-988E-1F827F66D832}" type="sibTrans" cxnId="{570B154F-4559-4C9E-9863-8EC1AE1291AE}">
      <dgm:prSet/>
      <dgm:spPr/>
      <dgm:t>
        <a:bodyPr/>
        <a:lstStyle/>
        <a:p>
          <a:endParaRPr lang="en-US"/>
        </a:p>
      </dgm:t>
    </dgm:pt>
    <dgm:pt modelId="{647D4606-56E9-40D8-9FD0-E9B0A9F9EB70}" type="pres">
      <dgm:prSet presAssocID="{574E5CEF-ED94-4484-97D2-5615F2D76E7D}" presName="root" presStyleCnt="0">
        <dgm:presLayoutVars>
          <dgm:dir/>
          <dgm:resizeHandles val="exact"/>
        </dgm:presLayoutVars>
      </dgm:prSet>
      <dgm:spPr/>
    </dgm:pt>
    <dgm:pt modelId="{495442AB-B09D-4526-9CE5-FD16A21830D8}" type="pres">
      <dgm:prSet presAssocID="{648AE5FB-EEC3-4EDC-81EA-5B774D7FEF19}" presName="compNode" presStyleCnt="0"/>
      <dgm:spPr/>
    </dgm:pt>
    <dgm:pt modelId="{08078E30-775F-41F1-82AD-68B595969A29}" type="pres">
      <dgm:prSet presAssocID="{648AE5FB-EEC3-4EDC-81EA-5B774D7FEF19}" presName="bgRect" presStyleLbl="bgShp" presStyleIdx="0" presStyleCnt="4"/>
      <dgm:spPr/>
    </dgm:pt>
    <dgm:pt modelId="{CB021CB7-90F4-4B06-A11B-C9648F530E05}" type="pres">
      <dgm:prSet presAssocID="{648AE5FB-EEC3-4EDC-81EA-5B774D7FEF1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curity Camera Sign"/>
        </a:ext>
      </dgm:extLst>
    </dgm:pt>
    <dgm:pt modelId="{E84BCBFD-A03F-478D-91EE-3AFA9EE64677}" type="pres">
      <dgm:prSet presAssocID="{648AE5FB-EEC3-4EDC-81EA-5B774D7FEF19}" presName="spaceRect" presStyleCnt="0"/>
      <dgm:spPr/>
    </dgm:pt>
    <dgm:pt modelId="{869F938C-96D4-4A42-8A41-3F22D91CCFB2}" type="pres">
      <dgm:prSet presAssocID="{648AE5FB-EEC3-4EDC-81EA-5B774D7FEF19}" presName="parTx" presStyleLbl="revTx" presStyleIdx="0" presStyleCnt="4">
        <dgm:presLayoutVars>
          <dgm:chMax val="0"/>
          <dgm:chPref val="0"/>
        </dgm:presLayoutVars>
      </dgm:prSet>
      <dgm:spPr/>
    </dgm:pt>
    <dgm:pt modelId="{6FCB8C3F-CFB2-4F09-A2EF-9F701D55924A}" type="pres">
      <dgm:prSet presAssocID="{045B7A9A-0F29-432D-A7BF-A0B0BB0018E8}" presName="sibTrans" presStyleCnt="0"/>
      <dgm:spPr/>
    </dgm:pt>
    <dgm:pt modelId="{E6715DDB-522C-43FE-82D8-FB1C3FD7F466}" type="pres">
      <dgm:prSet presAssocID="{F1C9CDEF-307B-442B-BADF-6448A398B286}" presName="compNode" presStyleCnt="0"/>
      <dgm:spPr/>
    </dgm:pt>
    <dgm:pt modelId="{5B3BAD6B-2670-4BDF-861E-6E25DA9234F1}" type="pres">
      <dgm:prSet presAssocID="{F1C9CDEF-307B-442B-BADF-6448A398B286}" presName="bgRect" presStyleLbl="bgShp" presStyleIdx="1" presStyleCnt="4"/>
      <dgm:spPr/>
    </dgm:pt>
    <dgm:pt modelId="{17CDB3D2-79E0-4D35-91EB-60A1DF4254FA}" type="pres">
      <dgm:prSet presAssocID="{F1C9CDEF-307B-442B-BADF-6448A398B28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CE5FCC76-529D-4D84-83F4-27C79ED97A96}" type="pres">
      <dgm:prSet presAssocID="{F1C9CDEF-307B-442B-BADF-6448A398B286}" presName="spaceRect" presStyleCnt="0"/>
      <dgm:spPr/>
    </dgm:pt>
    <dgm:pt modelId="{AEB51CB7-E0FC-4D8B-B260-F51BD2F66F69}" type="pres">
      <dgm:prSet presAssocID="{F1C9CDEF-307B-442B-BADF-6448A398B286}" presName="parTx" presStyleLbl="revTx" presStyleIdx="1" presStyleCnt="4">
        <dgm:presLayoutVars>
          <dgm:chMax val="0"/>
          <dgm:chPref val="0"/>
        </dgm:presLayoutVars>
      </dgm:prSet>
      <dgm:spPr/>
    </dgm:pt>
    <dgm:pt modelId="{2D27D2CA-BEE2-4DF9-A164-60FB4D5D579F}" type="pres">
      <dgm:prSet presAssocID="{65F27419-9B67-49B4-916A-A21049C3A719}" presName="sibTrans" presStyleCnt="0"/>
      <dgm:spPr/>
    </dgm:pt>
    <dgm:pt modelId="{546D4F62-22DA-4ECA-AC7A-62C599894895}" type="pres">
      <dgm:prSet presAssocID="{2E1F9857-7D2E-4065-86C3-E4C07D21C2FF}" presName="compNode" presStyleCnt="0"/>
      <dgm:spPr/>
    </dgm:pt>
    <dgm:pt modelId="{16B97B3E-9B85-4E06-863B-A78C92280F16}" type="pres">
      <dgm:prSet presAssocID="{2E1F9857-7D2E-4065-86C3-E4C07D21C2FF}" presName="bgRect" presStyleLbl="bgShp" presStyleIdx="2" presStyleCnt="4"/>
      <dgm:spPr/>
    </dgm:pt>
    <dgm:pt modelId="{A28B261D-67FE-4EDA-B083-F71A8F1665DE}" type="pres">
      <dgm:prSet presAssocID="{2E1F9857-7D2E-4065-86C3-E4C07D21C2F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0D487B5F-16B5-4696-BC08-07513B5B0F3E}" type="pres">
      <dgm:prSet presAssocID="{2E1F9857-7D2E-4065-86C3-E4C07D21C2FF}" presName="spaceRect" presStyleCnt="0"/>
      <dgm:spPr/>
    </dgm:pt>
    <dgm:pt modelId="{7D4B7F59-A77A-4180-B2D0-F43C4AAA5E31}" type="pres">
      <dgm:prSet presAssocID="{2E1F9857-7D2E-4065-86C3-E4C07D21C2FF}" presName="parTx" presStyleLbl="revTx" presStyleIdx="2" presStyleCnt="4">
        <dgm:presLayoutVars>
          <dgm:chMax val="0"/>
          <dgm:chPref val="0"/>
        </dgm:presLayoutVars>
      </dgm:prSet>
      <dgm:spPr/>
    </dgm:pt>
    <dgm:pt modelId="{C28C18F3-461B-4799-8CDC-14418641ABEF}" type="pres">
      <dgm:prSet presAssocID="{20740AE4-D931-44C3-838A-5BA7E84C2ACA}" presName="sibTrans" presStyleCnt="0"/>
      <dgm:spPr/>
    </dgm:pt>
    <dgm:pt modelId="{F4EB4C29-6092-4FCB-BCCD-3D4890BBBEB0}" type="pres">
      <dgm:prSet presAssocID="{C5CE4F08-04E3-4FB4-81C8-D374167128E1}" presName="compNode" presStyleCnt="0"/>
      <dgm:spPr/>
    </dgm:pt>
    <dgm:pt modelId="{A603CAC0-4CE6-457A-9560-4B925E592ABE}" type="pres">
      <dgm:prSet presAssocID="{C5CE4F08-04E3-4FB4-81C8-D374167128E1}" presName="bgRect" presStyleLbl="bgShp" presStyleIdx="3" presStyleCnt="4"/>
      <dgm:spPr/>
    </dgm:pt>
    <dgm:pt modelId="{72D9AB4F-49FD-4F84-94B7-447D360E7218}" type="pres">
      <dgm:prSet presAssocID="{C5CE4F08-04E3-4FB4-81C8-D374167128E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5096D4F4-85A6-4845-9EBA-4B2B254B6786}" type="pres">
      <dgm:prSet presAssocID="{C5CE4F08-04E3-4FB4-81C8-D374167128E1}" presName="spaceRect" presStyleCnt="0"/>
      <dgm:spPr/>
    </dgm:pt>
    <dgm:pt modelId="{961CE5D4-3485-470E-9D5B-2B3322C1BB32}" type="pres">
      <dgm:prSet presAssocID="{C5CE4F08-04E3-4FB4-81C8-D374167128E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DA87303-59CE-40AD-A6E1-C8D02D03947A}" srcId="{574E5CEF-ED94-4484-97D2-5615F2D76E7D}" destId="{648AE5FB-EEC3-4EDC-81EA-5B774D7FEF19}" srcOrd="0" destOrd="0" parTransId="{F4B6E01E-B353-4141-BFCE-8C0FAD49B0D5}" sibTransId="{045B7A9A-0F29-432D-A7BF-A0B0BB0018E8}"/>
    <dgm:cxn modelId="{55246E69-1868-41D8-A38C-53EA348C2C9F}" srcId="{574E5CEF-ED94-4484-97D2-5615F2D76E7D}" destId="{2E1F9857-7D2E-4065-86C3-E4C07D21C2FF}" srcOrd="2" destOrd="0" parTransId="{D0FA3B5C-31A1-46CC-B741-B16775D93F25}" sibTransId="{20740AE4-D931-44C3-838A-5BA7E84C2ACA}"/>
    <dgm:cxn modelId="{570B154F-4559-4C9E-9863-8EC1AE1291AE}" srcId="{574E5CEF-ED94-4484-97D2-5615F2D76E7D}" destId="{C5CE4F08-04E3-4FB4-81C8-D374167128E1}" srcOrd="3" destOrd="0" parTransId="{BF643FEE-0954-4EA1-9792-D7558E29FDB6}" sibTransId="{92AB275E-20DC-4C76-988E-1F827F66D832}"/>
    <dgm:cxn modelId="{C9983F95-8EE7-4AB1-81A9-553A8897AEF5}" type="presOf" srcId="{C5CE4F08-04E3-4FB4-81C8-D374167128E1}" destId="{961CE5D4-3485-470E-9D5B-2B3322C1BB32}" srcOrd="0" destOrd="0" presId="urn:microsoft.com/office/officeart/2018/2/layout/IconVerticalSolidList"/>
    <dgm:cxn modelId="{1599AD98-2947-45D7-9E1C-4AFFF1CDDD25}" type="presOf" srcId="{F1C9CDEF-307B-442B-BADF-6448A398B286}" destId="{AEB51CB7-E0FC-4D8B-B260-F51BD2F66F69}" srcOrd="0" destOrd="0" presId="urn:microsoft.com/office/officeart/2018/2/layout/IconVerticalSolidList"/>
    <dgm:cxn modelId="{9F4B41B8-9F62-4F94-923E-07F0EAB22FBE}" type="presOf" srcId="{2E1F9857-7D2E-4065-86C3-E4C07D21C2FF}" destId="{7D4B7F59-A77A-4180-B2D0-F43C4AAA5E31}" srcOrd="0" destOrd="0" presId="urn:microsoft.com/office/officeart/2018/2/layout/IconVerticalSolidList"/>
    <dgm:cxn modelId="{F81B36DF-E298-423C-9E5D-1F0C314C666A}" type="presOf" srcId="{574E5CEF-ED94-4484-97D2-5615F2D76E7D}" destId="{647D4606-56E9-40D8-9FD0-E9B0A9F9EB70}" srcOrd="0" destOrd="0" presId="urn:microsoft.com/office/officeart/2018/2/layout/IconVerticalSolidList"/>
    <dgm:cxn modelId="{AF18F6E1-B333-4CBF-803C-725550112B20}" type="presOf" srcId="{648AE5FB-EEC3-4EDC-81EA-5B774D7FEF19}" destId="{869F938C-96D4-4A42-8A41-3F22D91CCFB2}" srcOrd="0" destOrd="0" presId="urn:microsoft.com/office/officeart/2018/2/layout/IconVerticalSolidList"/>
    <dgm:cxn modelId="{325018E4-D1F6-4F5F-B3AF-6D92A65A030C}" srcId="{574E5CEF-ED94-4484-97D2-5615F2D76E7D}" destId="{F1C9CDEF-307B-442B-BADF-6448A398B286}" srcOrd="1" destOrd="0" parTransId="{5A88642A-E3FD-45FE-8E1D-9834C908143C}" sibTransId="{65F27419-9B67-49B4-916A-A21049C3A719}"/>
    <dgm:cxn modelId="{29E1E2BF-F55C-44FE-9270-73BA6F5DAD1B}" type="presParOf" srcId="{647D4606-56E9-40D8-9FD0-E9B0A9F9EB70}" destId="{495442AB-B09D-4526-9CE5-FD16A21830D8}" srcOrd="0" destOrd="0" presId="urn:microsoft.com/office/officeart/2018/2/layout/IconVerticalSolidList"/>
    <dgm:cxn modelId="{99771BC9-C38C-4005-87B3-D47A5DC7758E}" type="presParOf" srcId="{495442AB-B09D-4526-9CE5-FD16A21830D8}" destId="{08078E30-775F-41F1-82AD-68B595969A29}" srcOrd="0" destOrd="0" presId="urn:microsoft.com/office/officeart/2018/2/layout/IconVerticalSolidList"/>
    <dgm:cxn modelId="{846091A8-0006-4059-9625-F818E9348E3C}" type="presParOf" srcId="{495442AB-B09D-4526-9CE5-FD16A21830D8}" destId="{CB021CB7-90F4-4B06-A11B-C9648F530E05}" srcOrd="1" destOrd="0" presId="urn:microsoft.com/office/officeart/2018/2/layout/IconVerticalSolidList"/>
    <dgm:cxn modelId="{C0915BF1-0B7F-44A3-A346-B101E6C66CD1}" type="presParOf" srcId="{495442AB-B09D-4526-9CE5-FD16A21830D8}" destId="{E84BCBFD-A03F-478D-91EE-3AFA9EE64677}" srcOrd="2" destOrd="0" presId="urn:microsoft.com/office/officeart/2018/2/layout/IconVerticalSolidList"/>
    <dgm:cxn modelId="{AA8899F4-F4F6-442B-9582-F650901D6304}" type="presParOf" srcId="{495442AB-B09D-4526-9CE5-FD16A21830D8}" destId="{869F938C-96D4-4A42-8A41-3F22D91CCFB2}" srcOrd="3" destOrd="0" presId="urn:microsoft.com/office/officeart/2018/2/layout/IconVerticalSolidList"/>
    <dgm:cxn modelId="{1DBA2E13-01DF-400D-BF19-6226F35E9B4F}" type="presParOf" srcId="{647D4606-56E9-40D8-9FD0-E9B0A9F9EB70}" destId="{6FCB8C3F-CFB2-4F09-A2EF-9F701D55924A}" srcOrd="1" destOrd="0" presId="urn:microsoft.com/office/officeart/2018/2/layout/IconVerticalSolidList"/>
    <dgm:cxn modelId="{EA4D6100-CB63-48BF-845F-2F85FCD12F51}" type="presParOf" srcId="{647D4606-56E9-40D8-9FD0-E9B0A9F9EB70}" destId="{E6715DDB-522C-43FE-82D8-FB1C3FD7F466}" srcOrd="2" destOrd="0" presId="urn:microsoft.com/office/officeart/2018/2/layout/IconVerticalSolidList"/>
    <dgm:cxn modelId="{86AA8062-4D1C-4178-813E-CD2FBE3D3673}" type="presParOf" srcId="{E6715DDB-522C-43FE-82D8-FB1C3FD7F466}" destId="{5B3BAD6B-2670-4BDF-861E-6E25DA9234F1}" srcOrd="0" destOrd="0" presId="urn:microsoft.com/office/officeart/2018/2/layout/IconVerticalSolidList"/>
    <dgm:cxn modelId="{56AF2B29-9021-4DA5-B880-28182C42385D}" type="presParOf" srcId="{E6715DDB-522C-43FE-82D8-FB1C3FD7F466}" destId="{17CDB3D2-79E0-4D35-91EB-60A1DF4254FA}" srcOrd="1" destOrd="0" presId="urn:microsoft.com/office/officeart/2018/2/layout/IconVerticalSolidList"/>
    <dgm:cxn modelId="{50D727B4-32E9-4A0A-A185-3B9E77523D56}" type="presParOf" srcId="{E6715DDB-522C-43FE-82D8-FB1C3FD7F466}" destId="{CE5FCC76-529D-4D84-83F4-27C79ED97A96}" srcOrd="2" destOrd="0" presId="urn:microsoft.com/office/officeart/2018/2/layout/IconVerticalSolidList"/>
    <dgm:cxn modelId="{565BA8A9-E274-4E14-86A1-F08F34B00F18}" type="presParOf" srcId="{E6715DDB-522C-43FE-82D8-FB1C3FD7F466}" destId="{AEB51CB7-E0FC-4D8B-B260-F51BD2F66F69}" srcOrd="3" destOrd="0" presId="urn:microsoft.com/office/officeart/2018/2/layout/IconVerticalSolidList"/>
    <dgm:cxn modelId="{18EC7522-BBA1-4AB6-9456-088D96210680}" type="presParOf" srcId="{647D4606-56E9-40D8-9FD0-E9B0A9F9EB70}" destId="{2D27D2CA-BEE2-4DF9-A164-60FB4D5D579F}" srcOrd="3" destOrd="0" presId="urn:microsoft.com/office/officeart/2018/2/layout/IconVerticalSolidList"/>
    <dgm:cxn modelId="{2E3A0F02-ADC3-4E99-84C9-8A640D460355}" type="presParOf" srcId="{647D4606-56E9-40D8-9FD0-E9B0A9F9EB70}" destId="{546D4F62-22DA-4ECA-AC7A-62C599894895}" srcOrd="4" destOrd="0" presId="urn:microsoft.com/office/officeart/2018/2/layout/IconVerticalSolidList"/>
    <dgm:cxn modelId="{680665C1-2AE8-4FBE-B065-1C08FDB70B62}" type="presParOf" srcId="{546D4F62-22DA-4ECA-AC7A-62C599894895}" destId="{16B97B3E-9B85-4E06-863B-A78C92280F16}" srcOrd="0" destOrd="0" presId="urn:microsoft.com/office/officeart/2018/2/layout/IconVerticalSolidList"/>
    <dgm:cxn modelId="{F70E4A24-9FBD-472C-9C04-BA77C575BC68}" type="presParOf" srcId="{546D4F62-22DA-4ECA-AC7A-62C599894895}" destId="{A28B261D-67FE-4EDA-B083-F71A8F1665DE}" srcOrd="1" destOrd="0" presId="urn:microsoft.com/office/officeart/2018/2/layout/IconVerticalSolidList"/>
    <dgm:cxn modelId="{5B2754B0-BA5A-4190-9564-C1C8CE6E1E4D}" type="presParOf" srcId="{546D4F62-22DA-4ECA-AC7A-62C599894895}" destId="{0D487B5F-16B5-4696-BC08-07513B5B0F3E}" srcOrd="2" destOrd="0" presId="urn:microsoft.com/office/officeart/2018/2/layout/IconVerticalSolidList"/>
    <dgm:cxn modelId="{59A61D74-6FE2-4451-BFFA-C654932C57EE}" type="presParOf" srcId="{546D4F62-22DA-4ECA-AC7A-62C599894895}" destId="{7D4B7F59-A77A-4180-B2D0-F43C4AAA5E31}" srcOrd="3" destOrd="0" presId="urn:microsoft.com/office/officeart/2018/2/layout/IconVerticalSolidList"/>
    <dgm:cxn modelId="{1B54D932-C6DD-42C3-BB0E-A7B18F012BDE}" type="presParOf" srcId="{647D4606-56E9-40D8-9FD0-E9B0A9F9EB70}" destId="{C28C18F3-461B-4799-8CDC-14418641ABEF}" srcOrd="5" destOrd="0" presId="urn:microsoft.com/office/officeart/2018/2/layout/IconVerticalSolidList"/>
    <dgm:cxn modelId="{A041D39E-5519-4ED3-A2FA-8EA61F0AB2A1}" type="presParOf" srcId="{647D4606-56E9-40D8-9FD0-E9B0A9F9EB70}" destId="{F4EB4C29-6092-4FCB-BCCD-3D4890BBBEB0}" srcOrd="6" destOrd="0" presId="urn:microsoft.com/office/officeart/2018/2/layout/IconVerticalSolidList"/>
    <dgm:cxn modelId="{32E06F92-1DEC-4218-A885-0426B95FEF7B}" type="presParOf" srcId="{F4EB4C29-6092-4FCB-BCCD-3D4890BBBEB0}" destId="{A603CAC0-4CE6-457A-9560-4B925E592ABE}" srcOrd="0" destOrd="0" presId="urn:microsoft.com/office/officeart/2018/2/layout/IconVerticalSolidList"/>
    <dgm:cxn modelId="{E3FA9580-3B26-4B3A-9533-030921A70A47}" type="presParOf" srcId="{F4EB4C29-6092-4FCB-BCCD-3D4890BBBEB0}" destId="{72D9AB4F-49FD-4F84-94B7-447D360E7218}" srcOrd="1" destOrd="0" presId="urn:microsoft.com/office/officeart/2018/2/layout/IconVerticalSolidList"/>
    <dgm:cxn modelId="{A25D0C30-AA8B-4033-AE14-FD0DD9C20DC8}" type="presParOf" srcId="{F4EB4C29-6092-4FCB-BCCD-3D4890BBBEB0}" destId="{5096D4F4-85A6-4845-9EBA-4B2B254B6786}" srcOrd="2" destOrd="0" presId="urn:microsoft.com/office/officeart/2018/2/layout/IconVerticalSolidList"/>
    <dgm:cxn modelId="{80764E66-96F9-41BE-9511-27BADD3D739D}" type="presParOf" srcId="{F4EB4C29-6092-4FCB-BCCD-3D4890BBBEB0}" destId="{961CE5D4-3485-470E-9D5B-2B3322C1BB3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B70FA0F-BC3E-4C44-B45C-385773E7A836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8D3C37A-5E29-4ADD-8629-32E62BCBC2A8}">
      <dgm:prSet/>
      <dgm:spPr/>
      <dgm:t>
        <a:bodyPr/>
        <a:lstStyle/>
        <a:p>
          <a:r>
            <a:rPr lang="en-US"/>
            <a:t>Political</a:t>
          </a:r>
        </a:p>
      </dgm:t>
    </dgm:pt>
    <dgm:pt modelId="{2130BEB6-C09F-4D27-AD66-E9475818F00F}" type="parTrans" cxnId="{45262EAE-6870-4A20-B3B2-04ACDCE57841}">
      <dgm:prSet/>
      <dgm:spPr/>
      <dgm:t>
        <a:bodyPr/>
        <a:lstStyle/>
        <a:p>
          <a:endParaRPr lang="en-US"/>
        </a:p>
      </dgm:t>
    </dgm:pt>
    <dgm:pt modelId="{10E1AAEE-8273-4B1B-8923-6C850402A6F5}" type="sibTrans" cxnId="{45262EAE-6870-4A20-B3B2-04ACDCE57841}">
      <dgm:prSet/>
      <dgm:spPr/>
      <dgm:t>
        <a:bodyPr/>
        <a:lstStyle/>
        <a:p>
          <a:endParaRPr lang="en-US"/>
        </a:p>
      </dgm:t>
    </dgm:pt>
    <dgm:pt modelId="{46CF5D62-0447-496A-96FE-4BFED2B112F4}">
      <dgm:prSet/>
      <dgm:spPr/>
      <dgm:t>
        <a:bodyPr/>
        <a:lstStyle/>
        <a:p>
          <a:r>
            <a:rPr lang="en-US"/>
            <a:t>Economic</a:t>
          </a:r>
        </a:p>
      </dgm:t>
    </dgm:pt>
    <dgm:pt modelId="{EFD92ED7-247C-4D50-8946-790C95F52E00}" type="parTrans" cxnId="{1D3B1AF9-8EFA-47B2-B24C-473F919706FA}">
      <dgm:prSet/>
      <dgm:spPr/>
      <dgm:t>
        <a:bodyPr/>
        <a:lstStyle/>
        <a:p>
          <a:endParaRPr lang="en-US"/>
        </a:p>
      </dgm:t>
    </dgm:pt>
    <dgm:pt modelId="{A92538DA-C089-44C7-BAA3-2657BF015AF0}" type="sibTrans" cxnId="{1D3B1AF9-8EFA-47B2-B24C-473F919706FA}">
      <dgm:prSet/>
      <dgm:spPr/>
      <dgm:t>
        <a:bodyPr/>
        <a:lstStyle/>
        <a:p>
          <a:endParaRPr lang="en-US"/>
        </a:p>
      </dgm:t>
    </dgm:pt>
    <dgm:pt modelId="{D1029086-9CBD-47FD-A2D2-5BA58BAF6B10}">
      <dgm:prSet/>
      <dgm:spPr/>
      <dgm:t>
        <a:bodyPr/>
        <a:lstStyle/>
        <a:p>
          <a:r>
            <a:rPr lang="en-US"/>
            <a:t>Social</a:t>
          </a:r>
        </a:p>
      </dgm:t>
    </dgm:pt>
    <dgm:pt modelId="{E21BD964-19CA-4DD6-A44C-AD40039CB270}" type="parTrans" cxnId="{4F9A2B03-35A5-4A8A-845A-A54A852A365D}">
      <dgm:prSet/>
      <dgm:spPr/>
      <dgm:t>
        <a:bodyPr/>
        <a:lstStyle/>
        <a:p>
          <a:endParaRPr lang="en-US"/>
        </a:p>
      </dgm:t>
    </dgm:pt>
    <dgm:pt modelId="{DBC94EDC-83EB-49A4-8775-9CCC50AA1CB3}" type="sibTrans" cxnId="{4F9A2B03-35A5-4A8A-845A-A54A852A365D}">
      <dgm:prSet/>
      <dgm:spPr/>
      <dgm:t>
        <a:bodyPr/>
        <a:lstStyle/>
        <a:p>
          <a:endParaRPr lang="en-US"/>
        </a:p>
      </dgm:t>
    </dgm:pt>
    <dgm:pt modelId="{540802F2-FB3F-4B9B-AD4B-59ACBF023117}">
      <dgm:prSet/>
      <dgm:spPr/>
      <dgm:t>
        <a:bodyPr/>
        <a:lstStyle/>
        <a:p>
          <a:r>
            <a:rPr lang="en-US"/>
            <a:t>Technological</a:t>
          </a:r>
        </a:p>
      </dgm:t>
    </dgm:pt>
    <dgm:pt modelId="{33D56475-9320-433F-A135-4A56175E8246}" type="parTrans" cxnId="{702AAC07-5EAC-4C82-A8CE-5A94DE536303}">
      <dgm:prSet/>
      <dgm:spPr/>
      <dgm:t>
        <a:bodyPr/>
        <a:lstStyle/>
        <a:p>
          <a:endParaRPr lang="en-US"/>
        </a:p>
      </dgm:t>
    </dgm:pt>
    <dgm:pt modelId="{051EF942-E9CB-4243-985D-56411A3BAF04}" type="sibTrans" cxnId="{702AAC07-5EAC-4C82-A8CE-5A94DE536303}">
      <dgm:prSet/>
      <dgm:spPr/>
      <dgm:t>
        <a:bodyPr/>
        <a:lstStyle/>
        <a:p>
          <a:endParaRPr lang="en-US"/>
        </a:p>
      </dgm:t>
    </dgm:pt>
    <dgm:pt modelId="{08CDEFB2-8647-44A7-BEFD-84B237ACB734}">
      <dgm:prSet/>
      <dgm:spPr/>
      <dgm:t>
        <a:bodyPr/>
        <a:lstStyle/>
        <a:p>
          <a:r>
            <a:rPr lang="en-US"/>
            <a:t>Environmental</a:t>
          </a:r>
        </a:p>
      </dgm:t>
    </dgm:pt>
    <dgm:pt modelId="{3D189A6E-9142-473B-B169-715F44E936F2}" type="parTrans" cxnId="{3B260F51-7AB5-4CB1-BB13-AE4353E30B3E}">
      <dgm:prSet/>
      <dgm:spPr/>
      <dgm:t>
        <a:bodyPr/>
        <a:lstStyle/>
        <a:p>
          <a:endParaRPr lang="en-US"/>
        </a:p>
      </dgm:t>
    </dgm:pt>
    <dgm:pt modelId="{03542B74-CA4D-4DC0-A26E-ED9191DB3008}" type="sibTrans" cxnId="{3B260F51-7AB5-4CB1-BB13-AE4353E30B3E}">
      <dgm:prSet/>
      <dgm:spPr/>
      <dgm:t>
        <a:bodyPr/>
        <a:lstStyle/>
        <a:p>
          <a:endParaRPr lang="en-US"/>
        </a:p>
      </dgm:t>
    </dgm:pt>
    <dgm:pt modelId="{9AA452BB-93DF-4A86-AC54-3224D1E3C542}">
      <dgm:prSet/>
      <dgm:spPr/>
      <dgm:t>
        <a:bodyPr/>
        <a:lstStyle/>
        <a:p>
          <a:r>
            <a:rPr lang="en-US"/>
            <a:t>Legal</a:t>
          </a:r>
        </a:p>
      </dgm:t>
    </dgm:pt>
    <dgm:pt modelId="{4F85306C-CD97-4DC6-BC1D-B301159752FC}" type="parTrans" cxnId="{F1A0471B-06B6-402C-BFA5-87A11800AE91}">
      <dgm:prSet/>
      <dgm:spPr/>
      <dgm:t>
        <a:bodyPr/>
        <a:lstStyle/>
        <a:p>
          <a:endParaRPr lang="en-US"/>
        </a:p>
      </dgm:t>
    </dgm:pt>
    <dgm:pt modelId="{CBE251C0-5DD7-4BEA-8D77-8AB7035E9D2A}" type="sibTrans" cxnId="{F1A0471B-06B6-402C-BFA5-87A11800AE91}">
      <dgm:prSet/>
      <dgm:spPr/>
      <dgm:t>
        <a:bodyPr/>
        <a:lstStyle/>
        <a:p>
          <a:endParaRPr lang="en-US"/>
        </a:p>
      </dgm:t>
    </dgm:pt>
    <dgm:pt modelId="{8F993F27-6909-4DF1-81C6-C38C77AE0095}" type="pres">
      <dgm:prSet presAssocID="{2B70FA0F-BC3E-4C44-B45C-385773E7A836}" presName="diagram" presStyleCnt="0">
        <dgm:presLayoutVars>
          <dgm:dir/>
          <dgm:resizeHandles val="exact"/>
        </dgm:presLayoutVars>
      </dgm:prSet>
      <dgm:spPr/>
    </dgm:pt>
    <dgm:pt modelId="{0BB6CB2E-2C3E-41CA-9C78-B16294FE034F}" type="pres">
      <dgm:prSet presAssocID="{E8D3C37A-5E29-4ADD-8629-32E62BCBC2A8}" presName="node" presStyleLbl="node1" presStyleIdx="0" presStyleCnt="6">
        <dgm:presLayoutVars>
          <dgm:bulletEnabled val="1"/>
        </dgm:presLayoutVars>
      </dgm:prSet>
      <dgm:spPr/>
    </dgm:pt>
    <dgm:pt modelId="{367B9AB5-3156-48E1-A7EB-BF521F755F81}" type="pres">
      <dgm:prSet presAssocID="{10E1AAEE-8273-4B1B-8923-6C850402A6F5}" presName="sibTrans" presStyleCnt="0"/>
      <dgm:spPr/>
    </dgm:pt>
    <dgm:pt modelId="{B8251877-4000-43F6-9534-22ADA900AD07}" type="pres">
      <dgm:prSet presAssocID="{46CF5D62-0447-496A-96FE-4BFED2B112F4}" presName="node" presStyleLbl="node1" presStyleIdx="1" presStyleCnt="6">
        <dgm:presLayoutVars>
          <dgm:bulletEnabled val="1"/>
        </dgm:presLayoutVars>
      </dgm:prSet>
      <dgm:spPr/>
    </dgm:pt>
    <dgm:pt modelId="{4CC5422F-7409-4EAE-A7CE-89A5E4AEFA54}" type="pres">
      <dgm:prSet presAssocID="{A92538DA-C089-44C7-BAA3-2657BF015AF0}" presName="sibTrans" presStyleCnt="0"/>
      <dgm:spPr/>
    </dgm:pt>
    <dgm:pt modelId="{EB8D7468-DE93-4337-83B9-7059A02DA8CF}" type="pres">
      <dgm:prSet presAssocID="{D1029086-9CBD-47FD-A2D2-5BA58BAF6B10}" presName="node" presStyleLbl="node1" presStyleIdx="2" presStyleCnt="6">
        <dgm:presLayoutVars>
          <dgm:bulletEnabled val="1"/>
        </dgm:presLayoutVars>
      </dgm:prSet>
      <dgm:spPr/>
    </dgm:pt>
    <dgm:pt modelId="{5EA51B3A-20AE-45F5-9789-1494388045E3}" type="pres">
      <dgm:prSet presAssocID="{DBC94EDC-83EB-49A4-8775-9CCC50AA1CB3}" presName="sibTrans" presStyleCnt="0"/>
      <dgm:spPr/>
    </dgm:pt>
    <dgm:pt modelId="{38A658A0-7977-4BE6-832F-2FE30085B70F}" type="pres">
      <dgm:prSet presAssocID="{540802F2-FB3F-4B9B-AD4B-59ACBF023117}" presName="node" presStyleLbl="node1" presStyleIdx="3" presStyleCnt="6">
        <dgm:presLayoutVars>
          <dgm:bulletEnabled val="1"/>
        </dgm:presLayoutVars>
      </dgm:prSet>
      <dgm:spPr/>
    </dgm:pt>
    <dgm:pt modelId="{9BA2FF01-80F5-4F93-979A-3CD685158749}" type="pres">
      <dgm:prSet presAssocID="{051EF942-E9CB-4243-985D-56411A3BAF04}" presName="sibTrans" presStyleCnt="0"/>
      <dgm:spPr/>
    </dgm:pt>
    <dgm:pt modelId="{78A4923A-7F9E-42E0-8E56-66E40F61C8F2}" type="pres">
      <dgm:prSet presAssocID="{08CDEFB2-8647-44A7-BEFD-84B237ACB734}" presName="node" presStyleLbl="node1" presStyleIdx="4" presStyleCnt="6">
        <dgm:presLayoutVars>
          <dgm:bulletEnabled val="1"/>
        </dgm:presLayoutVars>
      </dgm:prSet>
      <dgm:spPr/>
    </dgm:pt>
    <dgm:pt modelId="{59BC419E-FC99-4D44-A270-438A15B6C5B8}" type="pres">
      <dgm:prSet presAssocID="{03542B74-CA4D-4DC0-A26E-ED9191DB3008}" presName="sibTrans" presStyleCnt="0"/>
      <dgm:spPr/>
    </dgm:pt>
    <dgm:pt modelId="{32CBC601-6E47-46A8-BF70-9C437476BB60}" type="pres">
      <dgm:prSet presAssocID="{9AA452BB-93DF-4A86-AC54-3224D1E3C542}" presName="node" presStyleLbl="node1" presStyleIdx="5" presStyleCnt="6">
        <dgm:presLayoutVars>
          <dgm:bulletEnabled val="1"/>
        </dgm:presLayoutVars>
      </dgm:prSet>
      <dgm:spPr/>
    </dgm:pt>
  </dgm:ptLst>
  <dgm:cxnLst>
    <dgm:cxn modelId="{4F9A2B03-35A5-4A8A-845A-A54A852A365D}" srcId="{2B70FA0F-BC3E-4C44-B45C-385773E7A836}" destId="{D1029086-9CBD-47FD-A2D2-5BA58BAF6B10}" srcOrd="2" destOrd="0" parTransId="{E21BD964-19CA-4DD6-A44C-AD40039CB270}" sibTransId="{DBC94EDC-83EB-49A4-8775-9CCC50AA1CB3}"/>
    <dgm:cxn modelId="{702AAC07-5EAC-4C82-A8CE-5A94DE536303}" srcId="{2B70FA0F-BC3E-4C44-B45C-385773E7A836}" destId="{540802F2-FB3F-4B9B-AD4B-59ACBF023117}" srcOrd="3" destOrd="0" parTransId="{33D56475-9320-433F-A135-4A56175E8246}" sibTransId="{051EF942-E9CB-4243-985D-56411A3BAF04}"/>
    <dgm:cxn modelId="{F1A0471B-06B6-402C-BFA5-87A11800AE91}" srcId="{2B70FA0F-BC3E-4C44-B45C-385773E7A836}" destId="{9AA452BB-93DF-4A86-AC54-3224D1E3C542}" srcOrd="5" destOrd="0" parTransId="{4F85306C-CD97-4DC6-BC1D-B301159752FC}" sibTransId="{CBE251C0-5DD7-4BEA-8D77-8AB7035E9D2A}"/>
    <dgm:cxn modelId="{D241CC5F-395C-4D4E-95FC-5AA9007CBC0B}" type="presOf" srcId="{08CDEFB2-8647-44A7-BEFD-84B237ACB734}" destId="{78A4923A-7F9E-42E0-8E56-66E40F61C8F2}" srcOrd="0" destOrd="0" presId="urn:microsoft.com/office/officeart/2005/8/layout/default"/>
    <dgm:cxn modelId="{3B260F51-7AB5-4CB1-BB13-AE4353E30B3E}" srcId="{2B70FA0F-BC3E-4C44-B45C-385773E7A836}" destId="{08CDEFB2-8647-44A7-BEFD-84B237ACB734}" srcOrd="4" destOrd="0" parTransId="{3D189A6E-9142-473B-B169-715F44E936F2}" sibTransId="{03542B74-CA4D-4DC0-A26E-ED9191DB3008}"/>
    <dgm:cxn modelId="{3022E380-5B81-460C-AD6F-64ECE29D7244}" type="presOf" srcId="{2B70FA0F-BC3E-4C44-B45C-385773E7A836}" destId="{8F993F27-6909-4DF1-81C6-C38C77AE0095}" srcOrd="0" destOrd="0" presId="urn:microsoft.com/office/officeart/2005/8/layout/default"/>
    <dgm:cxn modelId="{1612FBA5-CA9B-4D6F-95C2-2A5F9670DCC6}" type="presOf" srcId="{46CF5D62-0447-496A-96FE-4BFED2B112F4}" destId="{B8251877-4000-43F6-9534-22ADA900AD07}" srcOrd="0" destOrd="0" presId="urn:microsoft.com/office/officeart/2005/8/layout/default"/>
    <dgm:cxn modelId="{45262EAE-6870-4A20-B3B2-04ACDCE57841}" srcId="{2B70FA0F-BC3E-4C44-B45C-385773E7A836}" destId="{E8D3C37A-5E29-4ADD-8629-32E62BCBC2A8}" srcOrd="0" destOrd="0" parTransId="{2130BEB6-C09F-4D27-AD66-E9475818F00F}" sibTransId="{10E1AAEE-8273-4B1B-8923-6C850402A6F5}"/>
    <dgm:cxn modelId="{0FD0DBBE-5C84-4F55-90CF-0068A80817B4}" type="presOf" srcId="{9AA452BB-93DF-4A86-AC54-3224D1E3C542}" destId="{32CBC601-6E47-46A8-BF70-9C437476BB60}" srcOrd="0" destOrd="0" presId="urn:microsoft.com/office/officeart/2005/8/layout/default"/>
    <dgm:cxn modelId="{062E02BF-CA2B-435D-BEBC-21A11A691433}" type="presOf" srcId="{E8D3C37A-5E29-4ADD-8629-32E62BCBC2A8}" destId="{0BB6CB2E-2C3E-41CA-9C78-B16294FE034F}" srcOrd="0" destOrd="0" presId="urn:microsoft.com/office/officeart/2005/8/layout/default"/>
    <dgm:cxn modelId="{5A1BFDD4-2EF5-4DAC-AC3B-A6947C01E967}" type="presOf" srcId="{540802F2-FB3F-4B9B-AD4B-59ACBF023117}" destId="{38A658A0-7977-4BE6-832F-2FE30085B70F}" srcOrd="0" destOrd="0" presId="urn:microsoft.com/office/officeart/2005/8/layout/default"/>
    <dgm:cxn modelId="{56CBE2DB-E818-445A-AE67-34871685AD10}" type="presOf" srcId="{D1029086-9CBD-47FD-A2D2-5BA58BAF6B10}" destId="{EB8D7468-DE93-4337-83B9-7059A02DA8CF}" srcOrd="0" destOrd="0" presId="urn:microsoft.com/office/officeart/2005/8/layout/default"/>
    <dgm:cxn modelId="{1D3B1AF9-8EFA-47B2-B24C-473F919706FA}" srcId="{2B70FA0F-BC3E-4C44-B45C-385773E7A836}" destId="{46CF5D62-0447-496A-96FE-4BFED2B112F4}" srcOrd="1" destOrd="0" parTransId="{EFD92ED7-247C-4D50-8946-790C95F52E00}" sibTransId="{A92538DA-C089-44C7-BAA3-2657BF015AF0}"/>
    <dgm:cxn modelId="{87F3A184-0927-4FCD-93F0-AC864906A6CD}" type="presParOf" srcId="{8F993F27-6909-4DF1-81C6-C38C77AE0095}" destId="{0BB6CB2E-2C3E-41CA-9C78-B16294FE034F}" srcOrd="0" destOrd="0" presId="urn:microsoft.com/office/officeart/2005/8/layout/default"/>
    <dgm:cxn modelId="{797474E1-3F75-4068-A2B1-D8A4F6B3B93C}" type="presParOf" srcId="{8F993F27-6909-4DF1-81C6-C38C77AE0095}" destId="{367B9AB5-3156-48E1-A7EB-BF521F755F81}" srcOrd="1" destOrd="0" presId="urn:microsoft.com/office/officeart/2005/8/layout/default"/>
    <dgm:cxn modelId="{EC1ED471-4A31-4A9E-A610-355E0670D094}" type="presParOf" srcId="{8F993F27-6909-4DF1-81C6-C38C77AE0095}" destId="{B8251877-4000-43F6-9534-22ADA900AD07}" srcOrd="2" destOrd="0" presId="urn:microsoft.com/office/officeart/2005/8/layout/default"/>
    <dgm:cxn modelId="{E91B8120-104B-4E64-A5D5-619A2F34E3BB}" type="presParOf" srcId="{8F993F27-6909-4DF1-81C6-C38C77AE0095}" destId="{4CC5422F-7409-4EAE-A7CE-89A5E4AEFA54}" srcOrd="3" destOrd="0" presId="urn:microsoft.com/office/officeart/2005/8/layout/default"/>
    <dgm:cxn modelId="{D99BF135-EF97-492A-B33D-E9CD824F95C9}" type="presParOf" srcId="{8F993F27-6909-4DF1-81C6-C38C77AE0095}" destId="{EB8D7468-DE93-4337-83B9-7059A02DA8CF}" srcOrd="4" destOrd="0" presId="urn:microsoft.com/office/officeart/2005/8/layout/default"/>
    <dgm:cxn modelId="{D3D1C1AC-DC89-44D8-8980-D84211B616E4}" type="presParOf" srcId="{8F993F27-6909-4DF1-81C6-C38C77AE0095}" destId="{5EA51B3A-20AE-45F5-9789-1494388045E3}" srcOrd="5" destOrd="0" presId="urn:microsoft.com/office/officeart/2005/8/layout/default"/>
    <dgm:cxn modelId="{12BFA9A8-DCFE-4C94-95BF-0155858AB17A}" type="presParOf" srcId="{8F993F27-6909-4DF1-81C6-C38C77AE0095}" destId="{38A658A0-7977-4BE6-832F-2FE30085B70F}" srcOrd="6" destOrd="0" presId="urn:microsoft.com/office/officeart/2005/8/layout/default"/>
    <dgm:cxn modelId="{CF55690B-E1DE-4F43-8182-47A722BDF6A2}" type="presParOf" srcId="{8F993F27-6909-4DF1-81C6-C38C77AE0095}" destId="{9BA2FF01-80F5-4F93-979A-3CD685158749}" srcOrd="7" destOrd="0" presId="urn:microsoft.com/office/officeart/2005/8/layout/default"/>
    <dgm:cxn modelId="{E32436EF-CEE3-4B9D-8165-8A9DA4451528}" type="presParOf" srcId="{8F993F27-6909-4DF1-81C6-C38C77AE0095}" destId="{78A4923A-7F9E-42E0-8E56-66E40F61C8F2}" srcOrd="8" destOrd="0" presId="urn:microsoft.com/office/officeart/2005/8/layout/default"/>
    <dgm:cxn modelId="{80445178-6B4C-4E27-9980-5FE522592C66}" type="presParOf" srcId="{8F993F27-6909-4DF1-81C6-C38C77AE0095}" destId="{59BC419E-FC99-4D44-A270-438A15B6C5B8}" srcOrd="9" destOrd="0" presId="urn:microsoft.com/office/officeart/2005/8/layout/default"/>
    <dgm:cxn modelId="{8A9F3726-6567-45BC-88F1-E811C290DA23}" type="presParOf" srcId="{8F993F27-6909-4DF1-81C6-C38C77AE0095}" destId="{32CBC601-6E47-46A8-BF70-9C437476BB60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E115D4D-295F-4A4B-A27A-F9940131CDD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C4B89EF-5453-4382-8CD7-48BE5CBAD0F7}">
      <dgm:prSet/>
      <dgm:spPr/>
      <dgm:t>
        <a:bodyPr/>
        <a:lstStyle/>
        <a:p>
          <a:r>
            <a:rPr lang="en-GB" b="1"/>
            <a:t>Continuous Training</a:t>
          </a:r>
          <a:endParaRPr lang="en-US"/>
        </a:p>
      </dgm:t>
    </dgm:pt>
    <dgm:pt modelId="{EB228893-343F-44C0-A213-EF13E6EA2F9B}" type="parTrans" cxnId="{ACB61547-9043-4C24-AEDF-0D05699BF8FB}">
      <dgm:prSet/>
      <dgm:spPr/>
      <dgm:t>
        <a:bodyPr/>
        <a:lstStyle/>
        <a:p>
          <a:endParaRPr lang="en-US"/>
        </a:p>
      </dgm:t>
    </dgm:pt>
    <dgm:pt modelId="{606981E8-9F90-4DCF-9A83-C127808B42C6}" type="sibTrans" cxnId="{ACB61547-9043-4C24-AEDF-0D05699BF8FB}">
      <dgm:prSet/>
      <dgm:spPr/>
      <dgm:t>
        <a:bodyPr/>
        <a:lstStyle/>
        <a:p>
          <a:endParaRPr lang="en-US"/>
        </a:p>
      </dgm:t>
    </dgm:pt>
    <dgm:pt modelId="{7CE5E4BA-8C4F-4046-9D61-BC3BFBA694E1}">
      <dgm:prSet/>
      <dgm:spPr/>
      <dgm:t>
        <a:bodyPr/>
        <a:lstStyle/>
        <a:p>
          <a:r>
            <a:rPr lang="en-GB" b="1"/>
            <a:t>Data Security</a:t>
          </a:r>
          <a:endParaRPr lang="en-US"/>
        </a:p>
      </dgm:t>
    </dgm:pt>
    <dgm:pt modelId="{B0075402-99F8-4386-B822-CD8555F58B97}" type="parTrans" cxnId="{698D88FF-6E72-48BD-BBBD-3DFF6B8E286E}">
      <dgm:prSet/>
      <dgm:spPr/>
      <dgm:t>
        <a:bodyPr/>
        <a:lstStyle/>
        <a:p>
          <a:endParaRPr lang="en-US"/>
        </a:p>
      </dgm:t>
    </dgm:pt>
    <dgm:pt modelId="{AD45A8D8-5650-4066-A37F-F569BC3A533C}" type="sibTrans" cxnId="{698D88FF-6E72-48BD-BBBD-3DFF6B8E286E}">
      <dgm:prSet/>
      <dgm:spPr/>
      <dgm:t>
        <a:bodyPr/>
        <a:lstStyle/>
        <a:p>
          <a:endParaRPr lang="en-US"/>
        </a:p>
      </dgm:t>
    </dgm:pt>
    <dgm:pt modelId="{1F0399F1-7669-494E-8465-A4B76F36A743}">
      <dgm:prSet/>
      <dgm:spPr/>
      <dgm:t>
        <a:bodyPr/>
        <a:lstStyle/>
        <a:p>
          <a:r>
            <a:rPr lang="en-GB" b="1"/>
            <a:t>Sustainable Tech</a:t>
          </a:r>
          <a:endParaRPr lang="en-US"/>
        </a:p>
      </dgm:t>
    </dgm:pt>
    <dgm:pt modelId="{6C29D80C-DA84-474E-9062-6931FF681208}" type="parTrans" cxnId="{26F7B425-4E2B-41B6-8CEE-9666144B3C1A}">
      <dgm:prSet/>
      <dgm:spPr/>
      <dgm:t>
        <a:bodyPr/>
        <a:lstStyle/>
        <a:p>
          <a:endParaRPr lang="en-US"/>
        </a:p>
      </dgm:t>
    </dgm:pt>
    <dgm:pt modelId="{DF9F9A34-B858-406A-9138-614A9FE6E73D}" type="sibTrans" cxnId="{26F7B425-4E2B-41B6-8CEE-9666144B3C1A}">
      <dgm:prSet/>
      <dgm:spPr/>
      <dgm:t>
        <a:bodyPr/>
        <a:lstStyle/>
        <a:p>
          <a:endParaRPr lang="en-US"/>
        </a:p>
      </dgm:t>
    </dgm:pt>
    <dgm:pt modelId="{916E3437-D9D0-4386-A10C-380677C5C542}">
      <dgm:prSet/>
      <dgm:spPr/>
      <dgm:t>
        <a:bodyPr/>
        <a:lstStyle/>
        <a:p>
          <a:r>
            <a:rPr lang="en-GB" b="1"/>
            <a:t>Tech Partnerships</a:t>
          </a:r>
          <a:r>
            <a:rPr lang="en-GB"/>
            <a:t>.</a:t>
          </a:r>
          <a:endParaRPr lang="en-US"/>
        </a:p>
      </dgm:t>
    </dgm:pt>
    <dgm:pt modelId="{83EEAD28-E6B6-495A-BF8D-17F63FDEEE27}" type="parTrans" cxnId="{5226B14C-C21B-453A-8322-1F8631820DE2}">
      <dgm:prSet/>
      <dgm:spPr/>
      <dgm:t>
        <a:bodyPr/>
        <a:lstStyle/>
        <a:p>
          <a:endParaRPr lang="en-US"/>
        </a:p>
      </dgm:t>
    </dgm:pt>
    <dgm:pt modelId="{C27D96DC-CD4D-4D84-9F45-76CE38FEE388}" type="sibTrans" cxnId="{5226B14C-C21B-453A-8322-1F8631820DE2}">
      <dgm:prSet/>
      <dgm:spPr/>
      <dgm:t>
        <a:bodyPr/>
        <a:lstStyle/>
        <a:p>
          <a:endParaRPr lang="en-US"/>
        </a:p>
      </dgm:t>
    </dgm:pt>
    <dgm:pt modelId="{BF6B10BE-2542-4B2B-B0D5-06D21E717F98}">
      <dgm:prSet/>
      <dgm:spPr/>
      <dgm:t>
        <a:bodyPr/>
        <a:lstStyle/>
        <a:p>
          <a:r>
            <a:rPr lang="en-GB" b="1"/>
            <a:t>Balanced Service</a:t>
          </a:r>
          <a:endParaRPr lang="en-US"/>
        </a:p>
      </dgm:t>
    </dgm:pt>
    <dgm:pt modelId="{64A4F24D-D5F3-4426-8E38-D7103BE105A8}" type="parTrans" cxnId="{A0C96779-3CD3-41E5-B396-0B53ED3BCF3D}">
      <dgm:prSet/>
      <dgm:spPr/>
      <dgm:t>
        <a:bodyPr/>
        <a:lstStyle/>
        <a:p>
          <a:endParaRPr lang="en-US"/>
        </a:p>
      </dgm:t>
    </dgm:pt>
    <dgm:pt modelId="{2EF2F82D-312D-4F0D-B43F-75AA986BA5E3}" type="sibTrans" cxnId="{A0C96779-3CD3-41E5-B396-0B53ED3BCF3D}">
      <dgm:prSet/>
      <dgm:spPr/>
      <dgm:t>
        <a:bodyPr/>
        <a:lstStyle/>
        <a:p>
          <a:endParaRPr lang="en-US"/>
        </a:p>
      </dgm:t>
    </dgm:pt>
    <dgm:pt modelId="{8BAFFE0A-2BA5-46A6-ADD1-BBAA6CE9389B}" type="pres">
      <dgm:prSet presAssocID="{8E115D4D-295F-4A4B-A27A-F9940131CDD9}" presName="linear" presStyleCnt="0">
        <dgm:presLayoutVars>
          <dgm:animLvl val="lvl"/>
          <dgm:resizeHandles val="exact"/>
        </dgm:presLayoutVars>
      </dgm:prSet>
      <dgm:spPr/>
    </dgm:pt>
    <dgm:pt modelId="{EE851413-A63C-42C1-B475-D61CA958F0B0}" type="pres">
      <dgm:prSet presAssocID="{DC4B89EF-5453-4382-8CD7-48BE5CBAD0F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8DF7C64-8E1C-4BE2-A249-A0170DD1EEE2}" type="pres">
      <dgm:prSet presAssocID="{606981E8-9F90-4DCF-9A83-C127808B42C6}" presName="spacer" presStyleCnt="0"/>
      <dgm:spPr/>
    </dgm:pt>
    <dgm:pt modelId="{9AB99CAC-CF9B-4513-8D00-80BE9D644C1D}" type="pres">
      <dgm:prSet presAssocID="{7CE5E4BA-8C4F-4046-9D61-BC3BFBA694E1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0E6F135-BCA0-48D0-B9CE-8492FFA32408}" type="pres">
      <dgm:prSet presAssocID="{AD45A8D8-5650-4066-A37F-F569BC3A533C}" presName="spacer" presStyleCnt="0"/>
      <dgm:spPr/>
    </dgm:pt>
    <dgm:pt modelId="{B5282D04-7585-4F20-B503-84FD6ED27B25}" type="pres">
      <dgm:prSet presAssocID="{1F0399F1-7669-494E-8465-A4B76F36A743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C9CD448-2F44-4A17-8A0B-DC918708C131}" type="pres">
      <dgm:prSet presAssocID="{DF9F9A34-B858-406A-9138-614A9FE6E73D}" presName="spacer" presStyleCnt="0"/>
      <dgm:spPr/>
    </dgm:pt>
    <dgm:pt modelId="{46F097FA-606E-4FE0-B521-AFC29889FF23}" type="pres">
      <dgm:prSet presAssocID="{916E3437-D9D0-4386-A10C-380677C5C54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79C5EFE-A6CD-4860-A13B-CF9253B09FFF}" type="pres">
      <dgm:prSet presAssocID="{C27D96DC-CD4D-4D84-9F45-76CE38FEE388}" presName="spacer" presStyleCnt="0"/>
      <dgm:spPr/>
    </dgm:pt>
    <dgm:pt modelId="{74B7FC95-F7A3-4A68-B460-9B388B0D2473}" type="pres">
      <dgm:prSet presAssocID="{BF6B10BE-2542-4B2B-B0D5-06D21E717F9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A36F2212-580C-43E9-BDBA-BB135C34BB49}" type="presOf" srcId="{8E115D4D-295F-4A4B-A27A-F9940131CDD9}" destId="{8BAFFE0A-2BA5-46A6-ADD1-BBAA6CE9389B}" srcOrd="0" destOrd="0" presId="urn:microsoft.com/office/officeart/2005/8/layout/vList2"/>
    <dgm:cxn modelId="{26F7B425-4E2B-41B6-8CEE-9666144B3C1A}" srcId="{8E115D4D-295F-4A4B-A27A-F9940131CDD9}" destId="{1F0399F1-7669-494E-8465-A4B76F36A743}" srcOrd="2" destOrd="0" parTransId="{6C29D80C-DA84-474E-9062-6931FF681208}" sibTransId="{DF9F9A34-B858-406A-9138-614A9FE6E73D}"/>
    <dgm:cxn modelId="{85732D3C-9463-477B-9FC1-DAF8E8D22560}" type="presOf" srcId="{7CE5E4BA-8C4F-4046-9D61-BC3BFBA694E1}" destId="{9AB99CAC-CF9B-4513-8D00-80BE9D644C1D}" srcOrd="0" destOrd="0" presId="urn:microsoft.com/office/officeart/2005/8/layout/vList2"/>
    <dgm:cxn modelId="{ACB61547-9043-4C24-AEDF-0D05699BF8FB}" srcId="{8E115D4D-295F-4A4B-A27A-F9940131CDD9}" destId="{DC4B89EF-5453-4382-8CD7-48BE5CBAD0F7}" srcOrd="0" destOrd="0" parTransId="{EB228893-343F-44C0-A213-EF13E6EA2F9B}" sibTransId="{606981E8-9F90-4DCF-9A83-C127808B42C6}"/>
    <dgm:cxn modelId="{5226B14C-C21B-453A-8322-1F8631820DE2}" srcId="{8E115D4D-295F-4A4B-A27A-F9940131CDD9}" destId="{916E3437-D9D0-4386-A10C-380677C5C542}" srcOrd="3" destOrd="0" parTransId="{83EEAD28-E6B6-495A-BF8D-17F63FDEEE27}" sibTransId="{C27D96DC-CD4D-4D84-9F45-76CE38FEE388}"/>
    <dgm:cxn modelId="{A0C96779-3CD3-41E5-B396-0B53ED3BCF3D}" srcId="{8E115D4D-295F-4A4B-A27A-F9940131CDD9}" destId="{BF6B10BE-2542-4B2B-B0D5-06D21E717F98}" srcOrd="4" destOrd="0" parTransId="{64A4F24D-D5F3-4426-8E38-D7103BE105A8}" sibTransId="{2EF2F82D-312D-4F0D-B43F-75AA986BA5E3}"/>
    <dgm:cxn modelId="{E033EAB1-8EF0-482E-AD05-46287CB6449E}" type="presOf" srcId="{BF6B10BE-2542-4B2B-B0D5-06D21E717F98}" destId="{74B7FC95-F7A3-4A68-B460-9B388B0D2473}" srcOrd="0" destOrd="0" presId="urn:microsoft.com/office/officeart/2005/8/layout/vList2"/>
    <dgm:cxn modelId="{EC6768C1-3DF2-4779-B643-664CCD267675}" type="presOf" srcId="{916E3437-D9D0-4386-A10C-380677C5C542}" destId="{46F097FA-606E-4FE0-B521-AFC29889FF23}" srcOrd="0" destOrd="0" presId="urn:microsoft.com/office/officeart/2005/8/layout/vList2"/>
    <dgm:cxn modelId="{A41BB7EC-66A4-4A58-93BC-C7A4C5756CE6}" type="presOf" srcId="{DC4B89EF-5453-4382-8CD7-48BE5CBAD0F7}" destId="{EE851413-A63C-42C1-B475-D61CA958F0B0}" srcOrd="0" destOrd="0" presId="urn:microsoft.com/office/officeart/2005/8/layout/vList2"/>
    <dgm:cxn modelId="{8EB018ED-C5FA-4407-ADE1-ACF001EDDA52}" type="presOf" srcId="{1F0399F1-7669-494E-8465-A4B76F36A743}" destId="{B5282D04-7585-4F20-B503-84FD6ED27B25}" srcOrd="0" destOrd="0" presId="urn:microsoft.com/office/officeart/2005/8/layout/vList2"/>
    <dgm:cxn modelId="{698D88FF-6E72-48BD-BBBD-3DFF6B8E286E}" srcId="{8E115D4D-295F-4A4B-A27A-F9940131CDD9}" destId="{7CE5E4BA-8C4F-4046-9D61-BC3BFBA694E1}" srcOrd="1" destOrd="0" parTransId="{B0075402-99F8-4386-B822-CD8555F58B97}" sibTransId="{AD45A8D8-5650-4066-A37F-F569BC3A533C}"/>
    <dgm:cxn modelId="{45FA5F3C-914F-4912-83BC-3E07019BDB49}" type="presParOf" srcId="{8BAFFE0A-2BA5-46A6-ADD1-BBAA6CE9389B}" destId="{EE851413-A63C-42C1-B475-D61CA958F0B0}" srcOrd="0" destOrd="0" presId="urn:microsoft.com/office/officeart/2005/8/layout/vList2"/>
    <dgm:cxn modelId="{ED404182-469E-434F-99FB-5C130C157866}" type="presParOf" srcId="{8BAFFE0A-2BA5-46A6-ADD1-BBAA6CE9389B}" destId="{98DF7C64-8E1C-4BE2-A249-A0170DD1EEE2}" srcOrd="1" destOrd="0" presId="urn:microsoft.com/office/officeart/2005/8/layout/vList2"/>
    <dgm:cxn modelId="{954167E7-0540-45E6-8C61-89FEE0493AAE}" type="presParOf" srcId="{8BAFFE0A-2BA5-46A6-ADD1-BBAA6CE9389B}" destId="{9AB99CAC-CF9B-4513-8D00-80BE9D644C1D}" srcOrd="2" destOrd="0" presId="urn:microsoft.com/office/officeart/2005/8/layout/vList2"/>
    <dgm:cxn modelId="{A1B5175F-FD1C-4918-9FDD-813846BF47EA}" type="presParOf" srcId="{8BAFFE0A-2BA5-46A6-ADD1-BBAA6CE9389B}" destId="{60E6F135-BCA0-48D0-B9CE-8492FFA32408}" srcOrd="3" destOrd="0" presId="urn:microsoft.com/office/officeart/2005/8/layout/vList2"/>
    <dgm:cxn modelId="{A9377FCB-5BD9-4373-8E6A-C91391695F53}" type="presParOf" srcId="{8BAFFE0A-2BA5-46A6-ADD1-BBAA6CE9389B}" destId="{B5282D04-7585-4F20-B503-84FD6ED27B25}" srcOrd="4" destOrd="0" presId="urn:microsoft.com/office/officeart/2005/8/layout/vList2"/>
    <dgm:cxn modelId="{8A0EB9C7-2980-4A8A-90C7-DF9B980A5802}" type="presParOf" srcId="{8BAFFE0A-2BA5-46A6-ADD1-BBAA6CE9389B}" destId="{5C9CD448-2F44-4A17-8A0B-DC918708C131}" srcOrd="5" destOrd="0" presId="urn:microsoft.com/office/officeart/2005/8/layout/vList2"/>
    <dgm:cxn modelId="{11D3D1FE-76EA-493B-A0F9-94051A4AC828}" type="presParOf" srcId="{8BAFFE0A-2BA5-46A6-ADD1-BBAA6CE9389B}" destId="{46F097FA-606E-4FE0-B521-AFC29889FF23}" srcOrd="6" destOrd="0" presId="urn:microsoft.com/office/officeart/2005/8/layout/vList2"/>
    <dgm:cxn modelId="{75174E5E-8261-492B-9E82-EE57AA4B70A6}" type="presParOf" srcId="{8BAFFE0A-2BA5-46A6-ADD1-BBAA6CE9389B}" destId="{379C5EFE-A6CD-4860-A13B-CF9253B09FFF}" srcOrd="7" destOrd="0" presId="urn:microsoft.com/office/officeart/2005/8/layout/vList2"/>
    <dgm:cxn modelId="{2A3289C2-7952-4095-A3CD-D4D6541EF56E}" type="presParOf" srcId="{8BAFFE0A-2BA5-46A6-ADD1-BBAA6CE9389B}" destId="{74B7FC95-F7A3-4A68-B460-9B388B0D247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92819EC-BFDB-442A-88B7-A68B60945278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CF15D06-183B-4E14-AEFA-B4702F72D36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/>
            <a:t>Industry Shift</a:t>
          </a:r>
          <a:endParaRPr lang="en-US"/>
        </a:p>
      </dgm:t>
    </dgm:pt>
    <dgm:pt modelId="{C9EF4B0A-EA8D-4C84-A907-5A5A6D0BFEC9}" type="parTrans" cxnId="{87321273-18A6-45F2-A9B6-97EDF47A11A7}">
      <dgm:prSet/>
      <dgm:spPr/>
      <dgm:t>
        <a:bodyPr/>
        <a:lstStyle/>
        <a:p>
          <a:endParaRPr lang="en-US"/>
        </a:p>
      </dgm:t>
    </dgm:pt>
    <dgm:pt modelId="{45FCAC0A-DD1C-45E6-8CAB-82B61E54026A}" type="sibTrans" cxnId="{87321273-18A6-45F2-A9B6-97EDF47A11A7}">
      <dgm:prSet/>
      <dgm:spPr/>
      <dgm:t>
        <a:bodyPr/>
        <a:lstStyle/>
        <a:p>
          <a:endParaRPr lang="en-US"/>
        </a:p>
      </dgm:t>
    </dgm:pt>
    <dgm:pt modelId="{EF5B9B29-01A7-4DBE-93E6-41628B30977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/>
            <a:t>Key Technologies</a:t>
          </a:r>
          <a:endParaRPr lang="en-US"/>
        </a:p>
      </dgm:t>
    </dgm:pt>
    <dgm:pt modelId="{688F5E4D-54B4-4D8D-9334-DE4267F1D622}" type="parTrans" cxnId="{72C2254D-F603-4EEA-B4F7-666B711AE229}">
      <dgm:prSet/>
      <dgm:spPr/>
      <dgm:t>
        <a:bodyPr/>
        <a:lstStyle/>
        <a:p>
          <a:endParaRPr lang="en-US"/>
        </a:p>
      </dgm:t>
    </dgm:pt>
    <dgm:pt modelId="{3EDC4A89-F75F-460A-8532-8EBA6D5385EB}" type="sibTrans" cxnId="{72C2254D-F603-4EEA-B4F7-666B711AE229}">
      <dgm:prSet/>
      <dgm:spPr/>
      <dgm:t>
        <a:bodyPr/>
        <a:lstStyle/>
        <a:p>
          <a:endParaRPr lang="en-US"/>
        </a:p>
      </dgm:t>
    </dgm:pt>
    <dgm:pt modelId="{664FE9CD-6308-4A77-880D-AC50C560FD4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/>
            <a:t>Benefits</a:t>
          </a:r>
          <a:endParaRPr lang="en-US"/>
        </a:p>
      </dgm:t>
    </dgm:pt>
    <dgm:pt modelId="{0434FF7F-62FF-451C-B63D-A04C80B8D8CE}" type="parTrans" cxnId="{517C5E96-B794-4FAF-8914-E136E9A9DECA}">
      <dgm:prSet/>
      <dgm:spPr/>
      <dgm:t>
        <a:bodyPr/>
        <a:lstStyle/>
        <a:p>
          <a:endParaRPr lang="en-US"/>
        </a:p>
      </dgm:t>
    </dgm:pt>
    <dgm:pt modelId="{56147A7A-B716-43C4-99DE-0ECE045DC200}" type="sibTrans" cxnId="{517C5E96-B794-4FAF-8914-E136E9A9DECA}">
      <dgm:prSet/>
      <dgm:spPr/>
      <dgm:t>
        <a:bodyPr/>
        <a:lstStyle/>
        <a:p>
          <a:endParaRPr lang="en-US"/>
        </a:p>
      </dgm:t>
    </dgm:pt>
    <dgm:pt modelId="{F6888589-3BB3-41AE-8DA0-DD65A28A81E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/>
            <a:t>Challenges</a:t>
          </a:r>
          <a:endParaRPr lang="en-US"/>
        </a:p>
      </dgm:t>
    </dgm:pt>
    <dgm:pt modelId="{89B257F6-0444-4282-8E0D-3AC7E359BBCF}" type="parTrans" cxnId="{B5C23D26-4D2E-413F-A2DC-43070CBE6C23}">
      <dgm:prSet/>
      <dgm:spPr/>
      <dgm:t>
        <a:bodyPr/>
        <a:lstStyle/>
        <a:p>
          <a:endParaRPr lang="en-US"/>
        </a:p>
      </dgm:t>
    </dgm:pt>
    <dgm:pt modelId="{8FD77F14-FD3B-4B7A-93C4-D4680FEC77A4}" type="sibTrans" cxnId="{B5C23D26-4D2E-413F-A2DC-43070CBE6C23}">
      <dgm:prSet/>
      <dgm:spPr/>
      <dgm:t>
        <a:bodyPr/>
        <a:lstStyle/>
        <a:p>
          <a:endParaRPr lang="en-US"/>
        </a:p>
      </dgm:t>
    </dgm:pt>
    <dgm:pt modelId="{CD653F01-5617-4304-AEAC-F6D2C0A3276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/>
            <a:t>Strategic Balance </a:t>
          </a:r>
          <a:endParaRPr lang="en-US"/>
        </a:p>
      </dgm:t>
    </dgm:pt>
    <dgm:pt modelId="{78871E9A-03F4-48D1-9442-70B5AA5338AF}" type="parTrans" cxnId="{DB10477C-F699-48DD-8C55-CBC82A6E41EF}">
      <dgm:prSet/>
      <dgm:spPr/>
      <dgm:t>
        <a:bodyPr/>
        <a:lstStyle/>
        <a:p>
          <a:endParaRPr lang="en-US"/>
        </a:p>
      </dgm:t>
    </dgm:pt>
    <dgm:pt modelId="{B40175DB-A8D3-4AA3-BBC1-05BCE838B453}" type="sibTrans" cxnId="{DB10477C-F699-48DD-8C55-CBC82A6E41EF}">
      <dgm:prSet/>
      <dgm:spPr/>
      <dgm:t>
        <a:bodyPr/>
        <a:lstStyle/>
        <a:p>
          <a:endParaRPr lang="en-US"/>
        </a:p>
      </dgm:t>
    </dgm:pt>
    <dgm:pt modelId="{0E4ADD3C-FD8B-438D-8DAD-A147080CCBC8}" type="pres">
      <dgm:prSet presAssocID="{592819EC-BFDB-442A-88B7-A68B60945278}" presName="root" presStyleCnt="0">
        <dgm:presLayoutVars>
          <dgm:dir/>
          <dgm:resizeHandles val="exact"/>
        </dgm:presLayoutVars>
      </dgm:prSet>
      <dgm:spPr/>
    </dgm:pt>
    <dgm:pt modelId="{4EBF2E51-40E2-4934-8BF8-459BD3C1C1F9}" type="pres">
      <dgm:prSet presAssocID="{7CF15D06-183B-4E14-AEFA-B4702F72D36E}" presName="compNode" presStyleCnt="0"/>
      <dgm:spPr/>
    </dgm:pt>
    <dgm:pt modelId="{E0765679-7600-4705-BA8A-805052BAAC78}" type="pres">
      <dgm:prSet presAssocID="{7CF15D06-183B-4E14-AEFA-B4702F72D36E}" presName="iconBgRect" presStyleLbl="bgShp" presStyleIdx="0" presStyleCnt="5"/>
      <dgm:spPr/>
    </dgm:pt>
    <dgm:pt modelId="{1A4018A2-D36F-4906-B8CC-59E9D1D425B4}" type="pres">
      <dgm:prSet presAssocID="{7CF15D06-183B-4E14-AEFA-B4702F72D36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2E432A43-1DB3-46AF-AB35-CA9F474FF8B1}" type="pres">
      <dgm:prSet presAssocID="{7CF15D06-183B-4E14-AEFA-B4702F72D36E}" presName="spaceRect" presStyleCnt="0"/>
      <dgm:spPr/>
    </dgm:pt>
    <dgm:pt modelId="{1CC8C09C-D951-49D7-A3B4-FB680A93E83B}" type="pres">
      <dgm:prSet presAssocID="{7CF15D06-183B-4E14-AEFA-B4702F72D36E}" presName="textRect" presStyleLbl="revTx" presStyleIdx="0" presStyleCnt="5">
        <dgm:presLayoutVars>
          <dgm:chMax val="1"/>
          <dgm:chPref val="1"/>
        </dgm:presLayoutVars>
      </dgm:prSet>
      <dgm:spPr/>
    </dgm:pt>
    <dgm:pt modelId="{6A3B0988-4FAF-4B9C-8597-77C58D020DA9}" type="pres">
      <dgm:prSet presAssocID="{45FCAC0A-DD1C-45E6-8CAB-82B61E54026A}" presName="sibTrans" presStyleCnt="0"/>
      <dgm:spPr/>
    </dgm:pt>
    <dgm:pt modelId="{2552258F-FEC4-450B-96D8-B7C7C854324E}" type="pres">
      <dgm:prSet presAssocID="{EF5B9B29-01A7-4DBE-93E6-41628B30977D}" presName="compNode" presStyleCnt="0"/>
      <dgm:spPr/>
    </dgm:pt>
    <dgm:pt modelId="{D59A3BA4-0948-4455-8D22-044EDD4192C0}" type="pres">
      <dgm:prSet presAssocID="{EF5B9B29-01A7-4DBE-93E6-41628B30977D}" presName="iconBgRect" presStyleLbl="bgShp" presStyleIdx="1" presStyleCnt="5"/>
      <dgm:spPr/>
    </dgm:pt>
    <dgm:pt modelId="{D31E9761-33F9-42BA-A59A-8ED5904C340B}" type="pres">
      <dgm:prSet presAssocID="{EF5B9B29-01A7-4DBE-93E6-41628B30977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1CABFC9D-3155-42C0-BBA2-A3AAEA8BA257}" type="pres">
      <dgm:prSet presAssocID="{EF5B9B29-01A7-4DBE-93E6-41628B30977D}" presName="spaceRect" presStyleCnt="0"/>
      <dgm:spPr/>
    </dgm:pt>
    <dgm:pt modelId="{EF880DB9-6D58-46A0-8FEB-8B4544E725F0}" type="pres">
      <dgm:prSet presAssocID="{EF5B9B29-01A7-4DBE-93E6-41628B30977D}" presName="textRect" presStyleLbl="revTx" presStyleIdx="1" presStyleCnt="5">
        <dgm:presLayoutVars>
          <dgm:chMax val="1"/>
          <dgm:chPref val="1"/>
        </dgm:presLayoutVars>
      </dgm:prSet>
      <dgm:spPr/>
    </dgm:pt>
    <dgm:pt modelId="{B194D8F0-50D5-47E3-B306-229255B8437A}" type="pres">
      <dgm:prSet presAssocID="{3EDC4A89-F75F-460A-8532-8EBA6D5385EB}" presName="sibTrans" presStyleCnt="0"/>
      <dgm:spPr/>
    </dgm:pt>
    <dgm:pt modelId="{1C4A6C1B-9DBA-4A23-BB4B-BAFA596042F0}" type="pres">
      <dgm:prSet presAssocID="{664FE9CD-6308-4A77-880D-AC50C560FD4D}" presName="compNode" presStyleCnt="0"/>
      <dgm:spPr/>
    </dgm:pt>
    <dgm:pt modelId="{237B8FE9-2FF5-4E66-BB7B-1600A32F8023}" type="pres">
      <dgm:prSet presAssocID="{664FE9CD-6308-4A77-880D-AC50C560FD4D}" presName="iconBgRect" presStyleLbl="bgShp" presStyleIdx="2" presStyleCnt="5"/>
      <dgm:spPr/>
    </dgm:pt>
    <dgm:pt modelId="{05E402E8-F281-4ED3-B2C5-8D36705BC02A}" type="pres">
      <dgm:prSet presAssocID="{664FE9CD-6308-4A77-880D-AC50C560FD4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52C6445-EC77-4D09-A66D-EF84D8B5C0BE}" type="pres">
      <dgm:prSet presAssocID="{664FE9CD-6308-4A77-880D-AC50C560FD4D}" presName="spaceRect" presStyleCnt="0"/>
      <dgm:spPr/>
    </dgm:pt>
    <dgm:pt modelId="{0BDC3B79-B877-4BF7-A880-22F42393F4DB}" type="pres">
      <dgm:prSet presAssocID="{664FE9CD-6308-4A77-880D-AC50C560FD4D}" presName="textRect" presStyleLbl="revTx" presStyleIdx="2" presStyleCnt="5">
        <dgm:presLayoutVars>
          <dgm:chMax val="1"/>
          <dgm:chPref val="1"/>
        </dgm:presLayoutVars>
      </dgm:prSet>
      <dgm:spPr/>
    </dgm:pt>
    <dgm:pt modelId="{62CAE234-5571-409C-9D87-BDC6C2C960CF}" type="pres">
      <dgm:prSet presAssocID="{56147A7A-B716-43C4-99DE-0ECE045DC200}" presName="sibTrans" presStyleCnt="0"/>
      <dgm:spPr/>
    </dgm:pt>
    <dgm:pt modelId="{991B6CE3-FAB9-474F-9A1B-9DDFA80FEDD8}" type="pres">
      <dgm:prSet presAssocID="{F6888589-3BB3-41AE-8DA0-DD65A28A81EA}" presName="compNode" presStyleCnt="0"/>
      <dgm:spPr/>
    </dgm:pt>
    <dgm:pt modelId="{A0AD60B9-E76F-446C-9EFD-3816809307D0}" type="pres">
      <dgm:prSet presAssocID="{F6888589-3BB3-41AE-8DA0-DD65A28A81EA}" presName="iconBgRect" presStyleLbl="bgShp" presStyleIdx="3" presStyleCnt="5"/>
      <dgm:spPr/>
    </dgm:pt>
    <dgm:pt modelId="{9423C7D5-5E55-4D20-B809-585186F974F2}" type="pres">
      <dgm:prSet presAssocID="{F6888589-3BB3-41AE-8DA0-DD65A28A81E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07AB2899-E0FC-4627-8297-19C2C5BE0208}" type="pres">
      <dgm:prSet presAssocID="{F6888589-3BB3-41AE-8DA0-DD65A28A81EA}" presName="spaceRect" presStyleCnt="0"/>
      <dgm:spPr/>
    </dgm:pt>
    <dgm:pt modelId="{1DBFE4B3-F3A4-4500-807E-0EDD8B29BE4F}" type="pres">
      <dgm:prSet presAssocID="{F6888589-3BB3-41AE-8DA0-DD65A28A81EA}" presName="textRect" presStyleLbl="revTx" presStyleIdx="3" presStyleCnt="5">
        <dgm:presLayoutVars>
          <dgm:chMax val="1"/>
          <dgm:chPref val="1"/>
        </dgm:presLayoutVars>
      </dgm:prSet>
      <dgm:spPr/>
    </dgm:pt>
    <dgm:pt modelId="{BEAA9327-3130-425C-A686-6DA16F3F28AF}" type="pres">
      <dgm:prSet presAssocID="{8FD77F14-FD3B-4B7A-93C4-D4680FEC77A4}" presName="sibTrans" presStyleCnt="0"/>
      <dgm:spPr/>
    </dgm:pt>
    <dgm:pt modelId="{F653B779-601F-4B22-B3E9-9C0F2CA0D06A}" type="pres">
      <dgm:prSet presAssocID="{CD653F01-5617-4304-AEAC-F6D2C0A32769}" presName="compNode" presStyleCnt="0"/>
      <dgm:spPr/>
    </dgm:pt>
    <dgm:pt modelId="{B6CC5A88-32F7-4A6E-996D-04287E3BA1FD}" type="pres">
      <dgm:prSet presAssocID="{CD653F01-5617-4304-AEAC-F6D2C0A32769}" presName="iconBgRect" presStyleLbl="bgShp" presStyleIdx="4" presStyleCnt="5"/>
      <dgm:spPr/>
    </dgm:pt>
    <dgm:pt modelId="{D0ED1B35-D1E0-4A6C-9C13-A73208C0F924}" type="pres">
      <dgm:prSet presAssocID="{CD653F01-5617-4304-AEAC-F6D2C0A32769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15F14EE7-BF33-4B84-B09C-289479614CF2}" type="pres">
      <dgm:prSet presAssocID="{CD653F01-5617-4304-AEAC-F6D2C0A32769}" presName="spaceRect" presStyleCnt="0"/>
      <dgm:spPr/>
    </dgm:pt>
    <dgm:pt modelId="{892D88A3-7B98-429A-944F-9FA977B76C98}" type="pres">
      <dgm:prSet presAssocID="{CD653F01-5617-4304-AEAC-F6D2C0A32769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B513E910-2341-4F33-9E80-25C4DE7D03FD}" type="presOf" srcId="{664FE9CD-6308-4A77-880D-AC50C560FD4D}" destId="{0BDC3B79-B877-4BF7-A880-22F42393F4DB}" srcOrd="0" destOrd="0" presId="urn:microsoft.com/office/officeart/2018/5/layout/IconCircleLabelList"/>
    <dgm:cxn modelId="{B5C23D26-4D2E-413F-A2DC-43070CBE6C23}" srcId="{592819EC-BFDB-442A-88B7-A68B60945278}" destId="{F6888589-3BB3-41AE-8DA0-DD65A28A81EA}" srcOrd="3" destOrd="0" parTransId="{89B257F6-0444-4282-8E0D-3AC7E359BBCF}" sibTransId="{8FD77F14-FD3B-4B7A-93C4-D4680FEC77A4}"/>
    <dgm:cxn modelId="{5A554C3E-790F-4807-8077-2B258AF030E3}" type="presOf" srcId="{CD653F01-5617-4304-AEAC-F6D2C0A32769}" destId="{892D88A3-7B98-429A-944F-9FA977B76C98}" srcOrd="0" destOrd="0" presId="urn:microsoft.com/office/officeart/2018/5/layout/IconCircleLabelList"/>
    <dgm:cxn modelId="{72C2254D-F603-4EEA-B4F7-666B711AE229}" srcId="{592819EC-BFDB-442A-88B7-A68B60945278}" destId="{EF5B9B29-01A7-4DBE-93E6-41628B30977D}" srcOrd="1" destOrd="0" parTransId="{688F5E4D-54B4-4D8D-9334-DE4267F1D622}" sibTransId="{3EDC4A89-F75F-460A-8532-8EBA6D5385EB}"/>
    <dgm:cxn modelId="{65514E52-528E-4F34-A4F2-D9E1D1DEAE33}" type="presOf" srcId="{592819EC-BFDB-442A-88B7-A68B60945278}" destId="{0E4ADD3C-FD8B-438D-8DAD-A147080CCBC8}" srcOrd="0" destOrd="0" presId="urn:microsoft.com/office/officeart/2018/5/layout/IconCircleLabelList"/>
    <dgm:cxn modelId="{87321273-18A6-45F2-A9B6-97EDF47A11A7}" srcId="{592819EC-BFDB-442A-88B7-A68B60945278}" destId="{7CF15D06-183B-4E14-AEFA-B4702F72D36E}" srcOrd="0" destOrd="0" parTransId="{C9EF4B0A-EA8D-4C84-A907-5A5A6D0BFEC9}" sibTransId="{45FCAC0A-DD1C-45E6-8CAB-82B61E54026A}"/>
    <dgm:cxn modelId="{DB10477C-F699-48DD-8C55-CBC82A6E41EF}" srcId="{592819EC-BFDB-442A-88B7-A68B60945278}" destId="{CD653F01-5617-4304-AEAC-F6D2C0A32769}" srcOrd="4" destOrd="0" parTransId="{78871E9A-03F4-48D1-9442-70B5AA5338AF}" sibTransId="{B40175DB-A8D3-4AA3-BBC1-05BCE838B453}"/>
    <dgm:cxn modelId="{B532D681-782A-4843-879F-322258717728}" type="presOf" srcId="{F6888589-3BB3-41AE-8DA0-DD65A28A81EA}" destId="{1DBFE4B3-F3A4-4500-807E-0EDD8B29BE4F}" srcOrd="0" destOrd="0" presId="urn:microsoft.com/office/officeart/2018/5/layout/IconCircleLabelList"/>
    <dgm:cxn modelId="{AED8C98C-9DCE-4B0C-BA1B-60CAEC869455}" type="presOf" srcId="{EF5B9B29-01A7-4DBE-93E6-41628B30977D}" destId="{EF880DB9-6D58-46A0-8FEB-8B4544E725F0}" srcOrd="0" destOrd="0" presId="urn:microsoft.com/office/officeart/2018/5/layout/IconCircleLabelList"/>
    <dgm:cxn modelId="{517C5E96-B794-4FAF-8914-E136E9A9DECA}" srcId="{592819EC-BFDB-442A-88B7-A68B60945278}" destId="{664FE9CD-6308-4A77-880D-AC50C560FD4D}" srcOrd="2" destOrd="0" parTransId="{0434FF7F-62FF-451C-B63D-A04C80B8D8CE}" sibTransId="{56147A7A-B716-43C4-99DE-0ECE045DC200}"/>
    <dgm:cxn modelId="{174F8998-C61C-41A1-8807-4DC48DAD987E}" type="presOf" srcId="{7CF15D06-183B-4E14-AEFA-B4702F72D36E}" destId="{1CC8C09C-D951-49D7-A3B4-FB680A93E83B}" srcOrd="0" destOrd="0" presId="urn:microsoft.com/office/officeart/2018/5/layout/IconCircleLabelList"/>
    <dgm:cxn modelId="{97B34D4B-BF64-4A2F-BDC4-32AF712493DD}" type="presParOf" srcId="{0E4ADD3C-FD8B-438D-8DAD-A147080CCBC8}" destId="{4EBF2E51-40E2-4934-8BF8-459BD3C1C1F9}" srcOrd="0" destOrd="0" presId="urn:microsoft.com/office/officeart/2018/5/layout/IconCircleLabelList"/>
    <dgm:cxn modelId="{509CB82E-7821-4371-9D3C-0A1CF773BE28}" type="presParOf" srcId="{4EBF2E51-40E2-4934-8BF8-459BD3C1C1F9}" destId="{E0765679-7600-4705-BA8A-805052BAAC78}" srcOrd="0" destOrd="0" presId="urn:microsoft.com/office/officeart/2018/5/layout/IconCircleLabelList"/>
    <dgm:cxn modelId="{1851E29C-E645-4306-8BCC-B0CDD1C1B5ED}" type="presParOf" srcId="{4EBF2E51-40E2-4934-8BF8-459BD3C1C1F9}" destId="{1A4018A2-D36F-4906-B8CC-59E9D1D425B4}" srcOrd="1" destOrd="0" presId="urn:microsoft.com/office/officeart/2018/5/layout/IconCircleLabelList"/>
    <dgm:cxn modelId="{1E150CD4-7478-4AAD-8040-9AC35630819A}" type="presParOf" srcId="{4EBF2E51-40E2-4934-8BF8-459BD3C1C1F9}" destId="{2E432A43-1DB3-46AF-AB35-CA9F474FF8B1}" srcOrd="2" destOrd="0" presId="urn:microsoft.com/office/officeart/2018/5/layout/IconCircleLabelList"/>
    <dgm:cxn modelId="{7FBB1B8B-64A2-4FC8-BB5B-BF0EE5E4CF8A}" type="presParOf" srcId="{4EBF2E51-40E2-4934-8BF8-459BD3C1C1F9}" destId="{1CC8C09C-D951-49D7-A3B4-FB680A93E83B}" srcOrd="3" destOrd="0" presId="urn:microsoft.com/office/officeart/2018/5/layout/IconCircleLabelList"/>
    <dgm:cxn modelId="{9987FBCC-C196-4098-BB2A-E3B843CE39D6}" type="presParOf" srcId="{0E4ADD3C-FD8B-438D-8DAD-A147080CCBC8}" destId="{6A3B0988-4FAF-4B9C-8597-77C58D020DA9}" srcOrd="1" destOrd="0" presId="urn:microsoft.com/office/officeart/2018/5/layout/IconCircleLabelList"/>
    <dgm:cxn modelId="{9CCD20EE-F1C5-428D-A345-307059744D25}" type="presParOf" srcId="{0E4ADD3C-FD8B-438D-8DAD-A147080CCBC8}" destId="{2552258F-FEC4-450B-96D8-B7C7C854324E}" srcOrd="2" destOrd="0" presId="urn:microsoft.com/office/officeart/2018/5/layout/IconCircleLabelList"/>
    <dgm:cxn modelId="{C84D1A7C-72DF-4534-9FE7-5314840B9AB7}" type="presParOf" srcId="{2552258F-FEC4-450B-96D8-B7C7C854324E}" destId="{D59A3BA4-0948-4455-8D22-044EDD4192C0}" srcOrd="0" destOrd="0" presId="urn:microsoft.com/office/officeart/2018/5/layout/IconCircleLabelList"/>
    <dgm:cxn modelId="{E7DA068E-6204-40F3-A993-ABF1F0866FFF}" type="presParOf" srcId="{2552258F-FEC4-450B-96D8-B7C7C854324E}" destId="{D31E9761-33F9-42BA-A59A-8ED5904C340B}" srcOrd="1" destOrd="0" presId="urn:microsoft.com/office/officeart/2018/5/layout/IconCircleLabelList"/>
    <dgm:cxn modelId="{DDB803A1-1F49-4276-855D-B8269A699E14}" type="presParOf" srcId="{2552258F-FEC4-450B-96D8-B7C7C854324E}" destId="{1CABFC9D-3155-42C0-BBA2-A3AAEA8BA257}" srcOrd="2" destOrd="0" presId="urn:microsoft.com/office/officeart/2018/5/layout/IconCircleLabelList"/>
    <dgm:cxn modelId="{6DE134FB-0C23-4662-89C1-579FC66289B2}" type="presParOf" srcId="{2552258F-FEC4-450B-96D8-B7C7C854324E}" destId="{EF880DB9-6D58-46A0-8FEB-8B4544E725F0}" srcOrd="3" destOrd="0" presId="urn:microsoft.com/office/officeart/2018/5/layout/IconCircleLabelList"/>
    <dgm:cxn modelId="{135F49C5-A25A-4857-9456-42E0D4CDEBE2}" type="presParOf" srcId="{0E4ADD3C-FD8B-438D-8DAD-A147080CCBC8}" destId="{B194D8F0-50D5-47E3-B306-229255B8437A}" srcOrd="3" destOrd="0" presId="urn:microsoft.com/office/officeart/2018/5/layout/IconCircleLabelList"/>
    <dgm:cxn modelId="{74D2016A-FBA1-4BFA-9D98-963E31B708BA}" type="presParOf" srcId="{0E4ADD3C-FD8B-438D-8DAD-A147080CCBC8}" destId="{1C4A6C1B-9DBA-4A23-BB4B-BAFA596042F0}" srcOrd="4" destOrd="0" presId="urn:microsoft.com/office/officeart/2018/5/layout/IconCircleLabelList"/>
    <dgm:cxn modelId="{A2F1936C-95DE-4524-A032-3FD54D923463}" type="presParOf" srcId="{1C4A6C1B-9DBA-4A23-BB4B-BAFA596042F0}" destId="{237B8FE9-2FF5-4E66-BB7B-1600A32F8023}" srcOrd="0" destOrd="0" presId="urn:microsoft.com/office/officeart/2018/5/layout/IconCircleLabelList"/>
    <dgm:cxn modelId="{E6C79AC1-71D8-4B3E-BFC8-1A348D7FA55D}" type="presParOf" srcId="{1C4A6C1B-9DBA-4A23-BB4B-BAFA596042F0}" destId="{05E402E8-F281-4ED3-B2C5-8D36705BC02A}" srcOrd="1" destOrd="0" presId="urn:microsoft.com/office/officeart/2018/5/layout/IconCircleLabelList"/>
    <dgm:cxn modelId="{3B7DDD05-E1B4-4BA2-BDAB-DDA3BA14D852}" type="presParOf" srcId="{1C4A6C1B-9DBA-4A23-BB4B-BAFA596042F0}" destId="{F52C6445-EC77-4D09-A66D-EF84D8B5C0BE}" srcOrd="2" destOrd="0" presId="urn:microsoft.com/office/officeart/2018/5/layout/IconCircleLabelList"/>
    <dgm:cxn modelId="{0D8C970C-12A0-4BBF-A64A-1840EB30DDC2}" type="presParOf" srcId="{1C4A6C1B-9DBA-4A23-BB4B-BAFA596042F0}" destId="{0BDC3B79-B877-4BF7-A880-22F42393F4DB}" srcOrd="3" destOrd="0" presId="urn:microsoft.com/office/officeart/2018/5/layout/IconCircleLabelList"/>
    <dgm:cxn modelId="{CB8D3A81-3C38-405A-9D24-FC11586744BA}" type="presParOf" srcId="{0E4ADD3C-FD8B-438D-8DAD-A147080CCBC8}" destId="{62CAE234-5571-409C-9D87-BDC6C2C960CF}" srcOrd="5" destOrd="0" presId="urn:microsoft.com/office/officeart/2018/5/layout/IconCircleLabelList"/>
    <dgm:cxn modelId="{63B9DB6C-8B86-4207-BF8D-AE4FEDAF4A96}" type="presParOf" srcId="{0E4ADD3C-FD8B-438D-8DAD-A147080CCBC8}" destId="{991B6CE3-FAB9-474F-9A1B-9DDFA80FEDD8}" srcOrd="6" destOrd="0" presId="urn:microsoft.com/office/officeart/2018/5/layout/IconCircleLabelList"/>
    <dgm:cxn modelId="{7F208FA2-64E1-47BB-A2C0-1671CFE103F0}" type="presParOf" srcId="{991B6CE3-FAB9-474F-9A1B-9DDFA80FEDD8}" destId="{A0AD60B9-E76F-446C-9EFD-3816809307D0}" srcOrd="0" destOrd="0" presId="urn:microsoft.com/office/officeart/2018/5/layout/IconCircleLabelList"/>
    <dgm:cxn modelId="{45B1D7CB-1DD5-44E9-86DE-7736E008D47F}" type="presParOf" srcId="{991B6CE3-FAB9-474F-9A1B-9DDFA80FEDD8}" destId="{9423C7D5-5E55-4D20-B809-585186F974F2}" srcOrd="1" destOrd="0" presId="urn:microsoft.com/office/officeart/2018/5/layout/IconCircleLabelList"/>
    <dgm:cxn modelId="{0F9B43DF-BDBF-4A13-803C-57A03B9BD74B}" type="presParOf" srcId="{991B6CE3-FAB9-474F-9A1B-9DDFA80FEDD8}" destId="{07AB2899-E0FC-4627-8297-19C2C5BE0208}" srcOrd="2" destOrd="0" presId="urn:microsoft.com/office/officeart/2018/5/layout/IconCircleLabelList"/>
    <dgm:cxn modelId="{5AC95851-CE11-46CA-A303-F6C1D797AACB}" type="presParOf" srcId="{991B6CE3-FAB9-474F-9A1B-9DDFA80FEDD8}" destId="{1DBFE4B3-F3A4-4500-807E-0EDD8B29BE4F}" srcOrd="3" destOrd="0" presId="urn:microsoft.com/office/officeart/2018/5/layout/IconCircleLabelList"/>
    <dgm:cxn modelId="{0179872A-C543-4D44-B248-7B70667A94B3}" type="presParOf" srcId="{0E4ADD3C-FD8B-438D-8DAD-A147080CCBC8}" destId="{BEAA9327-3130-425C-A686-6DA16F3F28AF}" srcOrd="7" destOrd="0" presId="urn:microsoft.com/office/officeart/2018/5/layout/IconCircleLabelList"/>
    <dgm:cxn modelId="{B4A12F51-C2D3-4498-A30A-C98C0FB0A338}" type="presParOf" srcId="{0E4ADD3C-FD8B-438D-8DAD-A147080CCBC8}" destId="{F653B779-601F-4B22-B3E9-9C0F2CA0D06A}" srcOrd="8" destOrd="0" presId="urn:microsoft.com/office/officeart/2018/5/layout/IconCircleLabelList"/>
    <dgm:cxn modelId="{4D8D97EA-9D35-44C6-B47E-B839F145F5F5}" type="presParOf" srcId="{F653B779-601F-4B22-B3E9-9C0F2CA0D06A}" destId="{B6CC5A88-32F7-4A6E-996D-04287E3BA1FD}" srcOrd="0" destOrd="0" presId="urn:microsoft.com/office/officeart/2018/5/layout/IconCircleLabelList"/>
    <dgm:cxn modelId="{746CD266-0A78-4C40-B715-9D38D6E8C993}" type="presParOf" srcId="{F653B779-601F-4B22-B3E9-9C0F2CA0D06A}" destId="{D0ED1B35-D1E0-4A6C-9C13-A73208C0F924}" srcOrd="1" destOrd="0" presId="urn:microsoft.com/office/officeart/2018/5/layout/IconCircleLabelList"/>
    <dgm:cxn modelId="{CB1475EC-DB91-452E-8042-234B77576636}" type="presParOf" srcId="{F653B779-601F-4B22-B3E9-9C0F2CA0D06A}" destId="{15F14EE7-BF33-4B84-B09C-289479614CF2}" srcOrd="2" destOrd="0" presId="urn:microsoft.com/office/officeart/2018/5/layout/IconCircleLabelList"/>
    <dgm:cxn modelId="{2BBF8641-8D1F-4E11-97EC-9916E933473F}" type="presParOf" srcId="{F653B779-601F-4B22-B3E9-9C0F2CA0D06A}" destId="{892D88A3-7B98-429A-944F-9FA977B76C9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B60B1C-4924-431C-B857-0C2C64B28A1F}">
      <dsp:nvSpPr>
        <dsp:cNvPr id="0" name=""/>
        <dsp:cNvSpPr/>
      </dsp:nvSpPr>
      <dsp:spPr>
        <a:xfrm>
          <a:off x="0" y="326469"/>
          <a:ext cx="5768481" cy="3780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263F4E1-0E01-47C5-9189-D54B3D7DFE6C}">
      <dsp:nvSpPr>
        <dsp:cNvPr id="0" name=""/>
        <dsp:cNvSpPr/>
      </dsp:nvSpPr>
      <dsp:spPr>
        <a:xfrm>
          <a:off x="288424" y="105069"/>
          <a:ext cx="4037937" cy="44280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2624" tIns="0" rIns="152624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Enhanced Experiences &amp; Efficiency</a:t>
          </a:r>
          <a:endParaRPr lang="en-US" sz="1500" kern="1200" dirty="0"/>
        </a:p>
      </dsp:txBody>
      <dsp:txXfrm>
        <a:off x="310040" y="126685"/>
        <a:ext cx="3994705" cy="399568"/>
      </dsp:txXfrm>
    </dsp:sp>
    <dsp:sp modelId="{977A6DF1-84A9-476F-8E75-50EB174D0B14}">
      <dsp:nvSpPr>
        <dsp:cNvPr id="0" name=""/>
        <dsp:cNvSpPr/>
      </dsp:nvSpPr>
      <dsp:spPr>
        <a:xfrm>
          <a:off x="0" y="1006869"/>
          <a:ext cx="5768481" cy="3780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3FEA33B2-779D-4950-9B3A-9090CD73BBD9}">
      <dsp:nvSpPr>
        <dsp:cNvPr id="0" name=""/>
        <dsp:cNvSpPr/>
      </dsp:nvSpPr>
      <dsp:spPr>
        <a:xfrm>
          <a:off x="288424" y="785469"/>
          <a:ext cx="4037937" cy="44280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2624" tIns="0" rIns="152624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Key Trends</a:t>
          </a:r>
          <a:endParaRPr lang="en-US" sz="1500" kern="1200"/>
        </a:p>
      </dsp:txBody>
      <dsp:txXfrm>
        <a:off x="310040" y="807085"/>
        <a:ext cx="3994705" cy="399568"/>
      </dsp:txXfrm>
    </dsp:sp>
    <dsp:sp modelId="{95273C78-8196-46D1-BAC0-8DDB8AAD2293}">
      <dsp:nvSpPr>
        <dsp:cNvPr id="0" name=""/>
        <dsp:cNvSpPr/>
      </dsp:nvSpPr>
      <dsp:spPr>
        <a:xfrm>
          <a:off x="0" y="1687269"/>
          <a:ext cx="5768481" cy="3780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5B19D0C-4F54-4C4C-97A7-302DD94F55C4}">
      <dsp:nvSpPr>
        <dsp:cNvPr id="0" name=""/>
        <dsp:cNvSpPr/>
      </dsp:nvSpPr>
      <dsp:spPr>
        <a:xfrm>
          <a:off x="288424" y="1465869"/>
          <a:ext cx="4037937" cy="44280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2624" tIns="0" rIns="152624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Broad Impact</a:t>
          </a:r>
          <a:endParaRPr lang="en-US" sz="1500" kern="1200"/>
        </a:p>
      </dsp:txBody>
      <dsp:txXfrm>
        <a:off x="310040" y="1487485"/>
        <a:ext cx="3994705" cy="399568"/>
      </dsp:txXfrm>
    </dsp:sp>
    <dsp:sp modelId="{2070EE1F-0460-4751-B73E-B55C14EF83BE}">
      <dsp:nvSpPr>
        <dsp:cNvPr id="0" name=""/>
        <dsp:cNvSpPr/>
      </dsp:nvSpPr>
      <dsp:spPr>
        <a:xfrm>
          <a:off x="0" y="2367669"/>
          <a:ext cx="5768481" cy="3780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F1F798F3-27ED-4E66-B91E-89516F9AD973}">
      <dsp:nvSpPr>
        <dsp:cNvPr id="0" name=""/>
        <dsp:cNvSpPr/>
      </dsp:nvSpPr>
      <dsp:spPr>
        <a:xfrm>
          <a:off x="288424" y="2146269"/>
          <a:ext cx="4037937" cy="44280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2624" tIns="0" rIns="152624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External Influences</a:t>
          </a:r>
          <a:endParaRPr lang="en-US" sz="1500" kern="1200"/>
        </a:p>
      </dsp:txBody>
      <dsp:txXfrm>
        <a:off x="310040" y="2167885"/>
        <a:ext cx="3994705" cy="399568"/>
      </dsp:txXfrm>
    </dsp:sp>
    <dsp:sp modelId="{2D941104-9EE2-4113-8FC0-388410F513D4}">
      <dsp:nvSpPr>
        <dsp:cNvPr id="0" name=""/>
        <dsp:cNvSpPr/>
      </dsp:nvSpPr>
      <dsp:spPr>
        <a:xfrm>
          <a:off x="0" y="3048069"/>
          <a:ext cx="5768481" cy="3780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BF67FFE-BF34-4269-8B2F-1B22DFBB3185}">
      <dsp:nvSpPr>
        <dsp:cNvPr id="0" name=""/>
        <dsp:cNvSpPr/>
      </dsp:nvSpPr>
      <dsp:spPr>
        <a:xfrm>
          <a:off x="288424" y="2826669"/>
          <a:ext cx="4037937" cy="44280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2624" tIns="0" rIns="152624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Policy Guidance</a:t>
          </a:r>
          <a:endParaRPr lang="en-US" sz="1500" kern="1200"/>
        </a:p>
      </dsp:txBody>
      <dsp:txXfrm>
        <a:off x="310040" y="2848285"/>
        <a:ext cx="3994705" cy="3995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FE3825-8529-4C54-86C7-7EFEAF20C37F}">
      <dsp:nvSpPr>
        <dsp:cNvPr id="0" name=""/>
        <dsp:cNvSpPr/>
      </dsp:nvSpPr>
      <dsp:spPr>
        <a:xfrm>
          <a:off x="322" y="1428304"/>
          <a:ext cx="1452034" cy="9220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2660026-71D7-4D5B-955A-6CD79CCAEB40}">
      <dsp:nvSpPr>
        <dsp:cNvPr id="0" name=""/>
        <dsp:cNvSpPr/>
      </dsp:nvSpPr>
      <dsp:spPr>
        <a:xfrm>
          <a:off x="161659" y="1581574"/>
          <a:ext cx="1452034" cy="9220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Digital Marketing Channels</a:t>
          </a:r>
          <a:endParaRPr lang="en-US" sz="1800" kern="1200" dirty="0"/>
        </a:p>
      </dsp:txBody>
      <dsp:txXfrm>
        <a:off x="188665" y="1608580"/>
        <a:ext cx="1398022" cy="868029"/>
      </dsp:txXfrm>
    </dsp:sp>
    <dsp:sp modelId="{C88CBADD-FF9F-4F7A-A851-61FDC40A675A}">
      <dsp:nvSpPr>
        <dsp:cNvPr id="0" name=""/>
        <dsp:cNvSpPr/>
      </dsp:nvSpPr>
      <dsp:spPr>
        <a:xfrm>
          <a:off x="1775031" y="1428304"/>
          <a:ext cx="1891129" cy="9220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9F0C609-91F3-481D-B939-85E9CE3C7727}">
      <dsp:nvSpPr>
        <dsp:cNvPr id="0" name=""/>
        <dsp:cNvSpPr/>
      </dsp:nvSpPr>
      <dsp:spPr>
        <a:xfrm>
          <a:off x="1936368" y="1581574"/>
          <a:ext cx="1891129" cy="9220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Personalisation through Data</a:t>
          </a:r>
          <a:endParaRPr lang="en-US" sz="1800" kern="1200" dirty="0"/>
        </a:p>
      </dsp:txBody>
      <dsp:txXfrm>
        <a:off x="1963374" y="1608580"/>
        <a:ext cx="1837117" cy="868029"/>
      </dsp:txXfrm>
    </dsp:sp>
    <dsp:sp modelId="{C6F893B4-3842-4578-8732-8D356C0D4A0C}">
      <dsp:nvSpPr>
        <dsp:cNvPr id="0" name=""/>
        <dsp:cNvSpPr/>
      </dsp:nvSpPr>
      <dsp:spPr>
        <a:xfrm>
          <a:off x="3988834" y="1428304"/>
          <a:ext cx="1452034" cy="9220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0B827C8-D21B-4EF0-B8A2-E85419A00068}">
      <dsp:nvSpPr>
        <dsp:cNvPr id="0" name=""/>
        <dsp:cNvSpPr/>
      </dsp:nvSpPr>
      <dsp:spPr>
        <a:xfrm>
          <a:off x="4150171" y="1581574"/>
          <a:ext cx="1452034" cy="9220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Guest Feedback</a:t>
          </a:r>
          <a:endParaRPr lang="en-US" sz="1800" kern="1200" dirty="0"/>
        </a:p>
      </dsp:txBody>
      <dsp:txXfrm>
        <a:off x="4177177" y="1608580"/>
        <a:ext cx="1398022" cy="868029"/>
      </dsp:txXfrm>
    </dsp:sp>
    <dsp:sp modelId="{5876C3E4-D0D2-49CE-9811-DA672F35846E}">
      <dsp:nvSpPr>
        <dsp:cNvPr id="0" name=""/>
        <dsp:cNvSpPr/>
      </dsp:nvSpPr>
      <dsp:spPr>
        <a:xfrm>
          <a:off x="5763543" y="1428304"/>
          <a:ext cx="1618596" cy="9220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A808705-8500-481D-9BE7-00F294C31438}">
      <dsp:nvSpPr>
        <dsp:cNvPr id="0" name=""/>
        <dsp:cNvSpPr/>
      </dsp:nvSpPr>
      <dsp:spPr>
        <a:xfrm>
          <a:off x="5924880" y="1581574"/>
          <a:ext cx="1618596" cy="9220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Customised Engagement</a:t>
          </a:r>
          <a:endParaRPr lang="en-US" sz="1800" kern="1200" dirty="0"/>
        </a:p>
      </dsp:txBody>
      <dsp:txXfrm>
        <a:off x="5951886" y="1608580"/>
        <a:ext cx="1564584" cy="86802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078E30-775F-41F1-82AD-68B595969A29}">
      <dsp:nvSpPr>
        <dsp:cNvPr id="0" name=""/>
        <dsp:cNvSpPr/>
      </dsp:nvSpPr>
      <dsp:spPr>
        <a:xfrm>
          <a:off x="0" y="1897"/>
          <a:ext cx="4872038" cy="961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021CB7-90F4-4B06-A11B-C9648F530E05}">
      <dsp:nvSpPr>
        <dsp:cNvPr id="0" name=""/>
        <dsp:cNvSpPr/>
      </dsp:nvSpPr>
      <dsp:spPr>
        <a:xfrm>
          <a:off x="290922" y="218286"/>
          <a:ext cx="528950" cy="5289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9F938C-96D4-4A42-8A41-3F22D91CCFB2}">
      <dsp:nvSpPr>
        <dsp:cNvPr id="0" name=""/>
        <dsp:cNvSpPr/>
      </dsp:nvSpPr>
      <dsp:spPr>
        <a:xfrm>
          <a:off x="1110795" y="1897"/>
          <a:ext cx="3761242" cy="961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83" tIns="101783" rIns="101783" bIns="10178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Privacy &amp; Data Issues</a:t>
          </a:r>
          <a:endParaRPr lang="en-US" sz="2200" kern="1200"/>
        </a:p>
      </dsp:txBody>
      <dsp:txXfrm>
        <a:off x="1110795" y="1897"/>
        <a:ext cx="3761242" cy="961727"/>
      </dsp:txXfrm>
    </dsp:sp>
    <dsp:sp modelId="{5B3BAD6B-2670-4BDF-861E-6E25DA9234F1}">
      <dsp:nvSpPr>
        <dsp:cNvPr id="0" name=""/>
        <dsp:cNvSpPr/>
      </dsp:nvSpPr>
      <dsp:spPr>
        <a:xfrm>
          <a:off x="0" y="1204056"/>
          <a:ext cx="4872038" cy="961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CDB3D2-79E0-4D35-91EB-60A1DF4254FA}">
      <dsp:nvSpPr>
        <dsp:cNvPr id="0" name=""/>
        <dsp:cNvSpPr/>
      </dsp:nvSpPr>
      <dsp:spPr>
        <a:xfrm>
          <a:off x="290922" y="1420445"/>
          <a:ext cx="528950" cy="5289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B51CB7-E0FC-4D8B-B260-F51BD2F66F69}">
      <dsp:nvSpPr>
        <dsp:cNvPr id="0" name=""/>
        <dsp:cNvSpPr/>
      </dsp:nvSpPr>
      <dsp:spPr>
        <a:xfrm>
          <a:off x="1110795" y="1204056"/>
          <a:ext cx="3761242" cy="961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83" tIns="101783" rIns="101783" bIns="10178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High Costs.</a:t>
          </a:r>
          <a:endParaRPr lang="en-US" sz="2200" kern="1200"/>
        </a:p>
      </dsp:txBody>
      <dsp:txXfrm>
        <a:off x="1110795" y="1204056"/>
        <a:ext cx="3761242" cy="961727"/>
      </dsp:txXfrm>
    </dsp:sp>
    <dsp:sp modelId="{16B97B3E-9B85-4E06-863B-A78C92280F16}">
      <dsp:nvSpPr>
        <dsp:cNvPr id="0" name=""/>
        <dsp:cNvSpPr/>
      </dsp:nvSpPr>
      <dsp:spPr>
        <a:xfrm>
          <a:off x="0" y="2406215"/>
          <a:ext cx="4872038" cy="961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8B261D-67FE-4EDA-B083-F71A8F1665DE}">
      <dsp:nvSpPr>
        <dsp:cNvPr id="0" name=""/>
        <dsp:cNvSpPr/>
      </dsp:nvSpPr>
      <dsp:spPr>
        <a:xfrm>
          <a:off x="290922" y="2622604"/>
          <a:ext cx="528950" cy="5289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4B7F59-A77A-4180-B2D0-F43C4AAA5E31}">
      <dsp:nvSpPr>
        <dsp:cNvPr id="0" name=""/>
        <dsp:cNvSpPr/>
      </dsp:nvSpPr>
      <dsp:spPr>
        <a:xfrm>
          <a:off x="1110795" y="2406215"/>
          <a:ext cx="3761242" cy="961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83" tIns="101783" rIns="101783" bIns="10178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Need for Adaptation</a:t>
          </a:r>
          <a:endParaRPr lang="en-US" sz="2200" kern="1200"/>
        </a:p>
      </dsp:txBody>
      <dsp:txXfrm>
        <a:off x="1110795" y="2406215"/>
        <a:ext cx="3761242" cy="961727"/>
      </dsp:txXfrm>
    </dsp:sp>
    <dsp:sp modelId="{A603CAC0-4CE6-457A-9560-4B925E592ABE}">
      <dsp:nvSpPr>
        <dsp:cNvPr id="0" name=""/>
        <dsp:cNvSpPr/>
      </dsp:nvSpPr>
      <dsp:spPr>
        <a:xfrm>
          <a:off x="0" y="3608375"/>
          <a:ext cx="4872038" cy="961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D9AB4F-49FD-4F84-94B7-447D360E7218}">
      <dsp:nvSpPr>
        <dsp:cNvPr id="0" name=""/>
        <dsp:cNvSpPr/>
      </dsp:nvSpPr>
      <dsp:spPr>
        <a:xfrm>
          <a:off x="290922" y="3824763"/>
          <a:ext cx="528950" cy="5289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1CE5D4-3485-470E-9D5B-2B3322C1BB32}">
      <dsp:nvSpPr>
        <dsp:cNvPr id="0" name=""/>
        <dsp:cNvSpPr/>
      </dsp:nvSpPr>
      <dsp:spPr>
        <a:xfrm>
          <a:off x="1110795" y="3608375"/>
          <a:ext cx="3761242" cy="961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83" tIns="101783" rIns="101783" bIns="10178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Operational Disruptions</a:t>
          </a:r>
          <a:endParaRPr lang="en-US" sz="2200" kern="1200"/>
        </a:p>
      </dsp:txBody>
      <dsp:txXfrm>
        <a:off x="1110795" y="3608375"/>
        <a:ext cx="3761242" cy="96172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B6CB2E-2C3E-41CA-9C78-B16294FE034F}">
      <dsp:nvSpPr>
        <dsp:cNvPr id="0" name=""/>
        <dsp:cNvSpPr/>
      </dsp:nvSpPr>
      <dsp:spPr>
        <a:xfrm>
          <a:off x="0" y="179916"/>
          <a:ext cx="2561209" cy="153672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Political</a:t>
          </a:r>
        </a:p>
      </dsp:txBody>
      <dsp:txXfrm>
        <a:off x="0" y="179916"/>
        <a:ext cx="2561209" cy="1536725"/>
      </dsp:txXfrm>
    </dsp:sp>
    <dsp:sp modelId="{B8251877-4000-43F6-9534-22ADA900AD07}">
      <dsp:nvSpPr>
        <dsp:cNvPr id="0" name=""/>
        <dsp:cNvSpPr/>
      </dsp:nvSpPr>
      <dsp:spPr>
        <a:xfrm>
          <a:off x="2817330" y="179916"/>
          <a:ext cx="2561209" cy="1536725"/>
        </a:xfrm>
        <a:prstGeom prst="rect">
          <a:avLst/>
        </a:prstGeom>
        <a:solidFill>
          <a:schemeClr val="accent2">
            <a:hueOff val="270963"/>
            <a:satOff val="-1326"/>
            <a:lumOff val="74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Economic</a:t>
          </a:r>
        </a:p>
      </dsp:txBody>
      <dsp:txXfrm>
        <a:off x="2817330" y="179916"/>
        <a:ext cx="2561209" cy="1536725"/>
      </dsp:txXfrm>
    </dsp:sp>
    <dsp:sp modelId="{EB8D7468-DE93-4337-83B9-7059A02DA8CF}">
      <dsp:nvSpPr>
        <dsp:cNvPr id="0" name=""/>
        <dsp:cNvSpPr/>
      </dsp:nvSpPr>
      <dsp:spPr>
        <a:xfrm>
          <a:off x="5634661" y="179916"/>
          <a:ext cx="2561209" cy="1536725"/>
        </a:xfrm>
        <a:prstGeom prst="rect">
          <a:avLst/>
        </a:prstGeom>
        <a:solidFill>
          <a:schemeClr val="accent2">
            <a:hueOff val="541926"/>
            <a:satOff val="-2653"/>
            <a:lumOff val="149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Social</a:t>
          </a:r>
        </a:p>
      </dsp:txBody>
      <dsp:txXfrm>
        <a:off x="5634661" y="179916"/>
        <a:ext cx="2561209" cy="1536725"/>
      </dsp:txXfrm>
    </dsp:sp>
    <dsp:sp modelId="{38A658A0-7977-4BE6-832F-2FE30085B70F}">
      <dsp:nvSpPr>
        <dsp:cNvPr id="0" name=""/>
        <dsp:cNvSpPr/>
      </dsp:nvSpPr>
      <dsp:spPr>
        <a:xfrm>
          <a:off x="0" y="1972762"/>
          <a:ext cx="2561209" cy="1536725"/>
        </a:xfrm>
        <a:prstGeom prst="rect">
          <a:avLst/>
        </a:prstGeom>
        <a:solidFill>
          <a:schemeClr val="accent2">
            <a:hueOff val="812888"/>
            <a:satOff val="-3979"/>
            <a:lumOff val="223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Technological</a:t>
          </a:r>
        </a:p>
      </dsp:txBody>
      <dsp:txXfrm>
        <a:off x="0" y="1972762"/>
        <a:ext cx="2561209" cy="1536725"/>
      </dsp:txXfrm>
    </dsp:sp>
    <dsp:sp modelId="{78A4923A-7F9E-42E0-8E56-66E40F61C8F2}">
      <dsp:nvSpPr>
        <dsp:cNvPr id="0" name=""/>
        <dsp:cNvSpPr/>
      </dsp:nvSpPr>
      <dsp:spPr>
        <a:xfrm>
          <a:off x="2817330" y="1972762"/>
          <a:ext cx="2561209" cy="1536725"/>
        </a:xfrm>
        <a:prstGeom prst="rect">
          <a:avLst/>
        </a:prstGeom>
        <a:solidFill>
          <a:schemeClr val="accent2">
            <a:hueOff val="1083851"/>
            <a:satOff val="-5306"/>
            <a:lumOff val="298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Environmental</a:t>
          </a:r>
        </a:p>
      </dsp:txBody>
      <dsp:txXfrm>
        <a:off x="2817330" y="1972762"/>
        <a:ext cx="2561209" cy="1536725"/>
      </dsp:txXfrm>
    </dsp:sp>
    <dsp:sp modelId="{32CBC601-6E47-46A8-BF70-9C437476BB60}">
      <dsp:nvSpPr>
        <dsp:cNvPr id="0" name=""/>
        <dsp:cNvSpPr/>
      </dsp:nvSpPr>
      <dsp:spPr>
        <a:xfrm>
          <a:off x="5634661" y="1972762"/>
          <a:ext cx="2561209" cy="1536725"/>
        </a:xfrm>
        <a:prstGeom prst="rect">
          <a:avLst/>
        </a:prstGeom>
        <a:solidFill>
          <a:schemeClr val="accent2">
            <a:hueOff val="1354814"/>
            <a:satOff val="-6632"/>
            <a:lumOff val="372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Legal</a:t>
          </a:r>
        </a:p>
      </dsp:txBody>
      <dsp:txXfrm>
        <a:off x="5634661" y="1972762"/>
        <a:ext cx="2561209" cy="153672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851413-A63C-42C1-B475-D61CA958F0B0}">
      <dsp:nvSpPr>
        <dsp:cNvPr id="0" name=""/>
        <dsp:cNvSpPr/>
      </dsp:nvSpPr>
      <dsp:spPr>
        <a:xfrm>
          <a:off x="0" y="4472"/>
          <a:ext cx="8195871" cy="6715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Continuous Training</a:t>
          </a:r>
          <a:endParaRPr lang="en-US" sz="2800" kern="1200"/>
        </a:p>
      </dsp:txBody>
      <dsp:txXfrm>
        <a:off x="32784" y="37256"/>
        <a:ext cx="8130303" cy="606012"/>
      </dsp:txXfrm>
    </dsp:sp>
    <dsp:sp modelId="{9AB99CAC-CF9B-4513-8D00-80BE9D644C1D}">
      <dsp:nvSpPr>
        <dsp:cNvPr id="0" name=""/>
        <dsp:cNvSpPr/>
      </dsp:nvSpPr>
      <dsp:spPr>
        <a:xfrm>
          <a:off x="0" y="756692"/>
          <a:ext cx="8195871" cy="671580"/>
        </a:xfrm>
        <a:prstGeom prst="roundRect">
          <a:avLst/>
        </a:prstGeom>
        <a:solidFill>
          <a:schemeClr val="accent2">
            <a:hueOff val="338703"/>
            <a:satOff val="-1658"/>
            <a:lumOff val="93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Data Security</a:t>
          </a:r>
          <a:endParaRPr lang="en-US" sz="2800" kern="1200"/>
        </a:p>
      </dsp:txBody>
      <dsp:txXfrm>
        <a:off x="32784" y="789476"/>
        <a:ext cx="8130303" cy="606012"/>
      </dsp:txXfrm>
    </dsp:sp>
    <dsp:sp modelId="{B5282D04-7585-4F20-B503-84FD6ED27B25}">
      <dsp:nvSpPr>
        <dsp:cNvPr id="0" name=""/>
        <dsp:cNvSpPr/>
      </dsp:nvSpPr>
      <dsp:spPr>
        <a:xfrm>
          <a:off x="0" y="1508912"/>
          <a:ext cx="8195871" cy="671580"/>
        </a:xfrm>
        <a:prstGeom prst="roundRect">
          <a:avLst/>
        </a:prstGeom>
        <a:solidFill>
          <a:schemeClr val="accent2">
            <a:hueOff val="677407"/>
            <a:satOff val="-3316"/>
            <a:lumOff val="186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Sustainable Tech</a:t>
          </a:r>
          <a:endParaRPr lang="en-US" sz="2800" kern="1200"/>
        </a:p>
      </dsp:txBody>
      <dsp:txXfrm>
        <a:off x="32784" y="1541696"/>
        <a:ext cx="8130303" cy="606012"/>
      </dsp:txXfrm>
    </dsp:sp>
    <dsp:sp modelId="{46F097FA-606E-4FE0-B521-AFC29889FF23}">
      <dsp:nvSpPr>
        <dsp:cNvPr id="0" name=""/>
        <dsp:cNvSpPr/>
      </dsp:nvSpPr>
      <dsp:spPr>
        <a:xfrm>
          <a:off x="0" y="2261132"/>
          <a:ext cx="8195871" cy="671580"/>
        </a:xfrm>
        <a:prstGeom prst="roundRect">
          <a:avLst/>
        </a:prstGeom>
        <a:solidFill>
          <a:schemeClr val="accent2">
            <a:hueOff val="1016110"/>
            <a:satOff val="-4974"/>
            <a:lumOff val="279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Tech Partnerships</a:t>
          </a:r>
          <a:r>
            <a:rPr lang="en-GB" sz="2800" kern="1200"/>
            <a:t>.</a:t>
          </a:r>
          <a:endParaRPr lang="en-US" sz="2800" kern="1200"/>
        </a:p>
      </dsp:txBody>
      <dsp:txXfrm>
        <a:off x="32784" y="2293916"/>
        <a:ext cx="8130303" cy="606012"/>
      </dsp:txXfrm>
    </dsp:sp>
    <dsp:sp modelId="{74B7FC95-F7A3-4A68-B460-9B388B0D2473}">
      <dsp:nvSpPr>
        <dsp:cNvPr id="0" name=""/>
        <dsp:cNvSpPr/>
      </dsp:nvSpPr>
      <dsp:spPr>
        <a:xfrm>
          <a:off x="0" y="3013352"/>
          <a:ext cx="8195871" cy="671580"/>
        </a:xfrm>
        <a:prstGeom prst="roundRect">
          <a:avLst/>
        </a:prstGeom>
        <a:solidFill>
          <a:schemeClr val="accent2">
            <a:hueOff val="1354814"/>
            <a:satOff val="-6632"/>
            <a:lumOff val="372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Balanced Service</a:t>
          </a:r>
          <a:endParaRPr lang="en-US" sz="2800" kern="1200"/>
        </a:p>
      </dsp:txBody>
      <dsp:txXfrm>
        <a:off x="32784" y="3046136"/>
        <a:ext cx="8130303" cy="60601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765679-7600-4705-BA8A-805052BAAC78}">
      <dsp:nvSpPr>
        <dsp:cNvPr id="0" name=""/>
        <dsp:cNvSpPr/>
      </dsp:nvSpPr>
      <dsp:spPr>
        <a:xfrm>
          <a:off x="285002" y="983022"/>
          <a:ext cx="876041" cy="87604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4018A2-D36F-4906-B8CC-59E9D1D425B4}">
      <dsp:nvSpPr>
        <dsp:cNvPr id="0" name=""/>
        <dsp:cNvSpPr/>
      </dsp:nvSpPr>
      <dsp:spPr>
        <a:xfrm>
          <a:off x="471700" y="1169720"/>
          <a:ext cx="502646" cy="50264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C8C09C-D951-49D7-A3B4-FB680A93E83B}">
      <dsp:nvSpPr>
        <dsp:cNvPr id="0" name=""/>
        <dsp:cNvSpPr/>
      </dsp:nvSpPr>
      <dsp:spPr>
        <a:xfrm>
          <a:off x="4956" y="2131929"/>
          <a:ext cx="1436132" cy="574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/>
            <a:t>Industry Shift</a:t>
          </a:r>
          <a:endParaRPr lang="en-US" sz="1500" kern="1200"/>
        </a:p>
      </dsp:txBody>
      <dsp:txXfrm>
        <a:off x="4956" y="2131929"/>
        <a:ext cx="1436132" cy="574453"/>
      </dsp:txXfrm>
    </dsp:sp>
    <dsp:sp modelId="{D59A3BA4-0948-4455-8D22-044EDD4192C0}">
      <dsp:nvSpPr>
        <dsp:cNvPr id="0" name=""/>
        <dsp:cNvSpPr/>
      </dsp:nvSpPr>
      <dsp:spPr>
        <a:xfrm>
          <a:off x="1972458" y="983022"/>
          <a:ext cx="876041" cy="87604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1E9761-33F9-42BA-A59A-8ED5904C340B}">
      <dsp:nvSpPr>
        <dsp:cNvPr id="0" name=""/>
        <dsp:cNvSpPr/>
      </dsp:nvSpPr>
      <dsp:spPr>
        <a:xfrm>
          <a:off x="2159156" y="1169720"/>
          <a:ext cx="502646" cy="50264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880DB9-6D58-46A0-8FEB-8B4544E725F0}">
      <dsp:nvSpPr>
        <dsp:cNvPr id="0" name=""/>
        <dsp:cNvSpPr/>
      </dsp:nvSpPr>
      <dsp:spPr>
        <a:xfrm>
          <a:off x="1692413" y="2131929"/>
          <a:ext cx="1436132" cy="574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/>
            <a:t>Key Technologies</a:t>
          </a:r>
          <a:endParaRPr lang="en-US" sz="1500" kern="1200"/>
        </a:p>
      </dsp:txBody>
      <dsp:txXfrm>
        <a:off x="1692413" y="2131929"/>
        <a:ext cx="1436132" cy="574453"/>
      </dsp:txXfrm>
    </dsp:sp>
    <dsp:sp modelId="{237B8FE9-2FF5-4E66-BB7B-1600A32F8023}">
      <dsp:nvSpPr>
        <dsp:cNvPr id="0" name=""/>
        <dsp:cNvSpPr/>
      </dsp:nvSpPr>
      <dsp:spPr>
        <a:xfrm>
          <a:off x="3659914" y="983022"/>
          <a:ext cx="876041" cy="87604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E402E8-F281-4ED3-B2C5-8D36705BC02A}">
      <dsp:nvSpPr>
        <dsp:cNvPr id="0" name=""/>
        <dsp:cNvSpPr/>
      </dsp:nvSpPr>
      <dsp:spPr>
        <a:xfrm>
          <a:off x="3846612" y="1169720"/>
          <a:ext cx="502646" cy="50264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DC3B79-B877-4BF7-A880-22F42393F4DB}">
      <dsp:nvSpPr>
        <dsp:cNvPr id="0" name=""/>
        <dsp:cNvSpPr/>
      </dsp:nvSpPr>
      <dsp:spPr>
        <a:xfrm>
          <a:off x="3379869" y="2131929"/>
          <a:ext cx="1436132" cy="574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/>
            <a:t>Benefits</a:t>
          </a:r>
          <a:endParaRPr lang="en-US" sz="1500" kern="1200"/>
        </a:p>
      </dsp:txBody>
      <dsp:txXfrm>
        <a:off x="3379869" y="2131929"/>
        <a:ext cx="1436132" cy="574453"/>
      </dsp:txXfrm>
    </dsp:sp>
    <dsp:sp modelId="{A0AD60B9-E76F-446C-9EFD-3816809307D0}">
      <dsp:nvSpPr>
        <dsp:cNvPr id="0" name=""/>
        <dsp:cNvSpPr/>
      </dsp:nvSpPr>
      <dsp:spPr>
        <a:xfrm>
          <a:off x="5347371" y="983022"/>
          <a:ext cx="876041" cy="87604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23C7D5-5E55-4D20-B809-585186F974F2}">
      <dsp:nvSpPr>
        <dsp:cNvPr id="0" name=""/>
        <dsp:cNvSpPr/>
      </dsp:nvSpPr>
      <dsp:spPr>
        <a:xfrm>
          <a:off x="5534068" y="1169720"/>
          <a:ext cx="502646" cy="50264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BFE4B3-F3A4-4500-807E-0EDD8B29BE4F}">
      <dsp:nvSpPr>
        <dsp:cNvPr id="0" name=""/>
        <dsp:cNvSpPr/>
      </dsp:nvSpPr>
      <dsp:spPr>
        <a:xfrm>
          <a:off x="5067325" y="2131929"/>
          <a:ext cx="1436132" cy="574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/>
            <a:t>Challenges</a:t>
          </a:r>
          <a:endParaRPr lang="en-US" sz="1500" kern="1200"/>
        </a:p>
      </dsp:txBody>
      <dsp:txXfrm>
        <a:off x="5067325" y="2131929"/>
        <a:ext cx="1436132" cy="574453"/>
      </dsp:txXfrm>
    </dsp:sp>
    <dsp:sp modelId="{B6CC5A88-32F7-4A6E-996D-04287E3BA1FD}">
      <dsp:nvSpPr>
        <dsp:cNvPr id="0" name=""/>
        <dsp:cNvSpPr/>
      </dsp:nvSpPr>
      <dsp:spPr>
        <a:xfrm>
          <a:off x="7034827" y="983022"/>
          <a:ext cx="876041" cy="876041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ED1B35-D1E0-4A6C-9C13-A73208C0F924}">
      <dsp:nvSpPr>
        <dsp:cNvPr id="0" name=""/>
        <dsp:cNvSpPr/>
      </dsp:nvSpPr>
      <dsp:spPr>
        <a:xfrm>
          <a:off x="7221524" y="1169720"/>
          <a:ext cx="502646" cy="50264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2D88A3-7B98-429A-944F-9FA977B76C98}">
      <dsp:nvSpPr>
        <dsp:cNvPr id="0" name=""/>
        <dsp:cNvSpPr/>
      </dsp:nvSpPr>
      <dsp:spPr>
        <a:xfrm>
          <a:off x="6754781" y="2131929"/>
          <a:ext cx="1436132" cy="574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/>
            <a:t>Strategic Balance </a:t>
          </a:r>
          <a:endParaRPr lang="en-US" sz="1500" kern="1200"/>
        </a:p>
      </dsp:txBody>
      <dsp:txXfrm>
        <a:off x="6754781" y="2131929"/>
        <a:ext cx="1436132" cy="5744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D9DA34-8DF1-4232-B66E-4A63D2452C63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D42D0B-E388-4F35-AF5A-5891C56991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1370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D42D0B-E388-4F35-AF5A-5891C56991A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4790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D42D0B-E388-4F35-AF5A-5891C56991A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83322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0749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08820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69993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995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0092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11/6/2024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53862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11/6/2024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53489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11/6/2024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75067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63399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65203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7029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339226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31390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11/6/2024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71137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11/6/2024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25026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3900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619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050463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26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05AC9-C850-63F4-A7C5-BF0E32BFD1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9670" y="302788"/>
            <a:ext cx="6107289" cy="1418994"/>
          </a:xfrm>
        </p:spPr>
        <p:txBody>
          <a:bodyPr>
            <a:noAutofit/>
          </a:bodyPr>
          <a:lstStyle/>
          <a:p>
            <a:pPr algn="ctr"/>
            <a:r>
              <a:rPr lang="en-GB" sz="4000" b="1" dirty="0"/>
              <a:t>Digital Transformation in Hospitality and Tourism</a:t>
            </a:r>
            <a:endParaRPr lang="en-GB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224809-C03D-1D7E-28FE-66415C88B6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2889" y="4400304"/>
            <a:ext cx="4820355" cy="1594093"/>
          </a:xfrm>
        </p:spPr>
        <p:txBody>
          <a:bodyPr>
            <a:normAutofit/>
          </a:bodyPr>
          <a:lstStyle/>
          <a:p>
            <a:r>
              <a:rPr lang="en-GB" sz="1600" b="1" dirty="0"/>
              <a:t>Student name &amp; Number:  Adel Zaky 2120069</a:t>
            </a:r>
          </a:p>
          <a:p>
            <a:r>
              <a:rPr lang="en-GB" sz="1600" b="1" dirty="0"/>
              <a:t>Module code: BMIH6001 </a:t>
            </a:r>
            <a:endParaRPr lang="en-GB" sz="1600" dirty="0"/>
          </a:p>
          <a:p>
            <a:r>
              <a:rPr lang="en-GB" sz="1600" b="1" dirty="0"/>
              <a:t>Module Lead: </a:t>
            </a:r>
            <a:r>
              <a:rPr lang="en-GB" sz="1600" b="1" dirty="0" err="1"/>
              <a:t>Dr.</a:t>
            </a:r>
            <a:r>
              <a:rPr lang="en-GB" sz="1600" b="1" dirty="0"/>
              <a:t> Ernest </a:t>
            </a:r>
            <a:r>
              <a:rPr lang="en-GB" sz="1600" b="1" dirty="0" err="1"/>
              <a:t>Balutie</a:t>
            </a:r>
            <a:r>
              <a:rPr lang="en-GB" sz="1600" b="1" dirty="0"/>
              <a:t> </a:t>
            </a:r>
            <a:r>
              <a:rPr lang="en-GB" sz="1600" b="1" dirty="0" err="1"/>
              <a:t>Wavei</a:t>
            </a:r>
            <a:endParaRPr lang="en-GB" sz="1600" dirty="0"/>
          </a:p>
          <a:p>
            <a:endParaRPr lang="en-GB" sz="1600" dirty="0"/>
          </a:p>
        </p:txBody>
      </p:sp>
      <p:pic>
        <p:nvPicPr>
          <p:cNvPr id="7" name="Graphic 6" descr="Hotel">
            <a:extLst>
              <a:ext uri="{FF2B5EF4-FFF2-40B4-BE49-F238E27FC236}">
                <a16:creationId xmlns:a16="http://schemas.microsoft.com/office/drawing/2014/main" id="{041851EC-6329-77CB-545C-BB1D067D4C0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70808" y="1275798"/>
            <a:ext cx="3720331" cy="3720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1999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" y="2587557"/>
            <a:ext cx="3297657" cy="4270443"/>
          </a:xfrm>
        </p:spPr>
        <p:txBody>
          <a:bodyPr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3200" b="1" dirty="0"/>
              <a:t>Digital Transformation in Hospitality and Tourism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D8BFBAD-9B03-8ABC-B7D1-9172AC0A73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7540503"/>
              </p:ext>
            </p:extLst>
          </p:nvPr>
        </p:nvGraphicFramePr>
        <p:xfrm>
          <a:off x="3375498" y="3122580"/>
          <a:ext cx="5768482" cy="35311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0" name="Picture 2" descr="Digital transformation in the hospitality industry - CiHMS">
            <a:extLst>
              <a:ext uri="{FF2B5EF4-FFF2-40B4-BE49-F238E27FC236}">
                <a16:creationId xmlns:a16="http://schemas.microsoft.com/office/drawing/2014/main" id="{EB2F6820-CD9B-3E42-35DA-C25089C5FE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24" r="3538" b="-1"/>
          <a:stretch/>
        </p:blipFill>
        <p:spPr bwMode="auto">
          <a:xfrm>
            <a:off x="20" y="10"/>
            <a:ext cx="9143980" cy="3239301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6" y="557190"/>
            <a:ext cx="3886133" cy="1671569"/>
          </a:xfrm>
        </p:spPr>
        <p:txBody>
          <a:bodyPr>
            <a:norm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825" y="2406650"/>
            <a:ext cx="4502132" cy="3722438"/>
          </a:xfrm>
        </p:spPr>
        <p:txBody>
          <a:bodyPr>
            <a:normAutofit/>
          </a:bodyPr>
          <a:lstStyle/>
          <a:p>
            <a:r>
              <a:rPr lang="en-GB" sz="2000" dirty="0"/>
              <a:t>Technology transforming hospitality</a:t>
            </a:r>
          </a:p>
          <a:p>
            <a:r>
              <a:rPr lang="en-GB" sz="2000" dirty="0"/>
              <a:t>labour costs  guest satisfaction</a:t>
            </a:r>
          </a:p>
          <a:p>
            <a:r>
              <a:rPr lang="en-GB" sz="2000" dirty="0"/>
              <a:t>Technologies types</a:t>
            </a:r>
          </a:p>
          <a:p>
            <a:r>
              <a:rPr lang="en-GB" sz="2000" dirty="0"/>
              <a:t>Technology meets industry demands</a:t>
            </a:r>
          </a:p>
        </p:txBody>
      </p:sp>
      <p:pic>
        <p:nvPicPr>
          <p:cNvPr id="5" name="Picture 4" descr="Digital financial graph">
            <a:extLst>
              <a:ext uri="{FF2B5EF4-FFF2-40B4-BE49-F238E27FC236}">
                <a16:creationId xmlns:a16="http://schemas.microsoft.com/office/drawing/2014/main" id="{B30C18F0-7FA1-9356-DC48-8CCDECCDA16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180" r="23893"/>
          <a:stretch/>
        </p:blipFill>
        <p:spPr>
          <a:xfrm>
            <a:off x="4641866" y="10"/>
            <a:ext cx="4502133" cy="6857990"/>
          </a:xfrm>
          <a:prstGeom prst="rect">
            <a:avLst/>
          </a:prstGeom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igital Transformation and Innovation; Guide for Business Growth">
            <a:extLst>
              <a:ext uri="{FF2B5EF4-FFF2-40B4-BE49-F238E27FC236}">
                <a16:creationId xmlns:a16="http://schemas.microsoft.com/office/drawing/2014/main" id="{38DB8A10-3083-5193-10AD-2AF32CEE6A3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76" b="2291"/>
          <a:stretch/>
        </p:blipFill>
        <p:spPr bwMode="auto">
          <a:xfrm>
            <a:off x="20" y="10"/>
            <a:ext cx="9143980" cy="3793777"/>
          </a:xfrm>
          <a:custGeom>
            <a:avLst/>
            <a:gdLst/>
            <a:ahLst/>
            <a:cxnLst/>
            <a:rect l="l" t="t" r="r" b="b"/>
            <a:pathLst>
              <a:path w="12188952" h="4558430">
                <a:moveTo>
                  <a:pt x="6789701" y="4490221"/>
                </a:moveTo>
                <a:lnTo>
                  <a:pt x="6788702" y="4490299"/>
                </a:lnTo>
                <a:lnTo>
                  <a:pt x="6788476" y="4490833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3596895"/>
                </a:lnTo>
                <a:lnTo>
                  <a:pt x="12061096" y="3635026"/>
                </a:lnTo>
                <a:cubicBezTo>
                  <a:pt x="11933500" y="3671240"/>
                  <a:pt x="11805390" y="3705769"/>
                  <a:pt x="11676800" y="3738601"/>
                </a:cubicBezTo>
                <a:cubicBezTo>
                  <a:pt x="11262789" y="3846108"/>
                  <a:pt x="10845343" y="3939710"/>
                  <a:pt x="10425355" y="4022140"/>
                </a:cubicBezTo>
                <a:cubicBezTo>
                  <a:pt x="10092810" y="4087351"/>
                  <a:pt x="9759033" y="4145748"/>
                  <a:pt x="9424022" y="4197302"/>
                </a:cubicBezTo>
                <a:cubicBezTo>
                  <a:pt x="9102997" y="4246959"/>
                  <a:pt x="8781133" y="4291526"/>
                  <a:pt x="8458419" y="4331003"/>
                </a:cubicBezTo>
                <a:cubicBezTo>
                  <a:pt x="8211360" y="4361169"/>
                  <a:pt x="7963792" y="4386742"/>
                  <a:pt x="7715970" y="4410950"/>
                </a:cubicBezTo>
                <a:lnTo>
                  <a:pt x="6951716" y="4476730"/>
                </a:lnTo>
                <a:lnTo>
                  <a:pt x="6936303" y="4478801"/>
                </a:lnTo>
                <a:lnTo>
                  <a:pt x="6790448" y="4490162"/>
                </a:lnTo>
                <a:lnTo>
                  <a:pt x="6799941" y="4491982"/>
                </a:lnTo>
                <a:cubicBezTo>
                  <a:pt x="6811623" y="4492448"/>
                  <a:pt x="6823734" y="4490275"/>
                  <a:pt x="6835432" y="4490275"/>
                </a:cubicBezTo>
                <a:cubicBezTo>
                  <a:pt x="6851580" y="4490275"/>
                  <a:pt x="6867729" y="4487668"/>
                  <a:pt x="6884003" y="4487297"/>
                </a:cubicBezTo>
                <a:cubicBezTo>
                  <a:pt x="7115805" y="4481835"/>
                  <a:pt x="7347351" y="4469668"/>
                  <a:pt x="7578771" y="4454770"/>
                </a:cubicBezTo>
                <a:cubicBezTo>
                  <a:pt x="7927552" y="4432302"/>
                  <a:pt x="8276080" y="4404123"/>
                  <a:pt x="8623845" y="4367873"/>
                </a:cubicBezTo>
                <a:cubicBezTo>
                  <a:pt x="8909939" y="4338575"/>
                  <a:pt x="9195310" y="4303940"/>
                  <a:pt x="9479970" y="4263967"/>
                </a:cubicBezTo>
                <a:cubicBezTo>
                  <a:pt x="9864901" y="4209593"/>
                  <a:pt x="10248014" y="4144879"/>
                  <a:pt x="10629308" y="4069810"/>
                </a:cubicBezTo>
                <a:cubicBezTo>
                  <a:pt x="11090114" y="3978690"/>
                  <a:pt x="11546975" y="3871184"/>
                  <a:pt x="11998498" y="3743816"/>
                </a:cubicBezTo>
                <a:lnTo>
                  <a:pt x="12188952" y="3687715"/>
                </a:lnTo>
                <a:lnTo>
                  <a:pt x="12188952" y="3742439"/>
                </a:lnTo>
                <a:lnTo>
                  <a:pt x="11829257" y="3846853"/>
                </a:lnTo>
                <a:cubicBezTo>
                  <a:pt x="11534769" y="3926550"/>
                  <a:pt x="11238120" y="3997436"/>
                  <a:pt x="10939183" y="4061368"/>
                </a:cubicBezTo>
                <a:cubicBezTo>
                  <a:pt x="10622824" y="4129150"/>
                  <a:pt x="10304941" y="4189147"/>
                  <a:pt x="9985530" y="4241373"/>
                </a:cubicBezTo>
                <a:cubicBezTo>
                  <a:pt x="9720036" y="4284822"/>
                  <a:pt x="9453814" y="4323467"/>
                  <a:pt x="9186882" y="4357320"/>
                </a:cubicBezTo>
                <a:cubicBezTo>
                  <a:pt x="8984197" y="4382894"/>
                  <a:pt x="8781514" y="4406977"/>
                  <a:pt x="8578198" y="4426839"/>
                </a:cubicBezTo>
                <a:cubicBezTo>
                  <a:pt x="8340547" y="4449559"/>
                  <a:pt x="8102644" y="4471034"/>
                  <a:pt x="7864358" y="4488290"/>
                </a:cubicBezTo>
                <a:cubicBezTo>
                  <a:pt x="7554994" y="4510634"/>
                  <a:pt x="7245502" y="4528512"/>
                  <a:pt x="6935502" y="4539684"/>
                </a:cubicBezTo>
                <a:cubicBezTo>
                  <a:pt x="6782917" y="4545147"/>
                  <a:pt x="6630334" y="4548995"/>
                  <a:pt x="6477750" y="4553587"/>
                </a:cubicBezTo>
                <a:cubicBezTo>
                  <a:pt x="6439195" y="4551503"/>
                  <a:pt x="6400529" y="4553128"/>
                  <a:pt x="6362294" y="4558430"/>
                </a:cubicBezTo>
                <a:lnTo>
                  <a:pt x="6057129" y="4558430"/>
                </a:lnTo>
                <a:lnTo>
                  <a:pt x="5977784" y="4553836"/>
                </a:lnTo>
                <a:cubicBezTo>
                  <a:pt x="5740261" y="4541423"/>
                  <a:pt x="5502739" y="4527644"/>
                  <a:pt x="5265087" y="4517587"/>
                </a:cubicBezTo>
                <a:cubicBezTo>
                  <a:pt x="4958267" y="4505171"/>
                  <a:pt x="4651826" y="4484691"/>
                  <a:pt x="4346277" y="4455517"/>
                </a:cubicBezTo>
                <a:cubicBezTo>
                  <a:pt x="4021654" y="4424605"/>
                  <a:pt x="3697795" y="4389970"/>
                  <a:pt x="3373045" y="4356948"/>
                </a:cubicBezTo>
                <a:cubicBezTo>
                  <a:pt x="3035412" y="4322686"/>
                  <a:pt x="2698456" y="4283047"/>
                  <a:pt x="2362173" y="4238021"/>
                </a:cubicBezTo>
                <a:cubicBezTo>
                  <a:pt x="1984692" y="4187868"/>
                  <a:pt x="1608364" y="4130142"/>
                  <a:pt x="1233177" y="4064845"/>
                </a:cubicBezTo>
                <a:cubicBezTo>
                  <a:pt x="842181" y="3996132"/>
                  <a:pt x="453758" y="3917644"/>
                  <a:pt x="68500" y="3825138"/>
                </a:cubicBezTo>
                <a:lnTo>
                  <a:pt x="0" y="3807783"/>
                </a:lnTo>
                <a:lnTo>
                  <a:pt x="0" y="3751294"/>
                </a:lnTo>
                <a:lnTo>
                  <a:pt x="72441" y="3770071"/>
                </a:lnTo>
                <a:cubicBezTo>
                  <a:pt x="247961" y="3812249"/>
                  <a:pt x="424164" y="3851509"/>
                  <a:pt x="600716" y="3888441"/>
                </a:cubicBezTo>
                <a:cubicBezTo>
                  <a:pt x="988279" y="3969255"/>
                  <a:pt x="1378133" y="4038153"/>
                  <a:pt x="1769512" y="4098609"/>
                </a:cubicBezTo>
                <a:cubicBezTo>
                  <a:pt x="2052426" y="4142185"/>
                  <a:pt x="2335725" y="4182282"/>
                  <a:pt x="2613554" y="4215551"/>
                </a:cubicBezTo>
                <a:cubicBezTo>
                  <a:pt x="2605544" y="4218158"/>
                  <a:pt x="2594611" y="4208102"/>
                  <a:pt x="2581134" y="4205620"/>
                </a:cubicBezTo>
                <a:cubicBezTo>
                  <a:pt x="2087178" y="4113668"/>
                  <a:pt x="1597684" y="4002775"/>
                  <a:pt x="1112635" y="3872923"/>
                </a:cubicBezTo>
                <a:cubicBezTo>
                  <a:pt x="880453" y="3810852"/>
                  <a:pt x="649713" y="3744374"/>
                  <a:pt x="420412" y="3673490"/>
                </a:cubicBezTo>
                <a:lnTo>
                  <a:pt x="0" y="3534573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" y="3793787"/>
            <a:ext cx="9114262" cy="2723745"/>
          </a:xfrm>
        </p:spPr>
        <p:txBody>
          <a:bodyPr anchor="ctr">
            <a:no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Enhanced Personalization</a:t>
            </a:r>
            <a:endParaRPr lang="en-GB" sz="20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Mobile Apps for Convenience</a:t>
            </a:r>
            <a:endParaRPr lang="en-GB" sz="20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check-ins, room control, and keyless entries.</a:t>
            </a:r>
            <a:endParaRPr lang="en-GB" sz="20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AI Support</a:t>
            </a:r>
            <a:endParaRPr lang="en-GB" sz="20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Smart Room Features</a:t>
            </a:r>
            <a:endParaRPr lang="en-GB" sz="20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  <a:lumOff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The Emergence of Digital Marketing in Hospitality Industry">
            <a:extLst>
              <a:ext uri="{FF2B5EF4-FFF2-40B4-BE49-F238E27FC236}">
                <a16:creationId xmlns:a16="http://schemas.microsoft.com/office/drawing/2014/main" id="{62909447-CD50-CB1B-91D8-6B2F7A743D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25" r="15841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0100" y="642594"/>
            <a:ext cx="7543800" cy="13716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400" b="1" dirty="0"/>
              <a:t>Digital Marketing in Hospitality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38B1F03-9E3F-E504-7E35-2E43B279A9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337201"/>
              </p:ext>
            </p:extLst>
          </p:nvPr>
        </p:nvGraphicFramePr>
        <p:xfrm>
          <a:off x="800100" y="2103120"/>
          <a:ext cx="7543800" cy="3931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4E78424C-6FD0-41F8-9CAA-5DC19C423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4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891" y="1447800"/>
            <a:ext cx="2331469" cy="4572000"/>
          </a:xfrm>
        </p:spPr>
        <p:txBody>
          <a:bodyPr anchor="ctr">
            <a:normAutofit/>
          </a:bodyPr>
          <a:lstStyle/>
          <a:p>
            <a:r>
              <a:rPr lang="en-GB" sz="2200" b="1">
                <a:solidFill>
                  <a:srgbClr val="F2F2F2"/>
                </a:solidFill>
              </a:rPr>
              <a:t>Challenges in Digital Transformation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DD136760-57DC-4301-8BEA-B71AD2D13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20982" y="0"/>
            <a:ext cx="6023018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Freeform 11">
            <a:extLst>
              <a:ext uri="{FF2B5EF4-FFF2-40B4-BE49-F238E27FC236}">
                <a16:creationId xmlns:a16="http://schemas.microsoft.com/office/drawing/2014/main" id="{BDC58DEA-1307-4F44-AD47-E613D8B76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61082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99B912D-1E4B-42AF-A2BE-CFEFEC916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128703F3-C390-A991-54E6-AC2BE312B0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9117985"/>
              </p:ext>
            </p:extLst>
          </p:nvPr>
        </p:nvGraphicFramePr>
        <p:xfrm>
          <a:off x="3786187" y="1447800"/>
          <a:ext cx="48720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pPr algn="ctr"/>
            <a:r>
              <a:rPr lang="en-GB" sz="4400" b="1" dirty="0">
                <a:solidFill>
                  <a:schemeClr val="tx1"/>
                </a:solidFill>
              </a:rPr>
              <a:t>PESTEL Analysis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FA0F5F-3C03-7A20-08D7-E77419CACC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8352981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3043" y="348865"/>
            <a:ext cx="8195870" cy="1791220"/>
          </a:xfrm>
        </p:spPr>
        <p:txBody>
          <a:bodyPr anchor="ctr">
            <a:noAutofit/>
          </a:bodyPr>
          <a:lstStyle/>
          <a:p>
            <a:pPr algn="ctr"/>
            <a:r>
              <a:rPr lang="en-GB" sz="4400" b="1" dirty="0">
                <a:solidFill>
                  <a:schemeClr val="tx1"/>
                </a:solidFill>
              </a:rPr>
              <a:t>Future Policy and Management Recommendations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86CB96-D39F-8346-6438-88ED38F905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6935522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2586" y="552615"/>
            <a:ext cx="7998828" cy="1558287"/>
          </a:xfrm>
        </p:spPr>
        <p:txBody>
          <a:bodyPr anchor="ctr">
            <a:normAutofit/>
          </a:bodyPr>
          <a:lstStyle/>
          <a:p>
            <a:pPr algn="ctr"/>
            <a:r>
              <a:rPr lang="en-GB" sz="4400" b="1" dirty="0">
                <a:solidFill>
                  <a:schemeClr val="tx1"/>
                </a:solidFill>
              </a:rPr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6940C8D-3B72-A234-376C-23C389053E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0184745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098" name="Picture 2" descr="Conclusion - Free technology icons">
            <a:extLst>
              <a:ext uri="{FF2B5EF4-FFF2-40B4-BE49-F238E27FC236}">
                <a16:creationId xmlns:a16="http://schemas.microsoft.com/office/drawing/2014/main" id="{C74D6A2C-646C-CFC0-1037-84D3B7AE7A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586" y="839956"/>
            <a:ext cx="2170710" cy="2170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CA312-E387-6CB0-F4AE-137E00E0EB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References 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D3FAE9E-57B6-EEF2-5042-0E6B814AF5F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44513" y="2318196"/>
            <a:ext cx="7977210" cy="424526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>
                <a:ln>
                  <a:noFill/>
                </a:ln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Brian O’Neill, E. S., 2019. Twenty-Six: Policy implications and recommendations: now what?. </a:t>
            </a:r>
            <a:r>
              <a:rPr kumimoji="0" lang="en-GB" altLang="en-US" sz="1100" b="0" i="1" u="none" strike="noStrike" cap="none" normalizeH="0" baseline="0">
                <a:ln>
                  <a:noFill/>
                </a:ln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Bristol university press, </a:t>
            </a:r>
            <a:r>
              <a:rPr kumimoji="0" lang="en-GB" altLang="en-US" sz="1100" b="0" i="0" u="none" strike="noStrike" cap="none" normalizeH="0" baseline="0">
                <a:ln>
                  <a:noFill/>
                </a:ln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1(1), pp. 339-354.</a:t>
            </a:r>
            <a:endParaRPr kumimoji="0" lang="en-GB" altLang="en-US" sz="11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>
                <a:ln>
                  <a:noFill/>
                </a:ln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Dal Mas, F. M. M. R. P. a. S. G., 2023. The challenges of digital transformation in healthcare: An interdisciplinary literature review, framework, and future research agenda. </a:t>
            </a:r>
            <a:r>
              <a:rPr kumimoji="0" lang="en-GB" altLang="en-US" sz="1100" b="0" i="1" u="none" strike="noStrike" cap="none" normalizeH="0" baseline="0">
                <a:ln>
                  <a:noFill/>
                </a:ln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Technovation, </a:t>
            </a:r>
            <a:r>
              <a:rPr kumimoji="0" lang="en-GB" altLang="en-US" sz="1100" b="0" i="0" u="none" strike="noStrike" cap="none" normalizeH="0" baseline="0">
                <a:ln>
                  <a:noFill/>
                </a:ln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123(1), p. 102716.</a:t>
            </a:r>
            <a:endParaRPr kumimoji="0" lang="en-GB" altLang="en-US" sz="11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>
                <a:ln>
                  <a:noFill/>
                </a:ln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Diekmann, M. V. L. P. F. a. A. R., 2022. November. Strategizing Digital Transformations: Sensing Threats and Opportunities with the Digital Disruption Analysis. In European Conference on Management Leadership and Governance. </a:t>
            </a:r>
            <a:r>
              <a:rPr kumimoji="0" lang="en-GB" altLang="en-US" sz="1100" b="0" i="1" u="none" strike="noStrike" cap="none" normalizeH="0" baseline="0">
                <a:ln>
                  <a:noFill/>
                </a:ln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IOP Publishing, </a:t>
            </a:r>
            <a:r>
              <a:rPr kumimoji="0" lang="en-GB" altLang="en-US" sz="1100" b="0" i="0" u="none" strike="noStrike" cap="none" normalizeH="0" baseline="0">
                <a:ln>
                  <a:noFill/>
                </a:ln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1938(1), pp. 131-140.</a:t>
            </a:r>
            <a:endParaRPr kumimoji="0" lang="en-GB" altLang="en-US" sz="11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>
                <a:ln>
                  <a:noFill/>
                </a:ln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Hanelt, A. B. R. M. D. a. A. M. C., 2021. A systematic review of the literature on digital transformation: Insights and implications for strategy and organizational change.. </a:t>
            </a:r>
            <a:r>
              <a:rPr kumimoji="0" lang="en-GB" altLang="en-US" sz="1100" b="0" i="1" u="none" strike="noStrike" cap="none" normalizeH="0" baseline="0">
                <a:ln>
                  <a:noFill/>
                </a:ln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Journal of management studies, </a:t>
            </a:r>
            <a:r>
              <a:rPr kumimoji="0" lang="en-GB" altLang="en-US" sz="1100" b="0" i="0" u="none" strike="noStrike" cap="none" normalizeH="0" baseline="0">
                <a:ln>
                  <a:noFill/>
                </a:ln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58(5), pp. 1159-1197.</a:t>
            </a:r>
            <a:endParaRPr kumimoji="0" lang="en-GB" altLang="en-US" sz="11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>
                <a:ln>
                  <a:noFill/>
                </a:ln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Jayawardena, C. A. A. V. M. a. J. A., 2023. Technology acceptance antecedents in digital transformation in hospitality industry. </a:t>
            </a:r>
            <a:r>
              <a:rPr kumimoji="0" lang="en-GB" altLang="en-US" sz="1100" b="0" i="1" u="none" strike="noStrike" cap="none" normalizeH="0" baseline="0">
                <a:ln>
                  <a:noFill/>
                </a:ln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International Journal of Hospitality Management, </a:t>
            </a:r>
            <a:r>
              <a:rPr kumimoji="0" lang="en-GB" altLang="en-US" sz="1100" b="0" i="0" u="none" strike="noStrike" cap="none" normalizeH="0" baseline="0">
                <a:ln>
                  <a:noFill/>
                </a:ln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108(1), p. 103350.</a:t>
            </a:r>
            <a:endParaRPr kumimoji="0" lang="en-GB" altLang="en-US" sz="11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>
                <a:ln>
                  <a:noFill/>
                </a:ln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Kumar, P., 2021. Digital marketing in hospitality and tourism. University of South Florida (. In: </a:t>
            </a:r>
            <a:r>
              <a:rPr kumimoji="0" lang="en-GB" altLang="en-US" sz="1100" b="0" i="1" u="none" strike="noStrike" cap="none" normalizeH="0" baseline="0">
                <a:ln>
                  <a:noFill/>
                </a:ln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Digital marketing in hospitality and tourism.. </a:t>
            </a:r>
            <a:r>
              <a:rPr kumimoji="0" lang="en-GB" altLang="en-US" sz="1100" b="0" i="0" u="none" strike="noStrike" cap="none" normalizeH="0" baseline="0">
                <a:ln>
                  <a:noFill/>
                </a:ln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South Florida: University of South Florida (USF) M3 Publishing,, p. 3.</a:t>
            </a:r>
            <a:endParaRPr kumimoji="0" lang="en-GB" altLang="en-US" sz="11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>
                <a:ln>
                  <a:noFill/>
                </a:ln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Sfikas, G. A. C. a. S. E., 2016. Creating a Smart Room using an IoT approach. In Proceedings of the Workshop on AI and IoT (AI-IoT), 9th Hellenic Conference on Artificial Intelligence,. </a:t>
            </a:r>
            <a:r>
              <a:rPr kumimoji="0" lang="en-GB" altLang="en-US" sz="1100" b="0" i="1" u="none" strike="noStrike" cap="none" normalizeH="0" baseline="0">
                <a:ln>
                  <a:noFill/>
                </a:ln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Thessaloniki, Greece, </a:t>
            </a:r>
            <a:r>
              <a:rPr kumimoji="0" lang="en-GB" altLang="en-US" sz="1100" b="0" i="0" u="none" strike="noStrike" cap="none" normalizeH="0" baseline="0">
                <a:ln>
                  <a:noFill/>
                </a:ln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1(1), pp. 18-20.</a:t>
            </a:r>
            <a:endParaRPr kumimoji="0" lang="en-GB" altLang="en-US" sz="11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>
                <a:ln>
                  <a:noFill/>
                </a:ln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Vashishth, T. S. V. S. K. K. B. K. A. a. P. R., 2024. Artificial Intelligence (AI)–Powered Chatbots: Providing Instant Support and Personalized Recommendations to Guests 24/7. </a:t>
            </a:r>
            <a:r>
              <a:rPr kumimoji="0" lang="en-GB" altLang="en-US" sz="1100" b="0" i="1" u="none" strike="noStrike" cap="none" normalizeH="0" baseline="0">
                <a:ln>
                  <a:noFill/>
                </a:ln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Routledge, </a:t>
            </a:r>
            <a:r>
              <a:rPr kumimoji="0" lang="en-GB" altLang="en-US" sz="1100" b="0" i="0" u="none" strike="noStrike" cap="none" normalizeH="0" baseline="0">
                <a:ln>
                  <a:noFill/>
                </a:ln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1(1), pp. 211-236.</a:t>
            </a:r>
            <a:endParaRPr kumimoji="0" lang="en-GB" altLang="en-US" sz="11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0514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9749</TotalTime>
  <Words>523</Words>
  <Application>Microsoft Office PowerPoint</Application>
  <PresentationFormat>On-screen Show (4:3)</PresentationFormat>
  <Paragraphs>60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Arial</vt:lpstr>
      <vt:lpstr>Century Gothic</vt:lpstr>
      <vt:lpstr>Wingdings 3</vt:lpstr>
      <vt:lpstr>Ion</vt:lpstr>
      <vt:lpstr>Digital Transformation in Hospitality and Tourism</vt:lpstr>
      <vt:lpstr>Digital Transformation in Hospitality and Tourism</vt:lpstr>
      <vt:lpstr>Introduction</vt:lpstr>
      <vt:lpstr>PowerPoint Presentation</vt:lpstr>
      <vt:lpstr>Digital Marketing in Hospitality</vt:lpstr>
      <vt:lpstr>Challenges in Digital Transformation</vt:lpstr>
      <vt:lpstr>PESTEL Analysis</vt:lpstr>
      <vt:lpstr>Future Policy and Management Recommendations</vt:lpstr>
      <vt:lpstr>Conclusion</vt:lpstr>
      <vt:lpstr>References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Adel Zaky (2120069)</cp:lastModifiedBy>
  <cp:revision>10</cp:revision>
  <dcterms:created xsi:type="dcterms:W3CDTF">2013-01-27T09:14:16Z</dcterms:created>
  <dcterms:modified xsi:type="dcterms:W3CDTF">2024-11-06T18:39:55Z</dcterms:modified>
  <cp:category/>
</cp:coreProperties>
</file>