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96" y="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5204EBEB-4E79-443B-AB82-8EFD884E32C5}"/>
              </a:ext>
            </a:extLst>
          </p:cNvPr>
          <p:cNvSpPr/>
          <p:nvPr/>
        </p:nvSpPr>
        <p:spPr>
          <a:xfrm>
            <a:off x="4493108" y="0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DC771D86-6842-4144-B7C4-4336EFD70876}"/>
              </a:ext>
            </a:extLst>
          </p:cNvPr>
          <p:cNvSpPr txBox="1"/>
          <p:nvPr/>
        </p:nvSpPr>
        <p:spPr>
          <a:xfrm>
            <a:off x="4493107" y="0"/>
            <a:ext cx="3488787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 smtClean="0"/>
              <a:t>Amdana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i</a:t>
            </a:r>
            <a:endParaRPr lang="en-GB" sz="1400" b="1" u="sng" dirty="0" smtClean="0"/>
          </a:p>
          <a:p>
            <a:r>
              <a:rPr lang="en-GB" sz="1400" b="1" u="sng" dirty="0" smtClean="0"/>
              <a:t>About </a:t>
            </a:r>
            <a:r>
              <a:rPr lang="en-GB" sz="1400" b="1" u="sng" dirty="0" smtClean="0"/>
              <a:t>Me</a:t>
            </a:r>
          </a:p>
          <a:p>
            <a:endParaRPr lang="en-GB" sz="1400" b="1" u="sng" dirty="0"/>
          </a:p>
          <a:p>
            <a:r>
              <a:rPr lang="en-GB" sz="1400" dirty="0" smtClean="0"/>
              <a:t>-Nikita Temple</a:t>
            </a:r>
          </a:p>
          <a:p>
            <a:r>
              <a:rPr lang="en-GB" sz="1400" dirty="0" smtClean="0"/>
              <a:t>-23 years old</a:t>
            </a:r>
          </a:p>
          <a:p>
            <a:r>
              <a:rPr lang="en-GB" sz="1400" dirty="0" smtClean="0"/>
              <a:t>-Bilingual (English and Welsh)</a:t>
            </a:r>
          </a:p>
          <a:p>
            <a:r>
              <a:rPr lang="en-GB" sz="1400" dirty="0" smtClean="0"/>
              <a:t>-Work as a part time supervisor </a:t>
            </a:r>
          </a:p>
          <a:p>
            <a:endParaRPr lang="en-GB" sz="1400" dirty="0" smtClean="0"/>
          </a:p>
          <a:p>
            <a:r>
              <a:rPr lang="en-GB" sz="1400" dirty="0" smtClean="0"/>
              <a:t> </a:t>
            </a:r>
          </a:p>
          <a:p>
            <a:endParaRPr lang="en-GB" sz="1400" b="1" u="sng" dirty="0" smtClean="0"/>
          </a:p>
          <a:p>
            <a:endParaRPr lang="en-GB" sz="1400" b="1" u="sng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xmlns="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9" y="1488759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DC883CD3-C83C-4023-86A9-8EB1A4090D56}"/>
              </a:ext>
            </a:extLst>
          </p:cNvPr>
          <p:cNvSpPr txBox="1"/>
          <p:nvPr/>
        </p:nvSpPr>
        <p:spPr>
          <a:xfrm>
            <a:off x="140329" y="1562724"/>
            <a:ext cx="3488787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Profiad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addysgu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blaenorol</a:t>
            </a:r>
            <a:endParaRPr lang="en-GB" sz="1200" b="1" u="sng" dirty="0" smtClean="0"/>
          </a:p>
          <a:p>
            <a:r>
              <a:rPr lang="en-GB" sz="1200" b="1" u="sng" dirty="0" smtClean="0"/>
              <a:t>Previous </a:t>
            </a:r>
            <a:r>
              <a:rPr lang="en-GB" sz="1200" b="1" u="sng" dirty="0"/>
              <a:t>teaching experiences </a:t>
            </a:r>
          </a:p>
          <a:p>
            <a:endParaRPr lang="en-GB" sz="1200" dirty="0"/>
          </a:p>
          <a:p>
            <a:r>
              <a:rPr lang="en-GB" sz="1200" dirty="0" smtClean="0"/>
              <a:t>. I have worked as a teaching assistant for 2 years with a teaching agency. I have worked in SEN schools, primary and secondary schools both English and Welsh.</a:t>
            </a:r>
            <a:endParaRPr lang="en-GB" sz="1200" dirty="0"/>
          </a:p>
          <a:p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xmlns="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1106" y="3562120"/>
            <a:ext cx="5607495" cy="2933684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xmlns="" id="{790B48A9-DCB0-4E73-BD5B-5F3E3E50BE70}"/>
              </a:ext>
            </a:extLst>
          </p:cNvPr>
          <p:cNvSpPr txBox="1"/>
          <p:nvPr/>
        </p:nvSpPr>
        <p:spPr>
          <a:xfrm>
            <a:off x="4128375" y="3717521"/>
            <a:ext cx="5354277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 smtClean="0"/>
              <a:t>Rhesymau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dros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ddewis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addysgu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fel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proffesiwn</a:t>
            </a:r>
            <a:endParaRPr lang="en-GB" sz="1400" b="1" u="sng" dirty="0" smtClean="0"/>
          </a:p>
          <a:p>
            <a:r>
              <a:rPr lang="en-GB" sz="1400" b="1" u="sng" dirty="0" smtClean="0"/>
              <a:t>Reasons </a:t>
            </a:r>
            <a:r>
              <a:rPr lang="en-GB" sz="1400" b="1" u="sng" dirty="0"/>
              <a:t>for entering the teaching profession </a:t>
            </a:r>
            <a:endParaRPr lang="en-GB" sz="1400" b="1" u="sng" dirty="0" smtClean="0"/>
          </a:p>
          <a:p>
            <a:endParaRPr lang="en-GB" sz="1400" b="1" u="sng" dirty="0"/>
          </a:p>
          <a:p>
            <a:pPr marL="285750" indent="-285750">
              <a:buFontTx/>
              <a:buChar char="-"/>
            </a:pPr>
            <a:r>
              <a:rPr lang="en-GB" sz="1400" dirty="0" smtClean="0"/>
              <a:t>To make a difference in a students life</a:t>
            </a:r>
          </a:p>
          <a:p>
            <a:pPr marL="285750" indent="-285750">
              <a:buFontTx/>
              <a:buChar char="-"/>
            </a:pPr>
            <a:r>
              <a:rPr lang="en-GB" sz="1400" dirty="0" smtClean="0"/>
              <a:t>To help the </a:t>
            </a:r>
            <a:r>
              <a:rPr lang="en-GB" sz="1400" dirty="0" smtClean="0"/>
              <a:t>student </a:t>
            </a:r>
            <a:r>
              <a:rPr lang="en-GB" sz="1400" dirty="0" smtClean="0"/>
              <a:t>achieve all goals and to be the best they can be.</a:t>
            </a:r>
          </a:p>
          <a:p>
            <a:pPr marL="285750" indent="-285750">
              <a:buFontTx/>
              <a:buChar char="-"/>
            </a:pPr>
            <a:r>
              <a:rPr lang="en-GB" sz="1400" dirty="0" smtClean="0"/>
              <a:t>To challenge the pupil to reach their full potential</a:t>
            </a:r>
          </a:p>
          <a:p>
            <a:endParaRPr lang="en-GB" sz="1400" dirty="0" smtClean="0"/>
          </a:p>
          <a:p>
            <a:pPr marL="285750" indent="-285750">
              <a:buFontTx/>
              <a:buChar char="-"/>
            </a:pPr>
            <a:endParaRPr lang="en-GB" sz="1400" dirty="0" smtClean="0"/>
          </a:p>
          <a:p>
            <a:pPr marL="285750" indent="-285750">
              <a:buFontTx/>
              <a:buChar char="-"/>
            </a:pPr>
            <a:endParaRPr lang="en-GB" sz="1400" dirty="0" smtClean="0"/>
          </a:p>
          <a:p>
            <a:endParaRPr lang="en-GB" sz="1400" b="1" u="sng" dirty="0"/>
          </a:p>
          <a:p>
            <a:endParaRPr lang="en-GB" sz="1400" b="1" u="sng" dirty="0"/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xmlns="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1090457"/>
            <a:ext cx="3716630" cy="2440456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xmlns="" id="{9B5B33C0-C8D5-40A4-8E7B-A15741A16A2F}"/>
              </a:ext>
            </a:extLst>
          </p:cNvPr>
          <p:cNvSpPr txBox="1"/>
          <p:nvPr/>
        </p:nvSpPr>
        <p:spPr>
          <a:xfrm>
            <a:off x="8475369" y="1095806"/>
            <a:ext cx="350550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smtClean="0"/>
              <a:t>Y math o </a:t>
            </a:r>
            <a:r>
              <a:rPr lang="en-GB" sz="1200" b="1" u="sng" dirty="0" err="1" smtClean="0"/>
              <a:t>athro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hoffaf</a:t>
            </a:r>
            <a:r>
              <a:rPr lang="en-GB" sz="1200" b="1" u="sng" dirty="0" smtClean="0"/>
              <a:t> bod</a:t>
            </a:r>
          </a:p>
          <a:p>
            <a:r>
              <a:rPr lang="en-GB" sz="1200" b="1" u="sng" dirty="0" smtClean="0"/>
              <a:t>The kind of teacher I aspire to </a:t>
            </a:r>
            <a:r>
              <a:rPr lang="en-GB" sz="1200" b="1" u="sng" dirty="0" smtClean="0"/>
              <a:t>be</a:t>
            </a:r>
          </a:p>
          <a:p>
            <a:r>
              <a:rPr lang="en-GB" sz="1200" dirty="0" smtClean="0"/>
              <a:t>As a teacher I aspire to be:</a:t>
            </a:r>
            <a:endParaRPr lang="en-GB" sz="1200" dirty="0"/>
          </a:p>
          <a:p>
            <a:r>
              <a:rPr lang="en-GB" sz="1200" dirty="0" smtClean="0"/>
              <a:t>-Approachable </a:t>
            </a:r>
          </a:p>
          <a:p>
            <a:r>
              <a:rPr lang="en-GB" sz="1200" dirty="0" smtClean="0"/>
              <a:t>-Adaptable </a:t>
            </a:r>
          </a:p>
          <a:p>
            <a:r>
              <a:rPr lang="en-GB" sz="1200" dirty="0" smtClean="0"/>
              <a:t>-Patient </a:t>
            </a:r>
          </a:p>
          <a:p>
            <a:r>
              <a:rPr lang="en-GB" sz="1200" dirty="0" smtClean="0"/>
              <a:t>-Understanding </a:t>
            </a:r>
          </a:p>
          <a:p>
            <a:r>
              <a:rPr lang="en-GB" sz="1200" dirty="0" smtClean="0"/>
              <a:t>-Helpful </a:t>
            </a:r>
          </a:p>
          <a:p>
            <a:r>
              <a:rPr lang="en-GB" sz="1200" dirty="0" smtClean="0"/>
              <a:t>-Efficient </a:t>
            </a:r>
          </a:p>
          <a:p>
            <a:r>
              <a:rPr lang="en-GB" sz="1200" dirty="0" smtClean="0"/>
              <a:t>-Professional </a:t>
            </a:r>
          </a:p>
          <a:p>
            <a:r>
              <a:rPr lang="en-GB" sz="1200" dirty="0" smtClean="0"/>
              <a:t>-Inspiring </a:t>
            </a:r>
          </a:p>
          <a:p>
            <a:r>
              <a:rPr lang="en-GB" sz="1200" dirty="0" smtClean="0"/>
              <a:t>-Innovative </a:t>
            </a:r>
            <a:endParaRPr lang="en-GB" sz="1200" dirty="0"/>
          </a:p>
          <a:p>
            <a:endParaRPr lang="en-GB" sz="1200" b="1" u="sng" dirty="0"/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xmlns="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0253" y="368074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64B893A5-04B7-4831-9F75-23466AF3DA69}"/>
              </a:ext>
            </a:extLst>
          </p:cNvPr>
          <p:cNvSpPr txBox="1"/>
          <p:nvPr/>
        </p:nvSpPr>
        <p:spPr>
          <a:xfrm>
            <a:off x="9664504" y="3792219"/>
            <a:ext cx="222920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Meysydd</a:t>
            </a:r>
            <a:r>
              <a:rPr lang="en-GB" sz="1200" b="1" u="sng" dirty="0" smtClean="0"/>
              <a:t> / </a:t>
            </a:r>
            <a:r>
              <a:rPr lang="en-GB" sz="1200" b="1" u="sng" dirty="0" err="1" smtClean="0"/>
              <a:t>pynciau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medraf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eu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haddysgu</a:t>
            </a:r>
            <a:endParaRPr lang="en-GB" sz="1200" b="1" u="sng" dirty="0" smtClean="0"/>
          </a:p>
          <a:p>
            <a:r>
              <a:rPr lang="en-GB" sz="1200" b="1" u="sng" dirty="0" smtClean="0"/>
              <a:t>Areas / subjects I could </a:t>
            </a:r>
            <a:r>
              <a:rPr lang="en-GB" sz="1200" b="1" u="sng" dirty="0" smtClean="0"/>
              <a:t>teach</a:t>
            </a:r>
          </a:p>
          <a:p>
            <a:endParaRPr lang="en-GB" sz="1200" b="1" u="sng" dirty="0"/>
          </a:p>
          <a:p>
            <a:r>
              <a:rPr lang="en-GB" sz="1200" dirty="0" smtClean="0"/>
              <a:t>Business </a:t>
            </a:r>
          </a:p>
          <a:p>
            <a:r>
              <a:rPr lang="en-GB" sz="1200" dirty="0" smtClean="0"/>
              <a:t>Welsh </a:t>
            </a:r>
          </a:p>
          <a:p>
            <a:r>
              <a:rPr lang="en-GB" sz="1200" dirty="0" smtClean="0"/>
              <a:t>Welsh BAC </a:t>
            </a:r>
          </a:p>
          <a:p>
            <a:r>
              <a:rPr lang="en-GB" sz="1200" dirty="0" smtClean="0"/>
              <a:t>Health and Social </a:t>
            </a:r>
            <a:r>
              <a:rPr lang="en-GB" sz="1200" dirty="0"/>
              <a:t>C</a:t>
            </a:r>
            <a:r>
              <a:rPr lang="en-GB" sz="1200" dirty="0" smtClean="0"/>
              <a:t>are </a:t>
            </a:r>
            <a:endParaRPr lang="en-GB" sz="1200" dirty="0" smtClean="0"/>
          </a:p>
          <a:p>
            <a:endParaRPr lang="en-GB" sz="1200" b="1" u="sng" dirty="0" smtClean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xmlns="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29" y="4024141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DC883CD3-C83C-4023-86A9-8EB1A4090D56}"/>
              </a:ext>
            </a:extLst>
          </p:cNvPr>
          <p:cNvSpPr txBox="1"/>
          <p:nvPr/>
        </p:nvSpPr>
        <p:spPr>
          <a:xfrm>
            <a:off x="264424" y="4160452"/>
            <a:ext cx="3488787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Cefndir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academaidd</a:t>
            </a:r>
            <a:endParaRPr lang="en-GB" sz="1200" b="1" u="sng" dirty="0" smtClean="0"/>
          </a:p>
          <a:p>
            <a:r>
              <a:rPr lang="en-GB" sz="1200" b="1" u="sng" dirty="0" smtClean="0"/>
              <a:t>Academic history</a:t>
            </a:r>
            <a:endParaRPr lang="en-GB" sz="1200" b="1" u="sng" dirty="0"/>
          </a:p>
          <a:p>
            <a:endParaRPr lang="en-GB" sz="1200" dirty="0"/>
          </a:p>
          <a:p>
            <a:r>
              <a:rPr lang="en-GB" sz="1200" dirty="0" smtClean="0"/>
              <a:t>-GCSE </a:t>
            </a:r>
            <a:r>
              <a:rPr lang="en-GB" sz="1200" dirty="0" smtClean="0"/>
              <a:t>– </a:t>
            </a:r>
            <a:r>
              <a:rPr lang="en-GB" sz="1200" dirty="0" err="1" smtClean="0"/>
              <a:t>Ysgol</a:t>
            </a:r>
            <a:r>
              <a:rPr lang="en-GB" sz="1200" dirty="0" smtClean="0"/>
              <a:t> </a:t>
            </a:r>
            <a:r>
              <a:rPr lang="en-GB" sz="1200" dirty="0" err="1" smtClean="0"/>
              <a:t>Gyfun</a:t>
            </a:r>
            <a:r>
              <a:rPr lang="en-GB" sz="1200" dirty="0" smtClean="0"/>
              <a:t> </a:t>
            </a:r>
            <a:r>
              <a:rPr lang="en-GB" sz="1200" dirty="0" err="1" smtClean="0"/>
              <a:t>Gymraeg</a:t>
            </a:r>
            <a:r>
              <a:rPr lang="en-GB" sz="1200" dirty="0" smtClean="0"/>
              <a:t> </a:t>
            </a:r>
            <a:r>
              <a:rPr lang="en-GB" sz="1200" dirty="0" smtClean="0"/>
              <a:t>Bryn Tawe </a:t>
            </a:r>
          </a:p>
          <a:p>
            <a:r>
              <a:rPr lang="en-GB" sz="1200" dirty="0" smtClean="0"/>
              <a:t>-A levels - Gower College </a:t>
            </a:r>
          </a:p>
          <a:p>
            <a:r>
              <a:rPr lang="en-GB" sz="1200" dirty="0" smtClean="0"/>
              <a:t>-BA Hons Business Management degree  – UWTSD University </a:t>
            </a:r>
            <a:endParaRPr lang="en-GB" sz="1200" dirty="0"/>
          </a:p>
          <a:p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86" t="21626" r="8935" b="20196"/>
          <a:stretch/>
        </p:blipFill>
        <p:spPr>
          <a:xfrm>
            <a:off x="5203557" y="1642024"/>
            <a:ext cx="1601956" cy="1738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69</TotalTime>
  <Words>196</Words>
  <Application>Microsoft Office PowerPoint</Application>
  <PresentationFormat>Widescreen</PresentationFormat>
  <Paragraphs>50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Nikita Temple</cp:lastModifiedBy>
  <cp:revision>8</cp:revision>
  <dcterms:created xsi:type="dcterms:W3CDTF">2019-09-05T20:58:34Z</dcterms:created>
  <dcterms:modified xsi:type="dcterms:W3CDTF">2019-09-30T17:53:58Z</dcterms:modified>
</cp:coreProperties>
</file>