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FFCC"/>
    <a:srgbClr val="FF3300"/>
    <a:srgbClr val="00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008" autoAdjust="0"/>
    <p:restoredTop sz="94660"/>
  </p:normalViewPr>
  <p:slideViewPr>
    <p:cSldViewPr snapToGrid="0">
      <p:cViewPr>
        <p:scale>
          <a:sx n="80" d="100"/>
          <a:sy n="80" d="100"/>
        </p:scale>
        <p:origin x="-1848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BAF8EFA-93F7-401A-8B9A-4196ADAFAD5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382467-F271-4162-A7D6-830F8BCD346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0547508-484D-419B-B1F8-A6923254056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0F88E9-76CA-4679-BFE3-167121B4247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724695-E6BB-4EEB-AEAC-F8D10B87B22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10E8A4-3169-4347-A038-BFEA1F058FC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87627A-7732-4C3F-981F-A4C38250DDF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7CDB48-A31B-402A-B0D8-A243528F0C6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6D77526-DC7F-436A-89F9-619DA5992AF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B8FF567-6967-4FC8-8645-3464B23FB63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2EED45-7950-4E40-82E2-05FA1ABE71C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A724A391-87B9-4F84-8701-64E9FD8A0F1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F7258AA4-7F33-4965-B5A8-62125A3E1410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50000">
                <a:srgbClr val="99FF66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0066FF"/>
                </a:solidFill>
                <a:latin typeface="Comic Sans MS" pitchFamily="66" charset="0"/>
              </a:rPr>
              <a:t>Ten Times</a:t>
            </a:r>
          </a:p>
          <a:p>
            <a:pPr algn="ctr"/>
            <a:endParaRPr lang="en-US" sz="42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100355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463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Multiply the pairs of numbers on the bottom cans to give the number on the top can.</a:t>
            </a:r>
          </a:p>
        </p:txBody>
      </p:sp>
      <p:sp>
        <p:nvSpPr>
          <p:cNvPr id="100356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8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9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4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03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03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03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03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4" grpId="0" animBg="1"/>
      <p:bldP spid="10035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6" name="AutoShape 36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99">
                  <a:gamma/>
                  <a:shade val="46275"/>
                  <a:invGamma/>
                </a:srgbClr>
              </a:gs>
              <a:gs pos="50000">
                <a:srgbClr val="00FF99"/>
              </a:gs>
              <a:gs pos="100000">
                <a:srgbClr val="00FF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492125" y="4618038"/>
            <a:ext cx="8183563" cy="1546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1" name="AutoShape 31"/>
          <p:cNvSpPr>
            <a:spLocks noChangeArrowheads="1"/>
          </p:cNvSpPr>
          <p:nvPr/>
        </p:nvSpPr>
        <p:spPr bwMode="auto">
          <a:xfrm>
            <a:off x="2289175" y="2732088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2" name="AutoShape 32"/>
          <p:cNvSpPr>
            <a:spLocks noChangeArrowheads="1"/>
          </p:cNvSpPr>
          <p:nvPr/>
        </p:nvSpPr>
        <p:spPr bwMode="auto">
          <a:xfrm>
            <a:off x="4624388" y="2717800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3" name="AutoShape 33"/>
          <p:cNvSpPr>
            <a:spLocks noChangeArrowheads="1"/>
          </p:cNvSpPr>
          <p:nvPr/>
        </p:nvSpPr>
        <p:spPr bwMode="auto">
          <a:xfrm>
            <a:off x="3360738" y="434975"/>
            <a:ext cx="2400300" cy="3143250"/>
          </a:xfrm>
          <a:prstGeom prst="can">
            <a:avLst>
              <a:gd name="adj" fmla="val 32738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8" name="Text Box 8"/>
          <p:cNvSpPr txBox="1">
            <a:spLocks noChangeArrowheads="1"/>
          </p:cNvSpPr>
          <p:nvPr/>
        </p:nvSpPr>
        <p:spPr bwMode="auto">
          <a:xfrm>
            <a:off x="3405188" y="1487488"/>
            <a:ext cx="23114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100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74" name="Text Box 34"/>
          <p:cNvSpPr txBox="1">
            <a:spLocks noChangeArrowheads="1"/>
          </p:cNvSpPr>
          <p:nvPr/>
        </p:nvSpPr>
        <p:spPr bwMode="auto">
          <a:xfrm>
            <a:off x="2320925" y="3802063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20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1475" name="Text Box 35"/>
          <p:cNvSpPr txBox="1">
            <a:spLocks noChangeArrowheads="1"/>
          </p:cNvSpPr>
          <p:nvPr/>
        </p:nvSpPr>
        <p:spPr bwMode="auto">
          <a:xfrm>
            <a:off x="4684713" y="3802063"/>
            <a:ext cx="20732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99">
                  <a:gamma/>
                  <a:shade val="46275"/>
                  <a:invGamma/>
                </a:srgbClr>
              </a:gs>
              <a:gs pos="50000">
                <a:srgbClr val="00FF99"/>
              </a:gs>
              <a:gs pos="100000">
                <a:srgbClr val="00FF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492125" y="4618038"/>
            <a:ext cx="8183563" cy="1546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AutoShape 4"/>
          <p:cNvSpPr>
            <a:spLocks noChangeArrowheads="1"/>
          </p:cNvSpPr>
          <p:nvPr/>
        </p:nvSpPr>
        <p:spPr bwMode="auto">
          <a:xfrm>
            <a:off x="2289175" y="2732088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9" name="AutoShape 5"/>
          <p:cNvSpPr>
            <a:spLocks noChangeArrowheads="1"/>
          </p:cNvSpPr>
          <p:nvPr/>
        </p:nvSpPr>
        <p:spPr bwMode="auto">
          <a:xfrm>
            <a:off x="4624388" y="2717800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0" name="AutoShape 6"/>
          <p:cNvSpPr>
            <a:spLocks noChangeArrowheads="1"/>
          </p:cNvSpPr>
          <p:nvPr/>
        </p:nvSpPr>
        <p:spPr bwMode="auto">
          <a:xfrm>
            <a:off x="3360738" y="434975"/>
            <a:ext cx="2400300" cy="3143250"/>
          </a:xfrm>
          <a:prstGeom prst="can">
            <a:avLst>
              <a:gd name="adj" fmla="val 32738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1" name="Text Box 7"/>
          <p:cNvSpPr txBox="1">
            <a:spLocks noChangeArrowheads="1"/>
          </p:cNvSpPr>
          <p:nvPr/>
        </p:nvSpPr>
        <p:spPr bwMode="auto">
          <a:xfrm>
            <a:off x="3405188" y="1487488"/>
            <a:ext cx="23114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180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2472" name="Text Box 8"/>
          <p:cNvSpPr txBox="1">
            <a:spLocks noChangeArrowheads="1"/>
          </p:cNvSpPr>
          <p:nvPr/>
        </p:nvSpPr>
        <p:spPr bwMode="auto">
          <a:xfrm>
            <a:off x="2320925" y="3802063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30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62473" name="Text Box 9"/>
          <p:cNvSpPr txBox="1">
            <a:spLocks noChangeArrowheads="1"/>
          </p:cNvSpPr>
          <p:nvPr/>
        </p:nvSpPr>
        <p:spPr bwMode="auto">
          <a:xfrm>
            <a:off x="4684713" y="3802063"/>
            <a:ext cx="20732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7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99">
                  <a:gamma/>
                  <a:shade val="46275"/>
                  <a:invGamma/>
                </a:srgbClr>
              </a:gs>
              <a:gs pos="50000">
                <a:srgbClr val="00FF99"/>
              </a:gs>
              <a:gs pos="100000">
                <a:srgbClr val="00FF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492125" y="4618038"/>
            <a:ext cx="8183563" cy="1546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AutoShape 4"/>
          <p:cNvSpPr>
            <a:spLocks noChangeArrowheads="1"/>
          </p:cNvSpPr>
          <p:nvPr/>
        </p:nvSpPr>
        <p:spPr bwMode="auto">
          <a:xfrm>
            <a:off x="2289175" y="2732088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AutoShape 5"/>
          <p:cNvSpPr>
            <a:spLocks noChangeArrowheads="1"/>
          </p:cNvSpPr>
          <p:nvPr/>
        </p:nvSpPr>
        <p:spPr bwMode="auto">
          <a:xfrm>
            <a:off x="4624388" y="2717800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AutoShape 6"/>
          <p:cNvSpPr>
            <a:spLocks noChangeArrowheads="1"/>
          </p:cNvSpPr>
          <p:nvPr/>
        </p:nvSpPr>
        <p:spPr bwMode="auto">
          <a:xfrm>
            <a:off x="3360738" y="434975"/>
            <a:ext cx="2400300" cy="3143250"/>
          </a:xfrm>
          <a:prstGeom prst="can">
            <a:avLst>
              <a:gd name="adj" fmla="val 32738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Text Box 7"/>
          <p:cNvSpPr txBox="1">
            <a:spLocks noChangeArrowheads="1"/>
          </p:cNvSpPr>
          <p:nvPr/>
        </p:nvSpPr>
        <p:spPr bwMode="auto">
          <a:xfrm>
            <a:off x="3405188" y="1487488"/>
            <a:ext cx="23114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400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2320925" y="3802063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50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1929" name="Text Box 9"/>
          <p:cNvSpPr txBox="1">
            <a:spLocks noChangeArrowheads="1"/>
          </p:cNvSpPr>
          <p:nvPr/>
        </p:nvSpPr>
        <p:spPr bwMode="auto">
          <a:xfrm>
            <a:off x="4684713" y="3802063"/>
            <a:ext cx="20732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5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99">
                  <a:gamma/>
                  <a:shade val="46275"/>
                  <a:invGamma/>
                </a:srgbClr>
              </a:gs>
              <a:gs pos="50000">
                <a:srgbClr val="00FF99"/>
              </a:gs>
              <a:gs pos="100000">
                <a:srgbClr val="00FF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>
            <a:off x="492125" y="4618038"/>
            <a:ext cx="8183563" cy="1546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AutoShape 4"/>
          <p:cNvSpPr>
            <a:spLocks noChangeArrowheads="1"/>
          </p:cNvSpPr>
          <p:nvPr/>
        </p:nvSpPr>
        <p:spPr bwMode="auto">
          <a:xfrm>
            <a:off x="2289175" y="2732088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AutoShape 5"/>
          <p:cNvSpPr>
            <a:spLocks noChangeArrowheads="1"/>
          </p:cNvSpPr>
          <p:nvPr/>
        </p:nvSpPr>
        <p:spPr bwMode="auto">
          <a:xfrm>
            <a:off x="4624388" y="2717800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AutoShape 6"/>
          <p:cNvSpPr>
            <a:spLocks noChangeArrowheads="1"/>
          </p:cNvSpPr>
          <p:nvPr/>
        </p:nvSpPr>
        <p:spPr bwMode="auto">
          <a:xfrm>
            <a:off x="3360738" y="434975"/>
            <a:ext cx="2400300" cy="3143250"/>
          </a:xfrm>
          <a:prstGeom prst="can">
            <a:avLst>
              <a:gd name="adj" fmla="val 32738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Text Box 7"/>
          <p:cNvSpPr txBox="1">
            <a:spLocks noChangeArrowheads="1"/>
          </p:cNvSpPr>
          <p:nvPr/>
        </p:nvSpPr>
        <p:spPr bwMode="auto">
          <a:xfrm>
            <a:off x="3405188" y="1487488"/>
            <a:ext cx="23114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280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52" name="Text Box 8"/>
          <p:cNvSpPr txBox="1">
            <a:spLocks noChangeArrowheads="1"/>
          </p:cNvSpPr>
          <p:nvPr/>
        </p:nvSpPr>
        <p:spPr bwMode="auto">
          <a:xfrm>
            <a:off x="2320925" y="3802063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2953" name="Text Box 9"/>
          <p:cNvSpPr txBox="1">
            <a:spLocks noChangeArrowheads="1"/>
          </p:cNvSpPr>
          <p:nvPr/>
        </p:nvSpPr>
        <p:spPr bwMode="auto">
          <a:xfrm>
            <a:off x="4684713" y="3802063"/>
            <a:ext cx="20732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70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5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99">
                  <a:gamma/>
                  <a:shade val="46275"/>
                  <a:invGamma/>
                </a:srgbClr>
              </a:gs>
              <a:gs pos="50000">
                <a:srgbClr val="00FF99"/>
              </a:gs>
              <a:gs pos="100000">
                <a:srgbClr val="00FF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492125" y="4618038"/>
            <a:ext cx="8183563" cy="1546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2289175" y="2732088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AutoShape 5"/>
          <p:cNvSpPr>
            <a:spLocks noChangeArrowheads="1"/>
          </p:cNvSpPr>
          <p:nvPr/>
        </p:nvSpPr>
        <p:spPr bwMode="auto">
          <a:xfrm>
            <a:off x="4624388" y="2717800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AutoShape 6"/>
          <p:cNvSpPr>
            <a:spLocks noChangeArrowheads="1"/>
          </p:cNvSpPr>
          <p:nvPr/>
        </p:nvSpPr>
        <p:spPr bwMode="auto">
          <a:xfrm>
            <a:off x="3360738" y="434975"/>
            <a:ext cx="2400300" cy="3143250"/>
          </a:xfrm>
          <a:prstGeom prst="can">
            <a:avLst>
              <a:gd name="adj" fmla="val 32738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Text Box 7"/>
          <p:cNvSpPr txBox="1">
            <a:spLocks noChangeArrowheads="1"/>
          </p:cNvSpPr>
          <p:nvPr/>
        </p:nvSpPr>
        <p:spPr bwMode="auto">
          <a:xfrm>
            <a:off x="3405188" y="1487488"/>
            <a:ext cx="23114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560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6" name="Text Box 8"/>
          <p:cNvSpPr txBox="1">
            <a:spLocks noChangeArrowheads="1"/>
          </p:cNvSpPr>
          <p:nvPr/>
        </p:nvSpPr>
        <p:spPr bwMode="auto">
          <a:xfrm>
            <a:off x="2320925" y="3802063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80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3977" name="Text Box 9"/>
          <p:cNvSpPr txBox="1">
            <a:spLocks noChangeArrowheads="1"/>
          </p:cNvSpPr>
          <p:nvPr/>
        </p:nvSpPr>
        <p:spPr bwMode="auto">
          <a:xfrm>
            <a:off x="4684713" y="3802063"/>
            <a:ext cx="20732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99">
                  <a:gamma/>
                  <a:shade val="46275"/>
                  <a:invGamma/>
                </a:srgbClr>
              </a:gs>
              <a:gs pos="50000">
                <a:srgbClr val="00FF99"/>
              </a:gs>
              <a:gs pos="100000">
                <a:srgbClr val="00FF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492125" y="4618038"/>
            <a:ext cx="8183563" cy="1546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2289175" y="2732088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AutoShape 5"/>
          <p:cNvSpPr>
            <a:spLocks noChangeArrowheads="1"/>
          </p:cNvSpPr>
          <p:nvPr/>
        </p:nvSpPr>
        <p:spPr bwMode="auto">
          <a:xfrm>
            <a:off x="4624388" y="2717800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8" name="AutoShape 6"/>
          <p:cNvSpPr>
            <a:spLocks noChangeArrowheads="1"/>
          </p:cNvSpPr>
          <p:nvPr/>
        </p:nvSpPr>
        <p:spPr bwMode="auto">
          <a:xfrm>
            <a:off x="3360738" y="434975"/>
            <a:ext cx="2400300" cy="3143250"/>
          </a:xfrm>
          <a:prstGeom prst="can">
            <a:avLst>
              <a:gd name="adj" fmla="val 32738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9" name="Text Box 7"/>
          <p:cNvSpPr txBox="1">
            <a:spLocks noChangeArrowheads="1"/>
          </p:cNvSpPr>
          <p:nvPr/>
        </p:nvSpPr>
        <p:spPr bwMode="auto">
          <a:xfrm>
            <a:off x="3405188" y="1487488"/>
            <a:ext cx="23114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360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5000" name="Text Box 8"/>
          <p:cNvSpPr txBox="1">
            <a:spLocks noChangeArrowheads="1"/>
          </p:cNvSpPr>
          <p:nvPr/>
        </p:nvSpPr>
        <p:spPr bwMode="auto">
          <a:xfrm>
            <a:off x="2320925" y="3802063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5001" name="Text Box 9"/>
          <p:cNvSpPr txBox="1">
            <a:spLocks noChangeArrowheads="1"/>
          </p:cNvSpPr>
          <p:nvPr/>
        </p:nvSpPr>
        <p:spPr bwMode="auto">
          <a:xfrm>
            <a:off x="4684713" y="3802063"/>
            <a:ext cx="20732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60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49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49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99">
                  <a:gamma/>
                  <a:shade val="46275"/>
                  <a:invGamma/>
                </a:srgbClr>
              </a:gs>
              <a:gs pos="50000">
                <a:srgbClr val="00FF99"/>
              </a:gs>
              <a:gs pos="100000">
                <a:srgbClr val="00FF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492125" y="4618038"/>
            <a:ext cx="8183563" cy="1546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2289175" y="2732088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AutoShape 5"/>
          <p:cNvSpPr>
            <a:spLocks noChangeArrowheads="1"/>
          </p:cNvSpPr>
          <p:nvPr/>
        </p:nvSpPr>
        <p:spPr bwMode="auto">
          <a:xfrm>
            <a:off x="4624388" y="2717800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2" name="AutoShape 6"/>
          <p:cNvSpPr>
            <a:spLocks noChangeArrowheads="1"/>
          </p:cNvSpPr>
          <p:nvPr/>
        </p:nvSpPr>
        <p:spPr bwMode="auto">
          <a:xfrm>
            <a:off x="3360738" y="434975"/>
            <a:ext cx="2400300" cy="3143250"/>
          </a:xfrm>
          <a:prstGeom prst="can">
            <a:avLst>
              <a:gd name="adj" fmla="val 32738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3" name="Text Box 7"/>
          <p:cNvSpPr txBox="1">
            <a:spLocks noChangeArrowheads="1"/>
          </p:cNvSpPr>
          <p:nvPr/>
        </p:nvSpPr>
        <p:spPr bwMode="auto">
          <a:xfrm>
            <a:off x="3405188" y="1487488"/>
            <a:ext cx="23114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120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6024" name="Text Box 8"/>
          <p:cNvSpPr txBox="1">
            <a:spLocks noChangeArrowheads="1"/>
          </p:cNvSpPr>
          <p:nvPr/>
        </p:nvSpPr>
        <p:spPr bwMode="auto">
          <a:xfrm>
            <a:off x="2320925" y="3802063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6025" name="Text Box 9"/>
          <p:cNvSpPr txBox="1">
            <a:spLocks noChangeArrowheads="1"/>
          </p:cNvSpPr>
          <p:nvPr/>
        </p:nvSpPr>
        <p:spPr bwMode="auto">
          <a:xfrm>
            <a:off x="4684713" y="3802063"/>
            <a:ext cx="20732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40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60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60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5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99">
                  <a:gamma/>
                  <a:shade val="46275"/>
                  <a:invGamma/>
                </a:srgbClr>
              </a:gs>
              <a:gs pos="50000">
                <a:srgbClr val="00FF99"/>
              </a:gs>
              <a:gs pos="100000">
                <a:srgbClr val="00FF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492125" y="4618038"/>
            <a:ext cx="8183563" cy="1546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2289175" y="2732088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AutoShape 5"/>
          <p:cNvSpPr>
            <a:spLocks noChangeArrowheads="1"/>
          </p:cNvSpPr>
          <p:nvPr/>
        </p:nvSpPr>
        <p:spPr bwMode="auto">
          <a:xfrm>
            <a:off x="4624388" y="2717800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6" name="AutoShape 6"/>
          <p:cNvSpPr>
            <a:spLocks noChangeArrowheads="1"/>
          </p:cNvSpPr>
          <p:nvPr/>
        </p:nvSpPr>
        <p:spPr bwMode="auto">
          <a:xfrm>
            <a:off x="3360738" y="434975"/>
            <a:ext cx="2400300" cy="3143250"/>
          </a:xfrm>
          <a:prstGeom prst="can">
            <a:avLst>
              <a:gd name="adj" fmla="val 32738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7" name="Text Box 7"/>
          <p:cNvSpPr txBox="1">
            <a:spLocks noChangeArrowheads="1"/>
          </p:cNvSpPr>
          <p:nvPr/>
        </p:nvSpPr>
        <p:spPr bwMode="auto">
          <a:xfrm>
            <a:off x="3405188" y="1487488"/>
            <a:ext cx="23114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150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2320925" y="3802063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30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7049" name="Text Box 9"/>
          <p:cNvSpPr txBox="1">
            <a:spLocks noChangeArrowheads="1"/>
          </p:cNvSpPr>
          <p:nvPr/>
        </p:nvSpPr>
        <p:spPr bwMode="auto">
          <a:xfrm>
            <a:off x="4684713" y="3802063"/>
            <a:ext cx="20732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5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70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70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99">
                  <a:gamma/>
                  <a:shade val="46275"/>
                  <a:invGamma/>
                </a:srgbClr>
              </a:gs>
              <a:gs pos="50000">
                <a:srgbClr val="00FF99"/>
              </a:gs>
              <a:gs pos="100000">
                <a:srgbClr val="00FF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492125" y="4618038"/>
            <a:ext cx="8183563" cy="1546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2289175" y="2732088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AutoShape 5"/>
          <p:cNvSpPr>
            <a:spLocks noChangeArrowheads="1"/>
          </p:cNvSpPr>
          <p:nvPr/>
        </p:nvSpPr>
        <p:spPr bwMode="auto">
          <a:xfrm>
            <a:off x="4624388" y="2717800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0" name="AutoShape 6"/>
          <p:cNvSpPr>
            <a:spLocks noChangeArrowheads="1"/>
          </p:cNvSpPr>
          <p:nvPr/>
        </p:nvSpPr>
        <p:spPr bwMode="auto">
          <a:xfrm>
            <a:off x="3360738" y="434975"/>
            <a:ext cx="2400300" cy="3143250"/>
          </a:xfrm>
          <a:prstGeom prst="can">
            <a:avLst>
              <a:gd name="adj" fmla="val 32738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1" name="Text Box 7"/>
          <p:cNvSpPr txBox="1">
            <a:spLocks noChangeArrowheads="1"/>
          </p:cNvSpPr>
          <p:nvPr/>
        </p:nvSpPr>
        <p:spPr bwMode="auto">
          <a:xfrm>
            <a:off x="3405188" y="1487488"/>
            <a:ext cx="23114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70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2320925" y="3802063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10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8073" name="Text Box 9"/>
          <p:cNvSpPr txBox="1">
            <a:spLocks noChangeArrowheads="1"/>
          </p:cNvSpPr>
          <p:nvPr/>
        </p:nvSpPr>
        <p:spPr bwMode="auto">
          <a:xfrm>
            <a:off x="4684713" y="3802063"/>
            <a:ext cx="20732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80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80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7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99">
                  <a:gamma/>
                  <a:shade val="46275"/>
                  <a:invGamma/>
                </a:srgbClr>
              </a:gs>
              <a:gs pos="50000">
                <a:srgbClr val="00FF99"/>
              </a:gs>
              <a:gs pos="100000">
                <a:srgbClr val="00FF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492125" y="4618038"/>
            <a:ext cx="8183563" cy="1546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2289175" y="2732088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AutoShape 5"/>
          <p:cNvSpPr>
            <a:spLocks noChangeArrowheads="1"/>
          </p:cNvSpPr>
          <p:nvPr/>
        </p:nvSpPr>
        <p:spPr bwMode="auto">
          <a:xfrm>
            <a:off x="4624388" y="2717800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4" name="AutoShape 6"/>
          <p:cNvSpPr>
            <a:spLocks noChangeArrowheads="1"/>
          </p:cNvSpPr>
          <p:nvPr/>
        </p:nvSpPr>
        <p:spPr bwMode="auto">
          <a:xfrm>
            <a:off x="3360738" y="434975"/>
            <a:ext cx="2400300" cy="3143250"/>
          </a:xfrm>
          <a:prstGeom prst="can">
            <a:avLst>
              <a:gd name="adj" fmla="val 32738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5" name="Text Box 7"/>
          <p:cNvSpPr txBox="1">
            <a:spLocks noChangeArrowheads="1"/>
          </p:cNvSpPr>
          <p:nvPr/>
        </p:nvSpPr>
        <p:spPr bwMode="auto">
          <a:xfrm>
            <a:off x="3405188" y="1487488"/>
            <a:ext cx="23114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240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2320925" y="3802063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30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89097" name="Text Box 9"/>
          <p:cNvSpPr txBox="1">
            <a:spLocks noChangeArrowheads="1"/>
          </p:cNvSpPr>
          <p:nvPr/>
        </p:nvSpPr>
        <p:spPr bwMode="auto">
          <a:xfrm>
            <a:off x="4684713" y="3802063"/>
            <a:ext cx="20732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0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0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99">
                  <a:gamma/>
                  <a:shade val="46275"/>
                  <a:invGamma/>
                </a:srgbClr>
              </a:gs>
              <a:gs pos="50000">
                <a:srgbClr val="00FF99"/>
              </a:gs>
              <a:gs pos="100000">
                <a:srgbClr val="00FF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492125" y="4618038"/>
            <a:ext cx="8183563" cy="1546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2289175" y="2732088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AutoShape 5"/>
          <p:cNvSpPr>
            <a:spLocks noChangeArrowheads="1"/>
          </p:cNvSpPr>
          <p:nvPr/>
        </p:nvSpPr>
        <p:spPr bwMode="auto">
          <a:xfrm>
            <a:off x="4624388" y="2717800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8" name="AutoShape 6"/>
          <p:cNvSpPr>
            <a:spLocks noChangeArrowheads="1"/>
          </p:cNvSpPr>
          <p:nvPr/>
        </p:nvSpPr>
        <p:spPr bwMode="auto">
          <a:xfrm>
            <a:off x="3360738" y="434975"/>
            <a:ext cx="2400300" cy="3143250"/>
          </a:xfrm>
          <a:prstGeom prst="can">
            <a:avLst>
              <a:gd name="adj" fmla="val 32738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9" name="Text Box 7"/>
          <p:cNvSpPr txBox="1">
            <a:spLocks noChangeArrowheads="1"/>
          </p:cNvSpPr>
          <p:nvPr/>
        </p:nvSpPr>
        <p:spPr bwMode="auto">
          <a:xfrm>
            <a:off x="3405188" y="1487488"/>
            <a:ext cx="23114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240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0120" name="Text Box 8"/>
          <p:cNvSpPr txBox="1">
            <a:spLocks noChangeArrowheads="1"/>
          </p:cNvSpPr>
          <p:nvPr/>
        </p:nvSpPr>
        <p:spPr bwMode="auto">
          <a:xfrm>
            <a:off x="2320925" y="3802063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3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0121" name="Text Box 9"/>
          <p:cNvSpPr txBox="1">
            <a:spLocks noChangeArrowheads="1"/>
          </p:cNvSpPr>
          <p:nvPr/>
        </p:nvSpPr>
        <p:spPr bwMode="auto">
          <a:xfrm>
            <a:off x="4684713" y="3802063"/>
            <a:ext cx="20732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80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01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01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99">
                  <a:gamma/>
                  <a:shade val="46275"/>
                  <a:invGamma/>
                </a:srgbClr>
              </a:gs>
              <a:gs pos="50000">
                <a:srgbClr val="00FF99"/>
              </a:gs>
              <a:gs pos="100000">
                <a:srgbClr val="00FF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492125" y="4618038"/>
            <a:ext cx="8183563" cy="1546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2289175" y="2732088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AutoShape 5"/>
          <p:cNvSpPr>
            <a:spLocks noChangeArrowheads="1"/>
          </p:cNvSpPr>
          <p:nvPr/>
        </p:nvSpPr>
        <p:spPr bwMode="auto">
          <a:xfrm>
            <a:off x="4624388" y="2717800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2" name="AutoShape 6"/>
          <p:cNvSpPr>
            <a:spLocks noChangeArrowheads="1"/>
          </p:cNvSpPr>
          <p:nvPr/>
        </p:nvSpPr>
        <p:spPr bwMode="auto">
          <a:xfrm>
            <a:off x="3360738" y="434975"/>
            <a:ext cx="2400300" cy="3143250"/>
          </a:xfrm>
          <a:prstGeom prst="can">
            <a:avLst>
              <a:gd name="adj" fmla="val 32738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3" name="Text Box 7"/>
          <p:cNvSpPr txBox="1">
            <a:spLocks noChangeArrowheads="1"/>
          </p:cNvSpPr>
          <p:nvPr/>
        </p:nvSpPr>
        <p:spPr bwMode="auto">
          <a:xfrm>
            <a:off x="3405188" y="1487488"/>
            <a:ext cx="23114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140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2320925" y="3802063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2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1145" name="Text Box 9"/>
          <p:cNvSpPr txBox="1">
            <a:spLocks noChangeArrowheads="1"/>
          </p:cNvSpPr>
          <p:nvPr/>
        </p:nvSpPr>
        <p:spPr bwMode="auto">
          <a:xfrm>
            <a:off x="4684713" y="3802063"/>
            <a:ext cx="20732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70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11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11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99">
                  <a:gamma/>
                  <a:shade val="46275"/>
                  <a:invGamma/>
                </a:srgbClr>
              </a:gs>
              <a:gs pos="50000">
                <a:srgbClr val="00FF99"/>
              </a:gs>
              <a:gs pos="100000">
                <a:srgbClr val="00FF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492125" y="4618038"/>
            <a:ext cx="8183563" cy="1546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2289175" y="2732088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AutoShape 5"/>
          <p:cNvSpPr>
            <a:spLocks noChangeArrowheads="1"/>
          </p:cNvSpPr>
          <p:nvPr/>
        </p:nvSpPr>
        <p:spPr bwMode="auto">
          <a:xfrm>
            <a:off x="4624388" y="2717800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6" name="AutoShape 6"/>
          <p:cNvSpPr>
            <a:spLocks noChangeArrowheads="1"/>
          </p:cNvSpPr>
          <p:nvPr/>
        </p:nvSpPr>
        <p:spPr bwMode="auto">
          <a:xfrm>
            <a:off x="3360738" y="434975"/>
            <a:ext cx="2400300" cy="3143250"/>
          </a:xfrm>
          <a:prstGeom prst="can">
            <a:avLst>
              <a:gd name="adj" fmla="val 32738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7" name="Text Box 7"/>
          <p:cNvSpPr txBox="1">
            <a:spLocks noChangeArrowheads="1"/>
          </p:cNvSpPr>
          <p:nvPr/>
        </p:nvSpPr>
        <p:spPr bwMode="auto">
          <a:xfrm>
            <a:off x="3405188" y="1487488"/>
            <a:ext cx="23114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160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2320925" y="3802063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40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2169" name="Text Box 9"/>
          <p:cNvSpPr txBox="1">
            <a:spLocks noChangeArrowheads="1"/>
          </p:cNvSpPr>
          <p:nvPr/>
        </p:nvSpPr>
        <p:spPr bwMode="auto">
          <a:xfrm>
            <a:off x="4684713" y="3802063"/>
            <a:ext cx="20732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4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99">
                  <a:gamma/>
                  <a:shade val="46275"/>
                  <a:invGamma/>
                </a:srgbClr>
              </a:gs>
              <a:gs pos="50000">
                <a:srgbClr val="00FF99"/>
              </a:gs>
              <a:gs pos="100000">
                <a:srgbClr val="00FF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492125" y="4618038"/>
            <a:ext cx="8183563" cy="1546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2289175" y="2732088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AutoShape 5"/>
          <p:cNvSpPr>
            <a:spLocks noChangeArrowheads="1"/>
          </p:cNvSpPr>
          <p:nvPr/>
        </p:nvSpPr>
        <p:spPr bwMode="auto">
          <a:xfrm>
            <a:off x="4624388" y="2717800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0" name="AutoShape 6"/>
          <p:cNvSpPr>
            <a:spLocks noChangeArrowheads="1"/>
          </p:cNvSpPr>
          <p:nvPr/>
        </p:nvSpPr>
        <p:spPr bwMode="auto">
          <a:xfrm>
            <a:off x="3360738" y="434975"/>
            <a:ext cx="2400300" cy="3143250"/>
          </a:xfrm>
          <a:prstGeom prst="can">
            <a:avLst>
              <a:gd name="adj" fmla="val 32738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1" name="Text Box 7"/>
          <p:cNvSpPr txBox="1">
            <a:spLocks noChangeArrowheads="1"/>
          </p:cNvSpPr>
          <p:nvPr/>
        </p:nvSpPr>
        <p:spPr bwMode="auto">
          <a:xfrm>
            <a:off x="3405188" y="1487488"/>
            <a:ext cx="23114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480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2320925" y="3802063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60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3193" name="Text Box 9"/>
          <p:cNvSpPr txBox="1">
            <a:spLocks noChangeArrowheads="1"/>
          </p:cNvSpPr>
          <p:nvPr/>
        </p:nvSpPr>
        <p:spPr bwMode="auto">
          <a:xfrm>
            <a:off x="4684713" y="3802063"/>
            <a:ext cx="20732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8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31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31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1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99">
                  <a:gamma/>
                  <a:shade val="46275"/>
                  <a:invGamma/>
                </a:srgbClr>
              </a:gs>
              <a:gs pos="50000">
                <a:srgbClr val="00FF99"/>
              </a:gs>
              <a:gs pos="100000">
                <a:srgbClr val="00FF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492125" y="4618038"/>
            <a:ext cx="8183563" cy="1546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2289175" y="2732088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AutoShape 5"/>
          <p:cNvSpPr>
            <a:spLocks noChangeArrowheads="1"/>
          </p:cNvSpPr>
          <p:nvPr/>
        </p:nvSpPr>
        <p:spPr bwMode="auto">
          <a:xfrm>
            <a:off x="4624388" y="2717800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4" name="AutoShape 6"/>
          <p:cNvSpPr>
            <a:spLocks noChangeArrowheads="1"/>
          </p:cNvSpPr>
          <p:nvPr/>
        </p:nvSpPr>
        <p:spPr bwMode="auto">
          <a:xfrm>
            <a:off x="3360738" y="434975"/>
            <a:ext cx="2400300" cy="3143250"/>
          </a:xfrm>
          <a:prstGeom prst="can">
            <a:avLst>
              <a:gd name="adj" fmla="val 32738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5" name="Text Box 7"/>
          <p:cNvSpPr txBox="1">
            <a:spLocks noChangeArrowheads="1"/>
          </p:cNvSpPr>
          <p:nvPr/>
        </p:nvSpPr>
        <p:spPr bwMode="auto">
          <a:xfrm>
            <a:off x="3405188" y="1487488"/>
            <a:ext cx="23114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270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2320925" y="3802063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30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4217" name="Text Box 9"/>
          <p:cNvSpPr txBox="1">
            <a:spLocks noChangeArrowheads="1"/>
          </p:cNvSpPr>
          <p:nvPr/>
        </p:nvSpPr>
        <p:spPr bwMode="auto">
          <a:xfrm>
            <a:off x="4684713" y="3802063"/>
            <a:ext cx="20732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42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42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2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99">
                  <a:gamma/>
                  <a:shade val="46275"/>
                  <a:invGamma/>
                </a:srgbClr>
              </a:gs>
              <a:gs pos="50000">
                <a:srgbClr val="00FF99"/>
              </a:gs>
              <a:gs pos="100000">
                <a:srgbClr val="00FF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492125" y="4618038"/>
            <a:ext cx="8183563" cy="1546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2289175" y="2732088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AutoShape 5"/>
          <p:cNvSpPr>
            <a:spLocks noChangeArrowheads="1"/>
          </p:cNvSpPr>
          <p:nvPr/>
        </p:nvSpPr>
        <p:spPr bwMode="auto">
          <a:xfrm>
            <a:off x="4624388" y="2717800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8" name="AutoShape 6"/>
          <p:cNvSpPr>
            <a:spLocks noChangeArrowheads="1"/>
          </p:cNvSpPr>
          <p:nvPr/>
        </p:nvSpPr>
        <p:spPr bwMode="auto">
          <a:xfrm>
            <a:off x="3360738" y="434975"/>
            <a:ext cx="2400300" cy="3143250"/>
          </a:xfrm>
          <a:prstGeom prst="can">
            <a:avLst>
              <a:gd name="adj" fmla="val 32738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9" name="Text Box 7"/>
          <p:cNvSpPr txBox="1">
            <a:spLocks noChangeArrowheads="1"/>
          </p:cNvSpPr>
          <p:nvPr/>
        </p:nvSpPr>
        <p:spPr bwMode="auto">
          <a:xfrm>
            <a:off x="3405188" y="1487488"/>
            <a:ext cx="23114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300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2320925" y="3802063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50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5241" name="Text Box 9"/>
          <p:cNvSpPr txBox="1">
            <a:spLocks noChangeArrowheads="1"/>
          </p:cNvSpPr>
          <p:nvPr/>
        </p:nvSpPr>
        <p:spPr bwMode="auto">
          <a:xfrm>
            <a:off x="4684713" y="3802063"/>
            <a:ext cx="20732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52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52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6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99">
                  <a:gamma/>
                  <a:shade val="46275"/>
                  <a:invGamma/>
                </a:srgbClr>
              </a:gs>
              <a:gs pos="50000">
                <a:srgbClr val="00FF99"/>
              </a:gs>
              <a:gs pos="100000">
                <a:srgbClr val="00FF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492125" y="4618038"/>
            <a:ext cx="8183563" cy="1546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2289175" y="2732088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AutoShape 5"/>
          <p:cNvSpPr>
            <a:spLocks noChangeArrowheads="1"/>
          </p:cNvSpPr>
          <p:nvPr/>
        </p:nvSpPr>
        <p:spPr bwMode="auto">
          <a:xfrm>
            <a:off x="4624388" y="2717800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2" name="AutoShape 6"/>
          <p:cNvSpPr>
            <a:spLocks noChangeArrowheads="1"/>
          </p:cNvSpPr>
          <p:nvPr/>
        </p:nvSpPr>
        <p:spPr bwMode="auto">
          <a:xfrm>
            <a:off x="3360738" y="434975"/>
            <a:ext cx="2400300" cy="3143250"/>
          </a:xfrm>
          <a:prstGeom prst="can">
            <a:avLst>
              <a:gd name="adj" fmla="val 32738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3" name="Text Box 7"/>
          <p:cNvSpPr txBox="1">
            <a:spLocks noChangeArrowheads="1"/>
          </p:cNvSpPr>
          <p:nvPr/>
        </p:nvSpPr>
        <p:spPr bwMode="auto">
          <a:xfrm>
            <a:off x="3405188" y="1487488"/>
            <a:ext cx="23114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630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2320925" y="3802063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90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6265" name="Text Box 9"/>
          <p:cNvSpPr txBox="1">
            <a:spLocks noChangeArrowheads="1"/>
          </p:cNvSpPr>
          <p:nvPr/>
        </p:nvSpPr>
        <p:spPr bwMode="auto">
          <a:xfrm>
            <a:off x="4684713" y="3802063"/>
            <a:ext cx="20732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62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62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90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99">
                  <a:gamma/>
                  <a:shade val="46275"/>
                  <a:invGamma/>
                </a:srgbClr>
              </a:gs>
              <a:gs pos="50000">
                <a:srgbClr val="00FF99"/>
              </a:gs>
              <a:gs pos="100000">
                <a:srgbClr val="00FF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492125" y="4618038"/>
            <a:ext cx="8183563" cy="1546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2289175" y="2732088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AutoShape 5"/>
          <p:cNvSpPr>
            <a:spLocks noChangeArrowheads="1"/>
          </p:cNvSpPr>
          <p:nvPr/>
        </p:nvSpPr>
        <p:spPr bwMode="auto">
          <a:xfrm>
            <a:off x="4624388" y="2717800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6" name="AutoShape 6"/>
          <p:cNvSpPr>
            <a:spLocks noChangeArrowheads="1"/>
          </p:cNvSpPr>
          <p:nvPr/>
        </p:nvSpPr>
        <p:spPr bwMode="auto">
          <a:xfrm>
            <a:off x="3360738" y="434975"/>
            <a:ext cx="2400300" cy="3143250"/>
          </a:xfrm>
          <a:prstGeom prst="can">
            <a:avLst>
              <a:gd name="adj" fmla="val 32738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7" name="Text Box 7"/>
          <p:cNvSpPr txBox="1">
            <a:spLocks noChangeArrowheads="1"/>
          </p:cNvSpPr>
          <p:nvPr/>
        </p:nvSpPr>
        <p:spPr bwMode="auto">
          <a:xfrm>
            <a:off x="3405188" y="1487488"/>
            <a:ext cx="23114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420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2320925" y="3802063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6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7289" name="Text Box 9"/>
          <p:cNvSpPr txBox="1">
            <a:spLocks noChangeArrowheads="1"/>
          </p:cNvSpPr>
          <p:nvPr/>
        </p:nvSpPr>
        <p:spPr bwMode="auto">
          <a:xfrm>
            <a:off x="4684713" y="3802063"/>
            <a:ext cx="20732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70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72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72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14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99">
                  <a:gamma/>
                  <a:shade val="46275"/>
                  <a:invGamma/>
                </a:srgbClr>
              </a:gs>
              <a:gs pos="50000">
                <a:srgbClr val="00FF99"/>
              </a:gs>
              <a:gs pos="100000">
                <a:srgbClr val="00FF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492125" y="4618038"/>
            <a:ext cx="8183563" cy="1546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2289175" y="2732088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AutoShape 5"/>
          <p:cNvSpPr>
            <a:spLocks noChangeArrowheads="1"/>
          </p:cNvSpPr>
          <p:nvPr/>
        </p:nvSpPr>
        <p:spPr bwMode="auto">
          <a:xfrm>
            <a:off x="4624388" y="2717800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0" name="AutoShape 6"/>
          <p:cNvSpPr>
            <a:spLocks noChangeArrowheads="1"/>
          </p:cNvSpPr>
          <p:nvPr/>
        </p:nvSpPr>
        <p:spPr bwMode="auto">
          <a:xfrm>
            <a:off x="3360738" y="434975"/>
            <a:ext cx="2400300" cy="3143250"/>
          </a:xfrm>
          <a:prstGeom prst="can">
            <a:avLst>
              <a:gd name="adj" fmla="val 32738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1" name="Text Box 7"/>
          <p:cNvSpPr txBox="1">
            <a:spLocks noChangeArrowheads="1"/>
          </p:cNvSpPr>
          <p:nvPr/>
        </p:nvSpPr>
        <p:spPr bwMode="auto">
          <a:xfrm>
            <a:off x="3405188" y="1487488"/>
            <a:ext cx="23114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350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2320925" y="3802063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50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8313" name="Text Box 9"/>
          <p:cNvSpPr txBox="1">
            <a:spLocks noChangeArrowheads="1"/>
          </p:cNvSpPr>
          <p:nvPr/>
        </p:nvSpPr>
        <p:spPr bwMode="auto">
          <a:xfrm>
            <a:off x="4684713" y="3802063"/>
            <a:ext cx="20732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7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83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83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1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8" name="AutoShape 10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99">
                  <a:gamma/>
                  <a:shade val="46275"/>
                  <a:invGamma/>
                </a:srgbClr>
              </a:gs>
              <a:gs pos="50000">
                <a:srgbClr val="00FF99"/>
              </a:gs>
              <a:gs pos="100000">
                <a:srgbClr val="00FF99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492125" y="4618038"/>
            <a:ext cx="8183563" cy="154622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>
                  <a:gamma/>
                  <a:shade val="46275"/>
                  <a:invGamma/>
                </a:srgbClr>
              </a:gs>
              <a:gs pos="50000">
                <a:srgbClr val="FFFF00"/>
              </a:gs>
              <a:gs pos="100000">
                <a:srgbClr val="FFFF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2289175" y="2732088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AutoShape 5"/>
          <p:cNvSpPr>
            <a:spLocks noChangeArrowheads="1"/>
          </p:cNvSpPr>
          <p:nvPr/>
        </p:nvSpPr>
        <p:spPr bwMode="auto">
          <a:xfrm>
            <a:off x="4624388" y="2717800"/>
            <a:ext cx="2193925" cy="3143250"/>
          </a:xfrm>
          <a:prstGeom prst="can">
            <a:avLst>
              <a:gd name="adj" fmla="val 35818"/>
            </a:avLst>
          </a:prstGeom>
          <a:gradFill rotWithShape="1">
            <a:gsLst>
              <a:gs pos="0">
                <a:srgbClr val="FF8200"/>
              </a:gs>
              <a:gs pos="5001">
                <a:srgbClr val="FF0000"/>
              </a:gs>
              <a:gs pos="17501">
                <a:srgbClr val="BA0066"/>
              </a:gs>
              <a:gs pos="35000">
                <a:srgbClr val="66008F"/>
              </a:gs>
              <a:gs pos="50000">
                <a:srgbClr val="000082"/>
              </a:gs>
              <a:gs pos="65000">
                <a:srgbClr val="66008F"/>
              </a:gs>
              <a:gs pos="82500">
                <a:srgbClr val="BA0066"/>
              </a:gs>
              <a:gs pos="95000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4" name="AutoShape 6"/>
          <p:cNvSpPr>
            <a:spLocks noChangeArrowheads="1"/>
          </p:cNvSpPr>
          <p:nvPr/>
        </p:nvSpPr>
        <p:spPr bwMode="auto">
          <a:xfrm>
            <a:off x="3360738" y="434975"/>
            <a:ext cx="2400300" cy="3143250"/>
          </a:xfrm>
          <a:prstGeom prst="can">
            <a:avLst>
              <a:gd name="adj" fmla="val 32738"/>
            </a:avLst>
          </a:prstGeom>
          <a:gradFill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27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5" name="Text Box 7"/>
          <p:cNvSpPr txBox="1">
            <a:spLocks noChangeArrowheads="1"/>
          </p:cNvSpPr>
          <p:nvPr/>
        </p:nvSpPr>
        <p:spPr bwMode="auto">
          <a:xfrm>
            <a:off x="3405188" y="1487488"/>
            <a:ext cx="2311400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rgbClr val="FFFF00"/>
                </a:solidFill>
                <a:latin typeface="Comic Sans MS" pitchFamily="66" charset="0"/>
              </a:rPr>
              <a:t>540</a:t>
            </a:r>
            <a:endParaRPr lang="en-US" sz="8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2320925" y="3802063"/>
            <a:ext cx="213042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9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  <p:sp>
        <p:nvSpPr>
          <p:cNvPr id="99337" name="Text Box 9"/>
          <p:cNvSpPr txBox="1">
            <a:spLocks noChangeArrowheads="1"/>
          </p:cNvSpPr>
          <p:nvPr/>
        </p:nvSpPr>
        <p:spPr bwMode="auto">
          <a:xfrm>
            <a:off x="4684713" y="3802063"/>
            <a:ext cx="2073275" cy="1616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0000" b="1">
                <a:solidFill>
                  <a:schemeClr val="bg1"/>
                </a:solidFill>
                <a:latin typeface="Comic Sans MS" pitchFamily="66" charset="0"/>
              </a:rPr>
              <a:t>60</a:t>
            </a:r>
            <a:endParaRPr lang="en-US" sz="10000" b="1">
              <a:solidFill>
                <a:schemeClr val="bg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93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93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89" name="Rectangle 17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212</TotalTime>
  <Words>87</Words>
  <Application>Microsoft Office PowerPoint</Application>
  <PresentationFormat>On-screen Show (4:3)</PresentationFormat>
  <Paragraphs>65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41</cp:revision>
  <dcterms:created xsi:type="dcterms:W3CDTF">2006-03-03T16:34:11Z</dcterms:created>
  <dcterms:modified xsi:type="dcterms:W3CDTF">2011-11-25T20:10:21Z</dcterms:modified>
</cp:coreProperties>
</file>