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4612"/>
  </p:normalViewPr>
  <p:slideViewPr>
    <p:cSldViewPr snapToGrid="0">
      <p:cViewPr varScale="1">
        <p:scale>
          <a:sx n="103" d="100"/>
          <a:sy n="103" d="100"/>
        </p:scale>
        <p:origin x="9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462C6B-C99E-48AF-9FAA-48E9E6FB96F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B5EB7B-FB1B-48B3-ADA1-9F7FEEDD1686}">
      <dgm:prSet/>
      <dgm:spPr/>
      <dgm:t>
        <a:bodyPr/>
        <a:lstStyle/>
        <a:p>
          <a:r>
            <a:rPr lang="en-US"/>
            <a:t>The Centre for Ageing Better (2025) estimated that almost 11 million people in England were aged 65 and over.</a:t>
          </a:r>
        </a:p>
      </dgm:t>
    </dgm:pt>
    <dgm:pt modelId="{08FA36AD-885B-433A-B0EE-FB32DEE02FBF}" type="parTrans" cxnId="{52965267-54A7-4CDC-983E-F076690FC839}">
      <dgm:prSet/>
      <dgm:spPr/>
      <dgm:t>
        <a:bodyPr/>
        <a:lstStyle/>
        <a:p>
          <a:endParaRPr lang="en-US"/>
        </a:p>
      </dgm:t>
    </dgm:pt>
    <dgm:pt modelId="{FB5C7D54-1BCC-4B1E-89F2-150F29EA5A52}" type="sibTrans" cxnId="{52965267-54A7-4CDC-983E-F076690FC839}">
      <dgm:prSet/>
      <dgm:spPr/>
      <dgm:t>
        <a:bodyPr/>
        <a:lstStyle/>
        <a:p>
          <a:endParaRPr lang="en-US"/>
        </a:p>
      </dgm:t>
    </dgm:pt>
    <dgm:pt modelId="{FC48316B-3843-4F15-A296-F418220DC44F}">
      <dgm:prSet/>
      <dgm:spPr/>
      <dgm:t>
        <a:bodyPr/>
        <a:lstStyle/>
        <a:p>
          <a:r>
            <a:rPr lang="en-US"/>
            <a:t>It also projected that this age group could represent 26% of England's population by 2065, compared with around 19% in 2025.</a:t>
          </a:r>
        </a:p>
      </dgm:t>
    </dgm:pt>
    <dgm:pt modelId="{63F82A0A-2F11-41A6-9D1B-92906090AD44}" type="parTrans" cxnId="{C56B7DC4-EB25-4BC3-8A46-EB93669CA36A}">
      <dgm:prSet/>
      <dgm:spPr/>
      <dgm:t>
        <a:bodyPr/>
        <a:lstStyle/>
        <a:p>
          <a:endParaRPr lang="en-US"/>
        </a:p>
      </dgm:t>
    </dgm:pt>
    <dgm:pt modelId="{AB4CE91C-BD0C-44B9-96E3-9AED9CC9667C}" type="sibTrans" cxnId="{C56B7DC4-EB25-4BC3-8A46-EB93669CA36A}">
      <dgm:prSet/>
      <dgm:spPr/>
      <dgm:t>
        <a:bodyPr/>
        <a:lstStyle/>
        <a:p>
          <a:endParaRPr lang="en-US"/>
        </a:p>
      </dgm:t>
    </dgm:pt>
    <dgm:pt modelId="{4E2E2D52-9C5F-4C2D-AEF3-A0C8EFE8C4C2}">
      <dgm:prSet/>
      <dgm:spPr/>
      <dgm:t>
        <a:bodyPr/>
        <a:lstStyle/>
        <a:p>
          <a:r>
            <a:rPr lang="en-US"/>
            <a:t>However, older populations are distributed unevenly, which may create different challenges for local services (Centre for Ageing Better, 2025).</a:t>
          </a:r>
        </a:p>
      </dgm:t>
    </dgm:pt>
    <dgm:pt modelId="{1EAED4C9-FBB5-460A-AEAB-77F48F568EEE}" type="parTrans" cxnId="{EDB3166D-633D-4952-97C4-B7968111DDC0}">
      <dgm:prSet/>
      <dgm:spPr/>
      <dgm:t>
        <a:bodyPr/>
        <a:lstStyle/>
        <a:p>
          <a:endParaRPr lang="en-US"/>
        </a:p>
      </dgm:t>
    </dgm:pt>
    <dgm:pt modelId="{78400BA6-469D-428D-B10A-3846372DFF2B}" type="sibTrans" cxnId="{EDB3166D-633D-4952-97C4-B7968111DDC0}">
      <dgm:prSet/>
      <dgm:spPr/>
      <dgm:t>
        <a:bodyPr/>
        <a:lstStyle/>
        <a:p>
          <a:endParaRPr lang="en-US"/>
        </a:p>
      </dgm:t>
    </dgm:pt>
    <dgm:pt modelId="{2ED77D0B-78E7-4EC3-98B4-F40ECB800BB4}">
      <dgm:prSet/>
      <dgm:spPr/>
      <dgm:t>
        <a:bodyPr/>
        <a:lstStyle/>
        <a:p>
          <a:r>
            <a:rPr lang="en-US"/>
            <a:t>These differences suggest that care planning should consider local circumstances rather than relying exclusively on national population trends.</a:t>
          </a:r>
        </a:p>
      </dgm:t>
    </dgm:pt>
    <dgm:pt modelId="{90444321-C8A0-4AF6-89F9-506902571711}" type="parTrans" cxnId="{23BEEF29-CBDE-4F32-9DF1-704E64470CEF}">
      <dgm:prSet/>
      <dgm:spPr/>
      <dgm:t>
        <a:bodyPr/>
        <a:lstStyle/>
        <a:p>
          <a:endParaRPr lang="en-US"/>
        </a:p>
      </dgm:t>
    </dgm:pt>
    <dgm:pt modelId="{3527547E-2D53-483D-9257-A54AFE4A8066}" type="sibTrans" cxnId="{23BEEF29-CBDE-4F32-9DF1-704E64470CEF}">
      <dgm:prSet/>
      <dgm:spPr/>
      <dgm:t>
        <a:bodyPr/>
        <a:lstStyle/>
        <a:p>
          <a:endParaRPr lang="en-US"/>
        </a:p>
      </dgm:t>
    </dgm:pt>
    <dgm:pt modelId="{A9035B1D-6F43-034C-A033-A3452F3F9887}" type="pres">
      <dgm:prSet presAssocID="{B9462C6B-C99E-48AF-9FAA-48E9E6FB96F3}" presName="linear" presStyleCnt="0">
        <dgm:presLayoutVars>
          <dgm:animLvl val="lvl"/>
          <dgm:resizeHandles val="exact"/>
        </dgm:presLayoutVars>
      </dgm:prSet>
      <dgm:spPr/>
    </dgm:pt>
    <dgm:pt modelId="{716A6A09-046D-7E48-B92A-0C6FEE14BCFA}" type="pres">
      <dgm:prSet presAssocID="{95B5EB7B-FB1B-48B3-ADA1-9F7FEEDD168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263CED6-CF6B-A343-A051-50284839E0C2}" type="pres">
      <dgm:prSet presAssocID="{FB5C7D54-1BCC-4B1E-89F2-150F29EA5A52}" presName="spacer" presStyleCnt="0"/>
      <dgm:spPr/>
    </dgm:pt>
    <dgm:pt modelId="{0A820279-4327-6348-BC5D-146607F253BF}" type="pres">
      <dgm:prSet presAssocID="{FC48316B-3843-4F15-A296-F418220DC44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2FCC7EC-67F3-9D41-A82B-5F03413AA915}" type="pres">
      <dgm:prSet presAssocID="{AB4CE91C-BD0C-44B9-96E3-9AED9CC9667C}" presName="spacer" presStyleCnt="0"/>
      <dgm:spPr/>
    </dgm:pt>
    <dgm:pt modelId="{179E5ADF-D1C4-5940-8459-32904656B082}" type="pres">
      <dgm:prSet presAssocID="{4E2E2D52-9C5F-4C2D-AEF3-A0C8EFE8C4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CB82E01-24BA-F74B-B012-9B4A6212341C}" type="pres">
      <dgm:prSet presAssocID="{78400BA6-469D-428D-B10A-3846372DFF2B}" presName="spacer" presStyleCnt="0"/>
      <dgm:spPr/>
    </dgm:pt>
    <dgm:pt modelId="{D08784E9-42A0-734B-A1CB-72A2F5CEEFA6}" type="pres">
      <dgm:prSet presAssocID="{2ED77D0B-78E7-4EC3-98B4-F40ECB800BB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6423A02-27C0-624E-875D-AA29D73F3A1F}" type="presOf" srcId="{FC48316B-3843-4F15-A296-F418220DC44F}" destId="{0A820279-4327-6348-BC5D-146607F253BF}" srcOrd="0" destOrd="0" presId="urn:microsoft.com/office/officeart/2005/8/layout/vList2"/>
    <dgm:cxn modelId="{8C406627-A192-CB49-A620-A738CA5D00E4}" type="presOf" srcId="{4E2E2D52-9C5F-4C2D-AEF3-A0C8EFE8C4C2}" destId="{179E5ADF-D1C4-5940-8459-32904656B082}" srcOrd="0" destOrd="0" presId="urn:microsoft.com/office/officeart/2005/8/layout/vList2"/>
    <dgm:cxn modelId="{23BEEF29-CBDE-4F32-9DF1-704E64470CEF}" srcId="{B9462C6B-C99E-48AF-9FAA-48E9E6FB96F3}" destId="{2ED77D0B-78E7-4EC3-98B4-F40ECB800BB4}" srcOrd="3" destOrd="0" parTransId="{90444321-C8A0-4AF6-89F9-506902571711}" sibTransId="{3527547E-2D53-483D-9257-A54AFE4A8066}"/>
    <dgm:cxn modelId="{52965267-54A7-4CDC-983E-F076690FC839}" srcId="{B9462C6B-C99E-48AF-9FAA-48E9E6FB96F3}" destId="{95B5EB7B-FB1B-48B3-ADA1-9F7FEEDD1686}" srcOrd="0" destOrd="0" parTransId="{08FA36AD-885B-433A-B0EE-FB32DEE02FBF}" sibTransId="{FB5C7D54-1BCC-4B1E-89F2-150F29EA5A52}"/>
    <dgm:cxn modelId="{EDB3166D-633D-4952-97C4-B7968111DDC0}" srcId="{B9462C6B-C99E-48AF-9FAA-48E9E6FB96F3}" destId="{4E2E2D52-9C5F-4C2D-AEF3-A0C8EFE8C4C2}" srcOrd="2" destOrd="0" parTransId="{1EAED4C9-FBB5-460A-AEAB-77F48F568EEE}" sibTransId="{78400BA6-469D-428D-B10A-3846372DFF2B}"/>
    <dgm:cxn modelId="{15905B7D-1AC4-3341-BF69-DB49A98F9B31}" type="presOf" srcId="{B9462C6B-C99E-48AF-9FAA-48E9E6FB96F3}" destId="{A9035B1D-6F43-034C-A033-A3452F3F9887}" srcOrd="0" destOrd="0" presId="urn:microsoft.com/office/officeart/2005/8/layout/vList2"/>
    <dgm:cxn modelId="{B2BAF38D-7759-B640-8251-5A891B055252}" type="presOf" srcId="{95B5EB7B-FB1B-48B3-ADA1-9F7FEEDD1686}" destId="{716A6A09-046D-7E48-B92A-0C6FEE14BCFA}" srcOrd="0" destOrd="0" presId="urn:microsoft.com/office/officeart/2005/8/layout/vList2"/>
    <dgm:cxn modelId="{C56B7DC4-EB25-4BC3-8A46-EB93669CA36A}" srcId="{B9462C6B-C99E-48AF-9FAA-48E9E6FB96F3}" destId="{FC48316B-3843-4F15-A296-F418220DC44F}" srcOrd="1" destOrd="0" parTransId="{63F82A0A-2F11-41A6-9D1B-92906090AD44}" sibTransId="{AB4CE91C-BD0C-44B9-96E3-9AED9CC9667C}"/>
    <dgm:cxn modelId="{0682AFC9-D8DC-9C4D-A568-F07546F1F8CE}" type="presOf" srcId="{2ED77D0B-78E7-4EC3-98B4-F40ECB800BB4}" destId="{D08784E9-42A0-734B-A1CB-72A2F5CEEFA6}" srcOrd="0" destOrd="0" presId="urn:microsoft.com/office/officeart/2005/8/layout/vList2"/>
    <dgm:cxn modelId="{087C5E7B-7CEB-1149-81CA-F4FFFD0F39DE}" type="presParOf" srcId="{A9035B1D-6F43-034C-A033-A3452F3F9887}" destId="{716A6A09-046D-7E48-B92A-0C6FEE14BCFA}" srcOrd="0" destOrd="0" presId="urn:microsoft.com/office/officeart/2005/8/layout/vList2"/>
    <dgm:cxn modelId="{9F582BCB-D1D5-F34A-B125-B036F877F471}" type="presParOf" srcId="{A9035B1D-6F43-034C-A033-A3452F3F9887}" destId="{0263CED6-CF6B-A343-A051-50284839E0C2}" srcOrd="1" destOrd="0" presId="urn:microsoft.com/office/officeart/2005/8/layout/vList2"/>
    <dgm:cxn modelId="{BA0C9EE7-6662-7F4F-84C8-1D9DD3408EE6}" type="presParOf" srcId="{A9035B1D-6F43-034C-A033-A3452F3F9887}" destId="{0A820279-4327-6348-BC5D-146607F253BF}" srcOrd="2" destOrd="0" presId="urn:microsoft.com/office/officeart/2005/8/layout/vList2"/>
    <dgm:cxn modelId="{2436DA8D-BC2F-7244-A8A1-864B85C498E6}" type="presParOf" srcId="{A9035B1D-6F43-034C-A033-A3452F3F9887}" destId="{32FCC7EC-67F3-9D41-A82B-5F03413AA915}" srcOrd="3" destOrd="0" presId="urn:microsoft.com/office/officeart/2005/8/layout/vList2"/>
    <dgm:cxn modelId="{74CFE1A8-492C-A647-9B3A-5D068A95CE30}" type="presParOf" srcId="{A9035B1D-6F43-034C-A033-A3452F3F9887}" destId="{179E5ADF-D1C4-5940-8459-32904656B082}" srcOrd="4" destOrd="0" presId="urn:microsoft.com/office/officeart/2005/8/layout/vList2"/>
    <dgm:cxn modelId="{486E813B-91D4-544B-8B45-F62CD8C4E20A}" type="presParOf" srcId="{A9035B1D-6F43-034C-A033-A3452F3F9887}" destId="{4CB82E01-24BA-F74B-B012-9B4A6212341C}" srcOrd="5" destOrd="0" presId="urn:microsoft.com/office/officeart/2005/8/layout/vList2"/>
    <dgm:cxn modelId="{4A7B3C12-AA5C-734E-B6B3-E94CDF2D0CCA}" type="presParOf" srcId="{A9035B1D-6F43-034C-A033-A3452F3F9887}" destId="{D08784E9-42A0-734B-A1CB-72A2F5CEEFA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F83B84-2DD6-4717-9584-21FF5898E180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CE0072-CD54-4FD1-9373-BE431EA1757C}">
      <dgm:prSet/>
      <dgm:spPr/>
      <dgm:t>
        <a:bodyPr/>
        <a:lstStyle/>
        <a:p>
          <a:r>
            <a:rPr lang="en-US"/>
            <a:t>Centre for Ageing Better (2025) found that neighbourhood belonging varies substantially according to local deprivation and social circumstances.</a:t>
          </a:r>
        </a:p>
      </dgm:t>
    </dgm:pt>
    <dgm:pt modelId="{89F0ACF2-DCDB-4EB0-890B-06CF8FD8DB8A}" type="parTrans" cxnId="{D6FBADBA-2ED9-4136-A63D-F81B9247F705}">
      <dgm:prSet/>
      <dgm:spPr/>
      <dgm:t>
        <a:bodyPr/>
        <a:lstStyle/>
        <a:p>
          <a:endParaRPr lang="en-US"/>
        </a:p>
      </dgm:t>
    </dgm:pt>
    <dgm:pt modelId="{F5EA01A0-D2C1-462C-979A-0907EDC02604}" type="sibTrans" cxnId="{D6FBADBA-2ED9-4136-A63D-F81B9247F705}">
      <dgm:prSet/>
      <dgm:spPr/>
      <dgm:t>
        <a:bodyPr/>
        <a:lstStyle/>
        <a:p>
          <a:endParaRPr lang="en-US"/>
        </a:p>
      </dgm:t>
    </dgm:pt>
    <dgm:pt modelId="{0595291F-AA14-4672-90B2-6FD08D122E42}">
      <dgm:prSet/>
      <dgm:spPr/>
      <dgm:t>
        <a:bodyPr/>
        <a:lstStyle/>
        <a:p>
          <a:r>
            <a:rPr lang="en-US"/>
            <a:t>Among people aged 50 and over, reported neighbourhood belonging was 58% in the most deprived areas and 73% in the least deprived.</a:t>
          </a:r>
        </a:p>
      </dgm:t>
    </dgm:pt>
    <dgm:pt modelId="{343B2505-A450-4DAA-9B49-F801EF88CBC2}" type="parTrans" cxnId="{6A1E7FC3-6FEC-4313-924E-DEF01F7FED96}">
      <dgm:prSet/>
      <dgm:spPr/>
      <dgm:t>
        <a:bodyPr/>
        <a:lstStyle/>
        <a:p>
          <a:endParaRPr lang="en-US"/>
        </a:p>
      </dgm:t>
    </dgm:pt>
    <dgm:pt modelId="{C22A9465-40CB-4958-8E47-3CA3FB4D7028}" type="sibTrans" cxnId="{6A1E7FC3-6FEC-4313-924E-DEF01F7FED96}">
      <dgm:prSet/>
      <dgm:spPr/>
      <dgm:t>
        <a:bodyPr/>
        <a:lstStyle/>
        <a:p>
          <a:endParaRPr lang="en-US"/>
        </a:p>
      </dgm:t>
    </dgm:pt>
    <dgm:pt modelId="{C8A79E96-2842-4DB3-BA2C-0EF520152C3F}">
      <dgm:prSet/>
      <dgm:spPr/>
      <dgm:t>
        <a:bodyPr/>
        <a:lstStyle/>
        <a:p>
          <a:r>
            <a:rPr lang="en-US"/>
            <a:t>Shekelle et al. (2024) found some potential benefits from loneliness interventions, although the evidence varied across intervention types.</a:t>
          </a:r>
        </a:p>
      </dgm:t>
    </dgm:pt>
    <dgm:pt modelId="{CF87E2FF-48B7-4266-8571-48BD3A5B964E}" type="parTrans" cxnId="{6094B63F-A620-41A9-B67C-46EBAD90D9F2}">
      <dgm:prSet/>
      <dgm:spPr/>
      <dgm:t>
        <a:bodyPr/>
        <a:lstStyle/>
        <a:p>
          <a:endParaRPr lang="en-US"/>
        </a:p>
      </dgm:t>
    </dgm:pt>
    <dgm:pt modelId="{C1B5F3E1-64ED-488A-A899-A8FCE131116B}" type="sibTrans" cxnId="{6094B63F-A620-41A9-B67C-46EBAD90D9F2}">
      <dgm:prSet/>
      <dgm:spPr/>
      <dgm:t>
        <a:bodyPr/>
        <a:lstStyle/>
        <a:p>
          <a:endParaRPr lang="en-US"/>
        </a:p>
      </dgm:t>
    </dgm:pt>
    <dgm:pt modelId="{2438D2CB-E093-44F0-86AA-B149B4BA7D31}">
      <dgm:prSet/>
      <dgm:spPr/>
      <dgm:t>
        <a:bodyPr/>
        <a:lstStyle/>
        <a:p>
          <a:r>
            <a:rPr lang="en-US"/>
            <a:t>Social wellbeing may therefore depend on the accessibility and suitability of relationships and activities, rather than participation alone.</a:t>
          </a:r>
        </a:p>
      </dgm:t>
    </dgm:pt>
    <dgm:pt modelId="{CC69C475-E633-431A-81CE-1CEF34AF4D76}" type="parTrans" cxnId="{8BAFAA85-F9E1-4326-BCFE-891DA4F190F2}">
      <dgm:prSet/>
      <dgm:spPr/>
      <dgm:t>
        <a:bodyPr/>
        <a:lstStyle/>
        <a:p>
          <a:endParaRPr lang="en-US"/>
        </a:p>
      </dgm:t>
    </dgm:pt>
    <dgm:pt modelId="{3274FA00-32D4-4210-8646-8B27B87D1049}" type="sibTrans" cxnId="{8BAFAA85-F9E1-4326-BCFE-891DA4F190F2}">
      <dgm:prSet/>
      <dgm:spPr/>
      <dgm:t>
        <a:bodyPr/>
        <a:lstStyle/>
        <a:p>
          <a:endParaRPr lang="en-US"/>
        </a:p>
      </dgm:t>
    </dgm:pt>
    <dgm:pt modelId="{223A114A-758A-DB48-9BC5-6A6ED6CEDA12}" type="pres">
      <dgm:prSet presAssocID="{37F83B84-2DD6-4717-9584-21FF5898E180}" presName="outerComposite" presStyleCnt="0">
        <dgm:presLayoutVars>
          <dgm:chMax val="5"/>
          <dgm:dir/>
          <dgm:resizeHandles val="exact"/>
        </dgm:presLayoutVars>
      </dgm:prSet>
      <dgm:spPr/>
    </dgm:pt>
    <dgm:pt modelId="{E867AF61-2CC7-7D47-B2FB-76BFA3E23E72}" type="pres">
      <dgm:prSet presAssocID="{37F83B84-2DD6-4717-9584-21FF5898E180}" presName="dummyMaxCanvas" presStyleCnt="0">
        <dgm:presLayoutVars/>
      </dgm:prSet>
      <dgm:spPr/>
    </dgm:pt>
    <dgm:pt modelId="{A8926005-DF62-EB4F-BBCE-B6947DE29E6E}" type="pres">
      <dgm:prSet presAssocID="{37F83B84-2DD6-4717-9584-21FF5898E180}" presName="FourNodes_1" presStyleLbl="node1" presStyleIdx="0" presStyleCnt="4">
        <dgm:presLayoutVars>
          <dgm:bulletEnabled val="1"/>
        </dgm:presLayoutVars>
      </dgm:prSet>
      <dgm:spPr/>
    </dgm:pt>
    <dgm:pt modelId="{98DF6277-216D-F04A-AE1D-DD67D73B6747}" type="pres">
      <dgm:prSet presAssocID="{37F83B84-2DD6-4717-9584-21FF5898E180}" presName="FourNodes_2" presStyleLbl="node1" presStyleIdx="1" presStyleCnt="4">
        <dgm:presLayoutVars>
          <dgm:bulletEnabled val="1"/>
        </dgm:presLayoutVars>
      </dgm:prSet>
      <dgm:spPr/>
    </dgm:pt>
    <dgm:pt modelId="{D2C2E95C-6B77-4B43-9AF0-A96BF1A1E395}" type="pres">
      <dgm:prSet presAssocID="{37F83B84-2DD6-4717-9584-21FF5898E180}" presName="FourNodes_3" presStyleLbl="node1" presStyleIdx="2" presStyleCnt="4">
        <dgm:presLayoutVars>
          <dgm:bulletEnabled val="1"/>
        </dgm:presLayoutVars>
      </dgm:prSet>
      <dgm:spPr/>
    </dgm:pt>
    <dgm:pt modelId="{A7222683-C315-7F49-A9DA-84E4525AC098}" type="pres">
      <dgm:prSet presAssocID="{37F83B84-2DD6-4717-9584-21FF5898E180}" presName="FourNodes_4" presStyleLbl="node1" presStyleIdx="3" presStyleCnt="4">
        <dgm:presLayoutVars>
          <dgm:bulletEnabled val="1"/>
        </dgm:presLayoutVars>
      </dgm:prSet>
      <dgm:spPr/>
    </dgm:pt>
    <dgm:pt modelId="{4D4D1661-396D-0941-A6CD-F7D5AB6B9B3A}" type="pres">
      <dgm:prSet presAssocID="{37F83B84-2DD6-4717-9584-21FF5898E180}" presName="FourConn_1-2" presStyleLbl="fgAccFollowNode1" presStyleIdx="0" presStyleCnt="3">
        <dgm:presLayoutVars>
          <dgm:bulletEnabled val="1"/>
        </dgm:presLayoutVars>
      </dgm:prSet>
      <dgm:spPr/>
    </dgm:pt>
    <dgm:pt modelId="{D5F06D31-BB65-D547-B49F-6E2C9A3B6F0C}" type="pres">
      <dgm:prSet presAssocID="{37F83B84-2DD6-4717-9584-21FF5898E180}" presName="FourConn_2-3" presStyleLbl="fgAccFollowNode1" presStyleIdx="1" presStyleCnt="3">
        <dgm:presLayoutVars>
          <dgm:bulletEnabled val="1"/>
        </dgm:presLayoutVars>
      </dgm:prSet>
      <dgm:spPr/>
    </dgm:pt>
    <dgm:pt modelId="{6DCC4207-C524-2940-A7AF-0303223C9309}" type="pres">
      <dgm:prSet presAssocID="{37F83B84-2DD6-4717-9584-21FF5898E180}" presName="FourConn_3-4" presStyleLbl="fgAccFollowNode1" presStyleIdx="2" presStyleCnt="3">
        <dgm:presLayoutVars>
          <dgm:bulletEnabled val="1"/>
        </dgm:presLayoutVars>
      </dgm:prSet>
      <dgm:spPr/>
    </dgm:pt>
    <dgm:pt modelId="{95B5C70C-77DA-D349-9E82-77705D3C4250}" type="pres">
      <dgm:prSet presAssocID="{37F83B84-2DD6-4717-9584-21FF5898E180}" presName="FourNodes_1_text" presStyleLbl="node1" presStyleIdx="3" presStyleCnt="4">
        <dgm:presLayoutVars>
          <dgm:bulletEnabled val="1"/>
        </dgm:presLayoutVars>
      </dgm:prSet>
      <dgm:spPr/>
    </dgm:pt>
    <dgm:pt modelId="{6B87550A-59FB-DE4D-87D3-B4E14DA66E05}" type="pres">
      <dgm:prSet presAssocID="{37F83B84-2DD6-4717-9584-21FF5898E180}" presName="FourNodes_2_text" presStyleLbl="node1" presStyleIdx="3" presStyleCnt="4">
        <dgm:presLayoutVars>
          <dgm:bulletEnabled val="1"/>
        </dgm:presLayoutVars>
      </dgm:prSet>
      <dgm:spPr/>
    </dgm:pt>
    <dgm:pt modelId="{39940E03-7183-D042-B461-CE05A585015A}" type="pres">
      <dgm:prSet presAssocID="{37F83B84-2DD6-4717-9584-21FF5898E180}" presName="FourNodes_3_text" presStyleLbl="node1" presStyleIdx="3" presStyleCnt="4">
        <dgm:presLayoutVars>
          <dgm:bulletEnabled val="1"/>
        </dgm:presLayoutVars>
      </dgm:prSet>
      <dgm:spPr/>
    </dgm:pt>
    <dgm:pt modelId="{905A9C18-1A82-0846-8DEC-2AF3C37D8368}" type="pres">
      <dgm:prSet presAssocID="{37F83B84-2DD6-4717-9584-21FF5898E18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791A807-3F63-4F46-B32A-52F46B930F0D}" type="presOf" srcId="{37F83B84-2DD6-4717-9584-21FF5898E180}" destId="{223A114A-758A-DB48-9BC5-6A6ED6CEDA12}" srcOrd="0" destOrd="0" presId="urn:microsoft.com/office/officeart/2005/8/layout/vProcess5"/>
    <dgm:cxn modelId="{7FAA900B-C77B-DD45-804F-3FAF41856669}" type="presOf" srcId="{0595291F-AA14-4672-90B2-6FD08D122E42}" destId="{6B87550A-59FB-DE4D-87D3-B4E14DA66E05}" srcOrd="1" destOrd="0" presId="urn:microsoft.com/office/officeart/2005/8/layout/vProcess5"/>
    <dgm:cxn modelId="{198C6911-8DEC-484E-AFE0-36930CC8EC90}" type="presOf" srcId="{0595291F-AA14-4672-90B2-6FD08D122E42}" destId="{98DF6277-216D-F04A-AE1D-DD67D73B6747}" srcOrd="0" destOrd="0" presId="urn:microsoft.com/office/officeart/2005/8/layout/vProcess5"/>
    <dgm:cxn modelId="{4E411A36-240B-0146-85DE-F66B5AAED9C6}" type="presOf" srcId="{F5EA01A0-D2C1-462C-979A-0907EDC02604}" destId="{4D4D1661-396D-0941-A6CD-F7D5AB6B9B3A}" srcOrd="0" destOrd="0" presId="urn:microsoft.com/office/officeart/2005/8/layout/vProcess5"/>
    <dgm:cxn modelId="{E0C52B37-7399-A646-8859-C7C8AED8156C}" type="presOf" srcId="{2438D2CB-E093-44F0-86AA-B149B4BA7D31}" destId="{905A9C18-1A82-0846-8DEC-2AF3C37D8368}" srcOrd="1" destOrd="0" presId="urn:microsoft.com/office/officeart/2005/8/layout/vProcess5"/>
    <dgm:cxn modelId="{1A4FAF39-6D7B-954B-9D0A-03688200686D}" type="presOf" srcId="{2438D2CB-E093-44F0-86AA-B149B4BA7D31}" destId="{A7222683-C315-7F49-A9DA-84E4525AC098}" srcOrd="0" destOrd="0" presId="urn:microsoft.com/office/officeart/2005/8/layout/vProcess5"/>
    <dgm:cxn modelId="{6094B63F-A620-41A9-B67C-46EBAD90D9F2}" srcId="{37F83B84-2DD6-4717-9584-21FF5898E180}" destId="{C8A79E96-2842-4DB3-BA2C-0EF520152C3F}" srcOrd="2" destOrd="0" parTransId="{CF87E2FF-48B7-4266-8571-48BD3A5B964E}" sibTransId="{C1B5F3E1-64ED-488A-A899-A8FCE131116B}"/>
    <dgm:cxn modelId="{375EEF4E-D687-C34B-A5CE-79BCA02F92F9}" type="presOf" srcId="{C8A79E96-2842-4DB3-BA2C-0EF520152C3F}" destId="{D2C2E95C-6B77-4B43-9AF0-A96BF1A1E395}" srcOrd="0" destOrd="0" presId="urn:microsoft.com/office/officeart/2005/8/layout/vProcess5"/>
    <dgm:cxn modelId="{CCB6635C-DBBD-D344-8F87-DB76113AF91B}" type="presOf" srcId="{C1B5F3E1-64ED-488A-A899-A8FCE131116B}" destId="{6DCC4207-C524-2940-A7AF-0303223C9309}" srcOrd="0" destOrd="0" presId="urn:microsoft.com/office/officeart/2005/8/layout/vProcess5"/>
    <dgm:cxn modelId="{1C95AB82-6D07-9E4A-A8E5-E1858AC067BD}" type="presOf" srcId="{C22A9465-40CB-4958-8E47-3CA3FB4D7028}" destId="{D5F06D31-BB65-D547-B49F-6E2C9A3B6F0C}" srcOrd="0" destOrd="0" presId="urn:microsoft.com/office/officeart/2005/8/layout/vProcess5"/>
    <dgm:cxn modelId="{8BAFAA85-F9E1-4326-BCFE-891DA4F190F2}" srcId="{37F83B84-2DD6-4717-9584-21FF5898E180}" destId="{2438D2CB-E093-44F0-86AA-B149B4BA7D31}" srcOrd="3" destOrd="0" parTransId="{CC69C475-E633-431A-81CE-1CEF34AF4D76}" sibTransId="{3274FA00-32D4-4210-8646-8B27B87D1049}"/>
    <dgm:cxn modelId="{D6FBADBA-2ED9-4136-A63D-F81B9247F705}" srcId="{37F83B84-2DD6-4717-9584-21FF5898E180}" destId="{06CE0072-CD54-4FD1-9373-BE431EA1757C}" srcOrd="0" destOrd="0" parTransId="{89F0ACF2-DCDB-4EB0-890B-06CF8FD8DB8A}" sibTransId="{F5EA01A0-D2C1-462C-979A-0907EDC02604}"/>
    <dgm:cxn modelId="{6A1E7FC3-6FEC-4313-924E-DEF01F7FED96}" srcId="{37F83B84-2DD6-4717-9584-21FF5898E180}" destId="{0595291F-AA14-4672-90B2-6FD08D122E42}" srcOrd="1" destOrd="0" parTransId="{343B2505-A450-4DAA-9B49-F801EF88CBC2}" sibTransId="{C22A9465-40CB-4958-8E47-3CA3FB4D7028}"/>
    <dgm:cxn modelId="{D00EC6E4-EE47-8642-900A-85F08114CB53}" type="presOf" srcId="{C8A79E96-2842-4DB3-BA2C-0EF520152C3F}" destId="{39940E03-7183-D042-B461-CE05A585015A}" srcOrd="1" destOrd="0" presId="urn:microsoft.com/office/officeart/2005/8/layout/vProcess5"/>
    <dgm:cxn modelId="{20CAE1EC-276D-E14E-9401-955F79D14499}" type="presOf" srcId="{06CE0072-CD54-4FD1-9373-BE431EA1757C}" destId="{95B5C70C-77DA-D349-9E82-77705D3C4250}" srcOrd="1" destOrd="0" presId="urn:microsoft.com/office/officeart/2005/8/layout/vProcess5"/>
    <dgm:cxn modelId="{E61E93FE-8F8D-424D-A052-38E77B9C7A9E}" type="presOf" srcId="{06CE0072-CD54-4FD1-9373-BE431EA1757C}" destId="{A8926005-DF62-EB4F-BBCE-B6947DE29E6E}" srcOrd="0" destOrd="0" presId="urn:microsoft.com/office/officeart/2005/8/layout/vProcess5"/>
    <dgm:cxn modelId="{DD320730-26B9-BD41-BA97-EC07B8AE7A6D}" type="presParOf" srcId="{223A114A-758A-DB48-9BC5-6A6ED6CEDA12}" destId="{E867AF61-2CC7-7D47-B2FB-76BFA3E23E72}" srcOrd="0" destOrd="0" presId="urn:microsoft.com/office/officeart/2005/8/layout/vProcess5"/>
    <dgm:cxn modelId="{92F932D5-B3F7-2F4C-A178-FB0BCB29A8FD}" type="presParOf" srcId="{223A114A-758A-DB48-9BC5-6A6ED6CEDA12}" destId="{A8926005-DF62-EB4F-BBCE-B6947DE29E6E}" srcOrd="1" destOrd="0" presId="urn:microsoft.com/office/officeart/2005/8/layout/vProcess5"/>
    <dgm:cxn modelId="{A19D5CE7-3B1A-204C-A6F3-B3D858D6A2D3}" type="presParOf" srcId="{223A114A-758A-DB48-9BC5-6A6ED6CEDA12}" destId="{98DF6277-216D-F04A-AE1D-DD67D73B6747}" srcOrd="2" destOrd="0" presId="urn:microsoft.com/office/officeart/2005/8/layout/vProcess5"/>
    <dgm:cxn modelId="{7ED938CE-5633-7748-A725-8473DEF8FF1A}" type="presParOf" srcId="{223A114A-758A-DB48-9BC5-6A6ED6CEDA12}" destId="{D2C2E95C-6B77-4B43-9AF0-A96BF1A1E395}" srcOrd="3" destOrd="0" presId="urn:microsoft.com/office/officeart/2005/8/layout/vProcess5"/>
    <dgm:cxn modelId="{9A4372A8-63E6-7640-9BC2-12246E8EBB27}" type="presParOf" srcId="{223A114A-758A-DB48-9BC5-6A6ED6CEDA12}" destId="{A7222683-C315-7F49-A9DA-84E4525AC098}" srcOrd="4" destOrd="0" presId="urn:microsoft.com/office/officeart/2005/8/layout/vProcess5"/>
    <dgm:cxn modelId="{498A247E-9B7F-644A-9EF4-8572DFA66215}" type="presParOf" srcId="{223A114A-758A-DB48-9BC5-6A6ED6CEDA12}" destId="{4D4D1661-396D-0941-A6CD-F7D5AB6B9B3A}" srcOrd="5" destOrd="0" presId="urn:microsoft.com/office/officeart/2005/8/layout/vProcess5"/>
    <dgm:cxn modelId="{7F396735-6227-9741-BD7F-D837314CDAB4}" type="presParOf" srcId="{223A114A-758A-DB48-9BC5-6A6ED6CEDA12}" destId="{D5F06D31-BB65-D547-B49F-6E2C9A3B6F0C}" srcOrd="6" destOrd="0" presId="urn:microsoft.com/office/officeart/2005/8/layout/vProcess5"/>
    <dgm:cxn modelId="{29C7A200-129C-B84F-A2E0-0C11C2C0D759}" type="presParOf" srcId="{223A114A-758A-DB48-9BC5-6A6ED6CEDA12}" destId="{6DCC4207-C524-2940-A7AF-0303223C9309}" srcOrd="7" destOrd="0" presId="urn:microsoft.com/office/officeart/2005/8/layout/vProcess5"/>
    <dgm:cxn modelId="{1B43AC39-CF02-1A44-ADCD-C34D1074FB5F}" type="presParOf" srcId="{223A114A-758A-DB48-9BC5-6A6ED6CEDA12}" destId="{95B5C70C-77DA-D349-9E82-77705D3C4250}" srcOrd="8" destOrd="0" presId="urn:microsoft.com/office/officeart/2005/8/layout/vProcess5"/>
    <dgm:cxn modelId="{62051B8A-338D-DB4C-BC2B-E69814EFEC49}" type="presParOf" srcId="{223A114A-758A-DB48-9BC5-6A6ED6CEDA12}" destId="{6B87550A-59FB-DE4D-87D3-B4E14DA66E05}" srcOrd="9" destOrd="0" presId="urn:microsoft.com/office/officeart/2005/8/layout/vProcess5"/>
    <dgm:cxn modelId="{B7C863C7-5E06-F847-AB7F-79F1A914C2AB}" type="presParOf" srcId="{223A114A-758A-DB48-9BC5-6A6ED6CEDA12}" destId="{39940E03-7183-D042-B461-CE05A585015A}" srcOrd="10" destOrd="0" presId="urn:microsoft.com/office/officeart/2005/8/layout/vProcess5"/>
    <dgm:cxn modelId="{D33EDC56-5A9F-0346-8324-2C4C2071E2E8}" type="presParOf" srcId="{223A114A-758A-DB48-9BC5-6A6ED6CEDA12}" destId="{905A9C18-1A82-0846-8DEC-2AF3C37D836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858221-0B7B-46CB-A1CD-FA0397DF1B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5060DF-E0A9-4C33-8696-A4932A5EB2A6}">
      <dgm:prSet phldrT="[Text]" phldr="0"/>
      <dgm:spPr/>
      <dgm:t>
        <a:bodyPr/>
        <a:lstStyle/>
        <a:p>
          <a:r>
            <a:rPr lang="en-US" dirty="0"/>
            <a:t>Dignity</a:t>
          </a:r>
        </a:p>
      </dgm:t>
    </dgm:pt>
    <dgm:pt modelId="{EEF57E1A-2E1F-4C55-83CF-CCD9A4E25514}" type="parTrans" cxnId="{9E5ECD42-5ADE-4367-9EE0-4AAED2CA4F22}">
      <dgm:prSet/>
      <dgm:spPr/>
      <dgm:t>
        <a:bodyPr/>
        <a:lstStyle/>
        <a:p>
          <a:endParaRPr lang="en-US"/>
        </a:p>
      </dgm:t>
    </dgm:pt>
    <dgm:pt modelId="{685E68CE-9196-4692-A5E7-E6FE1FCEC3B1}" type="sibTrans" cxnId="{9E5ECD42-5ADE-4367-9EE0-4AAED2CA4F22}">
      <dgm:prSet/>
      <dgm:spPr/>
      <dgm:t>
        <a:bodyPr/>
        <a:lstStyle/>
        <a:p>
          <a:endParaRPr lang="en-US"/>
        </a:p>
      </dgm:t>
    </dgm:pt>
    <dgm:pt modelId="{88EE7646-A727-4588-9DA1-F52CCB2A4CCA}">
      <dgm:prSet phldrT="[Text]" phldr="0"/>
      <dgm:spPr/>
      <dgm:t>
        <a:bodyPr/>
        <a:lstStyle/>
        <a:p>
          <a:r>
            <a:rPr lang="en-US" dirty="0"/>
            <a:t>Cultural Identity</a:t>
          </a:r>
        </a:p>
      </dgm:t>
    </dgm:pt>
    <dgm:pt modelId="{4DF90D87-42EA-45F6-968B-6E197EA38C88}" type="parTrans" cxnId="{FF91FE09-A05D-4435-B04B-D69832F4A56D}">
      <dgm:prSet/>
      <dgm:spPr/>
      <dgm:t>
        <a:bodyPr/>
        <a:lstStyle/>
        <a:p>
          <a:endParaRPr lang="en-US"/>
        </a:p>
      </dgm:t>
    </dgm:pt>
    <dgm:pt modelId="{56118891-A3DC-4956-8702-931AE3E679A6}" type="sibTrans" cxnId="{FF91FE09-A05D-4435-B04B-D69832F4A56D}">
      <dgm:prSet/>
      <dgm:spPr/>
      <dgm:t>
        <a:bodyPr/>
        <a:lstStyle/>
        <a:p>
          <a:endParaRPr lang="en-US"/>
        </a:p>
      </dgm:t>
    </dgm:pt>
    <dgm:pt modelId="{0E1F913E-8274-4032-96D4-FE42B1167991}">
      <dgm:prSet phldrT="[Text]" phldr="0"/>
      <dgm:spPr/>
      <dgm:t>
        <a:bodyPr/>
        <a:lstStyle/>
        <a:p>
          <a:r>
            <a:rPr lang="en-US"/>
            <a:t>Autonomy</a:t>
          </a:r>
          <a:endParaRPr lang="en-US" dirty="0"/>
        </a:p>
      </dgm:t>
    </dgm:pt>
    <dgm:pt modelId="{2F8FA659-36E2-4638-8D63-987E559C85C1}" type="parTrans" cxnId="{11F4A743-9955-42FE-8AE5-A6E4E0E539BE}">
      <dgm:prSet/>
      <dgm:spPr/>
      <dgm:t>
        <a:bodyPr/>
        <a:lstStyle/>
        <a:p>
          <a:endParaRPr lang="en-US"/>
        </a:p>
      </dgm:t>
    </dgm:pt>
    <dgm:pt modelId="{02A966A9-030C-48EB-869C-8C6613932EE6}" type="sibTrans" cxnId="{11F4A743-9955-42FE-8AE5-A6E4E0E539BE}">
      <dgm:prSet/>
      <dgm:spPr/>
      <dgm:t>
        <a:bodyPr/>
        <a:lstStyle/>
        <a:p>
          <a:endParaRPr lang="en-US"/>
        </a:p>
      </dgm:t>
    </dgm:pt>
    <dgm:pt modelId="{33A87FEF-24D2-A94A-9E60-DC3273A532EF}" type="pres">
      <dgm:prSet presAssocID="{15858221-0B7B-46CB-A1CD-FA0397DF1B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6BB1FC3-F769-374A-B6B4-C8FED3241006}" type="pres">
      <dgm:prSet presAssocID="{DC5060DF-E0A9-4C33-8696-A4932A5EB2A6}" presName="hierRoot1" presStyleCnt="0"/>
      <dgm:spPr/>
    </dgm:pt>
    <dgm:pt modelId="{BEE37332-6693-F943-847B-0A264529044D}" type="pres">
      <dgm:prSet presAssocID="{DC5060DF-E0A9-4C33-8696-A4932A5EB2A6}" presName="composite" presStyleCnt="0"/>
      <dgm:spPr/>
    </dgm:pt>
    <dgm:pt modelId="{EAEF4A8C-435D-C24D-8B85-3BB5779CEFC9}" type="pres">
      <dgm:prSet presAssocID="{DC5060DF-E0A9-4C33-8696-A4932A5EB2A6}" presName="background" presStyleLbl="node0" presStyleIdx="0" presStyleCnt="3"/>
      <dgm:spPr/>
    </dgm:pt>
    <dgm:pt modelId="{4A37F793-4BAF-7D4C-B67C-72AC1D1C61F3}" type="pres">
      <dgm:prSet presAssocID="{DC5060DF-E0A9-4C33-8696-A4932A5EB2A6}" presName="text" presStyleLbl="fgAcc0" presStyleIdx="0" presStyleCnt="3">
        <dgm:presLayoutVars>
          <dgm:chPref val="3"/>
        </dgm:presLayoutVars>
      </dgm:prSet>
      <dgm:spPr/>
    </dgm:pt>
    <dgm:pt modelId="{E2472D8F-C7CC-FF48-9167-5897EDBC978E}" type="pres">
      <dgm:prSet presAssocID="{DC5060DF-E0A9-4C33-8696-A4932A5EB2A6}" presName="hierChild2" presStyleCnt="0"/>
      <dgm:spPr/>
    </dgm:pt>
    <dgm:pt modelId="{A815CE37-C6E8-CE43-8845-3BB904937CB0}" type="pres">
      <dgm:prSet presAssocID="{88EE7646-A727-4588-9DA1-F52CCB2A4CCA}" presName="hierRoot1" presStyleCnt="0"/>
      <dgm:spPr/>
    </dgm:pt>
    <dgm:pt modelId="{88CD3C74-042A-1C4A-BD2C-5044C3190855}" type="pres">
      <dgm:prSet presAssocID="{88EE7646-A727-4588-9DA1-F52CCB2A4CCA}" presName="composite" presStyleCnt="0"/>
      <dgm:spPr/>
    </dgm:pt>
    <dgm:pt modelId="{1E668319-24D2-9A4C-A82C-AC37B79FD2D2}" type="pres">
      <dgm:prSet presAssocID="{88EE7646-A727-4588-9DA1-F52CCB2A4CCA}" presName="background" presStyleLbl="node0" presStyleIdx="1" presStyleCnt="3"/>
      <dgm:spPr/>
    </dgm:pt>
    <dgm:pt modelId="{9965F7A3-474F-3047-BC61-DBACE18666EF}" type="pres">
      <dgm:prSet presAssocID="{88EE7646-A727-4588-9DA1-F52CCB2A4CCA}" presName="text" presStyleLbl="fgAcc0" presStyleIdx="1" presStyleCnt="3">
        <dgm:presLayoutVars>
          <dgm:chPref val="3"/>
        </dgm:presLayoutVars>
      </dgm:prSet>
      <dgm:spPr/>
    </dgm:pt>
    <dgm:pt modelId="{B661399A-52DA-5043-9F75-26CA0AD72A43}" type="pres">
      <dgm:prSet presAssocID="{88EE7646-A727-4588-9DA1-F52CCB2A4CCA}" presName="hierChild2" presStyleCnt="0"/>
      <dgm:spPr/>
    </dgm:pt>
    <dgm:pt modelId="{601F0D17-FC71-AB4C-8BFB-FC1362A96DCF}" type="pres">
      <dgm:prSet presAssocID="{0E1F913E-8274-4032-96D4-FE42B1167991}" presName="hierRoot1" presStyleCnt="0"/>
      <dgm:spPr/>
    </dgm:pt>
    <dgm:pt modelId="{1FD504A2-3213-5B4A-AF41-BB04CFACE165}" type="pres">
      <dgm:prSet presAssocID="{0E1F913E-8274-4032-96D4-FE42B1167991}" presName="composite" presStyleCnt="0"/>
      <dgm:spPr/>
    </dgm:pt>
    <dgm:pt modelId="{13EB23EF-8A8C-4545-BF69-05FAED95B092}" type="pres">
      <dgm:prSet presAssocID="{0E1F913E-8274-4032-96D4-FE42B1167991}" presName="background" presStyleLbl="node0" presStyleIdx="2" presStyleCnt="3"/>
      <dgm:spPr/>
    </dgm:pt>
    <dgm:pt modelId="{82934B30-4A3C-9448-899A-693A935F9108}" type="pres">
      <dgm:prSet presAssocID="{0E1F913E-8274-4032-96D4-FE42B1167991}" presName="text" presStyleLbl="fgAcc0" presStyleIdx="2" presStyleCnt="3">
        <dgm:presLayoutVars>
          <dgm:chPref val="3"/>
        </dgm:presLayoutVars>
      </dgm:prSet>
      <dgm:spPr/>
    </dgm:pt>
    <dgm:pt modelId="{C055C5F3-17D9-B944-8156-743A3AEFE028}" type="pres">
      <dgm:prSet presAssocID="{0E1F913E-8274-4032-96D4-FE42B1167991}" presName="hierChild2" presStyleCnt="0"/>
      <dgm:spPr/>
    </dgm:pt>
  </dgm:ptLst>
  <dgm:cxnLst>
    <dgm:cxn modelId="{FF91FE09-A05D-4435-B04B-D69832F4A56D}" srcId="{15858221-0B7B-46CB-A1CD-FA0397DF1BCD}" destId="{88EE7646-A727-4588-9DA1-F52CCB2A4CCA}" srcOrd="1" destOrd="0" parTransId="{4DF90D87-42EA-45F6-968B-6E197EA38C88}" sibTransId="{56118891-A3DC-4956-8702-931AE3E679A6}"/>
    <dgm:cxn modelId="{9E5ECD42-5ADE-4367-9EE0-4AAED2CA4F22}" srcId="{15858221-0B7B-46CB-A1CD-FA0397DF1BCD}" destId="{DC5060DF-E0A9-4C33-8696-A4932A5EB2A6}" srcOrd="0" destOrd="0" parTransId="{EEF57E1A-2E1F-4C55-83CF-CCD9A4E25514}" sibTransId="{685E68CE-9196-4692-A5E7-E6FE1FCEC3B1}"/>
    <dgm:cxn modelId="{11F4A743-9955-42FE-8AE5-A6E4E0E539BE}" srcId="{15858221-0B7B-46CB-A1CD-FA0397DF1BCD}" destId="{0E1F913E-8274-4032-96D4-FE42B1167991}" srcOrd="2" destOrd="0" parTransId="{2F8FA659-36E2-4638-8D63-987E559C85C1}" sibTransId="{02A966A9-030C-48EB-869C-8C6613932EE6}"/>
    <dgm:cxn modelId="{7F884D48-C908-9A4B-9B77-CC25DBCA2CA4}" type="presOf" srcId="{0E1F913E-8274-4032-96D4-FE42B1167991}" destId="{82934B30-4A3C-9448-899A-693A935F9108}" srcOrd="0" destOrd="0" presId="urn:microsoft.com/office/officeart/2005/8/layout/hierarchy1"/>
    <dgm:cxn modelId="{D15ADA8E-8C01-E04C-AEC3-6D36CF77B8F2}" type="presOf" srcId="{DC5060DF-E0A9-4C33-8696-A4932A5EB2A6}" destId="{4A37F793-4BAF-7D4C-B67C-72AC1D1C61F3}" srcOrd="0" destOrd="0" presId="urn:microsoft.com/office/officeart/2005/8/layout/hierarchy1"/>
    <dgm:cxn modelId="{3B886293-2CE1-6B4C-97C1-D21A1BFF8D07}" type="presOf" srcId="{88EE7646-A727-4588-9DA1-F52CCB2A4CCA}" destId="{9965F7A3-474F-3047-BC61-DBACE18666EF}" srcOrd="0" destOrd="0" presId="urn:microsoft.com/office/officeart/2005/8/layout/hierarchy1"/>
    <dgm:cxn modelId="{0705D4F0-BEEF-614D-A8D1-C9C264FB657D}" type="presOf" srcId="{15858221-0B7B-46CB-A1CD-FA0397DF1BCD}" destId="{33A87FEF-24D2-A94A-9E60-DC3273A532EF}" srcOrd="0" destOrd="0" presId="urn:microsoft.com/office/officeart/2005/8/layout/hierarchy1"/>
    <dgm:cxn modelId="{7CD18DFA-D1F8-744E-B00C-9075DFAE218D}" type="presParOf" srcId="{33A87FEF-24D2-A94A-9E60-DC3273A532EF}" destId="{86BB1FC3-F769-374A-B6B4-C8FED3241006}" srcOrd="0" destOrd="0" presId="urn:microsoft.com/office/officeart/2005/8/layout/hierarchy1"/>
    <dgm:cxn modelId="{DB82B20D-0358-174F-9391-A5C605DAACB6}" type="presParOf" srcId="{86BB1FC3-F769-374A-B6B4-C8FED3241006}" destId="{BEE37332-6693-F943-847B-0A264529044D}" srcOrd="0" destOrd="0" presId="urn:microsoft.com/office/officeart/2005/8/layout/hierarchy1"/>
    <dgm:cxn modelId="{1322DD25-2644-FF4F-89AB-6AD4CBA0F8B2}" type="presParOf" srcId="{BEE37332-6693-F943-847B-0A264529044D}" destId="{EAEF4A8C-435D-C24D-8B85-3BB5779CEFC9}" srcOrd="0" destOrd="0" presId="urn:microsoft.com/office/officeart/2005/8/layout/hierarchy1"/>
    <dgm:cxn modelId="{99CA8C14-C30C-754F-9BFA-F3518022D177}" type="presParOf" srcId="{BEE37332-6693-F943-847B-0A264529044D}" destId="{4A37F793-4BAF-7D4C-B67C-72AC1D1C61F3}" srcOrd="1" destOrd="0" presId="urn:microsoft.com/office/officeart/2005/8/layout/hierarchy1"/>
    <dgm:cxn modelId="{E4379F75-EF31-BB49-A853-254E18660F74}" type="presParOf" srcId="{86BB1FC3-F769-374A-B6B4-C8FED3241006}" destId="{E2472D8F-C7CC-FF48-9167-5897EDBC978E}" srcOrd="1" destOrd="0" presId="urn:microsoft.com/office/officeart/2005/8/layout/hierarchy1"/>
    <dgm:cxn modelId="{347D9D5B-3E70-9F4D-BC62-07B4AA6E63BF}" type="presParOf" srcId="{33A87FEF-24D2-A94A-9E60-DC3273A532EF}" destId="{A815CE37-C6E8-CE43-8845-3BB904937CB0}" srcOrd="1" destOrd="0" presId="urn:microsoft.com/office/officeart/2005/8/layout/hierarchy1"/>
    <dgm:cxn modelId="{F3EE4581-0684-D042-80D2-F5E895586121}" type="presParOf" srcId="{A815CE37-C6E8-CE43-8845-3BB904937CB0}" destId="{88CD3C74-042A-1C4A-BD2C-5044C3190855}" srcOrd="0" destOrd="0" presId="urn:microsoft.com/office/officeart/2005/8/layout/hierarchy1"/>
    <dgm:cxn modelId="{A1A82FE7-D4B9-714D-BB02-A3235C32E28A}" type="presParOf" srcId="{88CD3C74-042A-1C4A-BD2C-5044C3190855}" destId="{1E668319-24D2-9A4C-A82C-AC37B79FD2D2}" srcOrd="0" destOrd="0" presId="urn:microsoft.com/office/officeart/2005/8/layout/hierarchy1"/>
    <dgm:cxn modelId="{8F1C49BB-DB3F-C74A-BAEC-6F633AAA3023}" type="presParOf" srcId="{88CD3C74-042A-1C4A-BD2C-5044C3190855}" destId="{9965F7A3-474F-3047-BC61-DBACE18666EF}" srcOrd="1" destOrd="0" presId="urn:microsoft.com/office/officeart/2005/8/layout/hierarchy1"/>
    <dgm:cxn modelId="{FCA51466-66FD-4343-A956-69D41A89C9D6}" type="presParOf" srcId="{A815CE37-C6E8-CE43-8845-3BB904937CB0}" destId="{B661399A-52DA-5043-9F75-26CA0AD72A43}" srcOrd="1" destOrd="0" presId="urn:microsoft.com/office/officeart/2005/8/layout/hierarchy1"/>
    <dgm:cxn modelId="{04780ED2-345C-5A47-8F45-2618F11C98C1}" type="presParOf" srcId="{33A87FEF-24D2-A94A-9E60-DC3273A532EF}" destId="{601F0D17-FC71-AB4C-8BFB-FC1362A96DCF}" srcOrd="2" destOrd="0" presId="urn:microsoft.com/office/officeart/2005/8/layout/hierarchy1"/>
    <dgm:cxn modelId="{D982B421-A1F0-2D41-BCA7-1E1DB9C12507}" type="presParOf" srcId="{601F0D17-FC71-AB4C-8BFB-FC1362A96DCF}" destId="{1FD504A2-3213-5B4A-AF41-BB04CFACE165}" srcOrd="0" destOrd="0" presId="urn:microsoft.com/office/officeart/2005/8/layout/hierarchy1"/>
    <dgm:cxn modelId="{7F3C7378-E7EA-F244-A2A8-794D06B9C31D}" type="presParOf" srcId="{1FD504A2-3213-5B4A-AF41-BB04CFACE165}" destId="{13EB23EF-8A8C-4545-BF69-05FAED95B092}" srcOrd="0" destOrd="0" presId="urn:microsoft.com/office/officeart/2005/8/layout/hierarchy1"/>
    <dgm:cxn modelId="{A17A0F8C-AB9F-634C-96BB-317819E37148}" type="presParOf" srcId="{1FD504A2-3213-5B4A-AF41-BB04CFACE165}" destId="{82934B30-4A3C-9448-899A-693A935F9108}" srcOrd="1" destOrd="0" presId="urn:microsoft.com/office/officeart/2005/8/layout/hierarchy1"/>
    <dgm:cxn modelId="{5F2A3A54-B339-2544-A1D9-DBFDDAE1A03B}" type="presParOf" srcId="{601F0D17-FC71-AB4C-8BFB-FC1362A96DCF}" destId="{C055C5F3-17D9-B944-8156-743A3AEFE02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3D5DC5-F278-41DB-AF79-4132D5DE90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F612C8-189F-4B13-9BD7-922C8B484CD5}">
      <dgm:prSet/>
      <dgm:spPr/>
      <dgm:t>
        <a:bodyPr/>
        <a:lstStyle/>
        <a:p>
          <a:r>
            <a:rPr lang="en-US"/>
            <a:t>The Equality Act 2010 establishes protections against discrimination associated with characteristics including age, disability, race and religion.</a:t>
          </a:r>
        </a:p>
      </dgm:t>
    </dgm:pt>
    <dgm:pt modelId="{63EA8FE2-D7F4-4CF4-9DEA-FDA20F4B2091}" type="parTrans" cxnId="{A07B6AA8-8031-41BD-A55B-7C724F1C40EC}">
      <dgm:prSet/>
      <dgm:spPr/>
      <dgm:t>
        <a:bodyPr/>
        <a:lstStyle/>
        <a:p>
          <a:endParaRPr lang="en-US"/>
        </a:p>
      </dgm:t>
    </dgm:pt>
    <dgm:pt modelId="{1DF1149D-34E7-4395-B382-BB0240AAF7F6}" type="sibTrans" cxnId="{A07B6AA8-8031-41BD-A55B-7C724F1C40EC}">
      <dgm:prSet/>
      <dgm:spPr/>
      <dgm:t>
        <a:bodyPr/>
        <a:lstStyle/>
        <a:p>
          <a:endParaRPr lang="en-US"/>
        </a:p>
      </dgm:t>
    </dgm:pt>
    <dgm:pt modelId="{6CF667BD-7E38-40F9-858F-706D20E8EBE9}">
      <dgm:prSet/>
      <dgm:spPr/>
      <dgm:t>
        <a:bodyPr/>
        <a:lstStyle/>
        <a:p>
          <a:r>
            <a:rPr lang="en-US"/>
            <a:t>Section 1 of the Care Act 2014 places importance on dignity, social participation and personal relationships.</a:t>
          </a:r>
        </a:p>
      </dgm:t>
    </dgm:pt>
    <dgm:pt modelId="{57528CDE-B268-484A-9437-46B28CD437CA}" type="parTrans" cxnId="{1E87B73C-880C-4C7A-B9D9-FD95F44A2D84}">
      <dgm:prSet/>
      <dgm:spPr/>
      <dgm:t>
        <a:bodyPr/>
        <a:lstStyle/>
        <a:p>
          <a:endParaRPr lang="en-US"/>
        </a:p>
      </dgm:t>
    </dgm:pt>
    <dgm:pt modelId="{B42FD0A3-A459-43BA-A9CA-3E8FEED4A5B9}" type="sibTrans" cxnId="{1E87B73C-880C-4C7A-B9D9-FD95F44A2D84}">
      <dgm:prSet/>
      <dgm:spPr/>
      <dgm:t>
        <a:bodyPr/>
        <a:lstStyle/>
        <a:p>
          <a:endParaRPr lang="en-US"/>
        </a:p>
      </dgm:t>
    </dgm:pt>
    <dgm:pt modelId="{39E78FFC-58E9-416C-841E-2BC168C81A96}">
      <dgm:prSet/>
      <dgm:spPr/>
      <dgm:t>
        <a:bodyPr/>
        <a:lstStyle/>
        <a:p>
          <a:r>
            <a:rPr lang="en-US"/>
            <a:t>Together, these legal principles offer a framework for considering whether older people receive respectful and inclusive support.</a:t>
          </a:r>
        </a:p>
      </dgm:t>
    </dgm:pt>
    <dgm:pt modelId="{0195A15D-22F8-4A85-9816-AB75A25D802E}" type="parTrans" cxnId="{B1A579E9-9AC2-43DF-9F49-5FBC83618706}">
      <dgm:prSet/>
      <dgm:spPr/>
      <dgm:t>
        <a:bodyPr/>
        <a:lstStyle/>
        <a:p>
          <a:endParaRPr lang="en-US"/>
        </a:p>
      </dgm:t>
    </dgm:pt>
    <dgm:pt modelId="{37E698F2-4F64-42EA-988B-2BBEBA175EB4}" type="sibTrans" cxnId="{B1A579E9-9AC2-43DF-9F49-5FBC83618706}">
      <dgm:prSet/>
      <dgm:spPr/>
      <dgm:t>
        <a:bodyPr/>
        <a:lstStyle/>
        <a:p>
          <a:endParaRPr lang="en-US"/>
        </a:p>
      </dgm:t>
    </dgm:pt>
    <dgm:pt modelId="{B56A5E7C-EDAA-46CD-9034-293DD3AD5DF6}">
      <dgm:prSet/>
      <dgm:spPr/>
      <dgm:t>
        <a:bodyPr/>
        <a:lstStyle/>
        <a:p>
          <a:r>
            <a:rPr lang="en-US"/>
            <a:t>However, legal responsibilities alone do not establish whether these principles are consistently achieved in everyday care settings.</a:t>
          </a:r>
        </a:p>
      </dgm:t>
    </dgm:pt>
    <dgm:pt modelId="{43E1B90A-97BC-4156-B6A1-9F442595C2D7}" type="parTrans" cxnId="{192182FC-1698-49B6-B1F7-40301B258522}">
      <dgm:prSet/>
      <dgm:spPr/>
      <dgm:t>
        <a:bodyPr/>
        <a:lstStyle/>
        <a:p>
          <a:endParaRPr lang="en-US"/>
        </a:p>
      </dgm:t>
    </dgm:pt>
    <dgm:pt modelId="{C6A0594D-EF41-4A18-8CE4-4F10B3643A9E}" type="sibTrans" cxnId="{192182FC-1698-49B6-B1F7-40301B258522}">
      <dgm:prSet/>
      <dgm:spPr/>
      <dgm:t>
        <a:bodyPr/>
        <a:lstStyle/>
        <a:p>
          <a:endParaRPr lang="en-US"/>
        </a:p>
      </dgm:t>
    </dgm:pt>
    <dgm:pt modelId="{9921B810-A189-2E48-90E0-778E4FE520D0}" type="pres">
      <dgm:prSet presAssocID="{C13D5DC5-F278-41DB-AF79-4132D5DE90D7}" presName="linear" presStyleCnt="0">
        <dgm:presLayoutVars>
          <dgm:animLvl val="lvl"/>
          <dgm:resizeHandles val="exact"/>
        </dgm:presLayoutVars>
      </dgm:prSet>
      <dgm:spPr/>
    </dgm:pt>
    <dgm:pt modelId="{A7A50891-37C9-6840-B1EE-86D1810DEE69}" type="pres">
      <dgm:prSet presAssocID="{D5F612C8-189F-4B13-9BD7-922C8B484CD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5CBB72-5DC2-CB4F-804D-0455922E835E}" type="pres">
      <dgm:prSet presAssocID="{1DF1149D-34E7-4395-B382-BB0240AAF7F6}" presName="spacer" presStyleCnt="0"/>
      <dgm:spPr/>
    </dgm:pt>
    <dgm:pt modelId="{0FCB29DF-CC99-D941-B3AF-B0AEDB5F58BB}" type="pres">
      <dgm:prSet presAssocID="{6CF667BD-7E38-40F9-858F-706D20E8EBE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6070F9F-8D0C-6B47-9643-C47776325C79}" type="pres">
      <dgm:prSet presAssocID="{B42FD0A3-A459-43BA-A9CA-3E8FEED4A5B9}" presName="spacer" presStyleCnt="0"/>
      <dgm:spPr/>
    </dgm:pt>
    <dgm:pt modelId="{C0BB6C2C-587B-E048-BDD8-C0FC82B4FFFB}" type="pres">
      <dgm:prSet presAssocID="{39E78FFC-58E9-416C-841E-2BC168C81A9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2ECC826-FEC5-F543-98E7-213BBE707544}" type="pres">
      <dgm:prSet presAssocID="{37E698F2-4F64-42EA-988B-2BBEBA175EB4}" presName="spacer" presStyleCnt="0"/>
      <dgm:spPr/>
    </dgm:pt>
    <dgm:pt modelId="{541C4151-2AE6-4947-9488-28343C213A4A}" type="pres">
      <dgm:prSet presAssocID="{B56A5E7C-EDAA-46CD-9034-293DD3AD5DF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7914116-0E1B-A647-B140-D0AE9F560DF4}" type="presOf" srcId="{B56A5E7C-EDAA-46CD-9034-293DD3AD5DF6}" destId="{541C4151-2AE6-4947-9488-28343C213A4A}" srcOrd="0" destOrd="0" presId="urn:microsoft.com/office/officeart/2005/8/layout/vList2"/>
    <dgm:cxn modelId="{1E87B73C-880C-4C7A-B9D9-FD95F44A2D84}" srcId="{C13D5DC5-F278-41DB-AF79-4132D5DE90D7}" destId="{6CF667BD-7E38-40F9-858F-706D20E8EBE9}" srcOrd="1" destOrd="0" parTransId="{57528CDE-B268-484A-9437-46B28CD437CA}" sibTransId="{B42FD0A3-A459-43BA-A9CA-3E8FEED4A5B9}"/>
    <dgm:cxn modelId="{30187895-3DF9-5A4C-94DA-20B2672C8A24}" type="presOf" srcId="{39E78FFC-58E9-416C-841E-2BC168C81A96}" destId="{C0BB6C2C-587B-E048-BDD8-C0FC82B4FFFB}" srcOrd="0" destOrd="0" presId="urn:microsoft.com/office/officeart/2005/8/layout/vList2"/>
    <dgm:cxn modelId="{A07B6AA8-8031-41BD-A55B-7C724F1C40EC}" srcId="{C13D5DC5-F278-41DB-AF79-4132D5DE90D7}" destId="{D5F612C8-189F-4B13-9BD7-922C8B484CD5}" srcOrd="0" destOrd="0" parTransId="{63EA8FE2-D7F4-4CF4-9DEA-FDA20F4B2091}" sibTransId="{1DF1149D-34E7-4395-B382-BB0240AAF7F6}"/>
    <dgm:cxn modelId="{44C90EAA-952D-6E4F-9AE0-735C44C92622}" type="presOf" srcId="{6CF667BD-7E38-40F9-858F-706D20E8EBE9}" destId="{0FCB29DF-CC99-D941-B3AF-B0AEDB5F58BB}" srcOrd="0" destOrd="0" presId="urn:microsoft.com/office/officeart/2005/8/layout/vList2"/>
    <dgm:cxn modelId="{B1A579E9-9AC2-43DF-9F49-5FBC83618706}" srcId="{C13D5DC5-F278-41DB-AF79-4132D5DE90D7}" destId="{39E78FFC-58E9-416C-841E-2BC168C81A96}" srcOrd="2" destOrd="0" parTransId="{0195A15D-22F8-4A85-9816-AB75A25D802E}" sibTransId="{37E698F2-4F64-42EA-988B-2BBEBA175EB4}"/>
    <dgm:cxn modelId="{B53A53FA-EB39-0C40-A556-599BA4836467}" type="presOf" srcId="{D5F612C8-189F-4B13-9BD7-922C8B484CD5}" destId="{A7A50891-37C9-6840-B1EE-86D1810DEE69}" srcOrd="0" destOrd="0" presId="urn:microsoft.com/office/officeart/2005/8/layout/vList2"/>
    <dgm:cxn modelId="{192182FC-1698-49B6-B1F7-40301B258522}" srcId="{C13D5DC5-F278-41DB-AF79-4132D5DE90D7}" destId="{B56A5E7C-EDAA-46CD-9034-293DD3AD5DF6}" srcOrd="3" destOrd="0" parTransId="{43E1B90A-97BC-4156-B6A1-9F442595C2D7}" sibTransId="{C6A0594D-EF41-4A18-8CE4-4F10B3643A9E}"/>
    <dgm:cxn modelId="{1586FBFF-AA2A-4143-ACAB-36214AF287CE}" type="presOf" srcId="{C13D5DC5-F278-41DB-AF79-4132D5DE90D7}" destId="{9921B810-A189-2E48-90E0-778E4FE520D0}" srcOrd="0" destOrd="0" presId="urn:microsoft.com/office/officeart/2005/8/layout/vList2"/>
    <dgm:cxn modelId="{7110B20D-4832-AC42-94EC-302B9B4EDFAB}" type="presParOf" srcId="{9921B810-A189-2E48-90E0-778E4FE520D0}" destId="{A7A50891-37C9-6840-B1EE-86D1810DEE69}" srcOrd="0" destOrd="0" presId="urn:microsoft.com/office/officeart/2005/8/layout/vList2"/>
    <dgm:cxn modelId="{7A610B3D-C818-034C-AEA7-DEBCB8726D83}" type="presParOf" srcId="{9921B810-A189-2E48-90E0-778E4FE520D0}" destId="{6E5CBB72-5DC2-CB4F-804D-0455922E835E}" srcOrd="1" destOrd="0" presId="urn:microsoft.com/office/officeart/2005/8/layout/vList2"/>
    <dgm:cxn modelId="{CC427C3C-1A1B-5E44-A182-4F4D8F7EB02D}" type="presParOf" srcId="{9921B810-A189-2E48-90E0-778E4FE520D0}" destId="{0FCB29DF-CC99-D941-B3AF-B0AEDB5F58BB}" srcOrd="2" destOrd="0" presId="urn:microsoft.com/office/officeart/2005/8/layout/vList2"/>
    <dgm:cxn modelId="{6F600D7D-C9CF-C242-A5CA-443A46C8C147}" type="presParOf" srcId="{9921B810-A189-2E48-90E0-778E4FE520D0}" destId="{A6070F9F-8D0C-6B47-9643-C47776325C79}" srcOrd="3" destOrd="0" presId="urn:microsoft.com/office/officeart/2005/8/layout/vList2"/>
    <dgm:cxn modelId="{26E6ED87-B099-DE4B-BD9D-9396BAFC6D48}" type="presParOf" srcId="{9921B810-A189-2E48-90E0-778E4FE520D0}" destId="{C0BB6C2C-587B-E048-BDD8-C0FC82B4FFFB}" srcOrd="4" destOrd="0" presId="urn:microsoft.com/office/officeart/2005/8/layout/vList2"/>
    <dgm:cxn modelId="{49FD893D-A220-264D-B0C4-B60A1F0AEB53}" type="presParOf" srcId="{9921B810-A189-2E48-90E0-778E4FE520D0}" destId="{92ECC826-FEC5-F543-98E7-213BBE707544}" srcOrd="5" destOrd="0" presId="urn:microsoft.com/office/officeart/2005/8/layout/vList2"/>
    <dgm:cxn modelId="{727692FF-003E-EB43-903A-3C5CF4F4F9F4}" type="presParOf" srcId="{9921B810-A189-2E48-90E0-778E4FE520D0}" destId="{541C4151-2AE6-4947-9488-28343C213A4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5ED528-13C5-49C6-A31E-21F9CA247D69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8658179F-F501-4094-A919-62676392F185}">
      <dgm:prSet phldrT="[Text]"/>
      <dgm:spPr/>
      <dgm:t>
        <a:bodyPr/>
        <a:lstStyle/>
        <a:p>
          <a:pPr>
            <a:buNone/>
          </a:pPr>
          <a:r>
            <a:rPr lang="en-US" dirty="0"/>
            <a:t>GP or Service Referral </a:t>
          </a:r>
        </a:p>
      </dgm:t>
    </dgm:pt>
    <dgm:pt modelId="{470933EA-F519-49AC-85EE-5C29D7F17E18}" type="parTrans" cxnId="{2CC3B41B-9623-444F-A544-DEF43EDE4BEA}">
      <dgm:prSet/>
      <dgm:spPr/>
      <dgm:t>
        <a:bodyPr/>
        <a:lstStyle/>
        <a:p>
          <a:endParaRPr lang="en-US"/>
        </a:p>
      </dgm:t>
    </dgm:pt>
    <dgm:pt modelId="{6D08DB2B-2C9A-4592-9E2F-03249E1B6D8C}" type="sibTrans" cxnId="{2CC3B41B-9623-444F-A544-DEF43EDE4BEA}">
      <dgm:prSet/>
      <dgm:spPr/>
      <dgm:t>
        <a:bodyPr/>
        <a:lstStyle/>
        <a:p>
          <a:endParaRPr lang="en-US"/>
        </a:p>
      </dgm:t>
    </dgm:pt>
    <dgm:pt modelId="{354BCB0B-8574-4A28-83A2-83F068555C96}">
      <dgm:prSet phldrT="[Text]"/>
      <dgm:spPr/>
      <dgm:t>
        <a:bodyPr/>
        <a:lstStyle/>
        <a:p>
          <a:pPr>
            <a:buNone/>
          </a:pPr>
          <a:r>
            <a:rPr lang="en-US" dirty="0"/>
            <a:t>Link Worker </a:t>
          </a:r>
        </a:p>
      </dgm:t>
    </dgm:pt>
    <dgm:pt modelId="{A3B536FD-DADE-4933-BEFF-41D381E81C35}" type="parTrans" cxnId="{42F41B08-BA13-451C-9C43-8A3275F78FA3}">
      <dgm:prSet/>
      <dgm:spPr/>
      <dgm:t>
        <a:bodyPr/>
        <a:lstStyle/>
        <a:p>
          <a:endParaRPr lang="en-US"/>
        </a:p>
      </dgm:t>
    </dgm:pt>
    <dgm:pt modelId="{814232CF-FF87-457C-9828-4E929F81A10E}" type="sibTrans" cxnId="{42F41B08-BA13-451C-9C43-8A3275F78FA3}">
      <dgm:prSet/>
      <dgm:spPr/>
      <dgm:t>
        <a:bodyPr/>
        <a:lstStyle/>
        <a:p>
          <a:endParaRPr lang="en-US"/>
        </a:p>
      </dgm:t>
    </dgm:pt>
    <dgm:pt modelId="{01ED822D-7789-46E0-B26A-94CA4AC7AB27}">
      <dgm:prSet phldrT="[Text]"/>
      <dgm:spPr/>
      <dgm:t>
        <a:bodyPr/>
        <a:lstStyle/>
        <a:p>
          <a:pPr>
            <a:buNone/>
          </a:pPr>
          <a:r>
            <a:rPr lang="en-US" dirty="0"/>
            <a:t>Community Activity </a:t>
          </a:r>
        </a:p>
      </dgm:t>
    </dgm:pt>
    <dgm:pt modelId="{46E1365A-C707-4CB1-A44A-0285B3F01D77}" type="parTrans" cxnId="{246BB8FB-94BA-4161-94CB-84CBB4E9D8FF}">
      <dgm:prSet/>
      <dgm:spPr/>
      <dgm:t>
        <a:bodyPr/>
        <a:lstStyle/>
        <a:p>
          <a:endParaRPr lang="en-US"/>
        </a:p>
      </dgm:t>
    </dgm:pt>
    <dgm:pt modelId="{27E3C7A9-6643-4D15-B02D-96E598749387}" type="sibTrans" cxnId="{246BB8FB-94BA-4161-94CB-84CBB4E9D8FF}">
      <dgm:prSet/>
      <dgm:spPr/>
      <dgm:t>
        <a:bodyPr/>
        <a:lstStyle/>
        <a:p>
          <a:endParaRPr lang="en-US"/>
        </a:p>
      </dgm:t>
    </dgm:pt>
    <dgm:pt modelId="{3C70ECE2-3173-4DD2-A039-B2338222884F}">
      <dgm:prSet phldrT="[Text]"/>
      <dgm:spPr/>
      <dgm:t>
        <a:bodyPr/>
        <a:lstStyle/>
        <a:p>
          <a:pPr>
            <a:buNone/>
          </a:pPr>
          <a:r>
            <a:rPr lang="en-US" dirty="0"/>
            <a:t>Wellbeing Review</a:t>
          </a:r>
        </a:p>
      </dgm:t>
    </dgm:pt>
    <dgm:pt modelId="{2BF6CCF7-BEC3-4860-94CB-0D42685A44F3}" type="parTrans" cxnId="{F9F75C03-B9EF-4F1F-8ACC-0F5193B0BB6A}">
      <dgm:prSet/>
      <dgm:spPr/>
      <dgm:t>
        <a:bodyPr/>
        <a:lstStyle/>
        <a:p>
          <a:endParaRPr lang="en-US"/>
        </a:p>
      </dgm:t>
    </dgm:pt>
    <dgm:pt modelId="{453B0364-DA41-4574-8E0E-85D2ACCB33FA}" type="sibTrans" cxnId="{F9F75C03-B9EF-4F1F-8ACC-0F5193B0BB6A}">
      <dgm:prSet/>
      <dgm:spPr/>
      <dgm:t>
        <a:bodyPr/>
        <a:lstStyle/>
        <a:p>
          <a:endParaRPr lang="en-US"/>
        </a:p>
      </dgm:t>
    </dgm:pt>
    <dgm:pt modelId="{F3D22B90-9939-4472-AB39-FF6F346D05DB}" type="pres">
      <dgm:prSet presAssocID="{E65ED528-13C5-49C6-A31E-21F9CA247D69}" presName="linearFlow" presStyleCnt="0">
        <dgm:presLayoutVars>
          <dgm:resizeHandles val="exact"/>
        </dgm:presLayoutVars>
      </dgm:prSet>
      <dgm:spPr/>
    </dgm:pt>
    <dgm:pt modelId="{188D836C-4F00-4B1A-BBD0-CBEAAD6ADB55}" type="pres">
      <dgm:prSet presAssocID="{8658179F-F501-4094-A919-62676392F185}" presName="node" presStyleLbl="node1" presStyleIdx="0" presStyleCnt="4">
        <dgm:presLayoutVars>
          <dgm:bulletEnabled val="1"/>
        </dgm:presLayoutVars>
      </dgm:prSet>
      <dgm:spPr/>
    </dgm:pt>
    <dgm:pt modelId="{2139B668-C94B-4D8C-A2A5-ACDBD55B60FD}" type="pres">
      <dgm:prSet presAssocID="{6D08DB2B-2C9A-4592-9E2F-03249E1B6D8C}" presName="sibTrans" presStyleLbl="sibTrans2D1" presStyleIdx="0" presStyleCnt="3"/>
      <dgm:spPr/>
    </dgm:pt>
    <dgm:pt modelId="{2A1CA9B5-A609-4C25-A1BE-994E0169E885}" type="pres">
      <dgm:prSet presAssocID="{6D08DB2B-2C9A-4592-9E2F-03249E1B6D8C}" presName="connectorText" presStyleLbl="sibTrans2D1" presStyleIdx="0" presStyleCnt="3"/>
      <dgm:spPr/>
    </dgm:pt>
    <dgm:pt modelId="{A1E0DBFA-F0FB-4530-BDC1-E36EC6236410}" type="pres">
      <dgm:prSet presAssocID="{354BCB0B-8574-4A28-83A2-83F068555C96}" presName="node" presStyleLbl="node1" presStyleIdx="1" presStyleCnt="4">
        <dgm:presLayoutVars>
          <dgm:bulletEnabled val="1"/>
        </dgm:presLayoutVars>
      </dgm:prSet>
      <dgm:spPr/>
    </dgm:pt>
    <dgm:pt modelId="{D2A002A0-316A-463B-9239-2C1726F29751}" type="pres">
      <dgm:prSet presAssocID="{814232CF-FF87-457C-9828-4E929F81A10E}" presName="sibTrans" presStyleLbl="sibTrans2D1" presStyleIdx="1" presStyleCnt="3"/>
      <dgm:spPr/>
    </dgm:pt>
    <dgm:pt modelId="{58F49B46-C457-434E-A66B-3A7CD2335123}" type="pres">
      <dgm:prSet presAssocID="{814232CF-FF87-457C-9828-4E929F81A10E}" presName="connectorText" presStyleLbl="sibTrans2D1" presStyleIdx="1" presStyleCnt="3"/>
      <dgm:spPr/>
    </dgm:pt>
    <dgm:pt modelId="{AEBFF58E-68F5-45BE-876C-DADB2302F828}" type="pres">
      <dgm:prSet presAssocID="{01ED822D-7789-46E0-B26A-94CA4AC7AB27}" presName="node" presStyleLbl="node1" presStyleIdx="2" presStyleCnt="4">
        <dgm:presLayoutVars>
          <dgm:bulletEnabled val="1"/>
        </dgm:presLayoutVars>
      </dgm:prSet>
      <dgm:spPr/>
    </dgm:pt>
    <dgm:pt modelId="{13A5ABB2-184C-4DDD-94CF-C06C42815AB5}" type="pres">
      <dgm:prSet presAssocID="{27E3C7A9-6643-4D15-B02D-96E598749387}" presName="sibTrans" presStyleLbl="sibTrans2D1" presStyleIdx="2" presStyleCnt="3"/>
      <dgm:spPr/>
    </dgm:pt>
    <dgm:pt modelId="{9FE4885C-B01F-4D41-9248-7DAD67EBD3A0}" type="pres">
      <dgm:prSet presAssocID="{27E3C7A9-6643-4D15-B02D-96E598749387}" presName="connectorText" presStyleLbl="sibTrans2D1" presStyleIdx="2" presStyleCnt="3"/>
      <dgm:spPr/>
    </dgm:pt>
    <dgm:pt modelId="{BEA54777-09E6-4C5A-98BC-EE06B6A5E421}" type="pres">
      <dgm:prSet presAssocID="{3C70ECE2-3173-4DD2-A039-B2338222884F}" presName="node" presStyleLbl="node1" presStyleIdx="3" presStyleCnt="4">
        <dgm:presLayoutVars>
          <dgm:bulletEnabled val="1"/>
        </dgm:presLayoutVars>
      </dgm:prSet>
      <dgm:spPr/>
    </dgm:pt>
  </dgm:ptLst>
  <dgm:cxnLst>
    <dgm:cxn modelId="{F9F75C03-B9EF-4F1F-8ACC-0F5193B0BB6A}" srcId="{E65ED528-13C5-49C6-A31E-21F9CA247D69}" destId="{3C70ECE2-3173-4DD2-A039-B2338222884F}" srcOrd="3" destOrd="0" parTransId="{2BF6CCF7-BEC3-4860-94CB-0D42685A44F3}" sibTransId="{453B0364-DA41-4574-8E0E-85D2ACCB33FA}"/>
    <dgm:cxn modelId="{42F41B08-BA13-451C-9C43-8A3275F78FA3}" srcId="{E65ED528-13C5-49C6-A31E-21F9CA247D69}" destId="{354BCB0B-8574-4A28-83A2-83F068555C96}" srcOrd="1" destOrd="0" parTransId="{A3B536FD-DADE-4933-BEFF-41D381E81C35}" sibTransId="{814232CF-FF87-457C-9828-4E929F81A10E}"/>
    <dgm:cxn modelId="{E4CBA008-2940-4F23-A0AB-12F6F6C50E17}" type="presOf" srcId="{8658179F-F501-4094-A919-62676392F185}" destId="{188D836C-4F00-4B1A-BBD0-CBEAAD6ADB55}" srcOrd="0" destOrd="0" presId="urn:microsoft.com/office/officeart/2005/8/layout/process2"/>
    <dgm:cxn modelId="{EA45660F-5E92-4CC1-9341-229B9CF1D8A8}" type="presOf" srcId="{814232CF-FF87-457C-9828-4E929F81A10E}" destId="{58F49B46-C457-434E-A66B-3A7CD2335123}" srcOrd="1" destOrd="0" presId="urn:microsoft.com/office/officeart/2005/8/layout/process2"/>
    <dgm:cxn modelId="{2CC3B41B-9623-444F-A544-DEF43EDE4BEA}" srcId="{E65ED528-13C5-49C6-A31E-21F9CA247D69}" destId="{8658179F-F501-4094-A919-62676392F185}" srcOrd="0" destOrd="0" parTransId="{470933EA-F519-49AC-85EE-5C29D7F17E18}" sibTransId="{6D08DB2B-2C9A-4592-9E2F-03249E1B6D8C}"/>
    <dgm:cxn modelId="{75F61530-5408-4BBC-BC8C-6A4129A7D01B}" type="presOf" srcId="{E65ED528-13C5-49C6-A31E-21F9CA247D69}" destId="{F3D22B90-9939-4472-AB39-FF6F346D05DB}" srcOrd="0" destOrd="0" presId="urn:microsoft.com/office/officeart/2005/8/layout/process2"/>
    <dgm:cxn modelId="{EE923A3C-E311-4A72-9B59-78CCF2702DCE}" type="presOf" srcId="{27E3C7A9-6643-4D15-B02D-96E598749387}" destId="{13A5ABB2-184C-4DDD-94CF-C06C42815AB5}" srcOrd="0" destOrd="0" presId="urn:microsoft.com/office/officeart/2005/8/layout/process2"/>
    <dgm:cxn modelId="{5A850356-EC11-4223-AECB-DD0FBBA973F8}" type="presOf" srcId="{27E3C7A9-6643-4D15-B02D-96E598749387}" destId="{9FE4885C-B01F-4D41-9248-7DAD67EBD3A0}" srcOrd="1" destOrd="0" presId="urn:microsoft.com/office/officeart/2005/8/layout/process2"/>
    <dgm:cxn modelId="{B56A9D62-EE35-403C-BED0-4E08F65B3F3A}" type="presOf" srcId="{354BCB0B-8574-4A28-83A2-83F068555C96}" destId="{A1E0DBFA-F0FB-4530-BDC1-E36EC6236410}" srcOrd="0" destOrd="0" presId="urn:microsoft.com/office/officeart/2005/8/layout/process2"/>
    <dgm:cxn modelId="{82F5E69A-A733-45C9-B9F9-46788C0CFA0A}" type="presOf" srcId="{6D08DB2B-2C9A-4592-9E2F-03249E1B6D8C}" destId="{2139B668-C94B-4D8C-A2A5-ACDBD55B60FD}" srcOrd="0" destOrd="0" presId="urn:microsoft.com/office/officeart/2005/8/layout/process2"/>
    <dgm:cxn modelId="{C0E991B9-B682-4B4D-A815-BCFFA1304ADE}" type="presOf" srcId="{814232CF-FF87-457C-9828-4E929F81A10E}" destId="{D2A002A0-316A-463B-9239-2C1726F29751}" srcOrd="0" destOrd="0" presId="urn:microsoft.com/office/officeart/2005/8/layout/process2"/>
    <dgm:cxn modelId="{C43B4AC0-3480-46D6-8FED-669CD9581386}" type="presOf" srcId="{6D08DB2B-2C9A-4592-9E2F-03249E1B6D8C}" destId="{2A1CA9B5-A609-4C25-A1BE-994E0169E885}" srcOrd="1" destOrd="0" presId="urn:microsoft.com/office/officeart/2005/8/layout/process2"/>
    <dgm:cxn modelId="{9AE872D2-4359-44CD-9715-5AADF6E67CB5}" type="presOf" srcId="{01ED822D-7789-46E0-B26A-94CA4AC7AB27}" destId="{AEBFF58E-68F5-45BE-876C-DADB2302F828}" srcOrd="0" destOrd="0" presId="urn:microsoft.com/office/officeart/2005/8/layout/process2"/>
    <dgm:cxn modelId="{228656D9-7C07-4240-83D0-FC2A8588A795}" type="presOf" srcId="{3C70ECE2-3173-4DD2-A039-B2338222884F}" destId="{BEA54777-09E6-4C5A-98BC-EE06B6A5E421}" srcOrd="0" destOrd="0" presId="urn:microsoft.com/office/officeart/2005/8/layout/process2"/>
    <dgm:cxn modelId="{246BB8FB-94BA-4161-94CB-84CBB4E9D8FF}" srcId="{E65ED528-13C5-49C6-A31E-21F9CA247D69}" destId="{01ED822D-7789-46E0-B26A-94CA4AC7AB27}" srcOrd="2" destOrd="0" parTransId="{46E1365A-C707-4CB1-A44A-0285B3F01D77}" sibTransId="{27E3C7A9-6643-4D15-B02D-96E598749387}"/>
    <dgm:cxn modelId="{31AC9ED2-B59B-42AB-AABF-D545E23FCCB2}" type="presParOf" srcId="{F3D22B90-9939-4472-AB39-FF6F346D05DB}" destId="{188D836C-4F00-4B1A-BBD0-CBEAAD6ADB55}" srcOrd="0" destOrd="0" presId="urn:microsoft.com/office/officeart/2005/8/layout/process2"/>
    <dgm:cxn modelId="{8EECE0AA-25E4-487A-AA45-30F059E2F540}" type="presParOf" srcId="{F3D22B90-9939-4472-AB39-FF6F346D05DB}" destId="{2139B668-C94B-4D8C-A2A5-ACDBD55B60FD}" srcOrd="1" destOrd="0" presId="urn:microsoft.com/office/officeart/2005/8/layout/process2"/>
    <dgm:cxn modelId="{A4E9FF41-6695-4C9A-91F6-EB2DDFF4C54F}" type="presParOf" srcId="{2139B668-C94B-4D8C-A2A5-ACDBD55B60FD}" destId="{2A1CA9B5-A609-4C25-A1BE-994E0169E885}" srcOrd="0" destOrd="0" presId="urn:microsoft.com/office/officeart/2005/8/layout/process2"/>
    <dgm:cxn modelId="{821CD20F-0148-4F78-AF6D-A814D2AD9CC7}" type="presParOf" srcId="{F3D22B90-9939-4472-AB39-FF6F346D05DB}" destId="{A1E0DBFA-F0FB-4530-BDC1-E36EC6236410}" srcOrd="2" destOrd="0" presId="urn:microsoft.com/office/officeart/2005/8/layout/process2"/>
    <dgm:cxn modelId="{00FA303C-E246-4148-8656-F69C4E04DF34}" type="presParOf" srcId="{F3D22B90-9939-4472-AB39-FF6F346D05DB}" destId="{D2A002A0-316A-463B-9239-2C1726F29751}" srcOrd="3" destOrd="0" presId="urn:microsoft.com/office/officeart/2005/8/layout/process2"/>
    <dgm:cxn modelId="{3977D4D3-DED2-4556-93C2-A2E831E381F2}" type="presParOf" srcId="{D2A002A0-316A-463B-9239-2C1726F29751}" destId="{58F49B46-C457-434E-A66B-3A7CD2335123}" srcOrd="0" destOrd="0" presId="urn:microsoft.com/office/officeart/2005/8/layout/process2"/>
    <dgm:cxn modelId="{29455607-A0FE-4BDC-A2A8-7048B5C4BD2F}" type="presParOf" srcId="{F3D22B90-9939-4472-AB39-FF6F346D05DB}" destId="{AEBFF58E-68F5-45BE-876C-DADB2302F828}" srcOrd="4" destOrd="0" presId="urn:microsoft.com/office/officeart/2005/8/layout/process2"/>
    <dgm:cxn modelId="{24F6DACA-807A-4FAE-AA22-F67200548690}" type="presParOf" srcId="{F3D22B90-9939-4472-AB39-FF6F346D05DB}" destId="{13A5ABB2-184C-4DDD-94CF-C06C42815AB5}" srcOrd="5" destOrd="0" presId="urn:microsoft.com/office/officeart/2005/8/layout/process2"/>
    <dgm:cxn modelId="{CACA3714-D62C-4F31-A848-8B04BA2F057A}" type="presParOf" srcId="{13A5ABB2-184C-4DDD-94CF-C06C42815AB5}" destId="{9FE4885C-B01F-4D41-9248-7DAD67EBD3A0}" srcOrd="0" destOrd="0" presId="urn:microsoft.com/office/officeart/2005/8/layout/process2"/>
    <dgm:cxn modelId="{91A07FB6-D232-4DBD-AB35-0995CE09BA09}" type="presParOf" srcId="{F3D22B90-9939-4472-AB39-FF6F346D05DB}" destId="{BEA54777-09E6-4C5A-98BC-EE06B6A5E421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E373EA-6DC0-4186-8C70-409D4CE3999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14B5AE6-70E1-4BB4-8CDE-5D4AE6333297}">
      <dgm:prSet/>
      <dgm:spPr/>
      <dgm:t>
        <a:bodyPr/>
        <a:lstStyle/>
        <a:p>
          <a:r>
            <a:rPr lang="en-US"/>
            <a:t>Shekelle et al. (2024) identified potential improvements in loneliness from some interventions, although the effects were not consistent.</a:t>
          </a:r>
        </a:p>
      </dgm:t>
    </dgm:pt>
    <dgm:pt modelId="{16506F13-7ACE-4FB5-85B2-502CC00036CA}" type="parTrans" cxnId="{3F03055B-9380-42CA-9468-E9D2A35E8F60}">
      <dgm:prSet/>
      <dgm:spPr/>
      <dgm:t>
        <a:bodyPr/>
        <a:lstStyle/>
        <a:p>
          <a:endParaRPr lang="en-US"/>
        </a:p>
      </dgm:t>
    </dgm:pt>
    <dgm:pt modelId="{C392A32E-B08F-4AFB-BEEE-5BC065BD71FD}" type="sibTrans" cxnId="{3F03055B-9380-42CA-9468-E9D2A35E8F60}">
      <dgm:prSet/>
      <dgm:spPr/>
      <dgm:t>
        <a:bodyPr/>
        <a:lstStyle/>
        <a:p>
          <a:endParaRPr lang="en-US"/>
        </a:p>
      </dgm:t>
    </dgm:pt>
    <dgm:pt modelId="{38BB35B6-97C0-4E53-A8CC-6CC51465EC82}">
      <dgm:prSet/>
      <dgm:spPr/>
      <dgm:t>
        <a:bodyPr/>
        <a:lstStyle/>
        <a:p>
          <a:r>
            <a:rPr lang="en-US"/>
            <a:t>Patil and Braun (2024) similarly found variation between approaches, suggesting that intervention design may influence outcomes.</a:t>
          </a:r>
        </a:p>
      </dgm:t>
    </dgm:pt>
    <dgm:pt modelId="{CC1FF48A-D47E-49F9-97ED-620FE15670FD}" type="parTrans" cxnId="{C2C26A25-4F99-4479-9CCF-8D9558C4B920}">
      <dgm:prSet/>
      <dgm:spPr/>
      <dgm:t>
        <a:bodyPr/>
        <a:lstStyle/>
        <a:p>
          <a:endParaRPr lang="en-US"/>
        </a:p>
      </dgm:t>
    </dgm:pt>
    <dgm:pt modelId="{4DD370A6-0A76-4B1A-983C-33BD444F1F6B}" type="sibTrans" cxnId="{C2C26A25-4F99-4479-9CCF-8D9558C4B920}">
      <dgm:prSet/>
      <dgm:spPr/>
      <dgm:t>
        <a:bodyPr/>
        <a:lstStyle/>
        <a:p>
          <a:endParaRPr lang="en-US"/>
        </a:p>
      </dgm:t>
    </dgm:pt>
    <dgm:pt modelId="{AE91C423-1DC4-4F67-AC3C-A02728CA5764}">
      <dgm:prSet/>
      <dgm:spPr/>
      <dgm:t>
        <a:bodyPr/>
        <a:lstStyle/>
        <a:p>
          <a:r>
            <a:rPr lang="en-US"/>
            <a:t>Community activities may therefore offer useful social opportunities without necessarily reducing loneliness for every participant.</a:t>
          </a:r>
        </a:p>
      </dgm:t>
    </dgm:pt>
    <dgm:pt modelId="{75F8FDB5-0981-4435-BD72-C6ACB792E1A0}" type="parTrans" cxnId="{0F57FF62-F7B6-4462-8E72-8D3D575341B3}">
      <dgm:prSet/>
      <dgm:spPr/>
      <dgm:t>
        <a:bodyPr/>
        <a:lstStyle/>
        <a:p>
          <a:endParaRPr lang="en-US"/>
        </a:p>
      </dgm:t>
    </dgm:pt>
    <dgm:pt modelId="{A6BD352B-7765-4BB0-97EF-D339E861AD88}" type="sibTrans" cxnId="{0F57FF62-F7B6-4462-8E72-8D3D575341B3}">
      <dgm:prSet/>
      <dgm:spPr/>
      <dgm:t>
        <a:bodyPr/>
        <a:lstStyle/>
        <a:p>
          <a:endParaRPr lang="en-US"/>
        </a:p>
      </dgm:t>
    </dgm:pt>
    <dgm:pt modelId="{286F9880-00B7-40B2-9D8B-6C9E6BD3B899}">
      <dgm:prSet/>
      <dgm:spPr/>
      <dgm:t>
        <a:bodyPr/>
        <a:lstStyle/>
        <a:p>
          <a:r>
            <a:rPr lang="en-US"/>
            <a:t>Evaluation should also consider accessibility, participant preferences and whether improvements can be maintained after initial participation.</a:t>
          </a:r>
        </a:p>
      </dgm:t>
    </dgm:pt>
    <dgm:pt modelId="{6B23CC80-4929-4CAD-8B80-9B7EA1AC8997}" type="parTrans" cxnId="{418E8D5F-3E7D-4035-B173-4D4C4E40F208}">
      <dgm:prSet/>
      <dgm:spPr/>
      <dgm:t>
        <a:bodyPr/>
        <a:lstStyle/>
        <a:p>
          <a:endParaRPr lang="en-US"/>
        </a:p>
      </dgm:t>
    </dgm:pt>
    <dgm:pt modelId="{D1ACC494-5FD1-4E53-92A7-CB8A964A450C}" type="sibTrans" cxnId="{418E8D5F-3E7D-4035-B173-4D4C4E40F208}">
      <dgm:prSet/>
      <dgm:spPr/>
      <dgm:t>
        <a:bodyPr/>
        <a:lstStyle/>
        <a:p>
          <a:endParaRPr lang="en-US"/>
        </a:p>
      </dgm:t>
    </dgm:pt>
    <dgm:pt modelId="{6FDB4C65-EFAB-A848-A9CC-C2AAE33F8BA1}" type="pres">
      <dgm:prSet presAssocID="{EFE373EA-6DC0-4186-8C70-409D4CE3999C}" presName="vert0" presStyleCnt="0">
        <dgm:presLayoutVars>
          <dgm:dir/>
          <dgm:animOne val="branch"/>
          <dgm:animLvl val="lvl"/>
        </dgm:presLayoutVars>
      </dgm:prSet>
      <dgm:spPr/>
    </dgm:pt>
    <dgm:pt modelId="{2A333D15-E75D-C048-9D64-4BC4B42FAF70}" type="pres">
      <dgm:prSet presAssocID="{514B5AE6-70E1-4BB4-8CDE-5D4AE6333297}" presName="thickLine" presStyleLbl="alignNode1" presStyleIdx="0" presStyleCnt="4"/>
      <dgm:spPr/>
    </dgm:pt>
    <dgm:pt modelId="{51BF978A-C17F-0F45-90B3-BD707501E6A8}" type="pres">
      <dgm:prSet presAssocID="{514B5AE6-70E1-4BB4-8CDE-5D4AE6333297}" presName="horz1" presStyleCnt="0"/>
      <dgm:spPr/>
    </dgm:pt>
    <dgm:pt modelId="{35C9F92D-3D92-C64F-930E-936A6ABB3AF5}" type="pres">
      <dgm:prSet presAssocID="{514B5AE6-70E1-4BB4-8CDE-5D4AE6333297}" presName="tx1" presStyleLbl="revTx" presStyleIdx="0" presStyleCnt="4"/>
      <dgm:spPr/>
    </dgm:pt>
    <dgm:pt modelId="{466D960F-0448-BB41-837B-2AA32A17AEF3}" type="pres">
      <dgm:prSet presAssocID="{514B5AE6-70E1-4BB4-8CDE-5D4AE6333297}" presName="vert1" presStyleCnt="0"/>
      <dgm:spPr/>
    </dgm:pt>
    <dgm:pt modelId="{196F9EC0-48E3-C74C-BECF-B97895316C0B}" type="pres">
      <dgm:prSet presAssocID="{38BB35B6-97C0-4E53-A8CC-6CC51465EC82}" presName="thickLine" presStyleLbl="alignNode1" presStyleIdx="1" presStyleCnt="4"/>
      <dgm:spPr/>
    </dgm:pt>
    <dgm:pt modelId="{FA58A6C1-6CF5-C440-BA80-2A3C518485E8}" type="pres">
      <dgm:prSet presAssocID="{38BB35B6-97C0-4E53-A8CC-6CC51465EC82}" presName="horz1" presStyleCnt="0"/>
      <dgm:spPr/>
    </dgm:pt>
    <dgm:pt modelId="{63E63A16-3297-284F-B29D-91027392C190}" type="pres">
      <dgm:prSet presAssocID="{38BB35B6-97C0-4E53-A8CC-6CC51465EC82}" presName="tx1" presStyleLbl="revTx" presStyleIdx="1" presStyleCnt="4"/>
      <dgm:spPr/>
    </dgm:pt>
    <dgm:pt modelId="{2F220FF4-D1B7-A244-A90D-0EE52038FBE2}" type="pres">
      <dgm:prSet presAssocID="{38BB35B6-97C0-4E53-A8CC-6CC51465EC82}" presName="vert1" presStyleCnt="0"/>
      <dgm:spPr/>
    </dgm:pt>
    <dgm:pt modelId="{9A8CE90F-6868-6B4E-B596-2EF78B2AD91B}" type="pres">
      <dgm:prSet presAssocID="{AE91C423-1DC4-4F67-AC3C-A02728CA5764}" presName="thickLine" presStyleLbl="alignNode1" presStyleIdx="2" presStyleCnt="4"/>
      <dgm:spPr/>
    </dgm:pt>
    <dgm:pt modelId="{2BFB49DF-5647-0546-AD23-B21971E35D1E}" type="pres">
      <dgm:prSet presAssocID="{AE91C423-1DC4-4F67-AC3C-A02728CA5764}" presName="horz1" presStyleCnt="0"/>
      <dgm:spPr/>
    </dgm:pt>
    <dgm:pt modelId="{2E6F8455-3676-3B4B-ABCD-E84A37E9EDDF}" type="pres">
      <dgm:prSet presAssocID="{AE91C423-1DC4-4F67-AC3C-A02728CA5764}" presName="tx1" presStyleLbl="revTx" presStyleIdx="2" presStyleCnt="4"/>
      <dgm:spPr/>
    </dgm:pt>
    <dgm:pt modelId="{2ECE5EF9-C1D6-544C-A789-DC3D4FE95D05}" type="pres">
      <dgm:prSet presAssocID="{AE91C423-1DC4-4F67-AC3C-A02728CA5764}" presName="vert1" presStyleCnt="0"/>
      <dgm:spPr/>
    </dgm:pt>
    <dgm:pt modelId="{AE606D7B-AB63-F441-B8E8-515C459E4DC7}" type="pres">
      <dgm:prSet presAssocID="{286F9880-00B7-40B2-9D8B-6C9E6BD3B899}" presName="thickLine" presStyleLbl="alignNode1" presStyleIdx="3" presStyleCnt="4"/>
      <dgm:spPr/>
    </dgm:pt>
    <dgm:pt modelId="{CE963489-5B4E-A942-93C7-14049A343C30}" type="pres">
      <dgm:prSet presAssocID="{286F9880-00B7-40B2-9D8B-6C9E6BD3B899}" presName="horz1" presStyleCnt="0"/>
      <dgm:spPr/>
    </dgm:pt>
    <dgm:pt modelId="{ED95204A-1C48-AE4C-BD0A-F0CCAF5E8A5A}" type="pres">
      <dgm:prSet presAssocID="{286F9880-00B7-40B2-9D8B-6C9E6BD3B899}" presName="tx1" presStyleLbl="revTx" presStyleIdx="3" presStyleCnt="4"/>
      <dgm:spPr/>
    </dgm:pt>
    <dgm:pt modelId="{1B70AA96-B8FB-B845-8937-C3C668A63D4F}" type="pres">
      <dgm:prSet presAssocID="{286F9880-00B7-40B2-9D8B-6C9E6BD3B899}" presName="vert1" presStyleCnt="0"/>
      <dgm:spPr/>
    </dgm:pt>
  </dgm:ptLst>
  <dgm:cxnLst>
    <dgm:cxn modelId="{C2C26A25-4F99-4479-9CCF-8D9558C4B920}" srcId="{EFE373EA-6DC0-4186-8C70-409D4CE3999C}" destId="{38BB35B6-97C0-4E53-A8CC-6CC51465EC82}" srcOrd="1" destOrd="0" parTransId="{CC1FF48A-D47E-49F9-97ED-620FE15670FD}" sibTransId="{4DD370A6-0A76-4B1A-983C-33BD444F1F6B}"/>
    <dgm:cxn modelId="{3F03055B-9380-42CA-9468-E9D2A35E8F60}" srcId="{EFE373EA-6DC0-4186-8C70-409D4CE3999C}" destId="{514B5AE6-70E1-4BB4-8CDE-5D4AE6333297}" srcOrd="0" destOrd="0" parTransId="{16506F13-7ACE-4FB5-85B2-502CC00036CA}" sibTransId="{C392A32E-B08F-4AFB-BEEE-5BC065BD71FD}"/>
    <dgm:cxn modelId="{9411025D-2A86-9348-A820-0D8F5132C206}" type="presOf" srcId="{286F9880-00B7-40B2-9D8B-6C9E6BD3B899}" destId="{ED95204A-1C48-AE4C-BD0A-F0CCAF5E8A5A}" srcOrd="0" destOrd="0" presId="urn:microsoft.com/office/officeart/2008/layout/LinedList"/>
    <dgm:cxn modelId="{418E8D5F-3E7D-4035-B173-4D4C4E40F208}" srcId="{EFE373EA-6DC0-4186-8C70-409D4CE3999C}" destId="{286F9880-00B7-40B2-9D8B-6C9E6BD3B899}" srcOrd="3" destOrd="0" parTransId="{6B23CC80-4929-4CAD-8B80-9B7EA1AC8997}" sibTransId="{D1ACC494-5FD1-4E53-92A7-CB8A964A450C}"/>
    <dgm:cxn modelId="{0F57FF62-F7B6-4462-8E72-8D3D575341B3}" srcId="{EFE373EA-6DC0-4186-8C70-409D4CE3999C}" destId="{AE91C423-1DC4-4F67-AC3C-A02728CA5764}" srcOrd="2" destOrd="0" parTransId="{75F8FDB5-0981-4435-BD72-C6ACB792E1A0}" sibTransId="{A6BD352B-7765-4BB0-97EF-D339E861AD88}"/>
    <dgm:cxn modelId="{5CC4247B-D86F-BF46-B8BE-C2FA0932C7C1}" type="presOf" srcId="{514B5AE6-70E1-4BB4-8CDE-5D4AE6333297}" destId="{35C9F92D-3D92-C64F-930E-936A6ABB3AF5}" srcOrd="0" destOrd="0" presId="urn:microsoft.com/office/officeart/2008/layout/LinedList"/>
    <dgm:cxn modelId="{145A6BD5-1ED5-2149-871C-99D9FFCC3B73}" type="presOf" srcId="{EFE373EA-6DC0-4186-8C70-409D4CE3999C}" destId="{6FDB4C65-EFAB-A848-A9CC-C2AAE33F8BA1}" srcOrd="0" destOrd="0" presId="urn:microsoft.com/office/officeart/2008/layout/LinedList"/>
    <dgm:cxn modelId="{BB4421D8-D6E0-6D48-B098-7AF06E19FD07}" type="presOf" srcId="{38BB35B6-97C0-4E53-A8CC-6CC51465EC82}" destId="{63E63A16-3297-284F-B29D-91027392C190}" srcOrd="0" destOrd="0" presId="urn:microsoft.com/office/officeart/2008/layout/LinedList"/>
    <dgm:cxn modelId="{378C1AE3-3503-E140-82F0-BDB62087211E}" type="presOf" srcId="{AE91C423-1DC4-4F67-AC3C-A02728CA5764}" destId="{2E6F8455-3676-3B4B-ABCD-E84A37E9EDDF}" srcOrd="0" destOrd="0" presId="urn:microsoft.com/office/officeart/2008/layout/LinedList"/>
    <dgm:cxn modelId="{9C7378C9-D576-7547-9D49-33D26E17AA3E}" type="presParOf" srcId="{6FDB4C65-EFAB-A848-A9CC-C2AAE33F8BA1}" destId="{2A333D15-E75D-C048-9D64-4BC4B42FAF70}" srcOrd="0" destOrd="0" presId="urn:microsoft.com/office/officeart/2008/layout/LinedList"/>
    <dgm:cxn modelId="{4D3B59C0-17E3-2C44-A995-6AB38BFC1925}" type="presParOf" srcId="{6FDB4C65-EFAB-A848-A9CC-C2AAE33F8BA1}" destId="{51BF978A-C17F-0F45-90B3-BD707501E6A8}" srcOrd="1" destOrd="0" presId="urn:microsoft.com/office/officeart/2008/layout/LinedList"/>
    <dgm:cxn modelId="{BF588DB1-F314-DB47-AB5A-B30114D36F5B}" type="presParOf" srcId="{51BF978A-C17F-0F45-90B3-BD707501E6A8}" destId="{35C9F92D-3D92-C64F-930E-936A6ABB3AF5}" srcOrd="0" destOrd="0" presId="urn:microsoft.com/office/officeart/2008/layout/LinedList"/>
    <dgm:cxn modelId="{CD9B2454-5CD6-C641-A95F-A1DD55D1FE65}" type="presParOf" srcId="{51BF978A-C17F-0F45-90B3-BD707501E6A8}" destId="{466D960F-0448-BB41-837B-2AA32A17AEF3}" srcOrd="1" destOrd="0" presId="urn:microsoft.com/office/officeart/2008/layout/LinedList"/>
    <dgm:cxn modelId="{BDF15773-AAC1-3344-B5B5-266DC3A64A0A}" type="presParOf" srcId="{6FDB4C65-EFAB-A848-A9CC-C2AAE33F8BA1}" destId="{196F9EC0-48E3-C74C-BECF-B97895316C0B}" srcOrd="2" destOrd="0" presId="urn:microsoft.com/office/officeart/2008/layout/LinedList"/>
    <dgm:cxn modelId="{746EE20D-849B-C748-B718-13918DA81566}" type="presParOf" srcId="{6FDB4C65-EFAB-A848-A9CC-C2AAE33F8BA1}" destId="{FA58A6C1-6CF5-C440-BA80-2A3C518485E8}" srcOrd="3" destOrd="0" presId="urn:microsoft.com/office/officeart/2008/layout/LinedList"/>
    <dgm:cxn modelId="{69D4F911-EB09-C948-AD35-CE875BAEB586}" type="presParOf" srcId="{FA58A6C1-6CF5-C440-BA80-2A3C518485E8}" destId="{63E63A16-3297-284F-B29D-91027392C190}" srcOrd="0" destOrd="0" presId="urn:microsoft.com/office/officeart/2008/layout/LinedList"/>
    <dgm:cxn modelId="{D9510ACA-0DD5-5C44-8630-9DBB1A994503}" type="presParOf" srcId="{FA58A6C1-6CF5-C440-BA80-2A3C518485E8}" destId="{2F220FF4-D1B7-A244-A90D-0EE52038FBE2}" srcOrd="1" destOrd="0" presId="urn:microsoft.com/office/officeart/2008/layout/LinedList"/>
    <dgm:cxn modelId="{928F5C0C-19A7-3244-BF6E-E93BB4409BC4}" type="presParOf" srcId="{6FDB4C65-EFAB-A848-A9CC-C2AAE33F8BA1}" destId="{9A8CE90F-6868-6B4E-B596-2EF78B2AD91B}" srcOrd="4" destOrd="0" presId="urn:microsoft.com/office/officeart/2008/layout/LinedList"/>
    <dgm:cxn modelId="{79774A2D-5ABD-3741-9E18-CD6EF59E445E}" type="presParOf" srcId="{6FDB4C65-EFAB-A848-A9CC-C2AAE33F8BA1}" destId="{2BFB49DF-5647-0546-AD23-B21971E35D1E}" srcOrd="5" destOrd="0" presId="urn:microsoft.com/office/officeart/2008/layout/LinedList"/>
    <dgm:cxn modelId="{A774F779-78E0-FF41-974C-15743F5A148D}" type="presParOf" srcId="{2BFB49DF-5647-0546-AD23-B21971E35D1E}" destId="{2E6F8455-3676-3B4B-ABCD-E84A37E9EDDF}" srcOrd="0" destOrd="0" presId="urn:microsoft.com/office/officeart/2008/layout/LinedList"/>
    <dgm:cxn modelId="{5391CAFB-AADB-6641-A695-4F70B35D5200}" type="presParOf" srcId="{2BFB49DF-5647-0546-AD23-B21971E35D1E}" destId="{2ECE5EF9-C1D6-544C-A789-DC3D4FE95D05}" srcOrd="1" destOrd="0" presId="urn:microsoft.com/office/officeart/2008/layout/LinedList"/>
    <dgm:cxn modelId="{24FA9904-7340-AA4A-A9D5-6DFA2C238F9B}" type="presParOf" srcId="{6FDB4C65-EFAB-A848-A9CC-C2AAE33F8BA1}" destId="{AE606D7B-AB63-F441-B8E8-515C459E4DC7}" srcOrd="6" destOrd="0" presId="urn:microsoft.com/office/officeart/2008/layout/LinedList"/>
    <dgm:cxn modelId="{689F00C6-9D4D-2F42-AE3D-41D77026E8D2}" type="presParOf" srcId="{6FDB4C65-EFAB-A848-A9CC-C2AAE33F8BA1}" destId="{CE963489-5B4E-A942-93C7-14049A343C30}" srcOrd="7" destOrd="0" presId="urn:microsoft.com/office/officeart/2008/layout/LinedList"/>
    <dgm:cxn modelId="{B1D9278C-C697-7E41-8E64-C13C3DAE39CC}" type="presParOf" srcId="{CE963489-5B4E-A942-93C7-14049A343C30}" destId="{ED95204A-1C48-AE4C-BD0A-F0CCAF5E8A5A}" srcOrd="0" destOrd="0" presId="urn:microsoft.com/office/officeart/2008/layout/LinedList"/>
    <dgm:cxn modelId="{5292591C-2955-F143-89FF-F90D048CEB20}" type="presParOf" srcId="{CE963489-5B4E-A942-93C7-14049A343C30}" destId="{1B70AA96-B8FB-B845-8937-C3C668A63D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51C0DB-A134-4CF6-A503-3C88C9888BBF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C01274-80C7-48E4-AF5A-6819780E24A1}">
      <dgm:prSet phldrT="[Text]" phldr="0"/>
      <dgm:spPr/>
      <dgm:t>
        <a:bodyPr/>
        <a:lstStyle/>
        <a:p>
          <a:r>
            <a:rPr lang="en-US"/>
            <a:t>Social Inequalities</a:t>
          </a:r>
        </a:p>
      </dgm:t>
    </dgm:pt>
    <dgm:pt modelId="{1D006008-EE30-4974-8345-6DAD1FEE3EE6}" type="parTrans" cxnId="{C901FF00-00CB-49E2-9446-1F661E58884E}">
      <dgm:prSet/>
      <dgm:spPr/>
      <dgm:t>
        <a:bodyPr/>
        <a:lstStyle/>
        <a:p>
          <a:endParaRPr lang="en-US"/>
        </a:p>
      </dgm:t>
    </dgm:pt>
    <dgm:pt modelId="{190972EA-13E2-45E8-8D81-09E60DA437DA}" type="sibTrans" cxnId="{C901FF00-00CB-49E2-9446-1F661E58884E}">
      <dgm:prSet/>
      <dgm:spPr/>
      <dgm:t>
        <a:bodyPr/>
        <a:lstStyle/>
        <a:p>
          <a:endParaRPr lang="en-US"/>
        </a:p>
      </dgm:t>
    </dgm:pt>
    <dgm:pt modelId="{9E67A60C-2F70-4782-99BA-8203B49B00FC}">
      <dgm:prSet phldrT="[Text]" phldr="0"/>
      <dgm:spPr/>
      <dgm:t>
        <a:bodyPr/>
        <a:lstStyle/>
        <a:p>
          <a:r>
            <a:rPr lang="en-US" dirty="0"/>
            <a:t>Language</a:t>
          </a:r>
        </a:p>
      </dgm:t>
    </dgm:pt>
    <dgm:pt modelId="{C87AFE1D-81AB-450C-8F4E-9C768DCBD3B0}" type="parTrans" cxnId="{716BA12A-1C88-4B69-8D21-362543D209F0}">
      <dgm:prSet/>
      <dgm:spPr/>
      <dgm:t>
        <a:bodyPr/>
        <a:lstStyle/>
        <a:p>
          <a:endParaRPr lang="en-US"/>
        </a:p>
      </dgm:t>
    </dgm:pt>
    <dgm:pt modelId="{B9065A95-9FF6-4134-BD6A-22D660FAC390}" type="sibTrans" cxnId="{716BA12A-1C88-4B69-8D21-362543D209F0}">
      <dgm:prSet/>
      <dgm:spPr/>
      <dgm:t>
        <a:bodyPr/>
        <a:lstStyle/>
        <a:p>
          <a:endParaRPr lang="en-US"/>
        </a:p>
      </dgm:t>
    </dgm:pt>
    <dgm:pt modelId="{B836E394-F806-4DEC-A654-7C9DC251173D}">
      <dgm:prSet phldrT="[Text]" phldr="0"/>
      <dgm:spPr/>
      <dgm:t>
        <a:bodyPr/>
        <a:lstStyle/>
        <a:p>
          <a:r>
            <a:rPr lang="en-US" dirty="0"/>
            <a:t>Religion</a:t>
          </a:r>
        </a:p>
      </dgm:t>
    </dgm:pt>
    <dgm:pt modelId="{666EACBF-1C15-4ACB-8559-5028AEFC0B68}" type="parTrans" cxnId="{7CBFDFAB-E4F4-449A-9180-AA573FC09E0E}">
      <dgm:prSet/>
      <dgm:spPr/>
      <dgm:t>
        <a:bodyPr/>
        <a:lstStyle/>
        <a:p>
          <a:endParaRPr lang="en-US"/>
        </a:p>
      </dgm:t>
    </dgm:pt>
    <dgm:pt modelId="{9BC1D353-03D7-4E8C-BE3C-DED1E180D614}" type="sibTrans" cxnId="{7CBFDFAB-E4F4-449A-9180-AA573FC09E0E}">
      <dgm:prSet/>
      <dgm:spPr/>
      <dgm:t>
        <a:bodyPr/>
        <a:lstStyle/>
        <a:p>
          <a:endParaRPr lang="en-US"/>
        </a:p>
      </dgm:t>
    </dgm:pt>
    <dgm:pt modelId="{D232857E-98BA-426B-A22B-C0AE3BBC0DB7}">
      <dgm:prSet phldrT="[Text]" phldr="0"/>
      <dgm:spPr/>
      <dgm:t>
        <a:bodyPr/>
        <a:lstStyle/>
        <a:p>
          <a:r>
            <a:rPr lang="en-US"/>
            <a:t>Cultural Identity</a:t>
          </a:r>
          <a:endParaRPr lang="en-US" dirty="0"/>
        </a:p>
      </dgm:t>
    </dgm:pt>
    <dgm:pt modelId="{5CC6A8EE-608C-4313-81BE-F139198ED1DB}" type="parTrans" cxnId="{408C039D-183E-4420-A8B1-7CF53627A1B8}">
      <dgm:prSet/>
      <dgm:spPr/>
      <dgm:t>
        <a:bodyPr/>
        <a:lstStyle/>
        <a:p>
          <a:endParaRPr lang="en-US"/>
        </a:p>
      </dgm:t>
    </dgm:pt>
    <dgm:pt modelId="{C92B7B4A-94E3-41FA-B8B2-45264714EC15}" type="sibTrans" cxnId="{408C039D-183E-4420-A8B1-7CF53627A1B8}">
      <dgm:prSet/>
      <dgm:spPr/>
      <dgm:t>
        <a:bodyPr/>
        <a:lstStyle/>
        <a:p>
          <a:endParaRPr lang="en-US"/>
        </a:p>
      </dgm:t>
    </dgm:pt>
    <dgm:pt modelId="{F0D045EE-7B96-4C12-A503-84FDBA5F147E}">
      <dgm:prSet phldrT="[Text]" phldr="0"/>
      <dgm:spPr/>
      <dgm:t>
        <a:bodyPr/>
        <a:lstStyle/>
        <a:p>
          <a:r>
            <a:rPr lang="en-US" dirty="0"/>
            <a:t>Accessibility</a:t>
          </a:r>
        </a:p>
      </dgm:t>
    </dgm:pt>
    <dgm:pt modelId="{88E6DC61-DEBC-40B5-AC98-6D1637770D31}" type="parTrans" cxnId="{0F8F1478-909A-41D0-9D84-718770B54FCA}">
      <dgm:prSet/>
      <dgm:spPr/>
      <dgm:t>
        <a:bodyPr/>
        <a:lstStyle/>
        <a:p>
          <a:endParaRPr lang="en-US"/>
        </a:p>
      </dgm:t>
    </dgm:pt>
    <dgm:pt modelId="{40BF1477-7036-4EFD-AA85-D0C7711CBCB1}" type="sibTrans" cxnId="{0F8F1478-909A-41D0-9D84-718770B54FCA}">
      <dgm:prSet/>
      <dgm:spPr/>
      <dgm:t>
        <a:bodyPr/>
        <a:lstStyle/>
        <a:p>
          <a:endParaRPr lang="en-US"/>
        </a:p>
      </dgm:t>
    </dgm:pt>
    <dgm:pt modelId="{8F258730-762D-490F-9F96-F4B1D8E01365}" type="pres">
      <dgm:prSet presAssocID="{4951C0DB-A134-4CF6-A503-3C88C9888BB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DC64C5C-A78D-4179-8741-BF32BDDB1A96}" type="pres">
      <dgm:prSet presAssocID="{48C01274-80C7-48E4-AF5A-6819780E24A1}" presName="centerShape" presStyleLbl="node0" presStyleIdx="0" presStyleCnt="1"/>
      <dgm:spPr/>
    </dgm:pt>
    <dgm:pt modelId="{4F683E72-6890-43EE-96DF-B21318AD14FF}" type="pres">
      <dgm:prSet presAssocID="{C87AFE1D-81AB-450C-8F4E-9C768DCBD3B0}" presName="Name9" presStyleLbl="parChTrans1D2" presStyleIdx="0" presStyleCnt="4"/>
      <dgm:spPr/>
    </dgm:pt>
    <dgm:pt modelId="{76197C16-DE23-4D00-8EDE-8052CA564E30}" type="pres">
      <dgm:prSet presAssocID="{C87AFE1D-81AB-450C-8F4E-9C768DCBD3B0}" presName="connTx" presStyleLbl="parChTrans1D2" presStyleIdx="0" presStyleCnt="4"/>
      <dgm:spPr/>
    </dgm:pt>
    <dgm:pt modelId="{3A9584FE-2812-4087-A7DE-A5E4F28AFE93}" type="pres">
      <dgm:prSet presAssocID="{9E67A60C-2F70-4782-99BA-8203B49B00FC}" presName="node" presStyleLbl="node1" presStyleIdx="0" presStyleCnt="4">
        <dgm:presLayoutVars>
          <dgm:bulletEnabled val="1"/>
        </dgm:presLayoutVars>
      </dgm:prSet>
      <dgm:spPr/>
    </dgm:pt>
    <dgm:pt modelId="{6A83A3FA-44A4-4EBE-A6FF-3D1C5585CF8C}" type="pres">
      <dgm:prSet presAssocID="{666EACBF-1C15-4ACB-8559-5028AEFC0B68}" presName="Name9" presStyleLbl="parChTrans1D2" presStyleIdx="1" presStyleCnt="4"/>
      <dgm:spPr/>
    </dgm:pt>
    <dgm:pt modelId="{CDEA1F2E-95DC-499E-98D1-DA418BF101EB}" type="pres">
      <dgm:prSet presAssocID="{666EACBF-1C15-4ACB-8559-5028AEFC0B68}" presName="connTx" presStyleLbl="parChTrans1D2" presStyleIdx="1" presStyleCnt="4"/>
      <dgm:spPr/>
    </dgm:pt>
    <dgm:pt modelId="{69245C20-2D34-46E1-A03A-DF9D589DA707}" type="pres">
      <dgm:prSet presAssocID="{B836E394-F806-4DEC-A654-7C9DC251173D}" presName="node" presStyleLbl="node1" presStyleIdx="1" presStyleCnt="4">
        <dgm:presLayoutVars>
          <dgm:bulletEnabled val="1"/>
        </dgm:presLayoutVars>
      </dgm:prSet>
      <dgm:spPr/>
    </dgm:pt>
    <dgm:pt modelId="{C24F658A-73B3-4D4B-A504-BA970EEF8BFD}" type="pres">
      <dgm:prSet presAssocID="{5CC6A8EE-608C-4313-81BE-F139198ED1DB}" presName="Name9" presStyleLbl="parChTrans1D2" presStyleIdx="2" presStyleCnt="4"/>
      <dgm:spPr/>
    </dgm:pt>
    <dgm:pt modelId="{A0335412-1B1F-4BF5-AA89-44AAAC31B3B2}" type="pres">
      <dgm:prSet presAssocID="{5CC6A8EE-608C-4313-81BE-F139198ED1DB}" presName="connTx" presStyleLbl="parChTrans1D2" presStyleIdx="2" presStyleCnt="4"/>
      <dgm:spPr/>
    </dgm:pt>
    <dgm:pt modelId="{3E834DDC-2015-4DD7-939A-DD841D27B573}" type="pres">
      <dgm:prSet presAssocID="{D232857E-98BA-426B-A22B-C0AE3BBC0DB7}" presName="node" presStyleLbl="node1" presStyleIdx="2" presStyleCnt="4">
        <dgm:presLayoutVars>
          <dgm:bulletEnabled val="1"/>
        </dgm:presLayoutVars>
      </dgm:prSet>
      <dgm:spPr/>
    </dgm:pt>
    <dgm:pt modelId="{10F3732C-98DF-45EC-9089-0A0728410F72}" type="pres">
      <dgm:prSet presAssocID="{88E6DC61-DEBC-40B5-AC98-6D1637770D31}" presName="Name9" presStyleLbl="parChTrans1D2" presStyleIdx="3" presStyleCnt="4"/>
      <dgm:spPr/>
    </dgm:pt>
    <dgm:pt modelId="{2D747E1D-DB40-4366-8DBB-09C86B640C7C}" type="pres">
      <dgm:prSet presAssocID="{88E6DC61-DEBC-40B5-AC98-6D1637770D31}" presName="connTx" presStyleLbl="parChTrans1D2" presStyleIdx="3" presStyleCnt="4"/>
      <dgm:spPr/>
    </dgm:pt>
    <dgm:pt modelId="{90B34658-45CD-4ECA-9B52-9E7D4BB37FC0}" type="pres">
      <dgm:prSet presAssocID="{F0D045EE-7B96-4C12-A503-84FDBA5F147E}" presName="node" presStyleLbl="node1" presStyleIdx="3" presStyleCnt="4">
        <dgm:presLayoutVars>
          <dgm:bulletEnabled val="1"/>
        </dgm:presLayoutVars>
      </dgm:prSet>
      <dgm:spPr/>
    </dgm:pt>
  </dgm:ptLst>
  <dgm:cxnLst>
    <dgm:cxn modelId="{C901FF00-00CB-49E2-9446-1F661E58884E}" srcId="{4951C0DB-A134-4CF6-A503-3C88C9888BBF}" destId="{48C01274-80C7-48E4-AF5A-6819780E24A1}" srcOrd="0" destOrd="0" parTransId="{1D006008-EE30-4974-8345-6DAD1FEE3EE6}" sibTransId="{190972EA-13E2-45E8-8D81-09E60DA437DA}"/>
    <dgm:cxn modelId="{68874D2A-7759-4D12-9933-A09D76B8F35F}" type="presOf" srcId="{48C01274-80C7-48E4-AF5A-6819780E24A1}" destId="{CDC64C5C-A78D-4179-8741-BF32BDDB1A96}" srcOrd="0" destOrd="0" presId="urn:microsoft.com/office/officeart/2005/8/layout/radial1"/>
    <dgm:cxn modelId="{716BA12A-1C88-4B69-8D21-362543D209F0}" srcId="{48C01274-80C7-48E4-AF5A-6819780E24A1}" destId="{9E67A60C-2F70-4782-99BA-8203B49B00FC}" srcOrd="0" destOrd="0" parTransId="{C87AFE1D-81AB-450C-8F4E-9C768DCBD3B0}" sibTransId="{B9065A95-9FF6-4134-BD6A-22D660FAC390}"/>
    <dgm:cxn modelId="{835AA832-16C4-4156-A555-A964739FA46B}" type="presOf" srcId="{88E6DC61-DEBC-40B5-AC98-6D1637770D31}" destId="{2D747E1D-DB40-4366-8DBB-09C86B640C7C}" srcOrd="1" destOrd="0" presId="urn:microsoft.com/office/officeart/2005/8/layout/radial1"/>
    <dgm:cxn modelId="{A4FDB636-6457-4C40-BEC6-F771A98F1F7C}" type="presOf" srcId="{F0D045EE-7B96-4C12-A503-84FDBA5F147E}" destId="{90B34658-45CD-4ECA-9B52-9E7D4BB37FC0}" srcOrd="0" destOrd="0" presId="urn:microsoft.com/office/officeart/2005/8/layout/radial1"/>
    <dgm:cxn modelId="{5985563D-B9D9-43A2-A177-E1ADD8E6168F}" type="presOf" srcId="{88E6DC61-DEBC-40B5-AC98-6D1637770D31}" destId="{10F3732C-98DF-45EC-9089-0A0728410F72}" srcOrd="0" destOrd="0" presId="urn:microsoft.com/office/officeart/2005/8/layout/radial1"/>
    <dgm:cxn modelId="{37EF3E5B-E74F-4ECE-9506-BB0C4B216C2A}" type="presOf" srcId="{5CC6A8EE-608C-4313-81BE-F139198ED1DB}" destId="{A0335412-1B1F-4BF5-AA89-44AAAC31B3B2}" srcOrd="1" destOrd="0" presId="urn:microsoft.com/office/officeart/2005/8/layout/radial1"/>
    <dgm:cxn modelId="{C38D955C-466D-46B6-B236-C1C84C2E47F9}" type="presOf" srcId="{666EACBF-1C15-4ACB-8559-5028AEFC0B68}" destId="{6A83A3FA-44A4-4EBE-A6FF-3D1C5585CF8C}" srcOrd="0" destOrd="0" presId="urn:microsoft.com/office/officeart/2005/8/layout/radial1"/>
    <dgm:cxn modelId="{0F8F1478-909A-41D0-9D84-718770B54FCA}" srcId="{48C01274-80C7-48E4-AF5A-6819780E24A1}" destId="{F0D045EE-7B96-4C12-A503-84FDBA5F147E}" srcOrd="3" destOrd="0" parTransId="{88E6DC61-DEBC-40B5-AC98-6D1637770D31}" sibTransId="{40BF1477-7036-4EFD-AA85-D0C7711CBCB1}"/>
    <dgm:cxn modelId="{E9B4A68C-1170-48D3-86F5-048E9316E771}" type="presOf" srcId="{666EACBF-1C15-4ACB-8559-5028AEFC0B68}" destId="{CDEA1F2E-95DC-499E-98D1-DA418BF101EB}" srcOrd="1" destOrd="0" presId="urn:microsoft.com/office/officeart/2005/8/layout/radial1"/>
    <dgm:cxn modelId="{408C039D-183E-4420-A8B1-7CF53627A1B8}" srcId="{48C01274-80C7-48E4-AF5A-6819780E24A1}" destId="{D232857E-98BA-426B-A22B-C0AE3BBC0DB7}" srcOrd="2" destOrd="0" parTransId="{5CC6A8EE-608C-4313-81BE-F139198ED1DB}" sibTransId="{C92B7B4A-94E3-41FA-B8B2-45264714EC15}"/>
    <dgm:cxn modelId="{D1CDF6A5-D614-49F8-8645-9C6745D05D4C}" type="presOf" srcId="{B836E394-F806-4DEC-A654-7C9DC251173D}" destId="{69245C20-2D34-46E1-A03A-DF9D589DA707}" srcOrd="0" destOrd="0" presId="urn:microsoft.com/office/officeart/2005/8/layout/radial1"/>
    <dgm:cxn modelId="{7CBFDFAB-E4F4-449A-9180-AA573FC09E0E}" srcId="{48C01274-80C7-48E4-AF5A-6819780E24A1}" destId="{B836E394-F806-4DEC-A654-7C9DC251173D}" srcOrd="1" destOrd="0" parTransId="{666EACBF-1C15-4ACB-8559-5028AEFC0B68}" sibTransId="{9BC1D353-03D7-4E8C-BE3C-DED1E180D614}"/>
    <dgm:cxn modelId="{186A74B7-F08F-4E69-BE2F-15FD8C529B23}" type="presOf" srcId="{5CC6A8EE-608C-4313-81BE-F139198ED1DB}" destId="{C24F658A-73B3-4D4B-A504-BA970EEF8BFD}" srcOrd="0" destOrd="0" presId="urn:microsoft.com/office/officeart/2005/8/layout/radial1"/>
    <dgm:cxn modelId="{4A9B81BB-580D-423E-9DD0-E2216EBA42A1}" type="presOf" srcId="{9E67A60C-2F70-4782-99BA-8203B49B00FC}" destId="{3A9584FE-2812-4087-A7DE-A5E4F28AFE93}" srcOrd="0" destOrd="0" presId="urn:microsoft.com/office/officeart/2005/8/layout/radial1"/>
    <dgm:cxn modelId="{BAD638D6-B41C-4EDD-9050-67FF45D5CD80}" type="presOf" srcId="{C87AFE1D-81AB-450C-8F4E-9C768DCBD3B0}" destId="{76197C16-DE23-4D00-8EDE-8052CA564E30}" srcOrd="1" destOrd="0" presId="urn:microsoft.com/office/officeart/2005/8/layout/radial1"/>
    <dgm:cxn modelId="{E07D7BE7-9E44-4BB2-B2DE-F6713AD7C826}" type="presOf" srcId="{C87AFE1D-81AB-450C-8F4E-9C768DCBD3B0}" destId="{4F683E72-6890-43EE-96DF-B21318AD14FF}" srcOrd="0" destOrd="0" presId="urn:microsoft.com/office/officeart/2005/8/layout/radial1"/>
    <dgm:cxn modelId="{F2ECA0EE-F2C9-4283-9019-7D70C5C630B5}" type="presOf" srcId="{4951C0DB-A134-4CF6-A503-3C88C9888BBF}" destId="{8F258730-762D-490F-9F96-F4B1D8E01365}" srcOrd="0" destOrd="0" presId="urn:microsoft.com/office/officeart/2005/8/layout/radial1"/>
    <dgm:cxn modelId="{F394F1FD-7493-47DE-90C5-6BFBC3D6E20C}" type="presOf" srcId="{D232857E-98BA-426B-A22B-C0AE3BBC0DB7}" destId="{3E834DDC-2015-4DD7-939A-DD841D27B573}" srcOrd="0" destOrd="0" presId="urn:microsoft.com/office/officeart/2005/8/layout/radial1"/>
    <dgm:cxn modelId="{78445D7C-26AA-4605-8C15-B6552C6BDEEF}" type="presParOf" srcId="{8F258730-762D-490F-9F96-F4B1D8E01365}" destId="{CDC64C5C-A78D-4179-8741-BF32BDDB1A96}" srcOrd="0" destOrd="0" presId="urn:microsoft.com/office/officeart/2005/8/layout/radial1"/>
    <dgm:cxn modelId="{B330F6F2-945E-423F-B3F1-3D612D76ABA1}" type="presParOf" srcId="{8F258730-762D-490F-9F96-F4B1D8E01365}" destId="{4F683E72-6890-43EE-96DF-B21318AD14FF}" srcOrd="1" destOrd="0" presId="urn:microsoft.com/office/officeart/2005/8/layout/radial1"/>
    <dgm:cxn modelId="{B40E02FC-538B-4EA3-A639-A32B54019FDF}" type="presParOf" srcId="{4F683E72-6890-43EE-96DF-B21318AD14FF}" destId="{76197C16-DE23-4D00-8EDE-8052CA564E30}" srcOrd="0" destOrd="0" presId="urn:microsoft.com/office/officeart/2005/8/layout/radial1"/>
    <dgm:cxn modelId="{091903AA-D195-45C0-94E3-E8EE78960950}" type="presParOf" srcId="{8F258730-762D-490F-9F96-F4B1D8E01365}" destId="{3A9584FE-2812-4087-A7DE-A5E4F28AFE93}" srcOrd="2" destOrd="0" presId="urn:microsoft.com/office/officeart/2005/8/layout/radial1"/>
    <dgm:cxn modelId="{A7498613-6326-484A-8057-642E5D1F0459}" type="presParOf" srcId="{8F258730-762D-490F-9F96-F4B1D8E01365}" destId="{6A83A3FA-44A4-4EBE-A6FF-3D1C5585CF8C}" srcOrd="3" destOrd="0" presId="urn:microsoft.com/office/officeart/2005/8/layout/radial1"/>
    <dgm:cxn modelId="{52C9731F-3F8E-4B73-A4B2-ECC587F277BD}" type="presParOf" srcId="{6A83A3FA-44A4-4EBE-A6FF-3D1C5585CF8C}" destId="{CDEA1F2E-95DC-499E-98D1-DA418BF101EB}" srcOrd="0" destOrd="0" presId="urn:microsoft.com/office/officeart/2005/8/layout/radial1"/>
    <dgm:cxn modelId="{A9698ADD-75FD-40F0-9A8F-61B8A6BA05B1}" type="presParOf" srcId="{8F258730-762D-490F-9F96-F4B1D8E01365}" destId="{69245C20-2D34-46E1-A03A-DF9D589DA707}" srcOrd="4" destOrd="0" presId="urn:microsoft.com/office/officeart/2005/8/layout/radial1"/>
    <dgm:cxn modelId="{CBF844BD-C2C6-4CFC-8C5E-E969AC460C6A}" type="presParOf" srcId="{8F258730-762D-490F-9F96-F4B1D8E01365}" destId="{C24F658A-73B3-4D4B-A504-BA970EEF8BFD}" srcOrd="5" destOrd="0" presId="urn:microsoft.com/office/officeart/2005/8/layout/radial1"/>
    <dgm:cxn modelId="{FB5A66C9-2BC0-4594-BF1E-F28D4266317F}" type="presParOf" srcId="{C24F658A-73B3-4D4B-A504-BA970EEF8BFD}" destId="{A0335412-1B1F-4BF5-AA89-44AAAC31B3B2}" srcOrd="0" destOrd="0" presId="urn:microsoft.com/office/officeart/2005/8/layout/radial1"/>
    <dgm:cxn modelId="{74F9CA08-929D-41E1-92E0-926CF6DE206A}" type="presParOf" srcId="{8F258730-762D-490F-9F96-F4B1D8E01365}" destId="{3E834DDC-2015-4DD7-939A-DD841D27B573}" srcOrd="6" destOrd="0" presId="urn:microsoft.com/office/officeart/2005/8/layout/radial1"/>
    <dgm:cxn modelId="{71D2E33F-13AB-442A-BF07-A4D582B8327F}" type="presParOf" srcId="{8F258730-762D-490F-9F96-F4B1D8E01365}" destId="{10F3732C-98DF-45EC-9089-0A0728410F72}" srcOrd="7" destOrd="0" presId="urn:microsoft.com/office/officeart/2005/8/layout/radial1"/>
    <dgm:cxn modelId="{43FE9DD4-6851-4EF4-BF00-E138FB5C28C6}" type="presParOf" srcId="{10F3732C-98DF-45EC-9089-0A0728410F72}" destId="{2D747E1D-DB40-4366-8DBB-09C86B640C7C}" srcOrd="0" destOrd="0" presId="urn:microsoft.com/office/officeart/2005/8/layout/radial1"/>
    <dgm:cxn modelId="{6F72B3CD-D229-4E08-9981-D41E8ED540A8}" type="presParOf" srcId="{8F258730-762D-490F-9F96-F4B1D8E01365}" destId="{90B34658-45CD-4ECA-9B52-9E7D4BB37FC0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335F73-F889-4126-8DD6-E00B265DB278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ADAABB-2C34-4F08-90CA-E92AD02EDA38}">
      <dgm:prSet phldrT="[Text]" phldr="0"/>
      <dgm:spPr/>
      <dgm:t>
        <a:bodyPr/>
        <a:lstStyle/>
        <a:p>
          <a:r>
            <a:rPr lang="en-US" dirty="0"/>
            <a:t>Potential Strength</a:t>
          </a:r>
        </a:p>
      </dgm:t>
    </dgm:pt>
    <dgm:pt modelId="{D63A86E0-5547-489B-A1A5-487665033F0B}" type="parTrans" cxnId="{A980327D-04FD-45DB-8D87-69F8B13EE33A}">
      <dgm:prSet/>
      <dgm:spPr/>
      <dgm:t>
        <a:bodyPr/>
        <a:lstStyle/>
        <a:p>
          <a:endParaRPr lang="en-US"/>
        </a:p>
      </dgm:t>
    </dgm:pt>
    <dgm:pt modelId="{F52131F7-A30E-4DBB-B03C-F6A60CEFD436}" type="sibTrans" cxnId="{A980327D-04FD-45DB-8D87-69F8B13EE33A}">
      <dgm:prSet/>
      <dgm:spPr/>
      <dgm:t>
        <a:bodyPr/>
        <a:lstStyle/>
        <a:p>
          <a:endParaRPr lang="en-US"/>
        </a:p>
      </dgm:t>
    </dgm:pt>
    <dgm:pt modelId="{1C5648F5-E585-4D3F-AAF2-2A748D91D3F9}">
      <dgm:prSet phldrT="[Text]"/>
      <dgm:spPr/>
      <dgm:t>
        <a:bodyPr/>
        <a:lstStyle/>
        <a:p>
          <a:r>
            <a:rPr lang="en-US" dirty="0"/>
            <a:t>Culturally responsive activities</a:t>
          </a:r>
        </a:p>
      </dgm:t>
    </dgm:pt>
    <dgm:pt modelId="{0F48F490-0AA4-44DB-9EED-B2535CA40F6A}" type="parTrans" cxnId="{20C6A8B6-1221-4FCE-9C71-AC5789FA5A81}">
      <dgm:prSet/>
      <dgm:spPr/>
      <dgm:t>
        <a:bodyPr/>
        <a:lstStyle/>
        <a:p>
          <a:endParaRPr lang="en-US"/>
        </a:p>
      </dgm:t>
    </dgm:pt>
    <dgm:pt modelId="{41F95683-D859-47A8-8FEF-FD2E4202807C}" type="sibTrans" cxnId="{20C6A8B6-1221-4FCE-9C71-AC5789FA5A81}">
      <dgm:prSet/>
      <dgm:spPr/>
      <dgm:t>
        <a:bodyPr/>
        <a:lstStyle/>
        <a:p>
          <a:endParaRPr lang="en-US"/>
        </a:p>
      </dgm:t>
    </dgm:pt>
    <dgm:pt modelId="{D7075BE1-15AD-4C79-9E8A-92B3F056231C}">
      <dgm:prSet phldrT="[Text]"/>
      <dgm:spPr/>
      <dgm:t>
        <a:bodyPr/>
        <a:lstStyle/>
        <a:p>
          <a:pPr>
            <a:buNone/>
          </a:pPr>
          <a:r>
            <a:rPr lang="en-US" dirty="0"/>
            <a:t>Community relationships</a:t>
          </a:r>
        </a:p>
      </dgm:t>
    </dgm:pt>
    <dgm:pt modelId="{F7E6DB1E-1959-4C6E-8EAD-346EE4D6874D}" type="parTrans" cxnId="{5A3E4F8F-2230-4E4E-9EAB-DD59D3A20595}">
      <dgm:prSet/>
      <dgm:spPr/>
      <dgm:t>
        <a:bodyPr/>
        <a:lstStyle/>
        <a:p>
          <a:endParaRPr lang="en-US"/>
        </a:p>
      </dgm:t>
    </dgm:pt>
    <dgm:pt modelId="{998C6F25-93F7-4516-AB09-7E6227A193C9}" type="sibTrans" cxnId="{5A3E4F8F-2230-4E4E-9EAB-DD59D3A20595}">
      <dgm:prSet/>
      <dgm:spPr/>
      <dgm:t>
        <a:bodyPr/>
        <a:lstStyle/>
        <a:p>
          <a:endParaRPr lang="en-US"/>
        </a:p>
      </dgm:t>
    </dgm:pt>
    <dgm:pt modelId="{385F9624-0AD7-4B95-A15D-BC10192FE206}">
      <dgm:prSet phldrT="[Text]" phldr="0"/>
      <dgm:spPr/>
      <dgm:t>
        <a:bodyPr/>
        <a:lstStyle/>
        <a:p>
          <a:r>
            <a:rPr lang="en-US" dirty="0"/>
            <a:t>Points Requiring Evaluation</a:t>
          </a:r>
        </a:p>
      </dgm:t>
    </dgm:pt>
    <dgm:pt modelId="{406D0DF0-9DD1-4DF9-BDDD-4FE0CA54BCE5}" type="parTrans" cxnId="{333938F7-7133-4E64-81A4-778681718BAD}">
      <dgm:prSet/>
      <dgm:spPr/>
      <dgm:t>
        <a:bodyPr/>
        <a:lstStyle/>
        <a:p>
          <a:endParaRPr lang="en-US"/>
        </a:p>
      </dgm:t>
    </dgm:pt>
    <dgm:pt modelId="{3D8B32E6-2680-41D0-8FC5-A850A58F73C8}" type="sibTrans" cxnId="{333938F7-7133-4E64-81A4-778681718BAD}">
      <dgm:prSet/>
      <dgm:spPr/>
      <dgm:t>
        <a:bodyPr/>
        <a:lstStyle/>
        <a:p>
          <a:endParaRPr lang="en-US"/>
        </a:p>
      </dgm:t>
    </dgm:pt>
    <dgm:pt modelId="{07F055DF-08D4-437E-96A0-4CF13CFFA75C}">
      <dgm:prSet phldrT="[Text]"/>
      <dgm:spPr/>
      <dgm:t>
        <a:bodyPr/>
        <a:lstStyle/>
        <a:p>
          <a:pPr>
            <a:buNone/>
          </a:pPr>
          <a:r>
            <a:rPr lang="en-US" dirty="0"/>
            <a:t>Residents' individual experiences</a:t>
          </a:r>
        </a:p>
      </dgm:t>
    </dgm:pt>
    <dgm:pt modelId="{41C280AA-2B7E-42A6-A07C-70AA7DDD31FA}" type="parTrans" cxnId="{19DF724D-94BE-4FA6-BFD7-F9069B014298}">
      <dgm:prSet/>
      <dgm:spPr/>
      <dgm:t>
        <a:bodyPr/>
        <a:lstStyle/>
        <a:p>
          <a:endParaRPr lang="en-US"/>
        </a:p>
      </dgm:t>
    </dgm:pt>
    <dgm:pt modelId="{1C8E7C1E-5F6F-4340-B441-7279666C2B7C}" type="sibTrans" cxnId="{19DF724D-94BE-4FA6-BFD7-F9069B014298}">
      <dgm:prSet/>
      <dgm:spPr/>
      <dgm:t>
        <a:bodyPr/>
        <a:lstStyle/>
        <a:p>
          <a:endParaRPr lang="en-US"/>
        </a:p>
      </dgm:t>
    </dgm:pt>
    <dgm:pt modelId="{171581A5-9117-4224-94CF-1F8CA0DC11A1}">
      <dgm:prSet phldrT="[Text]"/>
      <dgm:spPr/>
      <dgm:t>
        <a:bodyPr/>
        <a:lstStyle/>
        <a:p>
          <a:pPr>
            <a:buNone/>
          </a:pPr>
          <a:r>
            <a:rPr lang="en-US" dirty="0"/>
            <a:t>Long-term outcomes</a:t>
          </a:r>
        </a:p>
      </dgm:t>
    </dgm:pt>
    <dgm:pt modelId="{58929CD0-5EF8-408B-BC95-7451038D207E}" type="parTrans" cxnId="{C95E0B92-3357-44B5-8E28-F38BEEEFA712}">
      <dgm:prSet/>
      <dgm:spPr/>
      <dgm:t>
        <a:bodyPr/>
        <a:lstStyle/>
        <a:p>
          <a:endParaRPr lang="en-US"/>
        </a:p>
      </dgm:t>
    </dgm:pt>
    <dgm:pt modelId="{8C927B48-0658-40E9-B4AC-50E86B078811}" type="sibTrans" cxnId="{C95E0B92-3357-44B5-8E28-F38BEEEFA712}">
      <dgm:prSet/>
      <dgm:spPr/>
      <dgm:t>
        <a:bodyPr/>
        <a:lstStyle/>
        <a:p>
          <a:endParaRPr lang="en-US"/>
        </a:p>
      </dgm:t>
    </dgm:pt>
    <dgm:pt modelId="{9D84AFF3-201E-408B-853B-19FD2B9109A4}">
      <dgm:prSet phldrT="[Text]"/>
      <dgm:spPr/>
      <dgm:t>
        <a:bodyPr/>
        <a:lstStyle/>
        <a:p>
          <a:pPr>
            <a:buNone/>
          </a:pPr>
          <a:r>
            <a:rPr lang="en-US" dirty="0" err="1"/>
            <a:t>Personalised</a:t>
          </a:r>
          <a:r>
            <a:rPr lang="en-US" dirty="0"/>
            <a:t> support</a:t>
          </a:r>
        </a:p>
      </dgm:t>
    </dgm:pt>
    <dgm:pt modelId="{1F2E0C04-15D2-455B-9CAA-1843BB27DF3D}" type="parTrans" cxnId="{F295B19F-DF9E-4AEF-AFE9-37B3800D4EAA}">
      <dgm:prSet/>
      <dgm:spPr/>
      <dgm:t>
        <a:bodyPr/>
        <a:lstStyle/>
        <a:p>
          <a:endParaRPr lang="en-US"/>
        </a:p>
      </dgm:t>
    </dgm:pt>
    <dgm:pt modelId="{23EF4EC4-C05B-41C9-AC2B-17462C8500B2}" type="sibTrans" cxnId="{F295B19F-DF9E-4AEF-AFE9-37B3800D4EAA}">
      <dgm:prSet/>
      <dgm:spPr/>
      <dgm:t>
        <a:bodyPr/>
        <a:lstStyle/>
        <a:p>
          <a:endParaRPr lang="en-US"/>
        </a:p>
      </dgm:t>
    </dgm:pt>
    <dgm:pt modelId="{D65B716B-7007-4F8F-B10B-E8739331D335}">
      <dgm:prSet phldrT="[Text]"/>
      <dgm:spPr/>
      <dgm:t>
        <a:bodyPr/>
        <a:lstStyle/>
        <a:p>
          <a:pPr>
            <a:buNone/>
          </a:pPr>
          <a:r>
            <a:rPr lang="en-US" dirty="0"/>
            <a:t>Staffing and implementation capacity</a:t>
          </a:r>
        </a:p>
      </dgm:t>
    </dgm:pt>
    <dgm:pt modelId="{6AF477F5-0EB9-47C1-8E50-3EAC556AC76F}" type="parTrans" cxnId="{0EB4B85E-A8DE-4C3E-9810-73DC76C0CD46}">
      <dgm:prSet/>
      <dgm:spPr/>
      <dgm:t>
        <a:bodyPr/>
        <a:lstStyle/>
        <a:p>
          <a:endParaRPr lang="en-US"/>
        </a:p>
      </dgm:t>
    </dgm:pt>
    <dgm:pt modelId="{176724E6-C2B7-455F-BE79-6C38AC77A37D}" type="sibTrans" cxnId="{0EB4B85E-A8DE-4C3E-9810-73DC76C0CD46}">
      <dgm:prSet/>
      <dgm:spPr/>
      <dgm:t>
        <a:bodyPr/>
        <a:lstStyle/>
        <a:p>
          <a:endParaRPr lang="en-US"/>
        </a:p>
      </dgm:t>
    </dgm:pt>
    <dgm:pt modelId="{8040D3CA-E9D6-4159-A02E-A0C2084FB451}" type="pres">
      <dgm:prSet presAssocID="{F8335F73-F889-4126-8DD6-E00B265DB27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B35F95C-9404-40AE-B03C-B20303A1B8D5}" type="pres">
      <dgm:prSet presAssocID="{78ADAABB-2C34-4F08-90CA-E92AD02EDA38}" presName="root" presStyleCnt="0"/>
      <dgm:spPr/>
    </dgm:pt>
    <dgm:pt modelId="{FDEAC670-EFD8-447A-846B-FF66636E3E21}" type="pres">
      <dgm:prSet presAssocID="{78ADAABB-2C34-4F08-90CA-E92AD02EDA38}" presName="rootComposite" presStyleCnt="0"/>
      <dgm:spPr/>
    </dgm:pt>
    <dgm:pt modelId="{2E9FFACD-F3CD-43F4-BA5B-D1BEA1335597}" type="pres">
      <dgm:prSet presAssocID="{78ADAABB-2C34-4F08-90CA-E92AD02EDA38}" presName="rootText" presStyleLbl="node1" presStyleIdx="0" presStyleCnt="2"/>
      <dgm:spPr/>
    </dgm:pt>
    <dgm:pt modelId="{F9AE706B-AB6B-4006-BBAA-CDB474C489C0}" type="pres">
      <dgm:prSet presAssocID="{78ADAABB-2C34-4F08-90CA-E92AD02EDA38}" presName="rootConnector" presStyleLbl="node1" presStyleIdx="0" presStyleCnt="2"/>
      <dgm:spPr/>
    </dgm:pt>
    <dgm:pt modelId="{51BC02EA-8E98-4434-9249-69CF18DB553A}" type="pres">
      <dgm:prSet presAssocID="{78ADAABB-2C34-4F08-90CA-E92AD02EDA38}" presName="childShape" presStyleCnt="0"/>
      <dgm:spPr/>
    </dgm:pt>
    <dgm:pt modelId="{399388B4-D42D-4674-ADEB-82F2AF2A59AD}" type="pres">
      <dgm:prSet presAssocID="{0F48F490-0AA4-44DB-9EED-B2535CA40F6A}" presName="Name13" presStyleLbl="parChTrans1D2" presStyleIdx="0" presStyleCnt="6"/>
      <dgm:spPr/>
    </dgm:pt>
    <dgm:pt modelId="{5268DB11-820E-4D59-A56F-5F762BF82002}" type="pres">
      <dgm:prSet presAssocID="{1C5648F5-E585-4D3F-AAF2-2A748D91D3F9}" presName="childText" presStyleLbl="bgAcc1" presStyleIdx="0" presStyleCnt="6">
        <dgm:presLayoutVars>
          <dgm:bulletEnabled val="1"/>
        </dgm:presLayoutVars>
      </dgm:prSet>
      <dgm:spPr/>
    </dgm:pt>
    <dgm:pt modelId="{73822926-BC22-4D83-89D7-CF0ADAE0058D}" type="pres">
      <dgm:prSet presAssocID="{F7E6DB1E-1959-4C6E-8EAD-346EE4D6874D}" presName="Name13" presStyleLbl="parChTrans1D2" presStyleIdx="1" presStyleCnt="6"/>
      <dgm:spPr/>
    </dgm:pt>
    <dgm:pt modelId="{9E33EB42-4EEB-4951-908F-C7B8D2BC1C5C}" type="pres">
      <dgm:prSet presAssocID="{D7075BE1-15AD-4C79-9E8A-92B3F056231C}" presName="childText" presStyleLbl="bgAcc1" presStyleIdx="1" presStyleCnt="6">
        <dgm:presLayoutVars>
          <dgm:bulletEnabled val="1"/>
        </dgm:presLayoutVars>
      </dgm:prSet>
      <dgm:spPr/>
    </dgm:pt>
    <dgm:pt modelId="{BE1ED82F-B5E7-417E-9DD4-3AE5167AAC5C}" type="pres">
      <dgm:prSet presAssocID="{1F2E0C04-15D2-455B-9CAA-1843BB27DF3D}" presName="Name13" presStyleLbl="parChTrans1D2" presStyleIdx="2" presStyleCnt="6"/>
      <dgm:spPr/>
    </dgm:pt>
    <dgm:pt modelId="{BDC746F8-790B-48A1-A0CD-989BEC9261A7}" type="pres">
      <dgm:prSet presAssocID="{9D84AFF3-201E-408B-853B-19FD2B9109A4}" presName="childText" presStyleLbl="bgAcc1" presStyleIdx="2" presStyleCnt="6">
        <dgm:presLayoutVars>
          <dgm:bulletEnabled val="1"/>
        </dgm:presLayoutVars>
      </dgm:prSet>
      <dgm:spPr/>
    </dgm:pt>
    <dgm:pt modelId="{DC1D3420-E5E9-475D-B951-DD11C743F3F4}" type="pres">
      <dgm:prSet presAssocID="{385F9624-0AD7-4B95-A15D-BC10192FE206}" presName="root" presStyleCnt="0"/>
      <dgm:spPr/>
    </dgm:pt>
    <dgm:pt modelId="{161AE46F-A530-4CD7-A344-0C01F6537FE5}" type="pres">
      <dgm:prSet presAssocID="{385F9624-0AD7-4B95-A15D-BC10192FE206}" presName="rootComposite" presStyleCnt="0"/>
      <dgm:spPr/>
    </dgm:pt>
    <dgm:pt modelId="{7EC6A834-E9D0-4CDD-B4D8-E47C25753BA8}" type="pres">
      <dgm:prSet presAssocID="{385F9624-0AD7-4B95-A15D-BC10192FE206}" presName="rootText" presStyleLbl="node1" presStyleIdx="1" presStyleCnt="2"/>
      <dgm:spPr/>
    </dgm:pt>
    <dgm:pt modelId="{5CF19A6D-42A9-4BEE-8A74-3B8C129ED696}" type="pres">
      <dgm:prSet presAssocID="{385F9624-0AD7-4B95-A15D-BC10192FE206}" presName="rootConnector" presStyleLbl="node1" presStyleIdx="1" presStyleCnt="2"/>
      <dgm:spPr/>
    </dgm:pt>
    <dgm:pt modelId="{78377790-CEDD-46CB-98DE-DDAD1BAEF047}" type="pres">
      <dgm:prSet presAssocID="{385F9624-0AD7-4B95-A15D-BC10192FE206}" presName="childShape" presStyleCnt="0"/>
      <dgm:spPr/>
    </dgm:pt>
    <dgm:pt modelId="{DD60E60F-906C-464F-A6EB-DB266FDB68BE}" type="pres">
      <dgm:prSet presAssocID="{41C280AA-2B7E-42A6-A07C-70AA7DDD31FA}" presName="Name13" presStyleLbl="parChTrans1D2" presStyleIdx="3" presStyleCnt="6"/>
      <dgm:spPr/>
    </dgm:pt>
    <dgm:pt modelId="{E179A99E-7D5B-4965-BCEC-E8F2E0767B4F}" type="pres">
      <dgm:prSet presAssocID="{07F055DF-08D4-437E-96A0-4CF13CFFA75C}" presName="childText" presStyleLbl="bgAcc1" presStyleIdx="3" presStyleCnt="6">
        <dgm:presLayoutVars>
          <dgm:bulletEnabled val="1"/>
        </dgm:presLayoutVars>
      </dgm:prSet>
      <dgm:spPr/>
    </dgm:pt>
    <dgm:pt modelId="{956FC092-2376-4E38-B69B-B5E49FF1C13F}" type="pres">
      <dgm:prSet presAssocID="{58929CD0-5EF8-408B-BC95-7451038D207E}" presName="Name13" presStyleLbl="parChTrans1D2" presStyleIdx="4" presStyleCnt="6"/>
      <dgm:spPr/>
    </dgm:pt>
    <dgm:pt modelId="{FE4A5511-831B-4624-A8BB-EEAD5867D1ED}" type="pres">
      <dgm:prSet presAssocID="{171581A5-9117-4224-94CF-1F8CA0DC11A1}" presName="childText" presStyleLbl="bgAcc1" presStyleIdx="4" presStyleCnt="6">
        <dgm:presLayoutVars>
          <dgm:bulletEnabled val="1"/>
        </dgm:presLayoutVars>
      </dgm:prSet>
      <dgm:spPr/>
    </dgm:pt>
    <dgm:pt modelId="{6D0D2A3E-866F-4D45-B7DC-876877D0C27F}" type="pres">
      <dgm:prSet presAssocID="{6AF477F5-0EB9-47C1-8E50-3EAC556AC76F}" presName="Name13" presStyleLbl="parChTrans1D2" presStyleIdx="5" presStyleCnt="6"/>
      <dgm:spPr/>
    </dgm:pt>
    <dgm:pt modelId="{F7134DA6-97B3-440D-8AB4-91146EFB6592}" type="pres">
      <dgm:prSet presAssocID="{D65B716B-7007-4F8F-B10B-E8739331D335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8A9EF804-7406-4F16-9D37-1990556B0BF1}" type="presOf" srcId="{171581A5-9117-4224-94CF-1F8CA0DC11A1}" destId="{FE4A5511-831B-4624-A8BB-EEAD5867D1ED}" srcOrd="0" destOrd="0" presId="urn:microsoft.com/office/officeart/2005/8/layout/hierarchy3"/>
    <dgm:cxn modelId="{B0C6420D-DF50-47B1-BE4E-F4D03FD872A2}" type="presOf" srcId="{D7075BE1-15AD-4C79-9E8A-92B3F056231C}" destId="{9E33EB42-4EEB-4951-908F-C7B8D2BC1C5C}" srcOrd="0" destOrd="0" presId="urn:microsoft.com/office/officeart/2005/8/layout/hierarchy3"/>
    <dgm:cxn modelId="{070DD722-0626-48AA-A847-97D0C8E6FC8D}" type="presOf" srcId="{385F9624-0AD7-4B95-A15D-BC10192FE206}" destId="{7EC6A834-E9D0-4CDD-B4D8-E47C25753BA8}" srcOrd="0" destOrd="0" presId="urn:microsoft.com/office/officeart/2005/8/layout/hierarchy3"/>
    <dgm:cxn modelId="{CEB67426-10E1-447F-9486-CE74055F3257}" type="presOf" srcId="{F7E6DB1E-1959-4C6E-8EAD-346EE4D6874D}" destId="{73822926-BC22-4D83-89D7-CF0ADAE0058D}" srcOrd="0" destOrd="0" presId="urn:microsoft.com/office/officeart/2005/8/layout/hierarchy3"/>
    <dgm:cxn modelId="{63D6B726-53E2-4B31-82DB-3C2C2C54E4E8}" type="presOf" srcId="{D65B716B-7007-4F8F-B10B-E8739331D335}" destId="{F7134DA6-97B3-440D-8AB4-91146EFB6592}" srcOrd="0" destOrd="0" presId="urn:microsoft.com/office/officeart/2005/8/layout/hierarchy3"/>
    <dgm:cxn modelId="{62B5A935-4C8E-48E9-A99C-8620B964C3F3}" type="presOf" srcId="{1F2E0C04-15D2-455B-9CAA-1843BB27DF3D}" destId="{BE1ED82F-B5E7-417E-9DD4-3AE5167AAC5C}" srcOrd="0" destOrd="0" presId="urn:microsoft.com/office/officeart/2005/8/layout/hierarchy3"/>
    <dgm:cxn modelId="{A033C636-06B1-4F58-9D74-3291EAE43B2A}" type="presOf" srcId="{F8335F73-F889-4126-8DD6-E00B265DB278}" destId="{8040D3CA-E9D6-4159-A02E-A0C2084FB451}" srcOrd="0" destOrd="0" presId="urn:microsoft.com/office/officeart/2005/8/layout/hierarchy3"/>
    <dgm:cxn modelId="{47AE304C-075F-4E0D-8CCA-CD0B54928AFB}" type="presOf" srcId="{9D84AFF3-201E-408B-853B-19FD2B9109A4}" destId="{BDC746F8-790B-48A1-A0CD-989BEC9261A7}" srcOrd="0" destOrd="0" presId="urn:microsoft.com/office/officeart/2005/8/layout/hierarchy3"/>
    <dgm:cxn modelId="{19DF724D-94BE-4FA6-BFD7-F9069B014298}" srcId="{385F9624-0AD7-4B95-A15D-BC10192FE206}" destId="{07F055DF-08D4-437E-96A0-4CF13CFFA75C}" srcOrd="0" destOrd="0" parTransId="{41C280AA-2B7E-42A6-A07C-70AA7DDD31FA}" sibTransId="{1C8E7C1E-5F6F-4340-B441-7279666C2B7C}"/>
    <dgm:cxn modelId="{A209884D-5922-4481-A113-04379B7D6F7E}" type="presOf" srcId="{385F9624-0AD7-4B95-A15D-BC10192FE206}" destId="{5CF19A6D-42A9-4BEE-8A74-3B8C129ED696}" srcOrd="1" destOrd="0" presId="urn:microsoft.com/office/officeart/2005/8/layout/hierarchy3"/>
    <dgm:cxn modelId="{0EB4B85E-A8DE-4C3E-9810-73DC76C0CD46}" srcId="{385F9624-0AD7-4B95-A15D-BC10192FE206}" destId="{D65B716B-7007-4F8F-B10B-E8739331D335}" srcOrd="2" destOrd="0" parTransId="{6AF477F5-0EB9-47C1-8E50-3EAC556AC76F}" sibTransId="{176724E6-C2B7-455F-BE79-6C38AC77A37D}"/>
    <dgm:cxn modelId="{A980327D-04FD-45DB-8D87-69F8B13EE33A}" srcId="{F8335F73-F889-4126-8DD6-E00B265DB278}" destId="{78ADAABB-2C34-4F08-90CA-E92AD02EDA38}" srcOrd="0" destOrd="0" parTransId="{D63A86E0-5547-489B-A1A5-487665033F0B}" sibTransId="{F52131F7-A30E-4DBB-B03C-F6A60CEFD436}"/>
    <dgm:cxn modelId="{872B8280-CAE2-49CC-8671-83052049CCD2}" type="presOf" srcId="{58929CD0-5EF8-408B-BC95-7451038D207E}" destId="{956FC092-2376-4E38-B69B-B5E49FF1C13F}" srcOrd="0" destOrd="0" presId="urn:microsoft.com/office/officeart/2005/8/layout/hierarchy3"/>
    <dgm:cxn modelId="{5A3E4F8F-2230-4E4E-9EAB-DD59D3A20595}" srcId="{78ADAABB-2C34-4F08-90CA-E92AD02EDA38}" destId="{D7075BE1-15AD-4C79-9E8A-92B3F056231C}" srcOrd="1" destOrd="0" parTransId="{F7E6DB1E-1959-4C6E-8EAD-346EE4D6874D}" sibTransId="{998C6F25-93F7-4516-AB09-7E6227A193C9}"/>
    <dgm:cxn modelId="{C95E0B92-3357-44B5-8E28-F38BEEEFA712}" srcId="{385F9624-0AD7-4B95-A15D-BC10192FE206}" destId="{171581A5-9117-4224-94CF-1F8CA0DC11A1}" srcOrd="1" destOrd="0" parTransId="{58929CD0-5EF8-408B-BC95-7451038D207E}" sibTransId="{8C927B48-0658-40E9-B4AC-50E86B078811}"/>
    <dgm:cxn modelId="{BC45BB94-A86A-48E0-B915-8939ACE28983}" type="presOf" srcId="{41C280AA-2B7E-42A6-A07C-70AA7DDD31FA}" destId="{DD60E60F-906C-464F-A6EB-DB266FDB68BE}" srcOrd="0" destOrd="0" presId="urn:microsoft.com/office/officeart/2005/8/layout/hierarchy3"/>
    <dgm:cxn modelId="{F295B19F-DF9E-4AEF-AFE9-37B3800D4EAA}" srcId="{78ADAABB-2C34-4F08-90CA-E92AD02EDA38}" destId="{9D84AFF3-201E-408B-853B-19FD2B9109A4}" srcOrd="2" destOrd="0" parTransId="{1F2E0C04-15D2-455B-9CAA-1843BB27DF3D}" sibTransId="{23EF4EC4-C05B-41C9-AC2B-17462C8500B2}"/>
    <dgm:cxn modelId="{20C6A8B6-1221-4FCE-9C71-AC5789FA5A81}" srcId="{78ADAABB-2C34-4F08-90CA-E92AD02EDA38}" destId="{1C5648F5-E585-4D3F-AAF2-2A748D91D3F9}" srcOrd="0" destOrd="0" parTransId="{0F48F490-0AA4-44DB-9EED-B2535CA40F6A}" sibTransId="{41F95683-D859-47A8-8FEF-FD2E4202807C}"/>
    <dgm:cxn modelId="{623D5BB8-B1A8-45CC-939B-0A8D80FCD095}" type="presOf" srcId="{1C5648F5-E585-4D3F-AAF2-2A748D91D3F9}" destId="{5268DB11-820E-4D59-A56F-5F762BF82002}" srcOrd="0" destOrd="0" presId="urn:microsoft.com/office/officeart/2005/8/layout/hierarchy3"/>
    <dgm:cxn modelId="{B044F2C1-7005-4A22-8CBC-EAAE64685FF0}" type="presOf" srcId="{78ADAABB-2C34-4F08-90CA-E92AD02EDA38}" destId="{2E9FFACD-F3CD-43F4-BA5B-D1BEA1335597}" srcOrd="0" destOrd="0" presId="urn:microsoft.com/office/officeart/2005/8/layout/hierarchy3"/>
    <dgm:cxn modelId="{98CAEBE9-8119-4690-94E7-63E39FE7257B}" type="presOf" srcId="{78ADAABB-2C34-4F08-90CA-E92AD02EDA38}" destId="{F9AE706B-AB6B-4006-BBAA-CDB474C489C0}" srcOrd="1" destOrd="0" presId="urn:microsoft.com/office/officeart/2005/8/layout/hierarchy3"/>
    <dgm:cxn modelId="{D36057F4-CD67-44CA-89EA-4AD906DD665C}" type="presOf" srcId="{07F055DF-08D4-437E-96A0-4CF13CFFA75C}" destId="{E179A99E-7D5B-4965-BCEC-E8F2E0767B4F}" srcOrd="0" destOrd="0" presId="urn:microsoft.com/office/officeart/2005/8/layout/hierarchy3"/>
    <dgm:cxn modelId="{333938F7-7133-4E64-81A4-778681718BAD}" srcId="{F8335F73-F889-4126-8DD6-E00B265DB278}" destId="{385F9624-0AD7-4B95-A15D-BC10192FE206}" srcOrd="1" destOrd="0" parTransId="{406D0DF0-9DD1-4DF9-BDDD-4FE0CA54BCE5}" sibTransId="{3D8B32E6-2680-41D0-8FC5-A850A58F73C8}"/>
    <dgm:cxn modelId="{0A7FF5F7-BC99-4006-B462-A2FD9D607E3B}" type="presOf" srcId="{0F48F490-0AA4-44DB-9EED-B2535CA40F6A}" destId="{399388B4-D42D-4674-ADEB-82F2AF2A59AD}" srcOrd="0" destOrd="0" presId="urn:microsoft.com/office/officeart/2005/8/layout/hierarchy3"/>
    <dgm:cxn modelId="{662CB2FC-D884-407B-B3A5-09B85EF6F69E}" type="presOf" srcId="{6AF477F5-0EB9-47C1-8E50-3EAC556AC76F}" destId="{6D0D2A3E-866F-4D45-B7DC-876877D0C27F}" srcOrd="0" destOrd="0" presId="urn:microsoft.com/office/officeart/2005/8/layout/hierarchy3"/>
    <dgm:cxn modelId="{9C8E17BC-B1E4-48B3-BC7F-54B8E41FA3AF}" type="presParOf" srcId="{8040D3CA-E9D6-4159-A02E-A0C2084FB451}" destId="{6B35F95C-9404-40AE-B03C-B20303A1B8D5}" srcOrd="0" destOrd="0" presId="urn:microsoft.com/office/officeart/2005/8/layout/hierarchy3"/>
    <dgm:cxn modelId="{C725D34D-290A-4B7A-B49C-2E6A6286DBEC}" type="presParOf" srcId="{6B35F95C-9404-40AE-B03C-B20303A1B8D5}" destId="{FDEAC670-EFD8-447A-846B-FF66636E3E21}" srcOrd="0" destOrd="0" presId="urn:microsoft.com/office/officeart/2005/8/layout/hierarchy3"/>
    <dgm:cxn modelId="{57DD5B62-302C-4E34-A3A2-4B4F415AC22E}" type="presParOf" srcId="{FDEAC670-EFD8-447A-846B-FF66636E3E21}" destId="{2E9FFACD-F3CD-43F4-BA5B-D1BEA1335597}" srcOrd="0" destOrd="0" presId="urn:microsoft.com/office/officeart/2005/8/layout/hierarchy3"/>
    <dgm:cxn modelId="{F1FD0590-0983-445F-B043-EE1D29A5774E}" type="presParOf" srcId="{FDEAC670-EFD8-447A-846B-FF66636E3E21}" destId="{F9AE706B-AB6B-4006-BBAA-CDB474C489C0}" srcOrd="1" destOrd="0" presId="urn:microsoft.com/office/officeart/2005/8/layout/hierarchy3"/>
    <dgm:cxn modelId="{429237E4-1957-4929-BFB3-4F1EA49F567C}" type="presParOf" srcId="{6B35F95C-9404-40AE-B03C-B20303A1B8D5}" destId="{51BC02EA-8E98-4434-9249-69CF18DB553A}" srcOrd="1" destOrd="0" presId="urn:microsoft.com/office/officeart/2005/8/layout/hierarchy3"/>
    <dgm:cxn modelId="{9A57988A-ABF8-4555-871A-AEC46C1CEACE}" type="presParOf" srcId="{51BC02EA-8E98-4434-9249-69CF18DB553A}" destId="{399388B4-D42D-4674-ADEB-82F2AF2A59AD}" srcOrd="0" destOrd="0" presId="urn:microsoft.com/office/officeart/2005/8/layout/hierarchy3"/>
    <dgm:cxn modelId="{03A9685B-D6DA-4444-A915-612BBB6251ED}" type="presParOf" srcId="{51BC02EA-8E98-4434-9249-69CF18DB553A}" destId="{5268DB11-820E-4D59-A56F-5F762BF82002}" srcOrd="1" destOrd="0" presId="urn:microsoft.com/office/officeart/2005/8/layout/hierarchy3"/>
    <dgm:cxn modelId="{83722EC6-C24C-4DDE-89C7-6C46CC3A29BA}" type="presParOf" srcId="{51BC02EA-8E98-4434-9249-69CF18DB553A}" destId="{73822926-BC22-4D83-89D7-CF0ADAE0058D}" srcOrd="2" destOrd="0" presId="urn:microsoft.com/office/officeart/2005/8/layout/hierarchy3"/>
    <dgm:cxn modelId="{DB4F88F1-B513-4183-AFF7-7163455FA4C4}" type="presParOf" srcId="{51BC02EA-8E98-4434-9249-69CF18DB553A}" destId="{9E33EB42-4EEB-4951-908F-C7B8D2BC1C5C}" srcOrd="3" destOrd="0" presId="urn:microsoft.com/office/officeart/2005/8/layout/hierarchy3"/>
    <dgm:cxn modelId="{75D82648-48EA-4D16-B365-DAD0EF09698A}" type="presParOf" srcId="{51BC02EA-8E98-4434-9249-69CF18DB553A}" destId="{BE1ED82F-B5E7-417E-9DD4-3AE5167AAC5C}" srcOrd="4" destOrd="0" presId="urn:microsoft.com/office/officeart/2005/8/layout/hierarchy3"/>
    <dgm:cxn modelId="{9D1FFF6B-016E-4C04-906F-AABFDE723042}" type="presParOf" srcId="{51BC02EA-8E98-4434-9249-69CF18DB553A}" destId="{BDC746F8-790B-48A1-A0CD-989BEC9261A7}" srcOrd="5" destOrd="0" presId="urn:microsoft.com/office/officeart/2005/8/layout/hierarchy3"/>
    <dgm:cxn modelId="{A3801C83-3FEE-4E12-ADBF-08397C62FE40}" type="presParOf" srcId="{8040D3CA-E9D6-4159-A02E-A0C2084FB451}" destId="{DC1D3420-E5E9-475D-B951-DD11C743F3F4}" srcOrd="1" destOrd="0" presId="urn:microsoft.com/office/officeart/2005/8/layout/hierarchy3"/>
    <dgm:cxn modelId="{86C79998-0BB2-42B9-888F-63CA2A1CAE56}" type="presParOf" srcId="{DC1D3420-E5E9-475D-B951-DD11C743F3F4}" destId="{161AE46F-A530-4CD7-A344-0C01F6537FE5}" srcOrd="0" destOrd="0" presId="urn:microsoft.com/office/officeart/2005/8/layout/hierarchy3"/>
    <dgm:cxn modelId="{A411EB18-505D-44BF-BE41-52DAF9A9A244}" type="presParOf" srcId="{161AE46F-A530-4CD7-A344-0C01F6537FE5}" destId="{7EC6A834-E9D0-4CDD-B4D8-E47C25753BA8}" srcOrd="0" destOrd="0" presId="urn:microsoft.com/office/officeart/2005/8/layout/hierarchy3"/>
    <dgm:cxn modelId="{33D85F50-37E8-49A1-9AF5-B7BC94AAA91B}" type="presParOf" srcId="{161AE46F-A530-4CD7-A344-0C01F6537FE5}" destId="{5CF19A6D-42A9-4BEE-8A74-3B8C129ED696}" srcOrd="1" destOrd="0" presId="urn:microsoft.com/office/officeart/2005/8/layout/hierarchy3"/>
    <dgm:cxn modelId="{0065E19C-C98A-4FC7-8BE2-2534B2576BB8}" type="presParOf" srcId="{DC1D3420-E5E9-475D-B951-DD11C743F3F4}" destId="{78377790-CEDD-46CB-98DE-DDAD1BAEF047}" srcOrd="1" destOrd="0" presId="urn:microsoft.com/office/officeart/2005/8/layout/hierarchy3"/>
    <dgm:cxn modelId="{C3001C5B-D836-4E6B-8237-8B71D05EDA7D}" type="presParOf" srcId="{78377790-CEDD-46CB-98DE-DDAD1BAEF047}" destId="{DD60E60F-906C-464F-A6EB-DB266FDB68BE}" srcOrd="0" destOrd="0" presId="urn:microsoft.com/office/officeart/2005/8/layout/hierarchy3"/>
    <dgm:cxn modelId="{2B3B3FE1-3727-41D6-9EC6-4EC138007FC0}" type="presParOf" srcId="{78377790-CEDD-46CB-98DE-DDAD1BAEF047}" destId="{E179A99E-7D5B-4965-BCEC-E8F2E0767B4F}" srcOrd="1" destOrd="0" presId="urn:microsoft.com/office/officeart/2005/8/layout/hierarchy3"/>
    <dgm:cxn modelId="{F1869F03-3439-42B9-AE3F-F72C4D52FE21}" type="presParOf" srcId="{78377790-CEDD-46CB-98DE-DDAD1BAEF047}" destId="{956FC092-2376-4E38-B69B-B5E49FF1C13F}" srcOrd="2" destOrd="0" presId="urn:microsoft.com/office/officeart/2005/8/layout/hierarchy3"/>
    <dgm:cxn modelId="{1A593565-664C-4511-B0BA-174EFB2E572F}" type="presParOf" srcId="{78377790-CEDD-46CB-98DE-DDAD1BAEF047}" destId="{FE4A5511-831B-4624-A8BB-EEAD5867D1ED}" srcOrd="3" destOrd="0" presId="urn:microsoft.com/office/officeart/2005/8/layout/hierarchy3"/>
    <dgm:cxn modelId="{EE473A82-4A8F-4BD3-B6C3-ECBB90C0A8CA}" type="presParOf" srcId="{78377790-CEDD-46CB-98DE-DDAD1BAEF047}" destId="{6D0D2A3E-866F-4D45-B7DC-876877D0C27F}" srcOrd="4" destOrd="0" presId="urn:microsoft.com/office/officeart/2005/8/layout/hierarchy3"/>
    <dgm:cxn modelId="{0E2A643D-7DAB-4B22-BFFC-DEBDF4CBDAC3}" type="presParOf" srcId="{78377790-CEDD-46CB-98DE-DDAD1BAEF047}" destId="{F7134DA6-97B3-440D-8AB4-91146EFB6592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7D59889-75BF-45BE-BC00-1FA24BDFC445}" type="doc">
      <dgm:prSet loTypeId="urn:microsoft.com/office/officeart/2005/8/layout/matrix3" loCatId="matrix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6BFDC3-AA45-48DE-9414-1A22AD23DA6E}">
      <dgm:prSet/>
      <dgm:spPr/>
      <dgm:t>
        <a:bodyPr/>
        <a:lstStyle/>
        <a:p>
          <a:r>
            <a:rPr lang="en-US"/>
            <a:t>NHS England (n.d.) suggests that personalised community connections can help address practical and social needs affecting wellbeing.</a:t>
          </a:r>
        </a:p>
      </dgm:t>
    </dgm:pt>
    <dgm:pt modelId="{48B65D7B-7E19-463C-AFD7-26707068FA82}" type="parTrans" cxnId="{CC2C1A66-80E3-4D26-8236-71DC11CF6138}">
      <dgm:prSet/>
      <dgm:spPr/>
      <dgm:t>
        <a:bodyPr/>
        <a:lstStyle/>
        <a:p>
          <a:endParaRPr lang="en-US"/>
        </a:p>
      </dgm:t>
    </dgm:pt>
    <dgm:pt modelId="{D1DDEB7A-8B86-42C5-993C-FE4E8B0C7E0B}" type="sibTrans" cxnId="{CC2C1A66-80E3-4D26-8236-71DC11CF6138}">
      <dgm:prSet/>
      <dgm:spPr/>
      <dgm:t>
        <a:bodyPr/>
        <a:lstStyle/>
        <a:p>
          <a:endParaRPr lang="en-US"/>
        </a:p>
      </dgm:t>
    </dgm:pt>
    <dgm:pt modelId="{F1C57A3F-5AE6-4948-9469-E3C17987A83E}">
      <dgm:prSet/>
      <dgm:spPr/>
      <dgm:t>
        <a:bodyPr/>
        <a:lstStyle/>
        <a:p>
          <a:r>
            <a:rPr lang="en-US"/>
            <a:t>Care providers could strengthen relationships with local cultural and community organisations, taking account of residents' individual preferences.</a:t>
          </a:r>
        </a:p>
      </dgm:t>
    </dgm:pt>
    <dgm:pt modelId="{4D35C644-5A30-43F9-AD3F-8B7C06FD8A17}" type="parTrans" cxnId="{0EFF30C2-43EB-4DDD-AF0C-D0DE97B8723C}">
      <dgm:prSet/>
      <dgm:spPr/>
      <dgm:t>
        <a:bodyPr/>
        <a:lstStyle/>
        <a:p>
          <a:endParaRPr lang="en-US"/>
        </a:p>
      </dgm:t>
    </dgm:pt>
    <dgm:pt modelId="{EE7EB275-6BC8-43ED-AAC1-C7CF65E761E8}" type="sibTrans" cxnId="{0EFF30C2-43EB-4DDD-AF0C-D0DE97B8723C}">
      <dgm:prSet/>
      <dgm:spPr/>
      <dgm:t>
        <a:bodyPr/>
        <a:lstStyle/>
        <a:p>
          <a:endParaRPr lang="en-US"/>
        </a:p>
      </dgm:t>
    </dgm:pt>
    <dgm:pt modelId="{BDE7D1F7-42B1-4275-9525-8B74E95F4011}">
      <dgm:prSet/>
      <dgm:spPr/>
      <dgm:t>
        <a:bodyPr/>
        <a:lstStyle/>
        <a:p>
          <a:r>
            <a:rPr lang="en-US"/>
            <a:t>Fisher et al. (2025) indicate that sufficient staff time and training may support the implementation of meaningful care-home activities.</a:t>
          </a:r>
        </a:p>
      </dgm:t>
    </dgm:pt>
    <dgm:pt modelId="{180BF750-BB39-4F3B-8985-4809B471E67F}" type="parTrans" cxnId="{966E6001-FC67-4C98-AC67-A87C9B03FB1C}">
      <dgm:prSet/>
      <dgm:spPr/>
      <dgm:t>
        <a:bodyPr/>
        <a:lstStyle/>
        <a:p>
          <a:endParaRPr lang="en-US"/>
        </a:p>
      </dgm:t>
    </dgm:pt>
    <dgm:pt modelId="{38CFFCA8-6B37-48CE-AF92-EA499667D08B}" type="sibTrans" cxnId="{966E6001-FC67-4C98-AC67-A87C9B03FB1C}">
      <dgm:prSet/>
      <dgm:spPr/>
      <dgm:t>
        <a:bodyPr/>
        <a:lstStyle/>
        <a:p>
          <a:endParaRPr lang="en-US"/>
        </a:p>
      </dgm:t>
    </dgm:pt>
    <dgm:pt modelId="{1924C696-2993-4332-A29B-AB2697FE0459}">
      <dgm:prSet/>
      <dgm:spPr/>
      <dgm:t>
        <a:bodyPr/>
        <a:lstStyle/>
        <a:p>
          <a:r>
            <a:rPr lang="en-US"/>
            <a:t>Improvements should be assessed through residents' experiences and continued participation, rather than programme availability alone.</a:t>
          </a:r>
        </a:p>
      </dgm:t>
    </dgm:pt>
    <dgm:pt modelId="{834B44AA-E3C4-4A4B-9AA2-359441778E2A}" type="parTrans" cxnId="{2CD68084-76EE-4489-9A12-9CCFA1895362}">
      <dgm:prSet/>
      <dgm:spPr/>
      <dgm:t>
        <a:bodyPr/>
        <a:lstStyle/>
        <a:p>
          <a:endParaRPr lang="en-US"/>
        </a:p>
      </dgm:t>
    </dgm:pt>
    <dgm:pt modelId="{8CE6F383-29A7-4219-9487-FDD0D2C5E86D}" type="sibTrans" cxnId="{2CD68084-76EE-4489-9A12-9CCFA1895362}">
      <dgm:prSet/>
      <dgm:spPr/>
      <dgm:t>
        <a:bodyPr/>
        <a:lstStyle/>
        <a:p>
          <a:endParaRPr lang="en-US"/>
        </a:p>
      </dgm:t>
    </dgm:pt>
    <dgm:pt modelId="{3FF1F6B1-652D-5144-AEE5-A99B73A297CA}" type="pres">
      <dgm:prSet presAssocID="{47D59889-75BF-45BE-BC00-1FA24BDFC445}" presName="matrix" presStyleCnt="0">
        <dgm:presLayoutVars>
          <dgm:chMax val="1"/>
          <dgm:dir/>
          <dgm:resizeHandles val="exact"/>
        </dgm:presLayoutVars>
      </dgm:prSet>
      <dgm:spPr/>
    </dgm:pt>
    <dgm:pt modelId="{85ABF548-5D0F-6E44-8A3D-7E4AE1D18AFF}" type="pres">
      <dgm:prSet presAssocID="{47D59889-75BF-45BE-BC00-1FA24BDFC445}" presName="diamond" presStyleLbl="bgShp" presStyleIdx="0" presStyleCnt="1"/>
      <dgm:spPr/>
    </dgm:pt>
    <dgm:pt modelId="{7C6B4267-D299-3743-A8BE-B188788C759B}" type="pres">
      <dgm:prSet presAssocID="{47D59889-75BF-45BE-BC00-1FA24BDFC44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760AD0-1461-3242-A1BE-85BB979C925B}" type="pres">
      <dgm:prSet presAssocID="{47D59889-75BF-45BE-BC00-1FA24BDFC44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A2F5EB9-F712-E64B-ABAD-B33E39331BDB}" type="pres">
      <dgm:prSet presAssocID="{47D59889-75BF-45BE-BC00-1FA24BDFC44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9CFC5F5-A4D0-6C4D-B78C-3B804729322C}" type="pres">
      <dgm:prSet presAssocID="{47D59889-75BF-45BE-BC00-1FA24BDFC44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66E6001-FC67-4C98-AC67-A87C9B03FB1C}" srcId="{47D59889-75BF-45BE-BC00-1FA24BDFC445}" destId="{BDE7D1F7-42B1-4275-9525-8B74E95F4011}" srcOrd="2" destOrd="0" parTransId="{180BF750-BB39-4F3B-8985-4809B471E67F}" sibTransId="{38CFFCA8-6B37-48CE-AF92-EA499667D08B}"/>
    <dgm:cxn modelId="{91F2C63F-08AB-F846-B3B6-601B108A2A37}" type="presOf" srcId="{1924C696-2993-4332-A29B-AB2697FE0459}" destId="{B9CFC5F5-A4D0-6C4D-B78C-3B804729322C}" srcOrd="0" destOrd="0" presId="urn:microsoft.com/office/officeart/2005/8/layout/matrix3"/>
    <dgm:cxn modelId="{49267644-54CC-FC46-A130-CC10E8D66F48}" type="presOf" srcId="{BDE7D1F7-42B1-4275-9525-8B74E95F4011}" destId="{EA2F5EB9-F712-E64B-ABAD-B33E39331BDB}" srcOrd="0" destOrd="0" presId="urn:microsoft.com/office/officeart/2005/8/layout/matrix3"/>
    <dgm:cxn modelId="{BBF50656-1014-3048-969A-0443ACAE813E}" type="presOf" srcId="{F1C57A3F-5AE6-4948-9469-E3C17987A83E}" destId="{29760AD0-1461-3242-A1BE-85BB979C925B}" srcOrd="0" destOrd="0" presId="urn:microsoft.com/office/officeart/2005/8/layout/matrix3"/>
    <dgm:cxn modelId="{29D4D75D-A365-FE4C-A458-3DF49226A268}" type="presOf" srcId="{6F6BFDC3-AA45-48DE-9414-1A22AD23DA6E}" destId="{7C6B4267-D299-3743-A8BE-B188788C759B}" srcOrd="0" destOrd="0" presId="urn:microsoft.com/office/officeart/2005/8/layout/matrix3"/>
    <dgm:cxn modelId="{CC2C1A66-80E3-4D26-8236-71DC11CF6138}" srcId="{47D59889-75BF-45BE-BC00-1FA24BDFC445}" destId="{6F6BFDC3-AA45-48DE-9414-1A22AD23DA6E}" srcOrd="0" destOrd="0" parTransId="{48B65D7B-7E19-463C-AFD7-26707068FA82}" sibTransId="{D1DDEB7A-8B86-42C5-993C-FE4E8B0C7E0B}"/>
    <dgm:cxn modelId="{2CD68084-76EE-4489-9A12-9CCFA1895362}" srcId="{47D59889-75BF-45BE-BC00-1FA24BDFC445}" destId="{1924C696-2993-4332-A29B-AB2697FE0459}" srcOrd="3" destOrd="0" parTransId="{834B44AA-E3C4-4A4B-9AA2-359441778E2A}" sibTransId="{8CE6F383-29A7-4219-9487-FDD0D2C5E86D}"/>
    <dgm:cxn modelId="{E906D0C0-26FA-8042-8996-F72F9F31C9A2}" type="presOf" srcId="{47D59889-75BF-45BE-BC00-1FA24BDFC445}" destId="{3FF1F6B1-652D-5144-AEE5-A99B73A297CA}" srcOrd="0" destOrd="0" presId="urn:microsoft.com/office/officeart/2005/8/layout/matrix3"/>
    <dgm:cxn modelId="{0EFF30C2-43EB-4DDD-AF0C-D0DE97B8723C}" srcId="{47D59889-75BF-45BE-BC00-1FA24BDFC445}" destId="{F1C57A3F-5AE6-4948-9469-E3C17987A83E}" srcOrd="1" destOrd="0" parTransId="{4D35C644-5A30-43F9-AD3F-8B7C06FD8A17}" sibTransId="{EE7EB275-6BC8-43ED-AAC1-C7CF65E761E8}"/>
    <dgm:cxn modelId="{33063040-6179-424E-A262-36368ADF8E70}" type="presParOf" srcId="{3FF1F6B1-652D-5144-AEE5-A99B73A297CA}" destId="{85ABF548-5D0F-6E44-8A3D-7E4AE1D18AFF}" srcOrd="0" destOrd="0" presId="urn:microsoft.com/office/officeart/2005/8/layout/matrix3"/>
    <dgm:cxn modelId="{DB462D57-2EB0-1946-B4A4-D45F866F8B27}" type="presParOf" srcId="{3FF1F6B1-652D-5144-AEE5-A99B73A297CA}" destId="{7C6B4267-D299-3743-A8BE-B188788C759B}" srcOrd="1" destOrd="0" presId="urn:microsoft.com/office/officeart/2005/8/layout/matrix3"/>
    <dgm:cxn modelId="{3E1DFED0-AA81-7C42-8787-F1DE8A43BB44}" type="presParOf" srcId="{3FF1F6B1-652D-5144-AEE5-A99B73A297CA}" destId="{29760AD0-1461-3242-A1BE-85BB979C925B}" srcOrd="2" destOrd="0" presId="urn:microsoft.com/office/officeart/2005/8/layout/matrix3"/>
    <dgm:cxn modelId="{6615EA17-E0E4-4542-ABB0-C889BE1C2654}" type="presParOf" srcId="{3FF1F6B1-652D-5144-AEE5-A99B73A297CA}" destId="{EA2F5EB9-F712-E64B-ABAD-B33E39331BDB}" srcOrd="3" destOrd="0" presId="urn:microsoft.com/office/officeart/2005/8/layout/matrix3"/>
    <dgm:cxn modelId="{6DF3239E-AEC7-994B-BAEC-BF1ADDDE2B63}" type="presParOf" srcId="{3FF1F6B1-652D-5144-AEE5-A99B73A297CA}" destId="{B9CFC5F5-A4D0-6C4D-B78C-3B804729322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CCF37E-2FB2-43FC-BBB0-A76334C5189D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1A64AC-D4C3-49AE-BD73-DB03EDC1A3B0}">
      <dgm:prSet/>
      <dgm:spPr/>
      <dgm:t>
        <a:bodyPr/>
        <a:lstStyle/>
        <a:p>
          <a:r>
            <a:rPr lang="en-US"/>
            <a:t>Assess</a:t>
          </a:r>
        </a:p>
      </dgm:t>
    </dgm:pt>
    <dgm:pt modelId="{725229FD-8ACB-45F3-AAEE-05AF96157368}" type="parTrans" cxnId="{B22C8E3C-FABC-471B-8FE3-C0AA9CCA0B6D}">
      <dgm:prSet/>
      <dgm:spPr/>
      <dgm:t>
        <a:bodyPr/>
        <a:lstStyle/>
        <a:p>
          <a:endParaRPr lang="en-US"/>
        </a:p>
      </dgm:t>
    </dgm:pt>
    <dgm:pt modelId="{F4E4969D-1C37-462D-837D-D4B3F6F3BB54}" type="sibTrans" cxnId="{B22C8E3C-FABC-471B-8FE3-C0AA9CCA0B6D}">
      <dgm:prSet/>
      <dgm:spPr/>
      <dgm:t>
        <a:bodyPr/>
        <a:lstStyle/>
        <a:p>
          <a:endParaRPr lang="en-US"/>
        </a:p>
      </dgm:t>
    </dgm:pt>
    <dgm:pt modelId="{6082F91F-E624-479E-A9E2-74DF0772809C}">
      <dgm:prSet/>
      <dgm:spPr/>
      <dgm:t>
        <a:bodyPr/>
        <a:lstStyle/>
        <a:p>
          <a:r>
            <a:rPr lang="en-US"/>
            <a:t>Assess Personal Needs</a:t>
          </a:r>
        </a:p>
      </dgm:t>
    </dgm:pt>
    <dgm:pt modelId="{85BFB7EE-AE39-41F0-9ACC-CA85F82FE092}" type="parTrans" cxnId="{64331CFB-723F-41A9-B11F-4FF4CC6A2747}">
      <dgm:prSet/>
      <dgm:spPr/>
      <dgm:t>
        <a:bodyPr/>
        <a:lstStyle/>
        <a:p>
          <a:endParaRPr lang="en-US"/>
        </a:p>
      </dgm:t>
    </dgm:pt>
    <dgm:pt modelId="{946D8DB8-AC20-458C-873C-DA43BEF69143}" type="sibTrans" cxnId="{64331CFB-723F-41A9-B11F-4FF4CC6A2747}">
      <dgm:prSet/>
      <dgm:spPr/>
      <dgm:t>
        <a:bodyPr/>
        <a:lstStyle/>
        <a:p>
          <a:endParaRPr lang="en-US"/>
        </a:p>
      </dgm:t>
    </dgm:pt>
    <dgm:pt modelId="{CB29D7C6-924D-4564-B8BC-EDCA1FE08D55}">
      <dgm:prSet/>
      <dgm:spPr/>
      <dgm:t>
        <a:bodyPr/>
        <a:lstStyle/>
        <a:p>
          <a:r>
            <a:rPr lang="en-US"/>
            <a:t>Choose</a:t>
          </a:r>
        </a:p>
      </dgm:t>
    </dgm:pt>
    <dgm:pt modelId="{F59888FC-25B5-401F-9AEF-E8D3D91E2EC7}" type="parTrans" cxnId="{D0B30041-293E-4D10-ABC7-7ADE8C877BE9}">
      <dgm:prSet/>
      <dgm:spPr/>
      <dgm:t>
        <a:bodyPr/>
        <a:lstStyle/>
        <a:p>
          <a:endParaRPr lang="en-US"/>
        </a:p>
      </dgm:t>
    </dgm:pt>
    <dgm:pt modelId="{9F06CEDD-9A1E-43E3-ABC5-8224B071A3D2}" type="sibTrans" cxnId="{D0B30041-293E-4D10-ABC7-7ADE8C877BE9}">
      <dgm:prSet/>
      <dgm:spPr/>
      <dgm:t>
        <a:bodyPr/>
        <a:lstStyle/>
        <a:p>
          <a:endParaRPr lang="en-US"/>
        </a:p>
      </dgm:t>
    </dgm:pt>
    <dgm:pt modelId="{67A858D5-9A0C-4A7D-80CD-F232F2DA8667}">
      <dgm:prSet/>
      <dgm:spPr/>
      <dgm:t>
        <a:bodyPr/>
        <a:lstStyle/>
        <a:p>
          <a:r>
            <a:rPr lang="en-US"/>
            <a:t>Choose Suitable Devices</a:t>
          </a:r>
        </a:p>
      </dgm:t>
    </dgm:pt>
    <dgm:pt modelId="{D9944BD9-42E9-4614-98E5-9FFC652BF4E3}" type="parTrans" cxnId="{AA155DD4-36D3-458D-B6A6-D417C2F2509A}">
      <dgm:prSet/>
      <dgm:spPr/>
      <dgm:t>
        <a:bodyPr/>
        <a:lstStyle/>
        <a:p>
          <a:endParaRPr lang="en-US"/>
        </a:p>
      </dgm:t>
    </dgm:pt>
    <dgm:pt modelId="{888FFBD9-7B99-4AF1-BB6A-0DE156CCFC39}" type="sibTrans" cxnId="{AA155DD4-36D3-458D-B6A6-D417C2F2509A}">
      <dgm:prSet/>
      <dgm:spPr/>
      <dgm:t>
        <a:bodyPr/>
        <a:lstStyle/>
        <a:p>
          <a:endParaRPr lang="en-US"/>
        </a:p>
      </dgm:t>
    </dgm:pt>
    <dgm:pt modelId="{59BC2648-165F-48C3-883C-E9F3ED9EFDAE}">
      <dgm:prSet/>
      <dgm:spPr/>
      <dgm:t>
        <a:bodyPr/>
        <a:lstStyle/>
        <a:p>
          <a:r>
            <a:rPr lang="en-US"/>
            <a:t>Provide</a:t>
          </a:r>
        </a:p>
      </dgm:t>
    </dgm:pt>
    <dgm:pt modelId="{E9FCDEFA-AFC7-4424-A2B9-1FAA1FA86B9D}" type="parTrans" cxnId="{376551DB-80A7-4711-90C4-8A8D674279B6}">
      <dgm:prSet/>
      <dgm:spPr/>
      <dgm:t>
        <a:bodyPr/>
        <a:lstStyle/>
        <a:p>
          <a:endParaRPr lang="en-US"/>
        </a:p>
      </dgm:t>
    </dgm:pt>
    <dgm:pt modelId="{28881E5D-4CE1-4B99-A704-CF20874CFEE7}" type="sibTrans" cxnId="{376551DB-80A7-4711-90C4-8A8D674279B6}">
      <dgm:prSet/>
      <dgm:spPr/>
      <dgm:t>
        <a:bodyPr/>
        <a:lstStyle/>
        <a:p>
          <a:endParaRPr lang="en-US"/>
        </a:p>
      </dgm:t>
    </dgm:pt>
    <dgm:pt modelId="{8192B4CB-5165-49D5-812C-18301C80063E}">
      <dgm:prSet/>
      <dgm:spPr/>
      <dgm:t>
        <a:bodyPr/>
        <a:lstStyle/>
        <a:p>
          <a:r>
            <a:rPr lang="en-US"/>
            <a:t>Provide Training and Support</a:t>
          </a:r>
        </a:p>
      </dgm:t>
    </dgm:pt>
    <dgm:pt modelId="{78A5CE52-E971-4EDF-9EB4-7F45B88E4C40}" type="parTrans" cxnId="{77212AB5-1750-4FF5-83E7-080083665FCB}">
      <dgm:prSet/>
      <dgm:spPr/>
      <dgm:t>
        <a:bodyPr/>
        <a:lstStyle/>
        <a:p>
          <a:endParaRPr lang="en-US"/>
        </a:p>
      </dgm:t>
    </dgm:pt>
    <dgm:pt modelId="{DBE5C885-DE2E-4B87-96E7-A6B96A794E3F}" type="sibTrans" cxnId="{77212AB5-1750-4FF5-83E7-080083665FCB}">
      <dgm:prSet/>
      <dgm:spPr/>
      <dgm:t>
        <a:bodyPr/>
        <a:lstStyle/>
        <a:p>
          <a:endParaRPr lang="en-US"/>
        </a:p>
      </dgm:t>
    </dgm:pt>
    <dgm:pt modelId="{13D4F325-E638-43AC-9642-ED5BEFD0EABF}">
      <dgm:prSet/>
      <dgm:spPr/>
      <dgm:t>
        <a:bodyPr/>
        <a:lstStyle/>
        <a:p>
          <a:r>
            <a:rPr lang="en-US"/>
            <a:t>Review</a:t>
          </a:r>
        </a:p>
      </dgm:t>
    </dgm:pt>
    <dgm:pt modelId="{DF78F3E3-EAD7-4C8E-9745-BEA27DFA8994}" type="parTrans" cxnId="{02F6B51E-E679-41F0-B94E-3F1964821906}">
      <dgm:prSet/>
      <dgm:spPr/>
      <dgm:t>
        <a:bodyPr/>
        <a:lstStyle/>
        <a:p>
          <a:endParaRPr lang="en-US"/>
        </a:p>
      </dgm:t>
    </dgm:pt>
    <dgm:pt modelId="{E43F03F2-F574-4891-86BC-083DEC8DE259}" type="sibTrans" cxnId="{02F6B51E-E679-41F0-B94E-3F1964821906}">
      <dgm:prSet/>
      <dgm:spPr/>
      <dgm:t>
        <a:bodyPr/>
        <a:lstStyle/>
        <a:p>
          <a:endParaRPr lang="en-US"/>
        </a:p>
      </dgm:t>
    </dgm:pt>
    <dgm:pt modelId="{FF7EE102-5B62-40A0-9A31-ADF1D17B6810}">
      <dgm:prSet/>
      <dgm:spPr/>
      <dgm:t>
        <a:bodyPr/>
        <a:lstStyle/>
        <a:p>
          <a:r>
            <a:rPr lang="en-US"/>
            <a:t>Review Individual Outcomes</a:t>
          </a:r>
        </a:p>
      </dgm:t>
    </dgm:pt>
    <dgm:pt modelId="{EAF8C216-74B5-4022-B052-0EC5E8CAB693}" type="parTrans" cxnId="{AA5C3059-FDC6-4598-9B48-A5FD82D38A3A}">
      <dgm:prSet/>
      <dgm:spPr/>
      <dgm:t>
        <a:bodyPr/>
        <a:lstStyle/>
        <a:p>
          <a:endParaRPr lang="en-US"/>
        </a:p>
      </dgm:t>
    </dgm:pt>
    <dgm:pt modelId="{3F244BB2-D649-42BC-A79C-9200DD9B7435}" type="sibTrans" cxnId="{AA5C3059-FDC6-4598-9B48-A5FD82D38A3A}">
      <dgm:prSet/>
      <dgm:spPr/>
      <dgm:t>
        <a:bodyPr/>
        <a:lstStyle/>
        <a:p>
          <a:endParaRPr lang="en-US"/>
        </a:p>
      </dgm:t>
    </dgm:pt>
    <dgm:pt modelId="{350743C7-64AA-254C-9DFE-2F2F37C0EA1C}" type="pres">
      <dgm:prSet presAssocID="{36CCF37E-2FB2-43FC-BBB0-A76334C5189D}" presName="Name0" presStyleCnt="0">
        <dgm:presLayoutVars>
          <dgm:dir/>
          <dgm:animLvl val="lvl"/>
          <dgm:resizeHandles val="exact"/>
        </dgm:presLayoutVars>
      </dgm:prSet>
      <dgm:spPr/>
    </dgm:pt>
    <dgm:pt modelId="{63C81475-9EFA-6149-A90D-81A26132AE20}" type="pres">
      <dgm:prSet presAssocID="{441A64AC-D4C3-49AE-BD73-DB03EDC1A3B0}" presName="linNode" presStyleCnt="0"/>
      <dgm:spPr/>
    </dgm:pt>
    <dgm:pt modelId="{B2CE70E1-C9FC-254A-ABA5-EE1C345B3A25}" type="pres">
      <dgm:prSet presAssocID="{441A64AC-D4C3-49AE-BD73-DB03EDC1A3B0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9D7C22A7-ACD2-1F4B-9A40-414834EF4D07}" type="pres">
      <dgm:prSet presAssocID="{441A64AC-D4C3-49AE-BD73-DB03EDC1A3B0}" presName="descendantText" presStyleLbl="alignNode1" presStyleIdx="0" presStyleCnt="4">
        <dgm:presLayoutVars>
          <dgm:bulletEnabled/>
        </dgm:presLayoutVars>
      </dgm:prSet>
      <dgm:spPr/>
    </dgm:pt>
    <dgm:pt modelId="{5C7FC44A-F881-3141-A6AA-4A12708EBBE9}" type="pres">
      <dgm:prSet presAssocID="{F4E4969D-1C37-462D-837D-D4B3F6F3BB54}" presName="sp" presStyleCnt="0"/>
      <dgm:spPr/>
    </dgm:pt>
    <dgm:pt modelId="{22D394AA-BD17-B74C-8D7C-4B1DCE7B3A4E}" type="pres">
      <dgm:prSet presAssocID="{CB29D7C6-924D-4564-B8BC-EDCA1FE08D55}" presName="linNode" presStyleCnt="0"/>
      <dgm:spPr/>
    </dgm:pt>
    <dgm:pt modelId="{2D4821AE-3651-9A4F-9FE3-1C851C985767}" type="pres">
      <dgm:prSet presAssocID="{CB29D7C6-924D-4564-B8BC-EDCA1FE08D55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DC608453-EE1D-5041-A8A4-7820769B23DA}" type="pres">
      <dgm:prSet presAssocID="{CB29D7C6-924D-4564-B8BC-EDCA1FE08D55}" presName="descendantText" presStyleLbl="alignNode1" presStyleIdx="1" presStyleCnt="4">
        <dgm:presLayoutVars>
          <dgm:bulletEnabled/>
        </dgm:presLayoutVars>
      </dgm:prSet>
      <dgm:spPr/>
    </dgm:pt>
    <dgm:pt modelId="{4EDF0EB4-7E5C-2545-BD45-3631752EA736}" type="pres">
      <dgm:prSet presAssocID="{9F06CEDD-9A1E-43E3-ABC5-8224B071A3D2}" presName="sp" presStyleCnt="0"/>
      <dgm:spPr/>
    </dgm:pt>
    <dgm:pt modelId="{D86BC644-0AA8-9149-BC05-48A8C59E1467}" type="pres">
      <dgm:prSet presAssocID="{59BC2648-165F-48C3-883C-E9F3ED9EFDAE}" presName="linNode" presStyleCnt="0"/>
      <dgm:spPr/>
    </dgm:pt>
    <dgm:pt modelId="{07A056E4-2919-3F4F-AA9F-BF619A56BFFF}" type="pres">
      <dgm:prSet presAssocID="{59BC2648-165F-48C3-883C-E9F3ED9EFDAE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201EE87B-B251-2F47-AAC2-9932888A93CE}" type="pres">
      <dgm:prSet presAssocID="{59BC2648-165F-48C3-883C-E9F3ED9EFDAE}" presName="descendantText" presStyleLbl="alignNode1" presStyleIdx="2" presStyleCnt="4">
        <dgm:presLayoutVars>
          <dgm:bulletEnabled/>
        </dgm:presLayoutVars>
      </dgm:prSet>
      <dgm:spPr/>
    </dgm:pt>
    <dgm:pt modelId="{C8D17012-9D7A-854E-A6E9-0425705F56C3}" type="pres">
      <dgm:prSet presAssocID="{28881E5D-4CE1-4B99-A704-CF20874CFEE7}" presName="sp" presStyleCnt="0"/>
      <dgm:spPr/>
    </dgm:pt>
    <dgm:pt modelId="{172D5EBD-BB8C-CA4C-9DF2-5A387F068BEA}" type="pres">
      <dgm:prSet presAssocID="{13D4F325-E638-43AC-9642-ED5BEFD0EABF}" presName="linNode" presStyleCnt="0"/>
      <dgm:spPr/>
    </dgm:pt>
    <dgm:pt modelId="{C9B93C89-4880-514A-88F7-78D8E98FFA40}" type="pres">
      <dgm:prSet presAssocID="{13D4F325-E638-43AC-9642-ED5BEFD0EABF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13DBDD90-1942-BF44-BA9D-4BF949113848}" type="pres">
      <dgm:prSet presAssocID="{13D4F325-E638-43AC-9642-ED5BEFD0EABF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B0387214-F65E-F94C-B893-2B284564ED4E}" type="presOf" srcId="{13D4F325-E638-43AC-9642-ED5BEFD0EABF}" destId="{C9B93C89-4880-514A-88F7-78D8E98FFA40}" srcOrd="0" destOrd="0" presId="urn:microsoft.com/office/officeart/2016/7/layout/VerticalHollowActionList"/>
    <dgm:cxn modelId="{02F6B51E-E679-41F0-B94E-3F1964821906}" srcId="{36CCF37E-2FB2-43FC-BBB0-A76334C5189D}" destId="{13D4F325-E638-43AC-9642-ED5BEFD0EABF}" srcOrd="3" destOrd="0" parTransId="{DF78F3E3-EAD7-4C8E-9745-BEA27DFA8994}" sibTransId="{E43F03F2-F574-4891-86BC-083DEC8DE259}"/>
    <dgm:cxn modelId="{B22C8E3C-FABC-471B-8FE3-C0AA9CCA0B6D}" srcId="{36CCF37E-2FB2-43FC-BBB0-A76334C5189D}" destId="{441A64AC-D4C3-49AE-BD73-DB03EDC1A3B0}" srcOrd="0" destOrd="0" parTransId="{725229FD-8ACB-45F3-AAEE-05AF96157368}" sibTransId="{F4E4969D-1C37-462D-837D-D4B3F6F3BB54}"/>
    <dgm:cxn modelId="{38D34540-18D4-9941-96B9-FEDCF3E22EF7}" type="presOf" srcId="{59BC2648-165F-48C3-883C-E9F3ED9EFDAE}" destId="{07A056E4-2919-3F4F-AA9F-BF619A56BFFF}" srcOrd="0" destOrd="0" presId="urn:microsoft.com/office/officeart/2016/7/layout/VerticalHollowActionList"/>
    <dgm:cxn modelId="{D0B30041-293E-4D10-ABC7-7ADE8C877BE9}" srcId="{36CCF37E-2FB2-43FC-BBB0-A76334C5189D}" destId="{CB29D7C6-924D-4564-B8BC-EDCA1FE08D55}" srcOrd="1" destOrd="0" parTransId="{F59888FC-25B5-401F-9AEF-E8D3D91E2EC7}" sibTransId="{9F06CEDD-9A1E-43E3-ABC5-8224B071A3D2}"/>
    <dgm:cxn modelId="{7D0F6749-482E-E649-A77A-811A9C1A441B}" type="presOf" srcId="{441A64AC-D4C3-49AE-BD73-DB03EDC1A3B0}" destId="{B2CE70E1-C9FC-254A-ABA5-EE1C345B3A25}" srcOrd="0" destOrd="0" presId="urn:microsoft.com/office/officeart/2016/7/layout/VerticalHollowActionList"/>
    <dgm:cxn modelId="{D3480256-7596-4B4B-840B-CD648AFAB151}" type="presOf" srcId="{6082F91F-E624-479E-A9E2-74DF0772809C}" destId="{9D7C22A7-ACD2-1F4B-9A40-414834EF4D07}" srcOrd="0" destOrd="0" presId="urn:microsoft.com/office/officeart/2016/7/layout/VerticalHollowActionList"/>
    <dgm:cxn modelId="{AA5C3059-FDC6-4598-9B48-A5FD82D38A3A}" srcId="{13D4F325-E638-43AC-9642-ED5BEFD0EABF}" destId="{FF7EE102-5B62-40A0-9A31-ADF1D17B6810}" srcOrd="0" destOrd="0" parTransId="{EAF8C216-74B5-4022-B052-0EC5E8CAB693}" sibTransId="{3F244BB2-D649-42BC-A79C-9200DD9B7435}"/>
    <dgm:cxn modelId="{ABDAF85F-7A17-9148-93AC-A7C12D72CAC2}" type="presOf" srcId="{67A858D5-9A0C-4A7D-80CD-F232F2DA8667}" destId="{DC608453-EE1D-5041-A8A4-7820769B23DA}" srcOrd="0" destOrd="0" presId="urn:microsoft.com/office/officeart/2016/7/layout/VerticalHollowActionList"/>
    <dgm:cxn modelId="{05AFB778-EA0D-084A-9FAD-B18D8B380EE9}" type="presOf" srcId="{36CCF37E-2FB2-43FC-BBB0-A76334C5189D}" destId="{350743C7-64AA-254C-9DFE-2F2F37C0EA1C}" srcOrd="0" destOrd="0" presId="urn:microsoft.com/office/officeart/2016/7/layout/VerticalHollowActionList"/>
    <dgm:cxn modelId="{570FA99D-C6D2-E847-B152-992FEF65151E}" type="presOf" srcId="{CB29D7C6-924D-4564-B8BC-EDCA1FE08D55}" destId="{2D4821AE-3651-9A4F-9FE3-1C851C985767}" srcOrd="0" destOrd="0" presId="urn:microsoft.com/office/officeart/2016/7/layout/VerticalHollowActionList"/>
    <dgm:cxn modelId="{05A8D0B2-896C-3A43-A5F4-815E80637C30}" type="presOf" srcId="{FF7EE102-5B62-40A0-9A31-ADF1D17B6810}" destId="{13DBDD90-1942-BF44-BA9D-4BF949113848}" srcOrd="0" destOrd="0" presId="urn:microsoft.com/office/officeart/2016/7/layout/VerticalHollowActionList"/>
    <dgm:cxn modelId="{77212AB5-1750-4FF5-83E7-080083665FCB}" srcId="{59BC2648-165F-48C3-883C-E9F3ED9EFDAE}" destId="{8192B4CB-5165-49D5-812C-18301C80063E}" srcOrd="0" destOrd="0" parTransId="{78A5CE52-E971-4EDF-9EB4-7F45B88E4C40}" sibTransId="{DBE5C885-DE2E-4B87-96E7-A6B96A794E3F}"/>
    <dgm:cxn modelId="{8DA94DC6-BE8A-9742-B3BD-5C77DE80DB72}" type="presOf" srcId="{8192B4CB-5165-49D5-812C-18301C80063E}" destId="{201EE87B-B251-2F47-AAC2-9932888A93CE}" srcOrd="0" destOrd="0" presId="urn:microsoft.com/office/officeart/2016/7/layout/VerticalHollowActionList"/>
    <dgm:cxn modelId="{AA155DD4-36D3-458D-B6A6-D417C2F2509A}" srcId="{CB29D7C6-924D-4564-B8BC-EDCA1FE08D55}" destId="{67A858D5-9A0C-4A7D-80CD-F232F2DA8667}" srcOrd="0" destOrd="0" parTransId="{D9944BD9-42E9-4614-98E5-9FFC652BF4E3}" sibTransId="{888FFBD9-7B99-4AF1-BB6A-0DE156CCFC39}"/>
    <dgm:cxn modelId="{376551DB-80A7-4711-90C4-8A8D674279B6}" srcId="{36CCF37E-2FB2-43FC-BBB0-A76334C5189D}" destId="{59BC2648-165F-48C3-883C-E9F3ED9EFDAE}" srcOrd="2" destOrd="0" parTransId="{E9FCDEFA-AFC7-4424-A2B9-1FAA1FA86B9D}" sibTransId="{28881E5D-4CE1-4B99-A704-CF20874CFEE7}"/>
    <dgm:cxn modelId="{64331CFB-723F-41A9-B11F-4FF4CC6A2747}" srcId="{441A64AC-D4C3-49AE-BD73-DB03EDC1A3B0}" destId="{6082F91F-E624-479E-A9E2-74DF0772809C}" srcOrd="0" destOrd="0" parTransId="{85BFB7EE-AE39-41F0-9ACC-CA85F82FE092}" sibTransId="{946D8DB8-AC20-458C-873C-DA43BEF69143}"/>
    <dgm:cxn modelId="{269313BA-9B7D-C94D-A39A-6417DF575640}" type="presParOf" srcId="{350743C7-64AA-254C-9DFE-2F2F37C0EA1C}" destId="{63C81475-9EFA-6149-A90D-81A26132AE20}" srcOrd="0" destOrd="0" presId="urn:microsoft.com/office/officeart/2016/7/layout/VerticalHollowActionList"/>
    <dgm:cxn modelId="{98B7DC25-D379-AE45-8860-1624530692C1}" type="presParOf" srcId="{63C81475-9EFA-6149-A90D-81A26132AE20}" destId="{B2CE70E1-C9FC-254A-ABA5-EE1C345B3A25}" srcOrd="0" destOrd="0" presId="urn:microsoft.com/office/officeart/2016/7/layout/VerticalHollowActionList"/>
    <dgm:cxn modelId="{04968B13-2639-8C43-8F25-2AB4468F2257}" type="presParOf" srcId="{63C81475-9EFA-6149-A90D-81A26132AE20}" destId="{9D7C22A7-ACD2-1F4B-9A40-414834EF4D07}" srcOrd="1" destOrd="0" presId="urn:microsoft.com/office/officeart/2016/7/layout/VerticalHollowActionList"/>
    <dgm:cxn modelId="{DC331D3A-82EE-1C4F-89F2-9E11260F5F0C}" type="presParOf" srcId="{350743C7-64AA-254C-9DFE-2F2F37C0EA1C}" destId="{5C7FC44A-F881-3141-A6AA-4A12708EBBE9}" srcOrd="1" destOrd="0" presId="urn:microsoft.com/office/officeart/2016/7/layout/VerticalHollowActionList"/>
    <dgm:cxn modelId="{D35DC875-A575-4943-867D-4563E4F02E16}" type="presParOf" srcId="{350743C7-64AA-254C-9DFE-2F2F37C0EA1C}" destId="{22D394AA-BD17-B74C-8D7C-4B1DCE7B3A4E}" srcOrd="2" destOrd="0" presId="urn:microsoft.com/office/officeart/2016/7/layout/VerticalHollowActionList"/>
    <dgm:cxn modelId="{15F33247-89B6-D543-9475-736AE9E90807}" type="presParOf" srcId="{22D394AA-BD17-B74C-8D7C-4B1DCE7B3A4E}" destId="{2D4821AE-3651-9A4F-9FE3-1C851C985767}" srcOrd="0" destOrd="0" presId="urn:microsoft.com/office/officeart/2016/7/layout/VerticalHollowActionList"/>
    <dgm:cxn modelId="{BCA3CBC3-2B3C-3B4F-BF53-F52F2A466510}" type="presParOf" srcId="{22D394AA-BD17-B74C-8D7C-4B1DCE7B3A4E}" destId="{DC608453-EE1D-5041-A8A4-7820769B23DA}" srcOrd="1" destOrd="0" presId="urn:microsoft.com/office/officeart/2016/7/layout/VerticalHollowActionList"/>
    <dgm:cxn modelId="{25377442-4F85-5342-AA0D-9F6577BD3AE8}" type="presParOf" srcId="{350743C7-64AA-254C-9DFE-2F2F37C0EA1C}" destId="{4EDF0EB4-7E5C-2545-BD45-3631752EA736}" srcOrd="3" destOrd="0" presId="urn:microsoft.com/office/officeart/2016/7/layout/VerticalHollowActionList"/>
    <dgm:cxn modelId="{CDC5C8D6-B6E6-4E44-B0B9-6E5CB2279E55}" type="presParOf" srcId="{350743C7-64AA-254C-9DFE-2F2F37C0EA1C}" destId="{D86BC644-0AA8-9149-BC05-48A8C59E1467}" srcOrd="4" destOrd="0" presId="urn:microsoft.com/office/officeart/2016/7/layout/VerticalHollowActionList"/>
    <dgm:cxn modelId="{4D95EED1-D8B2-2847-ABB4-A00F91D1267E}" type="presParOf" srcId="{D86BC644-0AA8-9149-BC05-48A8C59E1467}" destId="{07A056E4-2919-3F4F-AA9F-BF619A56BFFF}" srcOrd="0" destOrd="0" presId="urn:microsoft.com/office/officeart/2016/7/layout/VerticalHollowActionList"/>
    <dgm:cxn modelId="{4DAC9169-238E-1E41-9E28-FE621457AB2A}" type="presParOf" srcId="{D86BC644-0AA8-9149-BC05-48A8C59E1467}" destId="{201EE87B-B251-2F47-AAC2-9932888A93CE}" srcOrd="1" destOrd="0" presId="urn:microsoft.com/office/officeart/2016/7/layout/VerticalHollowActionList"/>
    <dgm:cxn modelId="{EDD60841-7674-B447-BFF0-79A1DCC23FA7}" type="presParOf" srcId="{350743C7-64AA-254C-9DFE-2F2F37C0EA1C}" destId="{C8D17012-9D7A-854E-A6E9-0425705F56C3}" srcOrd="5" destOrd="0" presId="urn:microsoft.com/office/officeart/2016/7/layout/VerticalHollowActionList"/>
    <dgm:cxn modelId="{4D73A9BD-3A18-8D4A-BC35-3A36FFD403F7}" type="presParOf" srcId="{350743C7-64AA-254C-9DFE-2F2F37C0EA1C}" destId="{172D5EBD-BB8C-CA4C-9DF2-5A387F068BEA}" srcOrd="6" destOrd="0" presId="urn:microsoft.com/office/officeart/2016/7/layout/VerticalHollowActionList"/>
    <dgm:cxn modelId="{CD1D4BDE-F526-2142-A193-ACE977D20344}" type="presParOf" srcId="{172D5EBD-BB8C-CA4C-9DF2-5A387F068BEA}" destId="{C9B93C89-4880-514A-88F7-78D8E98FFA40}" srcOrd="0" destOrd="0" presId="urn:microsoft.com/office/officeart/2016/7/layout/VerticalHollowActionList"/>
    <dgm:cxn modelId="{A16C6DC6-7A0B-4547-84E2-4F76CAA66BB6}" type="presParOf" srcId="{172D5EBD-BB8C-CA4C-9DF2-5A387F068BEA}" destId="{13DBDD90-1942-BF44-BA9D-4BF949113848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A6A09-046D-7E48-B92A-0C6FEE14BCFA}">
      <dsp:nvSpPr>
        <dsp:cNvPr id="0" name=""/>
        <dsp:cNvSpPr/>
      </dsp:nvSpPr>
      <dsp:spPr>
        <a:xfrm>
          <a:off x="0" y="50687"/>
          <a:ext cx="5589563" cy="796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Centre for Ageing Better (2025) estimated that almost 11 million people in England were aged 65 and over.</a:t>
          </a:r>
        </a:p>
      </dsp:txBody>
      <dsp:txXfrm>
        <a:off x="38874" y="89561"/>
        <a:ext cx="5511815" cy="718583"/>
      </dsp:txXfrm>
    </dsp:sp>
    <dsp:sp modelId="{0A820279-4327-6348-BC5D-146607F253BF}">
      <dsp:nvSpPr>
        <dsp:cNvPr id="0" name=""/>
        <dsp:cNvSpPr/>
      </dsp:nvSpPr>
      <dsp:spPr>
        <a:xfrm>
          <a:off x="0" y="890218"/>
          <a:ext cx="5589563" cy="796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also projected that this age group could represent 26% of England's population by 2065, compared with around 19% in 2025.</a:t>
          </a:r>
        </a:p>
      </dsp:txBody>
      <dsp:txXfrm>
        <a:off x="38874" y="929092"/>
        <a:ext cx="5511815" cy="718583"/>
      </dsp:txXfrm>
    </dsp:sp>
    <dsp:sp modelId="{179E5ADF-D1C4-5940-8459-32904656B082}">
      <dsp:nvSpPr>
        <dsp:cNvPr id="0" name=""/>
        <dsp:cNvSpPr/>
      </dsp:nvSpPr>
      <dsp:spPr>
        <a:xfrm>
          <a:off x="0" y="1729750"/>
          <a:ext cx="5589563" cy="796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However, older populations are distributed unevenly, which may create different challenges for local services (Centre for Ageing Better, 2025).</a:t>
          </a:r>
        </a:p>
      </dsp:txBody>
      <dsp:txXfrm>
        <a:off x="38874" y="1768624"/>
        <a:ext cx="5511815" cy="718583"/>
      </dsp:txXfrm>
    </dsp:sp>
    <dsp:sp modelId="{D08784E9-42A0-734B-A1CB-72A2F5CEEFA6}">
      <dsp:nvSpPr>
        <dsp:cNvPr id="0" name=""/>
        <dsp:cNvSpPr/>
      </dsp:nvSpPr>
      <dsp:spPr>
        <a:xfrm>
          <a:off x="0" y="2569281"/>
          <a:ext cx="5589563" cy="796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These differences suggest that care planning should consider local circumstances rather than relying exclusively on national population trends.</a:t>
          </a:r>
        </a:p>
      </dsp:txBody>
      <dsp:txXfrm>
        <a:off x="38874" y="2608155"/>
        <a:ext cx="5511815" cy="7185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26005-DF62-EB4F-BBCE-B6947DE29E6E}">
      <dsp:nvSpPr>
        <dsp:cNvPr id="0" name=""/>
        <dsp:cNvSpPr/>
      </dsp:nvSpPr>
      <dsp:spPr>
        <a:xfrm>
          <a:off x="0" y="0"/>
          <a:ext cx="4355357" cy="857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Centre for Ageing Better (2025) found that neighbourhood belonging varies substantially according to local deprivation and social circumstances.</a:t>
          </a:r>
        </a:p>
      </dsp:txBody>
      <dsp:txXfrm>
        <a:off x="25102" y="25102"/>
        <a:ext cx="3358114" cy="806844"/>
      </dsp:txXfrm>
    </dsp:sp>
    <dsp:sp modelId="{98DF6277-216D-F04A-AE1D-DD67D73B6747}">
      <dsp:nvSpPr>
        <dsp:cNvPr id="0" name=""/>
        <dsp:cNvSpPr/>
      </dsp:nvSpPr>
      <dsp:spPr>
        <a:xfrm>
          <a:off x="364761" y="1012875"/>
          <a:ext cx="4355357" cy="857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Among people aged 50 and over, reported neighbourhood belonging was 58% in the most deprived areas and 73% in the least deprived.</a:t>
          </a:r>
        </a:p>
      </dsp:txBody>
      <dsp:txXfrm>
        <a:off x="389863" y="1037977"/>
        <a:ext cx="3383310" cy="806844"/>
      </dsp:txXfrm>
    </dsp:sp>
    <dsp:sp modelId="{D2C2E95C-6B77-4B43-9AF0-A96BF1A1E395}">
      <dsp:nvSpPr>
        <dsp:cNvPr id="0" name=""/>
        <dsp:cNvSpPr/>
      </dsp:nvSpPr>
      <dsp:spPr>
        <a:xfrm>
          <a:off x="724078" y="2025751"/>
          <a:ext cx="4355357" cy="857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Shekelle et al. (2024) found some potential benefits from loneliness interventions, although the evidence varied across intervention types.</a:t>
          </a:r>
        </a:p>
      </dsp:txBody>
      <dsp:txXfrm>
        <a:off x="749180" y="2050853"/>
        <a:ext cx="3388754" cy="806844"/>
      </dsp:txXfrm>
    </dsp:sp>
    <dsp:sp modelId="{A7222683-C315-7F49-A9DA-84E4525AC098}">
      <dsp:nvSpPr>
        <dsp:cNvPr id="0" name=""/>
        <dsp:cNvSpPr/>
      </dsp:nvSpPr>
      <dsp:spPr>
        <a:xfrm>
          <a:off x="1088839" y="3038627"/>
          <a:ext cx="4355357" cy="857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wellbeing may therefore depend on the accessibility and suitability of relationships and activities, rather than participation alone.</a:t>
          </a:r>
        </a:p>
      </dsp:txBody>
      <dsp:txXfrm>
        <a:off x="1113941" y="3063729"/>
        <a:ext cx="3383310" cy="806844"/>
      </dsp:txXfrm>
    </dsp:sp>
    <dsp:sp modelId="{4D4D1661-396D-0941-A6CD-F7D5AB6B9B3A}">
      <dsp:nvSpPr>
        <dsp:cNvPr id="0" name=""/>
        <dsp:cNvSpPr/>
      </dsp:nvSpPr>
      <dsp:spPr>
        <a:xfrm>
          <a:off x="3798275" y="656421"/>
          <a:ext cx="557081" cy="55708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923618" y="656421"/>
        <a:ext cx="306395" cy="419203"/>
      </dsp:txXfrm>
    </dsp:sp>
    <dsp:sp modelId="{D5F06D31-BB65-D547-B49F-6E2C9A3B6F0C}">
      <dsp:nvSpPr>
        <dsp:cNvPr id="0" name=""/>
        <dsp:cNvSpPr/>
      </dsp:nvSpPr>
      <dsp:spPr>
        <a:xfrm>
          <a:off x="4163037" y="1669297"/>
          <a:ext cx="557081" cy="55708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288380" y="1669297"/>
        <a:ext cx="306395" cy="419203"/>
      </dsp:txXfrm>
    </dsp:sp>
    <dsp:sp modelId="{6DCC4207-C524-2940-A7AF-0303223C9309}">
      <dsp:nvSpPr>
        <dsp:cNvPr id="0" name=""/>
        <dsp:cNvSpPr/>
      </dsp:nvSpPr>
      <dsp:spPr>
        <a:xfrm>
          <a:off x="4522354" y="2682172"/>
          <a:ext cx="557081" cy="55708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647697" y="2682172"/>
        <a:ext cx="306395" cy="419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F4A8C-435D-C24D-8B85-3BB5779CEFC9}">
      <dsp:nvSpPr>
        <dsp:cNvPr id="0" name=""/>
        <dsp:cNvSpPr/>
      </dsp:nvSpPr>
      <dsp:spPr>
        <a:xfrm>
          <a:off x="0" y="1539043"/>
          <a:ext cx="1748350" cy="11102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7F793-4BAF-7D4C-B67C-72AC1D1C61F3}">
      <dsp:nvSpPr>
        <dsp:cNvPr id="0" name=""/>
        <dsp:cNvSpPr/>
      </dsp:nvSpPr>
      <dsp:spPr>
        <a:xfrm>
          <a:off x="194261" y="1723591"/>
          <a:ext cx="1748350" cy="11102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Dignity</a:t>
          </a:r>
        </a:p>
      </dsp:txBody>
      <dsp:txXfrm>
        <a:off x="226778" y="1756108"/>
        <a:ext cx="1683316" cy="1045168"/>
      </dsp:txXfrm>
    </dsp:sp>
    <dsp:sp modelId="{1E668319-24D2-9A4C-A82C-AC37B79FD2D2}">
      <dsp:nvSpPr>
        <dsp:cNvPr id="0" name=""/>
        <dsp:cNvSpPr/>
      </dsp:nvSpPr>
      <dsp:spPr>
        <a:xfrm>
          <a:off x="2136872" y="1539043"/>
          <a:ext cx="1748350" cy="11102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5F7A3-474F-3047-BC61-DBACE18666EF}">
      <dsp:nvSpPr>
        <dsp:cNvPr id="0" name=""/>
        <dsp:cNvSpPr/>
      </dsp:nvSpPr>
      <dsp:spPr>
        <a:xfrm>
          <a:off x="2331133" y="1723591"/>
          <a:ext cx="1748350" cy="11102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Cultural Identity</a:t>
          </a:r>
        </a:p>
      </dsp:txBody>
      <dsp:txXfrm>
        <a:off x="2363650" y="1756108"/>
        <a:ext cx="1683316" cy="1045168"/>
      </dsp:txXfrm>
    </dsp:sp>
    <dsp:sp modelId="{13EB23EF-8A8C-4545-BF69-05FAED95B092}">
      <dsp:nvSpPr>
        <dsp:cNvPr id="0" name=""/>
        <dsp:cNvSpPr/>
      </dsp:nvSpPr>
      <dsp:spPr>
        <a:xfrm>
          <a:off x="4273745" y="1539043"/>
          <a:ext cx="1748350" cy="11102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34B30-4A3C-9448-899A-693A935F9108}">
      <dsp:nvSpPr>
        <dsp:cNvPr id="0" name=""/>
        <dsp:cNvSpPr/>
      </dsp:nvSpPr>
      <dsp:spPr>
        <a:xfrm>
          <a:off x="4468006" y="1723591"/>
          <a:ext cx="1748350" cy="11102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Autonomy</a:t>
          </a:r>
          <a:endParaRPr lang="en-US" sz="2700" kern="1200" dirty="0"/>
        </a:p>
      </dsp:txBody>
      <dsp:txXfrm>
        <a:off x="4500523" y="1756108"/>
        <a:ext cx="1683316" cy="10451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50891-37C9-6840-B1EE-86D1810DEE69}">
      <dsp:nvSpPr>
        <dsp:cNvPr id="0" name=""/>
        <dsp:cNvSpPr/>
      </dsp:nvSpPr>
      <dsp:spPr>
        <a:xfrm>
          <a:off x="0" y="53240"/>
          <a:ext cx="58868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Equality Act 2010 establishes protections against discrimination associated with characteristics including age, disability, race and religion.</a:t>
          </a:r>
        </a:p>
      </dsp:txBody>
      <dsp:txXfrm>
        <a:off x="41123" y="94363"/>
        <a:ext cx="5804624" cy="760154"/>
      </dsp:txXfrm>
    </dsp:sp>
    <dsp:sp modelId="{0FCB29DF-CC99-D941-B3AF-B0AEDB5F58BB}">
      <dsp:nvSpPr>
        <dsp:cNvPr id="0" name=""/>
        <dsp:cNvSpPr/>
      </dsp:nvSpPr>
      <dsp:spPr>
        <a:xfrm>
          <a:off x="0" y="941721"/>
          <a:ext cx="58868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Section 1 of the Care Act 2014 places importance on dignity, social participation and personal relationships.</a:t>
          </a:r>
        </a:p>
      </dsp:txBody>
      <dsp:txXfrm>
        <a:off x="41123" y="982844"/>
        <a:ext cx="5804624" cy="760154"/>
      </dsp:txXfrm>
    </dsp:sp>
    <dsp:sp modelId="{C0BB6C2C-587B-E048-BDD8-C0FC82B4FFFB}">
      <dsp:nvSpPr>
        <dsp:cNvPr id="0" name=""/>
        <dsp:cNvSpPr/>
      </dsp:nvSpPr>
      <dsp:spPr>
        <a:xfrm>
          <a:off x="0" y="1830201"/>
          <a:ext cx="58868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Together, these legal principles offer a framework for considering whether older people receive respectful and inclusive support.</a:t>
          </a:r>
        </a:p>
      </dsp:txBody>
      <dsp:txXfrm>
        <a:off x="41123" y="1871324"/>
        <a:ext cx="5804624" cy="760154"/>
      </dsp:txXfrm>
    </dsp:sp>
    <dsp:sp modelId="{541C4151-2AE6-4947-9488-28343C213A4A}">
      <dsp:nvSpPr>
        <dsp:cNvPr id="0" name=""/>
        <dsp:cNvSpPr/>
      </dsp:nvSpPr>
      <dsp:spPr>
        <a:xfrm>
          <a:off x="0" y="2718681"/>
          <a:ext cx="58868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However, legal responsibilities alone do not establish whether these principles are consistently achieved in everyday care settings.</a:t>
          </a:r>
        </a:p>
      </dsp:txBody>
      <dsp:txXfrm>
        <a:off x="41123" y="2759804"/>
        <a:ext cx="5804624" cy="7601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D836C-4F00-4B1A-BBD0-CBEAAD6ADB55}">
      <dsp:nvSpPr>
        <dsp:cNvPr id="0" name=""/>
        <dsp:cNvSpPr/>
      </dsp:nvSpPr>
      <dsp:spPr>
        <a:xfrm>
          <a:off x="430769" y="1668"/>
          <a:ext cx="2311507" cy="620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GP or Service Referral </a:t>
          </a:r>
        </a:p>
      </dsp:txBody>
      <dsp:txXfrm>
        <a:off x="448944" y="19843"/>
        <a:ext cx="2275157" cy="584188"/>
      </dsp:txXfrm>
    </dsp:sp>
    <dsp:sp modelId="{2139B668-C94B-4D8C-A2A5-ACDBD55B60FD}">
      <dsp:nvSpPr>
        <dsp:cNvPr id="0" name=""/>
        <dsp:cNvSpPr/>
      </dsp:nvSpPr>
      <dsp:spPr>
        <a:xfrm rot="5400000">
          <a:off x="1470171" y="637720"/>
          <a:ext cx="232702" cy="2792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1502750" y="660990"/>
        <a:ext cx="167546" cy="162891"/>
      </dsp:txXfrm>
    </dsp:sp>
    <dsp:sp modelId="{A1E0DBFA-F0FB-4530-BDC1-E36EC6236410}">
      <dsp:nvSpPr>
        <dsp:cNvPr id="0" name=""/>
        <dsp:cNvSpPr/>
      </dsp:nvSpPr>
      <dsp:spPr>
        <a:xfrm>
          <a:off x="430769" y="932476"/>
          <a:ext cx="2311507" cy="620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Link Worker </a:t>
          </a:r>
        </a:p>
      </dsp:txBody>
      <dsp:txXfrm>
        <a:off x="448944" y="950651"/>
        <a:ext cx="2275157" cy="584188"/>
      </dsp:txXfrm>
    </dsp:sp>
    <dsp:sp modelId="{D2A002A0-316A-463B-9239-2C1726F29751}">
      <dsp:nvSpPr>
        <dsp:cNvPr id="0" name=""/>
        <dsp:cNvSpPr/>
      </dsp:nvSpPr>
      <dsp:spPr>
        <a:xfrm rot="5400000">
          <a:off x="1470171" y="1568528"/>
          <a:ext cx="232702" cy="2792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1502750" y="1591798"/>
        <a:ext cx="167546" cy="162891"/>
      </dsp:txXfrm>
    </dsp:sp>
    <dsp:sp modelId="{AEBFF58E-68F5-45BE-876C-DADB2302F828}">
      <dsp:nvSpPr>
        <dsp:cNvPr id="0" name=""/>
        <dsp:cNvSpPr/>
      </dsp:nvSpPr>
      <dsp:spPr>
        <a:xfrm>
          <a:off x="430769" y="1863284"/>
          <a:ext cx="2311507" cy="620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Community Activity </a:t>
          </a:r>
        </a:p>
      </dsp:txBody>
      <dsp:txXfrm>
        <a:off x="448944" y="1881459"/>
        <a:ext cx="2275157" cy="584188"/>
      </dsp:txXfrm>
    </dsp:sp>
    <dsp:sp modelId="{13A5ABB2-184C-4DDD-94CF-C06C42815AB5}">
      <dsp:nvSpPr>
        <dsp:cNvPr id="0" name=""/>
        <dsp:cNvSpPr/>
      </dsp:nvSpPr>
      <dsp:spPr>
        <a:xfrm rot="5400000">
          <a:off x="1470171" y="2499337"/>
          <a:ext cx="232702" cy="2792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1502750" y="2522607"/>
        <a:ext cx="167546" cy="162891"/>
      </dsp:txXfrm>
    </dsp:sp>
    <dsp:sp modelId="{BEA54777-09E6-4C5A-98BC-EE06B6A5E421}">
      <dsp:nvSpPr>
        <dsp:cNvPr id="0" name=""/>
        <dsp:cNvSpPr/>
      </dsp:nvSpPr>
      <dsp:spPr>
        <a:xfrm>
          <a:off x="430769" y="2794093"/>
          <a:ext cx="2311507" cy="6205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Wellbeing Review</a:t>
          </a:r>
        </a:p>
      </dsp:txBody>
      <dsp:txXfrm>
        <a:off x="448944" y="2812268"/>
        <a:ext cx="2275157" cy="5841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333D15-E75D-C048-9D64-4BC4B42FAF70}">
      <dsp:nvSpPr>
        <dsp:cNvPr id="0" name=""/>
        <dsp:cNvSpPr/>
      </dsp:nvSpPr>
      <dsp:spPr>
        <a:xfrm>
          <a:off x="0" y="0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C9F92D-3D92-C64F-930E-936A6ABB3AF5}">
      <dsp:nvSpPr>
        <dsp:cNvPr id="0" name=""/>
        <dsp:cNvSpPr/>
      </dsp:nvSpPr>
      <dsp:spPr>
        <a:xfrm>
          <a:off x="0" y="0"/>
          <a:ext cx="5913437" cy="115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Shekelle et al. (2024) identified potential improvements in loneliness from some interventions, although the effects were not consistent.</a:t>
          </a:r>
        </a:p>
      </dsp:txBody>
      <dsp:txXfrm>
        <a:off x="0" y="0"/>
        <a:ext cx="5913437" cy="1159272"/>
      </dsp:txXfrm>
    </dsp:sp>
    <dsp:sp modelId="{196F9EC0-48E3-C74C-BECF-B97895316C0B}">
      <dsp:nvSpPr>
        <dsp:cNvPr id="0" name=""/>
        <dsp:cNvSpPr/>
      </dsp:nvSpPr>
      <dsp:spPr>
        <a:xfrm>
          <a:off x="0" y="1159272"/>
          <a:ext cx="5913437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E63A16-3297-284F-B29D-91027392C190}">
      <dsp:nvSpPr>
        <dsp:cNvPr id="0" name=""/>
        <dsp:cNvSpPr/>
      </dsp:nvSpPr>
      <dsp:spPr>
        <a:xfrm>
          <a:off x="0" y="1159272"/>
          <a:ext cx="5913437" cy="115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Patil and Braun (2024) similarly found variation between approaches, suggesting that intervention design may influence outcomes.</a:t>
          </a:r>
        </a:p>
      </dsp:txBody>
      <dsp:txXfrm>
        <a:off x="0" y="1159272"/>
        <a:ext cx="5913437" cy="1159272"/>
      </dsp:txXfrm>
    </dsp:sp>
    <dsp:sp modelId="{9A8CE90F-6868-6B4E-B596-2EF78B2AD91B}">
      <dsp:nvSpPr>
        <dsp:cNvPr id="0" name=""/>
        <dsp:cNvSpPr/>
      </dsp:nvSpPr>
      <dsp:spPr>
        <a:xfrm>
          <a:off x="0" y="2318544"/>
          <a:ext cx="5913437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6F8455-3676-3B4B-ABCD-E84A37E9EDDF}">
      <dsp:nvSpPr>
        <dsp:cNvPr id="0" name=""/>
        <dsp:cNvSpPr/>
      </dsp:nvSpPr>
      <dsp:spPr>
        <a:xfrm>
          <a:off x="0" y="2318544"/>
          <a:ext cx="5913437" cy="115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Community activities may therefore offer useful social opportunities without necessarily reducing loneliness for every participant.</a:t>
          </a:r>
        </a:p>
      </dsp:txBody>
      <dsp:txXfrm>
        <a:off x="0" y="2318544"/>
        <a:ext cx="5913437" cy="1159272"/>
      </dsp:txXfrm>
    </dsp:sp>
    <dsp:sp modelId="{AE606D7B-AB63-F441-B8E8-515C459E4DC7}">
      <dsp:nvSpPr>
        <dsp:cNvPr id="0" name=""/>
        <dsp:cNvSpPr/>
      </dsp:nvSpPr>
      <dsp:spPr>
        <a:xfrm>
          <a:off x="0" y="3477816"/>
          <a:ext cx="591343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95204A-1C48-AE4C-BD0A-F0CCAF5E8A5A}">
      <dsp:nvSpPr>
        <dsp:cNvPr id="0" name=""/>
        <dsp:cNvSpPr/>
      </dsp:nvSpPr>
      <dsp:spPr>
        <a:xfrm>
          <a:off x="0" y="3477816"/>
          <a:ext cx="5913437" cy="115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Evaluation should also consider accessibility, participant preferences and whether improvements can be maintained after initial participation.</a:t>
          </a:r>
        </a:p>
      </dsp:txBody>
      <dsp:txXfrm>
        <a:off x="0" y="3477816"/>
        <a:ext cx="5913437" cy="11592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64C5C-A78D-4179-8741-BF32BDDB1A96}">
      <dsp:nvSpPr>
        <dsp:cNvPr id="0" name=""/>
        <dsp:cNvSpPr/>
      </dsp:nvSpPr>
      <dsp:spPr>
        <a:xfrm>
          <a:off x="2398239" y="1479149"/>
          <a:ext cx="1135398" cy="1135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Inequalities</a:t>
          </a:r>
        </a:p>
      </dsp:txBody>
      <dsp:txXfrm>
        <a:off x="2564514" y="1645424"/>
        <a:ext cx="802848" cy="802848"/>
      </dsp:txXfrm>
    </dsp:sp>
    <dsp:sp modelId="{4F683E72-6890-43EE-96DF-B21318AD14FF}">
      <dsp:nvSpPr>
        <dsp:cNvPr id="0" name=""/>
        <dsp:cNvSpPr/>
      </dsp:nvSpPr>
      <dsp:spPr>
        <a:xfrm rot="16200000">
          <a:off x="2795074" y="1291059"/>
          <a:ext cx="341728" cy="34453"/>
        </a:xfrm>
        <a:custGeom>
          <a:avLst/>
          <a:gdLst/>
          <a:ahLst/>
          <a:cxnLst/>
          <a:rect l="0" t="0" r="0" b="0"/>
          <a:pathLst>
            <a:path>
              <a:moveTo>
                <a:pt x="0" y="17226"/>
              </a:moveTo>
              <a:lnTo>
                <a:pt x="341728" y="1722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57395" y="1299742"/>
        <a:ext cx="17086" cy="17086"/>
      </dsp:txXfrm>
    </dsp:sp>
    <dsp:sp modelId="{3A9584FE-2812-4087-A7DE-A5E4F28AFE93}">
      <dsp:nvSpPr>
        <dsp:cNvPr id="0" name=""/>
        <dsp:cNvSpPr/>
      </dsp:nvSpPr>
      <dsp:spPr>
        <a:xfrm>
          <a:off x="2398239" y="2023"/>
          <a:ext cx="1135398" cy="1135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Language</a:t>
          </a:r>
        </a:p>
      </dsp:txBody>
      <dsp:txXfrm>
        <a:off x="2564514" y="168298"/>
        <a:ext cx="802848" cy="802848"/>
      </dsp:txXfrm>
    </dsp:sp>
    <dsp:sp modelId="{6A83A3FA-44A4-4EBE-A6FF-3D1C5585CF8C}">
      <dsp:nvSpPr>
        <dsp:cNvPr id="0" name=""/>
        <dsp:cNvSpPr/>
      </dsp:nvSpPr>
      <dsp:spPr>
        <a:xfrm>
          <a:off x="3533637" y="2029622"/>
          <a:ext cx="341728" cy="34453"/>
        </a:xfrm>
        <a:custGeom>
          <a:avLst/>
          <a:gdLst/>
          <a:ahLst/>
          <a:cxnLst/>
          <a:rect l="0" t="0" r="0" b="0"/>
          <a:pathLst>
            <a:path>
              <a:moveTo>
                <a:pt x="0" y="17226"/>
              </a:moveTo>
              <a:lnTo>
                <a:pt x="341728" y="1722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5958" y="2038305"/>
        <a:ext cx="17086" cy="17086"/>
      </dsp:txXfrm>
    </dsp:sp>
    <dsp:sp modelId="{69245C20-2D34-46E1-A03A-DF9D589DA707}">
      <dsp:nvSpPr>
        <dsp:cNvPr id="0" name=""/>
        <dsp:cNvSpPr/>
      </dsp:nvSpPr>
      <dsp:spPr>
        <a:xfrm>
          <a:off x="3875365" y="1479149"/>
          <a:ext cx="1135398" cy="1135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Religion</a:t>
          </a:r>
        </a:p>
      </dsp:txBody>
      <dsp:txXfrm>
        <a:off x="4041640" y="1645424"/>
        <a:ext cx="802848" cy="802848"/>
      </dsp:txXfrm>
    </dsp:sp>
    <dsp:sp modelId="{C24F658A-73B3-4D4B-A504-BA970EEF8BFD}">
      <dsp:nvSpPr>
        <dsp:cNvPr id="0" name=""/>
        <dsp:cNvSpPr/>
      </dsp:nvSpPr>
      <dsp:spPr>
        <a:xfrm rot="5400000">
          <a:off x="2795074" y="2768185"/>
          <a:ext cx="341728" cy="34453"/>
        </a:xfrm>
        <a:custGeom>
          <a:avLst/>
          <a:gdLst/>
          <a:ahLst/>
          <a:cxnLst/>
          <a:rect l="0" t="0" r="0" b="0"/>
          <a:pathLst>
            <a:path>
              <a:moveTo>
                <a:pt x="0" y="17226"/>
              </a:moveTo>
              <a:lnTo>
                <a:pt x="341728" y="1722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57395" y="2776869"/>
        <a:ext cx="17086" cy="17086"/>
      </dsp:txXfrm>
    </dsp:sp>
    <dsp:sp modelId="{3E834DDC-2015-4DD7-939A-DD841D27B573}">
      <dsp:nvSpPr>
        <dsp:cNvPr id="0" name=""/>
        <dsp:cNvSpPr/>
      </dsp:nvSpPr>
      <dsp:spPr>
        <a:xfrm>
          <a:off x="2398239" y="2956276"/>
          <a:ext cx="1135398" cy="1135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Cultural Identity</a:t>
          </a:r>
          <a:endParaRPr lang="en-US" sz="1200" kern="1200" dirty="0"/>
        </a:p>
      </dsp:txBody>
      <dsp:txXfrm>
        <a:off x="2564514" y="3122551"/>
        <a:ext cx="802848" cy="802848"/>
      </dsp:txXfrm>
    </dsp:sp>
    <dsp:sp modelId="{10F3732C-98DF-45EC-9089-0A0728410F72}">
      <dsp:nvSpPr>
        <dsp:cNvPr id="0" name=""/>
        <dsp:cNvSpPr/>
      </dsp:nvSpPr>
      <dsp:spPr>
        <a:xfrm rot="10800000">
          <a:off x="2056511" y="2029622"/>
          <a:ext cx="341728" cy="34453"/>
        </a:xfrm>
        <a:custGeom>
          <a:avLst/>
          <a:gdLst/>
          <a:ahLst/>
          <a:cxnLst/>
          <a:rect l="0" t="0" r="0" b="0"/>
          <a:pathLst>
            <a:path>
              <a:moveTo>
                <a:pt x="0" y="17226"/>
              </a:moveTo>
              <a:lnTo>
                <a:pt x="341728" y="1722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218831" y="2038305"/>
        <a:ext cx="17086" cy="17086"/>
      </dsp:txXfrm>
    </dsp:sp>
    <dsp:sp modelId="{90B34658-45CD-4ECA-9B52-9E7D4BB37FC0}">
      <dsp:nvSpPr>
        <dsp:cNvPr id="0" name=""/>
        <dsp:cNvSpPr/>
      </dsp:nvSpPr>
      <dsp:spPr>
        <a:xfrm>
          <a:off x="921112" y="1479149"/>
          <a:ext cx="1135398" cy="1135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Accessibility</a:t>
          </a:r>
        </a:p>
      </dsp:txBody>
      <dsp:txXfrm>
        <a:off x="1087387" y="1645424"/>
        <a:ext cx="802848" cy="8028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FFACD-F3CD-43F4-BA5B-D1BEA1335597}">
      <dsp:nvSpPr>
        <dsp:cNvPr id="0" name=""/>
        <dsp:cNvSpPr/>
      </dsp:nvSpPr>
      <dsp:spPr>
        <a:xfrm>
          <a:off x="1070640" y="1840"/>
          <a:ext cx="1572167" cy="786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Potential Strength</a:t>
          </a:r>
        </a:p>
      </dsp:txBody>
      <dsp:txXfrm>
        <a:off x="1093664" y="24864"/>
        <a:ext cx="1526119" cy="740035"/>
      </dsp:txXfrm>
    </dsp:sp>
    <dsp:sp modelId="{399388B4-D42D-4674-ADEB-82F2AF2A59AD}">
      <dsp:nvSpPr>
        <dsp:cNvPr id="0" name=""/>
        <dsp:cNvSpPr/>
      </dsp:nvSpPr>
      <dsp:spPr>
        <a:xfrm>
          <a:off x="1227857" y="787923"/>
          <a:ext cx="157216" cy="5895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9562"/>
              </a:lnTo>
              <a:lnTo>
                <a:pt x="157216" y="5895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68DB11-820E-4D59-A56F-5F762BF82002}">
      <dsp:nvSpPr>
        <dsp:cNvPr id="0" name=""/>
        <dsp:cNvSpPr/>
      </dsp:nvSpPr>
      <dsp:spPr>
        <a:xfrm>
          <a:off x="1385074" y="984444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Culturally responsive activities</a:t>
          </a:r>
        </a:p>
      </dsp:txBody>
      <dsp:txXfrm>
        <a:off x="1408098" y="1007468"/>
        <a:ext cx="1211686" cy="740035"/>
      </dsp:txXfrm>
    </dsp:sp>
    <dsp:sp modelId="{73822926-BC22-4D83-89D7-CF0ADAE0058D}">
      <dsp:nvSpPr>
        <dsp:cNvPr id="0" name=""/>
        <dsp:cNvSpPr/>
      </dsp:nvSpPr>
      <dsp:spPr>
        <a:xfrm>
          <a:off x="1227857" y="787923"/>
          <a:ext cx="157216" cy="15721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2167"/>
              </a:lnTo>
              <a:lnTo>
                <a:pt x="157216" y="157216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33EB42-4EEB-4951-908F-C7B8D2BC1C5C}">
      <dsp:nvSpPr>
        <dsp:cNvPr id="0" name=""/>
        <dsp:cNvSpPr/>
      </dsp:nvSpPr>
      <dsp:spPr>
        <a:xfrm>
          <a:off x="1385074" y="1967049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Community relationships</a:t>
          </a:r>
        </a:p>
      </dsp:txBody>
      <dsp:txXfrm>
        <a:off x="1408098" y="1990073"/>
        <a:ext cx="1211686" cy="740035"/>
      </dsp:txXfrm>
    </dsp:sp>
    <dsp:sp modelId="{BE1ED82F-B5E7-417E-9DD4-3AE5167AAC5C}">
      <dsp:nvSpPr>
        <dsp:cNvPr id="0" name=""/>
        <dsp:cNvSpPr/>
      </dsp:nvSpPr>
      <dsp:spPr>
        <a:xfrm>
          <a:off x="1227857" y="787923"/>
          <a:ext cx="157216" cy="25547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4772"/>
              </a:lnTo>
              <a:lnTo>
                <a:pt x="157216" y="255477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C746F8-790B-48A1-A0CD-989BEC9261A7}">
      <dsp:nvSpPr>
        <dsp:cNvPr id="0" name=""/>
        <dsp:cNvSpPr/>
      </dsp:nvSpPr>
      <dsp:spPr>
        <a:xfrm>
          <a:off x="1385074" y="2949654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Personalised</a:t>
          </a:r>
          <a:r>
            <a:rPr lang="en-US" sz="1400" kern="1200" dirty="0"/>
            <a:t> support</a:t>
          </a:r>
        </a:p>
      </dsp:txBody>
      <dsp:txXfrm>
        <a:off x="1408098" y="2972678"/>
        <a:ext cx="1211686" cy="740035"/>
      </dsp:txXfrm>
    </dsp:sp>
    <dsp:sp modelId="{7EC6A834-E9D0-4CDD-B4D8-E47C25753BA8}">
      <dsp:nvSpPr>
        <dsp:cNvPr id="0" name=""/>
        <dsp:cNvSpPr/>
      </dsp:nvSpPr>
      <dsp:spPr>
        <a:xfrm>
          <a:off x="3035849" y="1840"/>
          <a:ext cx="1572167" cy="7860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Points Requiring Evaluation</a:t>
          </a:r>
        </a:p>
      </dsp:txBody>
      <dsp:txXfrm>
        <a:off x="3058873" y="24864"/>
        <a:ext cx="1526119" cy="740035"/>
      </dsp:txXfrm>
    </dsp:sp>
    <dsp:sp modelId="{DD60E60F-906C-464F-A6EB-DB266FDB68BE}">
      <dsp:nvSpPr>
        <dsp:cNvPr id="0" name=""/>
        <dsp:cNvSpPr/>
      </dsp:nvSpPr>
      <dsp:spPr>
        <a:xfrm>
          <a:off x="3193066" y="787923"/>
          <a:ext cx="157216" cy="5895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9562"/>
              </a:lnTo>
              <a:lnTo>
                <a:pt x="157216" y="5895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79A99E-7D5B-4965-BCEC-E8F2E0767B4F}">
      <dsp:nvSpPr>
        <dsp:cNvPr id="0" name=""/>
        <dsp:cNvSpPr/>
      </dsp:nvSpPr>
      <dsp:spPr>
        <a:xfrm>
          <a:off x="3350283" y="984444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Residents' individual experiences</a:t>
          </a:r>
        </a:p>
      </dsp:txBody>
      <dsp:txXfrm>
        <a:off x="3373307" y="1007468"/>
        <a:ext cx="1211686" cy="740035"/>
      </dsp:txXfrm>
    </dsp:sp>
    <dsp:sp modelId="{956FC092-2376-4E38-B69B-B5E49FF1C13F}">
      <dsp:nvSpPr>
        <dsp:cNvPr id="0" name=""/>
        <dsp:cNvSpPr/>
      </dsp:nvSpPr>
      <dsp:spPr>
        <a:xfrm>
          <a:off x="3193066" y="787923"/>
          <a:ext cx="157216" cy="15721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2167"/>
              </a:lnTo>
              <a:lnTo>
                <a:pt x="157216" y="157216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4A5511-831B-4624-A8BB-EEAD5867D1ED}">
      <dsp:nvSpPr>
        <dsp:cNvPr id="0" name=""/>
        <dsp:cNvSpPr/>
      </dsp:nvSpPr>
      <dsp:spPr>
        <a:xfrm>
          <a:off x="3350283" y="1967049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Long-term outcomes</a:t>
          </a:r>
        </a:p>
      </dsp:txBody>
      <dsp:txXfrm>
        <a:off x="3373307" y="1990073"/>
        <a:ext cx="1211686" cy="740035"/>
      </dsp:txXfrm>
    </dsp:sp>
    <dsp:sp modelId="{6D0D2A3E-866F-4D45-B7DC-876877D0C27F}">
      <dsp:nvSpPr>
        <dsp:cNvPr id="0" name=""/>
        <dsp:cNvSpPr/>
      </dsp:nvSpPr>
      <dsp:spPr>
        <a:xfrm>
          <a:off x="3193066" y="787923"/>
          <a:ext cx="157216" cy="25547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54772"/>
              </a:lnTo>
              <a:lnTo>
                <a:pt x="157216" y="255477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134DA6-97B3-440D-8AB4-91146EFB6592}">
      <dsp:nvSpPr>
        <dsp:cNvPr id="0" name=""/>
        <dsp:cNvSpPr/>
      </dsp:nvSpPr>
      <dsp:spPr>
        <a:xfrm>
          <a:off x="3350283" y="2949654"/>
          <a:ext cx="1257734" cy="7860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Staffing and implementation capacity</a:t>
          </a:r>
        </a:p>
      </dsp:txBody>
      <dsp:txXfrm>
        <a:off x="3373307" y="2972678"/>
        <a:ext cx="1211686" cy="7400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BF548-5D0F-6E44-8A3D-7E4AE1D18AFF}">
      <dsp:nvSpPr>
        <dsp:cNvPr id="0" name=""/>
        <dsp:cNvSpPr/>
      </dsp:nvSpPr>
      <dsp:spPr>
        <a:xfrm>
          <a:off x="638174" y="0"/>
          <a:ext cx="4637088" cy="46370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6B4267-D299-3743-A8BE-B188788C759B}">
      <dsp:nvSpPr>
        <dsp:cNvPr id="0" name=""/>
        <dsp:cNvSpPr/>
      </dsp:nvSpPr>
      <dsp:spPr>
        <a:xfrm>
          <a:off x="1078697" y="440523"/>
          <a:ext cx="1808464" cy="18084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NHS England (n.d.) suggests that personalised community connections can help address practical and social needs affecting wellbeing.</a:t>
          </a:r>
        </a:p>
      </dsp:txBody>
      <dsp:txXfrm>
        <a:off x="1166979" y="528805"/>
        <a:ext cx="1631900" cy="1631900"/>
      </dsp:txXfrm>
    </dsp:sp>
    <dsp:sp modelId="{29760AD0-1461-3242-A1BE-85BB979C925B}">
      <dsp:nvSpPr>
        <dsp:cNvPr id="0" name=""/>
        <dsp:cNvSpPr/>
      </dsp:nvSpPr>
      <dsp:spPr>
        <a:xfrm>
          <a:off x="3026274" y="440523"/>
          <a:ext cx="1808464" cy="18084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Care providers could strengthen relationships with local cultural and community organisations, taking account of residents' individual preferences.</a:t>
          </a:r>
        </a:p>
      </dsp:txBody>
      <dsp:txXfrm>
        <a:off x="3114556" y="528805"/>
        <a:ext cx="1631900" cy="1631900"/>
      </dsp:txXfrm>
    </dsp:sp>
    <dsp:sp modelId="{EA2F5EB9-F712-E64B-ABAD-B33E39331BDB}">
      <dsp:nvSpPr>
        <dsp:cNvPr id="0" name=""/>
        <dsp:cNvSpPr/>
      </dsp:nvSpPr>
      <dsp:spPr>
        <a:xfrm>
          <a:off x="1078697" y="2388100"/>
          <a:ext cx="1808464" cy="18084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Fisher et al. (2025) indicate that sufficient staff time and training may support the implementation of meaningful care-home activities.</a:t>
          </a:r>
        </a:p>
      </dsp:txBody>
      <dsp:txXfrm>
        <a:off x="1166979" y="2476382"/>
        <a:ext cx="1631900" cy="1631900"/>
      </dsp:txXfrm>
    </dsp:sp>
    <dsp:sp modelId="{B9CFC5F5-A4D0-6C4D-B78C-3B804729322C}">
      <dsp:nvSpPr>
        <dsp:cNvPr id="0" name=""/>
        <dsp:cNvSpPr/>
      </dsp:nvSpPr>
      <dsp:spPr>
        <a:xfrm>
          <a:off x="3026274" y="2388100"/>
          <a:ext cx="1808464" cy="18084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Improvements should be assessed through residents' experiences and continued participation, rather than programme availability alone.</a:t>
          </a:r>
        </a:p>
      </dsp:txBody>
      <dsp:txXfrm>
        <a:off x="3114556" y="2476382"/>
        <a:ext cx="1631900" cy="16319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C22A7-ACD2-1F4B-9A40-414834EF4D07}">
      <dsp:nvSpPr>
        <dsp:cNvPr id="0" name=""/>
        <dsp:cNvSpPr/>
      </dsp:nvSpPr>
      <dsp:spPr>
        <a:xfrm>
          <a:off x="1275157" y="1884"/>
          <a:ext cx="5100632" cy="9759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966" tIns="247885" rIns="98966" bIns="24788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Assess Personal Needs</a:t>
          </a:r>
        </a:p>
      </dsp:txBody>
      <dsp:txXfrm>
        <a:off x="1275157" y="1884"/>
        <a:ext cx="5100632" cy="975923"/>
      </dsp:txXfrm>
    </dsp:sp>
    <dsp:sp modelId="{B2CE70E1-C9FC-254A-ABA5-EE1C345B3A25}">
      <dsp:nvSpPr>
        <dsp:cNvPr id="0" name=""/>
        <dsp:cNvSpPr/>
      </dsp:nvSpPr>
      <dsp:spPr>
        <a:xfrm>
          <a:off x="0" y="1884"/>
          <a:ext cx="1275158" cy="9759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77" tIns="96400" rIns="67477" bIns="964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Assess</a:t>
          </a:r>
        </a:p>
      </dsp:txBody>
      <dsp:txXfrm>
        <a:off x="0" y="1884"/>
        <a:ext cx="1275158" cy="975923"/>
      </dsp:txXfrm>
    </dsp:sp>
    <dsp:sp modelId="{DC608453-EE1D-5041-A8A4-7820769B23DA}">
      <dsp:nvSpPr>
        <dsp:cNvPr id="0" name=""/>
        <dsp:cNvSpPr/>
      </dsp:nvSpPr>
      <dsp:spPr>
        <a:xfrm>
          <a:off x="1275158" y="1036363"/>
          <a:ext cx="5100632" cy="9759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966" tIns="247885" rIns="98966" bIns="24788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Choose Suitable Devices</a:t>
          </a:r>
        </a:p>
      </dsp:txBody>
      <dsp:txXfrm>
        <a:off x="1275158" y="1036363"/>
        <a:ext cx="5100632" cy="975923"/>
      </dsp:txXfrm>
    </dsp:sp>
    <dsp:sp modelId="{2D4821AE-3651-9A4F-9FE3-1C851C985767}">
      <dsp:nvSpPr>
        <dsp:cNvPr id="0" name=""/>
        <dsp:cNvSpPr/>
      </dsp:nvSpPr>
      <dsp:spPr>
        <a:xfrm>
          <a:off x="0" y="1036363"/>
          <a:ext cx="1275158" cy="9759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77" tIns="96400" rIns="67477" bIns="964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Choose</a:t>
          </a:r>
        </a:p>
      </dsp:txBody>
      <dsp:txXfrm>
        <a:off x="0" y="1036363"/>
        <a:ext cx="1275158" cy="975923"/>
      </dsp:txXfrm>
    </dsp:sp>
    <dsp:sp modelId="{201EE87B-B251-2F47-AAC2-9932888A93CE}">
      <dsp:nvSpPr>
        <dsp:cNvPr id="0" name=""/>
        <dsp:cNvSpPr/>
      </dsp:nvSpPr>
      <dsp:spPr>
        <a:xfrm>
          <a:off x="1275158" y="2070842"/>
          <a:ext cx="5100632" cy="9759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966" tIns="247885" rIns="98966" bIns="24788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 Training and Support</a:t>
          </a:r>
        </a:p>
      </dsp:txBody>
      <dsp:txXfrm>
        <a:off x="1275158" y="2070842"/>
        <a:ext cx="5100632" cy="975923"/>
      </dsp:txXfrm>
    </dsp:sp>
    <dsp:sp modelId="{07A056E4-2919-3F4F-AA9F-BF619A56BFFF}">
      <dsp:nvSpPr>
        <dsp:cNvPr id="0" name=""/>
        <dsp:cNvSpPr/>
      </dsp:nvSpPr>
      <dsp:spPr>
        <a:xfrm>
          <a:off x="0" y="2070842"/>
          <a:ext cx="1275158" cy="9759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77" tIns="96400" rIns="67477" bIns="964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Provide</a:t>
          </a:r>
        </a:p>
      </dsp:txBody>
      <dsp:txXfrm>
        <a:off x="0" y="2070842"/>
        <a:ext cx="1275158" cy="975923"/>
      </dsp:txXfrm>
    </dsp:sp>
    <dsp:sp modelId="{13DBDD90-1942-BF44-BA9D-4BF949113848}">
      <dsp:nvSpPr>
        <dsp:cNvPr id="0" name=""/>
        <dsp:cNvSpPr/>
      </dsp:nvSpPr>
      <dsp:spPr>
        <a:xfrm>
          <a:off x="1275158" y="3105322"/>
          <a:ext cx="5100632" cy="9759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966" tIns="247885" rIns="98966" bIns="24788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Review Individual Outcomes</a:t>
          </a:r>
        </a:p>
      </dsp:txBody>
      <dsp:txXfrm>
        <a:off x="1275158" y="3105322"/>
        <a:ext cx="5100632" cy="975923"/>
      </dsp:txXfrm>
    </dsp:sp>
    <dsp:sp modelId="{C9B93C89-4880-514A-88F7-78D8E98FFA40}">
      <dsp:nvSpPr>
        <dsp:cNvPr id="0" name=""/>
        <dsp:cNvSpPr/>
      </dsp:nvSpPr>
      <dsp:spPr>
        <a:xfrm>
          <a:off x="0" y="3105322"/>
          <a:ext cx="1275158" cy="9759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77" tIns="96400" rIns="67477" bIns="964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Review</a:t>
          </a:r>
        </a:p>
      </dsp:txBody>
      <dsp:txXfrm>
        <a:off x="0" y="3105322"/>
        <a:ext cx="1275158" cy="9759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2579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253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316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970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90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76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96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8849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180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668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857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4B19B-4EDA-4C43-A167-2C44DE3BC94A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2C67938-F471-4721-B4D7-842C68D1D58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86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ubh.2024.1427605?utm_source=chatgpt.com" TargetMode="External"/><Relationship Id="rId3" Type="http://schemas.openxmlformats.org/officeDocument/2006/relationships/hyperlink" Target="https://doi.org/10.1037/0882-7974.7.3.331?utm_source=chatgpt.com" TargetMode="External"/><Relationship Id="rId7" Type="http://schemas.openxmlformats.org/officeDocument/2006/relationships/hyperlink" Target="https://doi.org/10.1093/geroni/igae110?utm_source=chatgpt.com" TargetMode="External"/><Relationship Id="rId2" Type="http://schemas.openxmlformats.org/officeDocument/2006/relationships/hyperlink" Target="https://doi.org/10.1093/geront/gnad052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ijnurstu.2023.104674?utm_source=chatgpt.com" TargetMode="External"/><Relationship Id="rId11" Type="http://schemas.openxmlformats.org/officeDocument/2006/relationships/hyperlink" Target="https://doi.org/10.1038/d41586-024-01184-4?utm_source=chatgpt.com" TargetMode="External"/><Relationship Id="rId5" Type="http://schemas.openxmlformats.org/officeDocument/2006/relationships/hyperlink" Target="https://doi.org/10.1002/gps.70124?utm_source=chatgpt.com" TargetMode="External"/><Relationship Id="rId10" Type="http://schemas.openxmlformats.org/officeDocument/2006/relationships/hyperlink" Target="https://doi.org/10.1002/14651858.CD001120.pub3?utm_source=chatgpt.com" TargetMode="External"/><Relationship Id="rId4" Type="http://schemas.openxmlformats.org/officeDocument/2006/relationships/hyperlink" Target="https://doi.org/10.1111/j.1467-8624.1998.tb06128.x?utm_source=chatgpt.com" TargetMode="External"/><Relationship Id="rId9" Type="http://schemas.openxmlformats.org/officeDocument/2006/relationships/hyperlink" Target="https://doi.org/10.1007/s11606-023-08517-5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69107B38-D203-75F0-A252-4910BD9451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2" r="-1" b="-1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35349-9FD1-0612-2D0B-8675E653D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65511" y="3236470"/>
            <a:ext cx="6832500" cy="1252601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E"/>
                </a:solidFill>
              </a:rPr>
              <a:t>BMHP6027: Empowering the Older Person.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552986-01FD-3AB7-62C4-395D9B5A6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65511" y="4669144"/>
            <a:ext cx="6832499" cy="71652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200">
                <a:solidFill>
                  <a:srgbClr val="FFFFFE"/>
                </a:solidFill>
              </a:rPr>
              <a:t>Student Name: </a:t>
            </a: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rgbClr val="FFFFFE"/>
                </a:solidFill>
              </a:rPr>
              <a:t>Student ID: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FFCC8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64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B2046C-82CF-E886-A0B7-3329B9B6D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1C934-5B5E-E0DA-746F-5F73CFBE5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/>
              <a:t>Empowerment may be understood through the opportunities older people have to maintain relationships, personal identity and meaningful participation (Centre for Ageing Better, 2025).</a:t>
            </a:r>
          </a:p>
          <a:p>
            <a:pPr>
              <a:lnSpc>
                <a:spcPct val="110000"/>
              </a:lnSpc>
            </a:pPr>
            <a:r>
              <a:rPr lang="en-US"/>
              <a:t>NHS England (n.d.) recognises that social circumstances can influence wellbeing and may require support beyond conventional medical services.</a:t>
            </a:r>
          </a:p>
          <a:p>
            <a:pPr>
              <a:lnSpc>
                <a:spcPct val="110000"/>
              </a:lnSpc>
            </a:pPr>
            <a:r>
              <a:rPr lang="en-US"/>
              <a:t>This presentation considers whether community and residential care approaches provide meaningful opportunities for dignity, social inclusion and choice.</a:t>
            </a:r>
          </a:p>
          <a:p>
            <a:pPr>
              <a:lnSpc>
                <a:spcPct val="110000"/>
              </a:lnSpc>
            </a:pPr>
            <a:r>
              <a:rPr lang="en-US"/>
              <a:t>Assistive technology will also be examined for its potential to support participation without overlooking personal preferences (Alzheimer's Society, 2026).</a:t>
            </a:r>
          </a:p>
          <a:p>
            <a:pPr>
              <a:lnSpc>
                <a:spcPct val="11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0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DC178-A4A1-F3A9-CF30-A395CB5B9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Ageing population and changing social care needs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8FED2D36-6442-0A92-716F-166B9EC074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67754" y="2673839"/>
          <a:ext cx="558956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1384551-FF58-7618-E4F0-CA7CE7856A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502" y="2327355"/>
            <a:ext cx="5254560" cy="39609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CDCF1D-BC47-F516-62AA-4928736569E1}"/>
              </a:ext>
            </a:extLst>
          </p:cNvPr>
          <p:cNvSpPr txBox="1"/>
          <p:nvPr/>
        </p:nvSpPr>
        <p:spPr>
          <a:xfrm>
            <a:off x="164881" y="6288259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00" dirty="0"/>
              <a:t>Figure 1. Comparison of the lowest and highest median ages in England, showing Manchester and North Norfolk (Centre for Ageing Better, 2025b).</a:t>
            </a:r>
          </a:p>
        </p:txBody>
      </p:sp>
    </p:spTree>
    <p:extLst>
      <p:ext uri="{BB962C8B-B14F-4D97-AF65-F5344CB8AC3E}">
        <p14:creationId xmlns:p14="http://schemas.microsoft.com/office/powerpoint/2010/main" val="2390838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2533F-F94D-01E1-524C-185DE5A5E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and emotional needs in later life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1946844-4A54-BA64-6EAA-843A86DB02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505" y="2603500"/>
          <a:ext cx="5444197" cy="38956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2B1FBB0-34DB-B95F-55F3-1D9371166BE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10957"/>
          <a:stretch>
            <a:fillRect/>
          </a:stretch>
        </p:blipFill>
        <p:spPr>
          <a:xfrm>
            <a:off x="6227300" y="2363812"/>
            <a:ext cx="5833403" cy="38956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F990BB-8892-0575-EC1C-A160EF757E57}"/>
              </a:ext>
            </a:extLst>
          </p:cNvPr>
          <p:cNvSpPr txBox="1"/>
          <p:nvPr/>
        </p:nvSpPr>
        <p:spPr>
          <a:xfrm>
            <a:off x="5962359" y="6314510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2. </a:t>
            </a:r>
            <a:r>
              <a:rPr lang="en-US" sz="900" dirty="0" err="1"/>
              <a:t>Neighbourhood</a:t>
            </a:r>
            <a:r>
              <a:rPr lang="en-US" sz="900" dirty="0"/>
              <a:t> belonging among adults aged 50 and over by area deprivation Based on Centre for Ageing Better, 2025a</a:t>
            </a:r>
          </a:p>
        </p:txBody>
      </p:sp>
    </p:spTree>
    <p:extLst>
      <p:ext uri="{BB962C8B-B14F-4D97-AF65-F5344CB8AC3E}">
        <p14:creationId xmlns:p14="http://schemas.microsoft.com/office/powerpoint/2010/main" val="196536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FD926-58C5-FA0F-5A9F-D01B03752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Dignity, autonomy and personal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6E5D3-5A38-E0BF-5D50-AF4B429B6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575363"/>
            <a:ext cx="5592895" cy="389456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The Care Act 2014 </a:t>
            </a:r>
            <a:r>
              <a:rPr lang="en-US" dirty="0" err="1"/>
              <a:t>recognises</a:t>
            </a:r>
            <a:r>
              <a:rPr lang="en-US" dirty="0"/>
              <a:t> dignity, personal relationships and control over everyday life as dimensions of wellbeing in England.</a:t>
            </a:r>
          </a:p>
          <a:p>
            <a:pPr lvl="0"/>
            <a:r>
              <a:rPr lang="en-US" dirty="0"/>
              <a:t>Personal identity may be supported when care arrangements acknowledge an individual's cultural background, interests and established preferences (Gaviola et al., 2024).</a:t>
            </a:r>
          </a:p>
          <a:p>
            <a:pPr lvl="0"/>
            <a:r>
              <a:rPr lang="en-US" dirty="0"/>
              <a:t>However, maintaining dignity can become more challenging when standard care routines leave limited opportunities for meaningful individual choice.</a:t>
            </a:r>
          </a:p>
          <a:p>
            <a:pPr lvl="0"/>
            <a:r>
              <a:rPr lang="en-US" dirty="0" err="1"/>
              <a:t>Personalised</a:t>
            </a:r>
            <a:r>
              <a:rPr lang="en-US" dirty="0"/>
              <a:t> care may therefore require continuing conversations about what matters to each individual, rather than relying solely on assessed needs.</a:t>
            </a:r>
          </a:p>
          <a:p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C683860-CE1E-1295-867D-D09EA0406F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7490690"/>
              </p:ext>
            </p:extLst>
          </p:nvPr>
        </p:nvGraphicFramePr>
        <p:xfrm>
          <a:off x="189132" y="2097095"/>
          <a:ext cx="6216357" cy="4372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F194826-67FE-9B77-0AA4-70D81794D02B}"/>
              </a:ext>
            </a:extLst>
          </p:cNvPr>
          <p:cNvSpPr txBox="1"/>
          <p:nvPr/>
        </p:nvSpPr>
        <p:spPr>
          <a:xfrm>
            <a:off x="189132" y="6285267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3. Relationship between dignity, cultural identity and autonomy in older people's care (Author-created diagram based on the Care Act 2014 and Gaviola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3031465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212C4A1-A296-1521-1011-56AE606DF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US" sz="2200"/>
              <a:t>Theories of ageing: Life Course and Socioemotional Selectivity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AA47D-0A3F-BC05-D29B-5D982669E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5550355" cy="3450613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US" sz="1400"/>
              <a:t>Elder's (1998) Life Course Theory suggests that experiences in later life may be influenced by earlier social and historical circumstances.</a:t>
            </a:r>
          </a:p>
          <a:p>
            <a:pPr lvl="0">
              <a:lnSpc>
                <a:spcPct val="110000"/>
              </a:lnSpc>
            </a:pPr>
            <a:r>
              <a:rPr lang="en-US" sz="1400"/>
              <a:t>Carstensen (1992) found that emotional closeness may become increasingly important as individuals become more selective about social relationships.</a:t>
            </a:r>
          </a:p>
          <a:p>
            <a:pPr lvl="0">
              <a:lnSpc>
                <a:spcPct val="110000"/>
              </a:lnSpc>
            </a:pPr>
            <a:r>
              <a:rPr lang="en-US" sz="1400"/>
              <a:t>These perspectives may help explain why meaningful relationships differ according to personal history and priorities.</a:t>
            </a:r>
          </a:p>
          <a:p>
            <a:pPr lvl="0">
              <a:lnSpc>
                <a:spcPct val="110000"/>
              </a:lnSpc>
            </a:pPr>
            <a:r>
              <a:rPr lang="en-US" sz="1400"/>
              <a:t>However, neither theory should be treated as sufficient to explain every individual's circumstances or preferred care arrangements.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2875BC55-4721-86D9-9114-91A6E2BA81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1" r="28392"/>
          <a:stretch>
            <a:fillRect/>
          </a:stretch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783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6DDB4-4D18-A3EC-D5DC-FFF19319B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Policies supporting dignity and equality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220271C-BCF0-0012-CAFF-B6CAB0E9C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5776876"/>
              </p:ext>
            </p:extLst>
          </p:nvPr>
        </p:nvGraphicFramePr>
        <p:xfrm>
          <a:off x="357784" y="2688004"/>
          <a:ext cx="5886870" cy="3614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1BBE1A9-B7F7-EFE7-823F-C884808A68D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2248" b="11242"/>
          <a:stretch>
            <a:fillRect/>
          </a:stretch>
        </p:blipFill>
        <p:spPr>
          <a:xfrm>
            <a:off x="6244654" y="2813538"/>
            <a:ext cx="5589562" cy="32074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4FD5F8-2B1A-6705-1440-E3F178633305}"/>
              </a:ext>
            </a:extLst>
          </p:cNvPr>
          <p:cNvSpPr txBox="1"/>
          <p:nvPr/>
        </p:nvSpPr>
        <p:spPr>
          <a:xfrm>
            <a:off x="5990263" y="6302326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4. Legal principles supporting dignity, equality and meaningful participation in older people's care (Based on the Equality Act 2010 and Care Act 2014).</a:t>
            </a:r>
          </a:p>
        </p:txBody>
      </p:sp>
    </p:spTree>
    <p:extLst>
      <p:ext uri="{BB962C8B-B14F-4D97-AF65-F5344CB8AC3E}">
        <p14:creationId xmlns:p14="http://schemas.microsoft.com/office/powerpoint/2010/main" val="4164246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FE0A2-78B0-4029-6D0B-7585A4CDB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Community-based support and social prescribing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0CE44-3C88-FD4B-CADB-4A3E268B2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616" y="2772312"/>
            <a:ext cx="7460220" cy="34163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NHS England (n.d.) identifies social prescribing as an approach connecting people with activities and services addressing practical, emotional and social needs.</a:t>
            </a:r>
          </a:p>
          <a:p>
            <a:pPr lvl="0"/>
            <a:r>
              <a:rPr lang="en-US" dirty="0"/>
              <a:t>Link workers may support </a:t>
            </a:r>
            <a:r>
              <a:rPr lang="en-US" dirty="0" err="1"/>
              <a:t>personalised</a:t>
            </a:r>
            <a:r>
              <a:rPr lang="en-US" dirty="0"/>
              <a:t> plans through discussions about individual interests and preferred community activities.</a:t>
            </a:r>
          </a:p>
          <a:p>
            <a:pPr lvl="0"/>
            <a:r>
              <a:rPr lang="en-US" dirty="0"/>
              <a:t>These arrangements could be particularly relevant for older adults who experience loneliness or difficulties accessing local services.</a:t>
            </a:r>
          </a:p>
          <a:p>
            <a:pPr lvl="0"/>
            <a:r>
              <a:rPr lang="en-US" dirty="0"/>
              <a:t>However, the potential benefit may depend on whether appropriate and accessible community activities are actually available (NHS England, n.d.).</a:t>
            </a:r>
          </a:p>
          <a:p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491F4E6-40B7-E297-5761-E2768A3070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2943678"/>
              </p:ext>
            </p:extLst>
          </p:nvPr>
        </p:nvGraphicFramePr>
        <p:xfrm>
          <a:off x="568960" y="2575397"/>
          <a:ext cx="3173046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FA0D5D5-E8E7-5594-5C5F-A0BE3C7D5C8D}"/>
              </a:ext>
            </a:extLst>
          </p:cNvPr>
          <p:cNvSpPr txBox="1"/>
          <p:nvPr/>
        </p:nvSpPr>
        <p:spPr>
          <a:xfrm>
            <a:off x="282721" y="6188612"/>
            <a:ext cx="3745523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5. Social prescribing pathway connecting referrals, link workers, community activities and wellbeing reviews (Author-created diagram based on NHS England, n.d.).</a:t>
            </a:r>
          </a:p>
        </p:txBody>
      </p:sp>
    </p:spTree>
    <p:extLst>
      <p:ext uri="{BB962C8B-B14F-4D97-AF65-F5344CB8AC3E}">
        <p14:creationId xmlns:p14="http://schemas.microsoft.com/office/powerpoint/2010/main" val="1199894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0BCF4-F2B2-70C4-7F79-6B0860F3C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Critical evaluation of community-based interventions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4F17921-82C2-9F36-00F5-5C345AD4A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10594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2597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AF0B9B7F-A910-C3DB-55BC-CC4CB4F992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283" r="9090" b="3818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69A39-10B7-A6C9-6639-4B60AD532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Residential dementia care and personalised activities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E2B882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1AFFE-82B9-A439-83A0-A53C95617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  <a:buClr>
                <a:srgbClr val="E2B882"/>
              </a:buClr>
            </a:pPr>
            <a:r>
              <a:rPr lang="en-US" sz="1900">
                <a:solidFill>
                  <a:srgbClr val="FFFFFE"/>
                </a:solidFill>
              </a:rPr>
              <a:t>Berkovic et al. (2024) examined person-centred dementia care in residential settings, identifying variation in how interventions are delivered.</a:t>
            </a:r>
          </a:p>
          <a:p>
            <a:pPr lvl="0">
              <a:lnSpc>
                <a:spcPct val="110000"/>
              </a:lnSpc>
              <a:buClr>
                <a:srgbClr val="E2B882"/>
              </a:buClr>
            </a:pPr>
            <a:r>
              <a:rPr lang="en-US" sz="1900">
                <a:solidFill>
                  <a:srgbClr val="FFFFFE"/>
                </a:solidFill>
              </a:rPr>
              <a:t>Personalised activities may support engagement when they reflect residents' abilities, interests and previous experiences.</a:t>
            </a:r>
          </a:p>
          <a:p>
            <a:pPr lvl="0">
              <a:lnSpc>
                <a:spcPct val="110000"/>
              </a:lnSpc>
              <a:buClr>
                <a:srgbClr val="E2B882"/>
              </a:buClr>
            </a:pPr>
            <a:r>
              <a:rPr lang="en-US" sz="1900">
                <a:solidFill>
                  <a:srgbClr val="FFFFFE"/>
                </a:solidFill>
              </a:rPr>
              <a:t>Woods et al. (2018) identified modest benefits from some reminiscence interventions, although their effects differed across care settings.</a:t>
            </a:r>
          </a:p>
          <a:p>
            <a:pPr lvl="0">
              <a:lnSpc>
                <a:spcPct val="110000"/>
              </a:lnSpc>
              <a:buClr>
                <a:srgbClr val="E2B882"/>
              </a:buClr>
            </a:pPr>
            <a:r>
              <a:rPr lang="en-US" sz="1900">
                <a:solidFill>
                  <a:srgbClr val="FFFFFE"/>
                </a:solidFill>
              </a:rPr>
              <a:t>These findings suggest that meaningful activities should be evaluated through residents' individual experiences rather than participation rates alone.</a:t>
            </a:r>
          </a:p>
          <a:p>
            <a:pPr>
              <a:lnSpc>
                <a:spcPct val="110000"/>
              </a:lnSpc>
              <a:buClr>
                <a:srgbClr val="E2B882"/>
              </a:buClr>
            </a:pPr>
            <a:endParaRPr lang="en-US" sz="190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499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4D573-0ED1-4F4E-37D7-827B3B036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inequalities and culturally appropriate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012C4-A86F-2CD6-4290-029A40D1C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63" y="2603500"/>
            <a:ext cx="5627076" cy="396611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Centre for Ageing Better (2025) found substantial differences in later-life wellbeing associated with financial resources, housing conditions and local environments.</a:t>
            </a:r>
          </a:p>
          <a:p>
            <a:pPr lvl="0"/>
            <a:r>
              <a:rPr lang="en-US" dirty="0"/>
              <a:t>Gaviola et al. (2024) identified communication and cultural differences as important considerations in residential dementia care.</a:t>
            </a:r>
          </a:p>
          <a:p>
            <a:pPr lvl="0"/>
            <a:r>
              <a:rPr lang="en-US" dirty="0" err="1"/>
              <a:t>Standardised</a:t>
            </a:r>
            <a:r>
              <a:rPr lang="en-US" dirty="0"/>
              <a:t> services may therefore struggle to reflect the religious, linguistic and personal preferences of diverse resident populations.</a:t>
            </a:r>
          </a:p>
          <a:p>
            <a:pPr lvl="0"/>
            <a:r>
              <a:rPr lang="en-US" dirty="0"/>
              <a:t>Culturally responsive care could improve individual experiences, although appropriate staffing and </a:t>
            </a:r>
            <a:r>
              <a:rPr lang="en-US" dirty="0" err="1"/>
              <a:t>organisational</a:t>
            </a:r>
            <a:r>
              <a:rPr lang="en-US" dirty="0"/>
              <a:t> resources remain important (Gaviola et al., 2024).</a:t>
            </a:r>
          </a:p>
          <a:p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98D1752-605F-0F79-1D0D-FAD4201D23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2911986"/>
              </p:ext>
            </p:extLst>
          </p:nvPr>
        </p:nvGraphicFramePr>
        <p:xfrm>
          <a:off x="6260123" y="2349305"/>
          <a:ext cx="5931877" cy="4093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013EB3F-4292-28D9-21D9-7C1EB1517170}"/>
              </a:ext>
            </a:extLst>
          </p:cNvPr>
          <p:cNvSpPr txBox="1"/>
          <p:nvPr/>
        </p:nvSpPr>
        <p:spPr>
          <a:xfrm>
            <a:off x="5788855" y="6443003"/>
            <a:ext cx="609834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700" dirty="0"/>
              <a:t>Figure 6. Social and cultural factors influencing equitable care for older people (Author-created diagram based on Centre for Ageing Better, 2025b; Gaviola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3478054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FE74-039F-73FA-209A-662F7543E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Assistive technology and everyday independence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70CB7-C5E9-10F6-57E1-E6DE47672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4030" y="2603500"/>
            <a:ext cx="6708933" cy="3698826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Makri (2026) explains that assistive devices may help people with dementia continue familiar activities and maintain independence.</a:t>
            </a:r>
          </a:p>
          <a:p>
            <a:pPr lvl="0"/>
            <a:r>
              <a:rPr lang="en-US" dirty="0"/>
              <a:t>Electronic reminders, smart-home controls and location-support devices offer different forms of assistance according to individual needs.</a:t>
            </a:r>
          </a:p>
          <a:p>
            <a:pPr lvl="0"/>
            <a:r>
              <a:rPr lang="en-US" dirty="0"/>
              <a:t>However, technology may be less useful when its operation does not match a person's abilities, routines or preferences (Makri, 2026).</a:t>
            </a:r>
          </a:p>
          <a:p>
            <a:pPr lvl="0"/>
            <a:r>
              <a:rPr lang="en-US" dirty="0"/>
              <a:t>Individual choice and opportunities to </a:t>
            </a:r>
            <a:r>
              <a:rPr lang="en-US" dirty="0" err="1"/>
              <a:t>practise</a:t>
            </a:r>
            <a:r>
              <a:rPr lang="en-US" dirty="0"/>
              <a:t> using equipment may therefore be important before introducing new devices.</a:t>
            </a:r>
          </a:p>
          <a:p>
            <a:endParaRPr lang="en-US" dirty="0"/>
          </a:p>
        </p:txBody>
      </p:sp>
      <p:pic>
        <p:nvPicPr>
          <p:cNvPr id="4098" name="Picture 2" descr="Assistive Technology For Care - What You Need to Know">
            <a:extLst>
              <a:ext uri="{FF2B5EF4-FFF2-40B4-BE49-F238E27FC236}">
                <a16:creationId xmlns:a16="http://schemas.microsoft.com/office/drawing/2014/main" id="{BC63F167-E410-2260-FC5F-5FCEB6328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49" y="2603500"/>
            <a:ext cx="4651733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11AAC6-D853-8475-6AE4-2D69BFD0C4CC}"/>
              </a:ext>
            </a:extLst>
          </p:cNvPr>
          <p:cNvSpPr txBox="1"/>
          <p:nvPr/>
        </p:nvSpPr>
        <p:spPr>
          <a:xfrm>
            <a:off x="615461" y="6302326"/>
            <a:ext cx="38017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7. An older woman using a wrist-worn digital device, illustrating assistive technology in everyday life (</a:t>
            </a:r>
            <a:r>
              <a:rPr lang="en-US" sz="900" dirty="0" err="1"/>
              <a:t>Toersen</a:t>
            </a:r>
            <a:r>
              <a:rPr lang="en-US" sz="900" dirty="0"/>
              <a:t>, 2026).</a:t>
            </a:r>
          </a:p>
        </p:txBody>
      </p:sp>
    </p:spTree>
    <p:extLst>
      <p:ext uri="{BB962C8B-B14F-4D97-AF65-F5344CB8AC3E}">
        <p14:creationId xmlns:p14="http://schemas.microsoft.com/office/powerpoint/2010/main" val="2139279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BD8D-CEE7-B0C1-F953-F398E1F86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Emerging innovation: Socially assistive robotics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B851B-4A85-2A65-5873-DB763BD16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1" y="2603500"/>
            <a:ext cx="5491089" cy="372696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Nam and Park (2025) reviewed 20 </a:t>
            </a:r>
            <a:r>
              <a:rPr lang="en-US" dirty="0" err="1"/>
              <a:t>randomised</a:t>
            </a:r>
            <a:r>
              <a:rPr lang="en-US" dirty="0"/>
              <a:t> controlled trials examining robotic care interventions for people living with dementia.</a:t>
            </a:r>
          </a:p>
          <a:p>
            <a:pPr lvl="0"/>
            <a:r>
              <a:rPr lang="en-US" dirty="0"/>
              <a:t>Their analysis identified relatively small overall positive effects, with outcomes varying between technologies and intervention approaches.</a:t>
            </a:r>
          </a:p>
          <a:p>
            <a:pPr lvl="0"/>
            <a:r>
              <a:rPr lang="en-US" dirty="0"/>
              <a:t>These findings suggest that robotic devices may provide additional opportunities for interaction without replacing meaningful human relationships.</a:t>
            </a:r>
          </a:p>
          <a:p>
            <a:pPr lvl="0"/>
            <a:r>
              <a:rPr lang="en-US" dirty="0"/>
              <a:t>Further consideration is needed concerning acceptability, individual preferences and whether improvements persist in everyday care settings.</a:t>
            </a:r>
          </a:p>
          <a:p>
            <a:endParaRPr lang="en-US" dirty="0"/>
          </a:p>
        </p:txBody>
      </p:sp>
      <p:pic>
        <p:nvPicPr>
          <p:cNvPr id="5122" name="Picture 2" descr="Are robots the solution to the crisis in older-person care? | Nature">
            <a:extLst>
              <a:ext uri="{FF2B5EF4-FFF2-40B4-BE49-F238E27FC236}">
                <a16:creationId xmlns:a16="http://schemas.microsoft.com/office/drawing/2014/main" id="{7EA264AA-15E3-E2FA-FB94-B323390A7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283" y="2510092"/>
            <a:ext cx="4435939" cy="360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786D715-49CE-BF7D-C7E5-2515C4E3044A}"/>
              </a:ext>
            </a:extLst>
          </p:cNvPr>
          <p:cNvSpPr txBox="1"/>
          <p:nvPr/>
        </p:nvSpPr>
        <p:spPr>
          <a:xfrm>
            <a:off x="7306993" y="6330462"/>
            <a:ext cx="42800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8. A humanoid social robot interacting with older residents and a staff member in a care setting (Worth, 2024).</a:t>
            </a:r>
          </a:p>
        </p:txBody>
      </p:sp>
    </p:spTree>
    <p:extLst>
      <p:ext uri="{BB962C8B-B14F-4D97-AF65-F5344CB8AC3E}">
        <p14:creationId xmlns:p14="http://schemas.microsoft.com/office/powerpoint/2010/main" val="2404780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2F4E0-B5A1-ADF7-2B9B-A1CA80259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Case study: Clare Court, Birmingham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F26D8-581E-02F2-CD76-EBED3B002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SCIE (n.d.) describes Clare Court as a residential, dementia and nursing care home serving a culturally diverse Birmingham community.</a:t>
            </a:r>
          </a:p>
          <a:p>
            <a:pPr lvl="0"/>
            <a:r>
              <a:rPr lang="en-US" dirty="0"/>
              <a:t>The published case describes 80 residents, with wellbeing coordinators </a:t>
            </a:r>
            <a:r>
              <a:rPr lang="en-US" dirty="0" err="1"/>
              <a:t>organising</a:t>
            </a:r>
            <a:r>
              <a:rPr lang="en-US" dirty="0"/>
              <a:t> activities according to individual interests and abilities.</a:t>
            </a:r>
          </a:p>
          <a:p>
            <a:pPr lvl="0"/>
            <a:r>
              <a:rPr lang="en-US" dirty="0"/>
              <a:t>Multilingual staff and culturally adapted meals are presented as ways of </a:t>
            </a:r>
            <a:r>
              <a:rPr lang="en-US" dirty="0" err="1"/>
              <a:t>recognising</a:t>
            </a:r>
            <a:r>
              <a:rPr lang="en-US" dirty="0"/>
              <a:t> residents' backgrounds and religious preferences.</a:t>
            </a:r>
          </a:p>
          <a:p>
            <a:pPr lvl="0"/>
            <a:r>
              <a:rPr lang="en-US" dirty="0"/>
              <a:t>Community visits and family contact may also support social connection beyond the residential setting (SCIE, n.d.).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97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1483B-7FDC-5B31-2EFA-7B1BD1062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evaluation of Clare Court's care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A0DC0-A038-9225-8973-C2941CB9D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909" y="2744176"/>
            <a:ext cx="6132109" cy="373757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SCIE (n.d.) presents Clare Court's cultural activities and community links as examples of inclusive residential care.</a:t>
            </a:r>
          </a:p>
          <a:p>
            <a:pPr lvl="0"/>
            <a:r>
              <a:rPr lang="en-US" dirty="0"/>
              <a:t>Gaviola et al. (2024) suggest that culturally responsive communication can be important for residents living with dementia.</a:t>
            </a:r>
          </a:p>
          <a:p>
            <a:pPr lvl="0"/>
            <a:r>
              <a:rPr lang="en-US" dirty="0"/>
              <a:t>However, SCIE's descriptive case study does not establish whether all residents experienced measurable improvements in wellbeing or independence.</a:t>
            </a:r>
          </a:p>
          <a:p>
            <a:pPr lvl="0"/>
            <a:r>
              <a:rPr lang="en-US" dirty="0"/>
              <a:t>Fisher et al. (2025) identified practical implementation barriers in care-home interventions, including staff availability and management support.</a:t>
            </a:r>
          </a:p>
          <a:p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6901FC2-E835-8C5E-0C8B-AAF3177AE0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2943961"/>
              </p:ext>
            </p:extLst>
          </p:nvPr>
        </p:nvGraphicFramePr>
        <p:xfrm>
          <a:off x="5761661" y="2422899"/>
          <a:ext cx="5678658" cy="3737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86BA376-BA1F-AA66-01E0-B91A7A56F607}"/>
              </a:ext>
            </a:extLst>
          </p:cNvPr>
          <p:cNvSpPr txBox="1"/>
          <p:nvPr/>
        </p:nvSpPr>
        <p:spPr>
          <a:xfrm>
            <a:off x="6093656" y="6297087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9. Potential strengths and areas requiring further evaluation in Clare Court's residential care practices (Author-created diagram based on SCIE, n.d.; Gaviola et al., 2024; Fisher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2378539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7C4E1-8A99-7376-BB27-FAB1C32D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Safeguarding, dignity and ethical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6963-D220-341B-BB46-80BEB126F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The Care Act 2014 </a:t>
            </a:r>
            <a:r>
              <a:rPr lang="en-US" dirty="0" err="1"/>
              <a:t>recognises</a:t>
            </a:r>
            <a:r>
              <a:rPr lang="en-US" dirty="0"/>
              <a:t> protection from abuse while also </a:t>
            </a:r>
            <a:r>
              <a:rPr lang="en-US" dirty="0" err="1"/>
              <a:t>emphasising</a:t>
            </a:r>
            <a:r>
              <a:rPr lang="en-US" dirty="0"/>
              <a:t> dignity and involvement in decisions about support.</a:t>
            </a:r>
          </a:p>
          <a:p>
            <a:pPr lvl="0"/>
            <a:r>
              <a:rPr lang="en-US" dirty="0"/>
              <a:t>The Equality Act 2010 provides relevant protections where disability, age, religion or other protected characteristics affect treatment.</a:t>
            </a:r>
          </a:p>
          <a:p>
            <a:pPr lvl="0"/>
            <a:r>
              <a:rPr lang="en-US" dirty="0"/>
              <a:t>Residential care arrangements may therefore require careful consideration of both personal preferences and responsibilities for safeguarding.</a:t>
            </a:r>
          </a:p>
          <a:p>
            <a:pPr lvl="0"/>
            <a:r>
              <a:rPr lang="en-US" dirty="0"/>
              <a:t>Ethical decisions about monitoring and assistive technology should also consider whether the person understands and agrees to its use (Makri,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05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24D34-0D4D-E87C-C984-B3520018E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sz="2500"/>
              <a:t>Recommendations for socially inclusive care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1BE1AA-559B-87EF-125C-E1DA1B375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419198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55172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FABB5-703A-C70F-08F3-8B8CDDC9D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Implementing and evaluating assistive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1213C-04C7-5D22-6655-01AEE0193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8266" y="2617568"/>
            <a:ext cx="6077242" cy="341630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Makri (2026) recommends considering individuals' routines and preferences before selecting technologies intended to support daily independence.</a:t>
            </a:r>
          </a:p>
          <a:p>
            <a:pPr lvl="0"/>
            <a:r>
              <a:rPr lang="en-US" dirty="0"/>
              <a:t>Staff could introduce suitable devices gradually, allowing residents opportunities to become familiar with their use.</a:t>
            </a:r>
          </a:p>
          <a:p>
            <a:pPr lvl="0"/>
            <a:r>
              <a:rPr lang="en-US" dirty="0"/>
              <a:t>Nam and Park (2025) suggest that outcomes from robotic care interventions can vary, supporting the need for individual evaluation.</a:t>
            </a:r>
          </a:p>
          <a:p>
            <a:pPr lvl="0"/>
            <a:r>
              <a:rPr lang="en-US" dirty="0"/>
              <a:t>Practical implementation should therefore consider ongoing support, acceptability and whether the intervention contributes to personally meaningful outcomes.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19F9A5-6BD7-062E-7973-3483008B8251}"/>
              </a:ext>
            </a:extLst>
          </p:cNvPr>
          <p:cNvSpPr txBox="1"/>
          <p:nvPr/>
        </p:nvSpPr>
        <p:spPr>
          <a:xfrm>
            <a:off x="112542" y="6404104"/>
            <a:ext cx="6217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10. Four-stage approach to assessing, implementing and evaluating assistive technology in older people's care (Author-created diagram based on Makri, 2026; Nam and Park, 2025).</a:t>
            </a:r>
          </a:p>
        </p:txBody>
      </p:sp>
      <p:graphicFrame>
        <p:nvGraphicFramePr>
          <p:cNvPr id="8" name="Diagram 3">
            <a:extLst>
              <a:ext uri="{FF2B5EF4-FFF2-40B4-BE49-F238E27FC236}">
                <a16:creationId xmlns:a16="http://schemas.microsoft.com/office/drawing/2014/main" id="{59A7AFB7-47B9-0FC7-3FAE-924D4CA8D3FC}"/>
              </a:ext>
            </a:extLst>
          </p:cNvPr>
          <p:cNvGraphicFramePr/>
          <p:nvPr/>
        </p:nvGraphicFramePr>
        <p:xfrm>
          <a:off x="-239150" y="2247332"/>
          <a:ext cx="6375790" cy="4083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484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00CF1-B78A-D160-18DE-E3EE75BAD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66A03-21A9-9611-D77F-413A836C6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US" sz="1900"/>
              <a:t>The Centre for Ageing Better (2025) highlights differences in the opportunities and resources available to people experiencing later life.</a:t>
            </a:r>
          </a:p>
          <a:p>
            <a:pPr lvl="0">
              <a:lnSpc>
                <a:spcPct val="110000"/>
              </a:lnSpc>
            </a:pPr>
            <a:r>
              <a:rPr lang="en-US" sz="1900"/>
              <a:t>Community support and person-</a:t>
            </a:r>
            <a:r>
              <a:rPr lang="en-US" sz="1900" err="1"/>
              <a:t>centred</a:t>
            </a:r>
            <a:r>
              <a:rPr lang="en-US" sz="1900"/>
              <a:t> residential care may strengthen participation, although outcomes appear influenced by individual circumstances (</a:t>
            </a:r>
            <a:r>
              <a:rPr lang="en-US" sz="1900" err="1"/>
              <a:t>Shekelle</a:t>
            </a:r>
            <a:r>
              <a:rPr lang="en-US" sz="1900"/>
              <a:t> et al., 2024).</a:t>
            </a:r>
          </a:p>
          <a:p>
            <a:pPr lvl="0">
              <a:lnSpc>
                <a:spcPct val="110000"/>
              </a:lnSpc>
            </a:pPr>
            <a:r>
              <a:rPr lang="en-US" sz="1900"/>
              <a:t>Clare Court provides an example of culturally responsive support, but the published account offers limited evidence of long-term effectiveness (SCIE, n.d.).</a:t>
            </a:r>
          </a:p>
          <a:p>
            <a:pPr lvl="0">
              <a:lnSpc>
                <a:spcPct val="110000"/>
              </a:lnSpc>
            </a:pPr>
            <a:r>
              <a:rPr lang="en-US" sz="1900"/>
              <a:t>Future improvements could therefore combine meaningful social relationships, responsive care and appropriately selected assistive technologies.</a:t>
            </a:r>
          </a:p>
          <a:p>
            <a:pPr>
              <a:lnSpc>
                <a:spcPct val="11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437555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E7913-323E-6C5F-AA33-7950FE65D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796D5-7523-AE19-6E28-98B267F85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403" y="2533162"/>
            <a:ext cx="10929193" cy="398018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Berkovic, D., Macrae, A., </a:t>
            </a:r>
            <a:r>
              <a:rPr lang="en-US" dirty="0" err="1"/>
              <a:t>Gulline</a:t>
            </a:r>
            <a:r>
              <a:rPr lang="en-US" dirty="0"/>
              <a:t>, H., Horsman, P., Soh, S.-E., </a:t>
            </a:r>
            <a:r>
              <a:rPr lang="en-US" dirty="0" err="1"/>
              <a:t>Skouteris</a:t>
            </a:r>
            <a:r>
              <a:rPr lang="en-US" dirty="0"/>
              <a:t>, H. and Ayton, D. (2024) ‘The delivery of person-centered care for people living with dementia in residential aged care: A systematic review and meta-analysis’, The Gerontologist, 64(5), article gnad052.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2"/>
              </a:rPr>
              <a:t>https://doi.org/10.1093/geront/gnad052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Care Act 2014, c. 23. Available at: https://www.legislation.gov.uk/ukpga/2014/23/contents (Accessed: 16 October 2026).</a:t>
            </a:r>
          </a:p>
          <a:p>
            <a:pPr marL="0" indent="0">
              <a:buNone/>
            </a:pPr>
            <a:r>
              <a:rPr lang="en-US" dirty="0"/>
              <a:t>Carstensen, L.L. (1992) ‘Social and emotional patterns in adulthood: Support for socioemotional selectivity theory’, Psychology and Aging, 7(3), pp. 331–338.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3"/>
              </a:rPr>
              <a:t>https://doi.org/10.1037/0882-7974.7.3.331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Centre for Ageing Better (2025a) Society: The State of Ageing 2025. Available at: https://ageing-better.org.uk/society-state-ageing-2025 (Accessed: 16 October 2026).</a:t>
            </a:r>
          </a:p>
          <a:p>
            <a:pPr marL="0" indent="0">
              <a:buNone/>
            </a:pPr>
            <a:r>
              <a:rPr lang="en-US" dirty="0"/>
              <a:t>Centre for Ageing Better (2025b) The State of Ageing 2025: Interactive summary report. Available at: https://ageing-better.org.uk/sites/default/files/2025-03/The-State-of-Ageing-2025-interactive-summary.pdf (Accessed: 16 October 2026).</a:t>
            </a:r>
          </a:p>
          <a:p>
            <a:pPr marL="0" indent="0">
              <a:buNone/>
            </a:pPr>
            <a:r>
              <a:rPr lang="en-US" dirty="0"/>
              <a:t>Elder, G.H. Jr. (1998) ‘The life course as developmental theory’, Child Development, 69(1), pp. 1–12.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4"/>
              </a:rPr>
              <a:t>https://doi.org/10.1111/j.1467-8624.1998.tb06128.x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Equality Act 2010, c. 15. Available at: https://www.legislation.gov.uk/ukpga/2010/15/contents (Accessed: 16 October 2026).</a:t>
            </a:r>
          </a:p>
          <a:p>
            <a:pPr marL="0" indent="0">
              <a:buNone/>
            </a:pPr>
            <a:r>
              <a:rPr lang="en-US" dirty="0"/>
              <a:t>Fisher, E., Chick, I., Fossey, J. and Spector, A. (2025) ‘Barriers and facilitators to implementing cognitive stimulation and reminiscence therapy for dementia in care homes: Systematic review’, International Journal of Geriatric Psychiatry, 40(7), article e70124.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5"/>
              </a:rPr>
              <a:t>https://doi.org/10.1002/gps.70124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Gaviola, M.A., Omura, M., Inder, K.J. and Johnson, A. (2024) ‘Caring for people with dementia from culturally and linguistically diverse backgrounds in nursing homes: A scoping review’, International Journal of Nursing Studies, 151, article 104674.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6"/>
              </a:rPr>
              <a:t>https://doi.org/10.1016/j.ijnurstu.2023.104674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Makri, A. (2026) ‘How can you choose and obtain technology that’s designed to help with dementia?’, Alzheimer’s Society, 31 July. Available at: https://www.alzheimers.org.uk/get-support/publications-and-factsheets/dementia-together/how-choose-obtain-technology-help-dementia (Accessed: 16 October 2026).</a:t>
            </a:r>
          </a:p>
          <a:p>
            <a:pPr marL="0" indent="0">
              <a:buNone/>
            </a:pPr>
            <a:r>
              <a:rPr lang="en-US" dirty="0"/>
              <a:t>Nam, S.-J. and Park, E.-Y. (2025) ‘Effectiveness of robot care intervention and maintenance for people with dementia: A systematic review and meta-analysis’, Innovation in Aging, 9(3), article igae110.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7"/>
              </a:rPr>
              <a:t>https://doi.org/10.1093/geroni/igae110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NHS England (n.d.) Social prescribing. Available at: https://www.england.nhs.uk/personalisedcare/social-prescribing/ (Accessed: 16 October 2026).</a:t>
            </a:r>
          </a:p>
          <a:p>
            <a:pPr marL="0" indent="0">
              <a:buNone/>
            </a:pPr>
            <a:r>
              <a:rPr lang="en-US" dirty="0"/>
              <a:t>Patil, U. and Braun, K.L. (2024) ‘Interventions for loneliness in older adults: A systematic review of reviews’, Frontiers in Public Health, 12, article 1427605.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8"/>
              </a:rPr>
              <a:t>https://doi.org/10.3389/fpubh.2024.1427605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Social Care Institute for Excellence (SCIE) (n.d.) Clare Court case study. Available at: https://www.scie.org.uk/housing/role-of-housing/promising-practice/models/care-home/clare-court/ (Accessed: 16 October 2026).</a:t>
            </a:r>
          </a:p>
          <a:p>
            <a:pPr marL="0" indent="0">
              <a:buNone/>
            </a:pPr>
            <a:r>
              <a:rPr lang="en-US" dirty="0" err="1"/>
              <a:t>Shekelle</a:t>
            </a:r>
            <a:r>
              <a:rPr lang="en-US" dirty="0"/>
              <a:t>, P.G., </a:t>
            </a:r>
            <a:r>
              <a:rPr lang="en-US" dirty="0" err="1"/>
              <a:t>Miake</a:t>
            </a:r>
            <a:r>
              <a:rPr lang="en-US" dirty="0"/>
              <a:t>-Lye, I.M., </a:t>
            </a:r>
            <a:r>
              <a:rPr lang="en-US" dirty="0" err="1"/>
              <a:t>Begashaw</a:t>
            </a:r>
            <a:r>
              <a:rPr lang="en-US" dirty="0"/>
              <a:t>, M.M., Booth, M.S., Myers, B., Lowery, N. and Shrank, W.H. (2024) ‘Interventions to reduce loneliness in community-living older adults: A systematic review and meta-analysis’, Journal of General Internal Medicine, 39(6), pp. 1015–1028.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9"/>
              </a:rPr>
              <a:t>https://doi.org/10.1007/s11606-023-08517-5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 err="1"/>
              <a:t>Toersen</a:t>
            </a:r>
            <a:r>
              <a:rPr lang="en-US" dirty="0"/>
              <a:t>, N. (2026) ‘Assistive technology – What you need to know’, The Access Group, updated 6 April. Available at: https://www.theaccessgroup.com/en-gb/blog/hsc-assistive-technology-what-you-need-to-know/ (Accessed: 16 October 2026).</a:t>
            </a:r>
          </a:p>
          <a:p>
            <a:pPr marL="0" indent="0">
              <a:buNone/>
            </a:pPr>
            <a:r>
              <a:rPr lang="en-US" dirty="0"/>
              <a:t>Woods, B., </a:t>
            </a:r>
            <a:r>
              <a:rPr lang="en-US" dirty="0" err="1"/>
              <a:t>O’Philbin</a:t>
            </a:r>
            <a:r>
              <a:rPr lang="en-US" dirty="0"/>
              <a:t>, L., Farrell, E.M., Spector, A.E. and Orrell, M. (2018) ‘Reminiscence therapy for dementia’, Cochrane Database of Systematic Reviews, 3, article CD001120.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10"/>
              </a:rPr>
              <a:t>https://doi.org/10.1002/14651858.CD001120.pub3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Worth, T. (2024) ‘Are robots the solution to the crisis in older-person care?’, Nature, 25 April.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11"/>
              </a:rPr>
              <a:t>https://doi.org/10.1038/d41586-024-01184-4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51955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134</TotalTime>
  <Words>2885</Words>
  <Application>Microsoft Macintosh PowerPoint</Application>
  <PresentationFormat>Widescreen</PresentationFormat>
  <Paragraphs>150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Gill Sans MT</vt:lpstr>
      <vt:lpstr>Gallery</vt:lpstr>
      <vt:lpstr>BMHP6027: Empowering the Older Person.</vt:lpstr>
      <vt:lpstr>Introduction</vt:lpstr>
      <vt:lpstr>Ageing population and changing social care needs</vt:lpstr>
      <vt:lpstr>Social and emotional needs in later life</vt:lpstr>
      <vt:lpstr>Dignity, autonomy and personal identity</vt:lpstr>
      <vt:lpstr>Theories of ageing: Life Course and Socioemotional Selectivity</vt:lpstr>
      <vt:lpstr>Policies supporting dignity and equality</vt:lpstr>
      <vt:lpstr>Community-based support and social prescribing</vt:lpstr>
      <vt:lpstr>Critical evaluation of community-based interventions</vt:lpstr>
      <vt:lpstr>Residential dementia care and personalised activities</vt:lpstr>
      <vt:lpstr>Social inequalities and culturally appropriate care</vt:lpstr>
      <vt:lpstr>Assistive technology and everyday independence</vt:lpstr>
      <vt:lpstr>Emerging innovation: Socially assistive robotics</vt:lpstr>
      <vt:lpstr>Case study: Clare Court, Birmingham</vt:lpstr>
      <vt:lpstr>Critical evaluation of Clare Court's care practices</vt:lpstr>
      <vt:lpstr>Safeguarding, dignity and ethical care</vt:lpstr>
      <vt:lpstr>Recommendations for socially inclusive care</vt:lpstr>
      <vt:lpstr>Implementing and evaluating assistive technology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BMHP6027: Empowering the Older Person.</dc:title>
  <dc:creator>User</dc:creator>
  <cp:lastModifiedBy>Kiran Ashraf (2331397)</cp:lastModifiedBy>
  <cp:revision>3</cp:revision>
  <dcterms:created xsi:type="dcterms:W3CDTF">2026-10-16T15:36:51Z</dcterms:created>
  <dcterms:modified xsi:type="dcterms:W3CDTF">2026-10-18T11:09:38Z</dcterms:modified>
</cp:coreProperties>
</file>