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3"/>
  </p:notes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68" r:id="rId18"/>
    <p:sldId id="272" r:id="rId19"/>
    <p:sldId id="278" r:id="rId20"/>
    <p:sldId id="276" r:id="rId21"/>
    <p:sldId id="273" r:id="rId2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2" autoAdjust="0"/>
    <p:restoredTop sz="94712" autoAdjust="0"/>
  </p:normalViewPr>
  <p:slideViewPr>
    <p:cSldViewPr snapToGrid="0">
      <p:cViewPr varScale="1">
        <p:scale>
          <a:sx n="83" d="100"/>
          <a:sy n="83" d="100"/>
        </p:scale>
        <p:origin x="48" y="1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3-13T07:35:18.043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1105 10729 16383 0 0,'-4'-8'0'0'0,"-1"-20"0"0"0,0-10 0 0 0,2-3 0 0 0,7 3 0 0 0,5 4 0 0 0,-1 4 0 0 0,7-1 0 0 0,4 1 0 0 0,3 3 0 0 0,1-2 0 0 0,1-8 0 0 0,0-4 0 0 0,-1-4 0 0 0,4 0 0 0 0,0-2 0 0 0,4 1 0 0 0,0 4 0 0 0,-1 2 0 0 0,-3 0 0 0 0,-1 0 0 0 0,-2 6 0 0 0,-1 1 0 0 0,-1 3 0 0 0,0 3 0 0 0,-1 2 0 0 0,-3 2 0 0 0,-1 0 0 0 0,0 1 0 0 0,1 1 0 0 0,1-1 0 0 0,-2 1 0 0 0,-1-1 0 0 0,1 0 0 0 0,1 0 0 0 0,2 0 0 0 0,0 4 0 0 0,2 1 0 0 0,0 0 0 0 0,0 2 0 0 0,0 1 0 0 0,4-2 0 0 0,1-1 0 0 0,4 2 0 0 0,0-1 0 0 0,2 0 0 0 0,0 1 0 0 0,-3 1 0 0 0,2 2 0 0 0,-1-1 0 0 0,1 2 0 0 0,0-1 0 0 0,1 2 0 0 0,-1-1 0 0 0,2 1 0 0 0,-2 2 0 0 0,2-1 0 0 0,-1 1 0 0 0,-3-2 0 0 0,1-3 0 0 0,-1-3 0 0 0,-1 1 0 0 0,1 3 0 0 0,-1 0 0 0 0,-1 2 0 0 0,-1 3 0 0 0,-3 2 0 0 0,0 3 0 0 0,2-3 0 0 0,1-1 0 0 0,0 2 0 0 0,-2-3 0 0 0,0 0 0 0 0,-2 1 0 0 0,0-2 0 0 0,3 0 0 0 0,1-2 0 0 0,-1-4 0 0 0,0 2 0 0 0,-1-2 0 0 0,2 6 0 0 0,1 3 0 0 0,-1 4 0 0 0,-1-3 0 0 0,-2 0 0 0 0,0-3 0 0 0,-1-1 0 0 0,-1-2 0 0 0,4-4 0 0 0,4-2 0 0 0,2-4 0 0 0,-2 0 0 0 0,2-2 0 0 0,0-1 0 0 0,-3 0 0 0 0,-2 1 0 0 0,-2-1 0 0 0,-1 1 0 0 0,2-1 0 0 0,5 1 0 0 0,4 0 0 0 0,4 0 0 0 0,-1-4 0 0 0,4-1 0 0 0,-1 1 0 0 0,0-4 0 0 0,0 0 0 0 0,1-2 0 0 0,1-4 0 0 0,1 2 0 0 0,-1-2 0 0 0,1-3 0 0 0,0-1 0 0 0,-3-1 0 0 0,-2-2 0 0 0,1-1 0 0 0,0-4 0 0 0,-2-2 0 0 0,-1 1 0 0 0,2-3 0 0 0,1 0 0 0 0,-3 1 0 0 0,1 2 0 0 0,-3-2 0 0 0,0 0 0 0 0,-2 2 0 0 0,1 1 0 0 0,-2 1 0 0 0,1 2 0 0 0,0 4 0 0 0,0 5 0 0 0,-1 6 0 0 0,2 4 0 0 0,-6 2 0 0 0,1 2 0 0 0,-1 0 0 0 0,-2 1 0 0 0,-1-3 0 0 0,-2-3 0 0 0,0-3 0 0 0,-1 0 0 0 0,0 1 0 0 0,-4 1 0 0 0,-1 2 0 0 0,0-1 0 0 0,1-1 0 0 0,1 1 0 0 0,1 1 0 0 0,1 1 0 0 0,1 2 0 0 0,4 0 0 0 0,1 1 0 0 0,0 4 0 0 0,-1 1 0 0 0,-1 0 0 0 0,-1-1 0 0 0,3 3 0 0 0,0 0 0 0 0,4 2 0 0 0,0 0 0 0 0,-2 2 0 0 0,-2 3 0 0 0,-1-1 0 0 0,-2-2 0 0 0,-1-4 0 0 0,-1 1 0 0 0,-4 0 0 0 0,2-3 0 0 0,2-1 0 0 0,1-2 0 0 0,0 3 0 0 0,0 0 0 0 0,-4 0 0 0 0,-2 2 0 0 0,1 4 0 0 0,0 4 0 0 0,2-1 0 0 0,0 5 0 0 0,1 3 0 0 0,1 1 0 0 0,0 1 0 0 0,0 0 0 0 0,0-1 0 0 0,1 0 0 0 0,-1 0 0 0 0,0-1 0 0 0,0-3 0 0 0,0 1 0 0 0,0 3 0 0 0,0-1 0 0 0,0 1 0 0 0,0 0 0 0 0,0 4 0 0 0,0 0 0 0 0,0 0 0 0 0,-3-4 0 0 0,-2 0 0 0 0,0-3 0 0 0,-2 3 0 0 0,-1 1 0 0 0,2 0 0 0 0,1-1 0 0 0,-2 4 0 0 0,0 1 0 0 0,2 0 0 0 0,-3 1 0 0 0,1 1 0 0 0,1 2 0 0 0,1 0 0 0 0,3 1 0 0 0,0 4 0 0 0,2 2 0 0 0,0 5 0 0 0,4 4 0 0 0,1 4 0 0 0,4 5 0 0 0,0 4 0 0 0,3 3 0 0 0,-2-3 0 0 0,-1 1 0 0 0,0 0 0 0 0,0 1 0 0 0,-2-2 0 0 0,1-1 0 0 0,4 1 0 0 0,-1-3 0 0 0,-2 0 0 0 0,-3-1 0 0 0,2-5 0 0 0,-1-2 0 0 0,-1-3 0 0 0,-2-5 0 0 0,-2-3 0 0 0,0-4 0 0 0,-2 0 0 0 0,0-3 0 0 0,0-3 0 0 0,0 2 0 0 0,-1-2 0 0 0,1-1 0 0 0,0 1 0 0 0,0 1 0 0 0,0 1 0 0 0,0-3 0 0 0,0 0 0 0 0,-4-4 0 0 0,3-3 0 0 0,5-1 0 0 0,2 0 0 0 0,0 0 0 0 0,-1 0 0 0 0,2 5 0 0 0,4 2 0 0 0,0-1 0 0 0,2 4 0 0 0,-1-1 0 0 0,1 0 0 0 0,2 1 0 0 0,-2-3 0 0 0,1 0 0 0 0,-1 0 0 0 0,-1-5 0 0 0,3-2 0 0 0,-2-1 0 0 0,1 0 0 0 0,2-4 0 0 0,2 1 0 0 0,1-4 0 0 0,-2-3 0 0 0,0-4 0 0 0,0-2 0 0 0,-2-1 0 0 0,-4-2 0 0 0,0-5 0 0 0,2 0 0 0 0,2-1 0 0 0,-1 2 0 0 0,1-3 0 0 0,1 0 0 0 0,2-3 0 0 0,-2-3 0 0 0,0 1 0 0 0,1-2 0 0 0,2-2 0 0 0,0-2 0 0 0,2-2 0 0 0,0-1 0 0 0,-2-1 0 0 0,-2 0 0 0 0,1-1 0 0 0,-4 1 0 0 0,1-1 0 0 0,-3 1 0 0 0,1 0 0 0 0,1-4 0 0 0,-1-1 0 0 0,-3 0 0 0 0,-4-3 0 0 0,2 0 0 0 0,3-2 0 0 0,-1-4 0 0 0,3 1 0 0 0,1 3 0 0 0,4-1 0 0 0,1 1 0 0 0,2 3 0 0 0,-3 2 0 0 0,0 2 0 0 0,-1-2 0 0 0,2 0 0 0 0,-3 0 0 0 0,0 2 0 0 0,1 0 0 0 0,1-2 0 0 0,-3 0 0 0 0,1 0 0 0 0,-3 1 0 0 0,0 1 0 0 0,2 2 0 0 0,1 0 0 0 0,-1 0 0 0 0,1 1 0 0 0,0 1 0 0 0,3-1 0 0 0,0 0 0 0 0,-2 0 0 0 0,0 4 0 0 0,0 1 0 0 0,2 3 0 0 0,0 1 0 0 0,6-2 0 0 0,1 2 0 0 0,1 4 0 0 0,-1-2 0 0 0,-1 2 0 0 0,-1 3 0 0 0,-5 1 0 0 0,-1 3 0 0 0,-4 4 0 0 0,-1 3 0 0 0,1 0 0 0 0,-1 3 0 0 0,0 4 0 0 0,2 0 0 0 0,-1 1 0 0 0,0 3 0 0 0,2-2 0 0 0,2 1 0 0 0,1 1 0 0 0,2 2 0 0 0,0 2 0 0 0,5 4 0 0 0,2 6 0 0 0,3 2 0 0 0,0 3 0 0 0,-1-1 0 0 0,-2 1 0 0 0,-3 2 0 0 0,0-1 0 0 0,-2 1 0 0 0,-1 1 0 0 0,0 2 0 0 0,0 1 0 0 0,-1 2 0 0 0,-3 1 0 0 0,-1 0 0 0 0,0 4 0 0 0,1 1 0 0 0,2 0 0 0 0,0 3 0 0 0,1 0 0 0 0,1-1 0 0 0,0 1 0 0 0,1 1 0 0 0,-1 1 0 0 0,0-1 0 0 0,0 3 0 0 0,1 2 0 0 0,-5-1 0 0 0,-1 1 0 0 0,1-2 0 0 0,-4 1 0 0 0,0-2 0 0 0,-2 1 0 0 0,1 3 0 0 0,-3-2 0 0 0,-2 0 0 0 0,1-1 0 0 0,-1-3 0 0 0,-2 1 0 0 0,2-1 0 0 0,-1 1 0 0 0,-1-1 0 0 0,2-2 0 0 0,0-2 0 0 0,-2-2 0 0 0,2 3 0 0 0,0-1 0 0 0,2 4 0 0 0,-1 3 0 0 0,3 0 0 0 0,-2-2 0 0 0,2 1 0 0 0,2 2 0 0 0,-1-1 0 0 0,2-2 0 0 0,-3-3 0 0 0,-3 1 0 0 0,1-1 0 0 0,2-2 0 0 0,-1 3 0 0 0,-2-1 0 0 0,1-1 0 0 0,-1-2 0 0 0,2 3 0 0 0,-1-1 0 0 0,-3 0 0 0 0,-2-2 0 0 0,-2-2 0 0 0,-1 0 0 0 0,-2-2 0 0 0,4-3 0 0 0,1-3 0 0 0,3 1 0 0 0,0 1 0 0 0,0 1 0 0 0,1-2 0 0 0,-1-1 0 0 0,3 1 0 0 0,-1 1 0 0 0,-3 2 0 0 0,2 0 0 0 0,3 1 0 0 0,4 5 0 0 0,2 1 0 0 0,2 0 0 0 0,-3-1 0 0 0,-3-4 0 0 0,-1-3 0 0 0,1-1 0 0 0,-2-3 0 0 0,1-5 0 0 0,-1-3 0 0 0,0-3 0 0 0,2-3 0 0 0,3 3 0 0 0,-2 0 0 0 0,-3-3 0 0 0,-4-3 0 0 0,0 3 0 0 0,0-3 0 0 0,1 0 0 0 0,0 0 0 0 0,2 0 0 0 0,2 0 0 0 0,4-3 0 0 0,2 0 0 0 0,5-4 0 0 0,3 0 0 0 0,4 2 0 0 0,0-3 0 0 0,-1 2 0 0 0,2-3 0 0 0,-1-2 0 0 0,-2 0 0 0 0,-2 0 0 0 0,2 1 0 0 0,-4-1 0 0 0,-3-2 0 0 0,3-2 0 0 0,-3-2 0 0 0,-1-2 0 0 0,-1 0 0 0 0,0-1 0 0 0,-4-5 0 0 0,-3-4 0 0 0,-2-5 0 0 0,3-3 0 0 0,1-4 0 0 0,-1-1 0 0 0,0-4 0 0 0,3-2 0 0 0,1 0 0 0 0,1-2 0 0 0,2-1 0 0 0,4-1 0 0 0,3-4 0 0 0,-1-3 0 0 0,-1-2 0 0 0,-1-2 0 0 0,3-1 0 0 0,-4 0 0 0 0,-1 3 0 0 0,-2 1 0 0 0,3 0 0 0 0,2 3 0 0 0,0 0 0 0 0,-4-1 0 0 0,1-1 0 0 0,1 2 0 0 0,-1-1 0 0 0,1 3 0 0 0,3 4 0 0 0,4 3 0 0 0,5 2 0 0 0,0 3 0 0 0,1 4 0 0 0,2 3 0 0 0,2-1 0 0 0,1 3 0 0 0,2 0 0 0 0,0 3 0 0 0,0 2 0 0 0,1 4 0 0 0,-5 2 0 0 0,0 5 0 0 0,3 3 0 0 0,3 4 0 0 0,4 4 0 0 0,1 4 0 0 0,0 2 0 0 0,-2 3 0 0 0,-1 0 0 0 0,-6 1 0 0 0,-1 0 0 0 0,-2-1 0 0 0,-2 1 0 0 0,-5 3 0 0 0,1 1 0 0 0,-3 4 0 0 0,-1 3 0 0 0,1 5 0 0 0,-1 5 0 0 0,2 8 0 0 0,4 2 0 0 0,3 3 0 0 0,-1 7 0 0 0,-3 3 0 0 0,0 6 0 0 0,-2 6 0 0 0,1 3 0 0 0,-1 8 0 0 0,2 6 0 0 0,-2 3 0 0 0,-3 2 0 0 0,-1 0 0 0 0,-3 1 0 0 0,-1-2 0 0 0,-2-3 0 0 0,4-2 0 0 0,1-7 0 0 0,3-3 0 0 0,0-5 0 0 0,-1-1 0 0 0,-1-3 0 0 0,-3-3 0 0 0,-1 2 0 0 0,-1-2 0 0 0,0-5 0 0 0,-5-3 0 0 0,-1-1 0 0 0,0-1 0 0 0,-3-3 0 0 0,0-5 0 0 0,1-3 0 0 0,-1 0 0 0 0,0 2 0 0 0,2 0 0 0 0,1 2 0 0 0,2-1 0 0 0,2 1 0 0 0,1-1 0 0 0,0 1 0 0 0,4 2 0 0 0,1-1 0 0 0,0-3 0 0 0,3-3 0 0 0,4-2 0 0 0,0-3 0 0 0,1-1 0 0 0,-1-5 0 0 0,1-2 0 0 0,-1 1 0 0 0,-4-3 0 0 0,2 0 0 0 0,-2 1 0 0 0,-2-2 0 0 0,-1-2 0 0 0,-3-5 0 0 0,0-2 0 0 0,-2-2 0 0 0,0-5 0 0 0,0-2 0 0 0,3-4 0 0 0,2-4 0 0 0,0-1 0 0 0,2 0 0 0 0,1-2 0 0 0,2-7 0 0 0,0-2 0 0 0,1-1 0 0 0,0-3 0 0 0,1-5 0 0 0,-1 0 0 0 0,1-1 0 0 0,-1-3 0 0 0,1-3 0 0 0,-2-4 0 0 0,2-7 0 0 0,-2-6 0 0 0,2-3 0 0 0,2-4 0 0 0,-1-1 0 0 0,-2-1 0 0 0,-4-1 0 0 0,1 5 0 0 0,-1 1 0 0 0,-1 0 0 0 0,-6-1 0 0 0,-3 3 0 0 0,-4 0 0 0 0,-5 0 0 0 0,-1-2 0 0 0,-1 2 0 0 0,-3 1 0 0 0,-1-2 0 0 0,-2-1 0 0 0,-1 2 0 0 0,-1 1 0 0 0,3-2 0 0 0,2-1 0 0 0,-1-2 0 0 0,-4-1 0 0 0,-2 0 0 0 0,2-1 0 0 0,-2-1 0 0 0,4 1 0 0 0,0 3 0 0 0,4 2 0 0 0,2 3 0 0 0,2 4 0 0 0,0 4 0 0 0,-2 3 0 0 0,-2 2 0 0 0,2 1 0 0 0,-1 0 0 0 0,2 5 0 0 0,0 1 0 0 0,-2 3 0 0 0,2 3 0 0 0,-1 1 0 0 0,-1 1 0 0 0,-3 2 0 0 0,-1 2 0 0 0,-1 2 0 0 0,-2-2 0 0 0,4-2 0 0 0,-3 2 0 0 0,-2 0 0 0 0,4 2 0 0 0,-3 0 0 0 0,-2 2 0 0 0,1 0 0 0 0,-5 0 0 0 0,0 0 0 0 0,-4 0 0 0 0,1 4 0 0 0,1 1 0 0 0,3 0 0 0 0,1 2 0 0 0,2 5 0 0 0,-2-1 0 0 0,-5 6 0 0 0,-1 4 0 0 0,2 1 0 0 0,2 2 0 0 0,-2-4 0 0 0,1-2 0 0 0,-2 5 0 0 0,0 1 0 0 0,-2 4 0 0 0,-7-3 0 0 0,-11-5 0 0 0,-5-2-16383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3-13T07:35:18.044"/>
    </inkml:context>
    <inkml:brush xml:id="br0">
      <inkml:brushProperty name="width" value="0.2" units="cm"/>
      <inkml:brushProperty name="height" value="0.2" units="cm"/>
      <inkml:brushProperty name="color" value="#00A0D7"/>
    </inkml:brush>
  </inkml:definitions>
  <inkml:trace contextRef="#ctx0" brushRef="#br0">899 12647 16383 0 0,'-11'-8'0'0'0,"-8"-21"0"0"0,0-9 0 0 0,6-2 0 0 0,10 6 0 0 0,5 4 0 0 0,6 5 0 0 0,5 5 0 0 0,5 4 0 0 0,2-1 0 0 0,-1 0 0 0 0,-1-1 0 0 0,-4-2 0 0 0,1 0 0 0 0,-4-5 0 0 0,1-2 0 0 0,3-8 0 0 0,1-4 0 0 0,2-1 0 0 0,3-4 0 0 0,0-2 0 0 0,1-1 0 0 0,0 0 0 0 0,1 1 0 0 0,-1 0 0 0 0,1-2 0 0 0,-1-2 0 0 0,0 5 0 0 0,0-2 0 0 0,0 4 0 0 0,-3 1 0 0 0,-2 1 0 0 0,0-1 0 0 0,1 4 0 0 0,1 0 0 0 0,2 0 0 0 0,0-2 0 0 0,1 2 0 0 0,0 1 0 0 0,0-2 0 0 0,0-1 0 0 0,-3 3 0 0 0,-2-5 0 0 0,0-1 0 0 0,2-2 0 0 0,-4-1 0 0 0,1 1 0 0 0,0 0 0 0 0,2 0 0 0 0,1 0 0 0 0,-2 1 0 0 0,3 0 0 0 0,-2-1 0 0 0,1 1 0 0 0,-1-3 0 0 0,2-2 0 0 0,-4 0 0 0 0,0 5 0 0 0,1 2 0 0 0,1 1 0 0 0,2 0 0 0 0,0 3 0 0 0,2 0 0 0 0,-1 4 0 0 0,5-1 0 0 0,-2-2 0 0 0,2-1 0 0 0,0-3 0 0 0,0 3 0 0 0,-1 0 0 0 0,-1-2 0 0 0,-1 0 0 0 0,0-2 0 0 0,-1-1 0 0 0,0-4 0 0 0,0-6 0 0 0,0-1 0 0 0,3 1 0 0 0,2 2 0 0 0,0 3 0 0 0,-1-3 0 0 0,-1 4 0 0 0,-2 3 0 0 0,0 1 0 0 0,0 4 0 0 0,-1 2 0 0 0,0 2 0 0 0,-4 1 0 0 0,-1-2 0 0 0,3-3 0 0 0,4-1 0 0 0,3-2 0 0 0,2-1 0 0 0,0 2 0 0 0,-2 2 0 0 0,-1 3 0 0 0,-2 4 0 0 0,3 0 0 0 0,1 2 0 0 0,2 2 0 0 0,1 2 0 0 0,2 2 0 0 0,3 1 0 0 0,3 0 0 0 0,-2-2 0 0 0,1-2 0 0 0,-2 1 0 0 0,-1 0 0 0 0,-1 2 0 0 0,0 0 0 0 0,-2 2 0 0 0,2-1 0 0 0,-2 5 0 0 0,2 1 0 0 0,2 4 0 0 0,-2 0 0 0 0,-2 2 0 0 0,1-1 0 0 0,-1 3 0 0 0,0 1 0 0 0,0 3 0 0 0,-3 2 0 0 0,2 2 0 0 0,-1 5 0 0 0,-2 1 0 0 0,-1 0 0 0 0,-3 3 0 0 0,0 0 0 0 0,-2 3 0 0 0,0 2 0 0 0,0 4 0 0 0,-4 2 0 0 0,-5 2 0 0 0,-5 1 0 0 0,-3 0 0 0 0,0 5 0 0 0,1 0 0 0 0,2 1 0 0 0,3 2 0 0 0,1 3 0 0 0,1 5 0 0 0,-1 2 0 0 0,1 6 0 0 0,2 3 0 0 0,-2 0 0 0 0,1 0 0 0 0,-2 2 0 0 0,1 1 0 0 0,-2-2 0 0 0,-3-2 0 0 0,-2-4 0 0 0,-3-4 0 0 0,-2 1 0 0 0,-1-5 0 0 0,4 0 0 0 0,0 2 0 0 0,1-3 0 0 0,-2 1 0 0 0,3 1 0 0 0,1-1 0 0 0,-2 0 0 0 0,-1-2 0 0 0,-1 1 0 0 0,-2-2 0 0 0,0-3 0 0 0,-1-3 0 0 0,0-2 0 0 0,0 2 0 0 0,3 1 0 0 0,2-2 0 0 0,0 0 0 0 0,-2-2 0 0 0,0-1 0 0 0,2 0 0 0 0,1-1 0 0 0,-4 0 0 0 0,-3 0 0 0 0,-2-1 0 0 0,5-2 0 0 0,1-3 0 0 0,0 2 0 0 0,-4 0 0 0 0,2 1 0 0 0,1 1 0 0 0,-1 2 0 0 0,1-1 0 0 0,-1 1 0 0 0,0 1 0 0 0,3-5 0 0 0,1-1 0 0 0,0 1 0 0 0,2 0 0 0 0,1 2 0 0 0,-1 0 0 0 0,-3 1 0 0 0,-1 1 0 0 0,3-4 0 0 0,-1-1 0 0 0,0 1 0 0 0,-1 0 0 0 0,2-2 0 0 0,0-1 0 0 0,3-2 0 0 0,4 0 0 0 0,3-2 0 0 0,3-3 0 0 0,-2 1 0 0 0,0-1 0 0 0,1 1 0 0 0,1 0 0 0 0,1 2 0 0 0,4-1 0 0 0,3-2 0 0 0,0-2 0 0 0,-1-3 0 0 0,-1-2 0 0 0,-2-4 0 0 0,1-5 0 0 0,-2-6 0 0 0,-3-4 0 0 0,1-3 0 0 0,2-1 0 0 0,1-8 0 0 0,-4-7 0 0 0,3-4 0 0 0,1-7 0 0 0,1-6 0 0 0,-1-6 0 0 0,-4-3 0 0 0,-1-6 0 0 0,0-6 0 0 0,1-6 0 0 0,4-4 0 0 0,2-2 0 0 0,1-2 0 0 0,0-4 0 0 0,-2-5 0 0 0,0-5 0 0 0,-1-3 0 0 0,4 0 0 0 0,0 5 0 0 0,0 3 0 0 0,-2 5 0 0 0,0 1 0 0 0,-1 3 0 0 0,2 1 0 0 0,1-3 0 0 0,0-2 0 0 0,-1-3 0 0 0,2 0 0 0 0,1 1 0 0 0,-2 1 0 0 0,-1-1 0 0 0,-1 0 0 0 0,2 1 0 0 0,1-2 0 0 0,-1 4 0 0 0,-5 2 0 0 0,-2 3 0 0 0,-2 3 0 0 0,1 6 0 0 0,1 4 0 0 0,-4 4 0 0 0,0 7 0 0 0,1 1 0 0 0,1 9 0 0 0,1 6 0 0 0,2 2 0 0 0,0 3 0 0 0,-3 0 0 0 0,-1 0 0 0 0,4 0 0 0 0,-1-1 0 0 0,-1-4 0 0 0,1-2 0 0 0,4-4 0 0 0,5 1 0 0 0,2 0 0 0 0,0 2 0 0 0,1 2 0 0 0,-1 2 0 0 0,3 5 0 0 0,-2 2 0 0 0,2-1 0 0 0,-2 4 0 0 0,2 0 0 0 0,2-1 0 0 0,3 2 0 0 0,2-1 0 0 0,2 2 0 0 0,0 3 0 0 0,-2 3 0 0 0,-2 7 0 0 0,1-1 0 0 0,1 3 0 0 0,1 1 0 0 0,0 0 0 0 0,5 0 0 0 0,6 2 0 0 0,5 4 0 0 0,3 4 0 0 0,3 0 0 0 0,2 1 0 0 0,-2 6 0 0 0,-2 2 0 0 0,-3 6 0 0 0,-1 8 0 0 0,-3 10 0 0 0,1 8 0 0 0,-5 5 0 0 0,-5 8 0 0 0,-1 4 0 0 0,-2 4 0 0 0,-1 1 0 0 0,-3 2 0 0 0,-1 3 0 0 0,-3 2 0 0 0,0 2 0 0 0,1 5 0 0 0,-1 2 0 0 0,0 4 0 0 0,2 4 0 0 0,3 4 0 0 0,-3-1 0 0 0,1 0 0 0 0,-7-2 0 0 0,-4 0 0 0 0,-4-2 0 0 0,-5-7 0 0 0,-6-4 0 0 0,-4-7 0 0 0,-5-1 0 0 0,2 0 0 0 0,-1-3 0 0 0,0 1 0 0 0,-1 2 0 0 0,-2-2 0 0 0,0 1 0 0 0,0-2 0 0 0,2 1 0 0 0,2 1 0 0 0,0-1 0 0 0,-1-2 0 0 0,-2-4 0 0 0,0-3 0 0 0,-2-2 0 0 0,1-1 0 0 0,3-1 0 0 0,4-1 0 0 0,2 5 0 0 0,2 0 0 0 0,-1 0 0 0 0,2 4 0 0 0,-5-1 0 0 0,-1 0 0 0 0,-1-2 0 0 0,-1-2 0 0 0,-3 2 0 0 0,0 1 0 0 0,2-1 0 0 0,1 3 0 0 0,0-1 0 0 0,-2 0 0 0 0,3-3 0 0 0,1 3 0 0 0,-2-1 0 0 0,-1 4 0 0 0,3-1 0 0 0,-1-2 0 0 0,0 2 0 0 0,1 0 0 0 0,1-3 0 0 0,-2-1 0 0 0,-1-2 0 0 0,-2-2 0 0 0,-2 0 0 0 0,3-5 0 0 0,5-1 0 0 0,1 0 0 0 0,2 5 0 0 0,-1 2 0 0 0,-2 1 0 0 0,1 0 0 0 0,-1-1 0 0 0,-3 0 0 0 0,-1-1 0 0 0,1-4 0 0 0,1-6 0 0 0,-2 0 0 0 0,-1 0 0 0 0,-2 3 0 0 0,3-3 0 0 0,0-2 0 0 0,0 0 0 0 0,-1-2 0 0 0,2-2 0 0 0,4-6 0 0 0,1-3 0 0 0,1-6 0 0 0,3-4 0 0 0,3-4 0 0 0,2-4 0 0 0,5-1 0 0 0,2-1 0 0 0,0-1 0 0 0,-1-4 0 0 0,3-1 0 0 0,4-3 0 0 0,0-4 0 0 0,2-4 0 0 0,-1-2 0 0 0,0-2 0 0 0,0-5 0 0 0,-4 3 0 0 0,-2-4 0 0 0,-3 0 0 0 0,-1-3 0 0 0,-1 0 0 0 0,-2-6 0 0 0,-3-5 0 0 0,2-7 0 0 0,2-5 0 0 0,5-10 0 0 0,4-5 0 0 0,2-6 0 0 0,2-6 0 0 0,-1-3 0 0 0,1 0 0 0 0,3 0 0 0 0,1-1 0 0 0,3-2 0 0 0,1-4 0 0 0,0-6 0 0 0,2-6 0 0 0,-1-3 0 0 0,1-4 0 0 0,-1-5 0 0 0,1-2 0 0 0,-1 0 0 0 0,0-3 0 0 0,0 0 0 0 0,-3 2 0 0 0,1-2 0 0 0,-1 1 0 0 0,-1-3 0 0 0,-3-3 0 0 0,-1-2 0 0 0,1-7 0 0 0,-1-3 0 0 0,0 0 0 0 0,-3-1 0 0 0,2 2 0 0 0,1 0 0 0 0,3 1 0 0 0,2 1 0 0 0,1 4 0 0 0,-2 6 0 0 0,-1 0 0 0 0,1 4 0 0 0,0 2 0 0 0,6-1 0 0 0,2 1 0 0 0,4 1 0 0 0,0 2 0 0 0,4 2 0 0 0,2 0 0 0 0,0 2 0 0 0,1-1 0 0 0,-3 5 0 0 0,2 5 0 0 0,-3 5 0 0 0,-3 3 0 0 0,2 7 0 0 0,-2 2 0 0 0,-2 5 0 0 0,-1 4 0 0 0,1 8 0 0 0,0 4 0 0 0,-1 5 0 0 0,7 4 0 0 0,0 5 0 0 0,3 3 0 0 0,2 5 0 0 0,2 7 0 0 0,1 4 0 0 0,2 8 0 0 0,0 4 0 0 0,1 5 0 0 0,-4 8 0 0 0,-2 5 0 0 0,1 7 0 0 0,1 5 0 0 0,0 1 0 0 0,6 2 0 0 0,1 2 0 0 0,0 2 0 0 0,0 2 0 0 0,-4 4 0 0 0,-7 2 0 0 0,-5 4 0 0 0,-1 4 0 0 0,-2 7 0 0 0,-2 9 0 0 0,-2 5 0 0 0,-1 10 0 0 0,-2 7 0 0 0,-3 7 0 0 0,-2 9 0 0 0,-8 7 0 0 0,-1 7 0 0 0,-6 8 0 0 0,-3 8 0 0 0,-2 5 0 0 0,0 2 0 0 0,1 1 0 0 0,0-2 0 0 0,1-4 0 0 0,-4-4 0 0 0,0-2 0 0 0,0-3 0 0 0,1-5 0 0 0,2-2 0 0 0,-4-4 0 0 0,-3 0 0 0 0,-1-2 0 0 0,-2-4 0 0 0,0-6 0 0 0,0-3 0 0 0,1-2 0 0 0,-2 1 0 0 0,-1 0 0 0 0,1-3 0 0 0,-1 0 0 0 0,-2 0 0 0 0,-2-1 0 0 0,-1-5 0 0 0,-2-3 0 0 0,0 1 0 0 0,3 3 0 0 0,0-1 0 0 0,4-1 0 0 0,5-3 0 0 0,-1 1 0 0 0,2 0 0 0 0,-2-1 0 0 0,1-6 0 0 0,-2-2 0 0 0,2-1 0 0 0,-3-4 0 0 0,2-1 0 0 0,-1-2 0 0 0,0 0 0 0 0,0-2 0 0 0,0-2 0 0 0,3-3 0 0 0,-1-2 0 0 0,1-2 0 0 0,-2-1 0 0 0,1 0 0 0 0,-2 0 0 0 0,1-1 0 0 0,2 5 0 0 0,-1 0 0 0 0,0 1 0 0 0,-1-1 0 0 0,1-1 0 0 0,-2-2 0 0 0,-3-3 0 0 0,1-3 0 0 0,-1 1 0 0 0,-1 0 0 0 0,0 1 0 0 0,1 1 0 0 0,-2 1 0 0 0,-2-3 0 0 0,-1-1 0 0 0,2-3 0 0 0,4-5 0 0 0,1 1 0 0 0,-2-1 0 0 0,2-3 0 0 0,3-3 0 0 0,-1 3 0 0 0,1 0 0 0 0,-1-1 0 0 0,1-5 0 0 0,2 1 0 0 0,2 1 0 0 0,-2-1 0 0 0,0 1 0 0 0,-2-1 0 0 0,1-5 0 0 0,-3 0 0 0 0,1-5 0 0 0,-2 1 0 0 0,2 0 0 0 0,2-1 0 0 0,2 0 0 0 0,3 2 0 0 0,5-1 0 0 0,2-4 0 0 0,1-3 0 0 0,3 1 0 0 0,1-1 0 0 0,1-1 0 0 0,4-6 0 0 0,-1-3 0 0 0,2-5 0 0 0,1-4 0 0 0,2-4 0 0 0,2-4 0 0 0,-3-1 0 0 0,0-5 0 0 0,0-9 0 0 0,-2-11 0 0 0,0-7 0 0 0,1-11 0 0 0,-2-9 0 0 0,4-11 0 0 0,-1-10 0 0 0,0-8 0 0 0,1-4 0 0 0,2-5 0 0 0,0 3 0 0 0,2 1 0 0 0,-1 3 0 0 0,5 5 0 0 0,2 4 0 0 0,-1 3 0 0 0,2 2 0 0 0,1-2 0 0 0,-1-1 0 0 0,-2-3 0 0 0,-2-3 0 0 0,-5-9 0 0 0,-2-4 0 0 0,-4-9 0 0 0,-5-6 0 0 0,1-5 0 0 0,-3-2 0 0 0,-5-1 0 0 0,-3 1 0 0 0,-2-1 0 0 0,-4 2 0 0 0,-4 3 0 0 0,-1 2 0 0 0,3 1 0 0 0,-2-2 0 0 0,-3 3 0 0 0,5 1 0 0 0,1 2 0 0 0,5 4 0 0 0,3-1 0 0 0,1 5 0 0 0,5 4 0 0 0,1 5 0 0 0,3 6 0 0 0,4 2 0 0 0,-1 1 0 0 0,2 3 0 0 0,1 3 0 0 0,6 1 0 0 0,3 1 0 0 0,1 1 0 0 0,0 0 0 0 0,-5 1 0 0 0,-2 3 0 0 0,0 4 0 0 0,0 2 0 0 0,0 6 0 0 0,2 4 0 0 0,4 7 0 0 0,-3 5 0 0 0,0 2 0 0 0,-1 2 0 0 0,0 2 0 0 0,1 6 0 0 0,-1 4 0 0 0,1 0 0 0 0,3 0 0 0 0,2 3 0 0 0,0 3 0 0 0,3 5 0 0 0,3 3 0 0 0,5 2 0 0 0,-2 6 0 0 0,2 1 0 0 0,1 4 0 0 0,2 1 0 0 0,1 2 0 0 0,-3 2 0 0 0,0 0 0 0 0,1 1 0 0 0,0 1 0 0 0,2 2 0 0 0,1 1 0 0 0,0 6 0 0 0,1 5 0 0 0,4 6 0 0 0,2 0 0 0 0,-1 5 0 0 0,-1 3 0 0 0,-1 2 0 0 0,-1 4 0 0 0,-5 1 0 0 0,-1 4 0 0 0,-5 2 0 0 0,1 4 0 0 0,-4 7 0 0 0,-2 5 0 0 0,-3 7 0 0 0,-3 4 0 0 0,3 3 0 0 0,0 1 0 0 0,4 2 0 0 0,-1 3 0 0 0,3 5 0 0 0,-1 8 0 0 0,-2 5 0 0 0,2 6 0 0 0,-2 6 0 0 0,-1 4 0 0 0,-3 7 0 0 0,-4 3 0 0 0,-4 5 0 0 0,0 0 0 0 0,-4 2 0 0 0,-4 0 0 0 0,-3-3 0 0 0,0-2 0 0 0,0-3 0 0 0,1-6 0 0 0,1-2 0 0 0,-3-4 0 0 0,-1-5 0 0 0,2-3 0 0 0,0-7 0 0 0,-2-3 0 0 0,-1-5 0 0 0,-2 0 0 0 0,0 1 0 0 0,-2 1 0 0 0,4 0 0 0 0,1-1 0 0 0,0-1 0 0 0,-2-4 0 0 0,0 1 0 0 0,-2-1 0 0 0,0-3 0 0 0,-4-2 0 0 0,-2-1 0 0 0,0-2 0 0 0,1 0 0 0 0,1-1 0 0 0,-3-1 0 0 0,1 1 0 0 0,-4-4 0 0 0,0-5 0 0 0,-2-1 0 0 0,1-2 0 0 0,1-3 0 0 0,0-3 0 0 0,1-2 0 0 0,1-1 0 0 0,-1 3 0 0 0,-4 1 0 0 0,-2-1 0 0 0,0-1 0 0 0,-1 4 0 0 0,2-1 0 0 0,3 0 0 0 0,0-2 0 0 0,2 2 0 0 0,-3 1 0 0 0,2-1 0 0 0,-2-6 0 0 0,2 1 0 0 0,-3 1 0 0 0,-2 0 0 0 0,1-1 0 0 0,-1 4 0 0 0,2 0 0 0 0,-1 0 0 0 0,3-1 0 0 0,-2-1 0 0 0,1-1 0 0 0,0-1 0 0 0,0-1 0 0 0,4 0 0 0 0,-2 0 0 0 0,1 0 0 0 0,1 0 0 0 0,-1 0 0 0 0,1 0 0 0 0,-3 0 0 0 0,1 4 0 0 0,2-3 0 0 0,2-1 0 0 0,1-5 0 0 0,3-1 0 0 0,0-3 0 0 0,5-4 0 0 0,1-4 0 0 0,0-2 0 0 0,4-2 0 0 0,-1-5 0 0 0,-2-2 0 0 0,3-3 0 0 0,-1 0 0 0 0,-1-3 0 0 0,1-3 0 0 0,4-6 0 0 0,-1-3 0 0 0,2-5 0 0 0,-1-6 0 0 0,0 0 0 0 0,3-1 0 0 0,-1-7 0 0 0,0-3 0 0 0,-2-4 0 0 0,-3-6 0 0 0,-3-4 0 0 0,1-4 0 0 0,0-5 0 0 0,2-6 0 0 0,-1-6 0 0 0,3-7 0 0 0,3-8 0 0 0,-2-6 0 0 0,6-4 0 0 0,3-4 0 0 0,2-4 0 0 0,1-3 0 0 0,-1-3 0 0 0,4-1 0 0 0,2-1 0 0 0,-2-3 0 0 0,-4-3 0 0 0,-3-1 0 0 0,-1-3 0 0 0,4 0 0 0 0,1 0 0 0 0,2-1 0 0 0,-2 0 0 0 0,4-3 0 0 0,1-2 0 0 0,-1 1 0 0 0,2-3 0 0 0,3 0 0 0 0,1 1 0 0 0,1 2 0 0 0,6 2 0 0 0,1 1 0 0 0,3 1 0 0 0,2 1 0 0 0,-3 0 0 0 0,-2 0 0 0 0,-4-4 0 0 0,-1-1 0 0 0,-3-3 0 0 0,-4-1 0 0 0,-3 1 0 0 0,-2-1 0 0 0,-2 0 0 0 0,-4 2 0 0 0,-3 2 0 0 0,-3-2 0 0 0,0 4 0 0 0,1 2 0 0 0,2 2 0 0 0,6 0 0 0 0,3 0 0 0 0,1 0 0 0 0,0 4 0 0 0,-1 4 0 0 0,-1 4 0 0 0,3 8 0 0 0,1 4 0 0 0,-1 1 0 0 0,-1 4 0 0 0,-2 4 0 0 0,4 4 0 0 0,0 3 0 0 0,-1 5 0 0 0,-1 7 0 0 0,-6 5 0 0 0,-1 4 0 0 0,-1 7 0 0 0,0 2 0 0 0,6 4 0 0 0,1 1 0 0 0,0-1 0 0 0,4 1 0 0 0,1 2 0 0 0,-1 1 0 0 0,-2 0 0 0 0,-2-1 0 0 0,-1 0 0 0 0,-1-1 0 0 0,-1-3 0 0 0,-3-2 0 0 0,-3 1 0 0 0,1 3 0 0 0,-2 0 0 0 0,-1 5 0 0 0,-3 5 0 0 0,2 2 0 0 0,1 1 0 0 0,-1 1 0 0 0,0 3 0 0 0,-1 1 0 0 0,1 4 0 0 0,1-1 0 0 0,0-1 0 0 0,-1 1 0 0 0,-1 3 0 0 0,1 0 0 0 0,-2 1 0 0 0,1-1 0 0 0,2-3 0 0 0,3 0 0 0 0,-2 0 0 0 0,0-3 0 0 0,-2 2 0 0 0,1 3 0 0 0,1 4 0 0 0,-2 3 0 0 0,-3 2 0 0 0,-3 1 0 0 0,-3 1 0 0 0,-9 1 0 0 0,-16-4 0 0 0,-7-2-16383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3-13T07:35:18.045"/>
    </inkml:context>
    <inkml:brush xml:id="br0">
      <inkml:brushProperty name="width" value="0.2" units="cm"/>
      <inkml:brushProperty name="height" value="0.2" units="cm"/>
      <inkml:brushProperty name="color" value="#AB008B"/>
    </inkml:brush>
  </inkml:definitions>
  <inkml:trace contextRef="#ctx0" brushRef="#br0">1252 13699 16383 0 0,'-12'-11'0'0'0,"-18"-19"0"0"0,-8-8 0 0 0,-1-5 0 0 0,2-7 0 0 0,4-5 0 0 0,3-2 0 0 0,4-5 0 0 0,-2-4 0 0 0,1-10 0 0 0,0-6 0 0 0,2-5 0 0 0,-3-6 0 0 0,0-9 0 0 0,1-7 0 0 0,-3-7 0 0 0,-3-6 0 0 0,0-2 0 0 0,1 3 0 0 0,7-2 0 0 0,4 2 0 0 0,5 3 0 0 0,2 6 0 0 0,7 7 0 0 0,4 3 0 0 0,7 4 0 0 0,7-1 0 0 0,4-1 0 0 0,8 0 0 0 0,4-1 0 0 0,0-2 0 0 0,4 2 0 0 0,0 2 0 0 0,-1 0 0 0 0,1 5 0 0 0,-1 4 0 0 0,3 6 0 0 0,3 2 0 0 0,-2 3 0 0 0,2 5 0 0 0,-2 3 0 0 0,1 7 0 0 0,-2 6 0 0 0,-2 2 0 0 0,-4 3 0 0 0,2-1 0 0 0,3-2 0 0 0,4-7 0 0 0,7-8 0 0 0,8-3 0 0 0,5-3 0 0 0,10-5 0 0 0,3-2 0 0 0,3-3 0 0 0,3-1 0 0 0,0 3 0 0 0,-1 1 0 0 0,-2 8 0 0 0,-6 4 0 0 0,-3 12 0 0 0,0 8 0 0 0,-5 10 0 0 0,-3 7 0 0 0,-1 10 0 0 0,2 6 0 0 0,-1 2 0 0 0,2 4 0 0 0,2 4 0 0 0,2 4 0 0 0,2 6 0 0 0,2 4 0 0 0,-3 7 0 0 0,-1 6 0 0 0,-3 8 0 0 0,-4 3 0 0 0,-3 3 0 0 0,-4 5 0 0 0,-5 3 0 0 0,-3 2 0 0 0,-8 2 0 0 0,-1 1 0 0 0,-3 0 0 0 0,-1 0 0 0 0,-6-1 0 0 0,-3 1 0 0 0,-3-4 0 0 0,-1 2 0 0 0,-3 1 0 0 0,-6 5 0 0 0,-4 1 0 0 0,-6 4 0 0 0,-6-1 0 0 0,-1 3 0 0 0,-1 3 0 0 0,-7 2 0 0 0,1 6 0 0 0,-4 7 0 0 0,-1 6 0 0 0,-1 0 0 0 0,1-2 0 0 0,-3-3 0 0 0,-1-7 0 0 0,2-7 0 0 0,0-7 0 0 0,2-9 0 0 0,-2-8 0 0 0,-5-7 0 0 0,-3-4 0 0 0,-8-3 0 0 0,-4-2 0 0 0,-1-1 0 0 0,-4 0 0 0 0,-1 1 0 0 0,2-4 0 0 0,-3-4 0 0 0,2-1 0 0 0,1-6 0 0 0,-2-5 0 0 0,1-5 0 0 0,2-3 0 0 0,5-7 0 0 0,3-1 0 0 0,5-2 0 0 0,1-6 0 0 0,3-3 0 0 0,4 0 0 0 0,2 1 0 0 0,3 0 0 0 0,1-3 0 0 0,1-4 0 0 0,1-1 0 0 0,-5-5 0 0 0,0-8 0 0 0,-4-7 0 0 0,-1-7 0 0 0,-2-3 0 0 0,1-6 0 0 0,1-3 0 0 0,3-4 0 0 0,-1-8 0 0 0,4-5 0 0 0,2-2 0 0 0,2 0 0 0 0,4-1 0 0 0,5 2 0 0 0,1 0 0 0 0,3 1 0 0 0,5 4 0 0 0,4 5 0 0 0,6 9 0 0 0,5 5 0 0 0,4 7 0 0 0,3 1 0 0 0,3 4 0 0 0,0 3 0 0 0,1 3 0 0 0,1 2 0 0 0,-1 5 0 0 0,3 6 0 0 0,2 5 0 0 0,2 4 0 0 0,1 3 0 0 0,-1 1 0 0 0,1 1 0 0 0,0-4 0 0 0,1-5 0 0 0,8-4 0 0 0,3-5 0 0 0,3-3 0 0 0,0-5 0 0 0,1-3 0 0 0,-1-4 0 0 0,-1 1 0 0 0,4 0 0 0 0,1 3 0 0 0,-1 5 0 0 0,-1 8 0 0 0,2 5 0 0 0,1 9 0 0 0,-2 8 0 0 0,0 6 0 0 0,-3 6 0 0 0,0 2 0 0 0,-5 2 0 0 0,-2 4 0 0 0,-3 2 0 0 0,-1 3 0 0 0,1 3 0 0 0,2 8 0 0 0,3 3 0 0 0,1 6 0 0 0,1 5 0 0 0,1 4 0 0 0,0 2 0 0 0,0 3 0 0 0,5 1 0 0 0,-4 0 0 0 0,-1 4 0 0 0,0 1 0 0 0,-1-1 0 0 0,0-1 0 0 0,-4-1 0 0 0,0-1 0 0 0,0-1 0 0 0,-3 0 0 0 0,1-1 0 0 0,-3 0 0 0 0,0 0 0 0 0,2-1 0 0 0,-1 1 0 0 0,1 0 0 0 0,1 0 0 0 0,3-3 0 0 0,-2-6 0 0 0,-1-1 0 0 0,2-2 0 0 0,1-3 0 0 0,2-3 0 0 0,1-2 0 0 0,4-1 0 0 0,2-1 0 0 0,4 0 0 0 0,4-5 0 0 0,0 0 0 0 0,-3 0 0 0 0,2 1 0 0 0,-2-3 0 0 0,1-3 0 0 0,-1-1 0 0 0,5-2 0 0 0,1 2 0 0 0,4-2 0 0 0,3 2 0 0 0,1-1 0 0 0,4-2 0 0 0,2 0 0 0 0,2 1 0 0 0,0 1 0 0 0,2-1 0 0 0,6-5 0 0 0,1-4 0 0 0,0-6 0 0 0,1-5 0 0 0,5-4 0 0 0,1-4 0 0 0,1-3 0 0 0,-1 0 0 0 0,-1-5 0 0 0,-1-5 0 0 0,-1-4 0 0 0,4-4 0 0 0,0-3 0 0 0,0-5 0 0 0,-1-2 0 0 0,-1-3 0 0 0,-5-5 0 0 0,-3-7 0 0 0,1-3 0 0 0,-3-6 0 0 0,-5-5 0 0 0,-3-4 0 0 0,-7-7 0 0 0,-7-6 0 0 0,-10-3 0 0 0,-9-2 0 0 0,-8-4 0 0 0,-10-6 0 0 0,-8 1 0 0 0,-10 1 0 0 0,-14-1 0 0 0,-12 0 0 0 0,-14 1 0 0 0,-12-1 0 0 0,-12-4 0 0 0,-8-1 0 0 0,-8-4 0 0 0,-5-4 0 0 0,-4 4 0 0 0,-2 4 0 0 0,-2 5 0 0 0,-1 8 0 0 0,4 9 0 0 0,2 9 0 0 0,-1 12 0 0 0,-3 10 0 0 0,-3 9 0 0 0,-4 9 0 0 0,-5 8 0 0 0,-8 7 0 0 0,-4 5 0 0 0,-2 2 0 0 0,0-3 0 0 0,0 4 0 0 0,1 5 0 0 0,-3 5 0 0 0,-4 4 0 0 0,0 4 0 0 0,1 2 0 0 0,6 1 0 0 0,7 5 0 0 0,11-3 0 0 0,10 3 0 0 0,8 0 0 0 0,9 3 0 0 0,10 0 0 0 0,6-2 0 0 0,6-1 0 0 0,5-1 0 0 0,7-2 0 0 0,6-5 0 0 0,6-6 0 0 0,5-8 0 0 0,4-10 0 0 0,8-10 0 0 0,6-15 0 0 0,5-13 0 0 0,7-11 0 0 0,7-11 0 0 0,5-6 0 0 0,6 2 0 0 0,8 2 0 0 0,5 4 0 0 0,3 5 0 0 0,1 5 0 0 0,3 5 0 0 0,5 6 0 0 0,0 6 0 0 0,5 3 0 0 0,4 2 0 0 0,6 7 0 0 0,9 7 0 0 0,6 7 0 0 0,8 9 0 0 0,2 8 0 0 0,4 10 0 0 0,4 10 0 0 0,2 8 0 0 0,3 9 0 0 0,4 5 0 0 0,7 5 0 0 0,4 1 0 0 0,5-2 0 0 0,1-1 0 0 0,3 0 0 0 0,-4 4 0 0 0,-4 3 0 0 0,-5 6 0 0 0,-4 4 0 0 0,-4 5 0 0 0,-1 5 0 0 0,-5 0 0 0 0,-5 2 0 0 0,-5 1 0 0 0,-4 3 0 0 0,-6 2 0 0 0,-7 0 0 0 0,-5 1 0 0 0,-4 1 0 0 0,1-1 0 0 0,-1 1 0 0 0,-4 3 0 0 0,-2 5 0 0 0,-5 1 0 0 0,-4 3 0 0 0,-5-2 0 0 0,-3 6 0 0 0,-2 3 0 0 0,-5 6 0 0 0,-2 3 0 0 0,-3-1 0 0 0,0 3 0 0 0,-3 0 0 0 0,-3-1 0 0 0,2-3 0 0 0,-2-1 0 0 0,-1-6 0 0 0,-2-2 0 0 0,-2-4 0 0 0,0-5 0 0 0,-2-3 0 0 0,0-4 0 0 0,0-4 0 0 0,-1-4 0 0 0,1-3 0 0 0,0-8 0 0 0,-4-5 0 0 0,-1-2 0 0 0,0-1 0 0 0,-2 0 0 0 0,-1 1 0 0 0,2 4 0 0 0,-3 2 0 0 0,1 0 0 0 0,-2 4 0 0 0,-3 3 0 0 0,-4 5 0 0 0,-1 2 0 0 0,-3-1 0 0 0,-1 0 0 0 0,0 1 0 0 0,0 1 0 0 0,-1-3 0 0 0,-3 1 0 0 0,-2-4 0 0 0,-2 0 0 0 0,-1 2 0 0 0,-3-2 0 0 0,-2 1 0 0 0,1 1 0 0 0,2 3 0 0 0,0 1 0 0 0,1 2 0 0 0,3 0 0 0 0,-1 2 0 0 0,0-1 0 0 0,-2 1 0 0 0,-3-5 0 0 0,1 0 0 0 0,-1 3 0 0 0,-3 3 0 0 0,-2 0 0 0 0,-2 0 0 0 0,-4 0 0 0 0,-3 3 0 0 0,0 1 0 0 0,-3-4 0 0 0,0-3 0 0 0,-3-1 0 0 0,-3 0 0 0 0,-2 1 0 0 0,-4-1 0 0 0,-1 1 0 0 0,0 1 0 0 0,-2-4 0 0 0,0-1 0 0 0,4 1 0 0 0,2 0 0 0 0,-1-2 0 0 0,3-1 0 0 0,5 2 0 0 0,3 1 0 0 0,3 1 0 0 0,2-2 0 0 0,5 0 0 0 0,7 0 0 0 0,4-2 0 0 0,8-4 0 0 0,7-8 0 0 0,7-4 0 0 0,4-5 0 0 0,7-3 0 0 0,3-2 0 0 0,3-4 0 0 0,6-6 0 0 0,2-4 0 0 0,3-5 0 0 0,2-5 0 0 0,0-7 0 0 0,5-5 0 0 0,5-1 0 0 0,4-4 0 0 0,4-5 0 0 0,2-3 0 0 0,2-7 0 0 0,1-10 0 0 0,0-8 0 0 0,4-11 0 0 0,1-12 0 0 0,0-11 0 0 0,-6-3 0 0 0,-2-7 0 0 0,-1-8 0 0 0,-3-7 0 0 0,-1-5 0 0 0,-3-7 0 0 0,0-4 0 0 0,-2-4 0 0 0,2-5 0 0 0,1-2 0 0 0,4-8 0 0 0,1-1 0 0 0,6-6 0 0 0,3-3 0 0 0,0-5 0 0 0,-1 2 0 0 0,-4-1 0 0 0,-6-1 0 0 0,-3-5 0 0 0,-6-6 0 0 0,-5-10 0 0 0,-6-9 0 0 0,-7-12 0 0 0,-5-6 0 0 0,-3-8 0 0 0,-6-6 0 0 0,-6 0 0 0 0,-6 1 0 0 0,-7 7 0 0 0,-8 8 0 0 0,-2 8 0 0 0,-4 9 0 0 0,-2 13 0 0 0,1 12 0 0 0,-1 13 0 0 0,2 12 0 0 0,5 10 0 0 0,-2 9 0 0 0,3 5 0 0 0,-2 9 0 0 0,-3 10 0 0 0,1 8 0 0 0,-2 6 0 0 0,-1 4 0 0 0,1-1 0 0 0,-1-1 0 0 0,-1 1 0 0 0,-2-3 0 0 0,-1 0 0 0 0,-6 0 0 0 0,-5-2 0 0 0,-6 0 0 0 0,-3 1 0 0 0,-4 6 0 0 0,-5 7 0 0 0,-1 9 0 0 0,-1 7 0 0 0,1 6 0 0 0,1 3 0 0 0,1 3 0 0 0,6 3 0 0 0,5 4 0 0 0,9-3 0 0 0,9-3 0 0 0,8 0 0 0 0,9-3 0 0 0,8-3 0 0 0,11-6 0 0 0,10-7 0 0 0,7-7 0 0 0,10-4 0 0 0,7-7 0 0 0,11-7 0 0 0,9-6 0 0 0,12-4 0 0 0,5 1 0 0 0,8 4 0 0 0,5 4 0 0 0,1 8 0 0 0,1 7 0 0 0,2 7 0 0 0,1 9 0 0 0,6 12 0 0 0,-2 12 0 0 0,-1 9 0 0 0,-1 7 0 0 0,1 7 0 0 0,-4 5 0 0 0,-2 4 0 0 0,-2 3 0 0 0,-1 1 0 0 0,2 0 0 0 0,1 3 0 0 0,3 0 0 0 0,5 3 0 0 0,2 0 0 0 0,5 4 0 0 0,4 2 0 0 0,4 4 0 0 0,-1 8 0 0 0,0 8 0 0 0,2 8 0 0 0,1 6 0 0 0,2 7 0 0 0,-4 11 0 0 0,0 7 0 0 0,-3 7 0 0 0,0 8 0 0 0,-3 4 0 0 0,-6 11 0 0 0,-9 8 0 0 0,-6 6 0 0 0,-13 7 0 0 0,-15 6 0 0 0,-10 5 0 0 0,-14 0 0 0 0,-14-3 0 0 0,-13-7 0 0 0,-13-12 0 0 0,-13-12 0 0 0,-13-11 0 0 0,-13-12 0 0 0,-18-10 0 0 0,-12-11 0 0 0,-9-6 0 0 0,-13-7 0 0 0,-10-5 0 0 0,-12-1 0 0 0,-11-1 0 0 0,-8-1 0 0 0,-5 1 0 0 0,0 1 0 0 0,-1-2 0 0 0,-3 3 0 0 0,-3-1 0 0 0,0 0 0 0 0,-3-3 0 0 0,-1-1 0 0 0,5-1 0 0 0,3-9 0 0 0,5-7 0 0 0,5-12 0 0 0,5-16 0 0 0,4-17 0 0 0,2-16 0 0 0,4-15 0 0 0,7-11 0 0 0,4-10 0 0 0,4-9 0 0 0,7-10 0 0 0,5-6 0 0 0,6-9 0 0 0,5-7 0 0 0,5-7 0 0 0,4-7 0 0 0,7-1 0 0 0,9 2 0 0 0,13 6 0 0 0,11 11 0 0 0,12 13 0 0 0,16 10 0 0 0,14 11 0 0 0,14 14 0 0 0,12 9 0 0 0,13 9 0 0 0,8 7 0 0 0,7 5 0 0 0,5 7 0 0 0,4 3 0 0 0,3 4 0 0 0,5 4 0 0 0,1 8 0 0 0,4 6 0 0 0,4 7 0 0 0,0 5 0 0 0,0 11 0 0 0,-1 7 0 0 0,-6 9 0 0 0,-6 12 0 0 0,-5 12 0 0 0,-7 8 0 0 0,-8 7 0 0 0,-9 3 0 0 0,-7 3 0 0 0,-8 0 0 0 0,-9 1 0 0 0,-7-1 0 0 0,-7-1 0 0 0,-5 4 0 0 0,-4-3 0 0 0,-6-2 0 0 0,-2 0 0 0 0,-4-1 0 0 0,-1 0 0 0 0,0 0 0 0 0,-1 4 0 0 0,0 2 0 0 0,0 4 0 0 0,0 0 0 0 0,1-2 0 0 0,-4 3 0 0 0,-1-1 0 0 0,-3-2 0 0 0,-5 1 0 0 0,-3 0 0 0 0,1-1 0 0 0,-1-2 0 0 0,-2-3 0 0 0,0-4 0 0 0,-2-6 0 0 0,2-5 0 0 0,1-8 0 0 0,0-4 0 0 0,2-2 0 0 0,4-3 0 0 0,4-1 0 0 0,3 1 0 0 0,3 3 0 0 0,4-2 0 0 0,6 0 0 0 0,5-3 0 0 0,4-2 0 0 0,3-4 0 0 0,5 1 0 0 0,6 4 0 0 0,8-1 0 0 0,9 2 0 0 0,8 2 0 0 0,8 4 0 0 0,9 1 0 0 0,10 6 0 0 0,6 2 0 0 0,3-4 0 0 0,4-1 0 0 0,0-1 0 0 0,4-1 0 0 0,2 1 0 0 0,2-4 0 0 0,7-4 0 0 0,6-5 0 0 0,2-4 0 0 0,3-5 0 0 0,3-4 0 0 0,7-8 0 0 0,2-5 0 0 0,6-4 0 0 0,0-5 0 0 0,3-10 0 0 0,-1-9 0 0 0,-5-8 0 0 0,-5-11 0 0 0,-1-4 0 0 0,-5-10 0 0 0,-9-6 0 0 0,-6-4 0 0 0,-11-6 0 0 0,-7-4 0 0 0,-9-6 0 0 0,-7-6 0 0 0,-10-7 0 0 0,-8-6 0 0 0,-8-9 0 0 0,-4-3 0 0 0,-4-5 0 0 0,-5-1 0 0 0,-1 0 0 0 0,-5 4 0 0 0,-6 1 0 0 0,-9 6 0 0 0,-11 6 0 0 0,-7 2 0 0 0,-10 3 0 0 0,-12 4 0 0 0,-9 6 0 0 0,-10-1 0 0 0,-14 0 0 0 0,-13 4 0 0 0,-8 2 0 0 0,-12-1 0 0 0,-8-1 0 0 0,-12 0 0 0 0,-8 2 0 0 0,-9 4 0 0 0,-4 5 0 0 0,-3 7 0 0 0,-2 11 0 0 0,-1 8 0 0 0,1 12 0 0 0,0 12 0 0 0,1 10 0 0 0,0 12 0 0 0,4 13 0 0 0,2 12 0 0 0,7 14 0 0 0,9 11 0 0 0,4 14 0 0 0,6 6 0 0 0,6 11 0 0 0,2 7 0 0 0,7 0 0 0 0,7 0 0 0 0,9 1 0 0 0,9-7 0 0 0,7-5 0 0 0,9-9 0 0 0,9-8 0 0 0,10-6 0 0 0,10-8 0 0 0,7-8 0 0 0,10-3 0 0 0,3-2 0 0 0,6-4 0 0 0,5 2 0 0 0,3-1 0 0 0,6 3 0 0 0,3 3 0 0 0,5 4 0 0 0,3 2 0 0 0,5 3 0 0 0,5-3 0 0 0,4-1 0 0 0,4-2 0 0 0,4-1 0 0 0,4-3 0 0 0,3 1 0 0 0,5 2 0 0 0,3 3 0 0 0,3 1 0 0 0,1 2 0 0 0,2-2 0 0 0,0-4 0 0 0,0-9 0 0 0,0-5 0 0 0,0-10 0 0 0,-1-6 0 0 0,1-9 0 0 0,2-8 0 0 0,3-8 0 0 0,-2-6 0 0 0,1-6 0 0 0,-3-8 0 0 0,1-10 0 0 0,-3-7 0 0 0,-2-9 0 0 0,-4-9 0 0 0,-2-10 0 0 0,-1-6 0 0 0,-2-3 0 0 0,0-4 0 0 0,0 0 0 0 0,-1-3 0 0 0,-3 0 0 0 0,-1 0 0 0 0,-4-3 0 0 0,-3-3 0 0 0,-4-1 0 0 0,-3-6 0 0 0,2-2 0 0 0,0-8 0 0 0,3-5 0 0 0,0-3 0 0 0,-1-3 0 0 0,-2 0 0 0 0,-2-4 0 0 0,-1-5 0 0 0,-1-3 0 0 0,-1-9 0 0 0,0-6 0 0 0,0-7 0 0 0,-1-8 0 0 0,-3-8 0 0 0,-1-2 0 0 0,-3-1 0 0 0,-5-1 0 0 0,1 1 0 0 0,-2-1 0 0 0,-2-3 0 0 0,-2 2 0 0 0,2 2 0 0 0,0 7 0 0 0,2 8 0 0 0,5 7 0 0 0,3 9 0 0 0,2 12 0 0 0,7 9 0 0 0,5 8 0 0 0,6 6 0 0 0,8 7 0 0 0,4 6 0 0 0,5 7 0 0 0,5 6 0 0 0,-1 7 0 0 0,3 5 0 0 0,-3 4 0 0 0,1 8 0 0 0,-2 6 0 0 0,-3 5 0 0 0,-7 6 0 0 0,-7 9 0 0 0,-3 4 0 0 0,-4 5 0 0 0,-4 2 0 0 0,-6 2 0 0 0,-3 3 0 0 0,-1 3 0 0 0,-1 6 0 0 0,2 2 0 0 0,1 1 0 0 0,0 3 0 0 0,2 4 0 0 0,-4 4 0 0 0,-1 3 0 0 0,-4 2 0 0 0,-3 0 0 0 0,-4 2 0 0 0,-6 0 0 0 0,-4 0 0 0 0,-4-1 0 0 0,-2 1 0 0 0,-2-1 0 0 0,-3 0 0 0 0,-2 4 0 0 0,1 1 0 0 0,-4 0 0 0 0,-3-1 0 0 0,4-1 0 0 0,0-2 0 0 0,0 0 0 0 0,0 0 0 0 0,-1 2 0 0 0,-1 2 0 0 0,3 0 0 0 0,2 2 0 0 0,-2 1 0 0 0,0 2 0 0 0,-1 0 0 0 0,2 5 0 0 0,1 4 0 0 0,-1 3 0 0 0,2 5 0 0 0,1 5 0 0 0,-2 5 0 0 0,2 4 0 0 0,0 2 0 0 0,-1 1 0 0 0,-3-2 0 0 0,-1 2 0 0 0,2-3 0 0 0,1 0 0 0 0,2 0 0 0 0,1 1 0 0 0,-2 0 0 0 0,2 1 0 0 0,3 4 0 0 0,-1 6 0 0 0,3 5 0 0 0,1 3 0 0 0,3 4 0 0 0,1 1 0 0 0,2 1 0 0 0,1 4 0 0 0,0 4 0 0 0,1 2 0 0 0,-1 6 0 0 0,1 4 0 0 0,3 2 0 0 0,1 1 0 0 0,7 0 0 0 0,2-3 0 0 0,6-3 0 0 0,3-7 0 0 0,2-6 0 0 0,0-7 0 0 0,-1-4 0 0 0,4-7 0 0 0,1-6 0 0 0,-2-8 0 0 0,3-1 0 0 0,0-5 0 0 0,2-4 0 0 0,4-6 0 0 0,-1-5 0 0 0,4-4 0 0 0,4-4 0 0 0,2-9 0 0 0,5-7 0 0 0,4-4 0 0 0,9-3 0 0 0,5-3 0 0 0,1-3 0 0 0,1-1 0 0 0,0-6 0 0 0,-1-1 0 0 0,3-5 0 0 0,0-3 0 0 0,3-7 0 0 0,0-8 0 0 0,3-11 0 0 0,-2-5 0 0 0,-1-8 0 0 0,0-5 0 0 0,0-8 0 0 0,-2-9 0 0 0,-2-2 0 0 0,-3-3 0 0 0,0-4 0 0 0,-1-6 0 0 0,-5-3 0 0 0,-1-1 0 0 0,-8-3 0 0 0,-4-1 0 0 0,-8-2 0 0 0,-11 1 0 0 0,-9-2 0 0 0,-10 1 0 0 0,-6-2 0 0 0,-7 2 0 0 0,-4-1 0 0 0,-1 2 0 0 0,-2 1 0 0 0,-5 0 0 0 0,-2 1 0 0 0,-3-3 0 0 0,2 2 0 0 0,-4 1 0 0 0,-2-1 0 0 0,0 1 0 0 0,-1 5 0 0 0,-3 4 0 0 0,-5 4 0 0 0,-1 6 0 0 0,-2 1 0 0 0,-2 6 0 0 0,-7 7 0 0 0,-7 3 0 0 0,-5 5 0 0 0,-9 3 0 0 0,-9 4 0 0 0,-9 6 0 0 0,-7 6 0 0 0,-9 6 0 0 0,-12 4 0 0 0,-8 7 0 0 0,-7 2 0 0 0,-9 4 0 0 0,-3 1 0 0 0,-4-1 0 0 0,-5 1 0 0 0,-4-4 0 0 0,3-1 0 0 0,-5 1 0 0 0,1-3 0 0 0,1 0 0 0 0,3 2 0 0 0,5 1 0 0 0,3 2 0 0 0,8 5 0 0 0,7 7 0 0 0,6 3 0 0 0,8 10 0 0 0,9 7 0 0 0,6 7 0 0 0,8 7 0 0 0,4 6 0 0 0,5 4 0 0 0,9 2 0 0 0,8 1 0 0 0,8 1 0 0 0,9-1 0 0 0,8 0 0 0 0,8 4 0 0 0,7 1 0 0 0,9 3 0 0 0,1 7 0 0 0,5 5 0 0 0,2 3 0 0 0,6 5 0 0 0,3 1 0 0 0,8-1 0 0 0,6 2 0 0 0,3 0 0 0 0,7-2 0 0 0,5 2 0 0 0,4 3 0 0 0,4 3 0 0 0,7 7 0 0 0,1 3 0 0 0,1 2 0 0 0,-1 3 0 0 0,3 0 0 0 0,-1 0 0 0 0,0-3 0 0 0,-3-1 0 0 0,-4-2 0 0 0,-4-5 0 0 0,-3 3 0 0 0,-9-4 0 0 0,-6 0 0 0 0,-2 4 0 0 0,-4-2 0 0 0,-6 0 0 0 0,-4-4 0 0 0,-3 0 0 0 0,-6-4 0 0 0,-2 1 0 0 0,-4-3 0 0 0,-5-2 0 0 0,1-3 0 0 0,-2 5 0 0 0,-1 2 0 0 0,-3 1 0 0 0,-1 0 0 0 0,-1 0 0 0 0,-5 3 0 0 0,-1-2 0 0 0,-4 0 0 0 0,0-1 0 0 0,-2-4 0 0 0,-4-3 0 0 0,-2-2 0 0 0,-3-3 0 0 0,-1 4 0 0 0,-1 3 0 0 0,0 2 0 0 0,-1 1 0 0 0,1 1 0 0 0,-1 0 0 0 0,1 3 0 0 0,-4-1 0 0 0,-1 0 0 0 0,0 3 0 0 0,1 1 0 0 0,1 1 0 0 0,1 2 0 0 0,2 1 0 0 0,-1-3 0 0 0,1-2 0 0 0,4-3 0 0 0,1-4 0 0 0,0-4 0 0 0,3-2 0 0 0,3-3 0 0 0,1-1 0 0 0,-3-4 0 0 0,2-2 0 0 0,-2-3 0 0 0,2-4 0 0 0,-1 0 0 0 0,1 3 0 0 0,7-1 0 0 0,3 1 0 0 0,3-1 0 0 0,4-2 0 0 0,1-3 0 0 0,0-7 0 0 0,6-6 0 0 0,0-6 0 0 0,6-8 0 0 0,4-4 0 0 0,1-6 0 0 0,1-4 0 0 0,3-5 0 0 0,0-2 0 0 0,4-2 0 0 0,4-1 0 0 0,2 0 0 0 0,3-3 0 0 0,6-6 0 0 0,6-4 0 0 0,1-7 0 0 0,3-8 0 0 0,3-7 0 0 0,-1-4 0 0 0,1-3 0 0 0,-3-5 0 0 0,-3-6 0 0 0,-4-5 0 0 0,-2-8 0 0 0,1-3 0 0 0,1-9 0 0 0,-2-5 0 0 0,3-8 0 0 0,0-7 0 0 0,-1-5 0 0 0,-1 0 0 0 0,1-1 0 0 0,1-2 0 0 0,-1-1 0 0 0,-2-1 0 0 0,2 3 0 0 0,0 1 0 0 0,4-4 0 0 0,-1-3 0 0 0,2 0 0 0 0,-5-5 0 0 0,1-4 0 0 0,-4 0 0 0 0,-4-3 0 0 0,-4 2 0 0 0,-6-1 0 0 0,-5 1 0 0 0,-2-1 0 0 0,0 2 0 0 0,1 3 0 0 0,-1-2 0 0 0,-1 2 0 0 0,-1 2 0 0 0,-1 5 0 0 0,3 3 0 0 0,1 5 0 0 0,0 5 0 0 0,-2 4 0 0 0,0 3 0 0 0,-2-1 0 0 0,4-1 0 0 0,-3 1 0 0 0,-3-3 0 0 0,0 0 0 0 0,0-3 0 0 0,0-3 0 0 0,-4-7 0 0 0,0-4 0 0 0,0-6 0 0 0,-3-1 0 0 0,0 1 0 0 0,2-2 0 0 0,-3 1 0 0 0,1 1 0 0 0,-2 3 0 0 0,-7 1 0 0 0,-4 2 0 0 0,-3 1 0 0 0,4 5 0 0 0,0 1 0 0 0,1 4 0 0 0,3 7 0 0 0,1 2 0 0 0,3 0 0 0 0,3 6 0 0 0,3 2 0 0 0,3 0 0 0 0,2 0 0 0 0,1 2 0 0 0,1 1 0 0 0,0-1 0 0 0,-1-2 0 0 0,1-2 0 0 0,-1 0 0 0 0,1-2 0 0 0,-1 0 0 0 0,0 0 0 0 0,0 0 0 0 0,0 3 0 0 0,0 5 0 0 0,0 5 0 0 0,4 4 0 0 0,1 3 0 0 0,3 5 0 0 0,5 3 0 0 0,0 3 0 0 0,4 1 0 0 0,5-2 0 0 0,1-2 0 0 0,-3-2 0 0 0,2-2 0 0 0,2-5 0 0 0,4-2 0 0 0,5 4 0 0 0,4 1 0 0 0,3 2 0 0 0,3 7 0 0 0,-3 2 0 0 0,0 7 0 0 0,1 4 0 0 0,0 6 0 0 0,1 5 0 0 0,1 5 0 0 0,0 4 0 0 0,1 1 0 0 0,4 2 0 0 0,2 3 0 0 0,-1 2 0 0 0,-1 0 0 0 0,-1-1 0 0 0,-1 1 0 0 0,3 5 0 0 0,-4 0 0 0 0,-1 2 0 0 0,-1 2 0 0 0,0 6 0 0 0,0 7 0 0 0,0 7 0 0 0,1 4 0 0 0,0 4 0 0 0,-1 8 0 0 0,-2 8 0 0 0,-2 1 0 0 0,-3 1 0 0 0,-5-1 0 0 0,-3-1 0 0 0,-6 2 0 0 0,-4 1 0 0 0,-4 5 0 0 0,-2 3 0 0 0,-2 0 0 0 0,-3 0 0 0 0,-2-1 0 0 0,-3-1 0 0 0,-1 3 0 0 0,-1 1 0 0 0,0-1 0 0 0,-1 2 0 0 0,-3 1 0 0 0,2-2 0 0 0,-2 3 0 0 0,4-1 0 0 0,1-2 0 0 0,1-1 0 0 0,0-6 0 0 0,0-2 0 0 0,-5-5 0 0 0,-5-5 0 0 0,-1-3 0 0 0,-3-3 0 0 0,-3-2 0 0 0,-7-5 0 0 0,1-6 0 0 0,-4-4 0 0 0,-1-4-16383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4AF35-801D-47CF-BBDA-71919021D75B}" type="datetimeFigureOut">
              <a:rPr lang="en-GB"/>
              <a:t>03/03/2023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67A855-DB2E-4D97-B3FE-22222B689DB6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332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9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1572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5565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Padlet elicitation task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8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485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643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8735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8731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9328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997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5600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4181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9152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4997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Padlet review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3390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67A855-DB2E-4D97-B3FE-22222B689DB6}" type="slidenum">
              <a:rPr lang="en-GB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526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.xml"/><Relationship Id="rId5" Type="http://schemas.openxmlformats.org/officeDocument/2006/relationships/image" Target="../media/image180.png"/><Relationship Id="rId10" Type="http://schemas.openxmlformats.org/officeDocument/2006/relationships/image" Target="../media/image21.png"/><Relationship Id="rId4" Type="http://schemas.openxmlformats.org/officeDocument/2006/relationships/customXml" Target="../ink/ink1.xml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6AIfbKSJu7s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AIfbKSJu7s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8CCCB6D-5162-4AAE-A5E3-3AC55410D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BCD8C04-CC7B-40EF-82EB-E9821F79BB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70" y="2458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Icon&#10;&#10;Description automatically generated">
            <a:extLst>
              <a:ext uri="{FF2B5EF4-FFF2-40B4-BE49-F238E27FC236}">
                <a16:creationId xmlns:a16="http://schemas.microsoft.com/office/drawing/2014/main" id="{D1D0E1FD-5C89-46BD-846C-897F081DF1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l="9580" r="10020" b="1"/>
          <a:stretch/>
        </p:blipFill>
        <p:spPr>
          <a:xfrm>
            <a:off x="-170" y="10"/>
            <a:ext cx="8450317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8" y="643467"/>
            <a:ext cx="5452532" cy="4567137"/>
          </a:xfrm>
        </p:spPr>
        <p:txBody>
          <a:bodyPr>
            <a:normAutofit/>
          </a:bodyPr>
          <a:lstStyle/>
          <a:p>
            <a:pPr algn="l">
              <a:spcBef>
                <a:spcPts val="1000"/>
              </a:spcBef>
            </a:pPr>
            <a:r>
              <a:rPr lang="en-GB" sz="4400" b="1" dirty="0" err="1">
                <a:solidFill>
                  <a:srgbClr val="FFFFFF"/>
                </a:solidFill>
                <a:ea typeface="+mj-lt"/>
                <a:cs typeface="+mj-lt"/>
              </a:rPr>
              <a:t>Cyfnewid</a:t>
            </a:r>
            <a:r>
              <a:rPr lang="en-GB" sz="4400" b="1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  <a:r>
              <a:rPr lang="en-GB" sz="4400" b="1" dirty="0" err="1">
                <a:solidFill>
                  <a:srgbClr val="FFFFFF"/>
                </a:solidFill>
                <a:ea typeface="+mj-lt"/>
                <a:cs typeface="+mj-lt"/>
              </a:rPr>
              <a:t>Cyfnod</a:t>
            </a:r>
            <a:r>
              <a:rPr lang="en-GB" sz="4400" b="1" dirty="0">
                <a:solidFill>
                  <a:srgbClr val="FFFFFF"/>
                </a:solidFill>
                <a:ea typeface="+mj-lt"/>
                <a:cs typeface="+mj-lt"/>
              </a:rPr>
              <a:t> – BA3</a:t>
            </a:r>
            <a:endParaRPr lang="en-GB" sz="4400" dirty="0">
              <a:solidFill>
                <a:srgbClr val="FFFFFF"/>
              </a:solidFill>
              <a:ea typeface="+mj-lt"/>
              <a:cs typeface="+mj-lt"/>
            </a:endParaRPr>
          </a:p>
          <a:p>
            <a:pPr algn="l">
              <a:spcBef>
                <a:spcPts val="1000"/>
              </a:spcBef>
            </a:pPr>
            <a:r>
              <a:rPr lang="en-GB" sz="4400" b="1" dirty="0">
                <a:solidFill>
                  <a:srgbClr val="FFFFFF"/>
                </a:solidFill>
                <a:ea typeface="+mj-lt"/>
                <a:cs typeface="+mj-lt"/>
              </a:rPr>
              <a:t>Phase Swap – BA3</a:t>
            </a:r>
            <a:endParaRPr lang="en-US" sz="4400" dirty="0">
              <a:solidFill>
                <a:srgbClr val="FFFFFF"/>
              </a:solidFill>
              <a:ea typeface="+mj-lt"/>
              <a:cs typeface="+mj-lt"/>
            </a:endParaRPr>
          </a:p>
          <a:p>
            <a:pPr algn="l">
              <a:spcBef>
                <a:spcPts val="1000"/>
              </a:spcBef>
            </a:pPr>
            <a:r>
              <a:rPr lang="en-GB" sz="4400" b="1" dirty="0">
                <a:solidFill>
                  <a:srgbClr val="FFFFFF"/>
                </a:solidFill>
                <a:ea typeface="+mj-lt"/>
                <a:cs typeface="+mj-lt"/>
              </a:rPr>
              <a:t>23-24.3.2023</a:t>
            </a:r>
            <a:br>
              <a:rPr lang="en-GB" sz="4400" b="1" dirty="0">
                <a:solidFill>
                  <a:srgbClr val="FFFFFF"/>
                </a:solidFill>
                <a:ea typeface="+mj-lt"/>
                <a:cs typeface="+mj-lt"/>
              </a:rPr>
            </a:br>
            <a:br>
              <a:rPr lang="en-GB" sz="4400" b="1" dirty="0">
                <a:ea typeface="+mj-lt"/>
                <a:cs typeface="+mj-lt"/>
              </a:rPr>
            </a:br>
            <a:endParaRPr lang="en-GB" sz="4400" dirty="0">
              <a:solidFill>
                <a:srgbClr val="FFFFFF"/>
              </a:solidFill>
              <a:cs typeface="Calibri Light"/>
            </a:endParaRPr>
          </a:p>
        </p:txBody>
      </p:sp>
      <p:pic>
        <p:nvPicPr>
          <p:cNvPr id="4" name="Picture 4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13978ED9-4730-4CC4-8902-A9E0860308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49" r="13941"/>
          <a:stretch/>
        </p:blipFill>
        <p:spPr>
          <a:xfrm>
            <a:off x="6229215" y="-2458"/>
            <a:ext cx="5962785" cy="685800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F9501-FE59-459C-8C79-26CE666DB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GB" b="1" dirty="0" err="1">
                <a:ea typeface="+mj-lt"/>
                <a:cs typeface="+mj-lt"/>
              </a:rPr>
              <a:t>Amcanion</a:t>
            </a:r>
            <a:endParaRPr lang="en-US" b="1" dirty="0" err="1"/>
          </a:p>
          <a:p>
            <a:endParaRPr lang="en-GB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9FE62A-2561-466D-9331-1532894752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25" y="1898018"/>
            <a:ext cx="5997168" cy="337592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2400" dirty="0" err="1">
                <a:cs typeface="Calibri"/>
              </a:rPr>
              <a:t>Archwilio</a:t>
            </a:r>
            <a:r>
              <a:rPr lang="en-GB" sz="2400" dirty="0">
                <a:cs typeface="Calibri"/>
              </a:rPr>
              <a:t> </a:t>
            </a:r>
            <a:r>
              <a:rPr lang="en-GB" sz="2400" dirty="0" err="1">
                <a:cs typeface="Calibri"/>
              </a:rPr>
              <a:t>arfer</a:t>
            </a:r>
            <a:r>
              <a:rPr lang="en-GB" sz="2400" dirty="0">
                <a:cs typeface="Calibri"/>
              </a:rPr>
              <a:t> </a:t>
            </a:r>
            <a:r>
              <a:rPr lang="en-GB" sz="2400" dirty="0" err="1">
                <a:cs typeface="Calibri"/>
              </a:rPr>
              <a:t>ysgol</a:t>
            </a:r>
            <a:r>
              <a:rPr lang="en-GB" sz="2400" dirty="0">
                <a:cs typeface="Calibri"/>
              </a:rPr>
              <a:t>  </a:t>
            </a:r>
            <a:r>
              <a:rPr lang="en-GB" sz="2400" dirty="0" err="1">
                <a:cs typeface="Calibri"/>
              </a:rPr>
              <a:t>uwchradd</a:t>
            </a:r>
            <a:r>
              <a:rPr lang="en-GB" sz="2400" dirty="0">
                <a:cs typeface="Calibri"/>
              </a:rPr>
              <a:t>.</a:t>
            </a:r>
            <a:endParaRPr lang="en-US" sz="2400" dirty="0">
              <a:ea typeface="+mn-lt"/>
              <a:cs typeface="+mn-lt"/>
            </a:endParaRPr>
          </a:p>
          <a:p>
            <a:pPr marL="342900" indent="-342900"/>
            <a:endParaRPr lang="en-GB" sz="2400" dirty="0">
              <a:cs typeface="Calibri"/>
            </a:endParaRPr>
          </a:p>
          <a:p>
            <a:pPr marL="0" indent="0">
              <a:buNone/>
            </a:pPr>
            <a:r>
              <a:rPr lang="en-GB" sz="2400" dirty="0" err="1">
                <a:cs typeface="Calibri"/>
              </a:rPr>
              <a:t>Profi</a:t>
            </a:r>
            <a:r>
              <a:rPr lang="en-GB" sz="2400" dirty="0">
                <a:cs typeface="Calibri"/>
              </a:rPr>
              <a:t> </a:t>
            </a:r>
            <a:r>
              <a:rPr lang="en-GB" sz="2400" dirty="0" err="1">
                <a:cs typeface="Calibri"/>
              </a:rPr>
              <a:t>addysgu</a:t>
            </a:r>
            <a:r>
              <a:rPr lang="en-GB" sz="2400" dirty="0">
                <a:cs typeface="Calibri"/>
              </a:rPr>
              <a:t> a </a:t>
            </a:r>
            <a:r>
              <a:rPr lang="en-GB" sz="2400" dirty="0" err="1">
                <a:cs typeface="Calibri"/>
              </a:rPr>
              <a:t>dysgu</a:t>
            </a:r>
            <a:r>
              <a:rPr lang="en-GB" sz="2400" dirty="0">
                <a:cs typeface="Calibri"/>
              </a:rPr>
              <a:t> o </a:t>
            </a:r>
            <a:r>
              <a:rPr lang="en-GB" sz="2400" dirty="0" err="1">
                <a:cs typeface="Calibri"/>
              </a:rPr>
              <a:t>fewn</a:t>
            </a:r>
            <a:r>
              <a:rPr lang="en-GB" sz="2400" dirty="0">
                <a:cs typeface="Calibri"/>
              </a:rPr>
              <a:t> </a:t>
            </a:r>
            <a:r>
              <a:rPr lang="en-GB" sz="2400" dirty="0" err="1">
                <a:cs typeface="Calibri"/>
              </a:rPr>
              <a:t>cyfnod</a:t>
            </a:r>
            <a:r>
              <a:rPr lang="en-GB" sz="2400" dirty="0">
                <a:cs typeface="Calibri"/>
              </a:rPr>
              <a:t> </a:t>
            </a:r>
            <a:r>
              <a:rPr lang="en-GB" sz="2400" dirty="0" err="1">
                <a:cs typeface="Calibri"/>
              </a:rPr>
              <a:t>oedran</a:t>
            </a:r>
            <a:r>
              <a:rPr lang="en-GB" sz="2400" dirty="0">
                <a:cs typeface="Calibri"/>
              </a:rPr>
              <a:t> a </a:t>
            </a:r>
            <a:r>
              <a:rPr lang="en-GB" sz="2400" dirty="0" err="1">
                <a:cs typeface="Calibri"/>
              </a:rPr>
              <a:t>chyd</a:t>
            </a:r>
            <a:r>
              <a:rPr lang="en-GB" sz="2400" dirty="0">
                <a:cs typeface="Calibri"/>
              </a:rPr>
              <a:t> - </a:t>
            </a:r>
            <a:r>
              <a:rPr lang="en-GB" sz="2400" dirty="0" err="1">
                <a:cs typeface="Calibri"/>
              </a:rPr>
              <a:t>destun</a:t>
            </a:r>
            <a:r>
              <a:rPr lang="en-GB" sz="2400" dirty="0">
                <a:cs typeface="Calibri"/>
              </a:rPr>
              <a:t> </a:t>
            </a:r>
            <a:r>
              <a:rPr lang="en-GB" sz="2400" dirty="0" err="1">
                <a:cs typeface="Calibri"/>
              </a:rPr>
              <a:t>gwahanol</a:t>
            </a:r>
            <a:r>
              <a:rPr lang="en-GB" sz="2400" dirty="0">
                <a:cs typeface="Calibri"/>
              </a:rPr>
              <a:t> </a:t>
            </a:r>
            <a:r>
              <a:rPr lang="en-GB" sz="2400" dirty="0" err="1">
                <a:cs typeface="Calibri"/>
              </a:rPr>
              <a:t>i'r</a:t>
            </a:r>
            <a:r>
              <a:rPr lang="en-GB" sz="2400" dirty="0">
                <a:cs typeface="Calibri"/>
              </a:rPr>
              <a:t> </a:t>
            </a:r>
            <a:r>
              <a:rPr lang="en-GB" sz="2400" dirty="0" err="1">
                <a:cs typeface="Calibri"/>
              </a:rPr>
              <a:t>cyfnod</a:t>
            </a:r>
            <a:r>
              <a:rPr lang="en-GB" sz="2400" dirty="0">
                <a:cs typeface="Calibri"/>
              </a:rPr>
              <a:t> </a:t>
            </a:r>
            <a:r>
              <a:rPr lang="en-GB" sz="2400" dirty="0" err="1">
                <a:cs typeface="Calibri"/>
              </a:rPr>
              <a:t>oedran</a:t>
            </a:r>
            <a:r>
              <a:rPr lang="en-GB" sz="2400" dirty="0">
                <a:cs typeface="Calibri"/>
              </a:rPr>
              <a:t> </a:t>
            </a:r>
            <a:r>
              <a:rPr lang="en-GB" sz="2400" dirty="0" err="1">
                <a:cs typeface="Calibri"/>
              </a:rPr>
              <a:t>o'ch</a:t>
            </a:r>
            <a:r>
              <a:rPr lang="en-GB" sz="2400" dirty="0">
                <a:cs typeface="Calibri"/>
              </a:rPr>
              <a:t> </a:t>
            </a:r>
            <a:r>
              <a:rPr lang="en-GB" sz="2400" dirty="0" err="1">
                <a:ea typeface="+mn-lt"/>
                <a:cs typeface="+mn-lt"/>
              </a:rPr>
              <a:t>dewis</a:t>
            </a:r>
            <a:r>
              <a:rPr lang="en-GB" sz="2400" dirty="0">
                <a:cs typeface="Calibri"/>
              </a:rPr>
              <a:t>. </a:t>
            </a:r>
            <a:endParaRPr lang="en-US" sz="24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24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400" dirty="0" err="1">
                <a:ea typeface="+mn-lt"/>
                <a:cs typeface="+mn-lt"/>
              </a:rPr>
              <a:t>Trawsnewid</a:t>
            </a:r>
            <a:r>
              <a:rPr lang="en-GB" sz="2400" dirty="0">
                <a:ea typeface="+mn-lt"/>
                <a:cs typeface="+mn-lt"/>
              </a:rPr>
              <a:t> </a:t>
            </a:r>
            <a:r>
              <a:rPr lang="en-GB" sz="2400" dirty="0" err="1">
                <a:ea typeface="+mn-lt"/>
                <a:cs typeface="+mn-lt"/>
              </a:rPr>
              <a:t>arfer</a:t>
            </a:r>
            <a:r>
              <a:rPr lang="en-GB" sz="2400" dirty="0">
                <a:ea typeface="+mn-lt"/>
                <a:cs typeface="+mn-lt"/>
              </a:rPr>
              <a:t> </a:t>
            </a:r>
            <a:r>
              <a:rPr lang="en-GB" sz="2400" dirty="0" err="1">
                <a:ea typeface="+mn-lt"/>
                <a:cs typeface="+mn-lt"/>
              </a:rPr>
              <a:t>bersonol</a:t>
            </a:r>
            <a:r>
              <a:rPr lang="en-GB" sz="2400" dirty="0">
                <a:ea typeface="+mn-lt"/>
                <a:cs typeface="+mn-lt"/>
              </a:rPr>
              <a:t> </a:t>
            </a:r>
            <a:r>
              <a:rPr lang="en-GB" sz="2400" dirty="0" err="1">
                <a:ea typeface="+mn-lt"/>
                <a:cs typeface="+mn-lt"/>
              </a:rPr>
              <a:t>drwy</a:t>
            </a:r>
            <a:r>
              <a:rPr lang="en-GB" sz="2400" dirty="0">
                <a:ea typeface="+mn-lt"/>
                <a:cs typeface="+mn-lt"/>
              </a:rPr>
              <a:t> </a:t>
            </a:r>
            <a:r>
              <a:rPr lang="en-GB" sz="2400" dirty="0" err="1">
                <a:ea typeface="+mn-lt"/>
                <a:cs typeface="+mn-lt"/>
              </a:rPr>
              <a:t>dri</a:t>
            </a:r>
            <a:r>
              <a:rPr lang="en-GB" sz="2400" dirty="0">
                <a:ea typeface="+mn-lt"/>
                <a:cs typeface="+mn-lt"/>
              </a:rPr>
              <a:t> </a:t>
            </a:r>
            <a:r>
              <a:rPr lang="en-GB" sz="2400" dirty="0" err="1">
                <a:ea typeface="+mn-lt"/>
                <a:cs typeface="+mn-lt"/>
              </a:rPr>
              <a:t>chyfnod</a:t>
            </a:r>
            <a:r>
              <a:rPr lang="en-GB" sz="2400" dirty="0">
                <a:ea typeface="+mn-lt"/>
                <a:cs typeface="+mn-lt"/>
              </a:rPr>
              <a:t> o </a:t>
            </a:r>
            <a:r>
              <a:rPr lang="en-GB" sz="2400" dirty="0" err="1">
                <a:ea typeface="+mn-lt"/>
                <a:cs typeface="+mn-lt"/>
              </a:rPr>
              <a:t>gymhwyso</a:t>
            </a:r>
            <a:r>
              <a:rPr lang="en-GB" sz="2400" dirty="0">
                <a:ea typeface="+mn-lt"/>
                <a:cs typeface="+mn-lt"/>
              </a:rPr>
              <a:t> </a:t>
            </a:r>
            <a:r>
              <a:rPr lang="en-GB" sz="2400" dirty="0" err="1">
                <a:ea typeface="+mn-lt"/>
                <a:cs typeface="+mn-lt"/>
              </a:rPr>
              <a:t>ymarfer</a:t>
            </a:r>
            <a:r>
              <a:rPr lang="en-GB" sz="2400" dirty="0">
                <a:ea typeface="+mn-lt"/>
                <a:cs typeface="+mn-lt"/>
              </a:rPr>
              <a:t>: </a:t>
            </a:r>
            <a:r>
              <a:rPr lang="en-GB" sz="2400" dirty="0" err="1">
                <a:ea typeface="+mn-lt"/>
                <a:cs typeface="+mn-lt"/>
              </a:rPr>
              <a:t>cwrdd</a:t>
            </a:r>
            <a:r>
              <a:rPr lang="en-GB" sz="2400" dirty="0">
                <a:ea typeface="+mn-lt"/>
                <a:cs typeface="+mn-lt"/>
              </a:rPr>
              <a:t>, </a:t>
            </a:r>
            <a:r>
              <a:rPr lang="en-GB" sz="2400" dirty="0" err="1">
                <a:ea typeface="+mn-lt"/>
                <a:cs typeface="+mn-lt"/>
              </a:rPr>
              <a:t>profi</a:t>
            </a:r>
            <a:r>
              <a:rPr lang="en-GB" sz="2400" dirty="0">
                <a:ea typeface="+mn-lt"/>
                <a:cs typeface="+mn-lt"/>
              </a:rPr>
              <a:t>, </a:t>
            </a:r>
            <a:r>
              <a:rPr lang="en-GB" sz="2400" dirty="0" err="1">
                <a:ea typeface="+mn-lt"/>
                <a:cs typeface="+mn-lt"/>
              </a:rPr>
              <a:t>rhannu</a:t>
            </a:r>
            <a:r>
              <a:rPr lang="en-GB" sz="2400" dirty="0">
                <a:ea typeface="+mn-lt"/>
                <a:cs typeface="+mn-lt"/>
              </a:rPr>
              <a:t>.</a:t>
            </a:r>
            <a:endParaRPr lang="en-US" sz="2400" dirty="0">
              <a:ea typeface="+mn-lt"/>
              <a:cs typeface="+mn-lt"/>
            </a:endParaRPr>
          </a:p>
          <a:p>
            <a:pPr marL="285750" indent="-285750"/>
            <a:endParaRPr lang="en-GB" sz="2400" dirty="0">
              <a:cs typeface="Calibri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Diagram&#10;&#10;Description automatically generated">
            <a:extLst>
              <a:ext uri="{FF2B5EF4-FFF2-40B4-BE49-F238E27FC236}">
                <a16:creationId xmlns:a16="http://schemas.microsoft.com/office/drawing/2014/main" id="{5DF6C51A-89BB-4C2A-AE8C-5E534AB5F2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671" r="11335" b="1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881563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F9501-FE59-459C-8C79-26CE666DB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GB" b="1" dirty="0">
                <a:ea typeface="+mj-lt"/>
                <a:cs typeface="+mj-lt"/>
              </a:rPr>
              <a:t>Aims</a:t>
            </a:r>
          </a:p>
          <a:p>
            <a:endParaRPr lang="en-GB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9FE62A-2561-466D-9331-1532894752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dirty="0">
                <a:cs typeface="Calibri"/>
              </a:rPr>
              <a:t>Explore practice in a secondary school.</a:t>
            </a:r>
            <a:endParaRPr lang="en-US" sz="24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400" dirty="0">
                <a:cs typeface="Calibri"/>
              </a:rPr>
              <a:t>Experience teaching and learning within a different age phase and context to your chosen age phase. </a:t>
            </a:r>
            <a:endParaRPr lang="en-US" sz="24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400" dirty="0">
                <a:ea typeface="+mn-lt"/>
                <a:cs typeface="+mn-lt"/>
              </a:rPr>
              <a:t>Transform personal practice through three phases of applied practice – meet, test, share.</a:t>
            </a:r>
            <a:endParaRPr lang="en-GB" sz="2400" dirty="0">
              <a:cs typeface="Calibri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C5DC0E54-7541-4D19-97BC-7C559EBA4E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10" r="8362" b="-1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823144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485869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0172C3-7F34-43DE-9604-2442BA6EBC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91260"/>
            <a:ext cx="6594189" cy="162521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3700" b="1" dirty="0" err="1">
                <a:solidFill>
                  <a:srgbClr val="FFFFFF"/>
                </a:solidFill>
                <a:cs typeface="Calibri Light"/>
              </a:rPr>
              <a:t>Ffocws</a:t>
            </a:r>
            <a:r>
              <a:rPr lang="en-GB" sz="3700" b="1" dirty="0">
                <a:solidFill>
                  <a:srgbClr val="FFFFFF"/>
                </a:solidFill>
                <a:cs typeface="Calibri Light"/>
              </a:rPr>
              <a:t>: </a:t>
            </a:r>
            <a:r>
              <a:rPr lang="en-GB" sz="3700" b="1" dirty="0" err="1">
                <a:solidFill>
                  <a:srgbClr val="FFFFFF"/>
                </a:solidFill>
                <a:ea typeface="+mj-lt"/>
                <a:cs typeface="+mj-lt"/>
              </a:rPr>
              <a:t>Trefniadau</a:t>
            </a:r>
            <a:r>
              <a:rPr lang="en-GB" sz="3700" b="1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  <a:r>
              <a:rPr lang="en-GB" sz="3700" b="1" dirty="0" err="1">
                <a:solidFill>
                  <a:srgbClr val="FFFFFF"/>
                </a:solidFill>
                <a:ea typeface="+mj-lt"/>
                <a:cs typeface="+mj-lt"/>
              </a:rPr>
              <a:t>trosglwyddo</a:t>
            </a:r>
            <a:endParaRPr lang="en-GB" sz="3700" b="1" dirty="0">
              <a:solidFill>
                <a:srgbClr val="FFFFFF"/>
              </a:solidFill>
              <a:ea typeface="+mj-lt"/>
              <a:cs typeface="+mj-lt"/>
            </a:endParaRPr>
          </a:p>
          <a:p>
            <a:br>
              <a:rPr lang="en-GB" sz="3700" b="1" dirty="0">
                <a:solidFill>
                  <a:srgbClr val="FFFFFF"/>
                </a:solidFill>
                <a:cs typeface="Calibri Light"/>
              </a:rPr>
            </a:br>
            <a:r>
              <a:rPr lang="en-GB" sz="3700" b="1" dirty="0">
                <a:solidFill>
                  <a:srgbClr val="FFFFFF"/>
                </a:solidFill>
                <a:cs typeface="Calibri Light"/>
              </a:rPr>
              <a:t>Focus</a:t>
            </a:r>
            <a:r>
              <a:rPr lang="en-GB" sz="3700" b="1">
                <a:solidFill>
                  <a:srgbClr val="FFFFFF"/>
                </a:solidFill>
                <a:cs typeface="Calibri Light"/>
              </a:rPr>
              <a:t>: </a:t>
            </a:r>
            <a:r>
              <a:rPr lang="en-GB" sz="3700" b="1">
                <a:solidFill>
                  <a:srgbClr val="FFFFFF"/>
                </a:solidFill>
                <a:ea typeface="+mj-lt"/>
                <a:cs typeface="+mj-lt"/>
              </a:rPr>
              <a:t>Transitions</a:t>
            </a:r>
            <a:endParaRPr lang="en-GB" sz="3700" b="1" dirty="0">
              <a:solidFill>
                <a:srgbClr val="FFFFFF"/>
              </a:solidFill>
              <a:ea typeface="+mj-lt"/>
              <a:cs typeface="+mj-lt"/>
            </a:endParaRPr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D3ECEE63-444D-4CC5-91FB-38CB04033A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5" r="-3" b="-3"/>
          <a:stretch/>
        </p:blipFill>
        <p:spPr>
          <a:xfrm>
            <a:off x="327547" y="2454903"/>
            <a:ext cx="7058306" cy="4080254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6090D5-50C8-4582-8181-D7BA68F4E8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GB" sz="2000">
              <a:solidFill>
                <a:srgbClr val="FFFFFF"/>
              </a:solidFill>
              <a:cs typeface="Calibri"/>
            </a:endParaRPr>
          </a:p>
          <a:p>
            <a:endParaRPr lang="en-GB" sz="2000">
              <a:solidFill>
                <a:srgbClr val="FFFFFF"/>
              </a:solidFill>
              <a:cs typeface="Calibri"/>
            </a:endParaRPr>
          </a:p>
          <a:p>
            <a:pPr marL="0" indent="0">
              <a:buNone/>
            </a:pPr>
            <a:endParaRPr lang="en-GB" sz="2000">
              <a:solidFill>
                <a:srgbClr val="FFFFFF"/>
              </a:solidFill>
              <a:cs typeface="Calibri"/>
            </a:endParaRP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E1771301-EA63-4AB3-A24A-20F882BBDF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6275" y="2467678"/>
            <a:ext cx="2878138" cy="1930581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7D5C92F1-6C8D-4551-87BA-DF78427001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2150" y="4495800"/>
            <a:ext cx="2862262" cy="1882775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6FF6C295-D443-4960-A2C2-0F17AF52D9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4214" y="434975"/>
            <a:ext cx="2870199" cy="191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68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107" descr="Icon&#10;&#10;Description automatically generated">
            <a:extLst>
              <a:ext uri="{FF2B5EF4-FFF2-40B4-BE49-F238E27FC236}">
                <a16:creationId xmlns:a16="http://schemas.microsoft.com/office/drawing/2014/main" id="{4A464DFA-FC49-45D8-BA24-7EA1A632DE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50" y="1332749"/>
            <a:ext cx="11744325" cy="51069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C038B21-8CD2-445F-9056-A8F32B590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6375"/>
            <a:ext cx="10515600" cy="1325563"/>
          </a:xfrm>
        </p:spPr>
        <p:txBody>
          <a:bodyPr/>
          <a:lstStyle/>
          <a:p>
            <a:r>
              <a:rPr lang="en-GB" b="1" dirty="0" err="1">
                <a:cs typeface="Calibri Light"/>
              </a:rPr>
              <a:t>Trafodaeth</a:t>
            </a:r>
            <a:r>
              <a:rPr lang="en-GB" b="1" dirty="0">
                <a:cs typeface="Calibri Light"/>
              </a:rPr>
              <a:t>  / Discussion</a:t>
            </a:r>
            <a:endParaRPr lang="en-US" dirty="0">
              <a:cs typeface="Calibri Light" panose="020F0302020204030204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E640AB8-0644-4675-A93C-A669BB827EB0}"/>
              </a:ext>
            </a:extLst>
          </p:cNvPr>
          <p:cNvSpPr/>
          <p:nvPr/>
        </p:nvSpPr>
        <p:spPr>
          <a:xfrm>
            <a:off x="2813050" y="2106613"/>
            <a:ext cx="3341687" cy="1881187"/>
          </a:xfrm>
          <a:prstGeom prst="round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dirty="0" err="1">
                <a:cs typeface="Calibri"/>
              </a:rPr>
              <a:t>Mathau</a:t>
            </a:r>
            <a:r>
              <a:rPr lang="en-GB" sz="2400" dirty="0">
                <a:cs typeface="Calibri"/>
              </a:rPr>
              <a:t> o </a:t>
            </a:r>
            <a:r>
              <a:rPr lang="en-GB" sz="2400" dirty="0" err="1">
                <a:cs typeface="Calibri"/>
              </a:rPr>
              <a:t>drosglwyddo</a:t>
            </a:r>
            <a:endParaRPr lang="en-GB" sz="2400" dirty="0">
              <a:cs typeface="Calibri"/>
            </a:endParaRPr>
          </a:p>
          <a:p>
            <a:pPr algn="ctr"/>
            <a:endParaRPr lang="en-GB" sz="2400" dirty="0">
              <a:cs typeface="Calibri"/>
            </a:endParaRPr>
          </a:p>
          <a:p>
            <a:pPr algn="ctr"/>
            <a:r>
              <a:rPr lang="en-GB" sz="2400" dirty="0">
                <a:cs typeface="Calibri"/>
              </a:rPr>
              <a:t>Types </a:t>
            </a:r>
            <a:r>
              <a:rPr lang="en-GB" sz="2400">
                <a:cs typeface="Calibri"/>
              </a:rPr>
              <a:t>of transition</a:t>
            </a:r>
            <a:endParaRPr lang="en-GB" sz="2400" dirty="0">
              <a:cs typeface="Calibri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E6D0CD3-B7A4-473A-9D2D-AF860577AB8C}"/>
              </a:ext>
            </a:extLst>
          </p:cNvPr>
          <p:cNvSpPr/>
          <p:nvPr/>
        </p:nvSpPr>
        <p:spPr>
          <a:xfrm>
            <a:off x="6513596" y="2106613"/>
            <a:ext cx="3341687" cy="1881187"/>
          </a:xfrm>
          <a:prstGeom prst="round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dirty="0">
                <a:cs typeface="Calibri"/>
              </a:rPr>
              <a:t>Ystyriaethau</a:t>
            </a:r>
          </a:p>
          <a:p>
            <a:pPr algn="ctr"/>
            <a:endParaRPr lang="en-GB" sz="2400" dirty="0">
              <a:cs typeface="Calibri"/>
            </a:endParaRPr>
          </a:p>
          <a:p>
            <a:pPr algn="ctr"/>
            <a:r>
              <a:rPr lang="en-GB" sz="2400" dirty="0">
                <a:cs typeface="Calibri"/>
              </a:rPr>
              <a:t>Considerations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CF8BF63-DF21-4674-8A50-7DE38D32FBB3}"/>
              </a:ext>
            </a:extLst>
          </p:cNvPr>
          <p:cNvSpPr/>
          <p:nvPr/>
        </p:nvSpPr>
        <p:spPr>
          <a:xfrm>
            <a:off x="2813050" y="4106863"/>
            <a:ext cx="3341687" cy="1881187"/>
          </a:xfrm>
          <a:prstGeom prst="round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dirty="0" err="1">
                <a:cs typeface="Calibri"/>
              </a:rPr>
              <a:t>Trefniadau</a:t>
            </a:r>
            <a:r>
              <a:rPr lang="en-GB" sz="2400" dirty="0">
                <a:cs typeface="Calibri"/>
              </a:rPr>
              <a:t> </a:t>
            </a:r>
            <a:r>
              <a:rPr lang="en-GB" sz="2400" dirty="0" err="1">
                <a:cs typeface="Calibri"/>
              </a:rPr>
              <a:t>trosglwyddo</a:t>
            </a:r>
            <a:r>
              <a:rPr lang="en-GB" sz="2400" dirty="0">
                <a:cs typeface="Calibri"/>
              </a:rPr>
              <a:t>  </a:t>
            </a:r>
            <a:r>
              <a:rPr lang="en-GB" sz="2400" dirty="0" err="1">
                <a:cs typeface="Calibri"/>
              </a:rPr>
              <a:t>effeithiol</a:t>
            </a:r>
            <a:endParaRPr lang="en-GB" sz="2400" dirty="0">
              <a:cs typeface="Calibri"/>
            </a:endParaRPr>
          </a:p>
          <a:p>
            <a:pPr algn="ctr"/>
            <a:endParaRPr lang="en-GB" sz="2400" dirty="0">
              <a:cs typeface="Calibri"/>
            </a:endParaRPr>
          </a:p>
          <a:p>
            <a:pPr algn="ctr"/>
            <a:r>
              <a:rPr lang="en-GB" sz="2400">
                <a:cs typeface="Calibri"/>
              </a:rPr>
              <a:t>Effective transitions</a:t>
            </a:r>
            <a:endParaRPr lang="en-GB" sz="2400" dirty="0">
              <a:cs typeface="Calibri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021B2D6C-1224-45C5-8029-62BDCD5A40AE}"/>
              </a:ext>
            </a:extLst>
          </p:cNvPr>
          <p:cNvSpPr/>
          <p:nvPr/>
        </p:nvSpPr>
        <p:spPr>
          <a:xfrm>
            <a:off x="6353175" y="4106863"/>
            <a:ext cx="3341687" cy="1881187"/>
          </a:xfrm>
          <a:prstGeom prst="round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dirty="0" err="1">
                <a:cs typeface="Calibri"/>
              </a:rPr>
              <a:t>Tystiolaeth</a:t>
            </a:r>
            <a:endParaRPr lang="en-GB" sz="2400" dirty="0">
              <a:cs typeface="Calibri"/>
            </a:endParaRPr>
          </a:p>
          <a:p>
            <a:pPr algn="ctr"/>
            <a:endParaRPr lang="en-GB" sz="2400" dirty="0">
              <a:cs typeface="Calibri"/>
            </a:endParaRPr>
          </a:p>
          <a:p>
            <a:pPr algn="ctr"/>
            <a:r>
              <a:rPr lang="en-GB" sz="2400" dirty="0">
                <a:cs typeface="Calibri"/>
              </a:rPr>
              <a:t>Evidence</a:t>
            </a:r>
          </a:p>
        </p:txBody>
      </p:sp>
    </p:spTree>
    <p:extLst>
      <p:ext uri="{BB962C8B-B14F-4D97-AF65-F5344CB8AC3E}">
        <p14:creationId xmlns:p14="http://schemas.microsoft.com/office/powerpoint/2010/main" val="1880419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438248-5858-4641-B6CD-D3DE18D2A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Adrodd nôl</a:t>
            </a:r>
            <a:b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Feedback</a:t>
            </a:r>
          </a:p>
        </p:txBody>
      </p:sp>
      <p:pic>
        <p:nvPicPr>
          <p:cNvPr id="4" name="Picture 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9A5B722E-08AD-4223-AD26-5AAABA175E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7316" y="2020840"/>
            <a:ext cx="6780700" cy="281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229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351DFE5-F63D-4BE0-BDA9-E3EB88F01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/>
              </a:gs>
              <a:gs pos="25000">
                <a:schemeClr val="accent1"/>
              </a:gs>
              <a:gs pos="94000">
                <a:schemeClr val="accent5"/>
              </a:gs>
              <a:gs pos="100000">
                <a:schemeClr val="accent5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A16612-ACD2-4A16-8F2B-4514FD6BF2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E30C92-86B5-4BE8-B812-EBFDEE7D3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826680"/>
            <a:ext cx="983354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b="1" err="1">
                <a:solidFill>
                  <a:srgbClr val="FFFFFF"/>
                </a:solidFill>
              </a:rPr>
              <a:t>Trefniadau</a:t>
            </a:r>
            <a:r>
              <a:rPr lang="en-US" sz="4000" b="1">
                <a:solidFill>
                  <a:srgbClr val="FFFFFF"/>
                </a:solidFill>
              </a:rPr>
              <a:t> trosglwyddo a </a:t>
            </a:r>
            <a:r>
              <a:rPr lang="en-US" sz="40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dilyniant</a:t>
            </a:r>
            <a:br>
              <a:rPr lang="en-US" sz="4000" b="1" kern="1200" dirty="0"/>
            </a:br>
            <a:endParaRPr lang="en-US" sz="40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87CD7-0E2F-4B22-9D34-C0E70E4784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79226" y="3092970"/>
            <a:ext cx="10166923" cy="342422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Mae </a:t>
            </a:r>
            <a:r>
              <a:rPr lang="en-US" sz="2400" dirty="0" err="1">
                <a:solidFill>
                  <a:srgbClr val="000000"/>
                </a:solidFill>
              </a:rPr>
              <a:t>rhannu’r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cwricwlwm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yn</a:t>
            </a:r>
            <a:r>
              <a:rPr lang="en-US" sz="2400" dirty="0">
                <a:solidFill>
                  <a:srgbClr val="000000"/>
                </a:solidFill>
              </a:rPr>
              <a:t> </a:t>
            </a:r>
            <a:r>
              <a:rPr lang="en-US" sz="2400" dirty="0" err="1">
                <a:solidFill>
                  <a:srgbClr val="000000"/>
                </a:solidFill>
              </a:rPr>
              <a:t>gyfnodau</a:t>
            </a:r>
            <a:r>
              <a:rPr lang="en-US" sz="2400" dirty="0">
                <a:solidFill>
                  <a:srgbClr val="000000"/>
                </a:solidFill>
              </a:rPr>
              <a:t> ar wahân, sy’n tueddu i gynnwys athroniaethau a dulliau gweithredu penodol, wedi arwain at greu </a:t>
            </a:r>
            <a:r>
              <a:rPr lang="en-US" sz="2400" err="1">
                <a:solidFill>
                  <a:srgbClr val="000000"/>
                </a:solidFill>
              </a:rPr>
              <a:t>pwyntiau</a:t>
            </a:r>
            <a:r>
              <a:rPr lang="en-US" sz="2400">
                <a:solidFill>
                  <a:srgbClr val="000000"/>
                </a:solidFill>
              </a:rPr>
              <a:t> trosglwyddo ychwanegol</a:t>
            </a:r>
            <a:r>
              <a:rPr lang="en-US" sz="2400" dirty="0">
                <a:solidFill>
                  <a:srgbClr val="000000"/>
                </a:solidFill>
              </a:rPr>
              <a:t>. Gwelir effeithiau negyddol yn </a:t>
            </a:r>
            <a:r>
              <a:rPr lang="en-US" sz="2400">
                <a:solidFill>
                  <a:srgbClr val="000000"/>
                </a:solidFill>
              </a:rPr>
              <a:t>y trosglwyddo rhwng </a:t>
            </a:r>
            <a:r>
              <a:rPr lang="en-US" sz="2400" dirty="0">
                <a:solidFill>
                  <a:srgbClr val="000000"/>
                </a:solidFill>
              </a:rPr>
              <a:t>y Cyfnod Sylfaen a Chyfnod Allweddol 2, rhwng Cyfnodau Allweddol 2 a 3,  a rhwng Cyfnodau Allweddol 3 a 4. Ym mhob achos, mae’r newid yn yr athroniaeth neu’r dull gweithredu ar </a:t>
            </a:r>
            <a:r>
              <a:rPr lang="en-US" sz="2400" err="1">
                <a:solidFill>
                  <a:srgbClr val="000000"/>
                </a:solidFill>
              </a:rPr>
              <a:t>bwyntiau</a:t>
            </a:r>
            <a:r>
              <a:rPr lang="en-US" sz="2400">
                <a:solidFill>
                  <a:srgbClr val="000000"/>
                </a:solidFill>
              </a:rPr>
              <a:t> trosglwyddo yn </a:t>
            </a:r>
            <a:r>
              <a:rPr lang="en-US" sz="2400" dirty="0">
                <a:solidFill>
                  <a:srgbClr val="000000"/>
                </a:solidFill>
              </a:rPr>
              <a:t>gallu llesteirio dilyniant ac roedd tystiolaeth bod hyn yn gallu cyfrannu at ymddieithrio gan bobl ifanc wrth iddynt fynd drwy’r ysgol.      </a:t>
            </a:r>
            <a:endParaRPr lang="en-US" sz="2400" dirty="0">
              <a:cs typeface="Calibri"/>
            </a:endParaRPr>
          </a:p>
          <a:p>
            <a:pPr marL="0" indent="0">
              <a:buNone/>
            </a:pPr>
            <a:r>
              <a:rPr lang="en-US" sz="1900" dirty="0">
                <a:solidFill>
                  <a:srgbClr val="000000"/>
                </a:solidFill>
              </a:rPr>
              <a:t>                                                                                                    </a:t>
            </a:r>
            <a:endParaRPr lang="en-US" sz="1900" dirty="0">
              <a:solidFill>
                <a:srgbClr val="000000"/>
              </a:solidFill>
              <a:cs typeface="Calibri" panose="020F0502020204030204"/>
            </a:endParaRPr>
          </a:p>
          <a:p>
            <a:pPr marL="0" indent="0" algn="r">
              <a:buNone/>
            </a:pPr>
            <a:r>
              <a:rPr lang="en-US" sz="1900" dirty="0">
                <a:solidFill>
                  <a:srgbClr val="000000"/>
                </a:solidFill>
              </a:rPr>
              <a:t>Donaldson 2015</a:t>
            </a:r>
            <a:endParaRPr lang="en-US" sz="1900" dirty="0">
              <a:solidFill>
                <a:srgbClr val="000000"/>
              </a:solidFill>
              <a:cs typeface="Calibri" panose="020F0502020204030204"/>
            </a:endParaRPr>
          </a:p>
          <a:p>
            <a:endParaRPr lang="en-US" sz="19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842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351DFE5-F63D-4BE0-BDA9-E3EB88F01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A16612-ACD2-4A16-8F2B-4514FD6BF2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FFB667-28C4-4482-9BA3-C87E0DC53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826680"/>
            <a:ext cx="9833548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>
                <a:solidFill>
                  <a:srgbClr val="FFFFFF"/>
                </a:solidFill>
                <a:ea typeface="+mj-lt"/>
                <a:cs typeface="+mj-lt"/>
              </a:rPr>
              <a:t>Transitions </a:t>
            </a:r>
            <a:r>
              <a:rPr lang="en-GB" sz="4000" b="1" dirty="0">
                <a:solidFill>
                  <a:srgbClr val="FFFFFF"/>
                </a:solidFill>
                <a:ea typeface="+mj-lt"/>
                <a:cs typeface="+mj-lt"/>
              </a:rPr>
              <a:t>and progression</a:t>
            </a:r>
            <a:endParaRPr lang="en-US" sz="4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8AB2BA-75B9-4CD8-BCA9-4D62473F47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3092970"/>
            <a:ext cx="9833548" cy="33448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ea typeface="+mn-lt"/>
                <a:cs typeface="+mn-lt"/>
              </a:rPr>
              <a:t>Division into the separate stages, which tend to have distinctive philosophies and approaches, has had the effect of creating </a:t>
            </a:r>
            <a:r>
              <a:rPr lang="en-GB" sz="2400">
                <a:solidFill>
                  <a:srgbClr val="000000"/>
                </a:solidFill>
                <a:ea typeface="+mn-lt"/>
                <a:cs typeface="+mn-lt"/>
              </a:rPr>
              <a:t>additional transition </a:t>
            </a:r>
            <a:r>
              <a:rPr lang="en-GB" sz="2400" dirty="0">
                <a:solidFill>
                  <a:srgbClr val="000000"/>
                </a:solidFill>
                <a:ea typeface="+mn-lt"/>
                <a:cs typeface="+mn-lt"/>
              </a:rPr>
              <a:t>points. Negative effects are evident in </a:t>
            </a:r>
            <a:r>
              <a:rPr lang="en-GB" sz="2400">
                <a:solidFill>
                  <a:srgbClr val="000000"/>
                </a:solidFill>
                <a:ea typeface="+mn-lt"/>
                <a:cs typeface="+mn-lt"/>
              </a:rPr>
              <a:t>the transitions </a:t>
            </a:r>
            <a:r>
              <a:rPr lang="en-GB" sz="2400" dirty="0">
                <a:solidFill>
                  <a:srgbClr val="000000"/>
                </a:solidFill>
                <a:ea typeface="+mn-lt"/>
                <a:cs typeface="+mn-lt"/>
              </a:rPr>
              <a:t>between the Foundation Phase and Key Stage 2, Key Stages 2 and 3, and Key Stages 3 and 4. In each case, shifts in philosophy or approach </a:t>
            </a:r>
            <a:r>
              <a:rPr lang="en-GB" sz="2400">
                <a:solidFill>
                  <a:srgbClr val="000000"/>
                </a:solidFill>
                <a:ea typeface="+mn-lt"/>
                <a:cs typeface="+mn-lt"/>
              </a:rPr>
              <a:t>at transition </a:t>
            </a:r>
            <a:r>
              <a:rPr lang="en-GB" sz="2400" dirty="0">
                <a:solidFill>
                  <a:srgbClr val="000000"/>
                </a:solidFill>
                <a:ea typeface="+mn-lt"/>
                <a:cs typeface="+mn-lt"/>
              </a:rPr>
              <a:t>points can hinder progression and there was evidence that this could contribute to disengagement as young people progress through school.</a:t>
            </a:r>
            <a:endParaRPr lang="en-GB" sz="2400" dirty="0">
              <a:solidFill>
                <a:srgbClr val="000000"/>
              </a:solidFill>
              <a:cs typeface="Calibri" panose="020F0502020204030204"/>
            </a:endParaRPr>
          </a:p>
          <a:p>
            <a:pPr marL="0" indent="0">
              <a:buNone/>
            </a:pPr>
            <a:endParaRPr lang="en-GB" sz="24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 algn="r">
              <a:buNone/>
            </a:pPr>
            <a:r>
              <a:rPr lang="en-GB" sz="2000" dirty="0">
                <a:solidFill>
                  <a:srgbClr val="000000"/>
                </a:solidFill>
                <a:ea typeface="+mn-lt"/>
                <a:cs typeface="+mn-lt"/>
              </a:rPr>
              <a:t>                                                                             Donaldson 2015</a:t>
            </a:r>
            <a:endParaRPr lang="en-GB" sz="2000" dirty="0">
              <a:solidFill>
                <a:srgbClr val="000000"/>
              </a:solidFill>
              <a:cs typeface="Calibri"/>
            </a:endParaRPr>
          </a:p>
          <a:p>
            <a:endParaRPr lang="en-GB" sz="2000" dirty="0">
              <a:solidFill>
                <a:srgbClr val="00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08712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1D4BEC1-0177-4811-9F83-7C473EB211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501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Text, timeline&#10;&#10;Description automatically generated">
            <a:extLst>
              <a:ext uri="{FF2B5EF4-FFF2-40B4-BE49-F238E27FC236}">
                <a16:creationId xmlns:a16="http://schemas.microsoft.com/office/drawing/2014/main" id="{B7A1AE84-80DC-4994-B6F8-6FECB83767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070" y="457200"/>
            <a:ext cx="1105786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5220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Text, timeline&#10;&#10;Description automatically generated">
            <a:extLst>
              <a:ext uri="{FF2B5EF4-FFF2-40B4-BE49-F238E27FC236}">
                <a16:creationId xmlns:a16="http://schemas.microsoft.com/office/drawing/2014/main" id="{1D94FFFA-1051-4C8C-A938-99F902A308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7" y="784522"/>
            <a:ext cx="10905066" cy="528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647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FB3D9-97BF-4084-AFCD-01E457CC9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756" y="321211"/>
            <a:ext cx="10762488" cy="120700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Beth yw patrwm dilyniant?</a:t>
            </a:r>
            <a:br>
              <a:rPr lang="en-US" sz="3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pattern does progression follow?</a:t>
            </a:r>
          </a:p>
        </p:txBody>
      </p:sp>
      <p:pic>
        <p:nvPicPr>
          <p:cNvPr id="5" name="Picture 5" descr="A picture containing text, stationary, businesscard, vector graphics&#10;&#10;Description automatically generated">
            <a:extLst>
              <a:ext uri="{FF2B5EF4-FFF2-40B4-BE49-F238E27FC236}">
                <a16:creationId xmlns:a16="http://schemas.microsoft.com/office/drawing/2014/main" id="{195EDB20-8814-462E-9EF2-2B43D7F605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1333" r="-2" b="-2"/>
          <a:stretch/>
        </p:blipFill>
        <p:spPr>
          <a:xfrm>
            <a:off x="609600" y="2423680"/>
            <a:ext cx="5212080" cy="385694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375111-306C-49EA-9DD1-79A2ED78FA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3354776"/>
            <a:ext cx="0" cy="21209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6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BFDD232F-4AC5-4F88-A627-B9C24C81DBF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174" r="-2" b="813"/>
          <a:stretch/>
        </p:blipFill>
        <p:spPr>
          <a:xfrm>
            <a:off x="6370320" y="2423040"/>
            <a:ext cx="5212080" cy="385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7506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64E6549-FE97-4FC4-9D6B-F21DE7C4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043D173-C90F-458B-9AB2-3B29D2944B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B58EF7B-8D7F-442D-9F36-677B1C2FC2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8A17F4F-AB41-41A8-A14C-58163A36AB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4">
                <a:lumMod val="75000"/>
                <a:alpha val="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2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F137400-524D-4A75-86F5-53B98305C8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6"/>
          <a:stretch/>
        </p:blipFill>
        <p:spPr>
          <a:xfrm>
            <a:off x="550863" y="549275"/>
            <a:ext cx="11090274" cy="5757925"/>
          </a:xfrm>
          <a:prstGeom prst="rect">
            <a:avLst/>
          </a:prstGeom>
          <a:effectLst>
            <a:outerShdw blurRad="508000" dist="101600" dir="5400000" algn="tl" rotWithShape="0">
              <a:prstClr val="black">
                <a:alpha val="10000"/>
              </a:prst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8CFB11-903E-4E90-A9AD-53C03EAD52ED}"/>
              </a:ext>
            </a:extLst>
          </p:cNvPr>
          <p:cNvSpPr txBox="1"/>
          <p:nvPr/>
        </p:nvSpPr>
        <p:spPr>
          <a:xfrm>
            <a:off x="962025" y="3668713"/>
            <a:ext cx="965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b="1" dirty="0">
                <a:cs typeface="Calibri"/>
              </a:rPr>
              <a:t>1</a:t>
            </a:r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EAC611C-6DBC-49E7-899E-31EAF95F2DE2}"/>
              </a:ext>
            </a:extLst>
          </p:cNvPr>
          <p:cNvSpPr txBox="1"/>
          <p:nvPr/>
        </p:nvSpPr>
        <p:spPr>
          <a:xfrm>
            <a:off x="2081213" y="3017838"/>
            <a:ext cx="965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b="1" dirty="0">
                <a:cs typeface="Calibri"/>
              </a:rPr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EE9CF11-96E0-4387-AF2E-7536BB0BBB96}"/>
              </a:ext>
            </a:extLst>
          </p:cNvPr>
          <p:cNvSpPr txBox="1"/>
          <p:nvPr/>
        </p:nvSpPr>
        <p:spPr>
          <a:xfrm>
            <a:off x="3835400" y="2493962"/>
            <a:ext cx="965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b="1" dirty="0">
                <a:cs typeface="Calibri"/>
              </a:rPr>
              <a:t>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93F5DA-DBE1-4C33-9D61-3F3606095F70}"/>
              </a:ext>
            </a:extLst>
          </p:cNvPr>
          <p:cNvSpPr txBox="1"/>
          <p:nvPr/>
        </p:nvSpPr>
        <p:spPr>
          <a:xfrm>
            <a:off x="6042025" y="2168525"/>
            <a:ext cx="965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b="1" dirty="0">
                <a:cs typeface="Calibri"/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31F6F8-1064-4B93-8379-B6FCA20B4E42}"/>
              </a:ext>
            </a:extLst>
          </p:cNvPr>
          <p:cNvSpPr txBox="1"/>
          <p:nvPr/>
        </p:nvSpPr>
        <p:spPr>
          <a:xfrm>
            <a:off x="8740775" y="1223962"/>
            <a:ext cx="965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b="1" dirty="0">
                <a:cs typeface="Calibri"/>
              </a:rPr>
              <a:t>5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531B442F-4666-4460-BDCE-2CD7606FB6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6650" y="737050"/>
            <a:ext cx="4727575" cy="97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61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8EBAFD49-837B-44F6-A975-6ED55BC9A2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07"/>
          <a:stretch/>
        </p:blipFill>
        <p:spPr>
          <a:xfrm>
            <a:off x="20" y="10"/>
            <a:ext cx="12191980" cy="6171704"/>
          </a:xfrm>
          <a:prstGeom prst="rect">
            <a:avLst/>
          </a:prstGeom>
        </p:spPr>
      </p:pic>
      <p:grpSp>
        <p:nvGrpSpPr>
          <p:cNvPr id="6" name="Group 10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8" name="Freeform: Shape 14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BF913A88-851E-4B77-AA46-D55EA15E14D7}"/>
                  </a:ext>
                </a:extLst>
              </p14:cNvPr>
              <p14:cNvContentPartPr/>
              <p14:nvPr/>
            </p14:nvContentPartPr>
            <p14:xfrm>
              <a:off x="509700" y="2027983"/>
              <a:ext cx="8524875" cy="25146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BF913A88-851E-4B77-AA46-D55EA15E14D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4070" y="1991957"/>
                <a:ext cx="8596494" cy="258629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CC4E2596-2C87-4ED1-A990-6DB88987C00C}"/>
                  </a:ext>
                </a:extLst>
              </p14:cNvPr>
              <p14:cNvContentPartPr/>
              <p14:nvPr/>
            </p14:nvContentPartPr>
            <p14:xfrm>
              <a:off x="357610" y="1195058"/>
              <a:ext cx="9248775" cy="3705225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CC4E2596-2C87-4ED1-A990-6DB88987C00C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21600" y="1159032"/>
                <a:ext cx="9320435" cy="377691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5B2B894-B31F-4CB6-90BA-05204A594712}"/>
                  </a:ext>
                </a:extLst>
              </p14:cNvPr>
              <p14:cNvContentPartPr/>
              <p14:nvPr/>
            </p14:nvContentPartPr>
            <p14:xfrm>
              <a:off x="218977" y="684432"/>
              <a:ext cx="9563100" cy="4391025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5B2B894-B31F-4CB6-90BA-05204A594712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82963" y="648408"/>
                <a:ext cx="9634767" cy="4462714"/>
              </a:xfrm>
              <a:prstGeom prst="rect">
                <a:avLst/>
              </a:prstGeom>
            </p:spPr>
          </p:pic>
        </mc:Fallback>
      </mc:AlternateContent>
      <p:pic>
        <p:nvPicPr>
          <p:cNvPr id="25" name="Picture 25">
            <a:extLst>
              <a:ext uri="{FF2B5EF4-FFF2-40B4-BE49-F238E27FC236}">
                <a16:creationId xmlns:a16="http://schemas.microsoft.com/office/drawing/2014/main" id="{19026783-E727-4CBE-A4D8-763DA5BC6A0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32275" y="112086"/>
            <a:ext cx="3727450" cy="807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387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0BAE8C3A-34FA-494B-A221-BB4442A213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799" y="457200"/>
            <a:ext cx="1056640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9352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7680B-8AA3-E998-6E1D-E2767F416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Gweithgaredd clip </a:t>
            </a:r>
            <a:r>
              <a:rPr lang="en-GB" dirty="0" err="1"/>
              <a:t>fidio</a:t>
            </a:r>
            <a:br>
              <a:rPr lang="en-GB" dirty="0"/>
            </a:br>
            <a:r>
              <a:rPr lang="en-GB" sz="31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2"/>
              </a:rPr>
              <a:t>How transition arrangements support progression in the Jubilee Park Primary School cluster - YouTube</a:t>
            </a:r>
            <a:endParaRPr lang="en-GB" sz="3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F82E3-B5EF-45F6-B619-D039F10373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Ystyriwch y pwyntiau canlynol i’ch helpu i ofyn cwestiynau am y strategaethau</a:t>
            </a:r>
            <a:r>
              <a:rPr lang="cy-GB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cy-GB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trosglwyddo</a:t>
            </a:r>
            <a:r>
              <a:rPr lang="cy-GB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cy-GB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yn eich ysgol cyfnewid cyfnod:</a:t>
            </a:r>
            <a:endParaRPr lang="en-GB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cy-GB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Datblygu cyd-ddealltwriaeth o Gwricwlwm i Gymru</a:t>
            </a:r>
            <a:endParaRPr lang="en-GB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cy-GB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Datblygu cyd-ddealltwriaeth o ystyr dilyniant i bob plentyn – “Stori’r plentyn”; “profiad plentyn cyfannol”</a:t>
            </a:r>
            <a:endParaRPr lang="en-GB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y-GB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Y strategaethau i gwrdd </a:t>
            </a:r>
            <a:r>
              <a:rPr lang="cy-GB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Calibri" panose="020F0502020204030204" pitchFamily="34" charset="0"/>
              </a:rPr>
              <a:t>â</a:t>
            </a:r>
            <a:r>
              <a:rPr lang="cy-GB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’r her o gefnogi continwwm dysgu ar gyfer pob plentyn e.e. dysgu a datblygu athrawon ar y cyd ar draws clwstwr o ysgolion</a:t>
            </a:r>
            <a:endParaRPr lang="en-GB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0470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C5754-3143-280A-B128-96A64481D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72943"/>
          </a:xfrm>
        </p:spPr>
        <p:txBody>
          <a:bodyPr>
            <a:normAutofit fontScale="90000"/>
          </a:bodyPr>
          <a:lstStyle/>
          <a:p>
            <a:r>
              <a:rPr lang="en-GB" dirty="0"/>
              <a:t>Video clip activity</a:t>
            </a:r>
            <a:br>
              <a:rPr lang="en-GB" dirty="0"/>
            </a:br>
            <a:r>
              <a:rPr lang="en-GB" sz="31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3"/>
              </a:rPr>
              <a:t>How transition arrangements support progression in the Jubilee Park Primary School cluster - YouTube</a:t>
            </a:r>
            <a:br>
              <a:rPr lang="en-GB" sz="4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7992B-8961-F8FD-D378-7C1A2AFE20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1800" u="sng" dirty="0">
              <a:solidFill>
                <a:srgbClr val="0000FF"/>
              </a:solidFill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  <a:hlinkClick r:id="rId3"/>
            </a:endParaRPr>
          </a:p>
          <a:p>
            <a:pPr marL="0" indent="0">
              <a:buNone/>
            </a:pPr>
            <a:r>
              <a:rPr lang="en-GB" dirty="0"/>
              <a:t>Consider the following points to help you to ask questions about the approach to transition strategies in your Phase Swap school:</a:t>
            </a:r>
          </a:p>
          <a:p>
            <a:r>
              <a:rPr lang="en-GB" dirty="0"/>
              <a:t>The development of a shared understanding of Curriculum for Wales</a:t>
            </a:r>
          </a:p>
          <a:p>
            <a:r>
              <a:rPr lang="en-GB" dirty="0"/>
              <a:t>The development of a shared understanding of the meaning of progression for each child – “The story of the child”; “the holistic child experience”</a:t>
            </a:r>
          </a:p>
          <a:p>
            <a:r>
              <a:rPr lang="en-GB" dirty="0"/>
              <a:t>The strategies to meet the challenge of supporting the continuum of learning for each child e.g. joint learning and development of teachers across a cluster of schools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69425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Table&#10;&#10;Description automatically generated">
            <a:extLst>
              <a:ext uri="{FF2B5EF4-FFF2-40B4-BE49-F238E27FC236}">
                <a16:creationId xmlns:a16="http://schemas.microsoft.com/office/drawing/2014/main" id="{B53BDFEB-C06D-404A-BC15-ED97356F2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800" y="457200"/>
            <a:ext cx="105664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886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12" ma:contentTypeDescription="Create a new document." ma:contentTypeScope="" ma:versionID="7614c0d39d68b11413b99ea6b15f897c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322afc73339f979490dfcc2930f5f197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487AC26-825B-4F1D-B447-A6ECAA373A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c24619-d6d5-42cf-b618-23d930ad9f20"/>
    <ds:schemaRef ds:uri="8ee9550b-f5f4-4dde-bce5-39f4ba45c2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D4B61B3-C6EA-483E-841A-D0673F31FEE4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965BD8D8-B770-4001-AE82-F958E8A79F3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555</Words>
  <Application>Microsoft Office PowerPoint</Application>
  <PresentationFormat>Widescreen</PresentationFormat>
  <Paragraphs>73</Paragraphs>
  <Slides>18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Symbol</vt:lpstr>
      <vt:lpstr>office theme</vt:lpstr>
      <vt:lpstr>Cyfnewid Cyfnod – BA3 Phase Swap – BA3 23-24.3.2023  </vt:lpstr>
      <vt:lpstr>Amcanion </vt:lpstr>
      <vt:lpstr>Aims </vt:lpstr>
      <vt:lpstr>Ffocws: Trefniadau trosglwyddo  Focus: Transitions</vt:lpstr>
      <vt:lpstr>Trafodaeth  / Discussion</vt:lpstr>
      <vt:lpstr>Adrodd nôl Feedback</vt:lpstr>
      <vt:lpstr>Trefniadau trosglwyddo a dilyniant </vt:lpstr>
      <vt:lpstr>Transitions and progression</vt:lpstr>
      <vt:lpstr>PowerPoint Presentation</vt:lpstr>
      <vt:lpstr>PowerPoint Presentation</vt:lpstr>
      <vt:lpstr>PowerPoint Presentation</vt:lpstr>
      <vt:lpstr>Beth yw patrwm dilyniant? What pattern does progression follow?</vt:lpstr>
      <vt:lpstr>PowerPoint Presentation</vt:lpstr>
      <vt:lpstr>PowerPoint Presentation</vt:lpstr>
      <vt:lpstr>PowerPoint Presentation</vt:lpstr>
      <vt:lpstr>Gweithgaredd clip fidio How transition arrangements support progression in the Jubilee Park Primary School cluster - YouTube</vt:lpstr>
      <vt:lpstr>Video clip activity How transition arrangements support progression in the Jubilee Park Primary School cluster - YouTube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Thomas</dc:creator>
  <cp:lastModifiedBy>Ceri Lewis</cp:lastModifiedBy>
  <cp:revision>701</cp:revision>
  <dcterms:created xsi:type="dcterms:W3CDTF">2021-03-11T14:44:35Z</dcterms:created>
  <dcterms:modified xsi:type="dcterms:W3CDTF">2023-03-03T11:06:32Z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</Properties>
</file>