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9"/>
  </p:notesMasterIdLst>
  <p:handoutMasterIdLst>
    <p:handoutMasterId r:id="rId10"/>
  </p:handoutMasterIdLst>
  <p:sldIdLst>
    <p:sldId id="506" r:id="rId2"/>
    <p:sldId id="461" r:id="rId3"/>
    <p:sldId id="462" r:id="rId4"/>
    <p:sldId id="583" r:id="rId5"/>
    <p:sldId id="537" r:id="rId6"/>
    <p:sldId id="479" r:id="rId7"/>
    <p:sldId id="480" r:id="rId8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506"/>
            <p14:sldId id="461"/>
            <p14:sldId id="462"/>
            <p14:sldId id="583"/>
            <p14:sldId id="537"/>
            <p14:sldId id="479"/>
            <p14:sldId id="480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65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smtClean="0">
                <a:solidFill>
                  <a:srgbClr val="FF0000"/>
                </a:solidFill>
              </a:rPr>
              <a:t/>
            </a:r>
            <a:br>
              <a:rPr lang="en-GB" smtClean="0">
                <a:solidFill>
                  <a:srgbClr val="FF0000"/>
                </a:solidFill>
              </a:rPr>
            </a:br>
            <a:r>
              <a:rPr lang="en-GB" smtClean="0"/>
              <a:t>Note </a:t>
            </a:r>
            <a:r>
              <a:rPr lang="en-GB" dirty="0" smtClean="0"/>
              <a:t>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Docker on 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 smtClean="0"/>
              <a:t>See install from repository in  https</a:t>
            </a:r>
            <a:r>
              <a:rPr lang="en-GB" dirty="0"/>
              <a:t>://docs.docker.com/install/linux/docker-ce/ubuntu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r>
              <a:rPr lang="en-GB" dirty="0" smtClean="0"/>
              <a:t>See install of </a:t>
            </a:r>
            <a:r>
              <a:rPr lang="en-GB" dirty="0" err="1" smtClean="0"/>
              <a:t>docker</a:t>
            </a:r>
            <a:r>
              <a:rPr lang="en-GB" dirty="0" smtClean="0"/>
              <a:t>-compose in</a:t>
            </a:r>
            <a:br>
              <a:rPr lang="en-GB" dirty="0" smtClean="0"/>
            </a:br>
            <a:r>
              <a:rPr lang="en-GB" dirty="0" smtClean="0"/>
              <a:t>https://docs.docker.com/compose/install/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see https</a:t>
            </a:r>
            <a:r>
              <a:rPr lang="en-GB" dirty="0"/>
              <a:t>://computingforgeeks.com/how-to-install-minikube-on-ubuntu-18-04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NOTE: Out of interest, here is how to install </a:t>
            </a:r>
            <a:r>
              <a:rPr lang="en-GB" dirty="0" err="1" smtClean="0"/>
              <a:t>VSCode</a:t>
            </a:r>
            <a:r>
              <a:rPr lang="en-GB" dirty="0" smtClean="0"/>
              <a:t> </a:t>
            </a:r>
            <a:r>
              <a:rPr lang="en-GB" smtClean="0"/>
              <a:t>on Linux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https://code.visualstudio.com/docs/setup/linux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</a:t>
            </a:r>
            <a:r>
              <a:rPr lang="en-GB" i="1" dirty="0" smtClean="0"/>
              <a:t>github.com/</a:t>
            </a:r>
            <a:r>
              <a:rPr lang="en-GB" i="1" dirty="0" err="1" smtClean="0"/>
              <a:t>docker</a:t>
            </a:r>
            <a:r>
              <a:rPr lang="en-GB" i="1" dirty="0" smtClean="0"/>
              <a:t>/compose/releases/download......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55644</TotalTime>
  <Words>551</Words>
  <Application>Microsoft Office PowerPoint</Application>
  <PresentationFormat>On-screen Show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Helvetica</vt:lpstr>
      <vt:lpstr>Helvetica-Narrow</vt:lpstr>
      <vt:lpstr>Impact</vt:lpstr>
      <vt:lpstr>Monotype Sorts</vt:lpstr>
      <vt:lpstr>Times New Roman</vt:lpstr>
      <vt:lpstr>os-slides</vt:lpstr>
      <vt:lpstr>Virtual Box and Docker</vt:lpstr>
      <vt:lpstr>Installing Docker for Windows</vt:lpstr>
      <vt:lpstr>Docker for Windows</vt:lpstr>
      <vt:lpstr>Warning: Docker for Windows</vt:lpstr>
      <vt:lpstr>Install Docker on Unix</vt:lpstr>
      <vt:lpstr>PowerPoint Presentation</vt:lpstr>
      <vt:lpstr>Docker Info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1338</cp:revision>
  <cp:lastPrinted>2001-06-14T13:58:17Z</cp:lastPrinted>
  <dcterms:created xsi:type="dcterms:W3CDTF">1999-06-25T18:38:26Z</dcterms:created>
  <dcterms:modified xsi:type="dcterms:W3CDTF">2020-11-20T16:25:17Z</dcterms:modified>
</cp:coreProperties>
</file>