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4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3F786-0363-7379-FAED-D2608A6AB5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80428FB-E0AB-033B-B372-E2FF7EEE5E45}"/>
              </a:ext>
            </a:extLst>
          </p:cNvPr>
          <p:cNvSpPr>
            <a:spLocks noGrp="1"/>
          </p:cNvSpPr>
          <p:nvPr>
            <p:ph type="dt" sz="half" idx="10"/>
          </p:nvPr>
        </p:nvSpPr>
        <p:spPr/>
        <p:txBody>
          <a:bodyPr/>
          <a:lstStyle/>
          <a:p>
            <a:fld id="{F80866A8-AB57-40E4-9752-23E1B10006A1}" type="datetimeFigureOut">
              <a:rPr lang="en-GB" smtClean="0"/>
              <a:t>10/10/2022</a:t>
            </a:fld>
            <a:endParaRPr lang="en-GB"/>
          </a:p>
        </p:txBody>
      </p:sp>
      <p:sp>
        <p:nvSpPr>
          <p:cNvPr id="4" name="Footer Placeholder 3">
            <a:extLst>
              <a:ext uri="{FF2B5EF4-FFF2-40B4-BE49-F238E27FC236}">
                <a16:creationId xmlns:a16="http://schemas.microsoft.com/office/drawing/2014/main" id="{109CAB17-BF4B-B425-7D2A-AC258E9B1A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63C8933-3998-EBE8-317B-37FCAA0C0F82}"/>
              </a:ext>
            </a:extLst>
          </p:cNvPr>
          <p:cNvSpPr>
            <a:spLocks noGrp="1"/>
          </p:cNvSpPr>
          <p:nvPr>
            <p:ph type="sldNum" sz="quarter" idx="12"/>
          </p:nvPr>
        </p:nvSpPr>
        <p:spPr/>
        <p:txBody>
          <a:bodyPr/>
          <a:lstStyle/>
          <a:p>
            <a:fld id="{CC062DE2-FC7A-4AC2-ACD6-CCD2369B2FE4}" type="slidenum">
              <a:rPr lang="en-GB" smtClean="0"/>
              <a:t>‹#›</a:t>
            </a:fld>
            <a:endParaRPr lang="en-GB"/>
          </a:p>
        </p:txBody>
      </p:sp>
    </p:spTree>
    <p:extLst>
      <p:ext uri="{BB962C8B-B14F-4D97-AF65-F5344CB8AC3E}">
        <p14:creationId xmlns:p14="http://schemas.microsoft.com/office/powerpoint/2010/main" val="3726578599"/>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606D55-21F9-695E-D328-BEEF6B14EA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214332-7AC4-B670-D95F-D085D748E1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2825FA-86AA-D381-BE42-7C2F3891E6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0866A8-AB57-40E4-9752-23E1B10006A1}" type="datetimeFigureOut">
              <a:rPr lang="en-GB" smtClean="0"/>
              <a:t>10/10/2022</a:t>
            </a:fld>
            <a:endParaRPr lang="en-GB"/>
          </a:p>
        </p:txBody>
      </p:sp>
      <p:sp>
        <p:nvSpPr>
          <p:cNvPr id="5" name="Footer Placeholder 4">
            <a:extLst>
              <a:ext uri="{FF2B5EF4-FFF2-40B4-BE49-F238E27FC236}">
                <a16:creationId xmlns:a16="http://schemas.microsoft.com/office/drawing/2014/main" id="{1F1D0A13-F1BD-EA14-B7DB-53D49EC518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1377FB-ABA3-25BA-B742-B8BB356E4B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062DE2-FC7A-4AC2-ACD6-CCD2369B2FE4}" type="slidenum">
              <a:rPr lang="en-GB" smtClean="0"/>
              <a:t>‹#›</a:t>
            </a:fld>
            <a:endParaRPr lang="en-GB"/>
          </a:p>
        </p:txBody>
      </p:sp>
    </p:spTree>
    <p:extLst>
      <p:ext uri="{BB962C8B-B14F-4D97-AF65-F5344CB8AC3E}">
        <p14:creationId xmlns:p14="http://schemas.microsoft.com/office/powerpoint/2010/main" val="1725329814"/>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CC116C0-831B-8C7C-096C-227483892592}"/>
              </a:ext>
            </a:extLst>
          </p:cNvPr>
          <p:cNvSpPr>
            <a:spLocks noGrp="1"/>
          </p:cNvSpPr>
          <p:nvPr>
            <p:ph type="title"/>
          </p:nvPr>
        </p:nvSpPr>
        <p:spPr/>
        <p:txBody>
          <a:bodyPr/>
          <a:lstStyle/>
          <a:p>
            <a:r>
              <a:rPr lang="en-GB" sz="2800"/>
              <a:t>Psychology for Health and Social Care (BMHP4003_BIRM)</a:t>
            </a:r>
            <a:endParaRPr lang="en-GB" sz="2800" dirty="0"/>
          </a:p>
        </p:txBody>
      </p:sp>
      <p:pic>
        <p:nvPicPr>
          <p:cNvPr id="3" name="Picture 2">
            <a:extLst>
              <a:ext uri="{FF2B5EF4-FFF2-40B4-BE49-F238E27FC236}">
                <a16:creationId xmlns:a16="http://schemas.microsoft.com/office/drawing/2014/main" id="{3ACF0885-17BF-5267-C217-7971D451BCAF}"/>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16262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948CE933-C52C-072F-0082-D7669699C45B}"/>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424BE9A8-5510-A0BF-2B62-82467D9F3AE4}"/>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15948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BD88A961-B38C-6117-EBCE-E4956B8E8520}"/>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4AB276D4-467E-A162-2D97-9CF6AFBE8D66}"/>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7871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BAF671E-2A57-B2BE-745B-70D6AE913ECE}"/>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74C1705F-DAD1-1247-1CF1-0515323AB9BE}"/>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10263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3341BEDA-075B-341D-6C8E-8AB9ECE5F2C9}"/>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DEB2CA59-EDEF-5E83-C29B-BA443859FD87}"/>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08815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68DBAFF9-2C8B-5AAF-0A7E-008294F5B96D}"/>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009E9E77-2E44-8A74-27DD-9AC987FC3D53}"/>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98285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248378A-3463-E234-29CD-974B95D99B5B}"/>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63FE8796-F0B9-EFAF-F2A4-65546A4E5FE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887483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D769F35A-F88C-3016-1BA5-E0691BE847D1}"/>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C8B00AA4-09AD-AC63-938E-F1800EC10BFC}"/>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4760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DAE69AE4-8B05-F095-7398-4F382FDCBF17}"/>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20CAE303-EE40-DF37-B982-ED0E9F13A27D}"/>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35807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7E80C200-104F-ED52-3B59-648E89BEADB3}"/>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1A02D84F-25E8-BDCA-0812-D852E8C0F389}"/>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84824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1B335158-A98D-5EAD-9C06-222E0FE36ACB}"/>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A5659DBB-D2BD-A819-7779-B580C086B42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00280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74714978-5EB6-3E63-9D8D-D18624B67EA8}"/>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8F084B62-BB23-C25E-5A20-3410F1B60375}"/>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82540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6CC0331-DE03-0F03-9D4A-3B1026239368}"/>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A7F3F483-B156-956C-93C4-624CEAB631B6}"/>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271202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F882C3B-759E-167A-32C4-300BCB26A88D}"/>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776F164E-DAC3-8F59-5FD5-2B53FDD0F23F}"/>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92619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8C5BE-C44E-9550-10F0-727963331959}"/>
              </a:ext>
            </a:extLst>
          </p:cNvPr>
          <p:cNvSpPr>
            <a:spLocks noGrp="1"/>
          </p:cNvSpPr>
          <p:nvPr>
            <p:ph type="title"/>
          </p:nvPr>
        </p:nvSpPr>
        <p:spPr>
          <a:xfrm>
            <a:off x="305540" y="1767797"/>
            <a:ext cx="10515600" cy="1325563"/>
          </a:xfrm>
        </p:spPr>
        <p:txBody>
          <a:bodyPr>
            <a:normAutofit fontScale="90000"/>
          </a:bodyPr>
          <a:lstStyle/>
          <a:p>
            <a:r>
              <a:rPr lang="en-GB" dirty="0">
                <a:solidFill>
                  <a:schemeClr val="bg1"/>
                </a:solidFill>
              </a:rPr>
              <a:t>Uploaded By Assessments 10/10/22. </a:t>
            </a:r>
            <a:r>
              <a:rPr lang="en-GB" dirty="0" err="1">
                <a:solidFill>
                  <a:schemeClr val="bg1"/>
                </a:solidFill>
              </a:rPr>
              <a:t>jhhhhhhh</a:t>
            </a:r>
            <a:r>
              <a:rPr lang="en-GB" dirty="0">
                <a:solidFill>
                  <a:schemeClr val="bg1"/>
                </a:solidFill>
              </a:rPr>
              <a:t> </a:t>
            </a:r>
            <a:r>
              <a:rPr lang="en-GB" dirty="0" err="1">
                <a:solidFill>
                  <a:schemeClr val="bg1"/>
                </a:solidFill>
              </a:rPr>
              <a:t>hhhh</a:t>
            </a:r>
            <a:r>
              <a:rPr lang="en-GB" dirty="0">
                <a:solidFill>
                  <a:schemeClr val="bg1"/>
                </a:solidFill>
              </a:rPr>
              <a:t> </a:t>
            </a:r>
            <a:r>
              <a:rPr lang="en-GB" dirty="0" err="1">
                <a:solidFill>
                  <a:schemeClr val="bg1"/>
                </a:solidFill>
              </a:rPr>
              <a:t>hhhh</a:t>
            </a:r>
            <a:r>
              <a:rPr lang="en-GB" dirty="0">
                <a:solidFill>
                  <a:schemeClr val="bg1"/>
                </a:solidFill>
              </a:rPr>
              <a:t> </a:t>
            </a:r>
            <a:r>
              <a:rPr lang="en-GB" dirty="0" err="1">
                <a:solidFill>
                  <a:schemeClr val="bg1"/>
                </a:solidFill>
              </a:rPr>
              <a:t>hhhhhhh</a:t>
            </a:r>
            <a:r>
              <a:rPr lang="en-GB" dirty="0">
                <a:solidFill>
                  <a:schemeClr val="bg1"/>
                </a:solidFill>
              </a:rPr>
              <a:t> </a:t>
            </a:r>
            <a:r>
              <a:rPr lang="en-GB" dirty="0" err="1">
                <a:solidFill>
                  <a:schemeClr val="bg1"/>
                </a:solidFill>
              </a:rPr>
              <a:t>hhhhhhhhhhhhhh</a:t>
            </a:r>
            <a:r>
              <a:rPr lang="en-GB" dirty="0">
                <a:solidFill>
                  <a:schemeClr val="bg1"/>
                </a:solidFill>
              </a:rPr>
              <a:t> </a:t>
            </a:r>
            <a:r>
              <a:rPr lang="en-GB" dirty="0" err="1">
                <a:solidFill>
                  <a:schemeClr val="bg1"/>
                </a:solidFill>
              </a:rPr>
              <a:t>hhhhhhhhhhhhh</a:t>
            </a:r>
            <a:r>
              <a:rPr lang="en-GB" dirty="0">
                <a:solidFill>
                  <a:schemeClr val="bg1"/>
                </a:solidFill>
              </a:rPr>
              <a:t> </a:t>
            </a:r>
            <a:r>
              <a:rPr lang="en-GB" dirty="0" err="1">
                <a:solidFill>
                  <a:schemeClr val="bg1"/>
                </a:solidFill>
              </a:rPr>
              <a:t>hhhhhhhhhhhh</a:t>
            </a:r>
            <a:r>
              <a:rPr lang="en-GB" dirty="0">
                <a:solidFill>
                  <a:schemeClr val="bg1"/>
                </a:solidFill>
              </a:rPr>
              <a:t> </a:t>
            </a:r>
            <a:r>
              <a:rPr lang="en-GB" dirty="0" err="1">
                <a:solidFill>
                  <a:schemeClr val="bg1"/>
                </a:solidFill>
              </a:rPr>
              <a:t>hhhhhhhhhhhhh</a:t>
            </a:r>
            <a:r>
              <a:rPr lang="en-GB" dirty="0">
                <a:solidFill>
                  <a:schemeClr val="bg1"/>
                </a:solidFill>
              </a:rPr>
              <a:t> </a:t>
            </a:r>
            <a:r>
              <a:rPr lang="en-GB" dirty="0" err="1">
                <a:solidFill>
                  <a:schemeClr val="bg1"/>
                </a:solidFill>
              </a:rPr>
              <a:t>hhhh</a:t>
            </a:r>
            <a:r>
              <a:rPr lang="en-GB" dirty="0">
                <a:solidFill>
                  <a:schemeClr val="bg1"/>
                </a:solidFill>
              </a:rPr>
              <a:t> </a:t>
            </a:r>
            <a:r>
              <a:rPr lang="en-GB" dirty="0" err="1">
                <a:solidFill>
                  <a:schemeClr val="bg1"/>
                </a:solidFill>
              </a:rPr>
              <a:t>hhhh</a:t>
            </a:r>
            <a:r>
              <a:rPr lang="en-GB" dirty="0">
                <a:solidFill>
                  <a:schemeClr val="bg1"/>
                </a:solidFill>
              </a:rPr>
              <a:t> </a:t>
            </a:r>
            <a:r>
              <a:rPr lang="en-GB" dirty="0" err="1">
                <a:solidFill>
                  <a:schemeClr val="bg1"/>
                </a:solidFill>
              </a:rPr>
              <a:t>hhhhhh</a:t>
            </a:r>
            <a:r>
              <a:rPr lang="en-GB" dirty="0">
                <a:solidFill>
                  <a:schemeClr val="bg1"/>
                </a:solidFill>
              </a:rPr>
              <a:t> </a:t>
            </a:r>
            <a:r>
              <a:rPr lang="en-GB" dirty="0" err="1">
                <a:solidFill>
                  <a:schemeClr val="bg1"/>
                </a:solidFill>
              </a:rPr>
              <a:t>hhh</a:t>
            </a:r>
            <a:r>
              <a:rPr lang="en-GB" dirty="0">
                <a:solidFill>
                  <a:schemeClr val="bg1"/>
                </a:solidFill>
              </a:rPr>
              <a:t> </a:t>
            </a:r>
            <a:r>
              <a:rPr lang="en-GB" dirty="0" err="1">
                <a:solidFill>
                  <a:schemeClr val="bg1"/>
                </a:solidFill>
              </a:rPr>
              <a:t>hhhh</a:t>
            </a:r>
            <a:r>
              <a:rPr lang="en-GB" dirty="0">
                <a:solidFill>
                  <a:schemeClr val="bg1"/>
                </a:solidFill>
              </a:rPr>
              <a:t> </a:t>
            </a:r>
            <a:r>
              <a:rPr lang="en-GB" dirty="0" err="1">
                <a:solidFill>
                  <a:schemeClr val="bg1"/>
                </a:solidFill>
              </a:rPr>
              <a:t>hhhhh</a:t>
            </a:r>
            <a:r>
              <a:rPr lang="en-GB" dirty="0">
                <a:solidFill>
                  <a:schemeClr val="bg1"/>
                </a:solidFill>
              </a:rPr>
              <a:t> </a:t>
            </a:r>
            <a:r>
              <a:rPr lang="en-GB" dirty="0" err="1">
                <a:solidFill>
                  <a:schemeClr val="bg1"/>
                </a:solidFill>
              </a:rPr>
              <a:t>hhhhhhhhhhh</a:t>
            </a:r>
            <a:r>
              <a:rPr lang="en-GB" dirty="0">
                <a:solidFill>
                  <a:schemeClr val="bg1"/>
                </a:solidFill>
              </a:rPr>
              <a:t> </a:t>
            </a:r>
            <a:r>
              <a:rPr lang="en-GB" dirty="0" err="1">
                <a:solidFill>
                  <a:schemeClr val="bg1"/>
                </a:solidFill>
              </a:rPr>
              <a:t>hhhhhhhhhhhh</a:t>
            </a:r>
            <a:r>
              <a:rPr lang="en-GB" dirty="0">
                <a:solidFill>
                  <a:schemeClr val="bg1"/>
                </a:solidFill>
              </a:rPr>
              <a:t> </a:t>
            </a:r>
            <a:r>
              <a:rPr lang="en-GB" dirty="0" err="1">
                <a:solidFill>
                  <a:schemeClr val="bg1"/>
                </a:solidFill>
              </a:rPr>
              <a:t>hhhhhhhhhhh</a:t>
            </a:r>
            <a:r>
              <a:rPr lang="en-GB" dirty="0">
                <a:solidFill>
                  <a:schemeClr val="bg1"/>
                </a:solidFill>
              </a:rPr>
              <a:t> </a:t>
            </a:r>
            <a:r>
              <a:rPr lang="en-GB" dirty="0" err="1">
                <a:solidFill>
                  <a:schemeClr val="bg1"/>
                </a:solidFill>
              </a:rPr>
              <a:t>hhhhhhh</a:t>
            </a:r>
            <a:r>
              <a:rPr lang="en-GB" dirty="0">
                <a:solidFill>
                  <a:schemeClr val="bg1"/>
                </a:solidFill>
              </a:rPr>
              <a:t> </a:t>
            </a:r>
            <a:r>
              <a:rPr lang="en-GB" dirty="0" err="1">
                <a:solidFill>
                  <a:schemeClr val="bg1"/>
                </a:solidFill>
              </a:rPr>
              <a:t>hhhhhhhhhhhhhh</a:t>
            </a:r>
            <a:r>
              <a:rPr lang="en-GB" dirty="0">
                <a:solidFill>
                  <a:schemeClr val="bg1"/>
                </a:solidFill>
              </a:rPr>
              <a:t> </a:t>
            </a:r>
            <a:r>
              <a:rPr lang="en-GB" dirty="0" err="1">
                <a:solidFill>
                  <a:schemeClr val="bg1"/>
                </a:solidFill>
              </a:rPr>
              <a:t>hhhhhhhhhh</a:t>
            </a:r>
            <a:r>
              <a:rPr lang="en-GB" dirty="0">
                <a:solidFill>
                  <a:schemeClr val="bg1"/>
                </a:solidFill>
              </a:rPr>
              <a:t> </a:t>
            </a:r>
            <a:r>
              <a:rPr lang="en-GB" dirty="0" err="1">
                <a:solidFill>
                  <a:schemeClr val="bg1"/>
                </a:solidFill>
              </a:rPr>
              <a:t>hhhhhh</a:t>
            </a:r>
            <a:r>
              <a:rPr lang="en-GB" dirty="0">
                <a:solidFill>
                  <a:schemeClr val="bg1"/>
                </a:solidFill>
              </a:rPr>
              <a:t> </a:t>
            </a:r>
            <a:r>
              <a:rPr lang="en-GB" dirty="0" err="1">
                <a:solidFill>
                  <a:schemeClr val="bg1"/>
                </a:solidFill>
              </a:rPr>
              <a:t>hhhhhhh</a:t>
            </a:r>
            <a:r>
              <a:rPr lang="en-GB" dirty="0">
                <a:solidFill>
                  <a:schemeClr val="bg1"/>
                </a:solidFill>
              </a:rPr>
              <a:t> </a:t>
            </a:r>
            <a:r>
              <a:rPr lang="en-GB" dirty="0" err="1">
                <a:solidFill>
                  <a:schemeClr val="bg1"/>
                </a:solidFill>
              </a:rPr>
              <a:t>hhh</a:t>
            </a:r>
            <a:r>
              <a:rPr lang="en-GB" dirty="0">
                <a:solidFill>
                  <a:schemeClr val="bg1"/>
                </a:solidFill>
              </a:rPr>
              <a:t> </a:t>
            </a:r>
            <a:r>
              <a:rPr lang="en-GB" dirty="0" err="1">
                <a:solidFill>
                  <a:schemeClr val="bg1"/>
                </a:solidFill>
              </a:rPr>
              <a:t>hhh</a:t>
            </a:r>
            <a:r>
              <a:rPr lang="en-GB" dirty="0">
                <a:solidFill>
                  <a:schemeClr val="bg1"/>
                </a:solidFill>
              </a:rPr>
              <a:t> </a:t>
            </a:r>
            <a:r>
              <a:rPr lang="en-GB" dirty="0" err="1">
                <a:solidFill>
                  <a:schemeClr val="bg1"/>
                </a:solidFill>
              </a:rPr>
              <a:t>hhhh</a:t>
            </a:r>
            <a:r>
              <a:rPr lang="en-GB" dirty="0">
                <a:solidFill>
                  <a:schemeClr val="bg1"/>
                </a:solidFill>
              </a:rPr>
              <a:t> </a:t>
            </a:r>
            <a:r>
              <a:rPr lang="en-GB" dirty="0" err="1">
                <a:solidFill>
                  <a:schemeClr val="bg1"/>
                </a:solidFill>
              </a:rPr>
              <a:t>hhhhhh</a:t>
            </a:r>
            <a:r>
              <a:rPr lang="en-GB" dirty="0">
                <a:solidFill>
                  <a:schemeClr val="bg1"/>
                </a:solidFill>
              </a:rPr>
              <a:t> </a:t>
            </a:r>
            <a:r>
              <a:rPr lang="en-GB" dirty="0" err="1">
                <a:solidFill>
                  <a:schemeClr val="bg1"/>
                </a:solidFill>
              </a:rPr>
              <a:t>hhhhh</a:t>
            </a:r>
            <a:r>
              <a:rPr lang="en-GB" dirty="0">
                <a:solidFill>
                  <a:schemeClr val="bg1"/>
                </a:solidFill>
              </a:rPr>
              <a:t> </a:t>
            </a:r>
            <a:r>
              <a:rPr lang="en-GB" dirty="0" err="1">
                <a:solidFill>
                  <a:schemeClr val="bg1"/>
                </a:solidFill>
              </a:rPr>
              <a:t>hhhhh</a:t>
            </a:r>
            <a:r>
              <a:rPr lang="en-GB" dirty="0">
                <a:solidFill>
                  <a:schemeClr val="bg1"/>
                </a:solidFill>
              </a:rPr>
              <a:t> </a:t>
            </a:r>
            <a:r>
              <a:rPr lang="en-GB" dirty="0" err="1">
                <a:solidFill>
                  <a:schemeClr val="bg1"/>
                </a:solidFill>
              </a:rPr>
              <a:t>hhhhhhh</a:t>
            </a:r>
            <a:r>
              <a:rPr lang="en-GB" dirty="0">
                <a:solidFill>
                  <a:schemeClr val="bg1"/>
                </a:solidFill>
              </a:rPr>
              <a:t> </a:t>
            </a:r>
            <a:r>
              <a:rPr lang="en-GB" dirty="0" err="1">
                <a:solidFill>
                  <a:schemeClr val="bg1"/>
                </a:solidFill>
              </a:rPr>
              <a:t>hh</a:t>
            </a:r>
            <a:r>
              <a:rPr lang="en-GB" dirty="0">
                <a:solidFill>
                  <a:schemeClr val="bg1"/>
                </a:solidFill>
              </a:rPr>
              <a:t> </a:t>
            </a:r>
            <a:r>
              <a:rPr lang="en-GB" dirty="0" err="1">
                <a:solidFill>
                  <a:schemeClr val="bg1"/>
                </a:solidFill>
              </a:rPr>
              <a:t>hhhhh</a:t>
            </a:r>
            <a:r>
              <a:rPr lang="en-GB" dirty="0">
                <a:solidFill>
                  <a:schemeClr val="bg1"/>
                </a:solidFill>
              </a:rPr>
              <a:t> </a:t>
            </a:r>
            <a:r>
              <a:rPr lang="en-GB" dirty="0" err="1">
                <a:solidFill>
                  <a:schemeClr val="bg1"/>
                </a:solidFill>
              </a:rPr>
              <a:t>hhh</a:t>
            </a:r>
            <a:r>
              <a:rPr lang="en-GB" dirty="0">
                <a:solidFill>
                  <a:schemeClr val="bg1"/>
                </a:solidFill>
              </a:rPr>
              <a:t> </a:t>
            </a:r>
            <a:r>
              <a:rPr lang="en-GB" dirty="0" err="1">
                <a:solidFill>
                  <a:schemeClr val="bg1"/>
                </a:solidFill>
              </a:rPr>
              <a:t>hhhhhhhhhhhhhhh</a:t>
            </a:r>
            <a:r>
              <a:rPr lang="en-GB" dirty="0">
                <a:solidFill>
                  <a:schemeClr val="bg1"/>
                </a:solidFill>
              </a:rPr>
              <a:t> </a:t>
            </a:r>
            <a:r>
              <a:rPr lang="en-GB" dirty="0" err="1">
                <a:solidFill>
                  <a:schemeClr val="bg1"/>
                </a:solidFill>
              </a:rPr>
              <a:t>hhhhhh</a:t>
            </a:r>
            <a:r>
              <a:rPr lang="en-GB" dirty="0">
                <a:solidFill>
                  <a:schemeClr val="bg1"/>
                </a:solidFill>
              </a:rPr>
              <a:t> </a:t>
            </a:r>
            <a:r>
              <a:rPr lang="en-GB" dirty="0" err="1">
                <a:solidFill>
                  <a:schemeClr val="bg1"/>
                </a:solidFill>
              </a:rPr>
              <a:t>hh</a:t>
            </a:r>
            <a:r>
              <a:rPr lang="en-GB" dirty="0">
                <a:solidFill>
                  <a:schemeClr val="bg1"/>
                </a:solidFill>
              </a:rPr>
              <a:t> </a:t>
            </a:r>
            <a:r>
              <a:rPr lang="en-GB" dirty="0" err="1">
                <a:solidFill>
                  <a:schemeClr val="bg1"/>
                </a:solidFill>
              </a:rPr>
              <a:t>hh</a:t>
            </a:r>
            <a:r>
              <a:rPr lang="en-GB" dirty="0">
                <a:solidFill>
                  <a:schemeClr val="bg1"/>
                </a:solidFill>
              </a:rPr>
              <a:t> </a:t>
            </a:r>
            <a:r>
              <a:rPr lang="en-GB" dirty="0" err="1">
                <a:solidFill>
                  <a:schemeClr val="bg1"/>
                </a:solidFill>
              </a:rPr>
              <a:t>hhhhhh</a:t>
            </a:r>
            <a:r>
              <a:rPr lang="en-GB" dirty="0">
                <a:solidFill>
                  <a:schemeClr val="bg1"/>
                </a:solidFill>
              </a:rPr>
              <a:t> </a:t>
            </a:r>
            <a:r>
              <a:rPr lang="en-GB" dirty="0" err="1">
                <a:solidFill>
                  <a:schemeClr val="bg1"/>
                </a:solidFill>
              </a:rPr>
              <a:t>hhh</a:t>
            </a:r>
            <a:r>
              <a:rPr lang="en-GB" dirty="0">
                <a:solidFill>
                  <a:schemeClr val="bg1"/>
                </a:solidFill>
              </a:rPr>
              <a:t> </a:t>
            </a:r>
            <a:r>
              <a:rPr lang="en-GB" dirty="0" err="1">
                <a:solidFill>
                  <a:schemeClr val="bg1"/>
                </a:solidFill>
              </a:rPr>
              <a:t>hh</a:t>
            </a:r>
            <a:r>
              <a:rPr lang="en-GB" dirty="0">
                <a:solidFill>
                  <a:schemeClr val="bg1"/>
                </a:solidFill>
              </a:rPr>
              <a:t> </a:t>
            </a:r>
            <a:r>
              <a:rPr lang="en-GB" dirty="0" err="1">
                <a:solidFill>
                  <a:schemeClr val="bg1"/>
                </a:solidFill>
              </a:rPr>
              <a:t>hhhh</a:t>
            </a:r>
            <a:r>
              <a:rPr lang="en-GB" dirty="0">
                <a:solidFill>
                  <a:schemeClr val="bg1"/>
                </a:solidFill>
              </a:rPr>
              <a:t> </a:t>
            </a:r>
            <a:r>
              <a:rPr lang="en-GB" dirty="0" err="1">
                <a:solidFill>
                  <a:schemeClr val="bg1"/>
                </a:solidFill>
              </a:rPr>
              <a:t>hhh</a:t>
            </a:r>
            <a:r>
              <a:rPr lang="en-GB" dirty="0">
                <a:solidFill>
                  <a:schemeClr val="bg1"/>
                </a:solidFill>
              </a:rPr>
              <a:t> </a:t>
            </a:r>
            <a:r>
              <a:rPr lang="en-GB" dirty="0" err="1">
                <a:solidFill>
                  <a:schemeClr val="bg1"/>
                </a:solidFill>
              </a:rPr>
              <a:t>hhh</a:t>
            </a:r>
            <a:r>
              <a:rPr lang="en-GB" dirty="0">
                <a:solidFill>
                  <a:schemeClr val="bg1"/>
                </a:solidFill>
              </a:rPr>
              <a:t>  </a:t>
            </a:r>
            <a:r>
              <a:rPr lang="en-GB" dirty="0" err="1">
                <a:solidFill>
                  <a:schemeClr val="bg1"/>
                </a:solidFill>
              </a:rPr>
              <a:t>hhhhhhhhhhh</a:t>
            </a:r>
            <a:endParaRPr lang="en-GB" dirty="0">
              <a:solidFill>
                <a:schemeClr val="bg1"/>
              </a:solidFill>
            </a:endParaRPr>
          </a:p>
        </p:txBody>
      </p:sp>
    </p:spTree>
    <p:extLst>
      <p:ext uri="{BB962C8B-B14F-4D97-AF65-F5344CB8AC3E}">
        <p14:creationId xmlns:p14="http://schemas.microsoft.com/office/powerpoint/2010/main" val="26018440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59</Words>
  <Application>Microsoft Office PowerPoint</Application>
  <PresentationFormat>Widescreen</PresentationFormat>
  <Paragraphs>2</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Psychology for Health and Social Care (BMHP4003_BIRM)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Uploaded By Assessments 10/10/22. jhhhhhhh hhhh hhhh hhhhhhh hhhhhhhhhhhhhh hhhhhhhhhhhhh hhhhhhhhhhhh hhhhhhhhhhhhh hhhh hhhh hhhhhh hhh hhhh hhhhh hhhhhhhhhhh hhhhhhhhhhhh hhhhhhhhhhh hhhhhhh hhhhhhhhhhhhhh hhhhhhhhhh hhhhhh hhhhhhh hhh hhh hhhh hhhhhh hhhhh hhhhh hhhhhhh hh hhhhh hhh hhhhhhhhhhhhhhh hhhhhh hh hh hhhhhh hhh hh hhhh hhh hhh  hhhhhhhhhhh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 (BMHP4003_BIRM)</dc:title>
  <dc:creator>Nabilla Nambiar</dc:creator>
  <cp:lastModifiedBy>Gawain Frampton</cp:lastModifiedBy>
  <cp:revision>3</cp:revision>
  <dcterms:created xsi:type="dcterms:W3CDTF">2022-10-09T21:45:36Z</dcterms:created>
  <dcterms:modified xsi:type="dcterms:W3CDTF">2022-10-10T12:56:22Z</dcterms:modified>
</cp:coreProperties>
</file>