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sldIdLst>
    <p:sldId id="258" r:id="rId2"/>
    <p:sldId id="289" r:id="rId3"/>
    <p:sldId id="266" r:id="rId4"/>
    <p:sldId id="259" r:id="rId5"/>
    <p:sldId id="257" r:id="rId6"/>
    <p:sldId id="260" r:id="rId7"/>
    <p:sldId id="261" r:id="rId8"/>
    <p:sldId id="262" r:id="rId9"/>
    <p:sldId id="264" r:id="rId10"/>
    <p:sldId id="263" r:id="rId11"/>
    <p:sldId id="267" r:id="rId12"/>
    <p:sldId id="270" r:id="rId13"/>
    <p:sldId id="265" r:id="rId14"/>
    <p:sldId id="269" r:id="rId15"/>
    <p:sldId id="271" r:id="rId16"/>
    <p:sldId id="268" r:id="rId17"/>
    <p:sldId id="272" r:id="rId18"/>
    <p:sldId id="273" r:id="rId19"/>
    <p:sldId id="275" r:id="rId20"/>
    <p:sldId id="274" r:id="rId21"/>
    <p:sldId id="276" r:id="rId22"/>
    <p:sldId id="277" r:id="rId23"/>
    <p:sldId id="278" r:id="rId24"/>
    <p:sldId id="279" r:id="rId25"/>
    <p:sldId id="281" r:id="rId26"/>
    <p:sldId id="285" r:id="rId27"/>
    <p:sldId id="282" r:id="rId28"/>
    <p:sldId id="283" r:id="rId29"/>
    <p:sldId id="284" r:id="rId30"/>
    <p:sldId id="286" r:id="rId31"/>
    <p:sldId id="287" r:id="rId32"/>
    <p:sldId id="288" r:id="rId33"/>
    <p:sldId id="280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7A1FF3-96F1-9E42-9DC0-A0DFC5C95070}" type="datetimeFigureOut">
              <a:rPr lang="en-US" smtClean="0"/>
              <a:t>3/16/21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3BD570-8315-D44E-9381-D72F4329A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025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Early science fiction film by Fritz Lang. Poster Design by Heinz Schulz-</a:t>
            </a:r>
            <a:r>
              <a:rPr lang="en-US" dirty="0" err="1"/>
              <a:t>Neudamm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3BD570-8315-D44E-9381-D72F4329A97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66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3BD570-8315-D44E-9381-D72F4329A97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910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Contemporary tv shows an movies are inspired by the past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3BD570-8315-D44E-9381-D72F4329A97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668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98456-5B17-F24A-9754-195BF57B7C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C5103A-9596-4544-A1F9-0C6ABE3CA8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5E0A9-4E76-F444-AE1F-0949362EF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5CCAD-A259-CB41-AC7E-F0F5E6EB4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68C74-576D-FB4F-999B-70DF24D96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0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06A74-A012-3340-A34B-E57C7F133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89529-5658-4346-B2C3-5FD0F0C2D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C2BB1A-C2ED-F94F-BEB5-D9200E617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B090A-2036-BF40-AEB9-5554B7EC3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BB67F-681F-4841-B2DD-CEA90B194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143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3651B-30C0-6E4C-8671-95DB30494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0C1BD-AE87-5A4C-A7B2-C07AAC7782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D4911-07C7-114E-981C-03CA57233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32645-D095-9D4F-A294-A589158A4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F2AEB-9414-134A-B7F5-87DDF12C5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835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8D0EC-F0E0-8847-AB12-9E84085EA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0392F-D52A-8846-AB5F-D043581E19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91DE38-80E0-424B-8BC0-97BCDEC606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01708F-4510-6F47-A280-D7FBB065C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599CF-6BE7-734F-B31B-424F9D7D6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1570AF-BCB8-7E48-AB62-50E2E0635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454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53570-643F-C040-9035-FA92C0C5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0854B-EA5E-BF4B-8BFF-5B95285172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850027-73AB-934F-B416-DAA87C6903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CA3FE7-29E0-6B40-8948-4B942A373E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0E9CBF-82FE-CF46-93E3-E73014F989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9A47A6-A5A1-9C4C-AE7C-8CF15ACCD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317EAD-A8ED-D747-B4CB-73E507702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653BDE-BED7-FD4F-972C-85FCECAB3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908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776D9-7724-1547-911C-8E737BFAD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B2A26C-E4DF-0746-9745-4B3860DC8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23B775-024A-8543-B939-E576C1953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89B126-B5D9-BB44-AED5-B509D5CBB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487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48F669-285E-CB49-8498-DDDB1675A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B1ABC5-B9F8-0F44-8801-7283A1C34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B195B-DA1B-CC43-818E-95B70588D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159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C6CBC-AB1F-124F-9402-835F79304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379A2-6AC7-D244-8273-D8CD4E996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62F531-7901-EE40-9FFD-77B66AC84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E2A203-8522-184A-9005-37EA983A8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9D9C69-A679-1143-B358-EBEF1810C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E3819E-7B56-5949-8A8F-8877AB20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00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03C45-5F2A-9145-B5DC-6124F240A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7BCE52-98FC-A54D-8CC1-9ABF659041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FF92C-DDC5-2543-BBA1-A9BE6F444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93617D-0065-CC4F-9A2A-6AC11E229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4F3ABA-1444-1D48-9233-F4D1BD3D1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8A54F-BE61-D94A-AED5-AF7A01E93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501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20BE4-9E16-B94B-8471-5301E2889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1415E5-77D4-F243-A5F8-2833A85947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048073-6B2D-DE4E-8F1A-780013001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2E096-3AF3-2245-BC1B-4502C8A83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D7A17-F3FF-4543-829F-BED88973D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988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9808C7-97A8-FC4A-9614-F0F5993D3E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00AB34-D999-A047-8B82-C9CC73A56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24BDC4-641E-054B-BBF2-535677C6F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4FBB72-35D5-604F-BCEA-0DC7C1A52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DE5E6-3517-6D48-B15C-DEDD77BE1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07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2A7E1E-46DE-2744-97D9-79E554B60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D459B0-D864-1143-933C-F93A461EE1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747AA-285B-BE45-96E1-568235E820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D7B55-B2B6-7D44-85A6-4485A35F3252}" type="datetimeFigureOut">
              <a:rPr lang="en-US" smtClean="0"/>
              <a:t>3/16/21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EB4FE0-449C-134B-82AB-657D688D46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1FFE1-DD71-8047-BD2C-B6E41786E7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90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99designs.co.uk/blog/creative-inspiration/the-evolution-of-the-sci-fi-movie-poster/" TargetMode="External"/><Relationship Id="rId2" Type="http://schemas.openxmlformats.org/officeDocument/2006/relationships/hyperlink" Target="https://screenrant.com/sci-fi-movies-every-decade-change-define-how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298583-A4C5-594B-AC10-50EECF3462AE}"/>
              </a:ext>
            </a:extLst>
          </p:cNvPr>
          <p:cNvSpPr txBox="1"/>
          <p:nvPr/>
        </p:nvSpPr>
        <p:spPr>
          <a:xfrm>
            <a:off x="3260736" y="2844225"/>
            <a:ext cx="5670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The Science Fiction Movie poster</a:t>
            </a:r>
          </a:p>
        </p:txBody>
      </p:sp>
    </p:spTree>
    <p:extLst>
      <p:ext uri="{BB962C8B-B14F-4D97-AF65-F5344CB8AC3E}">
        <p14:creationId xmlns:p14="http://schemas.microsoft.com/office/powerpoint/2010/main" val="371386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hydrant, outdoor object, black&#10;&#10;Description automatically generated">
            <a:extLst>
              <a:ext uri="{FF2B5EF4-FFF2-40B4-BE49-F238E27FC236}">
                <a16:creationId xmlns:a16="http://schemas.microsoft.com/office/drawing/2014/main" id="{8585E52C-1A0B-814F-98C1-79AE6D89E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5022" y="0"/>
            <a:ext cx="526195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11CC52-3375-6F4A-9B02-85284DB60A1E}"/>
              </a:ext>
            </a:extLst>
          </p:cNvPr>
          <p:cNvSpPr txBox="1"/>
          <p:nvPr/>
        </p:nvSpPr>
        <p:spPr>
          <a:xfrm>
            <a:off x="9263743" y="6281057"/>
            <a:ext cx="2064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George </a:t>
            </a:r>
            <a:r>
              <a:rPr lang="en-GB" dirty="0" err="1"/>
              <a:t>Méliès</a:t>
            </a:r>
            <a:r>
              <a:rPr lang="en-GB" dirty="0"/>
              <a:t> 1902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765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ook cover with a person's face on it&#10;&#10;Description automatically generated with low confidence">
            <a:extLst>
              <a:ext uri="{FF2B5EF4-FFF2-40B4-BE49-F238E27FC236}">
                <a16:creationId xmlns:a16="http://schemas.microsoft.com/office/drawing/2014/main" id="{22063AB9-9119-ED42-BF10-2081BE122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257" y="180598"/>
            <a:ext cx="2697843" cy="62407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8DD176-199C-C54C-A277-933C3B5800C8}"/>
              </a:ext>
            </a:extLst>
          </p:cNvPr>
          <p:cNvSpPr txBox="1"/>
          <p:nvPr/>
        </p:nvSpPr>
        <p:spPr>
          <a:xfrm>
            <a:off x="7813968" y="6128657"/>
            <a:ext cx="2991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Heinz Schulz-</a:t>
            </a:r>
            <a:r>
              <a:rPr lang="en-US" dirty="0" err="1"/>
              <a:t>Neudamm</a:t>
            </a:r>
            <a:r>
              <a:rPr lang="en-US" dirty="0"/>
              <a:t>, </a:t>
            </a:r>
            <a:r>
              <a:rPr lang="en-US" i="1" dirty="0"/>
              <a:t>1927</a:t>
            </a:r>
          </a:p>
        </p:txBody>
      </p:sp>
    </p:spTree>
    <p:extLst>
      <p:ext uri="{BB962C8B-B14F-4D97-AF65-F5344CB8AC3E}">
        <p14:creationId xmlns:p14="http://schemas.microsoft.com/office/powerpoint/2010/main" val="1405905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955D04-F46D-C842-B50A-8E1E8BCDA003}"/>
              </a:ext>
            </a:extLst>
          </p:cNvPr>
          <p:cNvSpPr txBox="1"/>
          <p:nvPr/>
        </p:nvSpPr>
        <p:spPr>
          <a:xfrm>
            <a:off x="5467975" y="2844225"/>
            <a:ext cx="1256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1950’s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81BFA0-86CD-BD43-9340-6B4E035430E8}"/>
              </a:ext>
            </a:extLst>
          </p:cNvPr>
          <p:cNvSpPr txBox="1"/>
          <p:nvPr/>
        </p:nvSpPr>
        <p:spPr>
          <a:xfrm>
            <a:off x="5083638" y="3581400"/>
            <a:ext cx="202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fear of invasion</a:t>
            </a:r>
          </a:p>
        </p:txBody>
      </p:sp>
    </p:spTree>
    <p:extLst>
      <p:ext uri="{BB962C8B-B14F-4D97-AF65-F5344CB8AC3E}">
        <p14:creationId xmlns:p14="http://schemas.microsoft.com/office/powerpoint/2010/main" val="2737672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1AD8CCD-6B24-D947-BD53-FC39B87B1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114" y="0"/>
            <a:ext cx="4593772" cy="680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961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37FADC95-0743-A740-920E-1C9305FDE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3119" y="0"/>
            <a:ext cx="45457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709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C24287B7-4E6D-EF4A-97C1-21C825C23D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491" y="0"/>
            <a:ext cx="45970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831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39DBD898-98DB-1E4C-85F3-A0E2F48CC8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9091" y="0"/>
            <a:ext cx="46538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339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955D04-F46D-C842-B50A-8E1E8BCDA003}"/>
              </a:ext>
            </a:extLst>
          </p:cNvPr>
          <p:cNvSpPr txBox="1"/>
          <p:nvPr/>
        </p:nvSpPr>
        <p:spPr>
          <a:xfrm>
            <a:off x="5467975" y="2844225"/>
            <a:ext cx="1256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1960’s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D5827D-6AFD-AE43-A201-4CB52574EDEB}"/>
              </a:ext>
            </a:extLst>
          </p:cNvPr>
          <p:cNvSpPr txBox="1"/>
          <p:nvPr/>
        </p:nvSpPr>
        <p:spPr>
          <a:xfrm>
            <a:off x="4452151" y="3537857"/>
            <a:ext cx="328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race to space and the future </a:t>
            </a:r>
          </a:p>
        </p:txBody>
      </p:sp>
    </p:spTree>
    <p:extLst>
      <p:ext uri="{BB962C8B-B14F-4D97-AF65-F5344CB8AC3E}">
        <p14:creationId xmlns:p14="http://schemas.microsoft.com/office/powerpoint/2010/main" val="2057182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8A19F29-32B9-6443-9097-BAA0A8FCB5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6656" y="223157"/>
            <a:ext cx="8458688" cy="6411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378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8D35CA8A-FE03-3C4E-BBB2-42F8F2A96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815" y="17690"/>
            <a:ext cx="4518370" cy="6840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02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54EF5389-A63D-6C41-B221-9AA33FBE1A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4398" y="342900"/>
            <a:ext cx="7983204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2657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C9FE41AA-0923-EA4E-9077-5603B9B50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7971" y="113805"/>
            <a:ext cx="4376057" cy="663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6430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955D04-F46D-C842-B50A-8E1E8BCDA003}"/>
              </a:ext>
            </a:extLst>
          </p:cNvPr>
          <p:cNvSpPr txBox="1"/>
          <p:nvPr/>
        </p:nvSpPr>
        <p:spPr>
          <a:xfrm>
            <a:off x="5467975" y="2844225"/>
            <a:ext cx="1256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1970’s</a:t>
            </a:r>
          </a:p>
        </p:txBody>
      </p:sp>
    </p:spTree>
    <p:extLst>
      <p:ext uri="{BB962C8B-B14F-4D97-AF65-F5344CB8AC3E}">
        <p14:creationId xmlns:p14="http://schemas.microsoft.com/office/powerpoint/2010/main" val="27528924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63F3BF6-54E4-3845-BBDE-FE88CC69E5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2657" y="-78349"/>
            <a:ext cx="4506686" cy="6850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4528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1B2E2BA-822D-E742-A776-3A96CE7F84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6007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161D0220-A9A5-E74E-BDCD-69676BD41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400" y="692150"/>
            <a:ext cx="7315200" cy="547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9278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lanet in space&#10;&#10;Description automatically generated with low confidence">
            <a:extLst>
              <a:ext uri="{FF2B5EF4-FFF2-40B4-BE49-F238E27FC236}">
                <a16:creationId xmlns:a16="http://schemas.microsoft.com/office/drawing/2014/main" id="{3C1D1B3D-5E19-2C4B-AA7B-4AC34B00D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6400" y="206828"/>
            <a:ext cx="3759200" cy="5638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ABED59-E45C-6C4D-B23B-60C1702C2F6B}"/>
              </a:ext>
            </a:extLst>
          </p:cNvPr>
          <p:cNvSpPr txBox="1"/>
          <p:nvPr/>
        </p:nvSpPr>
        <p:spPr>
          <a:xfrm>
            <a:off x="1976667" y="6161315"/>
            <a:ext cx="8238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Many contemporary movies and TV shows are using classic designs in their promotion</a:t>
            </a:r>
          </a:p>
        </p:txBody>
      </p:sp>
    </p:spTree>
    <p:extLst>
      <p:ext uri="{BB962C8B-B14F-4D97-AF65-F5344CB8AC3E}">
        <p14:creationId xmlns:p14="http://schemas.microsoft.com/office/powerpoint/2010/main" val="26297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955D04-F46D-C842-B50A-8E1E8BCDA003}"/>
              </a:ext>
            </a:extLst>
          </p:cNvPr>
          <p:cNvSpPr txBox="1"/>
          <p:nvPr/>
        </p:nvSpPr>
        <p:spPr>
          <a:xfrm>
            <a:off x="5467975" y="2844225"/>
            <a:ext cx="1256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1980’s</a:t>
            </a:r>
          </a:p>
        </p:txBody>
      </p:sp>
    </p:spTree>
    <p:extLst>
      <p:ext uri="{BB962C8B-B14F-4D97-AF65-F5344CB8AC3E}">
        <p14:creationId xmlns:p14="http://schemas.microsoft.com/office/powerpoint/2010/main" val="26170947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A5DA4CB-3E8F-F346-8F1E-AF7C456B1F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100" y="42553"/>
            <a:ext cx="4495800" cy="6772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564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805A7BE9-8F49-F347-B8C7-2A854ADEFD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521" y="0"/>
            <a:ext cx="90489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9995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on a stage&#10;&#10;Description automatically generated with low confidence">
            <a:extLst>
              <a:ext uri="{FF2B5EF4-FFF2-40B4-BE49-F238E27FC236}">
                <a16:creationId xmlns:a16="http://schemas.microsoft.com/office/drawing/2014/main" id="{C2BB4F8D-BF31-5C47-A82F-E7C4F26606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0128" y="221985"/>
            <a:ext cx="4691743" cy="6414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6306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955D04-F46D-C842-B50A-8E1E8BCDA003}"/>
              </a:ext>
            </a:extLst>
          </p:cNvPr>
          <p:cNvSpPr txBox="1"/>
          <p:nvPr/>
        </p:nvSpPr>
        <p:spPr>
          <a:xfrm>
            <a:off x="5467978" y="2644170"/>
            <a:ext cx="1256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1990’s</a:t>
            </a:r>
          </a:p>
        </p:txBody>
      </p:sp>
    </p:spTree>
    <p:extLst>
      <p:ext uri="{BB962C8B-B14F-4D97-AF65-F5344CB8AC3E}">
        <p14:creationId xmlns:p14="http://schemas.microsoft.com/office/powerpoint/2010/main" val="14793383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12547FA2-DF0A-7F46-87F8-5E5AE7813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0780" y="1132001"/>
            <a:ext cx="3117922" cy="4746171"/>
          </a:xfrm>
          <a:prstGeom prst="rect">
            <a:avLst/>
          </a:prstGeom>
        </p:spPr>
      </p:pic>
      <p:pic>
        <p:nvPicPr>
          <p:cNvPr id="7" name="Picture 6" descr="A picture containing text, person, posing&#10;&#10;Description automatically generated">
            <a:extLst>
              <a:ext uri="{FF2B5EF4-FFF2-40B4-BE49-F238E27FC236}">
                <a16:creationId xmlns:a16="http://schemas.microsoft.com/office/drawing/2014/main" id="{C79CB404-ECDD-D54D-ACBF-E457154EB1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1639" y="1055912"/>
            <a:ext cx="3299581" cy="489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5912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12C78E8-A583-DA4C-91E7-18675F62BA52}"/>
              </a:ext>
            </a:extLst>
          </p:cNvPr>
          <p:cNvSpPr txBox="1"/>
          <p:nvPr/>
        </p:nvSpPr>
        <p:spPr>
          <a:xfrm>
            <a:off x="4253508" y="2844225"/>
            <a:ext cx="36849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Reimagining the past</a:t>
            </a:r>
          </a:p>
        </p:txBody>
      </p:sp>
    </p:spTree>
    <p:extLst>
      <p:ext uri="{BB962C8B-B14F-4D97-AF65-F5344CB8AC3E}">
        <p14:creationId xmlns:p14="http://schemas.microsoft.com/office/powerpoint/2010/main" val="4160422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3970276B-C5CD-2242-A0A8-4E428234E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2757" y="1047750"/>
            <a:ext cx="3175000" cy="4762500"/>
          </a:xfrm>
          <a:prstGeom prst="rect">
            <a:avLst/>
          </a:prstGeom>
        </p:spPr>
      </p:pic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65521A50-AC66-1541-8932-156F5B7F0D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1459" y="1047750"/>
            <a:ext cx="3397784" cy="4762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320972-2F49-5541-9062-2D124E9CCC41}"/>
              </a:ext>
            </a:extLst>
          </p:cNvPr>
          <p:cNvSpPr txBox="1"/>
          <p:nvPr/>
        </p:nvSpPr>
        <p:spPr>
          <a:xfrm>
            <a:off x="2480619" y="6085114"/>
            <a:ext cx="7230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There is a current trend to redesign movie posters with a contemporary feel</a:t>
            </a:r>
          </a:p>
        </p:txBody>
      </p:sp>
    </p:spTree>
    <p:extLst>
      <p:ext uri="{BB962C8B-B14F-4D97-AF65-F5344CB8AC3E}">
        <p14:creationId xmlns:p14="http://schemas.microsoft.com/office/powerpoint/2010/main" val="31360676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BA631DA8-1CEB-2C49-A9C9-00341D210C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9633" y="870294"/>
            <a:ext cx="3656128" cy="4867038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3840946E-5277-7D4D-987D-DB17093164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870294"/>
            <a:ext cx="3247512" cy="48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6895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earing sunglasses&#10;&#10;Description automatically generated with low confidence">
            <a:extLst>
              <a:ext uri="{FF2B5EF4-FFF2-40B4-BE49-F238E27FC236}">
                <a16:creationId xmlns:a16="http://schemas.microsoft.com/office/drawing/2014/main" id="{D7865C7F-B4D9-EB47-AE0B-7CC31A0036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542" y="752405"/>
            <a:ext cx="7293429" cy="5353190"/>
          </a:xfrm>
          <a:prstGeom prst="rect">
            <a:avLst/>
          </a:prstGeom>
        </p:spPr>
      </p:pic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61F2859-24F5-AA4E-91CD-99D966CE9C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971" y="621684"/>
            <a:ext cx="3970472" cy="561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4697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1A318675-3B2E-1D43-96B2-16A48503EA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919" y="533400"/>
            <a:ext cx="7656162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917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BF2D9270-9BB3-734B-B7AB-4C32E4B2BB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4953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499C2EC-14F8-9642-BD86-95350CC25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6642" y="525054"/>
            <a:ext cx="8218716" cy="5807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3536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lack, dark&#10;&#10;Description automatically generated">
            <a:extLst>
              <a:ext uri="{FF2B5EF4-FFF2-40B4-BE49-F238E27FC236}">
                <a16:creationId xmlns:a16="http://schemas.microsoft.com/office/drawing/2014/main" id="{A62B234D-FF52-014C-8E85-627EA40076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7971" y="146957"/>
            <a:ext cx="4376057" cy="6564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099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50C88F-F2D5-F848-A037-921CBFC20EA8}"/>
              </a:ext>
            </a:extLst>
          </p:cNvPr>
          <p:cNvSpPr txBox="1"/>
          <p:nvPr/>
        </p:nvSpPr>
        <p:spPr>
          <a:xfrm>
            <a:off x="2629890" y="3059668"/>
            <a:ext cx="6932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screenrant.com</a:t>
            </a:r>
            <a:r>
              <a:rPr lang="en-US" dirty="0">
                <a:hlinkClick r:id="rId2"/>
              </a:rPr>
              <a:t>/sci-fi-movies-every-decade-change-define-how/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C120DF-38FA-3441-98D1-40FD1825E0ED}"/>
              </a:ext>
            </a:extLst>
          </p:cNvPr>
          <p:cNvSpPr txBox="1"/>
          <p:nvPr/>
        </p:nvSpPr>
        <p:spPr>
          <a:xfrm>
            <a:off x="2269438" y="2690336"/>
            <a:ext cx="7653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Further reading on the history of Sci-Fi movies and posters through the decades</a:t>
            </a:r>
          </a:p>
        </p:txBody>
      </p:sp>
      <p:sp>
        <p:nvSpPr>
          <p:cNvPr id="4" name="TextBox 3">
            <a:hlinkClick r:id="rId3"/>
            <a:extLst>
              <a:ext uri="{FF2B5EF4-FFF2-40B4-BE49-F238E27FC236}">
                <a16:creationId xmlns:a16="http://schemas.microsoft.com/office/drawing/2014/main" id="{A22BC207-A3B7-BE49-824D-A7A71A646653}"/>
              </a:ext>
            </a:extLst>
          </p:cNvPr>
          <p:cNvSpPr txBox="1"/>
          <p:nvPr/>
        </p:nvSpPr>
        <p:spPr>
          <a:xfrm>
            <a:off x="1736984" y="3613666"/>
            <a:ext cx="8718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3"/>
              </a:rPr>
              <a:t>https://99designs.co.uk/blog/creative-inspiration/the-evolution-of-the-sci-fi-movie-poster/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129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118</Words>
  <Application>Microsoft Macintosh PowerPoint</Application>
  <PresentationFormat>Widescreen</PresentationFormat>
  <Paragraphs>21</Paragraphs>
  <Slides>33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15</cp:revision>
  <dcterms:created xsi:type="dcterms:W3CDTF">2021-03-12T11:09:46Z</dcterms:created>
  <dcterms:modified xsi:type="dcterms:W3CDTF">2021-03-16T18:13:19Z</dcterms:modified>
</cp:coreProperties>
</file>