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02/02/2014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endParaRPr lang="en-GB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sinema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Odeon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yng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Nghaerdydd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Aberdâr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ffrindiau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siopa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mam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car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Sadwrn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15212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sglodion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Chwaraeais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ces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amser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gwych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ffrindiau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en-GB" sz="14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Naddo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‘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Blue Peter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’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ddiflas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4941168"/>
            <a:ext cx="1512168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Gwelais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‘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Sponge Bob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’,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ddoniol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3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636912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Nofiais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I swam</a:t>
            </a:r>
          </a:p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Yfais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I drank</a:t>
            </a:r>
          </a:p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Gwelais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I saw</a:t>
            </a:r>
          </a:p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I had</a:t>
            </a:r>
          </a:p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Prynais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I bought</a:t>
            </a:r>
            <a:endParaRPr lang="en-GB" sz="1200" i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420888"/>
            <a:ext cx="432048" cy="410344"/>
          </a:xfrm>
          <a:prstGeom prst="star5">
            <a:avLst>
              <a:gd name="adj" fmla="val 15928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wnest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788024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5882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oedd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welaist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teledu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4932040" y="3789040"/>
            <a:ext cx="1584176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Welaist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‘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Blue Peter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’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Beth</a:t>
            </a:r>
          </a:p>
          <a:p>
            <a:pPr algn="ctr"/>
            <a:r>
              <a:rPr lang="en-GB" sz="1500" u="sng" dirty="0" err="1" smtClean="0">
                <a:solidFill>
                  <a:schemeClr val="tx1"/>
                </a:solidFill>
                <a:latin typeface="Comic Sans MS" pitchFamily="66" charset="0"/>
              </a:rPr>
              <a:t>chwaraeaist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?</a:t>
            </a:r>
            <a:endParaRPr lang="en-GB" sz="15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57301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58924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740352" y="4509120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93" name="Picture 69" descr="C:\Users\daviee5\AppData\Local\Microsoft\Windows\Temporary Internet Files\Content.IE5\CCSCU2M3\MP9004065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57422" y="0"/>
            <a:ext cx="1386578" cy="692696"/>
          </a:xfrm>
          <a:prstGeom prst="rect">
            <a:avLst/>
          </a:prstGeom>
          <a:noFill/>
        </p:spPr>
      </p:pic>
      <p:pic>
        <p:nvPicPr>
          <p:cNvPr id="1026" name="Picture 2" descr="C:\Users\daviee5\AppData\Local\Microsoft\Windows\Temporary Internet Files\Content.IE5\Q3FF0LC0\MP9003992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6093296"/>
            <a:ext cx="2088232" cy="764704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VLPGA22F\MP90042432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6111875"/>
            <a:ext cx="1331640" cy="746125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137MIUFX\MP90040061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767507" cy="1277763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VLPGA22F\MP90044246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44408" y="2564904"/>
            <a:ext cx="899592" cy="1700808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137MIUFX\MP90044244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708920"/>
            <a:ext cx="768019" cy="1368152"/>
          </a:xfrm>
          <a:prstGeom prst="rect">
            <a:avLst/>
          </a:prstGeom>
          <a:noFill/>
        </p:spPr>
      </p:pic>
      <p:pic>
        <p:nvPicPr>
          <p:cNvPr id="1031" name="Picture 7" descr="C:\Users\daviee5\AppData\Local\Microsoft\Windows\Temporary Internet Files\Content.IE5\Q3FF0LC0\MP91021703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0"/>
            <a:ext cx="2016224" cy="6926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1822</TotalTime>
  <Words>168</Words>
  <Application>Microsoft Office PowerPoint</Application>
  <PresentationFormat>On-screen Show (4:3)</PresentationFormat>
  <Paragraphs>28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96</cp:revision>
  <dcterms:created xsi:type="dcterms:W3CDTF">2013-08-31T15:45:17Z</dcterms:created>
  <dcterms:modified xsi:type="dcterms:W3CDTF">2014-02-02T12:16:22Z</dcterms:modified>
</cp:coreProperties>
</file>