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322BBF-A49B-4E10-56E6-37E58BDDF241}" v="235" dt="2025-10-18T21:46:59.204"/>
    <p1510:client id="{B3F81104-19CE-9FDF-F395-2EC80119E3E1}" v="853" dt="2025-10-19T22:08:38.7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onne Cole (2420171)" userId="S::2420171@student.uwtsd.ac.uk::e79c6731-39e4-4fd4-b2be-2b965b61b9d1" providerId="AD" clId="Web-{82322BBF-A49B-4E10-56E6-37E58BDDF241}"/>
    <pc:docChg chg="modSld sldOrd">
      <pc:chgData name="Tionne Cole (2420171)" userId="S::2420171@student.uwtsd.ac.uk::e79c6731-39e4-4fd4-b2be-2b965b61b9d1" providerId="AD" clId="Web-{82322BBF-A49B-4E10-56E6-37E58BDDF241}" dt="2025-10-18T21:46:59.204" v="230" actId="20577"/>
      <pc:docMkLst>
        <pc:docMk/>
      </pc:docMkLst>
      <pc:sldChg chg="modSp">
        <pc:chgData name="Tionne Cole (2420171)" userId="S::2420171@student.uwtsd.ac.uk::e79c6731-39e4-4fd4-b2be-2b965b61b9d1" providerId="AD" clId="Web-{82322BBF-A49B-4E10-56E6-37E58BDDF241}" dt="2025-10-18T20:31:08.472" v="16" actId="20577"/>
        <pc:sldMkLst>
          <pc:docMk/>
          <pc:sldMk cId="109857222" sldId="256"/>
        </pc:sldMkLst>
        <pc:spChg chg="mod">
          <ac:chgData name="Tionne Cole (2420171)" userId="S::2420171@student.uwtsd.ac.uk::e79c6731-39e4-4fd4-b2be-2b965b61b9d1" providerId="AD" clId="Web-{82322BBF-A49B-4E10-56E6-37E58BDDF241}" dt="2025-10-18T20:31:08.472" v="1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ord">
        <pc:chgData name="Tionne Cole (2420171)" userId="S::2420171@student.uwtsd.ac.uk::e79c6731-39e4-4fd4-b2be-2b965b61b9d1" providerId="AD" clId="Web-{82322BBF-A49B-4E10-56E6-37E58BDDF241}" dt="2025-10-18T20:31:30.116" v="17"/>
        <pc:sldMkLst>
          <pc:docMk/>
          <pc:sldMk cId="2511671556" sldId="257"/>
        </pc:sldMkLst>
      </pc:sldChg>
      <pc:sldChg chg="modSp">
        <pc:chgData name="Tionne Cole (2420171)" userId="S::2420171@student.uwtsd.ac.uk::e79c6731-39e4-4fd4-b2be-2b965b61b9d1" providerId="AD" clId="Web-{82322BBF-A49B-4E10-56E6-37E58BDDF241}" dt="2025-10-18T21:03:52.395" v="186" actId="20577"/>
        <pc:sldMkLst>
          <pc:docMk/>
          <pc:sldMk cId="3409416827" sldId="259"/>
        </pc:sldMkLst>
        <pc:spChg chg="mod">
          <ac:chgData name="Tionne Cole (2420171)" userId="S::2420171@student.uwtsd.ac.uk::e79c6731-39e4-4fd4-b2be-2b965b61b9d1" providerId="AD" clId="Web-{82322BBF-A49B-4E10-56E6-37E58BDDF241}" dt="2025-10-18T21:03:52.395" v="186" actId="20577"/>
          <ac:spMkLst>
            <pc:docMk/>
            <pc:sldMk cId="3409416827" sldId="259"/>
            <ac:spMk id="3" creationId="{94E76613-E05A-7329-A86E-A7ADC4A1D294}"/>
          </ac:spMkLst>
        </pc:spChg>
      </pc:sldChg>
      <pc:sldChg chg="modSp">
        <pc:chgData name="Tionne Cole (2420171)" userId="S::2420171@student.uwtsd.ac.uk::e79c6731-39e4-4fd4-b2be-2b965b61b9d1" providerId="AD" clId="Web-{82322BBF-A49B-4E10-56E6-37E58BDDF241}" dt="2025-10-18T21:46:59.204" v="230" actId="20577"/>
        <pc:sldMkLst>
          <pc:docMk/>
          <pc:sldMk cId="1707928373" sldId="260"/>
        </pc:sldMkLst>
        <pc:spChg chg="mod">
          <ac:chgData name="Tionne Cole (2420171)" userId="S::2420171@student.uwtsd.ac.uk::e79c6731-39e4-4fd4-b2be-2b965b61b9d1" providerId="AD" clId="Web-{82322BBF-A49B-4E10-56E6-37E58BDDF241}" dt="2025-10-18T21:46:59.204" v="230" actId="20577"/>
          <ac:spMkLst>
            <pc:docMk/>
            <pc:sldMk cId="1707928373" sldId="260"/>
            <ac:spMk id="3" creationId="{960F6226-CA95-FF55-6611-ABDBF2C54286}"/>
          </ac:spMkLst>
        </pc:spChg>
      </pc:sldChg>
      <pc:sldChg chg="modSp">
        <pc:chgData name="Tionne Cole (2420171)" userId="S::2420171@student.uwtsd.ac.uk::e79c6731-39e4-4fd4-b2be-2b965b61b9d1" providerId="AD" clId="Web-{82322BBF-A49B-4E10-56E6-37E58BDDF241}" dt="2025-10-18T20:31:43.180" v="21" actId="20577"/>
        <pc:sldMkLst>
          <pc:docMk/>
          <pc:sldMk cId="4025801225" sldId="263"/>
        </pc:sldMkLst>
        <pc:spChg chg="mod">
          <ac:chgData name="Tionne Cole (2420171)" userId="S::2420171@student.uwtsd.ac.uk::e79c6731-39e4-4fd4-b2be-2b965b61b9d1" providerId="AD" clId="Web-{82322BBF-A49B-4E10-56E6-37E58BDDF241}" dt="2025-10-18T20:31:43.180" v="21" actId="20577"/>
          <ac:spMkLst>
            <pc:docMk/>
            <pc:sldMk cId="4025801225" sldId="263"/>
            <ac:spMk id="2" creationId="{33D31CED-364E-BCF1-9800-CB09FBD54570}"/>
          </ac:spMkLst>
        </pc:spChg>
      </pc:sldChg>
    </pc:docChg>
  </pc:docChgLst>
  <pc:docChgLst>
    <pc:chgData name="Tionne Cole (2420171)" userId="S::2420171@student.uwtsd.ac.uk::e79c6731-39e4-4fd4-b2be-2b965b61b9d1" providerId="AD" clId="Web-{B3F81104-19CE-9FDF-F395-2EC80119E3E1}"/>
    <pc:docChg chg="modSld">
      <pc:chgData name="Tionne Cole (2420171)" userId="S::2420171@student.uwtsd.ac.uk::e79c6731-39e4-4fd4-b2be-2b965b61b9d1" providerId="AD" clId="Web-{B3F81104-19CE-9FDF-F395-2EC80119E3E1}" dt="2025-10-19T22:08:38.749" v="849" actId="20577"/>
      <pc:docMkLst>
        <pc:docMk/>
      </pc:docMkLst>
      <pc:sldChg chg="modSp">
        <pc:chgData name="Tionne Cole (2420171)" userId="S::2420171@student.uwtsd.ac.uk::e79c6731-39e4-4fd4-b2be-2b965b61b9d1" providerId="AD" clId="Web-{B3F81104-19CE-9FDF-F395-2EC80119E3E1}" dt="2025-10-19T21:43:33.331" v="504" actId="20577"/>
        <pc:sldMkLst>
          <pc:docMk/>
          <pc:sldMk cId="2653001671" sldId="258"/>
        </pc:sldMkLst>
        <pc:spChg chg="mod">
          <ac:chgData name="Tionne Cole (2420171)" userId="S::2420171@student.uwtsd.ac.uk::e79c6731-39e4-4fd4-b2be-2b965b61b9d1" providerId="AD" clId="Web-{B3F81104-19CE-9FDF-F395-2EC80119E3E1}" dt="2025-10-19T21:43:33.331" v="504" actId="20577"/>
          <ac:spMkLst>
            <pc:docMk/>
            <pc:sldMk cId="2653001671" sldId="258"/>
            <ac:spMk id="3" creationId="{183CA685-0A6C-836F-0474-1AE4FEC52C98}"/>
          </ac:spMkLst>
        </pc:spChg>
      </pc:sldChg>
      <pc:sldChg chg="modSp">
        <pc:chgData name="Tionne Cole (2420171)" userId="S::2420171@student.uwtsd.ac.uk::e79c6731-39e4-4fd4-b2be-2b965b61b9d1" providerId="AD" clId="Web-{B3F81104-19CE-9FDF-F395-2EC80119E3E1}" dt="2025-10-19T21:46:44.063" v="550" actId="20577"/>
        <pc:sldMkLst>
          <pc:docMk/>
          <pc:sldMk cId="3409416827" sldId="259"/>
        </pc:sldMkLst>
        <pc:spChg chg="mod">
          <ac:chgData name="Tionne Cole (2420171)" userId="S::2420171@student.uwtsd.ac.uk::e79c6731-39e4-4fd4-b2be-2b965b61b9d1" providerId="AD" clId="Web-{B3F81104-19CE-9FDF-F395-2EC80119E3E1}" dt="2025-10-19T21:46:44.063" v="550" actId="20577"/>
          <ac:spMkLst>
            <pc:docMk/>
            <pc:sldMk cId="3409416827" sldId="259"/>
            <ac:spMk id="3" creationId="{94E76613-E05A-7329-A86E-A7ADC4A1D294}"/>
          </ac:spMkLst>
        </pc:spChg>
      </pc:sldChg>
      <pc:sldChg chg="modSp">
        <pc:chgData name="Tionne Cole (2420171)" userId="S::2420171@student.uwtsd.ac.uk::e79c6731-39e4-4fd4-b2be-2b965b61b9d1" providerId="AD" clId="Web-{B3F81104-19CE-9FDF-F395-2EC80119E3E1}" dt="2025-10-19T21:56:26.360" v="603" actId="20577"/>
        <pc:sldMkLst>
          <pc:docMk/>
          <pc:sldMk cId="1707928373" sldId="260"/>
        </pc:sldMkLst>
        <pc:spChg chg="mod">
          <ac:chgData name="Tionne Cole (2420171)" userId="S::2420171@student.uwtsd.ac.uk::e79c6731-39e4-4fd4-b2be-2b965b61b9d1" providerId="AD" clId="Web-{B3F81104-19CE-9FDF-F395-2EC80119E3E1}" dt="2025-10-19T21:56:26.360" v="603" actId="20577"/>
          <ac:spMkLst>
            <pc:docMk/>
            <pc:sldMk cId="1707928373" sldId="260"/>
            <ac:spMk id="3" creationId="{960F6226-CA95-FF55-6611-ABDBF2C54286}"/>
          </ac:spMkLst>
        </pc:spChg>
      </pc:sldChg>
      <pc:sldChg chg="modSp">
        <pc:chgData name="Tionne Cole (2420171)" userId="S::2420171@student.uwtsd.ac.uk::e79c6731-39e4-4fd4-b2be-2b965b61b9d1" providerId="AD" clId="Web-{B3F81104-19CE-9FDF-F395-2EC80119E3E1}" dt="2025-10-19T21:20:42.348" v="216" actId="20577"/>
        <pc:sldMkLst>
          <pc:docMk/>
          <pc:sldMk cId="1339825133" sldId="261"/>
        </pc:sldMkLst>
        <pc:spChg chg="mod">
          <ac:chgData name="Tionne Cole (2420171)" userId="S::2420171@student.uwtsd.ac.uk::e79c6731-39e4-4fd4-b2be-2b965b61b9d1" providerId="AD" clId="Web-{B3F81104-19CE-9FDF-F395-2EC80119E3E1}" dt="2025-10-19T21:20:42.348" v="216" actId="20577"/>
          <ac:spMkLst>
            <pc:docMk/>
            <pc:sldMk cId="1339825133" sldId="261"/>
            <ac:spMk id="3" creationId="{8EB3938A-CAF6-95C5-32B9-A96FE70B0D75}"/>
          </ac:spMkLst>
        </pc:spChg>
      </pc:sldChg>
      <pc:sldChg chg="modSp">
        <pc:chgData name="Tionne Cole (2420171)" userId="S::2420171@student.uwtsd.ac.uk::e79c6731-39e4-4fd4-b2be-2b965b61b9d1" providerId="AD" clId="Web-{B3F81104-19CE-9FDF-F395-2EC80119E3E1}" dt="2025-10-19T22:05:36.912" v="798" actId="20577"/>
        <pc:sldMkLst>
          <pc:docMk/>
          <pc:sldMk cId="3702777906" sldId="262"/>
        </pc:sldMkLst>
        <pc:spChg chg="mod">
          <ac:chgData name="Tionne Cole (2420171)" userId="S::2420171@student.uwtsd.ac.uk::e79c6731-39e4-4fd4-b2be-2b965b61b9d1" providerId="AD" clId="Web-{B3F81104-19CE-9FDF-F395-2EC80119E3E1}" dt="2025-10-19T21:29:45.496" v="413" actId="20577"/>
          <ac:spMkLst>
            <pc:docMk/>
            <pc:sldMk cId="3702777906" sldId="262"/>
            <ac:spMk id="2" creationId="{8C4A00E6-B738-E36D-6D2C-0BE4338E13A9}"/>
          </ac:spMkLst>
        </pc:spChg>
        <pc:spChg chg="mod">
          <ac:chgData name="Tionne Cole (2420171)" userId="S::2420171@student.uwtsd.ac.uk::e79c6731-39e4-4fd4-b2be-2b965b61b9d1" providerId="AD" clId="Web-{B3F81104-19CE-9FDF-F395-2EC80119E3E1}" dt="2025-10-19T22:05:36.912" v="798" actId="20577"/>
          <ac:spMkLst>
            <pc:docMk/>
            <pc:sldMk cId="3702777906" sldId="262"/>
            <ac:spMk id="3" creationId="{4BEFA621-A726-45CD-3B71-893665EB7CEB}"/>
          </ac:spMkLst>
        </pc:spChg>
      </pc:sldChg>
      <pc:sldChg chg="modSp">
        <pc:chgData name="Tionne Cole (2420171)" userId="S::2420171@student.uwtsd.ac.uk::e79c6731-39e4-4fd4-b2be-2b965b61b9d1" providerId="AD" clId="Web-{B3F81104-19CE-9FDF-F395-2EC80119E3E1}" dt="2025-10-19T22:08:38.749" v="849" actId="20577"/>
        <pc:sldMkLst>
          <pc:docMk/>
          <pc:sldMk cId="4025801225" sldId="263"/>
        </pc:sldMkLst>
        <pc:spChg chg="mod">
          <ac:chgData name="Tionne Cole (2420171)" userId="S::2420171@student.uwtsd.ac.uk::e79c6731-39e4-4fd4-b2be-2b965b61b9d1" providerId="AD" clId="Web-{B3F81104-19CE-9FDF-F395-2EC80119E3E1}" dt="2025-10-19T22:08:38.749" v="849" actId="20577"/>
          <ac:spMkLst>
            <pc:docMk/>
            <pc:sldMk cId="4025801225" sldId="263"/>
            <ac:spMk id="3" creationId="{A8DE6DDF-0354-3B91-8431-6DF4A7EB517A}"/>
          </ac:spMkLst>
        </pc:spChg>
      </pc:sldChg>
    </pc:docChg>
  </pc:docChgLst>
  <pc:docChgLst>
    <pc:chgData name="Tionne Cole (2420171)" userId="S::2420171@student.uwtsd.ac.uk::e79c6731-39e4-4fd4-b2be-2b965b61b9d1" providerId="AD" clId="Web-{E2C0D12A-621B-2271-879A-01A5E178BC1E}"/>
    <pc:docChg chg="addSld modSld">
      <pc:chgData name="Tionne Cole (2420171)" userId="S::2420171@student.uwtsd.ac.uk::e79c6731-39e4-4fd4-b2be-2b965b61b9d1" providerId="AD" clId="Web-{E2C0D12A-621B-2271-879A-01A5E178BC1E}" dt="2025-10-15T19:56:33.192" v="544" actId="20577"/>
      <pc:docMkLst>
        <pc:docMk/>
      </pc:docMkLst>
      <pc:sldChg chg="modSp">
        <pc:chgData name="Tionne Cole (2420171)" userId="S::2420171@student.uwtsd.ac.uk::e79c6731-39e4-4fd4-b2be-2b965b61b9d1" providerId="AD" clId="Web-{E2C0D12A-621B-2271-879A-01A5E178BC1E}" dt="2025-10-15T18:55:28.841" v="25" actId="20577"/>
        <pc:sldMkLst>
          <pc:docMk/>
          <pc:sldMk cId="2511671556" sldId="257"/>
        </pc:sldMkLst>
        <pc:spChg chg="mod">
          <ac:chgData name="Tionne Cole (2420171)" userId="S::2420171@student.uwtsd.ac.uk::e79c6731-39e4-4fd4-b2be-2b965b61b9d1" providerId="AD" clId="Web-{E2C0D12A-621B-2271-879A-01A5E178BC1E}" dt="2025-10-15T18:55:28.841" v="25" actId="20577"/>
          <ac:spMkLst>
            <pc:docMk/>
            <pc:sldMk cId="2511671556" sldId="257"/>
            <ac:spMk id="3" creationId="{579BDC5D-9197-6D31-7E52-3114C8C34704}"/>
          </ac:spMkLst>
        </pc:spChg>
      </pc:sldChg>
      <pc:sldChg chg="modSp">
        <pc:chgData name="Tionne Cole (2420171)" userId="S::2420171@student.uwtsd.ac.uk::e79c6731-39e4-4fd4-b2be-2b965b61b9d1" providerId="AD" clId="Web-{E2C0D12A-621B-2271-879A-01A5E178BC1E}" dt="2025-10-15T19:56:33.192" v="544" actId="20577"/>
        <pc:sldMkLst>
          <pc:docMk/>
          <pc:sldMk cId="2653001671" sldId="258"/>
        </pc:sldMkLst>
        <pc:spChg chg="mod">
          <ac:chgData name="Tionne Cole (2420171)" userId="S::2420171@student.uwtsd.ac.uk::e79c6731-39e4-4fd4-b2be-2b965b61b9d1" providerId="AD" clId="Web-{E2C0D12A-621B-2271-879A-01A5E178BC1E}" dt="2025-10-15T18:43:17.720" v="6" actId="20577"/>
          <ac:spMkLst>
            <pc:docMk/>
            <pc:sldMk cId="2653001671" sldId="258"/>
            <ac:spMk id="2" creationId="{A3E82E7F-C86F-9D96-4D7F-9E94362B2A44}"/>
          </ac:spMkLst>
        </pc:spChg>
        <pc:spChg chg="mod">
          <ac:chgData name="Tionne Cole (2420171)" userId="S::2420171@student.uwtsd.ac.uk::e79c6731-39e4-4fd4-b2be-2b965b61b9d1" providerId="AD" clId="Web-{E2C0D12A-621B-2271-879A-01A5E178BC1E}" dt="2025-10-15T19:56:33.192" v="544" actId="20577"/>
          <ac:spMkLst>
            <pc:docMk/>
            <pc:sldMk cId="2653001671" sldId="258"/>
            <ac:spMk id="3" creationId="{183CA685-0A6C-836F-0474-1AE4FEC52C98}"/>
          </ac:spMkLst>
        </pc:spChg>
      </pc:sldChg>
      <pc:sldChg chg="modSp new">
        <pc:chgData name="Tionne Cole (2420171)" userId="S::2420171@student.uwtsd.ac.uk::e79c6731-39e4-4fd4-b2be-2b965b61b9d1" providerId="AD" clId="Web-{E2C0D12A-621B-2271-879A-01A5E178BC1E}" dt="2025-10-15T19:48:32.524" v="405" actId="20577"/>
        <pc:sldMkLst>
          <pc:docMk/>
          <pc:sldMk cId="3409416827" sldId="259"/>
        </pc:sldMkLst>
        <pc:spChg chg="mod">
          <ac:chgData name="Tionne Cole (2420171)" userId="S::2420171@student.uwtsd.ac.uk::e79c6731-39e4-4fd4-b2be-2b965b61b9d1" providerId="AD" clId="Web-{E2C0D12A-621B-2271-879A-01A5E178BC1E}" dt="2025-10-15T18:56:28.857" v="40" actId="20577"/>
          <ac:spMkLst>
            <pc:docMk/>
            <pc:sldMk cId="3409416827" sldId="259"/>
            <ac:spMk id="2" creationId="{64131B47-67BE-59DC-E83C-7AB82F4AF514}"/>
          </ac:spMkLst>
        </pc:spChg>
        <pc:spChg chg="mod">
          <ac:chgData name="Tionne Cole (2420171)" userId="S::2420171@student.uwtsd.ac.uk::e79c6731-39e4-4fd4-b2be-2b965b61b9d1" providerId="AD" clId="Web-{E2C0D12A-621B-2271-879A-01A5E178BC1E}" dt="2025-10-15T19:48:32.524" v="405" actId="20577"/>
          <ac:spMkLst>
            <pc:docMk/>
            <pc:sldMk cId="3409416827" sldId="259"/>
            <ac:spMk id="3" creationId="{94E76613-E05A-7329-A86E-A7ADC4A1D294}"/>
          </ac:spMkLst>
        </pc:spChg>
      </pc:sldChg>
      <pc:sldChg chg="modSp new">
        <pc:chgData name="Tionne Cole (2420171)" userId="S::2420171@student.uwtsd.ac.uk::e79c6731-39e4-4fd4-b2be-2b965b61b9d1" providerId="AD" clId="Web-{E2C0D12A-621B-2271-879A-01A5E178BC1E}" dt="2025-10-15T18:57:04.248" v="62" actId="20577"/>
        <pc:sldMkLst>
          <pc:docMk/>
          <pc:sldMk cId="1707928373" sldId="260"/>
        </pc:sldMkLst>
        <pc:spChg chg="mod">
          <ac:chgData name="Tionne Cole (2420171)" userId="S::2420171@student.uwtsd.ac.uk::e79c6731-39e4-4fd4-b2be-2b965b61b9d1" providerId="AD" clId="Web-{E2C0D12A-621B-2271-879A-01A5E178BC1E}" dt="2025-10-15T18:57:04.248" v="62" actId="20577"/>
          <ac:spMkLst>
            <pc:docMk/>
            <pc:sldMk cId="1707928373" sldId="260"/>
            <ac:spMk id="2" creationId="{9E8CFCC5-F696-E002-D6EB-5F7B9D947C7B}"/>
          </ac:spMkLst>
        </pc:spChg>
      </pc:sldChg>
      <pc:sldChg chg="modSp new">
        <pc:chgData name="Tionne Cole (2420171)" userId="S::2420171@student.uwtsd.ac.uk::e79c6731-39e4-4fd4-b2be-2b965b61b9d1" providerId="AD" clId="Web-{E2C0D12A-621B-2271-879A-01A5E178BC1E}" dt="2025-10-15T18:57:49.077" v="78" actId="20577"/>
        <pc:sldMkLst>
          <pc:docMk/>
          <pc:sldMk cId="1339825133" sldId="261"/>
        </pc:sldMkLst>
        <pc:spChg chg="mod">
          <ac:chgData name="Tionne Cole (2420171)" userId="S::2420171@student.uwtsd.ac.uk::e79c6731-39e4-4fd4-b2be-2b965b61b9d1" providerId="AD" clId="Web-{E2C0D12A-621B-2271-879A-01A5E178BC1E}" dt="2025-10-15T18:57:49.077" v="78" actId="20577"/>
          <ac:spMkLst>
            <pc:docMk/>
            <pc:sldMk cId="1339825133" sldId="261"/>
            <ac:spMk id="2" creationId="{F36C32DF-12E8-F3A5-4EBD-DD4722C9DA2B}"/>
          </ac:spMkLst>
        </pc:spChg>
      </pc:sldChg>
      <pc:sldChg chg="modSp new">
        <pc:chgData name="Tionne Cole (2420171)" userId="S::2420171@student.uwtsd.ac.uk::e79c6731-39e4-4fd4-b2be-2b965b61b9d1" providerId="AD" clId="Web-{E2C0D12A-621B-2271-879A-01A5E178BC1E}" dt="2025-10-15T19:08:09.579" v="149" actId="20577"/>
        <pc:sldMkLst>
          <pc:docMk/>
          <pc:sldMk cId="3702777906" sldId="262"/>
        </pc:sldMkLst>
        <pc:spChg chg="mod">
          <ac:chgData name="Tionne Cole (2420171)" userId="S::2420171@student.uwtsd.ac.uk::e79c6731-39e4-4fd4-b2be-2b965b61b9d1" providerId="AD" clId="Web-{E2C0D12A-621B-2271-879A-01A5E178BC1E}" dt="2025-10-15T18:58:34.765" v="85" actId="20577"/>
          <ac:spMkLst>
            <pc:docMk/>
            <pc:sldMk cId="3702777906" sldId="262"/>
            <ac:spMk id="2" creationId="{8C4A00E6-B738-E36D-6D2C-0BE4338E13A9}"/>
          </ac:spMkLst>
        </pc:spChg>
        <pc:spChg chg="mod">
          <ac:chgData name="Tionne Cole (2420171)" userId="S::2420171@student.uwtsd.ac.uk::e79c6731-39e4-4fd4-b2be-2b965b61b9d1" providerId="AD" clId="Web-{E2C0D12A-621B-2271-879A-01A5E178BC1E}" dt="2025-10-15T19:08:09.579" v="149" actId="20577"/>
          <ac:spMkLst>
            <pc:docMk/>
            <pc:sldMk cId="3702777906" sldId="262"/>
            <ac:spMk id="3" creationId="{4BEFA621-A726-45CD-3B71-893665EB7CEB}"/>
          </ac:spMkLst>
        </pc:spChg>
      </pc:sldChg>
    </pc:docChg>
  </pc:docChgLst>
  <pc:docChgLst>
    <pc:chgData name="Tionne Cole (2420171)" userId="S::2420171@student.uwtsd.ac.uk::e79c6731-39e4-4fd4-b2be-2b965b61b9d1" providerId="AD" clId="Web-{1F2B0651-8508-4E47-5CC3-1B11BCCAEB32}"/>
    <pc:docChg chg="addSld modSld addMainMaster delMainMaster">
      <pc:chgData name="Tionne Cole (2420171)" userId="S::2420171@student.uwtsd.ac.uk::e79c6731-39e4-4fd4-b2be-2b965b61b9d1" providerId="AD" clId="Web-{1F2B0651-8508-4E47-5CC3-1B11BCCAEB32}" dt="2025-10-14T20:46:36.353" v="363" actId="20577"/>
      <pc:docMkLst>
        <pc:docMk/>
      </pc:docMkLst>
      <pc:sldChg chg="addSp delSp modSp mod setBg modClrScheme chgLayout">
        <pc:chgData name="Tionne Cole (2420171)" userId="S::2420171@student.uwtsd.ac.uk::e79c6731-39e4-4fd4-b2be-2b965b61b9d1" providerId="AD" clId="Web-{1F2B0651-8508-4E47-5CC3-1B11BCCAEB32}" dt="2025-10-14T13:30:58.047" v="154"/>
        <pc:sldMkLst>
          <pc:docMk/>
          <pc:sldMk cId="109857222" sldId="256"/>
        </pc:sldMkLst>
        <pc:spChg chg="mod">
          <ac:chgData name="Tionne Cole (2420171)" userId="S::2420171@student.uwtsd.ac.uk::e79c6731-39e4-4fd4-b2be-2b965b61b9d1" providerId="AD" clId="Web-{1F2B0651-8508-4E47-5CC3-1B11BCCAEB32}" dt="2025-10-14T13:30:58.047" v="154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Tionne Cole (2420171)" userId="S::2420171@student.uwtsd.ac.uk::e79c6731-39e4-4fd4-b2be-2b965b61b9d1" providerId="AD" clId="Web-{1F2B0651-8508-4E47-5CC3-1B11BCCAEB32}" dt="2025-10-14T13:30:58.047" v="154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Tionne Cole (2420171)" userId="S::2420171@student.uwtsd.ac.uk::e79c6731-39e4-4fd4-b2be-2b965b61b9d1" providerId="AD" clId="Web-{1F2B0651-8508-4E47-5CC3-1B11BCCAEB32}" dt="2025-10-14T13:30:58.047" v="154"/>
          <ac:spMkLst>
            <pc:docMk/>
            <pc:sldMk cId="109857222" sldId="256"/>
            <ac:spMk id="53" creationId="{D8D85657-6A77-4466-887F-EE948B9CD2B2}"/>
          </ac:spMkLst>
        </pc:spChg>
        <pc:spChg chg="add">
          <ac:chgData name="Tionne Cole (2420171)" userId="S::2420171@student.uwtsd.ac.uk::e79c6731-39e4-4fd4-b2be-2b965b61b9d1" providerId="AD" clId="Web-{1F2B0651-8508-4E47-5CC3-1B11BCCAEB32}" dt="2025-10-14T13:30:58.047" v="154"/>
          <ac:spMkLst>
            <pc:docMk/>
            <pc:sldMk cId="109857222" sldId="256"/>
            <ac:spMk id="67" creationId="{DC05F582-AA63-4A8C-915E-66057E4BEEA9}"/>
          </ac:spMkLst>
        </pc:spChg>
        <pc:grpChg chg="add">
          <ac:chgData name="Tionne Cole (2420171)" userId="S::2420171@student.uwtsd.ac.uk::e79c6731-39e4-4fd4-b2be-2b965b61b9d1" providerId="AD" clId="Web-{1F2B0651-8508-4E47-5CC3-1B11BCCAEB32}" dt="2025-10-14T13:30:58.047" v="154"/>
          <ac:grpSpMkLst>
            <pc:docMk/>
            <pc:sldMk cId="109857222" sldId="256"/>
            <ac:grpSpMk id="44" creationId="{67416F32-9D98-4340-82E8-E90CE00AD2AC}"/>
          </ac:grpSpMkLst>
        </pc:grpChg>
        <pc:picChg chg="add mod">
          <ac:chgData name="Tionne Cole (2420171)" userId="S::2420171@student.uwtsd.ac.uk::e79c6731-39e4-4fd4-b2be-2b965b61b9d1" providerId="AD" clId="Web-{1F2B0651-8508-4E47-5CC3-1B11BCCAEB32}" dt="2025-10-14T13:30:58.047" v="154"/>
          <ac:picMkLst>
            <pc:docMk/>
            <pc:sldMk cId="109857222" sldId="256"/>
            <ac:picMk id="39" creationId="{D7827B39-E3EC-EDBA-0D43-110089408CE1}"/>
          </ac:picMkLst>
        </pc:picChg>
      </pc:sldChg>
      <pc:sldChg chg="modSp new">
        <pc:chgData name="Tionne Cole (2420171)" userId="S::2420171@student.uwtsd.ac.uk::e79c6731-39e4-4fd4-b2be-2b965b61b9d1" providerId="AD" clId="Web-{1F2B0651-8508-4E47-5CC3-1B11BCCAEB32}" dt="2025-10-14T19:55:42.220" v="348" actId="20577"/>
        <pc:sldMkLst>
          <pc:docMk/>
          <pc:sldMk cId="2511671556" sldId="257"/>
        </pc:sldMkLst>
        <pc:spChg chg="mod">
          <ac:chgData name="Tionne Cole (2420171)" userId="S::2420171@student.uwtsd.ac.uk::e79c6731-39e4-4fd4-b2be-2b965b61b9d1" providerId="AD" clId="Web-{1F2B0651-8508-4E47-5CC3-1B11BCCAEB32}" dt="2025-10-14T13:31:38.627" v="164" actId="20577"/>
          <ac:spMkLst>
            <pc:docMk/>
            <pc:sldMk cId="2511671556" sldId="257"/>
            <ac:spMk id="2" creationId="{1599116A-8F6B-ED69-A6C6-51348B02E240}"/>
          </ac:spMkLst>
        </pc:spChg>
        <pc:spChg chg="mod">
          <ac:chgData name="Tionne Cole (2420171)" userId="S::2420171@student.uwtsd.ac.uk::e79c6731-39e4-4fd4-b2be-2b965b61b9d1" providerId="AD" clId="Web-{1F2B0651-8508-4E47-5CC3-1B11BCCAEB32}" dt="2025-10-14T19:55:42.220" v="348" actId="20577"/>
          <ac:spMkLst>
            <pc:docMk/>
            <pc:sldMk cId="2511671556" sldId="257"/>
            <ac:spMk id="3" creationId="{579BDC5D-9197-6D31-7E52-3114C8C34704}"/>
          </ac:spMkLst>
        </pc:spChg>
      </pc:sldChg>
      <pc:sldChg chg="modSp new">
        <pc:chgData name="Tionne Cole (2420171)" userId="S::2420171@student.uwtsd.ac.uk::e79c6731-39e4-4fd4-b2be-2b965b61b9d1" providerId="AD" clId="Web-{1F2B0651-8508-4E47-5CC3-1B11BCCAEB32}" dt="2025-10-14T20:46:36.353" v="363" actId="20577"/>
        <pc:sldMkLst>
          <pc:docMk/>
          <pc:sldMk cId="2653001671" sldId="258"/>
        </pc:sldMkLst>
        <pc:spChg chg="mod">
          <ac:chgData name="Tionne Cole (2420171)" userId="S::2420171@student.uwtsd.ac.uk::e79c6731-39e4-4fd4-b2be-2b965b61b9d1" providerId="AD" clId="Web-{1F2B0651-8508-4E47-5CC3-1B11BCCAEB32}" dt="2025-10-14T20:46:36.353" v="363" actId="20577"/>
          <ac:spMkLst>
            <pc:docMk/>
            <pc:sldMk cId="2653001671" sldId="258"/>
            <ac:spMk id="2" creationId="{A3E82E7F-C86F-9D96-4D7F-9E94362B2A44}"/>
          </ac:spMkLst>
        </pc:spChg>
      </pc:sldChg>
      <pc:sldMasterChg chg="add del addSldLayout delSldLayout">
        <pc:chgData name="Tionne Cole (2420171)" userId="S::2420171@student.uwtsd.ac.uk::e79c6731-39e4-4fd4-b2be-2b965b61b9d1" providerId="AD" clId="Web-{1F2B0651-8508-4E47-5CC3-1B11BCCAEB32}" dt="2025-10-14T13:24:19.896" v="4"/>
        <pc:sldMasterMkLst>
          <pc:docMk/>
          <pc:sldMasterMk cId="1557639990" sldId="2147483734"/>
        </pc:sldMasterMkLst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1496890023" sldId="2147483723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3398693714" sldId="2147483724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2210024944" sldId="2147483725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159872892" sldId="2147483726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4190694973" sldId="2147483727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3978194096" sldId="2147483728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1233890987" sldId="2147483729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2546398803" sldId="2147483730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3743758303" sldId="2147483731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1060248897" sldId="2147483732"/>
          </pc:sldLayoutMkLst>
        </pc:sldLayoutChg>
        <pc:sldLayoutChg chg="add del">
          <pc:chgData name="Tionne Cole (2420171)" userId="S::2420171@student.uwtsd.ac.uk::e79c6731-39e4-4fd4-b2be-2b965b61b9d1" providerId="AD" clId="Web-{1F2B0651-8508-4E47-5CC3-1B11BCCAEB32}" dt="2025-10-14T13:24:19.896" v="4"/>
          <pc:sldLayoutMkLst>
            <pc:docMk/>
            <pc:sldMasterMk cId="1557639990" sldId="2147483734"/>
            <pc:sldLayoutMk cId="1964012517" sldId="2147483733"/>
          </pc:sldLayoutMkLst>
        </pc:sldLayoutChg>
      </pc:sldMasterChg>
    </pc:docChg>
  </pc:docChgLst>
  <pc:docChgLst>
    <pc:chgData name="Tionne Cole (2420171)" userId="e79c6731-39e4-4fd4-b2be-2b965b61b9d1" providerId="ADAL" clId="{118401B3-D8E0-4E21-9BA4-92A060E32F2A}"/>
    <pc:docChg chg="addSld modSld">
      <pc:chgData name="Tionne Cole (2420171)" userId="e79c6731-39e4-4fd4-b2be-2b965b61b9d1" providerId="ADAL" clId="{118401B3-D8E0-4E21-9BA4-92A060E32F2A}" dt="2025-10-17T11:02:37.020" v="5" actId="115"/>
      <pc:docMkLst>
        <pc:docMk/>
      </pc:docMkLst>
      <pc:sldChg chg="modSp new mod">
        <pc:chgData name="Tionne Cole (2420171)" userId="e79c6731-39e4-4fd4-b2be-2b965b61b9d1" providerId="ADAL" clId="{118401B3-D8E0-4E21-9BA4-92A060E32F2A}" dt="2025-10-17T11:02:37.020" v="5" actId="115"/>
        <pc:sldMkLst>
          <pc:docMk/>
          <pc:sldMk cId="4025801225" sldId="263"/>
        </pc:sldMkLst>
        <pc:spChg chg="mod">
          <ac:chgData name="Tionne Cole (2420171)" userId="e79c6731-39e4-4fd4-b2be-2b965b61b9d1" providerId="ADAL" clId="{118401B3-D8E0-4E21-9BA4-92A060E32F2A}" dt="2025-10-17T11:02:37.020" v="5" actId="115"/>
          <ac:spMkLst>
            <pc:docMk/>
            <pc:sldMk cId="4025801225" sldId="263"/>
            <ac:spMk id="2" creationId="{33D31CED-364E-BCF1-9800-CB09FBD5457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98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758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248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01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89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194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693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024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7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694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9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10/19/2025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5576399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23" r:id="rId5"/>
    <p:sldLayoutId id="2147483728" r:id="rId6"/>
    <p:sldLayoutId id="2147483724" r:id="rId7"/>
    <p:sldLayoutId id="2147483725" r:id="rId8"/>
    <p:sldLayoutId id="2147483726" r:id="rId9"/>
    <p:sldLayoutId id="2147483727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6315" y="540000"/>
            <a:ext cx="4554821" cy="2186096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6000"/>
          </a:p>
        </p:txBody>
      </p:sp>
      <p:pic>
        <p:nvPicPr>
          <p:cNvPr id="39" name="Picture 38" descr="Neon laser lights aligned to form a triangle">
            <a:extLst>
              <a:ext uri="{FF2B5EF4-FFF2-40B4-BE49-F238E27FC236}">
                <a16:creationId xmlns:a16="http://schemas.microsoft.com/office/drawing/2014/main" id="{D7827B39-E3EC-EDBA-0D43-110089408C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59" r="20908"/>
          <a:stretch>
            <a:fillRect/>
          </a:stretch>
        </p:blipFill>
        <p:spPr>
          <a:xfrm>
            <a:off x="20" y="10"/>
            <a:ext cx="6444556" cy="685799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04063" y="2947121"/>
            <a:ext cx="4537073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69875">
              <a:buFont typeface="Arial" panose="020B0604020202020204" pitchFamily="34" charset="0"/>
              <a:buChar char="•"/>
            </a:pPr>
            <a:r>
              <a:rPr lang="en-US" sz="1800" spc="50" dirty="0"/>
              <a:t>Tionne </a:t>
            </a:r>
            <a:r>
              <a:rPr lang="en-US" sz="1800" spc="50" dirty="0" err="1"/>
              <a:t>cole</a:t>
            </a:r>
            <a:endParaRPr lang="en-US" sz="1800" spc="50"/>
          </a:p>
          <a:p>
            <a:pPr indent="-269875">
              <a:buFont typeface="Arial" panose="020B0604020202020204" pitchFamily="34" charset="0"/>
              <a:buChar char="•"/>
            </a:pPr>
            <a:r>
              <a:rPr lang="en-US" sz="1800" spc="50" dirty="0"/>
              <a:t>Student number= 2420171</a:t>
            </a:r>
          </a:p>
          <a:p>
            <a:pPr indent="-269875">
              <a:buFont typeface="Arial" panose="020B0604020202020204" pitchFamily="34" charset="0"/>
              <a:buChar char="•"/>
            </a:pPr>
            <a:r>
              <a:rPr lang="en-US" sz="1800" spc="50" dirty="0"/>
              <a:t>Module code= LCHS4009</a:t>
            </a:r>
          </a:p>
          <a:p>
            <a:pPr indent="-269875">
              <a:buFont typeface="Arial" panose="020B0604020202020204" pitchFamily="34" charset="0"/>
              <a:buChar char="•"/>
            </a:pPr>
            <a:r>
              <a:rPr lang="en-US" sz="1800" spc="50" dirty="0"/>
              <a:t>Module= Professional Development within health and social care</a:t>
            </a:r>
          </a:p>
          <a:p>
            <a:pPr indent="-269875">
              <a:buFont typeface="Arial" panose="020B0604020202020204" pitchFamily="34" charset="0"/>
              <a:buChar char="•"/>
            </a:pPr>
            <a:r>
              <a:rPr lang="en-US" sz="1800" spc="50" dirty="0"/>
              <a:t>Lecturer= Farah Islam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31CED-364E-BCF1-9800-CB09FBD54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Aim?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E6DDF-0354-3B91-8431-6DF4A7EB5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US" dirty="0"/>
              <a:t>My Aim is to get a good grade on my Uni work</a:t>
            </a:r>
          </a:p>
          <a:p>
            <a:pPr marL="269875" indent="-269875"/>
            <a:r>
              <a:rPr lang="en-US" dirty="0"/>
              <a:t>Develop E- portfolio.</a:t>
            </a:r>
          </a:p>
          <a:p>
            <a:pPr marL="269875" indent="-269875"/>
            <a:r>
              <a:rPr lang="en-US" dirty="0"/>
              <a:t>Build a professional Network</a:t>
            </a:r>
          </a:p>
          <a:p>
            <a:pPr marL="269875" indent="-269875"/>
            <a:r>
              <a:rPr lang="en-US" dirty="0"/>
              <a:t>The </a:t>
            </a:r>
            <a:r>
              <a:rPr lang="en-US"/>
              <a:t>aim is to become a Pediatric</a:t>
            </a:r>
            <a:r>
              <a:rPr lang="en-US" dirty="0"/>
              <a:t> Nurse </a:t>
            </a:r>
          </a:p>
          <a:p>
            <a:pPr marL="269875" indent="-26987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801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9116A-8F6B-ED69-A6C6-51348B02E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SWOT?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BDC5D-9197-6D31-7E52-3114C8C347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GB" dirty="0"/>
              <a:t>SWOT Analysis is a strategic planning tools used to identify a company's or project's internal strengths and weaknesses, as well as external Opportunities and Threats. </a:t>
            </a:r>
          </a:p>
          <a:p>
            <a:pPr marL="269875" indent="-269875"/>
            <a:r>
              <a:rPr lang="en-GB" dirty="0"/>
              <a:t>S= Strengths</a:t>
            </a:r>
          </a:p>
          <a:p>
            <a:pPr marL="269875" indent="-269875"/>
            <a:r>
              <a:rPr lang="en-GB" dirty="0"/>
              <a:t>W= Weaknesses</a:t>
            </a:r>
          </a:p>
          <a:p>
            <a:pPr marL="269875" indent="-269875"/>
            <a:r>
              <a:rPr lang="en-GB" dirty="0"/>
              <a:t>O= Opportunities</a:t>
            </a:r>
          </a:p>
          <a:p>
            <a:pPr marL="269875" indent="-269875"/>
            <a:r>
              <a:rPr lang="en-GB" dirty="0"/>
              <a:t>T= Threats</a:t>
            </a:r>
          </a:p>
          <a:p>
            <a:pPr marL="269875" indent="-269875"/>
            <a:endParaRPr lang="en-GB" dirty="0"/>
          </a:p>
          <a:p>
            <a:pPr marL="269875" indent="-269875"/>
            <a:r>
              <a:rPr lang="en-GB" dirty="0"/>
              <a:t>(</a:t>
            </a:r>
            <a:r>
              <a:rPr lang="en-GB" dirty="0" err="1"/>
              <a:t>Changder</a:t>
            </a:r>
            <a:r>
              <a:rPr lang="en-GB" dirty="0"/>
              <a:t>, 2024)</a:t>
            </a:r>
          </a:p>
          <a:p>
            <a:pPr marL="269875" indent="-269875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671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2E7F-C86F-9D96-4D7F-9E94362B2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my Strengths? 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CA685-0A6C-836F-0474-1AE4FEC52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GB" dirty="0"/>
              <a:t>Strong Academic Foundation: I am currently building a core understanding of key theories, for example John Bowlby. Policies example Care Act 2014 Legislation. My Knowledge is current and directly from academic sources. </a:t>
            </a:r>
          </a:p>
          <a:p>
            <a:pPr marL="269875" indent="-269875"/>
            <a:r>
              <a:rPr lang="en-GB" dirty="0"/>
              <a:t>Developing </a:t>
            </a:r>
            <a:r>
              <a:rPr lang="en-GB" dirty="0" err="1"/>
              <a:t>Citical</a:t>
            </a:r>
            <a:r>
              <a:rPr lang="en-GB" dirty="0"/>
              <a:t> Analysis: My degree is training me to think critically, evaluate, evidence, and write structured reports.</a:t>
            </a:r>
          </a:p>
          <a:p>
            <a:pPr marL="269875" indent="-269875"/>
            <a:r>
              <a:rPr lang="en-GB" dirty="0"/>
              <a:t>Time and </a:t>
            </a:r>
            <a:r>
              <a:rPr lang="en-GB" dirty="0" err="1"/>
              <a:t>Flexibilty</a:t>
            </a:r>
            <a:r>
              <a:rPr lang="en-GB" dirty="0"/>
              <a:t>: Ican explore different ways to know how to become a Paediatric Nurse. Bowlby, (2005)</a:t>
            </a:r>
          </a:p>
        </p:txBody>
      </p:sp>
    </p:spTree>
    <p:extLst>
      <p:ext uri="{BB962C8B-B14F-4D97-AF65-F5344CB8AC3E}">
        <p14:creationId xmlns:p14="http://schemas.microsoft.com/office/powerpoint/2010/main" val="2653001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31B47-67BE-59DC-E83C-7AB82F4AF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my Weakness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76613-E05A-7329-A86E-A7ADC4A1D2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Wating to do Everything myself= I'm used to doing things on my own but now I'm learning to trust team progresses more.</a:t>
            </a:r>
          </a:p>
          <a:p>
            <a:pPr marL="0" indent="0">
              <a:buNone/>
            </a:pPr>
            <a:r>
              <a:rPr lang="en-GB" dirty="0"/>
              <a:t>Public speaking/ Presentations= Speaking in a large group makes me anxious but going into a small group would maximined my fear's . Jaber, (2021).</a:t>
            </a:r>
          </a:p>
        </p:txBody>
      </p:sp>
    </p:spTree>
    <p:extLst>
      <p:ext uri="{BB962C8B-B14F-4D97-AF65-F5344CB8AC3E}">
        <p14:creationId xmlns:p14="http://schemas.microsoft.com/office/powerpoint/2010/main" val="3409416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CFCC5-F696-E002-D6EB-5F7B9D94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my Opportunities?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F6226-CA95-FF55-6611-ABDBF2C54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GB" dirty="0"/>
              <a:t>Personal Development= I can have time to Volunteer to gain more experience.</a:t>
            </a:r>
          </a:p>
          <a:p>
            <a:pPr marL="269875" indent="-269875"/>
            <a:r>
              <a:rPr lang="en-GB" dirty="0"/>
              <a:t>Apprenticeship pathway= Up on Graduation which will combine salary while gaining a professional qualifications</a:t>
            </a:r>
          </a:p>
          <a:p>
            <a:pPr marL="269875" indent="-269875"/>
            <a:r>
              <a:rPr lang="en-GB" dirty="0"/>
              <a:t>Career adviser= They can help me to apply for jobs.</a:t>
            </a:r>
          </a:p>
          <a:p>
            <a:pPr marL="269875" indent="-269875"/>
            <a:r>
              <a:rPr lang="en-GB" dirty="0"/>
              <a:t>University event= Good for networking and learning. </a:t>
            </a:r>
            <a:r>
              <a:rPr lang="en-GB"/>
              <a:t>William, 2024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928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C32DF-12E8-F3A5-4EBD-DD4722C9D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my Threats?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3938A-CAF6-95C5-32B9-A96FE70B0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69875" indent="-269875"/>
            <a:r>
              <a:rPr lang="en-GB" dirty="0"/>
              <a:t>High Competition and Limited Positions=  Doing this job can be very competitive with so many people after the job, it can also be challenging to cope with.</a:t>
            </a:r>
          </a:p>
          <a:p>
            <a:pPr marL="269875" indent="-269875"/>
            <a:r>
              <a:rPr lang="en-GB" dirty="0"/>
              <a:t>Workplace stress and burnout= Being a Paediatric nurse can be overwhelming with all the work it  also can be emotionally draining with coping with terminal sick children.</a:t>
            </a:r>
          </a:p>
          <a:p>
            <a:pPr marL="269875" indent="-269875"/>
            <a:r>
              <a:rPr lang="en-GB" dirty="0"/>
              <a:t>Funding and cost of living pressure= Stress can impact my studies by forcing me to drop out.</a:t>
            </a:r>
          </a:p>
        </p:txBody>
      </p:sp>
    </p:spTree>
    <p:extLst>
      <p:ext uri="{BB962C8B-B14F-4D97-AF65-F5344CB8AC3E}">
        <p14:creationId xmlns:p14="http://schemas.microsoft.com/office/powerpoint/2010/main" val="1339825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A00E6-B738-E36D-6D2C-0BE4338E1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FA621-A726-45CD-3B71-893665EB7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err="1"/>
              <a:t>Changber</a:t>
            </a:r>
            <a:r>
              <a:rPr lang="en-GB" dirty="0"/>
              <a:t>, N. (2024) SWOT Analysis; England; </a:t>
            </a:r>
            <a:r>
              <a:rPr lang="en-GB" err="1"/>
              <a:t>Changder</a:t>
            </a:r>
            <a:r>
              <a:rPr lang="en-GB" dirty="0"/>
              <a:t> outline.</a:t>
            </a:r>
          </a:p>
          <a:p>
            <a:pPr marL="0" indent="0">
              <a:buNone/>
            </a:pPr>
            <a:r>
              <a:rPr lang="en-GB" dirty="0"/>
              <a:t>Bowlby. J. (2005) A secure Base; London; </a:t>
            </a:r>
            <a:r>
              <a:rPr lang="en-GB" dirty="0" err="1"/>
              <a:t>Routeldge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Jaber, A. R. (2021) Public speaking; America; Ali R. Jaber. </a:t>
            </a:r>
          </a:p>
          <a:p>
            <a:pPr marL="0" indent="0">
              <a:buNone/>
            </a:pPr>
            <a:r>
              <a:rPr lang="en-GB" dirty="0"/>
              <a:t>William, D. (2024) Strategic Opportunities for </a:t>
            </a:r>
            <a:r>
              <a:rPr lang="en-GB" err="1"/>
              <a:t>Birdging</a:t>
            </a:r>
            <a:r>
              <a:rPr lang="en-GB" dirty="0"/>
              <a:t> the University-Employer Divide. America; </a:t>
            </a:r>
            <a:r>
              <a:rPr lang="en-GB" err="1"/>
              <a:t>igl</a:t>
            </a:r>
            <a:r>
              <a:rPr lang="en-GB" dirty="0"/>
              <a:t> IGI Global, publisher of Timely </a:t>
            </a:r>
            <a:r>
              <a:rPr lang="en-GB"/>
              <a:t>knowledge.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777906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GlowVTI</vt:lpstr>
      <vt:lpstr>PowerPoint Presentation</vt:lpstr>
      <vt:lpstr>The Aim?</vt:lpstr>
      <vt:lpstr>What is SWOT?</vt:lpstr>
      <vt:lpstr>What is my Strengths?  </vt:lpstr>
      <vt:lpstr>What is my Weakness ?</vt:lpstr>
      <vt:lpstr>What is my Opportunities?</vt:lpstr>
      <vt:lpstr>What is my Threats?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Tionne Cole (2420171)</cp:lastModifiedBy>
  <cp:revision>581</cp:revision>
  <dcterms:created xsi:type="dcterms:W3CDTF">2025-10-14T13:23:30Z</dcterms:created>
  <dcterms:modified xsi:type="dcterms:W3CDTF">2025-10-19T22:08:44Z</dcterms:modified>
</cp:coreProperties>
</file>