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autoCompressPictures="0">
  <p:sldMasterIdLst>
    <p:sldMasterId id="2147483659" r:id="rId1"/>
  </p:sldMasterIdLst>
  <p:notesMasterIdLst>
    <p:notesMasterId r:id="rId37"/>
  </p:notesMasterIdLst>
  <p:sldIdLst>
    <p:sldId id="289" r:id="rId2"/>
    <p:sldId id="290" r:id="rId3"/>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Lst>
  <p:sldSz cx="12192000" cy="6858000"/>
  <p:notesSz cx="6858000" cy="9144000"/>
  <p:embeddedFontLst>
    <p:embeddedFont>
      <p:font typeface="Corbel" panose="020B0503020204020204" pitchFamily="34" charset="0"/>
      <p:regular r:id="rId38"/>
      <p:bold r:id="rId39"/>
      <p:italic r:id="rId40"/>
      <p:boldItalic r:id="rId4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746"/>
  </p:normalViewPr>
  <p:slideViewPr>
    <p:cSldViewPr snapToGrid="0" snapToObjects="1">
      <p:cViewPr varScale="1">
        <p:scale>
          <a:sx n="92" d="100"/>
          <a:sy n="92" d="100"/>
        </p:scale>
        <p:origin x="78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2.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font" Target="fonts/font3.fntdata"/><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1.fntdata"/><Relationship Id="rId20" Type="http://schemas.openxmlformats.org/officeDocument/2006/relationships/slide" Target="slides/slide19.xml"/><Relationship Id="rId41"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3" name="Google Shape;93;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0" name="Google Shape;100;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5" name="Google Shape;105;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1" name="Google Shape;111;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6" name="Google Shape;116;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2" name="Google Shape;122;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27" name="Google Shape;127;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2" name="Google Shape;132;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7" name="Google Shape;137;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2" name="Google Shape;142;p1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7" name="Google Shape;147;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2" name="Google Shape;152;p1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7" name="Google Shape;157;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2" name="Google Shape;162;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7" name="Google Shape;167;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2" name="Google Shape;172;p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7" name="Google Shape;177;p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2" name="Google Shape;182;p1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7" name="Google Shape;187;p2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p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2" name="Google Shape;192;p2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p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7" name="Google Shape;197;p2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2" name="Google Shape;202;p2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p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7" name="Google Shape;207;p2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p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2" name="Google Shape;212;p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8" name="Google Shape;218;p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4" name="Google Shape;224;p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p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0" name="Google Shape;230;p2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p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5" name="Google Shape;235;p2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p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0" name="Google Shape;240;p3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
        <p:cNvGrpSpPr/>
        <p:nvPr/>
      </p:nvGrpSpPr>
      <p:grpSpPr>
        <a:xfrm>
          <a:off x="0" y="0"/>
          <a:ext cx="0" cy="0"/>
          <a:chOff x="0" y="0"/>
          <a:chExt cx="0" cy="0"/>
        </a:xfrm>
      </p:grpSpPr>
      <p:sp>
        <p:nvSpPr>
          <p:cNvPr id="244" name="Google Shape;244;p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5" name="Google Shape;245;p3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0" name="Google Shape;250;p3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3"/>
        <p:cNvGrpSpPr/>
        <p:nvPr/>
      </p:nvGrpSpPr>
      <p:grpSpPr>
        <a:xfrm>
          <a:off x="0" y="0"/>
          <a:ext cx="0" cy="0"/>
          <a:chOff x="0" y="0"/>
          <a:chExt cx="0" cy="0"/>
        </a:xfrm>
      </p:grpSpPr>
      <p:sp>
        <p:nvSpPr>
          <p:cNvPr id="254" name="Google Shape;254;p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5" name="Google Shape;255;p3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2"/>
        <p:cNvGrpSpPr/>
        <p:nvPr/>
      </p:nvGrpSpPr>
      <p:grpSpPr>
        <a:xfrm>
          <a:off x="0" y="0"/>
          <a:ext cx="0" cy="0"/>
          <a:chOff x="0" y="0"/>
          <a:chExt cx="0" cy="0"/>
        </a:xfrm>
      </p:grpSpPr>
      <p:sp>
        <p:nvSpPr>
          <p:cNvPr id="13" name="Google Shape;13;p2"/>
          <p:cNvSpPr/>
          <p:nvPr/>
        </p:nvSpPr>
        <p:spPr>
          <a:xfrm>
            <a:off x="231140" y="243840"/>
            <a:ext cx="11724640" cy="6377939"/>
          </a:xfrm>
          <a:prstGeom prst="rect">
            <a:avLst/>
          </a:prstGeom>
          <a:solidFill>
            <a:schemeClr val="accent1"/>
          </a:solidFill>
          <a:ln w="127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txBox="1">
            <a:spLocks noGrp="1"/>
          </p:cNvSpPr>
          <p:nvPr>
            <p:ph type="ctrTitle"/>
          </p:nvPr>
        </p:nvSpPr>
        <p:spPr>
          <a:xfrm>
            <a:off x="1109980" y="882376"/>
            <a:ext cx="9966960" cy="2926080"/>
          </a:xfrm>
          <a:prstGeom prst="rect">
            <a:avLst/>
          </a:prstGeom>
          <a:noFill/>
          <a:ln>
            <a:noFill/>
          </a:ln>
        </p:spPr>
        <p:txBody>
          <a:bodyPr spcFirstLastPara="1" wrap="square" lIns="91425" tIns="45700" rIns="91425" bIns="45700" anchor="b" anchorCtr="0"/>
          <a:lstStyle>
            <a:lvl1pPr lvl="0" algn="ctr">
              <a:lnSpc>
                <a:spcPct val="85000"/>
              </a:lnSpc>
              <a:spcBef>
                <a:spcPts val="0"/>
              </a:spcBef>
              <a:spcAft>
                <a:spcPts val="0"/>
              </a:spcAft>
              <a:buClr>
                <a:srgbClr val="FFFFFF"/>
              </a:buClr>
              <a:buSzPts val="7200"/>
              <a:buFont typeface="Corbel"/>
              <a:buNone/>
              <a:defRPr sz="7200" b="1" cap="none">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 name="Google Shape;15;p2"/>
          <p:cNvSpPr txBox="1">
            <a:spLocks noGrp="1"/>
          </p:cNvSpPr>
          <p:nvPr>
            <p:ph type="subTitle" idx="1"/>
          </p:nvPr>
        </p:nvSpPr>
        <p:spPr>
          <a:xfrm>
            <a:off x="1709530" y="3869634"/>
            <a:ext cx="8767860" cy="1388165"/>
          </a:xfrm>
          <a:prstGeom prst="rect">
            <a:avLst/>
          </a:prstGeom>
          <a:noFill/>
          <a:ln>
            <a:noFill/>
          </a:ln>
        </p:spPr>
        <p:txBody>
          <a:bodyPr spcFirstLastPara="1" wrap="square" lIns="91425" tIns="45700" rIns="91425" bIns="45700" anchor="t" anchorCtr="0"/>
          <a:lstStyle>
            <a:lvl1pPr lvl="0" algn="ctr">
              <a:lnSpc>
                <a:spcPct val="90000"/>
              </a:lnSpc>
              <a:spcBef>
                <a:spcPts val="1400"/>
              </a:spcBef>
              <a:spcAft>
                <a:spcPts val="0"/>
              </a:spcAft>
              <a:buSzPts val="1760"/>
              <a:buNone/>
              <a:defRPr sz="2200">
                <a:solidFill>
                  <a:srgbClr val="FFFFFF"/>
                </a:solidFill>
              </a:defRPr>
            </a:lvl1pPr>
            <a:lvl2pPr lvl="1" algn="ctr">
              <a:lnSpc>
                <a:spcPct val="90000"/>
              </a:lnSpc>
              <a:spcBef>
                <a:spcPts val="200"/>
              </a:spcBef>
              <a:spcAft>
                <a:spcPts val="0"/>
              </a:spcAft>
              <a:buSzPts val="1760"/>
              <a:buNone/>
              <a:defRPr sz="2200"/>
            </a:lvl2pPr>
            <a:lvl3pPr lvl="2" algn="ctr">
              <a:lnSpc>
                <a:spcPct val="90000"/>
              </a:lnSpc>
              <a:spcBef>
                <a:spcPts val="400"/>
              </a:spcBef>
              <a:spcAft>
                <a:spcPts val="0"/>
              </a:spcAft>
              <a:buSzPts val="1760"/>
              <a:buNone/>
              <a:defRPr sz="2200"/>
            </a:lvl3pPr>
            <a:lvl4pPr lvl="3" algn="ctr">
              <a:lnSpc>
                <a:spcPct val="90000"/>
              </a:lnSpc>
              <a:spcBef>
                <a:spcPts val="400"/>
              </a:spcBef>
              <a:spcAft>
                <a:spcPts val="0"/>
              </a:spcAft>
              <a:buSzPts val="1600"/>
              <a:buNone/>
              <a:defRPr sz="2000"/>
            </a:lvl4pPr>
            <a:lvl5pPr lvl="4" algn="ctr">
              <a:lnSpc>
                <a:spcPct val="90000"/>
              </a:lnSpc>
              <a:spcBef>
                <a:spcPts val="400"/>
              </a:spcBef>
              <a:spcAft>
                <a:spcPts val="0"/>
              </a:spcAft>
              <a:buSzPts val="1600"/>
              <a:buNone/>
              <a:defRPr sz="2000"/>
            </a:lvl5pPr>
            <a:lvl6pPr lvl="5" algn="ctr">
              <a:lnSpc>
                <a:spcPct val="90000"/>
              </a:lnSpc>
              <a:spcBef>
                <a:spcPts val="400"/>
              </a:spcBef>
              <a:spcAft>
                <a:spcPts val="0"/>
              </a:spcAft>
              <a:buSzPts val="1600"/>
              <a:buNone/>
              <a:defRPr sz="2000"/>
            </a:lvl6pPr>
            <a:lvl7pPr lvl="6" algn="ctr">
              <a:lnSpc>
                <a:spcPct val="90000"/>
              </a:lnSpc>
              <a:spcBef>
                <a:spcPts val="400"/>
              </a:spcBef>
              <a:spcAft>
                <a:spcPts val="0"/>
              </a:spcAft>
              <a:buSzPts val="1600"/>
              <a:buNone/>
              <a:defRPr sz="2000"/>
            </a:lvl7pPr>
            <a:lvl8pPr lvl="7" algn="ctr">
              <a:lnSpc>
                <a:spcPct val="90000"/>
              </a:lnSpc>
              <a:spcBef>
                <a:spcPts val="400"/>
              </a:spcBef>
              <a:spcAft>
                <a:spcPts val="0"/>
              </a:spcAft>
              <a:buSzPts val="1600"/>
              <a:buNone/>
              <a:defRPr sz="2000"/>
            </a:lvl8pPr>
            <a:lvl9pPr lvl="8" algn="ctr">
              <a:lnSpc>
                <a:spcPct val="90000"/>
              </a:lnSpc>
              <a:spcBef>
                <a:spcPts val="400"/>
              </a:spcBef>
              <a:spcAft>
                <a:spcPts val="400"/>
              </a:spcAft>
              <a:buSzPts val="1600"/>
              <a:buNone/>
              <a:defRPr sz="2000"/>
            </a:lvl9pPr>
          </a:lstStyle>
          <a:p>
            <a:endParaRPr/>
          </a:p>
        </p:txBody>
      </p:sp>
      <p:sp>
        <p:nvSpPr>
          <p:cNvPr id="16" name="Google Shape;16;p2"/>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2"/>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2"/>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b="0" i="0" u="none" strike="noStrike" cap="none">
                <a:solidFill>
                  <a:srgbClr val="FFFFFF"/>
                </a:solidFill>
                <a:latin typeface="Corbel"/>
                <a:ea typeface="Corbel"/>
                <a:cs typeface="Corbel"/>
                <a:sym typeface="Corbel"/>
              </a:defRPr>
            </a:lvl1pPr>
            <a:lvl2pPr marL="0" lvl="1" indent="0" algn="r">
              <a:spcBef>
                <a:spcPts val="0"/>
              </a:spcBef>
              <a:buNone/>
              <a:defRPr sz="1200" b="0" i="0" u="none" strike="noStrike" cap="none">
                <a:solidFill>
                  <a:srgbClr val="FFFFFF"/>
                </a:solidFill>
                <a:latin typeface="Corbel"/>
                <a:ea typeface="Corbel"/>
                <a:cs typeface="Corbel"/>
                <a:sym typeface="Corbel"/>
              </a:defRPr>
            </a:lvl2pPr>
            <a:lvl3pPr marL="0" lvl="2" indent="0" algn="r">
              <a:spcBef>
                <a:spcPts val="0"/>
              </a:spcBef>
              <a:buNone/>
              <a:defRPr sz="1200" b="0" i="0" u="none" strike="noStrike" cap="none">
                <a:solidFill>
                  <a:srgbClr val="FFFFFF"/>
                </a:solidFill>
                <a:latin typeface="Corbel"/>
                <a:ea typeface="Corbel"/>
                <a:cs typeface="Corbel"/>
                <a:sym typeface="Corbel"/>
              </a:defRPr>
            </a:lvl3pPr>
            <a:lvl4pPr marL="0" lvl="3" indent="0" algn="r">
              <a:spcBef>
                <a:spcPts val="0"/>
              </a:spcBef>
              <a:buNone/>
              <a:defRPr sz="1200" b="0" i="0" u="none" strike="noStrike" cap="none">
                <a:solidFill>
                  <a:srgbClr val="FFFFFF"/>
                </a:solidFill>
                <a:latin typeface="Corbel"/>
                <a:ea typeface="Corbel"/>
                <a:cs typeface="Corbel"/>
                <a:sym typeface="Corbel"/>
              </a:defRPr>
            </a:lvl4pPr>
            <a:lvl5pPr marL="0" lvl="4" indent="0" algn="r">
              <a:spcBef>
                <a:spcPts val="0"/>
              </a:spcBef>
              <a:buNone/>
              <a:defRPr sz="1200" b="0" i="0" u="none" strike="noStrike" cap="none">
                <a:solidFill>
                  <a:srgbClr val="FFFFFF"/>
                </a:solidFill>
                <a:latin typeface="Corbel"/>
                <a:ea typeface="Corbel"/>
                <a:cs typeface="Corbel"/>
                <a:sym typeface="Corbel"/>
              </a:defRPr>
            </a:lvl5pPr>
            <a:lvl6pPr marL="0" lvl="5" indent="0" algn="r">
              <a:spcBef>
                <a:spcPts val="0"/>
              </a:spcBef>
              <a:buNone/>
              <a:defRPr sz="1200" b="0" i="0" u="none" strike="noStrike" cap="none">
                <a:solidFill>
                  <a:srgbClr val="FFFFFF"/>
                </a:solidFill>
                <a:latin typeface="Corbel"/>
                <a:ea typeface="Corbel"/>
                <a:cs typeface="Corbel"/>
                <a:sym typeface="Corbel"/>
              </a:defRPr>
            </a:lvl6pPr>
            <a:lvl7pPr marL="0" lvl="6" indent="0" algn="r">
              <a:spcBef>
                <a:spcPts val="0"/>
              </a:spcBef>
              <a:buNone/>
              <a:defRPr sz="1200" b="0" i="0" u="none" strike="noStrike" cap="none">
                <a:solidFill>
                  <a:srgbClr val="FFFFFF"/>
                </a:solidFill>
                <a:latin typeface="Corbel"/>
                <a:ea typeface="Corbel"/>
                <a:cs typeface="Corbel"/>
                <a:sym typeface="Corbel"/>
              </a:defRPr>
            </a:lvl7pPr>
            <a:lvl8pPr marL="0" lvl="7" indent="0" algn="r">
              <a:spcBef>
                <a:spcPts val="0"/>
              </a:spcBef>
              <a:buNone/>
              <a:defRPr sz="1200" b="0" i="0" u="none" strike="noStrike" cap="none">
                <a:solidFill>
                  <a:srgbClr val="FFFFFF"/>
                </a:solidFill>
                <a:latin typeface="Corbel"/>
                <a:ea typeface="Corbel"/>
                <a:cs typeface="Corbel"/>
                <a:sym typeface="Corbel"/>
              </a:defRPr>
            </a:lvl8pPr>
            <a:lvl9pPr marL="0" lvl="8" indent="0" algn="r">
              <a:spcBef>
                <a:spcPts val="0"/>
              </a:spcBef>
              <a:buNone/>
              <a:defRPr sz="1200" b="0" i="0" u="none" strike="noStrike" cap="none">
                <a:solidFill>
                  <a:srgbClr val="FFFFFF"/>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cxnSp>
        <p:nvCxnSpPr>
          <p:cNvPr id="19" name="Google Shape;19;p2"/>
          <p:cNvCxnSpPr/>
          <p:nvPr/>
        </p:nvCxnSpPr>
        <p:spPr>
          <a:xfrm>
            <a:off x="1978660" y="3733800"/>
            <a:ext cx="8229601" cy="0"/>
          </a:xfrm>
          <a:prstGeom prst="straightConnector1">
            <a:avLst/>
          </a:prstGeom>
          <a:noFill/>
          <a:ln w="10000" cap="flat" cmpd="sng">
            <a:solidFill>
              <a:srgbClr val="FFFFFF"/>
            </a:solidFill>
            <a:prstDash val="solid"/>
            <a:round/>
            <a:headEnd type="none" w="sm" len="sm"/>
            <a:tailEnd type="none" w="sm" len="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3"/>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3"/>
          <p:cNvSpPr txBox="1">
            <a:spLocks noGrp="1"/>
          </p:cNvSpPr>
          <p:nvPr>
            <p:ph type="body" idx="1"/>
          </p:nvPr>
        </p:nvSpPr>
        <p:spPr>
          <a:xfrm>
            <a:off x="1143000" y="2057400"/>
            <a:ext cx="9872871" cy="4038600"/>
          </a:xfrm>
          <a:prstGeom prst="rect">
            <a:avLst/>
          </a:prstGeom>
          <a:noFill/>
          <a:ln>
            <a:noFill/>
          </a:ln>
        </p:spPr>
        <p:txBody>
          <a:bodyPr spcFirstLastPara="1" wrap="square" lIns="91425" tIns="45700" rIns="91425" bIns="45700" anchor="t" anchorCtr="0"/>
          <a:lstStyle>
            <a:lvl1pPr marL="457200" lvl="0" indent="-320040" algn="l">
              <a:lnSpc>
                <a:spcPct val="90000"/>
              </a:lnSpc>
              <a:spcBef>
                <a:spcPts val="1400"/>
              </a:spcBef>
              <a:spcAft>
                <a:spcPts val="0"/>
              </a:spcAft>
              <a:buSzPts val="1440"/>
              <a:buChar char="•"/>
              <a:defRPr/>
            </a:lvl1pPr>
            <a:lvl2pPr marL="914400" lvl="1" indent="-320040" algn="l">
              <a:lnSpc>
                <a:spcPct val="90000"/>
              </a:lnSpc>
              <a:spcBef>
                <a:spcPts val="200"/>
              </a:spcBef>
              <a:spcAft>
                <a:spcPts val="0"/>
              </a:spcAft>
              <a:buSzPts val="1440"/>
              <a:buChar char="•"/>
              <a:defRPr/>
            </a:lvl2pPr>
            <a:lvl3pPr marL="1371600" lvl="2" indent="-320039" algn="l">
              <a:lnSpc>
                <a:spcPct val="90000"/>
              </a:lnSpc>
              <a:spcBef>
                <a:spcPts val="400"/>
              </a:spcBef>
              <a:spcAft>
                <a:spcPts val="0"/>
              </a:spcAft>
              <a:buSzPts val="1440"/>
              <a:buChar char="•"/>
              <a:defRPr/>
            </a:lvl3pPr>
            <a:lvl4pPr marL="1828800" lvl="3" indent="-320039" algn="l">
              <a:lnSpc>
                <a:spcPct val="90000"/>
              </a:lnSpc>
              <a:spcBef>
                <a:spcPts val="400"/>
              </a:spcBef>
              <a:spcAft>
                <a:spcPts val="0"/>
              </a:spcAft>
              <a:buSzPts val="1440"/>
              <a:buChar char="•"/>
              <a:defRPr/>
            </a:lvl4pPr>
            <a:lvl5pPr marL="2286000" lvl="4" indent="-320039" algn="l">
              <a:lnSpc>
                <a:spcPct val="90000"/>
              </a:lnSpc>
              <a:spcBef>
                <a:spcPts val="400"/>
              </a:spcBef>
              <a:spcAft>
                <a:spcPts val="0"/>
              </a:spcAft>
              <a:buSzPts val="1440"/>
              <a:buChar char="•"/>
              <a:defRPr/>
            </a:lvl5pPr>
            <a:lvl6pPr marL="2743200" lvl="5" indent="-320039" algn="l">
              <a:lnSpc>
                <a:spcPct val="90000"/>
              </a:lnSpc>
              <a:spcBef>
                <a:spcPts val="400"/>
              </a:spcBef>
              <a:spcAft>
                <a:spcPts val="0"/>
              </a:spcAft>
              <a:buSzPts val="1440"/>
              <a:buChar char="•"/>
              <a:defRPr/>
            </a:lvl6pPr>
            <a:lvl7pPr marL="3200400" lvl="6" indent="-320039" algn="l">
              <a:lnSpc>
                <a:spcPct val="90000"/>
              </a:lnSpc>
              <a:spcBef>
                <a:spcPts val="400"/>
              </a:spcBef>
              <a:spcAft>
                <a:spcPts val="0"/>
              </a:spcAft>
              <a:buSzPts val="1440"/>
              <a:buChar char="•"/>
              <a:defRPr/>
            </a:lvl7pPr>
            <a:lvl8pPr marL="3657600" lvl="7" indent="-320040" algn="l">
              <a:lnSpc>
                <a:spcPct val="90000"/>
              </a:lnSpc>
              <a:spcBef>
                <a:spcPts val="400"/>
              </a:spcBef>
              <a:spcAft>
                <a:spcPts val="0"/>
              </a:spcAft>
              <a:buSzPts val="1440"/>
              <a:buChar char="•"/>
              <a:defRPr/>
            </a:lvl8pPr>
            <a:lvl9pPr marL="4114800" lvl="8" indent="-320040" algn="l">
              <a:lnSpc>
                <a:spcPct val="90000"/>
              </a:lnSpc>
              <a:spcBef>
                <a:spcPts val="400"/>
              </a:spcBef>
              <a:spcAft>
                <a:spcPts val="400"/>
              </a:spcAft>
              <a:buSzPts val="1440"/>
              <a:buChar char="•"/>
              <a:defRPr/>
            </a:lvl9pPr>
          </a:lstStyle>
          <a:p>
            <a:endParaRPr/>
          </a:p>
        </p:txBody>
      </p:sp>
      <p:sp>
        <p:nvSpPr>
          <p:cNvPr id="23" name="Google Shape;23;p3"/>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3"/>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3"/>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6"/>
        <p:cNvGrpSpPr/>
        <p:nvPr/>
      </p:nvGrpSpPr>
      <p:grpSpPr>
        <a:xfrm>
          <a:off x="0" y="0"/>
          <a:ext cx="0" cy="0"/>
          <a:chOff x="0" y="0"/>
          <a:chExt cx="0" cy="0"/>
        </a:xfrm>
      </p:grpSpPr>
      <p:sp>
        <p:nvSpPr>
          <p:cNvPr id="27" name="Google Shape;27;p4"/>
          <p:cNvSpPr txBox="1">
            <a:spLocks noGrp="1"/>
          </p:cNvSpPr>
          <p:nvPr>
            <p:ph type="title"/>
          </p:nvPr>
        </p:nvSpPr>
        <p:spPr>
          <a:xfrm>
            <a:off x="1106424" y="1173575"/>
            <a:ext cx="9966960" cy="2926080"/>
          </a:xfrm>
          <a:prstGeom prst="rect">
            <a:avLst/>
          </a:prstGeom>
          <a:noFill/>
          <a:ln>
            <a:noFill/>
          </a:ln>
        </p:spPr>
        <p:txBody>
          <a:bodyPr spcFirstLastPara="1" wrap="square" lIns="91425" tIns="45700" rIns="91425" bIns="45700" anchor="b" anchorCtr="0"/>
          <a:lstStyle>
            <a:lvl1pPr lvl="0" algn="ctr">
              <a:lnSpc>
                <a:spcPct val="85000"/>
              </a:lnSpc>
              <a:spcBef>
                <a:spcPts val="0"/>
              </a:spcBef>
              <a:spcAft>
                <a:spcPts val="0"/>
              </a:spcAft>
              <a:buClr>
                <a:schemeClr val="accent1"/>
              </a:buClr>
              <a:buSzPts val="7200"/>
              <a:buFont typeface="Corbel"/>
              <a:buNone/>
              <a:defRPr sz="7200" b="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4"/>
          <p:cNvSpPr txBox="1">
            <a:spLocks noGrp="1"/>
          </p:cNvSpPr>
          <p:nvPr>
            <p:ph type="body" idx="1"/>
          </p:nvPr>
        </p:nvSpPr>
        <p:spPr>
          <a:xfrm>
            <a:off x="1709928" y="4154520"/>
            <a:ext cx="8769096" cy="1363806"/>
          </a:xfrm>
          <a:prstGeom prst="rect">
            <a:avLst/>
          </a:prstGeom>
          <a:noFill/>
          <a:ln>
            <a:noFill/>
          </a:ln>
        </p:spPr>
        <p:txBody>
          <a:bodyPr spcFirstLastPara="1" wrap="square" lIns="91425" tIns="45700" rIns="91425" bIns="45700" anchor="t" anchorCtr="0"/>
          <a:lstStyle>
            <a:lvl1pPr marL="457200" lvl="0" indent="-228600" algn="ctr">
              <a:lnSpc>
                <a:spcPct val="90000"/>
              </a:lnSpc>
              <a:spcBef>
                <a:spcPts val="1400"/>
              </a:spcBef>
              <a:spcAft>
                <a:spcPts val="0"/>
              </a:spcAft>
              <a:buSzPts val="1760"/>
              <a:buNone/>
              <a:defRPr sz="2200">
                <a:solidFill>
                  <a:schemeClr val="accent1"/>
                </a:solidFill>
              </a:defRPr>
            </a:lvl1pPr>
            <a:lvl2pPr marL="914400" lvl="1" indent="-228600" algn="l">
              <a:lnSpc>
                <a:spcPct val="90000"/>
              </a:lnSpc>
              <a:spcBef>
                <a:spcPts val="200"/>
              </a:spcBef>
              <a:spcAft>
                <a:spcPts val="0"/>
              </a:spcAft>
              <a:buSzPts val="1440"/>
              <a:buNone/>
              <a:defRPr sz="1800">
                <a:solidFill>
                  <a:srgbClr val="888888"/>
                </a:solidFill>
              </a:defRPr>
            </a:lvl2pPr>
            <a:lvl3pPr marL="1371600" lvl="2" indent="-228600" algn="l">
              <a:lnSpc>
                <a:spcPct val="90000"/>
              </a:lnSpc>
              <a:spcBef>
                <a:spcPts val="400"/>
              </a:spcBef>
              <a:spcAft>
                <a:spcPts val="0"/>
              </a:spcAft>
              <a:buSzPts val="1280"/>
              <a:buNone/>
              <a:defRPr sz="1600">
                <a:solidFill>
                  <a:srgbClr val="888888"/>
                </a:solidFill>
              </a:defRPr>
            </a:lvl3pPr>
            <a:lvl4pPr marL="1828800" lvl="3" indent="-228600" algn="l">
              <a:lnSpc>
                <a:spcPct val="90000"/>
              </a:lnSpc>
              <a:spcBef>
                <a:spcPts val="400"/>
              </a:spcBef>
              <a:spcAft>
                <a:spcPts val="0"/>
              </a:spcAft>
              <a:buSzPts val="1120"/>
              <a:buNone/>
              <a:defRPr sz="1400">
                <a:solidFill>
                  <a:srgbClr val="888888"/>
                </a:solidFill>
              </a:defRPr>
            </a:lvl4pPr>
            <a:lvl5pPr marL="2286000" lvl="4" indent="-228600" algn="l">
              <a:lnSpc>
                <a:spcPct val="90000"/>
              </a:lnSpc>
              <a:spcBef>
                <a:spcPts val="400"/>
              </a:spcBef>
              <a:spcAft>
                <a:spcPts val="0"/>
              </a:spcAft>
              <a:buSzPts val="1120"/>
              <a:buNone/>
              <a:defRPr sz="1400">
                <a:solidFill>
                  <a:srgbClr val="888888"/>
                </a:solidFill>
              </a:defRPr>
            </a:lvl5pPr>
            <a:lvl6pPr marL="2743200" lvl="5" indent="-228600" algn="l">
              <a:lnSpc>
                <a:spcPct val="90000"/>
              </a:lnSpc>
              <a:spcBef>
                <a:spcPts val="400"/>
              </a:spcBef>
              <a:spcAft>
                <a:spcPts val="0"/>
              </a:spcAft>
              <a:buSzPts val="1120"/>
              <a:buNone/>
              <a:defRPr sz="1400">
                <a:solidFill>
                  <a:srgbClr val="888888"/>
                </a:solidFill>
              </a:defRPr>
            </a:lvl6pPr>
            <a:lvl7pPr marL="3200400" lvl="6" indent="-228600" algn="l">
              <a:lnSpc>
                <a:spcPct val="90000"/>
              </a:lnSpc>
              <a:spcBef>
                <a:spcPts val="400"/>
              </a:spcBef>
              <a:spcAft>
                <a:spcPts val="0"/>
              </a:spcAft>
              <a:buSzPts val="1120"/>
              <a:buNone/>
              <a:defRPr sz="1400">
                <a:solidFill>
                  <a:srgbClr val="888888"/>
                </a:solidFill>
              </a:defRPr>
            </a:lvl7pPr>
            <a:lvl8pPr marL="3657600" lvl="7" indent="-228600" algn="l">
              <a:lnSpc>
                <a:spcPct val="90000"/>
              </a:lnSpc>
              <a:spcBef>
                <a:spcPts val="400"/>
              </a:spcBef>
              <a:spcAft>
                <a:spcPts val="0"/>
              </a:spcAft>
              <a:buSzPts val="1120"/>
              <a:buNone/>
              <a:defRPr sz="1400">
                <a:solidFill>
                  <a:srgbClr val="888888"/>
                </a:solidFill>
              </a:defRPr>
            </a:lvl8pPr>
            <a:lvl9pPr marL="4114800" lvl="8" indent="-228600" algn="l">
              <a:lnSpc>
                <a:spcPct val="90000"/>
              </a:lnSpc>
              <a:spcBef>
                <a:spcPts val="400"/>
              </a:spcBef>
              <a:spcAft>
                <a:spcPts val="400"/>
              </a:spcAft>
              <a:buSzPts val="1120"/>
              <a:buNone/>
              <a:defRPr sz="1400">
                <a:solidFill>
                  <a:srgbClr val="888888"/>
                </a:solidFill>
              </a:defRPr>
            </a:lvl9pPr>
          </a:lstStyle>
          <a:p>
            <a:endParaRPr/>
          </a:p>
        </p:txBody>
      </p:sp>
      <p:sp>
        <p:nvSpPr>
          <p:cNvPr id="29" name="Google Shape;29;p4"/>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4"/>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4"/>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32" name="Google Shape;32;p4"/>
          <p:cNvCxnSpPr/>
          <p:nvPr/>
        </p:nvCxnSpPr>
        <p:spPr>
          <a:xfrm>
            <a:off x="1981200" y="4020408"/>
            <a:ext cx="8229601" cy="0"/>
          </a:xfrm>
          <a:prstGeom prst="straightConnector1">
            <a:avLst/>
          </a:prstGeom>
          <a:noFill/>
          <a:ln w="10000" cap="flat" cmpd="sng">
            <a:solidFill>
              <a:schemeClr val="accent1"/>
            </a:solidFill>
            <a:prstDash val="solid"/>
            <a:round/>
            <a:headEnd type="none" w="sm" len="sm"/>
            <a:tailEnd type="none" w="sm" len="sm"/>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5"/>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5"/>
          <p:cNvSpPr txBox="1">
            <a:spLocks noGrp="1"/>
          </p:cNvSpPr>
          <p:nvPr>
            <p:ph type="body" idx="1"/>
          </p:nvPr>
        </p:nvSpPr>
        <p:spPr>
          <a:xfrm>
            <a:off x="1143000" y="2057399"/>
            <a:ext cx="4754880" cy="4023360"/>
          </a:xfrm>
          <a:prstGeom prst="rect">
            <a:avLst/>
          </a:prstGeom>
          <a:noFill/>
          <a:ln>
            <a:noFill/>
          </a:ln>
        </p:spPr>
        <p:txBody>
          <a:bodyPr spcFirstLastPara="1" wrap="square" lIns="91425" tIns="45700" rIns="91425" bIns="45700" anchor="t" anchorCtr="0"/>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36" name="Google Shape;36;p5"/>
          <p:cNvSpPr txBox="1">
            <a:spLocks noGrp="1"/>
          </p:cNvSpPr>
          <p:nvPr>
            <p:ph type="body" idx="2"/>
          </p:nvPr>
        </p:nvSpPr>
        <p:spPr>
          <a:xfrm>
            <a:off x="6267612" y="2057400"/>
            <a:ext cx="4754880" cy="4023360"/>
          </a:xfrm>
          <a:prstGeom prst="rect">
            <a:avLst/>
          </a:prstGeom>
          <a:noFill/>
          <a:ln>
            <a:noFill/>
          </a:ln>
        </p:spPr>
        <p:txBody>
          <a:bodyPr spcFirstLastPara="1" wrap="square" lIns="91425" tIns="45700" rIns="91425" bIns="45700" anchor="t" anchorCtr="0"/>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37" name="Google Shape;37;p5"/>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5"/>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5"/>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6"/>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6"/>
          <p:cNvSpPr txBox="1">
            <a:spLocks noGrp="1"/>
          </p:cNvSpPr>
          <p:nvPr>
            <p:ph type="body" idx="1"/>
          </p:nvPr>
        </p:nvSpPr>
        <p:spPr>
          <a:xfrm>
            <a:off x="1143000" y="2001511"/>
            <a:ext cx="4754880" cy="777240"/>
          </a:xfrm>
          <a:prstGeom prst="rect">
            <a:avLst/>
          </a:prstGeom>
          <a:noFill/>
          <a:ln>
            <a:noFill/>
          </a:ln>
        </p:spPr>
        <p:txBody>
          <a:bodyPr spcFirstLastPara="1" wrap="square" lIns="91425" tIns="45700" rIns="91425" bIns="45700" anchor="ctr" anchorCtr="0"/>
          <a:lstStyle>
            <a:lvl1pPr marL="457200" lvl="0" indent="-228600" algn="l">
              <a:lnSpc>
                <a:spcPct val="90000"/>
              </a:lnSpc>
              <a:spcBef>
                <a:spcPts val="0"/>
              </a:spcBef>
              <a:spcAft>
                <a:spcPts val="0"/>
              </a:spcAft>
              <a:buSzPts val="1920"/>
              <a:buNone/>
              <a:defRPr sz="2400" b="1"/>
            </a:lvl1pPr>
            <a:lvl2pPr marL="914400" lvl="1" indent="-228600" algn="l">
              <a:lnSpc>
                <a:spcPct val="90000"/>
              </a:lnSpc>
              <a:spcBef>
                <a:spcPts val="200"/>
              </a:spcBef>
              <a:spcAft>
                <a:spcPts val="0"/>
              </a:spcAft>
              <a:buSzPts val="1600"/>
              <a:buNone/>
              <a:defRPr sz="2000" b="1"/>
            </a:lvl2pPr>
            <a:lvl3pPr marL="1371600" lvl="2" indent="-228600" algn="l">
              <a:lnSpc>
                <a:spcPct val="90000"/>
              </a:lnSpc>
              <a:spcBef>
                <a:spcPts val="400"/>
              </a:spcBef>
              <a:spcAft>
                <a:spcPts val="0"/>
              </a:spcAft>
              <a:buSzPts val="1440"/>
              <a:buNone/>
              <a:defRPr sz="1800" b="1"/>
            </a:lvl3pPr>
            <a:lvl4pPr marL="1828800" lvl="3" indent="-228600" algn="l">
              <a:lnSpc>
                <a:spcPct val="90000"/>
              </a:lnSpc>
              <a:spcBef>
                <a:spcPts val="400"/>
              </a:spcBef>
              <a:spcAft>
                <a:spcPts val="0"/>
              </a:spcAft>
              <a:buSzPts val="1280"/>
              <a:buNone/>
              <a:defRPr sz="1600" b="1"/>
            </a:lvl4pPr>
            <a:lvl5pPr marL="2286000" lvl="4" indent="-228600" algn="l">
              <a:lnSpc>
                <a:spcPct val="90000"/>
              </a:lnSpc>
              <a:spcBef>
                <a:spcPts val="400"/>
              </a:spcBef>
              <a:spcAft>
                <a:spcPts val="0"/>
              </a:spcAft>
              <a:buSzPts val="1280"/>
              <a:buNone/>
              <a:defRPr sz="1600" b="1"/>
            </a:lvl5pPr>
            <a:lvl6pPr marL="2743200" lvl="5" indent="-228600" algn="l">
              <a:lnSpc>
                <a:spcPct val="90000"/>
              </a:lnSpc>
              <a:spcBef>
                <a:spcPts val="400"/>
              </a:spcBef>
              <a:spcAft>
                <a:spcPts val="0"/>
              </a:spcAft>
              <a:buSzPts val="1280"/>
              <a:buNone/>
              <a:defRPr sz="1600" b="1"/>
            </a:lvl6pPr>
            <a:lvl7pPr marL="3200400" lvl="6" indent="-228600" algn="l">
              <a:lnSpc>
                <a:spcPct val="90000"/>
              </a:lnSpc>
              <a:spcBef>
                <a:spcPts val="400"/>
              </a:spcBef>
              <a:spcAft>
                <a:spcPts val="0"/>
              </a:spcAft>
              <a:buSzPts val="1280"/>
              <a:buNone/>
              <a:defRPr sz="1600" b="1"/>
            </a:lvl7pPr>
            <a:lvl8pPr marL="3657600" lvl="7" indent="-228600" algn="l">
              <a:lnSpc>
                <a:spcPct val="90000"/>
              </a:lnSpc>
              <a:spcBef>
                <a:spcPts val="400"/>
              </a:spcBef>
              <a:spcAft>
                <a:spcPts val="0"/>
              </a:spcAft>
              <a:buSzPts val="1280"/>
              <a:buNone/>
              <a:defRPr sz="1600" b="1"/>
            </a:lvl8pPr>
            <a:lvl9pPr marL="4114800" lvl="8" indent="-228600" algn="l">
              <a:lnSpc>
                <a:spcPct val="90000"/>
              </a:lnSpc>
              <a:spcBef>
                <a:spcPts val="400"/>
              </a:spcBef>
              <a:spcAft>
                <a:spcPts val="400"/>
              </a:spcAft>
              <a:buSzPts val="1280"/>
              <a:buNone/>
              <a:defRPr sz="1600" b="1"/>
            </a:lvl9pPr>
          </a:lstStyle>
          <a:p>
            <a:endParaRPr/>
          </a:p>
        </p:txBody>
      </p:sp>
      <p:sp>
        <p:nvSpPr>
          <p:cNvPr id="43" name="Google Shape;43;p6"/>
          <p:cNvSpPr txBox="1">
            <a:spLocks noGrp="1"/>
          </p:cNvSpPr>
          <p:nvPr>
            <p:ph type="body" idx="2"/>
          </p:nvPr>
        </p:nvSpPr>
        <p:spPr>
          <a:xfrm>
            <a:off x="1143000" y="2721483"/>
            <a:ext cx="4754880" cy="3383280"/>
          </a:xfrm>
          <a:prstGeom prst="rect">
            <a:avLst/>
          </a:prstGeom>
          <a:noFill/>
          <a:ln>
            <a:noFill/>
          </a:ln>
        </p:spPr>
        <p:txBody>
          <a:bodyPr spcFirstLastPara="1" wrap="square" lIns="91425" tIns="45700" rIns="91425" bIns="45700" anchor="t" anchorCtr="0"/>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44" name="Google Shape;44;p6"/>
          <p:cNvSpPr txBox="1">
            <a:spLocks noGrp="1"/>
          </p:cNvSpPr>
          <p:nvPr>
            <p:ph type="body" idx="3"/>
          </p:nvPr>
        </p:nvSpPr>
        <p:spPr>
          <a:xfrm>
            <a:off x="6269173" y="1999032"/>
            <a:ext cx="4754880" cy="777240"/>
          </a:xfrm>
          <a:prstGeom prst="rect">
            <a:avLst/>
          </a:prstGeom>
          <a:noFill/>
          <a:ln>
            <a:noFill/>
          </a:ln>
        </p:spPr>
        <p:txBody>
          <a:bodyPr spcFirstLastPara="1" wrap="square" lIns="91425" tIns="45700" rIns="91425" bIns="45700" anchor="ctr" anchorCtr="0"/>
          <a:lstStyle>
            <a:lvl1pPr marL="457200" lvl="0" indent="-228600" algn="l">
              <a:lnSpc>
                <a:spcPct val="90000"/>
              </a:lnSpc>
              <a:spcBef>
                <a:spcPts val="0"/>
              </a:spcBef>
              <a:spcAft>
                <a:spcPts val="0"/>
              </a:spcAft>
              <a:buSzPts val="1920"/>
              <a:buNone/>
              <a:defRPr sz="2400" b="1"/>
            </a:lvl1pPr>
            <a:lvl2pPr marL="914400" lvl="1" indent="-228600" algn="l">
              <a:lnSpc>
                <a:spcPct val="90000"/>
              </a:lnSpc>
              <a:spcBef>
                <a:spcPts val="200"/>
              </a:spcBef>
              <a:spcAft>
                <a:spcPts val="0"/>
              </a:spcAft>
              <a:buSzPts val="1600"/>
              <a:buNone/>
              <a:defRPr sz="2000" b="1"/>
            </a:lvl2pPr>
            <a:lvl3pPr marL="1371600" lvl="2" indent="-228600" algn="l">
              <a:lnSpc>
                <a:spcPct val="90000"/>
              </a:lnSpc>
              <a:spcBef>
                <a:spcPts val="400"/>
              </a:spcBef>
              <a:spcAft>
                <a:spcPts val="0"/>
              </a:spcAft>
              <a:buSzPts val="1440"/>
              <a:buNone/>
              <a:defRPr sz="1800" b="1"/>
            </a:lvl3pPr>
            <a:lvl4pPr marL="1828800" lvl="3" indent="-228600" algn="l">
              <a:lnSpc>
                <a:spcPct val="90000"/>
              </a:lnSpc>
              <a:spcBef>
                <a:spcPts val="400"/>
              </a:spcBef>
              <a:spcAft>
                <a:spcPts val="0"/>
              </a:spcAft>
              <a:buSzPts val="1280"/>
              <a:buNone/>
              <a:defRPr sz="1600" b="1"/>
            </a:lvl4pPr>
            <a:lvl5pPr marL="2286000" lvl="4" indent="-228600" algn="l">
              <a:lnSpc>
                <a:spcPct val="90000"/>
              </a:lnSpc>
              <a:spcBef>
                <a:spcPts val="400"/>
              </a:spcBef>
              <a:spcAft>
                <a:spcPts val="0"/>
              </a:spcAft>
              <a:buSzPts val="1280"/>
              <a:buNone/>
              <a:defRPr sz="1600" b="1"/>
            </a:lvl5pPr>
            <a:lvl6pPr marL="2743200" lvl="5" indent="-228600" algn="l">
              <a:lnSpc>
                <a:spcPct val="90000"/>
              </a:lnSpc>
              <a:spcBef>
                <a:spcPts val="400"/>
              </a:spcBef>
              <a:spcAft>
                <a:spcPts val="0"/>
              </a:spcAft>
              <a:buSzPts val="1280"/>
              <a:buNone/>
              <a:defRPr sz="1600" b="1"/>
            </a:lvl6pPr>
            <a:lvl7pPr marL="3200400" lvl="6" indent="-228600" algn="l">
              <a:lnSpc>
                <a:spcPct val="90000"/>
              </a:lnSpc>
              <a:spcBef>
                <a:spcPts val="400"/>
              </a:spcBef>
              <a:spcAft>
                <a:spcPts val="0"/>
              </a:spcAft>
              <a:buSzPts val="1280"/>
              <a:buNone/>
              <a:defRPr sz="1600" b="1"/>
            </a:lvl7pPr>
            <a:lvl8pPr marL="3657600" lvl="7" indent="-228600" algn="l">
              <a:lnSpc>
                <a:spcPct val="90000"/>
              </a:lnSpc>
              <a:spcBef>
                <a:spcPts val="400"/>
              </a:spcBef>
              <a:spcAft>
                <a:spcPts val="0"/>
              </a:spcAft>
              <a:buSzPts val="1280"/>
              <a:buNone/>
              <a:defRPr sz="1600" b="1"/>
            </a:lvl8pPr>
            <a:lvl9pPr marL="4114800" lvl="8" indent="-228600" algn="l">
              <a:lnSpc>
                <a:spcPct val="90000"/>
              </a:lnSpc>
              <a:spcBef>
                <a:spcPts val="400"/>
              </a:spcBef>
              <a:spcAft>
                <a:spcPts val="400"/>
              </a:spcAft>
              <a:buSzPts val="1280"/>
              <a:buNone/>
              <a:defRPr sz="1600" b="1"/>
            </a:lvl9pPr>
          </a:lstStyle>
          <a:p>
            <a:endParaRPr/>
          </a:p>
        </p:txBody>
      </p:sp>
      <p:sp>
        <p:nvSpPr>
          <p:cNvPr id="45" name="Google Shape;45;p6"/>
          <p:cNvSpPr txBox="1">
            <a:spLocks noGrp="1"/>
          </p:cNvSpPr>
          <p:nvPr>
            <p:ph type="body" idx="4"/>
          </p:nvPr>
        </p:nvSpPr>
        <p:spPr>
          <a:xfrm>
            <a:off x="6269173" y="2719322"/>
            <a:ext cx="4754880" cy="3383280"/>
          </a:xfrm>
          <a:prstGeom prst="rect">
            <a:avLst/>
          </a:prstGeom>
          <a:noFill/>
          <a:ln>
            <a:noFill/>
          </a:ln>
        </p:spPr>
        <p:txBody>
          <a:bodyPr spcFirstLastPara="1" wrap="square" lIns="91425" tIns="45700" rIns="91425" bIns="45700" anchor="t" anchorCtr="0"/>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39"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79" algn="l">
              <a:lnSpc>
                <a:spcPct val="90000"/>
              </a:lnSpc>
              <a:spcBef>
                <a:spcPts val="400"/>
              </a:spcBef>
              <a:spcAft>
                <a:spcPts val="0"/>
              </a:spcAft>
              <a:buSzPts val="1280"/>
              <a:buChar char="•"/>
              <a:defRPr sz="1600"/>
            </a:lvl5pPr>
            <a:lvl6pPr marL="2743200" lvl="5" indent="-309879" algn="l">
              <a:lnSpc>
                <a:spcPct val="90000"/>
              </a:lnSpc>
              <a:spcBef>
                <a:spcPts val="400"/>
              </a:spcBef>
              <a:spcAft>
                <a:spcPts val="0"/>
              </a:spcAft>
              <a:buSzPts val="1280"/>
              <a:buChar char="•"/>
              <a:defRPr sz="1600"/>
            </a:lvl6pPr>
            <a:lvl7pPr marL="3200400" lvl="6" indent="-309879" algn="l">
              <a:lnSpc>
                <a:spcPct val="90000"/>
              </a:lnSpc>
              <a:spcBef>
                <a:spcPts val="400"/>
              </a:spcBef>
              <a:spcAft>
                <a:spcPts val="0"/>
              </a:spcAft>
              <a:buSzPts val="1280"/>
              <a:buChar char="•"/>
              <a:defRPr sz="1600"/>
            </a:lvl7pPr>
            <a:lvl8pPr marL="3657600" lvl="7" indent="-309879" algn="l">
              <a:lnSpc>
                <a:spcPct val="90000"/>
              </a:lnSpc>
              <a:spcBef>
                <a:spcPts val="400"/>
              </a:spcBef>
              <a:spcAft>
                <a:spcPts val="0"/>
              </a:spcAft>
              <a:buSzPts val="1280"/>
              <a:buChar char="•"/>
              <a:defRPr sz="1600"/>
            </a:lvl8pPr>
            <a:lvl9pPr marL="4114800" lvl="8" indent="-309879" algn="l">
              <a:lnSpc>
                <a:spcPct val="90000"/>
              </a:lnSpc>
              <a:spcBef>
                <a:spcPts val="400"/>
              </a:spcBef>
              <a:spcAft>
                <a:spcPts val="400"/>
              </a:spcAft>
              <a:buSzPts val="1280"/>
              <a:buChar char="•"/>
              <a:defRPr sz="1600"/>
            </a:lvl9pPr>
          </a:lstStyle>
          <a:p>
            <a:endParaRPr/>
          </a:p>
        </p:txBody>
      </p:sp>
      <p:sp>
        <p:nvSpPr>
          <p:cNvPr id="46" name="Google Shape;46;p6"/>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6"/>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6"/>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7"/>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7"/>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7"/>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7"/>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8"/>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8"/>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8"/>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9"/>
          <p:cNvSpPr txBox="1">
            <a:spLocks noGrp="1"/>
          </p:cNvSpPr>
          <p:nvPr>
            <p:ph type="title"/>
          </p:nvPr>
        </p:nvSpPr>
        <p:spPr>
          <a:xfrm>
            <a:off x="1143000" y="1097280"/>
            <a:ext cx="3931920" cy="1737360"/>
          </a:xfrm>
          <a:prstGeom prst="rect">
            <a:avLst/>
          </a:prstGeom>
          <a:noFill/>
          <a:ln>
            <a:noFill/>
          </a:ln>
        </p:spPr>
        <p:txBody>
          <a:bodyPr spcFirstLastPara="1" wrap="square" lIns="91425" tIns="45700" rIns="91425" bIns="45700" anchor="b" anchorCtr="0"/>
          <a:lstStyle>
            <a:lvl1pPr lvl="0" algn="l">
              <a:lnSpc>
                <a:spcPct val="90000"/>
              </a:lnSpc>
              <a:spcBef>
                <a:spcPts val="0"/>
              </a:spcBef>
              <a:spcAft>
                <a:spcPts val="0"/>
              </a:spcAft>
              <a:buClr>
                <a:schemeClr val="accent1"/>
              </a:buClr>
              <a:buSzPts val="4000"/>
              <a:buFont typeface="Corbel"/>
              <a:buNone/>
              <a:defRPr sz="4000" b="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9"/>
          <p:cNvSpPr txBox="1">
            <a:spLocks noGrp="1"/>
          </p:cNvSpPr>
          <p:nvPr>
            <p:ph type="body" idx="1"/>
          </p:nvPr>
        </p:nvSpPr>
        <p:spPr>
          <a:xfrm>
            <a:off x="5852159" y="1097280"/>
            <a:ext cx="5212080" cy="4663440"/>
          </a:xfrm>
          <a:prstGeom prst="rect">
            <a:avLst/>
          </a:prstGeom>
          <a:noFill/>
          <a:ln>
            <a:noFill/>
          </a:ln>
        </p:spPr>
        <p:txBody>
          <a:bodyPr spcFirstLastPara="1" wrap="square" lIns="91425" tIns="45700" rIns="91425" bIns="45700" anchor="t" anchorCtr="0"/>
          <a:lstStyle>
            <a:lvl1pPr marL="457200" lvl="0" indent="-391160" algn="l">
              <a:lnSpc>
                <a:spcPct val="90000"/>
              </a:lnSpc>
              <a:spcBef>
                <a:spcPts val="1400"/>
              </a:spcBef>
              <a:spcAft>
                <a:spcPts val="0"/>
              </a:spcAft>
              <a:buSzPts val="2560"/>
              <a:buChar char="•"/>
              <a:defRPr sz="3200"/>
            </a:lvl1pPr>
            <a:lvl2pPr marL="914400" lvl="1" indent="-370840" algn="l">
              <a:lnSpc>
                <a:spcPct val="90000"/>
              </a:lnSpc>
              <a:spcBef>
                <a:spcPts val="200"/>
              </a:spcBef>
              <a:spcAft>
                <a:spcPts val="0"/>
              </a:spcAft>
              <a:buSzPts val="2240"/>
              <a:buChar char="•"/>
              <a:defRPr sz="2800"/>
            </a:lvl2pPr>
            <a:lvl3pPr marL="1371600" lvl="2" indent="-350519" algn="l">
              <a:lnSpc>
                <a:spcPct val="90000"/>
              </a:lnSpc>
              <a:spcBef>
                <a:spcPts val="400"/>
              </a:spcBef>
              <a:spcAft>
                <a:spcPts val="0"/>
              </a:spcAft>
              <a:buSzPts val="1920"/>
              <a:buChar char="•"/>
              <a:defRPr sz="2400"/>
            </a:lvl3pPr>
            <a:lvl4pPr marL="1828800" lvl="3" indent="-330200" algn="l">
              <a:lnSpc>
                <a:spcPct val="90000"/>
              </a:lnSpc>
              <a:spcBef>
                <a:spcPts val="400"/>
              </a:spcBef>
              <a:spcAft>
                <a:spcPts val="0"/>
              </a:spcAft>
              <a:buSzPts val="1600"/>
              <a:buChar char="•"/>
              <a:defRPr sz="2000"/>
            </a:lvl4pPr>
            <a:lvl5pPr marL="2286000" lvl="4" indent="-330200" algn="l">
              <a:lnSpc>
                <a:spcPct val="90000"/>
              </a:lnSpc>
              <a:spcBef>
                <a:spcPts val="400"/>
              </a:spcBef>
              <a:spcAft>
                <a:spcPts val="0"/>
              </a:spcAft>
              <a:buSzPts val="1600"/>
              <a:buChar char="•"/>
              <a:defRPr sz="2000"/>
            </a:lvl5pPr>
            <a:lvl6pPr marL="2743200" lvl="5" indent="-330200" algn="l">
              <a:lnSpc>
                <a:spcPct val="90000"/>
              </a:lnSpc>
              <a:spcBef>
                <a:spcPts val="400"/>
              </a:spcBef>
              <a:spcAft>
                <a:spcPts val="0"/>
              </a:spcAft>
              <a:buSzPts val="1600"/>
              <a:buChar char="•"/>
              <a:defRPr sz="2000"/>
            </a:lvl6pPr>
            <a:lvl7pPr marL="3200400" lvl="6" indent="-330200" algn="l">
              <a:lnSpc>
                <a:spcPct val="90000"/>
              </a:lnSpc>
              <a:spcBef>
                <a:spcPts val="400"/>
              </a:spcBef>
              <a:spcAft>
                <a:spcPts val="0"/>
              </a:spcAft>
              <a:buSzPts val="1600"/>
              <a:buChar char="•"/>
              <a:defRPr sz="2000"/>
            </a:lvl7pPr>
            <a:lvl8pPr marL="3657600" lvl="7" indent="-330200" algn="l">
              <a:lnSpc>
                <a:spcPct val="90000"/>
              </a:lnSpc>
              <a:spcBef>
                <a:spcPts val="400"/>
              </a:spcBef>
              <a:spcAft>
                <a:spcPts val="0"/>
              </a:spcAft>
              <a:buSzPts val="1600"/>
              <a:buChar char="•"/>
              <a:defRPr sz="2000"/>
            </a:lvl8pPr>
            <a:lvl9pPr marL="4114800" lvl="8" indent="-330200" algn="l">
              <a:lnSpc>
                <a:spcPct val="90000"/>
              </a:lnSpc>
              <a:spcBef>
                <a:spcPts val="400"/>
              </a:spcBef>
              <a:spcAft>
                <a:spcPts val="400"/>
              </a:spcAft>
              <a:buSzPts val="1600"/>
              <a:buChar char="•"/>
              <a:defRPr sz="2000"/>
            </a:lvl9pPr>
          </a:lstStyle>
          <a:p>
            <a:endParaRPr/>
          </a:p>
        </p:txBody>
      </p:sp>
      <p:sp>
        <p:nvSpPr>
          <p:cNvPr id="61" name="Google Shape;61;p9"/>
          <p:cNvSpPr txBox="1">
            <a:spLocks noGrp="1"/>
          </p:cNvSpPr>
          <p:nvPr>
            <p:ph type="body" idx="2"/>
          </p:nvPr>
        </p:nvSpPr>
        <p:spPr>
          <a:xfrm>
            <a:off x="1143000" y="2834640"/>
            <a:ext cx="3931920" cy="3017520"/>
          </a:xfrm>
          <a:prstGeom prst="rect">
            <a:avLst/>
          </a:prstGeom>
          <a:noFill/>
          <a:ln>
            <a:noFill/>
          </a:ln>
        </p:spPr>
        <p:txBody>
          <a:bodyPr spcFirstLastPara="1" wrap="square" lIns="91425" tIns="45700" rIns="91425" bIns="45700" anchor="t" anchorCtr="0"/>
          <a:lstStyle>
            <a:lvl1pPr marL="457200" lvl="0" indent="-228600" algn="l">
              <a:lnSpc>
                <a:spcPct val="100000"/>
              </a:lnSpc>
              <a:spcBef>
                <a:spcPts val="1000"/>
              </a:spcBef>
              <a:spcAft>
                <a:spcPts val="0"/>
              </a:spcAft>
              <a:buSzPts val="1360"/>
              <a:buNone/>
              <a:defRPr sz="1700"/>
            </a:lvl1pPr>
            <a:lvl2pPr marL="914400" lvl="1" indent="-228600" algn="l">
              <a:lnSpc>
                <a:spcPct val="90000"/>
              </a:lnSpc>
              <a:spcBef>
                <a:spcPts val="200"/>
              </a:spcBef>
              <a:spcAft>
                <a:spcPts val="0"/>
              </a:spcAft>
              <a:buSzPts val="960"/>
              <a:buNone/>
              <a:defRPr sz="1200"/>
            </a:lvl2pPr>
            <a:lvl3pPr marL="1371600" lvl="2" indent="-228600" algn="l">
              <a:lnSpc>
                <a:spcPct val="90000"/>
              </a:lnSpc>
              <a:spcBef>
                <a:spcPts val="400"/>
              </a:spcBef>
              <a:spcAft>
                <a:spcPts val="0"/>
              </a:spcAft>
              <a:buSzPts val="800"/>
              <a:buNone/>
              <a:defRPr sz="1000"/>
            </a:lvl3pPr>
            <a:lvl4pPr marL="1828800" lvl="3" indent="-228600" algn="l">
              <a:lnSpc>
                <a:spcPct val="90000"/>
              </a:lnSpc>
              <a:spcBef>
                <a:spcPts val="400"/>
              </a:spcBef>
              <a:spcAft>
                <a:spcPts val="0"/>
              </a:spcAft>
              <a:buSzPts val="720"/>
              <a:buNone/>
              <a:defRPr sz="900"/>
            </a:lvl4pPr>
            <a:lvl5pPr marL="2286000" lvl="4" indent="-228600" algn="l">
              <a:lnSpc>
                <a:spcPct val="90000"/>
              </a:lnSpc>
              <a:spcBef>
                <a:spcPts val="400"/>
              </a:spcBef>
              <a:spcAft>
                <a:spcPts val="0"/>
              </a:spcAft>
              <a:buSzPts val="720"/>
              <a:buNone/>
              <a:defRPr sz="900"/>
            </a:lvl5pPr>
            <a:lvl6pPr marL="2743200" lvl="5" indent="-228600" algn="l">
              <a:lnSpc>
                <a:spcPct val="90000"/>
              </a:lnSpc>
              <a:spcBef>
                <a:spcPts val="400"/>
              </a:spcBef>
              <a:spcAft>
                <a:spcPts val="0"/>
              </a:spcAft>
              <a:buSzPts val="720"/>
              <a:buNone/>
              <a:defRPr sz="900"/>
            </a:lvl6pPr>
            <a:lvl7pPr marL="3200400" lvl="6" indent="-228600" algn="l">
              <a:lnSpc>
                <a:spcPct val="90000"/>
              </a:lnSpc>
              <a:spcBef>
                <a:spcPts val="400"/>
              </a:spcBef>
              <a:spcAft>
                <a:spcPts val="0"/>
              </a:spcAft>
              <a:buSzPts val="720"/>
              <a:buNone/>
              <a:defRPr sz="900"/>
            </a:lvl7pPr>
            <a:lvl8pPr marL="3657600" lvl="7" indent="-228600" algn="l">
              <a:lnSpc>
                <a:spcPct val="90000"/>
              </a:lnSpc>
              <a:spcBef>
                <a:spcPts val="400"/>
              </a:spcBef>
              <a:spcAft>
                <a:spcPts val="0"/>
              </a:spcAft>
              <a:buSzPts val="720"/>
              <a:buNone/>
              <a:defRPr sz="900"/>
            </a:lvl8pPr>
            <a:lvl9pPr marL="4114800" lvl="8" indent="-228600" algn="l">
              <a:lnSpc>
                <a:spcPct val="90000"/>
              </a:lnSpc>
              <a:spcBef>
                <a:spcPts val="400"/>
              </a:spcBef>
              <a:spcAft>
                <a:spcPts val="400"/>
              </a:spcAft>
              <a:buSzPts val="720"/>
              <a:buNone/>
              <a:defRPr sz="900"/>
            </a:lvl9pPr>
          </a:lstStyle>
          <a:p>
            <a:endParaRPr/>
          </a:p>
        </p:txBody>
      </p:sp>
      <p:sp>
        <p:nvSpPr>
          <p:cNvPr id="62" name="Google Shape;62;p9"/>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9"/>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9"/>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10"/>
          <p:cNvSpPr txBox="1">
            <a:spLocks noGrp="1"/>
          </p:cNvSpPr>
          <p:nvPr>
            <p:ph type="title"/>
          </p:nvPr>
        </p:nvSpPr>
        <p:spPr>
          <a:xfrm>
            <a:off x="1143000" y="1097280"/>
            <a:ext cx="3931920" cy="1737360"/>
          </a:xfrm>
          <a:prstGeom prst="rect">
            <a:avLst/>
          </a:prstGeom>
          <a:noFill/>
          <a:ln>
            <a:noFill/>
          </a:ln>
        </p:spPr>
        <p:txBody>
          <a:bodyPr spcFirstLastPara="1" wrap="square" lIns="91425" tIns="45700" rIns="91425" bIns="45700" anchor="b" anchorCtr="0"/>
          <a:lstStyle>
            <a:lvl1pPr lvl="0" algn="l">
              <a:lnSpc>
                <a:spcPct val="90000"/>
              </a:lnSpc>
              <a:spcBef>
                <a:spcPts val="0"/>
              </a:spcBef>
              <a:spcAft>
                <a:spcPts val="0"/>
              </a:spcAft>
              <a:buClr>
                <a:schemeClr val="accent1"/>
              </a:buClr>
              <a:buSzPts val="4000"/>
              <a:buFont typeface="Corbel"/>
              <a:buNone/>
              <a:defRPr sz="4000" b="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0"/>
          <p:cNvSpPr>
            <a:spLocks noGrp="1"/>
          </p:cNvSpPr>
          <p:nvPr>
            <p:ph type="pic" idx="2"/>
          </p:nvPr>
        </p:nvSpPr>
        <p:spPr>
          <a:xfrm>
            <a:off x="5413248" y="1069847"/>
            <a:ext cx="6099048" cy="4800600"/>
          </a:xfrm>
          <a:prstGeom prst="rect">
            <a:avLst/>
          </a:prstGeom>
          <a:noFill/>
          <a:ln>
            <a:noFill/>
          </a:ln>
        </p:spPr>
        <p:txBody>
          <a:bodyPr spcFirstLastPara="1" wrap="square" lIns="274300" tIns="182875" rIns="91425" bIns="45700" anchor="t" anchorCtr="0"/>
          <a:lstStyle>
            <a:lvl1pPr marR="0" lvl="0" algn="l" rtl="0">
              <a:lnSpc>
                <a:spcPct val="90000"/>
              </a:lnSpc>
              <a:spcBef>
                <a:spcPts val="1400"/>
              </a:spcBef>
              <a:spcAft>
                <a:spcPts val="0"/>
              </a:spcAft>
              <a:buClr>
                <a:schemeClr val="accent1"/>
              </a:buClr>
              <a:buSzPts val="2240"/>
              <a:buFont typeface="Corbel"/>
              <a:buNone/>
              <a:defRPr sz="2800" b="0" i="0" u="none" strike="noStrike" cap="none">
                <a:solidFill>
                  <a:schemeClr val="accent1"/>
                </a:solidFill>
                <a:latin typeface="Corbel"/>
                <a:ea typeface="Corbel"/>
                <a:cs typeface="Corbel"/>
                <a:sym typeface="Corbel"/>
              </a:defRPr>
            </a:lvl1pPr>
            <a:lvl2pPr marR="0" lvl="1" algn="l" rtl="0">
              <a:lnSpc>
                <a:spcPct val="90000"/>
              </a:lnSpc>
              <a:spcBef>
                <a:spcPts val="200"/>
              </a:spcBef>
              <a:spcAft>
                <a:spcPts val="0"/>
              </a:spcAft>
              <a:buClr>
                <a:schemeClr val="accent1"/>
              </a:buClr>
              <a:buSzPts val="2240"/>
              <a:buFont typeface="Corbel"/>
              <a:buNone/>
              <a:defRPr sz="2800" b="0" i="0" u="none" strike="noStrike" cap="none">
                <a:solidFill>
                  <a:schemeClr val="accent1"/>
                </a:solidFill>
                <a:latin typeface="Corbel"/>
                <a:ea typeface="Corbel"/>
                <a:cs typeface="Corbel"/>
                <a:sym typeface="Corbel"/>
              </a:defRPr>
            </a:lvl2pPr>
            <a:lvl3pPr marR="0" lvl="2" algn="l" rtl="0">
              <a:lnSpc>
                <a:spcPct val="90000"/>
              </a:lnSpc>
              <a:spcBef>
                <a:spcPts val="400"/>
              </a:spcBef>
              <a:spcAft>
                <a:spcPts val="0"/>
              </a:spcAft>
              <a:buClr>
                <a:schemeClr val="accent1"/>
              </a:buClr>
              <a:buSzPts val="1920"/>
              <a:buFont typeface="Corbel"/>
              <a:buNone/>
              <a:defRPr sz="2400" b="0" i="0" u="none" strike="noStrike" cap="none">
                <a:solidFill>
                  <a:schemeClr val="accent1"/>
                </a:solidFill>
                <a:latin typeface="Corbel"/>
                <a:ea typeface="Corbel"/>
                <a:cs typeface="Corbel"/>
                <a:sym typeface="Corbel"/>
              </a:defRPr>
            </a:lvl3pPr>
            <a:lvl4pPr marR="0" lvl="3" algn="l" rtl="0">
              <a:lnSpc>
                <a:spcPct val="90000"/>
              </a:lnSpc>
              <a:spcBef>
                <a:spcPts val="400"/>
              </a:spcBef>
              <a:spcAft>
                <a:spcPts val="0"/>
              </a:spcAft>
              <a:buClr>
                <a:schemeClr val="accent1"/>
              </a:buClr>
              <a:buSzPts val="1600"/>
              <a:buFont typeface="Corbel"/>
              <a:buNone/>
              <a:defRPr sz="2000" b="0" i="0" u="none" strike="noStrike" cap="none">
                <a:solidFill>
                  <a:schemeClr val="accent1"/>
                </a:solidFill>
                <a:latin typeface="Corbel"/>
                <a:ea typeface="Corbel"/>
                <a:cs typeface="Corbel"/>
                <a:sym typeface="Corbel"/>
              </a:defRPr>
            </a:lvl4pPr>
            <a:lvl5pPr marR="0" lvl="4" algn="l" rtl="0">
              <a:lnSpc>
                <a:spcPct val="90000"/>
              </a:lnSpc>
              <a:spcBef>
                <a:spcPts val="400"/>
              </a:spcBef>
              <a:spcAft>
                <a:spcPts val="0"/>
              </a:spcAft>
              <a:buClr>
                <a:schemeClr val="accent1"/>
              </a:buClr>
              <a:buSzPts val="1600"/>
              <a:buFont typeface="Corbel"/>
              <a:buNone/>
              <a:defRPr sz="2000" b="0" i="0" u="none" strike="noStrike" cap="none">
                <a:solidFill>
                  <a:schemeClr val="accent1"/>
                </a:solidFill>
                <a:latin typeface="Corbel"/>
                <a:ea typeface="Corbel"/>
                <a:cs typeface="Corbel"/>
                <a:sym typeface="Corbel"/>
              </a:defRPr>
            </a:lvl5pPr>
            <a:lvl6pPr marR="0" lvl="5" algn="l" rtl="0">
              <a:lnSpc>
                <a:spcPct val="90000"/>
              </a:lnSpc>
              <a:spcBef>
                <a:spcPts val="400"/>
              </a:spcBef>
              <a:spcAft>
                <a:spcPts val="0"/>
              </a:spcAft>
              <a:buClr>
                <a:schemeClr val="accent1"/>
              </a:buClr>
              <a:buSzPts val="1600"/>
              <a:buFont typeface="Corbel"/>
              <a:buNone/>
              <a:defRPr sz="2000" b="0" i="0" u="none" strike="noStrike" cap="none">
                <a:solidFill>
                  <a:schemeClr val="accent1"/>
                </a:solidFill>
                <a:latin typeface="Corbel"/>
                <a:ea typeface="Corbel"/>
                <a:cs typeface="Corbel"/>
                <a:sym typeface="Corbel"/>
              </a:defRPr>
            </a:lvl6pPr>
            <a:lvl7pPr marR="0" lvl="6" algn="l" rtl="0">
              <a:lnSpc>
                <a:spcPct val="90000"/>
              </a:lnSpc>
              <a:spcBef>
                <a:spcPts val="400"/>
              </a:spcBef>
              <a:spcAft>
                <a:spcPts val="0"/>
              </a:spcAft>
              <a:buClr>
                <a:schemeClr val="accent1"/>
              </a:buClr>
              <a:buSzPts val="1600"/>
              <a:buFont typeface="Corbel"/>
              <a:buNone/>
              <a:defRPr sz="2000" b="0" i="0" u="none" strike="noStrike" cap="none">
                <a:solidFill>
                  <a:schemeClr val="accent1"/>
                </a:solidFill>
                <a:latin typeface="Corbel"/>
                <a:ea typeface="Corbel"/>
                <a:cs typeface="Corbel"/>
                <a:sym typeface="Corbel"/>
              </a:defRPr>
            </a:lvl7pPr>
            <a:lvl8pPr marR="0" lvl="7" algn="l" rtl="0">
              <a:lnSpc>
                <a:spcPct val="90000"/>
              </a:lnSpc>
              <a:spcBef>
                <a:spcPts val="400"/>
              </a:spcBef>
              <a:spcAft>
                <a:spcPts val="0"/>
              </a:spcAft>
              <a:buClr>
                <a:schemeClr val="accent1"/>
              </a:buClr>
              <a:buSzPts val="1600"/>
              <a:buFont typeface="Corbel"/>
              <a:buNone/>
              <a:defRPr sz="2000" b="0" i="0" u="none" strike="noStrike" cap="none">
                <a:solidFill>
                  <a:schemeClr val="accent1"/>
                </a:solidFill>
                <a:latin typeface="Corbel"/>
                <a:ea typeface="Corbel"/>
                <a:cs typeface="Corbel"/>
                <a:sym typeface="Corbel"/>
              </a:defRPr>
            </a:lvl8pPr>
            <a:lvl9pPr marR="0" lvl="8" algn="l" rtl="0">
              <a:lnSpc>
                <a:spcPct val="90000"/>
              </a:lnSpc>
              <a:spcBef>
                <a:spcPts val="400"/>
              </a:spcBef>
              <a:spcAft>
                <a:spcPts val="400"/>
              </a:spcAft>
              <a:buClr>
                <a:schemeClr val="accent1"/>
              </a:buClr>
              <a:buSzPts val="1600"/>
              <a:buFont typeface="Corbel"/>
              <a:buNone/>
              <a:defRPr sz="2000" b="0" i="0" u="none" strike="noStrike" cap="none">
                <a:solidFill>
                  <a:schemeClr val="accent1"/>
                </a:solidFill>
                <a:latin typeface="Corbel"/>
                <a:ea typeface="Corbel"/>
                <a:cs typeface="Corbel"/>
                <a:sym typeface="Corbel"/>
              </a:defRPr>
            </a:lvl9pPr>
          </a:lstStyle>
          <a:p>
            <a:endParaRPr/>
          </a:p>
        </p:txBody>
      </p:sp>
      <p:sp>
        <p:nvSpPr>
          <p:cNvPr id="68" name="Google Shape;68;p10"/>
          <p:cNvSpPr txBox="1">
            <a:spLocks noGrp="1"/>
          </p:cNvSpPr>
          <p:nvPr>
            <p:ph type="body" idx="1"/>
          </p:nvPr>
        </p:nvSpPr>
        <p:spPr>
          <a:xfrm>
            <a:off x="1143000" y="2834640"/>
            <a:ext cx="3931920" cy="2880360"/>
          </a:xfrm>
          <a:prstGeom prst="rect">
            <a:avLst/>
          </a:prstGeom>
          <a:noFill/>
          <a:ln>
            <a:noFill/>
          </a:ln>
        </p:spPr>
        <p:txBody>
          <a:bodyPr spcFirstLastPara="1" wrap="square" lIns="91425" tIns="45700" rIns="91425" bIns="45700" anchor="t" anchorCtr="0"/>
          <a:lstStyle>
            <a:lvl1pPr marL="457200" lvl="0" indent="-228600" algn="l">
              <a:lnSpc>
                <a:spcPct val="100000"/>
              </a:lnSpc>
              <a:spcBef>
                <a:spcPts val="1000"/>
              </a:spcBef>
              <a:spcAft>
                <a:spcPts val="0"/>
              </a:spcAft>
              <a:buSzPts val="1360"/>
              <a:buNone/>
              <a:defRPr sz="1700"/>
            </a:lvl1pPr>
            <a:lvl2pPr marL="914400" lvl="1" indent="-228600" algn="l">
              <a:lnSpc>
                <a:spcPct val="90000"/>
              </a:lnSpc>
              <a:spcBef>
                <a:spcPts val="200"/>
              </a:spcBef>
              <a:spcAft>
                <a:spcPts val="0"/>
              </a:spcAft>
              <a:buSzPts val="960"/>
              <a:buNone/>
              <a:defRPr sz="1200"/>
            </a:lvl2pPr>
            <a:lvl3pPr marL="1371600" lvl="2" indent="-228600" algn="l">
              <a:lnSpc>
                <a:spcPct val="90000"/>
              </a:lnSpc>
              <a:spcBef>
                <a:spcPts val="400"/>
              </a:spcBef>
              <a:spcAft>
                <a:spcPts val="0"/>
              </a:spcAft>
              <a:buSzPts val="800"/>
              <a:buNone/>
              <a:defRPr sz="1000"/>
            </a:lvl3pPr>
            <a:lvl4pPr marL="1828800" lvl="3" indent="-228600" algn="l">
              <a:lnSpc>
                <a:spcPct val="90000"/>
              </a:lnSpc>
              <a:spcBef>
                <a:spcPts val="400"/>
              </a:spcBef>
              <a:spcAft>
                <a:spcPts val="0"/>
              </a:spcAft>
              <a:buSzPts val="720"/>
              <a:buNone/>
              <a:defRPr sz="900"/>
            </a:lvl4pPr>
            <a:lvl5pPr marL="2286000" lvl="4" indent="-228600" algn="l">
              <a:lnSpc>
                <a:spcPct val="90000"/>
              </a:lnSpc>
              <a:spcBef>
                <a:spcPts val="400"/>
              </a:spcBef>
              <a:spcAft>
                <a:spcPts val="0"/>
              </a:spcAft>
              <a:buSzPts val="720"/>
              <a:buNone/>
              <a:defRPr sz="900"/>
            </a:lvl5pPr>
            <a:lvl6pPr marL="2743200" lvl="5" indent="-228600" algn="l">
              <a:lnSpc>
                <a:spcPct val="90000"/>
              </a:lnSpc>
              <a:spcBef>
                <a:spcPts val="400"/>
              </a:spcBef>
              <a:spcAft>
                <a:spcPts val="0"/>
              </a:spcAft>
              <a:buSzPts val="720"/>
              <a:buNone/>
              <a:defRPr sz="900"/>
            </a:lvl6pPr>
            <a:lvl7pPr marL="3200400" lvl="6" indent="-228600" algn="l">
              <a:lnSpc>
                <a:spcPct val="90000"/>
              </a:lnSpc>
              <a:spcBef>
                <a:spcPts val="400"/>
              </a:spcBef>
              <a:spcAft>
                <a:spcPts val="0"/>
              </a:spcAft>
              <a:buSzPts val="720"/>
              <a:buNone/>
              <a:defRPr sz="900"/>
            </a:lvl7pPr>
            <a:lvl8pPr marL="3657600" lvl="7" indent="-228600" algn="l">
              <a:lnSpc>
                <a:spcPct val="90000"/>
              </a:lnSpc>
              <a:spcBef>
                <a:spcPts val="400"/>
              </a:spcBef>
              <a:spcAft>
                <a:spcPts val="0"/>
              </a:spcAft>
              <a:buSzPts val="720"/>
              <a:buNone/>
              <a:defRPr sz="900"/>
            </a:lvl8pPr>
            <a:lvl9pPr marL="4114800" lvl="8" indent="-228600" algn="l">
              <a:lnSpc>
                <a:spcPct val="90000"/>
              </a:lnSpc>
              <a:spcBef>
                <a:spcPts val="400"/>
              </a:spcBef>
              <a:spcAft>
                <a:spcPts val="400"/>
              </a:spcAft>
              <a:buSzPts val="720"/>
              <a:buNone/>
              <a:defRPr sz="900"/>
            </a:lvl9pPr>
          </a:lstStyle>
          <a:p>
            <a:endParaRPr/>
          </a:p>
        </p:txBody>
      </p:sp>
      <p:sp>
        <p:nvSpPr>
          <p:cNvPr id="69" name="Google Shape;69;p10"/>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0"/>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10"/>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11"/>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1"/>
          <p:cNvSpPr txBox="1">
            <a:spLocks noGrp="1"/>
          </p:cNvSpPr>
          <p:nvPr>
            <p:ph type="body" idx="1"/>
          </p:nvPr>
        </p:nvSpPr>
        <p:spPr>
          <a:xfrm rot="5400000">
            <a:off x="4060136" y="-859735"/>
            <a:ext cx="4038600" cy="9872871"/>
          </a:xfrm>
          <a:prstGeom prst="rect">
            <a:avLst/>
          </a:prstGeom>
          <a:noFill/>
          <a:ln>
            <a:noFill/>
          </a:ln>
        </p:spPr>
        <p:txBody>
          <a:bodyPr spcFirstLastPara="1" wrap="square" lIns="91425" tIns="45700" rIns="91425" bIns="45700" anchor="t" anchorCtr="0"/>
          <a:lstStyle>
            <a:lvl1pPr marL="457200" lvl="0" indent="-320040" algn="l">
              <a:lnSpc>
                <a:spcPct val="90000"/>
              </a:lnSpc>
              <a:spcBef>
                <a:spcPts val="1400"/>
              </a:spcBef>
              <a:spcAft>
                <a:spcPts val="0"/>
              </a:spcAft>
              <a:buSzPts val="1440"/>
              <a:buChar char="•"/>
              <a:defRPr/>
            </a:lvl1pPr>
            <a:lvl2pPr marL="914400" lvl="1" indent="-320040" algn="l">
              <a:lnSpc>
                <a:spcPct val="90000"/>
              </a:lnSpc>
              <a:spcBef>
                <a:spcPts val="200"/>
              </a:spcBef>
              <a:spcAft>
                <a:spcPts val="0"/>
              </a:spcAft>
              <a:buSzPts val="1440"/>
              <a:buChar char="•"/>
              <a:defRPr/>
            </a:lvl2pPr>
            <a:lvl3pPr marL="1371600" lvl="2" indent="-320039" algn="l">
              <a:lnSpc>
                <a:spcPct val="90000"/>
              </a:lnSpc>
              <a:spcBef>
                <a:spcPts val="400"/>
              </a:spcBef>
              <a:spcAft>
                <a:spcPts val="0"/>
              </a:spcAft>
              <a:buSzPts val="1440"/>
              <a:buChar char="•"/>
              <a:defRPr/>
            </a:lvl3pPr>
            <a:lvl4pPr marL="1828800" lvl="3" indent="-320039" algn="l">
              <a:lnSpc>
                <a:spcPct val="90000"/>
              </a:lnSpc>
              <a:spcBef>
                <a:spcPts val="400"/>
              </a:spcBef>
              <a:spcAft>
                <a:spcPts val="0"/>
              </a:spcAft>
              <a:buSzPts val="1440"/>
              <a:buChar char="•"/>
              <a:defRPr/>
            </a:lvl4pPr>
            <a:lvl5pPr marL="2286000" lvl="4" indent="-320039" algn="l">
              <a:lnSpc>
                <a:spcPct val="90000"/>
              </a:lnSpc>
              <a:spcBef>
                <a:spcPts val="400"/>
              </a:spcBef>
              <a:spcAft>
                <a:spcPts val="0"/>
              </a:spcAft>
              <a:buSzPts val="1440"/>
              <a:buChar char="•"/>
              <a:defRPr/>
            </a:lvl5pPr>
            <a:lvl6pPr marL="2743200" lvl="5" indent="-320039" algn="l">
              <a:lnSpc>
                <a:spcPct val="90000"/>
              </a:lnSpc>
              <a:spcBef>
                <a:spcPts val="400"/>
              </a:spcBef>
              <a:spcAft>
                <a:spcPts val="0"/>
              </a:spcAft>
              <a:buSzPts val="1440"/>
              <a:buChar char="•"/>
              <a:defRPr/>
            </a:lvl6pPr>
            <a:lvl7pPr marL="3200400" lvl="6" indent="-320039" algn="l">
              <a:lnSpc>
                <a:spcPct val="90000"/>
              </a:lnSpc>
              <a:spcBef>
                <a:spcPts val="400"/>
              </a:spcBef>
              <a:spcAft>
                <a:spcPts val="0"/>
              </a:spcAft>
              <a:buSzPts val="1440"/>
              <a:buChar char="•"/>
              <a:defRPr/>
            </a:lvl7pPr>
            <a:lvl8pPr marL="3657600" lvl="7" indent="-320040" algn="l">
              <a:lnSpc>
                <a:spcPct val="90000"/>
              </a:lnSpc>
              <a:spcBef>
                <a:spcPts val="400"/>
              </a:spcBef>
              <a:spcAft>
                <a:spcPts val="0"/>
              </a:spcAft>
              <a:buSzPts val="1440"/>
              <a:buChar char="•"/>
              <a:defRPr/>
            </a:lvl8pPr>
            <a:lvl9pPr marL="4114800" lvl="8" indent="-320040" algn="l">
              <a:lnSpc>
                <a:spcPct val="90000"/>
              </a:lnSpc>
              <a:spcBef>
                <a:spcPts val="400"/>
              </a:spcBef>
              <a:spcAft>
                <a:spcPts val="400"/>
              </a:spcAft>
              <a:buSzPts val="1440"/>
              <a:buChar char="•"/>
              <a:defRPr/>
            </a:lvl9pPr>
          </a:lstStyle>
          <a:p>
            <a:endParaRPr/>
          </a:p>
        </p:txBody>
      </p:sp>
      <p:sp>
        <p:nvSpPr>
          <p:cNvPr id="75" name="Google Shape;75;p11"/>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1"/>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1"/>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12"/>
          <p:cNvSpPr txBox="1">
            <a:spLocks noGrp="1"/>
          </p:cNvSpPr>
          <p:nvPr>
            <p:ph type="title"/>
          </p:nvPr>
        </p:nvSpPr>
        <p:spPr>
          <a:xfrm rot="5400000">
            <a:off x="7181850" y="2305050"/>
            <a:ext cx="5410200" cy="232410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2"/>
          <p:cNvSpPr txBox="1">
            <a:spLocks noGrp="1"/>
          </p:cNvSpPr>
          <p:nvPr>
            <p:ph type="body" idx="1"/>
          </p:nvPr>
        </p:nvSpPr>
        <p:spPr>
          <a:xfrm rot="5400000">
            <a:off x="2152650" y="-247650"/>
            <a:ext cx="5410200" cy="7429500"/>
          </a:xfrm>
          <a:prstGeom prst="rect">
            <a:avLst/>
          </a:prstGeom>
          <a:noFill/>
          <a:ln>
            <a:noFill/>
          </a:ln>
        </p:spPr>
        <p:txBody>
          <a:bodyPr spcFirstLastPara="1" wrap="square" lIns="91425" tIns="45700" rIns="91425" bIns="45700" anchor="t" anchorCtr="0"/>
          <a:lstStyle>
            <a:lvl1pPr marL="457200" lvl="0" indent="-320040" algn="l">
              <a:lnSpc>
                <a:spcPct val="90000"/>
              </a:lnSpc>
              <a:spcBef>
                <a:spcPts val="1400"/>
              </a:spcBef>
              <a:spcAft>
                <a:spcPts val="0"/>
              </a:spcAft>
              <a:buSzPts val="1440"/>
              <a:buChar char="•"/>
              <a:defRPr/>
            </a:lvl1pPr>
            <a:lvl2pPr marL="914400" lvl="1" indent="-320040" algn="l">
              <a:lnSpc>
                <a:spcPct val="90000"/>
              </a:lnSpc>
              <a:spcBef>
                <a:spcPts val="200"/>
              </a:spcBef>
              <a:spcAft>
                <a:spcPts val="0"/>
              </a:spcAft>
              <a:buSzPts val="1440"/>
              <a:buChar char="•"/>
              <a:defRPr/>
            </a:lvl2pPr>
            <a:lvl3pPr marL="1371600" lvl="2" indent="-320039" algn="l">
              <a:lnSpc>
                <a:spcPct val="90000"/>
              </a:lnSpc>
              <a:spcBef>
                <a:spcPts val="400"/>
              </a:spcBef>
              <a:spcAft>
                <a:spcPts val="0"/>
              </a:spcAft>
              <a:buSzPts val="1440"/>
              <a:buChar char="•"/>
              <a:defRPr/>
            </a:lvl3pPr>
            <a:lvl4pPr marL="1828800" lvl="3" indent="-320039" algn="l">
              <a:lnSpc>
                <a:spcPct val="90000"/>
              </a:lnSpc>
              <a:spcBef>
                <a:spcPts val="400"/>
              </a:spcBef>
              <a:spcAft>
                <a:spcPts val="0"/>
              </a:spcAft>
              <a:buSzPts val="1440"/>
              <a:buChar char="•"/>
              <a:defRPr/>
            </a:lvl4pPr>
            <a:lvl5pPr marL="2286000" lvl="4" indent="-320039" algn="l">
              <a:lnSpc>
                <a:spcPct val="90000"/>
              </a:lnSpc>
              <a:spcBef>
                <a:spcPts val="400"/>
              </a:spcBef>
              <a:spcAft>
                <a:spcPts val="0"/>
              </a:spcAft>
              <a:buSzPts val="1440"/>
              <a:buChar char="•"/>
              <a:defRPr/>
            </a:lvl5pPr>
            <a:lvl6pPr marL="2743200" lvl="5" indent="-320039" algn="l">
              <a:lnSpc>
                <a:spcPct val="90000"/>
              </a:lnSpc>
              <a:spcBef>
                <a:spcPts val="400"/>
              </a:spcBef>
              <a:spcAft>
                <a:spcPts val="0"/>
              </a:spcAft>
              <a:buSzPts val="1440"/>
              <a:buChar char="•"/>
              <a:defRPr/>
            </a:lvl6pPr>
            <a:lvl7pPr marL="3200400" lvl="6" indent="-320039" algn="l">
              <a:lnSpc>
                <a:spcPct val="90000"/>
              </a:lnSpc>
              <a:spcBef>
                <a:spcPts val="400"/>
              </a:spcBef>
              <a:spcAft>
                <a:spcPts val="0"/>
              </a:spcAft>
              <a:buSzPts val="1440"/>
              <a:buChar char="•"/>
              <a:defRPr/>
            </a:lvl7pPr>
            <a:lvl8pPr marL="3657600" lvl="7" indent="-320040" algn="l">
              <a:lnSpc>
                <a:spcPct val="90000"/>
              </a:lnSpc>
              <a:spcBef>
                <a:spcPts val="400"/>
              </a:spcBef>
              <a:spcAft>
                <a:spcPts val="0"/>
              </a:spcAft>
              <a:buSzPts val="1440"/>
              <a:buChar char="•"/>
              <a:defRPr/>
            </a:lvl8pPr>
            <a:lvl9pPr marL="4114800" lvl="8" indent="-320040" algn="l">
              <a:lnSpc>
                <a:spcPct val="90000"/>
              </a:lnSpc>
              <a:spcBef>
                <a:spcPts val="400"/>
              </a:spcBef>
              <a:spcAft>
                <a:spcPts val="400"/>
              </a:spcAft>
              <a:buSzPts val="1440"/>
              <a:buChar char="•"/>
              <a:defRPr/>
            </a:lvl9pPr>
          </a:lstStyle>
          <a:p>
            <a:endParaRPr/>
          </a:p>
        </p:txBody>
      </p:sp>
      <p:sp>
        <p:nvSpPr>
          <p:cNvPr id="81" name="Google Shape;81;p12"/>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12"/>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2"/>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5"/>
        <p:cNvGrpSpPr/>
        <p:nvPr/>
      </p:nvGrpSpPr>
      <p:grpSpPr>
        <a:xfrm>
          <a:off x="0" y="0"/>
          <a:ext cx="0" cy="0"/>
          <a:chOff x="0" y="0"/>
          <a:chExt cx="0" cy="0"/>
        </a:xfrm>
      </p:grpSpPr>
      <p:sp>
        <p:nvSpPr>
          <p:cNvPr id="6" name="Google Shape;6;p1"/>
          <p:cNvSpPr/>
          <p:nvPr/>
        </p:nvSpPr>
        <p:spPr>
          <a:xfrm>
            <a:off x="231140" y="243840"/>
            <a:ext cx="11724640" cy="6377939"/>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7;p1"/>
          <p:cNvSpPr txBox="1">
            <a:spLocks noGrp="1"/>
          </p:cNvSpPr>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marR="0" lvl="0" algn="l" rtl="0">
              <a:lnSpc>
                <a:spcPct val="90000"/>
              </a:lnSpc>
              <a:spcBef>
                <a:spcPts val="0"/>
              </a:spcBef>
              <a:spcAft>
                <a:spcPts val="0"/>
              </a:spcAft>
              <a:buClr>
                <a:schemeClr val="accent1"/>
              </a:buClr>
              <a:buSzPts val="4400"/>
              <a:buFont typeface="Corbel"/>
              <a:buNone/>
              <a:defRPr sz="4400" b="0" i="0" u="none" strike="noStrike" cap="none">
                <a:solidFill>
                  <a:schemeClr val="accent1"/>
                </a:solidFill>
                <a:latin typeface="Corbel"/>
                <a:ea typeface="Corbel"/>
                <a:cs typeface="Corbel"/>
                <a:sym typeface="Corbe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8" name="Google Shape;8;p1"/>
          <p:cNvSpPr txBox="1">
            <a:spLocks noGrp="1"/>
          </p:cNvSpPr>
          <p:nvPr>
            <p:ph type="body" idx="1"/>
          </p:nvPr>
        </p:nvSpPr>
        <p:spPr>
          <a:xfrm>
            <a:off x="1143000" y="2057400"/>
            <a:ext cx="9872871" cy="4038600"/>
          </a:xfrm>
          <a:prstGeom prst="rect">
            <a:avLst/>
          </a:prstGeom>
          <a:noFill/>
          <a:ln>
            <a:noFill/>
          </a:ln>
        </p:spPr>
        <p:txBody>
          <a:bodyPr spcFirstLastPara="1" wrap="square" lIns="91425" tIns="45700" rIns="91425" bIns="45700" anchor="t" anchorCtr="0"/>
          <a:lstStyle>
            <a:lvl1pPr marL="457200" marR="0" lvl="0" indent="-340360" algn="l" rtl="0">
              <a:lnSpc>
                <a:spcPct val="90000"/>
              </a:lnSpc>
              <a:spcBef>
                <a:spcPts val="1400"/>
              </a:spcBef>
              <a:spcAft>
                <a:spcPts val="0"/>
              </a:spcAft>
              <a:buClr>
                <a:schemeClr val="accent1"/>
              </a:buClr>
              <a:buSzPts val="1760"/>
              <a:buFont typeface="Corbel"/>
              <a:buChar char="•"/>
              <a:defRPr sz="2200" b="0" i="0" u="none" strike="noStrike" cap="none">
                <a:solidFill>
                  <a:schemeClr val="accent1"/>
                </a:solidFill>
                <a:latin typeface="Corbel"/>
                <a:ea typeface="Corbel"/>
                <a:cs typeface="Corbel"/>
                <a:sym typeface="Corbel"/>
              </a:defRPr>
            </a:lvl1pPr>
            <a:lvl2pPr marL="914400" marR="0" lvl="1" indent="-330200" algn="l" rtl="0">
              <a:lnSpc>
                <a:spcPct val="90000"/>
              </a:lnSpc>
              <a:spcBef>
                <a:spcPts val="200"/>
              </a:spcBef>
              <a:spcAft>
                <a:spcPts val="0"/>
              </a:spcAft>
              <a:buClr>
                <a:schemeClr val="accent1"/>
              </a:buClr>
              <a:buSzPts val="1600"/>
              <a:buFont typeface="Corbel"/>
              <a:buChar char="•"/>
              <a:defRPr sz="2000" b="0" i="0" u="none" strike="noStrike" cap="none">
                <a:solidFill>
                  <a:schemeClr val="accent1"/>
                </a:solidFill>
                <a:latin typeface="Corbel"/>
                <a:ea typeface="Corbel"/>
                <a:cs typeface="Corbel"/>
                <a:sym typeface="Corbel"/>
              </a:defRPr>
            </a:lvl2pPr>
            <a:lvl3pPr marL="1371600" marR="0" lvl="2" indent="-320039" algn="l" rtl="0">
              <a:lnSpc>
                <a:spcPct val="90000"/>
              </a:lnSpc>
              <a:spcBef>
                <a:spcPts val="400"/>
              </a:spcBef>
              <a:spcAft>
                <a:spcPts val="0"/>
              </a:spcAft>
              <a:buClr>
                <a:schemeClr val="accent1"/>
              </a:buClr>
              <a:buSzPts val="1440"/>
              <a:buFont typeface="Corbel"/>
              <a:buChar char="•"/>
              <a:defRPr sz="1800" b="0" i="0" u="none" strike="noStrike" cap="none">
                <a:solidFill>
                  <a:schemeClr val="accent1"/>
                </a:solidFill>
                <a:latin typeface="Corbel"/>
                <a:ea typeface="Corbel"/>
                <a:cs typeface="Corbel"/>
                <a:sym typeface="Corbel"/>
              </a:defRPr>
            </a:lvl3pPr>
            <a:lvl4pPr marL="1828800" marR="0" lvl="3" indent="-309880" algn="l" rtl="0">
              <a:lnSpc>
                <a:spcPct val="90000"/>
              </a:lnSpc>
              <a:spcBef>
                <a:spcPts val="400"/>
              </a:spcBef>
              <a:spcAft>
                <a:spcPts val="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4pPr>
            <a:lvl5pPr marL="2286000" marR="0" lvl="4" indent="-309879" algn="l" rtl="0">
              <a:lnSpc>
                <a:spcPct val="90000"/>
              </a:lnSpc>
              <a:spcBef>
                <a:spcPts val="400"/>
              </a:spcBef>
              <a:spcAft>
                <a:spcPts val="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5pPr>
            <a:lvl6pPr marL="2743200" marR="0" lvl="5" indent="-309879" algn="l" rtl="0">
              <a:lnSpc>
                <a:spcPct val="90000"/>
              </a:lnSpc>
              <a:spcBef>
                <a:spcPts val="400"/>
              </a:spcBef>
              <a:spcAft>
                <a:spcPts val="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6pPr>
            <a:lvl7pPr marL="3200400" marR="0" lvl="6" indent="-309879" algn="l" rtl="0">
              <a:lnSpc>
                <a:spcPct val="90000"/>
              </a:lnSpc>
              <a:spcBef>
                <a:spcPts val="400"/>
              </a:spcBef>
              <a:spcAft>
                <a:spcPts val="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7pPr>
            <a:lvl8pPr marL="3657600" marR="0" lvl="7" indent="-309879" algn="l" rtl="0">
              <a:lnSpc>
                <a:spcPct val="90000"/>
              </a:lnSpc>
              <a:spcBef>
                <a:spcPts val="400"/>
              </a:spcBef>
              <a:spcAft>
                <a:spcPts val="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8pPr>
            <a:lvl9pPr marL="4114800" marR="0" lvl="8" indent="-309879" algn="l" rtl="0">
              <a:lnSpc>
                <a:spcPct val="90000"/>
              </a:lnSpc>
              <a:spcBef>
                <a:spcPts val="400"/>
              </a:spcBef>
              <a:spcAft>
                <a:spcPts val="400"/>
              </a:spcAft>
              <a:buClr>
                <a:schemeClr val="accent1"/>
              </a:buClr>
              <a:buSzPts val="1280"/>
              <a:buFont typeface="Corbel"/>
              <a:buChar char="•"/>
              <a:defRPr sz="1600" b="0" i="0" u="none" strike="noStrike" cap="none">
                <a:solidFill>
                  <a:schemeClr val="accent1"/>
                </a:solidFill>
                <a:latin typeface="Corbel"/>
                <a:ea typeface="Corbel"/>
                <a:cs typeface="Corbel"/>
                <a:sym typeface="Corbel"/>
              </a:defRPr>
            </a:lvl9pPr>
          </a:lstStyle>
          <a:p>
            <a:endParaRPr/>
          </a:p>
        </p:txBody>
      </p:sp>
      <p:sp>
        <p:nvSpPr>
          <p:cNvPr id="9" name="Google Shape;9;p1"/>
          <p:cNvSpPr txBox="1">
            <a:spLocks noGrp="1"/>
          </p:cNvSpPr>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marR="0" lvl="0" algn="l" rtl="0">
              <a:spcBef>
                <a:spcPts val="0"/>
              </a:spcBef>
              <a:spcAft>
                <a:spcPts val="0"/>
              </a:spcAft>
              <a:buSzPts val="1400"/>
              <a:buNone/>
              <a:defRPr sz="1200" b="0" i="0" u="none" strike="noStrike" cap="none">
                <a:solidFill>
                  <a:schemeClr val="accent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10" name="Google Shape;10;p1"/>
          <p:cNvSpPr txBox="1">
            <a:spLocks noGrp="1"/>
          </p:cNvSpPr>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marR="0" lvl="0" algn="ctr" rtl="0">
              <a:spcBef>
                <a:spcPts val="0"/>
              </a:spcBef>
              <a:spcAft>
                <a:spcPts val="0"/>
              </a:spcAft>
              <a:buSzPts val="1400"/>
              <a:buNone/>
              <a:defRPr sz="1200" b="0" i="0" u="none" strike="noStrike" cap="none">
                <a:solidFill>
                  <a:schemeClr val="accent1"/>
                </a:solidFill>
                <a:latin typeface="Corbel"/>
                <a:ea typeface="Corbel"/>
                <a:cs typeface="Corbel"/>
                <a:sym typeface="Corbel"/>
              </a:defRPr>
            </a:lvl1pPr>
            <a:lvl2pPr marR="0" lvl="1" algn="l" rtl="0">
              <a:spcBef>
                <a:spcPts val="0"/>
              </a:spcBef>
              <a:spcAft>
                <a:spcPts val="0"/>
              </a:spcAft>
              <a:buSzPts val="1400"/>
              <a:buNone/>
              <a:defRPr sz="1800" b="0" i="0" u="none" strike="noStrike" cap="none">
                <a:solidFill>
                  <a:schemeClr val="dk1"/>
                </a:solidFill>
                <a:latin typeface="Corbel"/>
                <a:ea typeface="Corbel"/>
                <a:cs typeface="Corbel"/>
                <a:sym typeface="Corbel"/>
              </a:defRPr>
            </a:lvl2pPr>
            <a:lvl3pPr marR="0" lvl="2" algn="l" rtl="0">
              <a:spcBef>
                <a:spcPts val="0"/>
              </a:spcBef>
              <a:spcAft>
                <a:spcPts val="0"/>
              </a:spcAft>
              <a:buSzPts val="1400"/>
              <a:buNone/>
              <a:defRPr sz="1800" b="0" i="0" u="none" strike="noStrike" cap="none">
                <a:solidFill>
                  <a:schemeClr val="dk1"/>
                </a:solidFill>
                <a:latin typeface="Corbel"/>
                <a:ea typeface="Corbel"/>
                <a:cs typeface="Corbel"/>
                <a:sym typeface="Corbel"/>
              </a:defRPr>
            </a:lvl3pPr>
            <a:lvl4pPr marR="0" lvl="3" algn="l" rtl="0">
              <a:spcBef>
                <a:spcPts val="0"/>
              </a:spcBef>
              <a:spcAft>
                <a:spcPts val="0"/>
              </a:spcAft>
              <a:buSzPts val="1400"/>
              <a:buNone/>
              <a:defRPr sz="1800" b="0" i="0" u="none" strike="noStrike" cap="none">
                <a:solidFill>
                  <a:schemeClr val="dk1"/>
                </a:solidFill>
                <a:latin typeface="Corbel"/>
                <a:ea typeface="Corbel"/>
                <a:cs typeface="Corbel"/>
                <a:sym typeface="Corbel"/>
              </a:defRPr>
            </a:lvl4pPr>
            <a:lvl5pPr marR="0" lvl="4" algn="l" rtl="0">
              <a:spcBef>
                <a:spcPts val="0"/>
              </a:spcBef>
              <a:spcAft>
                <a:spcPts val="0"/>
              </a:spcAft>
              <a:buSzPts val="1400"/>
              <a:buNone/>
              <a:defRPr sz="1800" b="0" i="0" u="none" strike="noStrike" cap="none">
                <a:solidFill>
                  <a:schemeClr val="dk1"/>
                </a:solidFill>
                <a:latin typeface="Corbel"/>
                <a:ea typeface="Corbel"/>
                <a:cs typeface="Corbel"/>
                <a:sym typeface="Corbel"/>
              </a:defRPr>
            </a:lvl5pPr>
            <a:lvl6pPr marR="0" lvl="5" algn="l" rtl="0">
              <a:spcBef>
                <a:spcPts val="0"/>
              </a:spcBef>
              <a:spcAft>
                <a:spcPts val="0"/>
              </a:spcAft>
              <a:buSzPts val="1400"/>
              <a:buNone/>
              <a:defRPr sz="1800" b="0" i="0" u="none" strike="noStrike" cap="none">
                <a:solidFill>
                  <a:schemeClr val="dk1"/>
                </a:solidFill>
                <a:latin typeface="Corbel"/>
                <a:ea typeface="Corbel"/>
                <a:cs typeface="Corbel"/>
                <a:sym typeface="Corbel"/>
              </a:defRPr>
            </a:lvl6pPr>
            <a:lvl7pPr marR="0" lvl="6" algn="l" rtl="0">
              <a:spcBef>
                <a:spcPts val="0"/>
              </a:spcBef>
              <a:spcAft>
                <a:spcPts val="0"/>
              </a:spcAft>
              <a:buSzPts val="1400"/>
              <a:buNone/>
              <a:defRPr sz="1800" b="0" i="0" u="none" strike="noStrike" cap="none">
                <a:solidFill>
                  <a:schemeClr val="dk1"/>
                </a:solidFill>
                <a:latin typeface="Corbel"/>
                <a:ea typeface="Corbel"/>
                <a:cs typeface="Corbel"/>
                <a:sym typeface="Corbel"/>
              </a:defRPr>
            </a:lvl7pPr>
            <a:lvl8pPr marR="0" lvl="7" algn="l" rtl="0">
              <a:spcBef>
                <a:spcPts val="0"/>
              </a:spcBef>
              <a:spcAft>
                <a:spcPts val="0"/>
              </a:spcAft>
              <a:buSzPts val="1400"/>
              <a:buNone/>
              <a:defRPr sz="1800" b="0" i="0" u="none" strike="noStrike" cap="none">
                <a:solidFill>
                  <a:schemeClr val="dk1"/>
                </a:solidFill>
                <a:latin typeface="Corbel"/>
                <a:ea typeface="Corbel"/>
                <a:cs typeface="Corbel"/>
                <a:sym typeface="Corbel"/>
              </a:defRPr>
            </a:lvl8pPr>
            <a:lvl9pPr marR="0" lvl="8" algn="l" rtl="0">
              <a:spcBef>
                <a:spcPts val="0"/>
              </a:spcBef>
              <a:spcAft>
                <a:spcPts val="0"/>
              </a:spcAft>
              <a:buSzPts val="1400"/>
              <a:buNone/>
              <a:defRPr sz="1800" b="0" i="0" u="none" strike="noStrike" cap="none">
                <a:solidFill>
                  <a:schemeClr val="dk1"/>
                </a:solidFill>
                <a:latin typeface="Corbel"/>
                <a:ea typeface="Corbel"/>
                <a:cs typeface="Corbel"/>
                <a:sym typeface="Corbel"/>
              </a:defRPr>
            </a:lvl9pPr>
          </a:lstStyle>
          <a:p>
            <a:endParaRPr/>
          </a:p>
        </p:txBody>
      </p:sp>
      <p:sp>
        <p:nvSpPr>
          <p:cNvPr id="11" name="Google Shape;11;p1"/>
          <p:cNvSpPr txBox="1">
            <a:spLocks noGrp="1"/>
          </p:cNvSpPr>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chemeClr val="accent1"/>
                </a:solidFill>
                <a:latin typeface="Corbel"/>
                <a:ea typeface="Corbel"/>
                <a:cs typeface="Corbel"/>
                <a:sym typeface="Corbel"/>
              </a:defRPr>
            </a:lvl1pPr>
            <a:lvl2pPr marL="0" marR="0" lvl="1" indent="0" algn="r" rtl="0">
              <a:spcBef>
                <a:spcPts val="0"/>
              </a:spcBef>
              <a:buNone/>
              <a:defRPr sz="1200" b="0" i="0" u="none" strike="noStrike" cap="none">
                <a:solidFill>
                  <a:schemeClr val="accent1"/>
                </a:solidFill>
                <a:latin typeface="Corbel"/>
                <a:ea typeface="Corbel"/>
                <a:cs typeface="Corbel"/>
                <a:sym typeface="Corbel"/>
              </a:defRPr>
            </a:lvl2pPr>
            <a:lvl3pPr marL="0" marR="0" lvl="2" indent="0" algn="r" rtl="0">
              <a:spcBef>
                <a:spcPts val="0"/>
              </a:spcBef>
              <a:buNone/>
              <a:defRPr sz="1200" b="0" i="0" u="none" strike="noStrike" cap="none">
                <a:solidFill>
                  <a:schemeClr val="accent1"/>
                </a:solidFill>
                <a:latin typeface="Corbel"/>
                <a:ea typeface="Corbel"/>
                <a:cs typeface="Corbel"/>
                <a:sym typeface="Corbel"/>
              </a:defRPr>
            </a:lvl3pPr>
            <a:lvl4pPr marL="0" marR="0" lvl="3" indent="0" algn="r" rtl="0">
              <a:spcBef>
                <a:spcPts val="0"/>
              </a:spcBef>
              <a:buNone/>
              <a:defRPr sz="1200" b="0" i="0" u="none" strike="noStrike" cap="none">
                <a:solidFill>
                  <a:schemeClr val="accent1"/>
                </a:solidFill>
                <a:latin typeface="Corbel"/>
                <a:ea typeface="Corbel"/>
                <a:cs typeface="Corbel"/>
                <a:sym typeface="Corbel"/>
              </a:defRPr>
            </a:lvl4pPr>
            <a:lvl5pPr marL="0" marR="0" lvl="4" indent="0" algn="r" rtl="0">
              <a:spcBef>
                <a:spcPts val="0"/>
              </a:spcBef>
              <a:buNone/>
              <a:defRPr sz="1200" b="0" i="0" u="none" strike="noStrike" cap="none">
                <a:solidFill>
                  <a:schemeClr val="accent1"/>
                </a:solidFill>
                <a:latin typeface="Corbel"/>
                <a:ea typeface="Corbel"/>
                <a:cs typeface="Corbel"/>
                <a:sym typeface="Corbel"/>
              </a:defRPr>
            </a:lvl5pPr>
            <a:lvl6pPr marL="0" marR="0" lvl="5" indent="0" algn="r" rtl="0">
              <a:spcBef>
                <a:spcPts val="0"/>
              </a:spcBef>
              <a:buNone/>
              <a:defRPr sz="1200" b="0" i="0" u="none" strike="noStrike" cap="none">
                <a:solidFill>
                  <a:schemeClr val="accent1"/>
                </a:solidFill>
                <a:latin typeface="Corbel"/>
                <a:ea typeface="Corbel"/>
                <a:cs typeface="Corbel"/>
                <a:sym typeface="Corbel"/>
              </a:defRPr>
            </a:lvl6pPr>
            <a:lvl7pPr marL="0" marR="0" lvl="6" indent="0" algn="r" rtl="0">
              <a:spcBef>
                <a:spcPts val="0"/>
              </a:spcBef>
              <a:buNone/>
              <a:defRPr sz="1200" b="0" i="0" u="none" strike="noStrike" cap="none">
                <a:solidFill>
                  <a:schemeClr val="accent1"/>
                </a:solidFill>
                <a:latin typeface="Corbel"/>
                <a:ea typeface="Corbel"/>
                <a:cs typeface="Corbel"/>
                <a:sym typeface="Corbel"/>
              </a:defRPr>
            </a:lvl7pPr>
            <a:lvl8pPr marL="0" marR="0" lvl="7" indent="0" algn="r" rtl="0">
              <a:spcBef>
                <a:spcPts val="0"/>
              </a:spcBef>
              <a:buNone/>
              <a:defRPr sz="1200" b="0" i="0" u="none" strike="noStrike" cap="none">
                <a:solidFill>
                  <a:schemeClr val="accent1"/>
                </a:solidFill>
                <a:latin typeface="Corbel"/>
                <a:ea typeface="Corbel"/>
                <a:cs typeface="Corbel"/>
                <a:sym typeface="Corbel"/>
              </a:defRPr>
            </a:lvl8pPr>
            <a:lvl9pPr marL="0" marR="0" lvl="8" indent="0" algn="r" rtl="0">
              <a:spcBef>
                <a:spcPts val="0"/>
              </a:spcBef>
              <a:buNone/>
              <a:defRPr sz="1200" b="0" i="0" u="none" strike="noStrike" cap="none">
                <a:solidFill>
                  <a:schemeClr val="accent1"/>
                </a:solidFill>
                <a:latin typeface="Corbel"/>
                <a:ea typeface="Corbel"/>
                <a:cs typeface="Corbel"/>
                <a:sym typeface="Corbe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F78A9-B218-294B-B5AD-E7D41F55E09B}"/>
              </a:ext>
            </a:extLst>
          </p:cNvPr>
          <p:cNvSpPr>
            <a:spLocks noGrp="1"/>
          </p:cNvSpPr>
          <p:nvPr>
            <p:ph type="title"/>
          </p:nvPr>
        </p:nvSpPr>
        <p:spPr/>
        <p:txBody>
          <a:bodyPr/>
          <a:lstStyle/>
          <a:p>
            <a:pPr algn="ctr"/>
            <a:r>
              <a:rPr lang="en-US" dirty="0">
                <a:solidFill>
                  <a:schemeClr val="tx1"/>
                </a:solidFill>
              </a:rPr>
              <a:t>Contribution Audit- Akbor Ali</a:t>
            </a:r>
          </a:p>
        </p:txBody>
      </p:sp>
      <p:sp>
        <p:nvSpPr>
          <p:cNvPr id="3" name="Text Placeholder 2">
            <a:extLst>
              <a:ext uri="{FF2B5EF4-FFF2-40B4-BE49-F238E27FC236}">
                <a16:creationId xmlns:a16="http://schemas.microsoft.com/office/drawing/2014/main" id="{D691EDEC-10AD-464A-9465-1BF4E3E04389}"/>
              </a:ext>
            </a:extLst>
          </p:cNvPr>
          <p:cNvSpPr>
            <a:spLocks noGrp="1"/>
          </p:cNvSpPr>
          <p:nvPr>
            <p:ph type="body" idx="1"/>
          </p:nvPr>
        </p:nvSpPr>
        <p:spPr/>
        <p:txBody>
          <a:bodyPr/>
          <a:lstStyle/>
          <a:p>
            <a:pPr>
              <a:buFont typeface="Wingdings" pitchFamily="2" charset="2"/>
              <a:buChar char="§"/>
            </a:pPr>
            <a:r>
              <a:rPr lang="en-US" dirty="0"/>
              <a:t>Sustainability page on website fully created by myself</a:t>
            </a:r>
          </a:p>
          <a:p>
            <a:pPr>
              <a:buFont typeface="Wingdings" pitchFamily="2" charset="2"/>
              <a:buChar char="§"/>
            </a:pPr>
            <a:r>
              <a:rPr lang="en-US" dirty="0"/>
              <a:t>Suggested business idea, all were happy to go ahead</a:t>
            </a:r>
          </a:p>
          <a:p>
            <a:pPr>
              <a:buFont typeface="Wingdings" pitchFamily="2" charset="2"/>
              <a:buChar char="§"/>
            </a:pPr>
            <a:r>
              <a:rPr lang="en-US" dirty="0"/>
              <a:t>Helped group with the back round to how this company works</a:t>
            </a:r>
          </a:p>
          <a:p>
            <a:pPr>
              <a:buFont typeface="Wingdings" pitchFamily="2" charset="2"/>
              <a:buChar char="§"/>
            </a:pPr>
            <a:r>
              <a:rPr lang="en-US" dirty="0"/>
              <a:t>Contributed towards the financial ins and outs of the company, via research </a:t>
            </a:r>
          </a:p>
          <a:p>
            <a:pPr>
              <a:buFont typeface="Wingdings" pitchFamily="2" charset="2"/>
              <a:buChar char="§"/>
            </a:pPr>
            <a:r>
              <a:rPr lang="en-US" dirty="0"/>
              <a:t>Attended out of class rehearsals for presentations</a:t>
            </a:r>
          </a:p>
          <a:p>
            <a:pPr>
              <a:buFont typeface="Wingdings" pitchFamily="2" charset="2"/>
              <a:buChar char="§"/>
            </a:pPr>
            <a:r>
              <a:rPr lang="en-US" dirty="0"/>
              <a:t>Overlooked most of the work been done on slides and questionnaire mainly as a group to fault find to the best of our knowledge  </a:t>
            </a:r>
          </a:p>
          <a:p>
            <a:pPr>
              <a:buFont typeface="Wingdings" pitchFamily="2" charset="2"/>
              <a:buChar char="§"/>
            </a:pPr>
            <a:endParaRPr lang="en-US" dirty="0"/>
          </a:p>
          <a:p>
            <a:pPr>
              <a:buFont typeface="Wingdings" pitchFamily="2" charset="2"/>
              <a:buChar char="§"/>
            </a:pPr>
            <a:endParaRPr lang="en-US" dirty="0"/>
          </a:p>
        </p:txBody>
      </p:sp>
    </p:spTree>
    <p:extLst>
      <p:ext uri="{BB962C8B-B14F-4D97-AF65-F5344CB8AC3E}">
        <p14:creationId xmlns:p14="http://schemas.microsoft.com/office/powerpoint/2010/main" val="5475700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C6BA0-F5A4-F844-ACB4-7198637121DE}"/>
              </a:ext>
            </a:extLst>
          </p:cNvPr>
          <p:cNvSpPr>
            <a:spLocks noGrp="1"/>
          </p:cNvSpPr>
          <p:nvPr>
            <p:ph type="title"/>
          </p:nvPr>
        </p:nvSpPr>
        <p:spPr>
          <a:xfrm>
            <a:off x="1156916" y="263236"/>
            <a:ext cx="9875520" cy="1356360"/>
          </a:xfrm>
        </p:spPr>
        <p:txBody>
          <a:bodyPr/>
          <a:lstStyle/>
          <a:p>
            <a:pPr algn="ctr"/>
            <a:r>
              <a:rPr lang="en-US" dirty="0">
                <a:solidFill>
                  <a:schemeClr val="tx1"/>
                </a:solidFill>
              </a:rPr>
              <a:t>Group Audit basic</a:t>
            </a:r>
          </a:p>
        </p:txBody>
      </p:sp>
      <p:sp>
        <p:nvSpPr>
          <p:cNvPr id="3" name="Text Placeholder 2">
            <a:extLst>
              <a:ext uri="{FF2B5EF4-FFF2-40B4-BE49-F238E27FC236}">
                <a16:creationId xmlns:a16="http://schemas.microsoft.com/office/drawing/2014/main" id="{2744981A-0587-4E48-9718-D0EAF882D4F0}"/>
              </a:ext>
            </a:extLst>
          </p:cNvPr>
          <p:cNvSpPr>
            <a:spLocks noGrp="1"/>
          </p:cNvSpPr>
          <p:nvPr>
            <p:ph type="body" idx="1"/>
          </p:nvPr>
        </p:nvSpPr>
        <p:spPr>
          <a:xfrm>
            <a:off x="1159564" y="1287780"/>
            <a:ext cx="10353563" cy="4808220"/>
          </a:xfrm>
        </p:spPr>
        <p:txBody>
          <a:bodyPr/>
          <a:lstStyle/>
          <a:p>
            <a:pPr marL="137160" indent="0">
              <a:buNone/>
            </a:pPr>
            <a:r>
              <a:rPr lang="en-GB" sz="2400" dirty="0"/>
              <a:t>As a group I personally feel that we worked well and got most of our tasks completed with out any problems, we bonded well and felt comfortable with each others company. All the group contributed fairly and in particular Thonuma Hassan who was great at creating slides and had very good creativity skills, she created the advert which was the video clip that we all felt was exceptional along with many other inputs. Shahida Miah was again very active and had many ideas that were used and kept the team in check, so complacency did not creep in. She also done a lot of work on the website. Nazrin Karim again was a great team player as she went ahead and created the questionnaire, mostly by herself and also done a lot of work on the website. Lastly but not the least Aleha Begum was a bag of energy that kept us all going with plenty of input such as research into financials for the mock company along with input from my self on this particular task, but put in plenty of effort for our website.</a:t>
            </a:r>
          </a:p>
          <a:p>
            <a:pPr marL="137160" indent="0">
              <a:buNone/>
            </a:pPr>
            <a:endParaRPr lang="en-GB" sz="2400" dirty="0"/>
          </a:p>
          <a:p>
            <a:pPr marL="137160" indent="0">
              <a:buNone/>
            </a:pPr>
            <a:endParaRPr lang="en-US" dirty="0"/>
          </a:p>
        </p:txBody>
      </p:sp>
    </p:spTree>
    <p:extLst>
      <p:ext uri="{BB962C8B-B14F-4D97-AF65-F5344CB8AC3E}">
        <p14:creationId xmlns:p14="http://schemas.microsoft.com/office/powerpoint/2010/main" val="2725362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3"/>
          <p:cNvSpPr txBox="1">
            <a:spLocks noGrp="1"/>
          </p:cNvSpPr>
          <p:nvPr>
            <p:ph type="ctrTitle"/>
          </p:nvPr>
        </p:nvSpPr>
        <p:spPr>
          <a:xfrm>
            <a:off x="1112520" y="502920"/>
            <a:ext cx="9966960" cy="2926080"/>
          </a:xfrm>
          <a:prstGeom prst="rect">
            <a:avLst/>
          </a:prstGeom>
          <a:noFill/>
          <a:ln>
            <a:noFill/>
          </a:ln>
        </p:spPr>
        <p:txBody>
          <a:bodyPr spcFirstLastPara="1" wrap="square" lIns="91425" tIns="45700" rIns="91425" bIns="45700" anchor="b" anchorCtr="0">
            <a:noAutofit/>
          </a:bodyPr>
          <a:lstStyle/>
          <a:p>
            <a:pPr marL="0" lvl="0" indent="0" algn="ctr" rtl="0">
              <a:lnSpc>
                <a:spcPct val="85000"/>
              </a:lnSpc>
              <a:spcBef>
                <a:spcPts val="0"/>
              </a:spcBef>
              <a:spcAft>
                <a:spcPts val="0"/>
              </a:spcAft>
              <a:buClr>
                <a:srgbClr val="000000"/>
              </a:buClr>
              <a:buSzPts val="7200"/>
              <a:buFont typeface="Corbel"/>
              <a:buNone/>
            </a:pPr>
            <a:r>
              <a:rPr lang="en-GB" dirty="0">
                <a:solidFill>
                  <a:srgbClr val="000000"/>
                </a:solidFill>
              </a:rPr>
              <a:t>WEBSITE SUBMISSION </a:t>
            </a:r>
            <a:r>
              <a:rPr lang="en-GB" sz="5400" dirty="0">
                <a:solidFill>
                  <a:srgbClr val="000000"/>
                </a:solidFill>
              </a:rPr>
              <a:t>(WALES RECYCLE LIMITED) </a:t>
            </a:r>
            <a:endParaRPr dirty="0">
              <a:solidFill>
                <a:srgbClr val="000000"/>
              </a:solidFill>
            </a:endParaRPr>
          </a:p>
        </p:txBody>
      </p:sp>
      <p:sp>
        <p:nvSpPr>
          <p:cNvPr id="89" name="Google Shape;89;p13"/>
          <p:cNvSpPr txBox="1">
            <a:spLocks noGrp="1"/>
          </p:cNvSpPr>
          <p:nvPr>
            <p:ph type="subTitle" idx="1"/>
          </p:nvPr>
        </p:nvSpPr>
        <p:spPr>
          <a:xfrm>
            <a:off x="1684296" y="3720548"/>
            <a:ext cx="8823408" cy="2926080"/>
          </a:xfrm>
          <a:prstGeom prst="rect">
            <a:avLst/>
          </a:prstGeom>
          <a:noFill/>
          <a:ln>
            <a:noFill/>
          </a:ln>
        </p:spPr>
        <p:txBody>
          <a:bodyPr spcFirstLastPara="1" wrap="square" lIns="91425" tIns="45700" rIns="91425" bIns="45700" anchor="t" anchorCtr="0">
            <a:noAutofit/>
          </a:bodyPr>
          <a:lstStyle/>
          <a:p>
            <a:pPr marL="0" lvl="0" indent="0" algn="ctr" rtl="0">
              <a:lnSpc>
                <a:spcPct val="90000"/>
              </a:lnSpc>
              <a:spcBef>
                <a:spcPts val="0"/>
              </a:spcBef>
              <a:spcAft>
                <a:spcPts val="0"/>
              </a:spcAft>
              <a:buSzPts val="1440"/>
              <a:buNone/>
            </a:pPr>
            <a:r>
              <a:rPr lang="en-GB" sz="1800" dirty="0"/>
              <a:t>Thonuma Hassan 1710575</a:t>
            </a:r>
            <a:endParaRPr dirty="0"/>
          </a:p>
          <a:p>
            <a:pPr marL="0" lvl="0" indent="0" algn="ctr" rtl="0">
              <a:lnSpc>
                <a:spcPct val="90000"/>
              </a:lnSpc>
              <a:spcBef>
                <a:spcPts val="1400"/>
              </a:spcBef>
              <a:spcAft>
                <a:spcPts val="0"/>
              </a:spcAft>
              <a:buSzPts val="1440"/>
              <a:buNone/>
            </a:pPr>
            <a:r>
              <a:rPr lang="en-GB" sz="1800" dirty="0"/>
              <a:t>Shahida Miah 1710331</a:t>
            </a:r>
            <a:endParaRPr dirty="0"/>
          </a:p>
          <a:p>
            <a:pPr marL="0" lvl="0" indent="0" algn="ctr" rtl="0">
              <a:lnSpc>
                <a:spcPct val="90000"/>
              </a:lnSpc>
              <a:spcBef>
                <a:spcPts val="1400"/>
              </a:spcBef>
              <a:spcAft>
                <a:spcPts val="0"/>
              </a:spcAft>
              <a:buSzPts val="1440"/>
              <a:buNone/>
            </a:pPr>
            <a:r>
              <a:rPr lang="en-GB" sz="1800" dirty="0"/>
              <a:t>Aleha Begum 1709652</a:t>
            </a:r>
            <a:endParaRPr dirty="0"/>
          </a:p>
          <a:p>
            <a:pPr marL="0" lvl="0" indent="0" algn="ctr" rtl="0">
              <a:lnSpc>
                <a:spcPct val="90000"/>
              </a:lnSpc>
              <a:spcBef>
                <a:spcPts val="1400"/>
              </a:spcBef>
              <a:spcAft>
                <a:spcPts val="0"/>
              </a:spcAft>
              <a:buSzPts val="1440"/>
              <a:buNone/>
            </a:pPr>
            <a:r>
              <a:rPr lang="en-GB" sz="1800" dirty="0"/>
              <a:t>Nazrin Karim 1710333</a:t>
            </a:r>
            <a:endParaRPr dirty="0"/>
          </a:p>
          <a:p>
            <a:pPr marL="0" lvl="0" indent="0" algn="ctr" rtl="0">
              <a:lnSpc>
                <a:spcPct val="90000"/>
              </a:lnSpc>
              <a:spcBef>
                <a:spcPts val="1400"/>
              </a:spcBef>
              <a:spcAft>
                <a:spcPts val="0"/>
              </a:spcAft>
              <a:buSzPts val="1440"/>
              <a:buNone/>
            </a:pPr>
            <a:r>
              <a:rPr lang="en-GB" sz="1800" dirty="0"/>
              <a:t>Akbor Ali 1709535</a:t>
            </a:r>
            <a:endParaRPr dirty="0"/>
          </a:p>
          <a:p>
            <a:pPr marL="0" lvl="0" indent="0" algn="ctr" rtl="0">
              <a:lnSpc>
                <a:spcPct val="90000"/>
              </a:lnSpc>
              <a:spcBef>
                <a:spcPts val="1400"/>
              </a:spcBef>
              <a:spcAft>
                <a:spcPts val="0"/>
              </a:spcAft>
              <a:buSzPts val="1440"/>
              <a:buNone/>
            </a:pPr>
            <a:r>
              <a:rPr lang="en-GB" sz="1800" dirty="0"/>
              <a:t>Website Email &amp; Password: Walesrecycleltd@gmail.com</a:t>
            </a:r>
            <a:endParaRPr dirty="0"/>
          </a:p>
          <a:p>
            <a:pPr marL="0" lvl="0" indent="0" algn="ctr" rtl="0">
              <a:lnSpc>
                <a:spcPct val="90000"/>
              </a:lnSpc>
              <a:spcBef>
                <a:spcPts val="1400"/>
              </a:spcBef>
              <a:spcAft>
                <a:spcPts val="0"/>
              </a:spcAft>
              <a:buSzPts val="1600"/>
              <a:buNone/>
            </a:pPr>
            <a:r>
              <a:rPr lang="en-GB" sz="2000" dirty="0"/>
              <a:t>Password: Recycling123</a:t>
            </a:r>
            <a:endParaRPr dirty="0"/>
          </a:p>
        </p:txBody>
      </p:sp>
      <p:pic>
        <p:nvPicPr>
          <p:cNvPr id="90" name="Google Shape;90;p13"/>
          <p:cNvPicPr preferRelativeResize="0"/>
          <p:nvPr/>
        </p:nvPicPr>
        <p:blipFill rotWithShape="1">
          <a:blip r:embed="rId3">
            <a:alphaModFix/>
          </a:blip>
          <a:srcRect/>
          <a:stretch/>
        </p:blipFill>
        <p:spPr>
          <a:xfrm>
            <a:off x="10238499" y="318052"/>
            <a:ext cx="1681961" cy="1500127"/>
          </a:xfrm>
          <a:prstGeom prst="rect">
            <a:avLst/>
          </a:prstGeom>
          <a:noFill/>
          <a:ln>
            <a:noFill/>
          </a:ln>
        </p:spPr>
      </p:pic>
      <p:sp>
        <p:nvSpPr>
          <p:cNvPr id="2" name="TextBox 1">
            <a:extLst>
              <a:ext uri="{FF2B5EF4-FFF2-40B4-BE49-F238E27FC236}">
                <a16:creationId xmlns:a16="http://schemas.microsoft.com/office/drawing/2014/main" id="{FC1D7ADD-5F01-5F4E-88CF-02AADA71C5D8}"/>
              </a:ext>
            </a:extLst>
          </p:cNvPr>
          <p:cNvSpPr txBox="1"/>
          <p:nvPr/>
        </p:nvSpPr>
        <p:spPr>
          <a:xfrm>
            <a:off x="526473" y="318052"/>
            <a:ext cx="3255818" cy="307777"/>
          </a:xfrm>
          <a:prstGeom prst="rect">
            <a:avLst/>
          </a:prstGeom>
          <a:noFill/>
        </p:spPr>
        <p:txBody>
          <a:bodyPr wrap="square" rtlCol="0">
            <a:spAutoFit/>
          </a:bodyPr>
          <a:lstStyle/>
          <a:p>
            <a:r>
              <a:rPr lang="en-US" dirty="0">
                <a:solidFill>
                  <a:srgbClr val="FF0000"/>
                </a:solidFill>
              </a:rPr>
              <a:t>Akbor Ali -1709535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4"/>
          <p:cNvSpPr txBox="1">
            <a:spLocks noGrp="1"/>
          </p:cNvSpPr>
          <p:nvPr>
            <p:ph type="title"/>
          </p:nvPr>
        </p:nvSpPr>
        <p:spPr>
          <a:xfrm>
            <a:off x="1158240" y="220923"/>
            <a:ext cx="9875520" cy="135636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accent1"/>
              </a:buClr>
              <a:buSzPts val="4400"/>
              <a:buFont typeface="Corbel"/>
              <a:buNone/>
            </a:pPr>
            <a:r>
              <a:rPr lang="en-GB" u="sng"/>
              <a:t>Screenshot Website</a:t>
            </a:r>
            <a:endParaRPr/>
          </a:p>
        </p:txBody>
      </p:sp>
      <p:pic>
        <p:nvPicPr>
          <p:cNvPr id="96" name="Google Shape;96;p14"/>
          <p:cNvPicPr preferRelativeResize="0"/>
          <p:nvPr/>
        </p:nvPicPr>
        <p:blipFill rotWithShape="1">
          <a:blip r:embed="rId3">
            <a:alphaModFix/>
          </a:blip>
          <a:srcRect l="17825" t="19888" r="2174" b="15152"/>
          <a:stretch/>
        </p:blipFill>
        <p:spPr>
          <a:xfrm>
            <a:off x="3101009" y="1965960"/>
            <a:ext cx="8746436" cy="3992937"/>
          </a:xfrm>
          <a:prstGeom prst="rect">
            <a:avLst/>
          </a:prstGeom>
          <a:noFill/>
          <a:ln>
            <a:noFill/>
          </a:ln>
        </p:spPr>
      </p:pic>
      <p:sp>
        <p:nvSpPr>
          <p:cNvPr id="97" name="Google Shape;97;p14"/>
          <p:cNvSpPr txBox="1"/>
          <p:nvPr/>
        </p:nvSpPr>
        <p:spPr>
          <a:xfrm>
            <a:off x="331304" y="2292626"/>
            <a:ext cx="2531166" cy="1477328"/>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1800" dirty="0">
                <a:solidFill>
                  <a:srgbClr val="FF0000"/>
                </a:solidFill>
                <a:latin typeface="Corbel"/>
                <a:sym typeface="Corbel"/>
              </a:rPr>
              <a:t>This was a difficult task as the truck required us to put our own logo on it so this was a group effort</a:t>
            </a:r>
            <a:endParaRPr dirty="0">
              <a:solidFill>
                <a:srgbClr val="FF0000"/>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pic>
        <p:nvPicPr>
          <p:cNvPr id="102" name="Google Shape;102;p15"/>
          <p:cNvPicPr preferRelativeResize="0"/>
          <p:nvPr/>
        </p:nvPicPr>
        <p:blipFill rotWithShape="1">
          <a:blip r:embed="rId3">
            <a:alphaModFix/>
          </a:blip>
          <a:srcRect l="18805" t="20082" r="1629" b="16504"/>
          <a:stretch/>
        </p:blipFill>
        <p:spPr>
          <a:xfrm>
            <a:off x="1020417" y="1192697"/>
            <a:ext cx="10432571" cy="4674704"/>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pic>
        <p:nvPicPr>
          <p:cNvPr id="107" name="Google Shape;107;p16"/>
          <p:cNvPicPr preferRelativeResize="0"/>
          <p:nvPr/>
        </p:nvPicPr>
        <p:blipFill rotWithShape="1">
          <a:blip r:embed="rId3">
            <a:alphaModFix/>
          </a:blip>
          <a:srcRect l="18479" t="19309" r="3531" b="15345"/>
          <a:stretch/>
        </p:blipFill>
        <p:spPr>
          <a:xfrm>
            <a:off x="2769705" y="1036982"/>
            <a:ext cx="9130747" cy="4784035"/>
          </a:xfrm>
          <a:prstGeom prst="rect">
            <a:avLst/>
          </a:prstGeom>
          <a:noFill/>
          <a:ln>
            <a:noFill/>
          </a:ln>
        </p:spPr>
      </p:pic>
      <p:sp>
        <p:nvSpPr>
          <p:cNvPr id="108" name="Google Shape;108;p16"/>
          <p:cNvSpPr txBox="1"/>
          <p:nvPr/>
        </p:nvSpPr>
        <p:spPr>
          <a:xfrm>
            <a:off x="344557" y="1789043"/>
            <a:ext cx="2292626" cy="2031325"/>
          </a:xfrm>
          <a:prstGeom prst="rect">
            <a:avLst/>
          </a:prstGeom>
          <a:noFill/>
          <a:ln>
            <a:noFill/>
          </a:ln>
        </p:spPr>
        <p:txBody>
          <a:bodyPr spcFirstLastPara="1" wrap="square" lIns="91425" tIns="45700" rIns="91425" bIns="45700" anchor="t" anchorCtr="0">
            <a:noAutofit/>
          </a:bodyPr>
          <a:lstStyle/>
          <a:p>
            <a:pPr lvl="0" algn="ctr"/>
            <a:r>
              <a:rPr lang="en-GB" sz="1800" b="0" i="0" u="none" strike="noStrike" cap="none" dirty="0">
                <a:solidFill>
                  <a:srgbClr val="FF0000"/>
                </a:solidFill>
                <a:latin typeface="Corbel"/>
                <a:ea typeface="Corbel"/>
                <a:cs typeface="Corbel"/>
                <a:sym typeface="Corbel"/>
              </a:rPr>
              <a:t>This  advert </a:t>
            </a:r>
            <a:r>
              <a:rPr lang="en-GB" sz="1800" dirty="0">
                <a:solidFill>
                  <a:srgbClr val="FF0000"/>
                </a:solidFill>
                <a:latin typeface="Corbel"/>
                <a:ea typeface="Corbel"/>
                <a:cs typeface="Corbel"/>
                <a:sym typeface="Corbel"/>
              </a:rPr>
              <a:t>was created by </a:t>
            </a:r>
            <a:r>
              <a:rPr lang="en-GB" sz="1800" dirty="0">
                <a:solidFill>
                  <a:srgbClr val="FF0000"/>
                </a:solidFill>
              </a:rPr>
              <a:t>Thonuma Hassan</a:t>
            </a:r>
            <a:r>
              <a:rPr lang="en-GB" sz="1800" dirty="0">
                <a:solidFill>
                  <a:srgbClr val="FF0000"/>
                </a:solidFill>
                <a:latin typeface="Corbel"/>
                <a:ea typeface="Corbel"/>
                <a:cs typeface="Corbel"/>
                <a:sym typeface="Corbel"/>
              </a:rPr>
              <a:t> </a:t>
            </a:r>
            <a:r>
              <a:rPr lang="en-GB" sz="1800" b="0" i="0" u="none" strike="noStrike" cap="none" dirty="0">
                <a:solidFill>
                  <a:schemeClr val="dk1"/>
                </a:solidFill>
                <a:latin typeface="Corbel"/>
                <a:ea typeface="Corbel"/>
                <a:cs typeface="Corbel"/>
                <a:sym typeface="Corbel"/>
              </a:rPr>
              <a:t>. </a:t>
            </a: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pic>
        <p:nvPicPr>
          <p:cNvPr id="113" name="Google Shape;113;p17"/>
          <p:cNvPicPr preferRelativeResize="0"/>
          <p:nvPr/>
        </p:nvPicPr>
        <p:blipFill rotWithShape="1">
          <a:blip r:embed="rId3">
            <a:alphaModFix/>
          </a:blip>
          <a:srcRect l="17935" t="19309" r="4131" b="14185"/>
          <a:stretch/>
        </p:blipFill>
        <p:spPr>
          <a:xfrm>
            <a:off x="1099932" y="1086678"/>
            <a:ext cx="10429460" cy="5003813"/>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pic>
        <p:nvPicPr>
          <p:cNvPr id="118" name="Google Shape;118;p18"/>
          <p:cNvPicPr preferRelativeResize="0"/>
          <p:nvPr/>
        </p:nvPicPr>
        <p:blipFill rotWithShape="1">
          <a:blip r:embed="rId3">
            <a:alphaModFix/>
          </a:blip>
          <a:srcRect l="18369" t="19695" r="3044" b="13798"/>
          <a:stretch/>
        </p:blipFill>
        <p:spPr>
          <a:xfrm>
            <a:off x="2305877" y="1351722"/>
            <a:ext cx="9581323" cy="4558748"/>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pic>
        <p:nvPicPr>
          <p:cNvPr id="124" name="Google Shape;124;p19"/>
          <p:cNvPicPr preferRelativeResize="0"/>
          <p:nvPr/>
        </p:nvPicPr>
        <p:blipFill rotWithShape="1">
          <a:blip r:embed="rId3">
            <a:alphaModFix/>
          </a:blip>
          <a:srcRect l="18805" t="20082" r="2065" b="16698"/>
          <a:stretch/>
        </p:blipFill>
        <p:spPr>
          <a:xfrm>
            <a:off x="934278" y="1258957"/>
            <a:ext cx="10323443" cy="4637041"/>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pic>
        <p:nvPicPr>
          <p:cNvPr id="129" name="Google Shape;129;p20"/>
          <p:cNvPicPr preferRelativeResize="0"/>
          <p:nvPr/>
        </p:nvPicPr>
        <p:blipFill rotWithShape="1">
          <a:blip r:embed="rId3">
            <a:alphaModFix/>
          </a:blip>
          <a:srcRect l="17607" t="20854" r="1195" b="15925"/>
          <a:stretch/>
        </p:blipFill>
        <p:spPr>
          <a:xfrm>
            <a:off x="940904" y="1076739"/>
            <a:ext cx="10747026" cy="4704521"/>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pic>
        <p:nvPicPr>
          <p:cNvPr id="134" name="Google Shape;134;p21"/>
          <p:cNvPicPr preferRelativeResize="0"/>
          <p:nvPr/>
        </p:nvPicPr>
        <p:blipFill rotWithShape="1">
          <a:blip r:embed="rId3">
            <a:alphaModFix/>
          </a:blip>
          <a:srcRect l="18477" t="20083" r="1413" b="15150"/>
          <a:stretch/>
        </p:blipFill>
        <p:spPr>
          <a:xfrm>
            <a:off x="1033670" y="1037585"/>
            <a:ext cx="10522226" cy="478283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pic>
        <p:nvPicPr>
          <p:cNvPr id="139" name="Google Shape;139;p22"/>
          <p:cNvPicPr preferRelativeResize="0"/>
          <p:nvPr/>
        </p:nvPicPr>
        <p:blipFill rotWithShape="1">
          <a:blip r:embed="rId3">
            <a:alphaModFix/>
          </a:blip>
          <a:srcRect l="19348" t="20468" r="2825" b="20951"/>
          <a:stretch/>
        </p:blipFill>
        <p:spPr>
          <a:xfrm>
            <a:off x="768625" y="1076738"/>
            <a:ext cx="11116959" cy="4704523"/>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pic>
        <p:nvPicPr>
          <p:cNvPr id="144" name="Google Shape;144;p23"/>
          <p:cNvPicPr preferRelativeResize="0"/>
          <p:nvPr/>
        </p:nvPicPr>
        <p:blipFill rotWithShape="1">
          <a:blip r:embed="rId3">
            <a:alphaModFix/>
          </a:blip>
          <a:srcRect l="18912" t="19888" r="1631" b="14378"/>
          <a:stretch/>
        </p:blipFill>
        <p:spPr>
          <a:xfrm>
            <a:off x="1073427" y="997226"/>
            <a:ext cx="10456628" cy="4863548"/>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pic>
        <p:nvPicPr>
          <p:cNvPr id="149" name="Google Shape;149;p24"/>
          <p:cNvPicPr preferRelativeResize="0"/>
          <p:nvPr/>
        </p:nvPicPr>
        <p:blipFill rotWithShape="1">
          <a:blip r:embed="rId3">
            <a:alphaModFix/>
          </a:blip>
          <a:srcRect l="19239" t="20275" r="2173" b="15732"/>
          <a:stretch/>
        </p:blipFill>
        <p:spPr>
          <a:xfrm>
            <a:off x="848138" y="834888"/>
            <a:ext cx="10905628" cy="4992756"/>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pic>
        <p:nvPicPr>
          <p:cNvPr id="154" name="Google Shape;154;p25"/>
          <p:cNvPicPr preferRelativeResize="0"/>
          <p:nvPr/>
        </p:nvPicPr>
        <p:blipFill rotWithShape="1">
          <a:blip r:embed="rId3">
            <a:alphaModFix/>
          </a:blip>
          <a:srcRect l="18044" t="20469" r="2392" b="17084"/>
          <a:stretch/>
        </p:blipFill>
        <p:spPr>
          <a:xfrm>
            <a:off x="1033669" y="1116495"/>
            <a:ext cx="10481444" cy="4625009"/>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pic>
        <p:nvPicPr>
          <p:cNvPr id="159" name="Google Shape;159;p26"/>
          <p:cNvPicPr preferRelativeResize="0"/>
          <p:nvPr/>
        </p:nvPicPr>
        <p:blipFill rotWithShape="1">
          <a:blip r:embed="rId3">
            <a:alphaModFix/>
          </a:blip>
          <a:srcRect l="17935" t="20275" r="1631" b="15732"/>
          <a:stretch/>
        </p:blipFill>
        <p:spPr>
          <a:xfrm>
            <a:off x="1020416" y="914400"/>
            <a:ext cx="10495442" cy="4694583"/>
          </a:xfrm>
          <a:prstGeom prst="rect">
            <a:avLst/>
          </a:prstGeom>
          <a:noFill/>
          <a:ln>
            <a:noFill/>
          </a:ln>
        </p:spPr>
      </p:pic>
      <p:sp>
        <p:nvSpPr>
          <p:cNvPr id="2" name="TextBox 1">
            <a:extLst>
              <a:ext uri="{FF2B5EF4-FFF2-40B4-BE49-F238E27FC236}">
                <a16:creationId xmlns:a16="http://schemas.microsoft.com/office/drawing/2014/main" id="{1685798B-9B67-5F49-8E34-72F229AAF2B6}"/>
              </a:ext>
            </a:extLst>
          </p:cNvPr>
          <p:cNvSpPr txBox="1"/>
          <p:nvPr/>
        </p:nvSpPr>
        <p:spPr>
          <a:xfrm>
            <a:off x="1468581" y="1620982"/>
            <a:ext cx="2632364" cy="523220"/>
          </a:xfrm>
          <a:prstGeom prst="rect">
            <a:avLst/>
          </a:prstGeom>
          <a:noFill/>
        </p:spPr>
        <p:txBody>
          <a:bodyPr wrap="square" rtlCol="0">
            <a:spAutoFit/>
          </a:bodyPr>
          <a:lstStyle/>
          <a:p>
            <a:r>
              <a:rPr lang="en-US" dirty="0">
                <a:solidFill>
                  <a:srgbClr val="FF0000"/>
                </a:solidFill>
              </a:rPr>
              <a:t>This whole page was created by Akbor</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pic>
        <p:nvPicPr>
          <p:cNvPr id="164" name="Google Shape;164;p27"/>
          <p:cNvPicPr preferRelativeResize="0"/>
          <p:nvPr/>
        </p:nvPicPr>
        <p:blipFill rotWithShape="1">
          <a:blip r:embed="rId3">
            <a:alphaModFix/>
          </a:blip>
          <a:srcRect l="19673" t="20082" r="1521" b="17279"/>
          <a:stretch/>
        </p:blipFill>
        <p:spPr>
          <a:xfrm>
            <a:off x="1027042" y="1010478"/>
            <a:ext cx="10823633" cy="4837043"/>
          </a:xfrm>
          <a:prstGeom prst="rect">
            <a:avLst/>
          </a:prstGeom>
          <a:noFill/>
          <a:ln>
            <a:noFill/>
          </a:ln>
        </p:spPr>
      </p:pic>
      <p:sp>
        <p:nvSpPr>
          <p:cNvPr id="2" name="TextBox 1">
            <a:extLst>
              <a:ext uri="{FF2B5EF4-FFF2-40B4-BE49-F238E27FC236}">
                <a16:creationId xmlns:a16="http://schemas.microsoft.com/office/drawing/2014/main" id="{AB8E1836-E29E-F243-A1DC-3A6985228CCE}"/>
              </a:ext>
            </a:extLst>
          </p:cNvPr>
          <p:cNvSpPr txBox="1"/>
          <p:nvPr/>
        </p:nvSpPr>
        <p:spPr>
          <a:xfrm>
            <a:off x="2341418" y="5140037"/>
            <a:ext cx="2743200" cy="523220"/>
          </a:xfrm>
          <a:prstGeom prst="rect">
            <a:avLst/>
          </a:prstGeom>
          <a:noFill/>
        </p:spPr>
        <p:txBody>
          <a:bodyPr wrap="square" rtlCol="0">
            <a:spAutoFit/>
          </a:bodyPr>
          <a:lstStyle/>
          <a:p>
            <a:r>
              <a:rPr lang="en-US" dirty="0">
                <a:solidFill>
                  <a:srgbClr val="FF0000"/>
                </a:solidFill>
              </a:rPr>
              <a:t>all of sustainability section created by Akbor</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pic>
        <p:nvPicPr>
          <p:cNvPr id="169" name="Google Shape;169;p28"/>
          <p:cNvPicPr preferRelativeResize="0"/>
          <p:nvPr/>
        </p:nvPicPr>
        <p:blipFill rotWithShape="1">
          <a:blip r:embed="rId3">
            <a:alphaModFix/>
          </a:blip>
          <a:srcRect l="19348" t="20470" r="1629" b="14570"/>
          <a:stretch/>
        </p:blipFill>
        <p:spPr>
          <a:xfrm>
            <a:off x="609599" y="967409"/>
            <a:ext cx="11211380" cy="5181601"/>
          </a:xfrm>
          <a:prstGeom prst="rect">
            <a:avLst/>
          </a:prstGeom>
          <a:noFill/>
          <a:ln>
            <a:noFill/>
          </a:ln>
        </p:spPr>
      </p:pic>
      <p:sp>
        <p:nvSpPr>
          <p:cNvPr id="2" name="TextBox 1">
            <a:extLst>
              <a:ext uri="{FF2B5EF4-FFF2-40B4-BE49-F238E27FC236}">
                <a16:creationId xmlns:a16="http://schemas.microsoft.com/office/drawing/2014/main" id="{001BF7DD-F2EC-7B42-B941-DE0A369307BB}"/>
              </a:ext>
            </a:extLst>
          </p:cNvPr>
          <p:cNvSpPr txBox="1"/>
          <p:nvPr/>
        </p:nvSpPr>
        <p:spPr>
          <a:xfrm>
            <a:off x="914400" y="1523999"/>
            <a:ext cx="2604655" cy="304801"/>
          </a:xfrm>
          <a:prstGeom prst="rect">
            <a:avLst/>
          </a:prstGeom>
          <a:noFill/>
        </p:spPr>
        <p:txBody>
          <a:bodyPr wrap="square" rtlCol="0">
            <a:spAutoFit/>
          </a:bodyPr>
          <a:lstStyle/>
          <a:p>
            <a:r>
              <a:rPr lang="en-US" dirty="0">
                <a:solidFill>
                  <a:srgbClr val="FF0000"/>
                </a:solidFill>
              </a:rPr>
              <a:t>Created by Akbor</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pic>
        <p:nvPicPr>
          <p:cNvPr id="174" name="Google Shape;174;p29"/>
          <p:cNvPicPr preferRelativeResize="0"/>
          <p:nvPr/>
        </p:nvPicPr>
        <p:blipFill rotWithShape="1">
          <a:blip r:embed="rId3">
            <a:alphaModFix/>
          </a:blip>
          <a:srcRect l="18913" t="20662" r="1412" b="15538"/>
          <a:stretch/>
        </p:blipFill>
        <p:spPr>
          <a:xfrm>
            <a:off x="812256" y="1050234"/>
            <a:ext cx="10567487" cy="4757531"/>
          </a:xfrm>
          <a:prstGeom prst="rect">
            <a:avLst/>
          </a:prstGeom>
          <a:noFill/>
          <a:ln>
            <a:noFill/>
          </a:ln>
        </p:spPr>
      </p:pic>
      <p:sp>
        <p:nvSpPr>
          <p:cNvPr id="2" name="TextBox 1">
            <a:extLst>
              <a:ext uri="{FF2B5EF4-FFF2-40B4-BE49-F238E27FC236}">
                <a16:creationId xmlns:a16="http://schemas.microsoft.com/office/drawing/2014/main" id="{5B6CFC15-628B-674F-AC5B-4182619C4B0D}"/>
              </a:ext>
            </a:extLst>
          </p:cNvPr>
          <p:cNvSpPr txBox="1"/>
          <p:nvPr/>
        </p:nvSpPr>
        <p:spPr>
          <a:xfrm>
            <a:off x="1136073" y="2549236"/>
            <a:ext cx="2119745" cy="307777"/>
          </a:xfrm>
          <a:prstGeom prst="rect">
            <a:avLst/>
          </a:prstGeom>
          <a:noFill/>
        </p:spPr>
        <p:txBody>
          <a:bodyPr wrap="square" rtlCol="0">
            <a:spAutoFit/>
          </a:bodyPr>
          <a:lstStyle/>
          <a:p>
            <a:r>
              <a:rPr lang="en-US" dirty="0">
                <a:solidFill>
                  <a:srgbClr val="FF0000"/>
                </a:solidFill>
              </a:rPr>
              <a:t>Created by Akbor</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pic>
        <p:nvPicPr>
          <p:cNvPr id="179" name="Google Shape;179;p30"/>
          <p:cNvPicPr preferRelativeResize="0"/>
          <p:nvPr/>
        </p:nvPicPr>
        <p:blipFill rotWithShape="1">
          <a:blip r:embed="rId3">
            <a:alphaModFix/>
          </a:blip>
          <a:srcRect l="18044" t="20276" r="1737" b="16504"/>
          <a:stretch/>
        </p:blipFill>
        <p:spPr>
          <a:xfrm>
            <a:off x="1113182" y="1109869"/>
            <a:ext cx="10468001" cy="4638261"/>
          </a:xfrm>
          <a:prstGeom prst="rect">
            <a:avLst/>
          </a:prstGeom>
          <a:noFill/>
          <a:ln>
            <a:noFill/>
          </a:ln>
        </p:spPr>
      </p:pic>
      <p:sp>
        <p:nvSpPr>
          <p:cNvPr id="2" name="TextBox 1">
            <a:extLst>
              <a:ext uri="{FF2B5EF4-FFF2-40B4-BE49-F238E27FC236}">
                <a16:creationId xmlns:a16="http://schemas.microsoft.com/office/drawing/2014/main" id="{B431CFC4-C34A-5C4F-9AA4-5F754C8CA6F6}"/>
              </a:ext>
            </a:extLst>
          </p:cNvPr>
          <p:cNvSpPr txBox="1"/>
          <p:nvPr/>
        </p:nvSpPr>
        <p:spPr>
          <a:xfrm>
            <a:off x="1113182" y="3588327"/>
            <a:ext cx="2322745" cy="307777"/>
          </a:xfrm>
          <a:prstGeom prst="rect">
            <a:avLst/>
          </a:prstGeom>
          <a:noFill/>
        </p:spPr>
        <p:txBody>
          <a:bodyPr wrap="square" rtlCol="0">
            <a:spAutoFit/>
          </a:bodyPr>
          <a:lstStyle/>
          <a:p>
            <a:r>
              <a:rPr lang="en-US" dirty="0">
                <a:solidFill>
                  <a:srgbClr val="FF0000"/>
                </a:solidFill>
              </a:rPr>
              <a:t>Created by Akbor</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pic>
        <p:nvPicPr>
          <p:cNvPr id="184" name="Google Shape;184;p31"/>
          <p:cNvPicPr preferRelativeResize="0"/>
          <p:nvPr/>
        </p:nvPicPr>
        <p:blipFill rotWithShape="1">
          <a:blip r:embed="rId3">
            <a:alphaModFix/>
          </a:blip>
          <a:srcRect l="17499" t="21325" r="2391" b="16505"/>
          <a:stretch/>
        </p:blipFill>
        <p:spPr>
          <a:xfrm>
            <a:off x="927652" y="1152939"/>
            <a:ext cx="10713942" cy="4674704"/>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pic>
        <p:nvPicPr>
          <p:cNvPr id="189" name="Google Shape;189;p32"/>
          <p:cNvPicPr preferRelativeResize="0"/>
          <p:nvPr/>
        </p:nvPicPr>
        <p:blipFill rotWithShape="1">
          <a:blip r:embed="rId3">
            <a:alphaModFix/>
          </a:blip>
          <a:srcRect l="19456" t="21242" r="3153" b="17858"/>
          <a:stretch/>
        </p:blipFill>
        <p:spPr>
          <a:xfrm>
            <a:off x="1404729" y="1073426"/>
            <a:ext cx="10184401" cy="4505739"/>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pic>
        <p:nvPicPr>
          <p:cNvPr id="194" name="Google Shape;194;p33"/>
          <p:cNvPicPr preferRelativeResize="0"/>
          <p:nvPr/>
        </p:nvPicPr>
        <p:blipFill rotWithShape="1">
          <a:blip r:embed="rId3">
            <a:alphaModFix/>
          </a:blip>
          <a:srcRect l="17825" t="20854" r="3153" b="20952"/>
          <a:stretch/>
        </p:blipFill>
        <p:spPr>
          <a:xfrm>
            <a:off x="672467" y="1121465"/>
            <a:ext cx="11146699" cy="4615070"/>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pic>
        <p:nvPicPr>
          <p:cNvPr id="199" name="Google Shape;199;p34"/>
          <p:cNvPicPr preferRelativeResize="0"/>
          <p:nvPr/>
        </p:nvPicPr>
        <p:blipFill rotWithShape="1">
          <a:blip r:embed="rId3">
            <a:alphaModFix/>
          </a:blip>
          <a:srcRect l="19456" t="20470" r="3586" b="17664"/>
          <a:stretch/>
        </p:blipFill>
        <p:spPr>
          <a:xfrm>
            <a:off x="1023565" y="1136374"/>
            <a:ext cx="10144870" cy="4585252"/>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35"/>
          <p:cNvPicPr preferRelativeResize="0"/>
          <p:nvPr/>
        </p:nvPicPr>
        <p:blipFill rotWithShape="1">
          <a:blip r:embed="rId3">
            <a:alphaModFix/>
          </a:blip>
          <a:srcRect l="19782" t="25496" r="4349" b="14378"/>
          <a:stretch/>
        </p:blipFill>
        <p:spPr>
          <a:xfrm>
            <a:off x="1166191" y="1162877"/>
            <a:ext cx="10172048" cy="4532245"/>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pic>
        <p:nvPicPr>
          <p:cNvPr id="209" name="Google Shape;209;p36"/>
          <p:cNvPicPr preferRelativeResize="0"/>
          <p:nvPr/>
        </p:nvPicPr>
        <p:blipFill rotWithShape="1">
          <a:blip r:embed="rId3">
            <a:alphaModFix/>
          </a:blip>
          <a:srcRect l="17935" t="21435" r="1738" b="16504"/>
          <a:stretch/>
        </p:blipFill>
        <p:spPr>
          <a:xfrm>
            <a:off x="467107" y="874643"/>
            <a:ext cx="11257786" cy="4890053"/>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pic>
        <p:nvPicPr>
          <p:cNvPr id="214" name="Google Shape;214;p37"/>
          <p:cNvPicPr preferRelativeResize="0"/>
          <p:nvPr/>
        </p:nvPicPr>
        <p:blipFill rotWithShape="1">
          <a:blip r:embed="rId3">
            <a:alphaModFix/>
          </a:blip>
          <a:srcRect l="18369" t="19695" r="2390" b="16698"/>
          <a:stretch/>
        </p:blipFill>
        <p:spPr>
          <a:xfrm>
            <a:off x="2239617" y="1043609"/>
            <a:ext cx="9647584" cy="4770782"/>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pic>
        <p:nvPicPr>
          <p:cNvPr id="220" name="Google Shape;220;p38"/>
          <p:cNvPicPr preferRelativeResize="0"/>
          <p:nvPr/>
        </p:nvPicPr>
        <p:blipFill rotWithShape="1">
          <a:blip r:embed="rId3">
            <a:alphaModFix/>
          </a:blip>
          <a:srcRect l="18913" t="20855" r="2608" b="19405"/>
          <a:stretch/>
        </p:blipFill>
        <p:spPr>
          <a:xfrm>
            <a:off x="2332382" y="1205949"/>
            <a:ext cx="9568070" cy="4094922"/>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pic>
        <p:nvPicPr>
          <p:cNvPr id="226" name="Google Shape;226;p39"/>
          <p:cNvPicPr preferRelativeResize="0"/>
          <p:nvPr/>
        </p:nvPicPr>
        <p:blipFill rotWithShape="1">
          <a:blip r:embed="rId3">
            <a:alphaModFix/>
          </a:blip>
          <a:srcRect l="18695" t="20854" r="2391" b="14378"/>
          <a:stretch/>
        </p:blipFill>
        <p:spPr>
          <a:xfrm>
            <a:off x="2279374" y="1209261"/>
            <a:ext cx="9621078" cy="4439478"/>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pic>
        <p:nvPicPr>
          <p:cNvPr id="232" name="Google Shape;232;p40"/>
          <p:cNvPicPr preferRelativeResize="0"/>
          <p:nvPr/>
        </p:nvPicPr>
        <p:blipFill rotWithShape="1">
          <a:blip r:embed="rId3">
            <a:alphaModFix/>
          </a:blip>
          <a:srcRect l="18805" t="21242" r="2500" b="14764"/>
          <a:stretch/>
        </p:blipFill>
        <p:spPr>
          <a:xfrm>
            <a:off x="1020417" y="1063486"/>
            <a:ext cx="10348227" cy="4731027"/>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pic>
        <p:nvPicPr>
          <p:cNvPr id="237" name="Google Shape;237;p41"/>
          <p:cNvPicPr preferRelativeResize="0"/>
          <p:nvPr/>
        </p:nvPicPr>
        <p:blipFill rotWithShape="1">
          <a:blip r:embed="rId3">
            <a:alphaModFix/>
          </a:blip>
          <a:srcRect l="19130" t="21241" r="4020" b="19599"/>
          <a:stretch/>
        </p:blipFill>
        <p:spPr>
          <a:xfrm>
            <a:off x="1205947" y="1257300"/>
            <a:ext cx="10035241" cy="4343399"/>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pic>
        <p:nvPicPr>
          <p:cNvPr id="242" name="Google Shape;242;p42"/>
          <p:cNvPicPr preferRelativeResize="0"/>
          <p:nvPr/>
        </p:nvPicPr>
        <p:blipFill rotWithShape="1">
          <a:blip r:embed="rId3">
            <a:alphaModFix/>
          </a:blip>
          <a:srcRect l="18261" t="21242" r="3478" b="16504"/>
          <a:stretch/>
        </p:blipFill>
        <p:spPr>
          <a:xfrm>
            <a:off x="1139686" y="1142999"/>
            <a:ext cx="10223109" cy="4572001"/>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pic>
        <p:nvPicPr>
          <p:cNvPr id="247" name="Google Shape;247;p43"/>
          <p:cNvPicPr preferRelativeResize="0"/>
          <p:nvPr/>
        </p:nvPicPr>
        <p:blipFill rotWithShape="1">
          <a:blip r:embed="rId3">
            <a:alphaModFix/>
          </a:blip>
          <a:srcRect l="18044" t="21822" r="2827" b="14377"/>
          <a:stretch/>
        </p:blipFill>
        <p:spPr>
          <a:xfrm>
            <a:off x="914399" y="1036983"/>
            <a:ext cx="10553869" cy="4784034"/>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pic>
        <p:nvPicPr>
          <p:cNvPr id="252" name="Google Shape;252;p44"/>
          <p:cNvPicPr preferRelativeResize="0"/>
          <p:nvPr/>
        </p:nvPicPr>
        <p:blipFill rotWithShape="1">
          <a:blip r:embed="rId3">
            <a:alphaModFix/>
          </a:blip>
          <a:srcRect l="17717" t="20082" r="3151" b="19404"/>
          <a:stretch/>
        </p:blipFill>
        <p:spPr>
          <a:xfrm>
            <a:off x="728955" y="954157"/>
            <a:ext cx="10734089" cy="4615069"/>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56"/>
        <p:cNvGrpSpPr/>
        <p:nvPr/>
      </p:nvGrpSpPr>
      <p:grpSpPr>
        <a:xfrm>
          <a:off x="0" y="0"/>
          <a:ext cx="0" cy="0"/>
          <a:chOff x="0" y="0"/>
          <a:chExt cx="0" cy="0"/>
        </a:xfrm>
      </p:grpSpPr>
      <p:pic>
        <p:nvPicPr>
          <p:cNvPr id="257" name="Google Shape;257;p45"/>
          <p:cNvPicPr preferRelativeResize="0"/>
          <p:nvPr/>
        </p:nvPicPr>
        <p:blipFill rotWithShape="1">
          <a:blip r:embed="rId3">
            <a:alphaModFix/>
          </a:blip>
          <a:srcRect l="18587" t="20663" r="2827" b="15345"/>
          <a:stretch/>
        </p:blipFill>
        <p:spPr>
          <a:xfrm>
            <a:off x="834887" y="1063487"/>
            <a:ext cx="10333931" cy="4731025"/>
          </a:xfrm>
          <a:prstGeom prst="rect">
            <a:avLst/>
          </a:prstGeom>
          <a:noFill/>
          <a:ln>
            <a:noFill/>
          </a:ln>
        </p:spPr>
      </p:pic>
    </p:spTree>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TotalTime>
  <Words>372</Words>
  <Application>Microsoft Macintosh PowerPoint</Application>
  <PresentationFormat>Widescreen</PresentationFormat>
  <Paragraphs>26</Paragraphs>
  <Slides>35</Slides>
  <Notes>33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Corbel</vt:lpstr>
      <vt:lpstr>Wingdings</vt:lpstr>
      <vt:lpstr>Arial</vt:lpstr>
      <vt:lpstr>Basis</vt:lpstr>
      <vt:lpstr>Contribution Audit- Akbor Ali</vt:lpstr>
      <vt:lpstr>Group Audit basic</vt:lpstr>
      <vt:lpstr>WEBSITE SUBMISSION (WALES RECYCLE LIMITED) </vt:lpstr>
      <vt:lpstr>Screenshot Website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WEBSITE SUBMISSION (WALES RECYCLE LIMITED) </dc:title>
  <cp:lastModifiedBy>Akbor Ali (1709535)</cp:lastModifiedBy>
  <cp:revision>8</cp:revision>
  <dcterms:modified xsi:type="dcterms:W3CDTF">2018-12-04T23:16:30Z</dcterms:modified>
</cp:coreProperties>
</file>