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4" r:id="rId3"/>
    <p:sldId id="258" r:id="rId4"/>
    <p:sldId id="270" r:id="rId5"/>
    <p:sldId id="271" r:id="rId6"/>
    <p:sldId id="274" r:id="rId7"/>
    <p:sldId id="276" r:id="rId8"/>
    <p:sldId id="275" r:id="rId9"/>
    <p:sldId id="278" r:id="rId10"/>
    <p:sldId id="277" r:id="rId11"/>
    <p:sldId id="279" r:id="rId12"/>
    <p:sldId id="280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F0D2613D-23AA-45C2-AFAE-BAC864DAFED3}">
          <p14:sldIdLst>
            <p14:sldId id="256"/>
            <p14:sldId id="264"/>
            <p14:sldId id="258"/>
            <p14:sldId id="270"/>
            <p14:sldId id="271"/>
            <p14:sldId id="274"/>
            <p14:sldId id="276"/>
            <p14:sldId id="275"/>
            <p14:sldId id="278"/>
            <p14:sldId id="277"/>
            <p14:sldId id="279"/>
            <p14:sldId id="280"/>
          </p14:sldIdLst>
        </p14:section>
      </p14:sectionLst>
    </p:ex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FA651F9-9974-4D4A-8EF3-7156EDFAF96F}" v="65" dt="2020-01-13T23:04:51.7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990" autoAdjust="0"/>
    <p:restoredTop sz="94660"/>
  </p:normalViewPr>
  <p:slideViewPr>
    <p:cSldViewPr snapToGrid="0">
      <p:cViewPr>
        <p:scale>
          <a:sx n="78" d="100"/>
          <a:sy n="78" d="100"/>
        </p:scale>
        <p:origin x="-256" y="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Cornelius" userId="1356f96f76e7b615" providerId="LiveId" clId="{DFA651F9-9974-4D4A-8EF3-7156EDFAF96F}"/>
    <pc:docChg chg="undo custSel mod addSld delSld modSld sldOrd modSection">
      <pc:chgData name="Rebecca Cornelius" userId="1356f96f76e7b615" providerId="LiveId" clId="{DFA651F9-9974-4D4A-8EF3-7156EDFAF96F}" dt="2020-01-13T23:07:25.558" v="393" actId="2696"/>
      <pc:docMkLst>
        <pc:docMk/>
      </pc:docMkLst>
      <pc:sldChg chg="del">
        <pc:chgData name="Rebecca Cornelius" userId="1356f96f76e7b615" providerId="LiveId" clId="{DFA651F9-9974-4D4A-8EF3-7156EDFAF96F}" dt="2020-01-13T14:38:05.835" v="47" actId="2696"/>
        <pc:sldMkLst>
          <pc:docMk/>
          <pc:sldMk cId="1558070146" sldId="261"/>
        </pc:sldMkLst>
      </pc:sldChg>
      <pc:sldChg chg="del">
        <pc:chgData name="Rebecca Cornelius" userId="1356f96f76e7b615" providerId="LiveId" clId="{DFA651F9-9974-4D4A-8EF3-7156EDFAF96F}" dt="2020-01-13T23:04:59.162" v="390" actId="2696"/>
        <pc:sldMkLst>
          <pc:docMk/>
          <pc:sldMk cId="1382470458" sldId="265"/>
        </pc:sldMkLst>
      </pc:sldChg>
      <pc:sldChg chg="modSp del">
        <pc:chgData name="Rebecca Cornelius" userId="1356f96f76e7b615" providerId="LiveId" clId="{DFA651F9-9974-4D4A-8EF3-7156EDFAF96F}" dt="2020-01-13T23:07:25.558" v="393" actId="2696"/>
        <pc:sldMkLst>
          <pc:docMk/>
          <pc:sldMk cId="306125189" sldId="272"/>
        </pc:sldMkLst>
        <pc:spChg chg="mod">
          <ac:chgData name="Rebecca Cornelius" userId="1356f96f76e7b615" providerId="LiveId" clId="{DFA651F9-9974-4D4A-8EF3-7156EDFAF96F}" dt="2020-01-13T23:06:22.433" v="392" actId="1076"/>
          <ac:spMkLst>
            <pc:docMk/>
            <pc:sldMk cId="306125189" sldId="272"/>
            <ac:spMk id="3" creationId="{428BC5CF-C865-4674-A763-D3C90BDCF67F}"/>
          </ac:spMkLst>
        </pc:spChg>
      </pc:sldChg>
      <pc:sldChg chg="addSp delSp modSp modAnim">
        <pc:chgData name="Rebecca Cornelius" userId="1356f96f76e7b615" providerId="LiveId" clId="{DFA651F9-9974-4D4A-8EF3-7156EDFAF96F}" dt="2020-01-13T14:54:12.113" v="100" actId="403"/>
        <pc:sldMkLst>
          <pc:docMk/>
          <pc:sldMk cId="3216824398" sldId="275"/>
        </pc:sldMkLst>
        <pc:spChg chg="mod ord">
          <ac:chgData name="Rebecca Cornelius" userId="1356f96f76e7b615" providerId="LiveId" clId="{DFA651F9-9974-4D4A-8EF3-7156EDFAF96F}" dt="2020-01-13T14:17:21.641" v="24" actId="1076"/>
          <ac:spMkLst>
            <pc:docMk/>
            <pc:sldMk cId="3216824398" sldId="275"/>
            <ac:spMk id="2" creationId="{D3234BF2-E8AF-47B7-84AB-CC1B70D6582C}"/>
          </ac:spMkLst>
        </pc:spChg>
        <pc:spChg chg="mod">
          <ac:chgData name="Rebecca Cornelius" userId="1356f96f76e7b615" providerId="LiveId" clId="{DFA651F9-9974-4D4A-8EF3-7156EDFAF96F}" dt="2020-01-13T14:54:12.113" v="100" actId="403"/>
          <ac:spMkLst>
            <pc:docMk/>
            <pc:sldMk cId="3216824398" sldId="275"/>
            <ac:spMk id="4" creationId="{F35E8831-32B8-4944-94EE-4D0FA0055B02}"/>
          </ac:spMkLst>
        </pc:spChg>
        <pc:spChg chg="del">
          <ac:chgData name="Rebecca Cornelius" userId="1356f96f76e7b615" providerId="LiveId" clId="{DFA651F9-9974-4D4A-8EF3-7156EDFAF96F}" dt="2020-01-13T14:16:50.683" v="14" actId="26606"/>
          <ac:spMkLst>
            <pc:docMk/>
            <pc:sldMk cId="3216824398" sldId="275"/>
            <ac:spMk id="41" creationId="{4CDE0AC9-320E-488E-8723-164782391EDD}"/>
          </ac:spMkLst>
        </pc:spChg>
        <pc:spChg chg="add">
          <ac:chgData name="Rebecca Cornelius" userId="1356f96f76e7b615" providerId="LiveId" clId="{DFA651F9-9974-4D4A-8EF3-7156EDFAF96F}" dt="2020-01-13T14:16:50.683" v="14" actId="26606"/>
          <ac:spMkLst>
            <pc:docMk/>
            <pc:sldMk cId="3216824398" sldId="275"/>
            <ac:spMk id="62" creationId="{CEAD1911-83B7-4901-854F-05DD6D0C2B65}"/>
          </ac:spMkLst>
        </pc:spChg>
        <pc:spChg chg="add">
          <ac:chgData name="Rebecca Cornelius" userId="1356f96f76e7b615" providerId="LiveId" clId="{DFA651F9-9974-4D4A-8EF3-7156EDFAF96F}" dt="2020-01-13T14:16:50.683" v="14" actId="26606"/>
          <ac:spMkLst>
            <pc:docMk/>
            <pc:sldMk cId="3216824398" sldId="275"/>
            <ac:spMk id="72" creationId="{27AEFE7A-4488-473D-B160-3841BAB384B9}"/>
          </ac:spMkLst>
        </pc:spChg>
        <pc:grpChg chg="del">
          <ac:chgData name="Rebecca Cornelius" userId="1356f96f76e7b615" providerId="LiveId" clId="{DFA651F9-9974-4D4A-8EF3-7156EDFAF96F}" dt="2020-01-13T14:16:50.683" v="14" actId="26606"/>
          <ac:grpSpMkLst>
            <pc:docMk/>
            <pc:sldMk cId="3216824398" sldId="275"/>
            <ac:grpSpMk id="33" creationId="{68D3EAE6-5AC4-4EF7-BA5E-FF047F0576D0}"/>
          </ac:grpSpMkLst>
        </pc:grpChg>
        <pc:grpChg chg="del">
          <ac:chgData name="Rebecca Cornelius" userId="1356f96f76e7b615" providerId="LiveId" clId="{DFA651F9-9974-4D4A-8EF3-7156EDFAF96F}" dt="2020-01-13T14:16:50.683" v="14" actId="26606"/>
          <ac:grpSpMkLst>
            <pc:docMk/>
            <pc:sldMk cId="3216824398" sldId="275"/>
            <ac:grpSpMk id="43" creationId="{67160620-8FB1-433E-9233-2B9E14A21054}"/>
          </ac:grpSpMkLst>
        </pc:grpChg>
        <pc:grpChg chg="add">
          <ac:chgData name="Rebecca Cornelius" userId="1356f96f76e7b615" providerId="LiveId" clId="{DFA651F9-9974-4D4A-8EF3-7156EDFAF96F}" dt="2020-01-13T14:16:50.683" v="14" actId="26606"/>
          <ac:grpSpMkLst>
            <pc:docMk/>
            <pc:sldMk cId="3216824398" sldId="275"/>
            <ac:grpSpMk id="54" creationId="{E00ED58B-CEC5-4786-807F-E4D0A90B9081}"/>
          </ac:grpSpMkLst>
        </pc:grpChg>
        <pc:grpChg chg="add">
          <ac:chgData name="Rebecca Cornelius" userId="1356f96f76e7b615" providerId="LiveId" clId="{DFA651F9-9974-4D4A-8EF3-7156EDFAF96F}" dt="2020-01-13T14:16:50.683" v="14" actId="26606"/>
          <ac:grpSpMkLst>
            <pc:docMk/>
            <pc:sldMk cId="3216824398" sldId="275"/>
            <ac:grpSpMk id="64" creationId="{ADC57783-51DB-4F55-B447-E6273C923995}"/>
          </ac:grpSpMkLst>
        </pc:grpChg>
        <pc:picChg chg="mod ord">
          <ac:chgData name="Rebecca Cornelius" userId="1356f96f76e7b615" providerId="LiveId" clId="{DFA651F9-9974-4D4A-8EF3-7156EDFAF96F}" dt="2020-01-13T14:16:57.252" v="15" actId="1076"/>
          <ac:picMkLst>
            <pc:docMk/>
            <pc:sldMk cId="3216824398" sldId="275"/>
            <ac:picMk id="5" creationId="{08AFDA55-EBDD-4905-B97D-500F3FE7804B}"/>
          </ac:picMkLst>
        </pc:picChg>
        <pc:picChg chg="add mod">
          <ac:chgData name="Rebecca Cornelius" userId="1356f96f76e7b615" providerId="LiveId" clId="{DFA651F9-9974-4D4A-8EF3-7156EDFAF96F}" dt="2020-01-13T14:16:50.683" v="14" actId="26606"/>
          <ac:picMkLst>
            <pc:docMk/>
            <pc:sldMk cId="3216824398" sldId="275"/>
            <ac:picMk id="6" creationId="{D563C44E-8CE6-41E6-95E9-AD893CABC90F}"/>
          </ac:picMkLst>
        </pc:picChg>
        <pc:picChg chg="mod ord">
          <ac:chgData name="Rebecca Cornelius" userId="1356f96f76e7b615" providerId="LiveId" clId="{DFA651F9-9974-4D4A-8EF3-7156EDFAF96F}" dt="2020-01-13T14:16:50.683" v="14" actId="26606"/>
          <ac:picMkLst>
            <pc:docMk/>
            <pc:sldMk cId="3216824398" sldId="275"/>
            <ac:picMk id="7" creationId="{885A7BCB-4169-473F-B890-8CD1EDA3CF6D}"/>
          </ac:picMkLst>
        </pc:picChg>
        <pc:picChg chg="add mod">
          <ac:chgData name="Rebecca Cornelius" userId="1356f96f76e7b615" providerId="LiveId" clId="{DFA651F9-9974-4D4A-8EF3-7156EDFAF96F}" dt="2020-01-13T14:38:22.888" v="49" actId="14100"/>
          <ac:picMkLst>
            <pc:docMk/>
            <pc:sldMk cId="3216824398" sldId="275"/>
            <ac:picMk id="38" creationId="{1FC46407-180C-489D-A95F-F1DA26543C14}"/>
          </ac:picMkLst>
        </pc:picChg>
        <pc:cxnChg chg="del">
          <ac:chgData name="Rebecca Cornelius" userId="1356f96f76e7b615" providerId="LiveId" clId="{DFA651F9-9974-4D4A-8EF3-7156EDFAF96F}" dt="2020-01-13T14:16:50.683" v="14" actId="26606"/>
          <ac:cxnSpMkLst>
            <pc:docMk/>
            <pc:sldMk cId="3216824398" sldId="275"/>
            <ac:cxnSpMk id="39" creationId="{2127D324-ED99-4DAD-96B2-75E77B6EE6DC}"/>
          </ac:cxnSpMkLst>
        </pc:cxnChg>
        <pc:cxnChg chg="del">
          <ac:chgData name="Rebecca Cornelius" userId="1356f96f76e7b615" providerId="LiveId" clId="{DFA651F9-9974-4D4A-8EF3-7156EDFAF96F}" dt="2020-01-13T14:16:50.683" v="14" actId="26606"/>
          <ac:cxnSpMkLst>
            <pc:docMk/>
            <pc:sldMk cId="3216824398" sldId="275"/>
            <ac:cxnSpMk id="49" creationId="{7DED1890-D36A-41E1-B84B-B93A3075123A}"/>
          </ac:cxnSpMkLst>
        </pc:cxnChg>
        <pc:cxnChg chg="add">
          <ac:chgData name="Rebecca Cornelius" userId="1356f96f76e7b615" providerId="LiveId" clId="{DFA651F9-9974-4D4A-8EF3-7156EDFAF96F}" dt="2020-01-13T14:16:50.683" v="14" actId="26606"/>
          <ac:cxnSpMkLst>
            <pc:docMk/>
            <pc:sldMk cId="3216824398" sldId="275"/>
            <ac:cxnSpMk id="60" creationId="{FE334D75-621B-40C8-8B6E-F7444F8C0FF6}"/>
          </ac:cxnSpMkLst>
        </pc:cxnChg>
        <pc:cxnChg chg="add">
          <ac:chgData name="Rebecca Cornelius" userId="1356f96f76e7b615" providerId="LiveId" clId="{DFA651F9-9974-4D4A-8EF3-7156EDFAF96F}" dt="2020-01-13T14:16:50.683" v="14" actId="26606"/>
          <ac:cxnSpMkLst>
            <pc:docMk/>
            <pc:sldMk cId="3216824398" sldId="275"/>
            <ac:cxnSpMk id="70" creationId="{16CC4358-A662-4E95-B3DE-2D001177FE75}"/>
          </ac:cxnSpMkLst>
        </pc:cxnChg>
      </pc:sldChg>
      <pc:sldChg chg="modSp ord">
        <pc:chgData name="Rebecca Cornelius" userId="1356f96f76e7b615" providerId="LiveId" clId="{DFA651F9-9974-4D4A-8EF3-7156EDFAF96F}" dt="2020-01-13T15:13:30.649" v="101"/>
        <pc:sldMkLst>
          <pc:docMk/>
          <pc:sldMk cId="637379691" sldId="276"/>
        </pc:sldMkLst>
        <pc:spChg chg="mod">
          <ac:chgData name="Rebecca Cornelius" userId="1356f96f76e7b615" providerId="LiveId" clId="{DFA651F9-9974-4D4A-8EF3-7156EDFAF96F}" dt="2020-01-13T14:16:00.148" v="3" actId="1076"/>
          <ac:spMkLst>
            <pc:docMk/>
            <pc:sldMk cId="637379691" sldId="276"/>
            <ac:spMk id="2" creationId="{D3234BF2-E8AF-47B7-84AB-CC1B70D6582C}"/>
          </ac:spMkLst>
        </pc:spChg>
      </pc:sldChg>
      <pc:sldChg chg="delSp add del">
        <pc:chgData name="Rebecca Cornelius" userId="1356f96f76e7b615" providerId="LiveId" clId="{DFA651F9-9974-4D4A-8EF3-7156EDFAF96F}" dt="2020-01-13T14:53:12.138" v="57" actId="2696"/>
        <pc:sldMkLst>
          <pc:docMk/>
          <pc:sldMk cId="2474875749" sldId="277"/>
        </pc:sldMkLst>
        <pc:spChg chg="del">
          <ac:chgData name="Rebecca Cornelius" userId="1356f96f76e7b615" providerId="LiveId" clId="{DFA651F9-9974-4D4A-8EF3-7156EDFAF96F}" dt="2020-01-13T14:53:09.918" v="56" actId="478"/>
          <ac:spMkLst>
            <pc:docMk/>
            <pc:sldMk cId="2474875749" sldId="277"/>
            <ac:spMk id="2" creationId="{71D3B352-79B3-46D0-9975-1E72230A6B2D}"/>
          </ac:spMkLst>
        </pc:spChg>
      </pc:sldChg>
      <pc:sldChg chg="addSp delSp modSp add del mod setBg">
        <pc:chgData name="Rebecca Cornelius" userId="1356f96f76e7b615" providerId="LiveId" clId="{DFA651F9-9974-4D4A-8EF3-7156EDFAF96F}" dt="2020-01-13T14:39:58.424" v="54" actId="2696"/>
        <pc:sldMkLst>
          <pc:docMk/>
          <pc:sldMk cId="3027370070" sldId="277"/>
        </pc:sldMkLst>
        <pc:spChg chg="add del">
          <ac:chgData name="Rebecca Cornelius" userId="1356f96f76e7b615" providerId="LiveId" clId="{DFA651F9-9974-4D4A-8EF3-7156EDFAF96F}" dt="2020-01-13T14:18:32.591" v="30" actId="26606"/>
          <ac:spMkLst>
            <pc:docMk/>
            <pc:sldMk cId="3027370070" sldId="277"/>
            <ac:spMk id="8" creationId="{23E3CED3-8830-45C9-8D6C-F4ECADD4F114}"/>
          </ac:spMkLst>
        </pc:spChg>
        <pc:spChg chg="add del">
          <ac:chgData name="Rebecca Cornelius" userId="1356f96f76e7b615" providerId="LiveId" clId="{DFA651F9-9974-4D4A-8EF3-7156EDFAF96F}" dt="2020-01-13T14:18:32.591" v="30" actId="26606"/>
          <ac:spMkLst>
            <pc:docMk/>
            <pc:sldMk cId="3027370070" sldId="277"/>
            <ac:spMk id="10" creationId="{66F2D62A-C66C-42DF-8C05-99B0B1A8BED0}"/>
          </ac:spMkLst>
        </pc:spChg>
        <pc:spChg chg="add del">
          <ac:chgData name="Rebecca Cornelius" userId="1356f96f76e7b615" providerId="LiveId" clId="{DFA651F9-9974-4D4A-8EF3-7156EDFAF96F}" dt="2020-01-13T14:18:47.146" v="32" actId="26606"/>
          <ac:spMkLst>
            <pc:docMk/>
            <pc:sldMk cId="3027370070" sldId="277"/>
            <ac:spMk id="12" creationId="{D43CA6E1-DE85-4998-B1CA-2B617EDF60F8}"/>
          </ac:spMkLst>
        </pc:spChg>
        <pc:spChg chg="add del">
          <ac:chgData name="Rebecca Cornelius" userId="1356f96f76e7b615" providerId="LiveId" clId="{DFA651F9-9974-4D4A-8EF3-7156EDFAF96F}" dt="2020-01-13T14:18:47.146" v="32" actId="26606"/>
          <ac:spMkLst>
            <pc:docMk/>
            <pc:sldMk cId="3027370070" sldId="277"/>
            <ac:spMk id="13" creationId="{4434DCA8-BC57-40AE-94D7-754460957E7F}"/>
          </ac:spMkLst>
        </pc:spChg>
        <pc:spChg chg="add del">
          <ac:chgData name="Rebecca Cornelius" userId="1356f96f76e7b615" providerId="LiveId" clId="{DFA651F9-9974-4D4A-8EF3-7156EDFAF96F}" dt="2020-01-13T14:18:56.868" v="38" actId="26606"/>
          <ac:spMkLst>
            <pc:docMk/>
            <pc:sldMk cId="3027370070" sldId="277"/>
            <ac:spMk id="18" creationId="{544958B8-57B6-4B37-8A18-D54A32EC2D37}"/>
          </ac:spMkLst>
        </pc:spChg>
        <pc:spChg chg="add del">
          <ac:chgData name="Rebecca Cornelius" userId="1356f96f76e7b615" providerId="LiveId" clId="{DFA651F9-9974-4D4A-8EF3-7156EDFAF96F}" dt="2020-01-13T14:18:56.868" v="38" actId="26606"/>
          <ac:spMkLst>
            <pc:docMk/>
            <pc:sldMk cId="3027370070" sldId="277"/>
            <ac:spMk id="19" creationId="{B7E4A740-3A69-42A5-8AC0-3905D518F419}"/>
          </ac:spMkLst>
        </pc:spChg>
        <pc:grpChg chg="add del">
          <ac:chgData name="Rebecca Cornelius" userId="1356f96f76e7b615" providerId="LiveId" clId="{DFA651F9-9974-4D4A-8EF3-7156EDFAF96F}" dt="2020-01-13T14:18:56.868" v="38" actId="26606"/>
          <ac:grpSpMkLst>
            <pc:docMk/>
            <pc:sldMk cId="3027370070" sldId="277"/>
            <ac:grpSpMk id="20" creationId="{8283C010-53D7-404B-9300-DB1BAE1EAE91}"/>
          </ac:grpSpMkLst>
        </pc:grpChg>
        <pc:picChg chg="add del mod">
          <ac:chgData name="Rebecca Cornelius" userId="1356f96f76e7b615" providerId="LiveId" clId="{DFA651F9-9974-4D4A-8EF3-7156EDFAF96F}" dt="2020-01-13T14:39:50.939" v="51" actId="478"/>
          <ac:picMkLst>
            <pc:docMk/>
            <pc:sldMk cId="3027370070" sldId="277"/>
            <ac:picMk id="3" creationId="{B311FAAA-CABF-4B5F-B92E-7B85E4251ED4}"/>
          </ac:picMkLst>
        </pc:picChg>
        <pc:picChg chg="add del">
          <ac:chgData name="Rebecca Cornelius" userId="1356f96f76e7b615" providerId="LiveId" clId="{DFA651F9-9974-4D4A-8EF3-7156EDFAF96F}" dt="2020-01-13T14:18:47.146" v="32" actId="26606"/>
          <ac:picMkLst>
            <pc:docMk/>
            <pc:sldMk cId="3027370070" sldId="277"/>
            <ac:picMk id="14" creationId="{AD162A3C-D7A8-4B2A-94B1-73192CBC573B}"/>
          </ac:picMkLst>
        </pc:picChg>
        <pc:picChg chg="add del">
          <ac:chgData name="Rebecca Cornelius" userId="1356f96f76e7b615" providerId="LiveId" clId="{DFA651F9-9974-4D4A-8EF3-7156EDFAF96F}" dt="2020-01-13T14:18:47.146" v="32" actId="26606"/>
          <ac:picMkLst>
            <pc:docMk/>
            <pc:sldMk cId="3027370070" sldId="277"/>
            <ac:picMk id="15" creationId="{E93A23A1-FB7B-4C57-8240-0B6015C11161}"/>
          </ac:picMkLst>
        </pc:picChg>
        <pc:picChg chg="add del">
          <ac:chgData name="Rebecca Cornelius" userId="1356f96f76e7b615" providerId="LiveId" clId="{DFA651F9-9974-4D4A-8EF3-7156EDFAF96F}" dt="2020-01-13T14:18:47.146" v="32" actId="26606"/>
          <ac:picMkLst>
            <pc:docMk/>
            <pc:sldMk cId="3027370070" sldId="277"/>
            <ac:picMk id="16" creationId="{6B8F1012-6DEE-4829-9F32-620A71109464}"/>
          </ac:picMkLst>
        </pc:picChg>
      </pc:sldChg>
      <pc:sldChg chg="addSp modSp add">
        <pc:chgData name="Rebecca Cornelius" userId="1356f96f76e7b615" providerId="LiveId" clId="{DFA651F9-9974-4D4A-8EF3-7156EDFAF96F}" dt="2020-01-13T14:53:50.537" v="98" actId="122"/>
        <pc:sldMkLst>
          <pc:docMk/>
          <pc:sldMk cId="3328366275" sldId="277"/>
        </pc:sldMkLst>
        <pc:spChg chg="add mod">
          <ac:chgData name="Rebecca Cornelius" userId="1356f96f76e7b615" providerId="LiveId" clId="{DFA651F9-9974-4D4A-8EF3-7156EDFAF96F}" dt="2020-01-13T14:53:50.537" v="98" actId="122"/>
          <ac:spMkLst>
            <pc:docMk/>
            <pc:sldMk cId="3328366275" sldId="277"/>
            <ac:spMk id="2" creationId="{6A7183AB-E0E6-4C9E-B85A-EA3F4CB60D4D}"/>
          </ac:spMkLst>
        </pc:spChg>
      </pc:sldChg>
      <pc:sldChg chg="addSp modSp add mod setBg">
        <pc:chgData name="Rebecca Cornelius" userId="1356f96f76e7b615" providerId="LiveId" clId="{DFA651F9-9974-4D4A-8EF3-7156EDFAF96F}" dt="2020-01-13T15:15:22.716" v="113" actId="732"/>
        <pc:sldMkLst>
          <pc:docMk/>
          <pc:sldMk cId="2901193058" sldId="278"/>
        </pc:sldMkLst>
        <pc:spChg chg="add">
          <ac:chgData name="Rebecca Cornelius" userId="1356f96f76e7b615" providerId="LiveId" clId="{DFA651F9-9974-4D4A-8EF3-7156EDFAF96F}" dt="2020-01-13T15:14:58.770" v="109" actId="26606"/>
          <ac:spMkLst>
            <pc:docMk/>
            <pc:sldMk cId="2901193058" sldId="278"/>
            <ac:spMk id="7" creationId="{544958B8-57B6-4B37-8A18-D54A32EC2D37}"/>
          </ac:spMkLst>
        </pc:spChg>
        <pc:spChg chg="add">
          <ac:chgData name="Rebecca Cornelius" userId="1356f96f76e7b615" providerId="LiveId" clId="{DFA651F9-9974-4D4A-8EF3-7156EDFAF96F}" dt="2020-01-13T15:14:58.770" v="109" actId="26606"/>
          <ac:spMkLst>
            <pc:docMk/>
            <pc:sldMk cId="2901193058" sldId="278"/>
            <ac:spMk id="9" creationId="{B7E4A740-3A69-42A5-8AC0-3905D518F419}"/>
          </ac:spMkLst>
        </pc:spChg>
        <pc:grpChg chg="add">
          <ac:chgData name="Rebecca Cornelius" userId="1356f96f76e7b615" providerId="LiveId" clId="{DFA651F9-9974-4D4A-8EF3-7156EDFAF96F}" dt="2020-01-13T15:14:58.770" v="109" actId="26606"/>
          <ac:grpSpMkLst>
            <pc:docMk/>
            <pc:sldMk cId="2901193058" sldId="278"/>
            <ac:grpSpMk id="11" creationId="{8283C010-53D7-404B-9300-DB1BAE1EAE91}"/>
          </ac:grpSpMkLst>
        </pc:grpChg>
        <pc:picChg chg="add mod modCrop">
          <ac:chgData name="Rebecca Cornelius" userId="1356f96f76e7b615" providerId="LiveId" clId="{DFA651F9-9974-4D4A-8EF3-7156EDFAF96F}" dt="2020-01-13T15:15:22.716" v="113" actId="732"/>
          <ac:picMkLst>
            <pc:docMk/>
            <pc:sldMk cId="2901193058" sldId="278"/>
            <ac:picMk id="2" creationId="{B1E8A938-A774-4F82-8835-90385DEEF1AE}"/>
          </ac:picMkLst>
        </pc:picChg>
      </pc:sldChg>
      <pc:sldChg chg="add del">
        <pc:chgData name="Rebecca Cornelius" userId="1356f96f76e7b615" providerId="LiveId" clId="{DFA651F9-9974-4D4A-8EF3-7156EDFAF96F}" dt="2020-01-13T14:39:56.105" v="53" actId="2696"/>
        <pc:sldMkLst>
          <pc:docMk/>
          <pc:sldMk cId="3732200662" sldId="278"/>
        </pc:sldMkLst>
      </pc:sldChg>
      <pc:sldChg chg="addSp delSp modSp add">
        <pc:chgData name="Rebecca Cornelius" userId="1356f96f76e7b615" providerId="LiveId" clId="{DFA651F9-9974-4D4A-8EF3-7156EDFAF96F}" dt="2020-01-13T22:55:21.993" v="226" actId="1076"/>
        <pc:sldMkLst>
          <pc:docMk/>
          <pc:sldMk cId="1308472065" sldId="279"/>
        </pc:sldMkLst>
        <pc:spChg chg="add mod">
          <ac:chgData name="Rebecca Cornelius" userId="1356f96f76e7b615" providerId="LiveId" clId="{DFA651F9-9974-4D4A-8EF3-7156EDFAF96F}" dt="2020-01-13T22:55:21.993" v="226" actId="1076"/>
          <ac:spMkLst>
            <pc:docMk/>
            <pc:sldMk cId="1308472065" sldId="279"/>
            <ac:spMk id="2" creationId="{4866E569-49BD-465B-8CB3-61DF11BEAC06}"/>
          </ac:spMkLst>
        </pc:spChg>
        <pc:spChg chg="add mod">
          <ac:chgData name="Rebecca Cornelius" userId="1356f96f76e7b615" providerId="LiveId" clId="{DFA651F9-9974-4D4A-8EF3-7156EDFAF96F}" dt="2020-01-13T22:55:19.563" v="225" actId="1076"/>
          <ac:spMkLst>
            <pc:docMk/>
            <pc:sldMk cId="1308472065" sldId="279"/>
            <ac:spMk id="3" creationId="{9E3535F4-828B-48EC-A9BA-54C027CF9160}"/>
          </ac:spMkLst>
        </pc:spChg>
        <pc:spChg chg="add mod">
          <ac:chgData name="Rebecca Cornelius" userId="1356f96f76e7b615" providerId="LiveId" clId="{DFA651F9-9974-4D4A-8EF3-7156EDFAF96F}" dt="2020-01-13T22:55:13.193" v="223" actId="1076"/>
          <ac:spMkLst>
            <pc:docMk/>
            <pc:sldMk cId="1308472065" sldId="279"/>
            <ac:spMk id="4" creationId="{1DBEBF8F-678F-4BCA-8BA0-6646B49088FE}"/>
          </ac:spMkLst>
        </pc:spChg>
        <pc:spChg chg="add mod">
          <ac:chgData name="Rebecca Cornelius" userId="1356f96f76e7b615" providerId="LiveId" clId="{DFA651F9-9974-4D4A-8EF3-7156EDFAF96F}" dt="2020-01-13T22:55:09.113" v="222" actId="1076"/>
          <ac:spMkLst>
            <pc:docMk/>
            <pc:sldMk cId="1308472065" sldId="279"/>
            <ac:spMk id="5" creationId="{AA1FCF2A-4BB6-40D3-9C1A-BBF7A8224089}"/>
          </ac:spMkLst>
        </pc:spChg>
        <pc:spChg chg="add mod">
          <ac:chgData name="Rebecca Cornelius" userId="1356f96f76e7b615" providerId="LiveId" clId="{DFA651F9-9974-4D4A-8EF3-7156EDFAF96F}" dt="2020-01-13T22:55:16.184" v="224" actId="1076"/>
          <ac:spMkLst>
            <pc:docMk/>
            <pc:sldMk cId="1308472065" sldId="279"/>
            <ac:spMk id="6" creationId="{35E112E4-99F9-4267-9F60-8619EAC6D856}"/>
          </ac:spMkLst>
        </pc:spChg>
        <pc:spChg chg="add mod">
          <ac:chgData name="Rebecca Cornelius" userId="1356f96f76e7b615" providerId="LiveId" clId="{DFA651F9-9974-4D4A-8EF3-7156EDFAF96F}" dt="2020-01-13T22:55:05.916" v="221" actId="1076"/>
          <ac:spMkLst>
            <pc:docMk/>
            <pc:sldMk cId="1308472065" sldId="279"/>
            <ac:spMk id="7" creationId="{3BCE1305-E566-4089-9690-DD84175F6B26}"/>
          </ac:spMkLst>
        </pc:spChg>
        <pc:spChg chg="add del mod">
          <ac:chgData name="Rebecca Cornelius" userId="1356f96f76e7b615" providerId="LiveId" clId="{DFA651F9-9974-4D4A-8EF3-7156EDFAF96F}" dt="2020-01-13T22:55:00.715" v="220" actId="478"/>
          <ac:spMkLst>
            <pc:docMk/>
            <pc:sldMk cId="1308472065" sldId="279"/>
            <ac:spMk id="8" creationId="{80B98F16-1B3B-44D6-A0D7-D13FC236B982}"/>
          </ac:spMkLst>
        </pc:spChg>
        <pc:spChg chg="add del mod">
          <ac:chgData name="Rebecca Cornelius" userId="1356f96f76e7b615" providerId="LiveId" clId="{DFA651F9-9974-4D4A-8EF3-7156EDFAF96F}" dt="2020-01-13T22:54:50.750" v="217" actId="478"/>
          <ac:spMkLst>
            <pc:docMk/>
            <pc:sldMk cId="1308472065" sldId="279"/>
            <ac:spMk id="9" creationId="{2B3DCE76-FAA2-4A34-83E0-DAFBB304D3EC}"/>
          </ac:spMkLst>
        </pc:spChg>
      </pc:sldChg>
      <pc:sldChg chg="addSp delSp modSp add">
        <pc:chgData name="Rebecca Cornelius" userId="1356f96f76e7b615" providerId="LiveId" clId="{DFA651F9-9974-4D4A-8EF3-7156EDFAF96F}" dt="2020-01-13T23:04:54.426" v="389" actId="478"/>
        <pc:sldMkLst>
          <pc:docMk/>
          <pc:sldMk cId="3504289777" sldId="280"/>
        </pc:sldMkLst>
        <pc:spChg chg="add mod">
          <ac:chgData name="Rebecca Cornelius" userId="1356f96f76e7b615" providerId="LiveId" clId="{DFA651F9-9974-4D4A-8EF3-7156EDFAF96F}" dt="2020-01-13T22:55:42.416" v="228" actId="1076"/>
          <ac:spMkLst>
            <pc:docMk/>
            <pc:sldMk cId="3504289777" sldId="280"/>
            <ac:spMk id="2" creationId="{627D47AD-580F-4B56-A44E-14933B8D2021}"/>
          </ac:spMkLst>
        </pc:spChg>
        <pc:spChg chg="add mod">
          <ac:chgData name="Rebecca Cornelius" userId="1356f96f76e7b615" providerId="LiveId" clId="{DFA651F9-9974-4D4A-8EF3-7156EDFAF96F}" dt="2020-01-13T22:55:54.947" v="239" actId="20577"/>
          <ac:spMkLst>
            <pc:docMk/>
            <pc:sldMk cId="3504289777" sldId="280"/>
            <ac:spMk id="3" creationId="{E7BA4107-6EBB-4A82-BD83-93C6893D6CFD}"/>
          </ac:spMkLst>
        </pc:spChg>
        <pc:spChg chg="add del mod">
          <ac:chgData name="Rebecca Cornelius" userId="1356f96f76e7b615" providerId="LiveId" clId="{DFA651F9-9974-4D4A-8EF3-7156EDFAF96F}" dt="2020-01-13T23:04:34.907" v="384" actId="478"/>
          <ac:spMkLst>
            <pc:docMk/>
            <pc:sldMk cId="3504289777" sldId="280"/>
            <ac:spMk id="4" creationId="{B81CD2F8-BC58-43EB-99FA-70B9B70211CB}"/>
          </ac:spMkLst>
        </pc:spChg>
        <pc:spChg chg="add mod">
          <ac:chgData name="Rebecca Cornelius" userId="1356f96f76e7b615" providerId="LiveId" clId="{DFA651F9-9974-4D4A-8EF3-7156EDFAF96F}" dt="2020-01-13T23:04:48.027" v="387" actId="14100"/>
          <ac:spMkLst>
            <pc:docMk/>
            <pc:sldMk cId="3504289777" sldId="280"/>
            <ac:spMk id="5" creationId="{B9A16D5B-73E8-426E-9CC5-CDF7D948ABD2}"/>
          </ac:spMkLst>
        </pc:spChg>
        <pc:spChg chg="add del">
          <ac:chgData name="Rebecca Cornelius" userId="1356f96f76e7b615" providerId="LiveId" clId="{DFA651F9-9974-4D4A-8EF3-7156EDFAF96F}" dt="2020-01-13T23:04:54.426" v="389" actId="478"/>
          <ac:spMkLst>
            <pc:docMk/>
            <pc:sldMk cId="3504289777" sldId="280"/>
            <ac:spMk id="6" creationId="{7CB9F223-2267-4352-93A6-29247093431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1EA2E1E1-3749-4A99-BF54-40B598BA750F}" type="datetimeFigureOut">
              <a:rPr lang="en-GB" smtClean="0"/>
              <a:t>14/01/2020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EB4FD144-95E2-4F69-BA05-9226EA7CA3D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16621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2E1E1-3749-4A99-BF54-40B598BA750F}" type="datetimeFigureOut">
              <a:rPr lang="en-GB" smtClean="0"/>
              <a:t>14/01/2020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4FD144-95E2-4F69-BA05-9226EA7CA3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33718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2E1E1-3749-4A99-BF54-40B598BA750F}" type="datetimeFigureOut">
              <a:rPr lang="en-GB" smtClean="0"/>
              <a:t>14/01/2020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4FD144-95E2-4F69-BA05-9226EA7CA3D8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54400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2E1E1-3749-4A99-BF54-40B598BA750F}" type="datetimeFigureOut">
              <a:rPr lang="en-GB" smtClean="0"/>
              <a:t>14/01/2020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4FD144-95E2-4F69-BA05-9226EA7CA3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02536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2E1E1-3749-4A99-BF54-40B598BA750F}" type="datetimeFigureOut">
              <a:rPr lang="en-GB" smtClean="0"/>
              <a:t>14/01/2020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4FD144-95E2-4F69-BA05-9226EA7CA3D8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43409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2E1E1-3749-4A99-BF54-40B598BA750F}" type="datetimeFigureOut">
              <a:rPr lang="en-GB" smtClean="0"/>
              <a:t>14/01/2020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4FD144-95E2-4F69-BA05-9226EA7CA3D8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356793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2E1E1-3749-4A99-BF54-40B598BA750F}" type="datetimeFigureOut">
              <a:rPr lang="en-GB" smtClean="0"/>
              <a:t>14/01/2020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4FD144-95E2-4F69-BA05-9226EA7CA3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72209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2E1E1-3749-4A99-BF54-40B598BA750F}" type="datetimeFigureOut">
              <a:rPr lang="en-GB" smtClean="0"/>
              <a:t>14/01/2020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4FD144-95E2-4F69-BA05-9226EA7CA3D8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036918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2E1E1-3749-4A99-BF54-40B598BA750F}" type="datetimeFigureOut">
              <a:rPr lang="en-GB" smtClean="0"/>
              <a:t>14/01/2020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4FD144-95E2-4F69-BA05-9226EA7CA3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33796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2E1E1-3749-4A99-BF54-40B598BA750F}" type="datetimeFigureOut">
              <a:rPr lang="en-GB" smtClean="0"/>
              <a:t>14/01/2020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4FD144-95E2-4F69-BA05-9226EA7CA3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4258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2E1E1-3749-4A99-BF54-40B598BA750F}" type="datetimeFigureOut">
              <a:rPr lang="en-GB" smtClean="0"/>
              <a:t>14/01/2020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4FD144-95E2-4F69-BA05-9226EA7CA3D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35479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2E1E1-3749-4A99-BF54-40B598BA750F}" type="datetimeFigureOut">
              <a:rPr lang="en-GB" smtClean="0"/>
              <a:t>14/01/2020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4FD144-95E2-4F69-BA05-9226EA7CA3D8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2476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2E1E1-3749-4A99-BF54-40B598BA750F}" type="datetimeFigureOut">
              <a:rPr lang="en-GB" smtClean="0"/>
              <a:t>14/01/2020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4FD144-95E2-4F69-BA05-9226EA7CA3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43844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2E1E1-3749-4A99-BF54-40B598BA750F}" type="datetimeFigureOut">
              <a:rPr lang="en-GB" smtClean="0"/>
              <a:t>14/01/2020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4FD144-95E2-4F69-BA05-9226EA7CA3D8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04262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2E1E1-3749-4A99-BF54-40B598BA750F}" type="datetimeFigureOut">
              <a:rPr lang="en-GB" smtClean="0"/>
              <a:t>14/01/2020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4FD144-95E2-4F69-BA05-9226EA7CA3D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50006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2E1E1-3749-4A99-BF54-40B598BA750F}" type="datetimeFigureOut">
              <a:rPr lang="en-GB" smtClean="0"/>
              <a:t>14/01/2020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4FD144-95E2-4F69-BA05-9226EA7CA3D8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468814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2E1E1-3749-4A99-BF54-40B598BA750F}" type="datetimeFigureOut">
              <a:rPr lang="en-GB" smtClean="0"/>
              <a:t>14/01/2020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4FD144-95E2-4F69-BA05-9226EA7CA3D8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198825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1EA2E1E1-3749-4A99-BF54-40B598BA750F}" type="datetimeFigureOut">
              <a:rPr lang="en-GB" smtClean="0"/>
              <a:t>14/01/2020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EB4FD144-95E2-4F69-BA05-9226EA7CA3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0677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5.png"/><Relationship Id="rId7" Type="http://schemas.openxmlformats.org/officeDocument/2006/relationships/image" Target="../media/image8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6.png"/><Relationship Id="rId9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5.png"/><Relationship Id="rId7" Type="http://schemas.openxmlformats.org/officeDocument/2006/relationships/image" Target="../media/image19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6.png"/><Relationship Id="rId9" Type="http://schemas.openxmlformats.org/officeDocument/2006/relationships/image" Target="../media/image2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22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image" Target="../media/image5.png"/><Relationship Id="rId7" Type="http://schemas.openxmlformats.org/officeDocument/2006/relationships/image" Target="../media/image2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openxmlformats.org/officeDocument/2006/relationships/image" Target="../media/image26.jpg"/><Relationship Id="rId4" Type="http://schemas.openxmlformats.org/officeDocument/2006/relationships/image" Target="../media/image6.png"/><Relationship Id="rId9" Type="http://schemas.openxmlformats.org/officeDocument/2006/relationships/image" Target="../media/image2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lobalanimal.org/2015/02/17/does-having-a-pet-help-a-childs-development-social-skills/" TargetMode="External"/><Relationship Id="rId7" Type="http://schemas.openxmlformats.org/officeDocument/2006/relationships/hyperlink" Target="https://museum.wales/news/?article_id=1139" TargetMode="External"/><Relationship Id="rId2" Type="http://schemas.openxmlformats.org/officeDocument/2006/relationships/hyperlink" Target="https://www.institute4learning.com/resources/articles/multiple-intelligences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learningfromexperience.com/downloads/research-library/experiential-learning-theory-guide-for-higher-education-educators.pdf" TargetMode="External"/><Relationship Id="rId5" Type="http://schemas.openxmlformats.org/officeDocument/2006/relationships/hyperlink" Target="https://www.simplypsychology.org/Zone-of-Proximal-Development.html" TargetMode="External"/><Relationship Id="rId4" Type="http://schemas.openxmlformats.org/officeDocument/2006/relationships/hyperlink" Target="https://www.simplypsychology.org/bruner.html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museum.wales/stfagans" TargetMode="External"/><Relationship Id="rId2" Type="http://schemas.openxmlformats.org/officeDocument/2006/relationships/hyperlink" Target="https://practicaloutcomes.edu.au/2017/12/06/four-ways-animals-improve-childrens-development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223E805-56E5-41CF-9A10-8C2399D658A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How St Fagan's promotes learning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41B7BECF-3C3D-48BD-9228-277FE38DA43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Emma Robinson and Rebecca Cornelius</a:t>
            </a:r>
          </a:p>
        </p:txBody>
      </p:sp>
    </p:spTree>
    <p:extLst>
      <p:ext uri="{BB962C8B-B14F-4D97-AF65-F5344CB8AC3E}">
        <p14:creationId xmlns:p14="http://schemas.microsoft.com/office/powerpoint/2010/main" val="25859857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large lawn in front of a building&#10;&#10;Description automatically generated">
            <a:extLst>
              <a:ext uri="{FF2B5EF4-FFF2-40B4-BE49-F238E27FC236}">
                <a16:creationId xmlns:a16="http://schemas.microsoft.com/office/drawing/2014/main" xmlns="" id="{EF9B8AAD-A31E-41D7-8AC3-36FCDB604E77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25" t="50213" b="-2170"/>
          <a:stretch/>
        </p:blipFill>
        <p:spPr>
          <a:xfrm>
            <a:off x="1451730" y="1297173"/>
            <a:ext cx="8965985" cy="442314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8260750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>
            <a:extLst>
              <a:ext uri="{FF2B5EF4-FFF2-40B4-BE49-F238E27FC236}">
                <a16:creationId xmlns:a16="http://schemas.microsoft.com/office/drawing/2014/main" xmlns="" id="{E00ED58B-CEC5-4786-807F-E4D0A90B908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38" name="Picture 37">
              <a:extLst>
                <a:ext uri="{FF2B5EF4-FFF2-40B4-BE49-F238E27FC236}">
                  <a16:creationId xmlns:a16="http://schemas.microsoft.com/office/drawing/2014/main" xmlns="" id="{12727E8B-B76E-44AE-BA84-72E67FFFFB3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xmlns="" id="{1B4D4A5E-A361-484B-BA87-71470F0CEB2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40" name="Picture 39">
              <a:extLst>
                <a:ext uri="{FF2B5EF4-FFF2-40B4-BE49-F238E27FC236}">
                  <a16:creationId xmlns:a16="http://schemas.microsoft.com/office/drawing/2014/main" xmlns="" id="{65B2E45B-3291-4196-85CD-8C21E267453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41" name="Picture 40">
              <a:extLst>
                <a:ext uri="{FF2B5EF4-FFF2-40B4-BE49-F238E27FC236}">
                  <a16:creationId xmlns:a16="http://schemas.microsoft.com/office/drawing/2014/main" xmlns="" id="{7845E1EB-926E-47C1-8FEA-136188263C3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xmlns="" id="{FE334D75-621B-40C8-8B6E-F7444F8C0FF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xmlns="" id="{CEAD1911-83B7-4901-854F-05DD6D0C2B6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xmlns="" id="{ADC57783-51DB-4F55-B447-E6273C92399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0" y="0"/>
            <a:ext cx="12229962" cy="6856214"/>
            <a:chOff x="-15736" y="0"/>
            <a:chExt cx="12229962" cy="6856214"/>
          </a:xfrm>
        </p:grpSpPr>
        <p:pic>
          <p:nvPicPr>
            <p:cNvPr id="48" name="Picture 47">
              <a:extLst>
                <a:ext uri="{FF2B5EF4-FFF2-40B4-BE49-F238E27FC236}">
                  <a16:creationId xmlns:a16="http://schemas.microsoft.com/office/drawing/2014/main" xmlns="" id="{75D5B9B1-EF33-47C3-AC7A-9ACF674C129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49" name="Rectangle 48">
              <a:extLst>
                <a:ext uri="{FF2B5EF4-FFF2-40B4-BE49-F238E27FC236}">
                  <a16:creationId xmlns:a16="http://schemas.microsoft.com/office/drawing/2014/main" xmlns="" id="{7532A7DA-9E81-4884-80C2-FCA09A108A0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50" name="Picture 49">
              <a:extLst>
                <a:ext uri="{FF2B5EF4-FFF2-40B4-BE49-F238E27FC236}">
                  <a16:creationId xmlns:a16="http://schemas.microsoft.com/office/drawing/2014/main" xmlns="" id="{004E5F97-7803-47B6-8ECA-3837574049A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51" name="Picture 50">
              <a:extLst>
                <a:ext uri="{FF2B5EF4-FFF2-40B4-BE49-F238E27FC236}">
                  <a16:creationId xmlns:a16="http://schemas.microsoft.com/office/drawing/2014/main" xmlns="" id="{1A831A94-2AA6-40A6-B225-2E4A7DE3E26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6" name="Title 5">
            <a:extLst>
              <a:ext uri="{FF2B5EF4-FFF2-40B4-BE49-F238E27FC236}">
                <a16:creationId xmlns:a16="http://schemas.microsoft.com/office/drawing/2014/main" xmlns="" id="{D05BC8ED-FA98-49F8-8DDF-13E783881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6075" y="1041401"/>
            <a:ext cx="3572673" cy="234526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kern="1200" cap="none" dirty="0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rPr>
              <a:t>Lev </a:t>
            </a:r>
            <a:r>
              <a:rPr lang="en-US" sz="5400" dirty="0"/>
              <a:t>V</a:t>
            </a:r>
            <a:r>
              <a:rPr lang="en-US" sz="5400" kern="1200" cap="none" dirty="0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rPr>
              <a:t>ygotsky  </a:t>
            </a:r>
          </a:p>
        </p:txBody>
      </p: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xmlns="" id="{16CC4358-A662-4E95-B3DE-2D001177FE7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1363651" y="3522131"/>
            <a:ext cx="301752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5" name="Rectangle 54">
            <a:extLst>
              <a:ext uri="{FF2B5EF4-FFF2-40B4-BE49-F238E27FC236}">
                <a16:creationId xmlns:a16="http://schemas.microsoft.com/office/drawing/2014/main" xmlns="" id="{27AEFE7A-4488-473D-B160-3841BAB384B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989184" y="1092199"/>
            <a:ext cx="6090452" cy="4644572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erson standing in a room&#10;&#10;Description automatically generated">
            <a:extLst>
              <a:ext uri="{FF2B5EF4-FFF2-40B4-BE49-F238E27FC236}">
                <a16:creationId xmlns:a16="http://schemas.microsoft.com/office/drawing/2014/main" xmlns="" id="{D0BC73A1-7AFF-4FA1-A4C5-5FED45A66877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689" r="-1" b="-1"/>
          <a:stretch/>
        </p:blipFill>
        <p:spPr>
          <a:xfrm>
            <a:off x="5211245" y="3849813"/>
            <a:ext cx="2196029" cy="1701541"/>
          </a:xfrm>
          <a:prstGeom prst="rect">
            <a:avLst/>
          </a:prstGeom>
        </p:spPr>
      </p:pic>
      <p:pic>
        <p:nvPicPr>
          <p:cNvPr id="9" name="Picture 8" descr="A herd of cattle grazing on a lush green field&#10;&#10;Description automatically generated">
            <a:extLst>
              <a:ext uri="{FF2B5EF4-FFF2-40B4-BE49-F238E27FC236}">
                <a16:creationId xmlns:a16="http://schemas.microsoft.com/office/drawing/2014/main" xmlns="" id="{35A656D3-0D83-4E03-9739-6C391DFCEB73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44"/>
          <a:stretch/>
        </p:blipFill>
        <p:spPr>
          <a:xfrm>
            <a:off x="5211245" y="1292854"/>
            <a:ext cx="2196029" cy="2371541"/>
          </a:xfrm>
          <a:prstGeom prst="rect">
            <a:avLst/>
          </a:prstGeom>
        </p:spPr>
      </p:pic>
      <p:pic>
        <p:nvPicPr>
          <p:cNvPr id="5" name="Picture 4" descr="A room filled with furniture and a large window&#10;&#10;Description automatically generated">
            <a:extLst>
              <a:ext uri="{FF2B5EF4-FFF2-40B4-BE49-F238E27FC236}">
                <a16:creationId xmlns:a16="http://schemas.microsoft.com/office/drawing/2014/main" xmlns="" id="{1632CDD2-5280-4AD5-8131-3468F36D280C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096" r="1753" b="2"/>
          <a:stretch/>
        </p:blipFill>
        <p:spPr>
          <a:xfrm>
            <a:off x="7529874" y="1275549"/>
            <a:ext cx="3372301" cy="4275805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0E50C22A-9AF5-443D-A7C0-D8F8560B73BF}"/>
              </a:ext>
            </a:extLst>
          </p:cNvPr>
          <p:cNvSpPr/>
          <p:nvPr/>
        </p:nvSpPr>
        <p:spPr>
          <a:xfrm>
            <a:off x="984073" y="3968712"/>
            <a:ext cx="3776675" cy="127727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US" sz="1600" dirty="0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  </a:t>
            </a:r>
            <a:r>
              <a:rPr lang="en-US" sz="3600" dirty="0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Social and cultural </a:t>
            </a:r>
          </a:p>
          <a:p>
            <a:pPr>
              <a:spcAft>
                <a:spcPts val="600"/>
              </a:spcAft>
            </a:pPr>
            <a:r>
              <a:rPr lang="en-US" sz="3600" dirty="0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development theory</a:t>
            </a:r>
            <a:endParaRPr lang="en-GB" sz="36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2115418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picture containing box, sign, refrigerator, display&#10;&#10;Description automatically generated">
            <a:extLst>
              <a:ext uri="{FF2B5EF4-FFF2-40B4-BE49-F238E27FC236}">
                <a16:creationId xmlns:a16="http://schemas.microsoft.com/office/drawing/2014/main" xmlns="" id="{795DB721-048E-4D93-BD8A-1F7DA7D891A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26" r="1" b="10788"/>
          <a:stretch/>
        </p:blipFill>
        <p:spPr>
          <a:xfrm>
            <a:off x="6176433" y="10"/>
            <a:ext cx="6015567" cy="3920034"/>
          </a:xfrm>
          <a:custGeom>
            <a:avLst/>
            <a:gdLst>
              <a:gd name="connsiteX0" fmla="*/ 0 w 6015567"/>
              <a:gd name="connsiteY0" fmla="*/ 0 h 3920044"/>
              <a:gd name="connsiteX1" fmla="*/ 6015567 w 6015567"/>
              <a:gd name="connsiteY1" fmla="*/ 0 h 3920044"/>
              <a:gd name="connsiteX2" fmla="*/ 6015567 w 6015567"/>
              <a:gd name="connsiteY2" fmla="*/ 3920044 h 3920044"/>
              <a:gd name="connsiteX3" fmla="*/ 2469659 w 6015567"/>
              <a:gd name="connsiteY3" fmla="*/ 3920044 h 3920044"/>
              <a:gd name="connsiteX4" fmla="*/ 2469659 w 6015567"/>
              <a:gd name="connsiteY4" fmla="*/ 3103224 h 3920044"/>
              <a:gd name="connsiteX5" fmla="*/ 0 w 6015567"/>
              <a:gd name="connsiteY5" fmla="*/ 3103224 h 39200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15567" h="3920044">
                <a:moveTo>
                  <a:pt x="0" y="0"/>
                </a:moveTo>
                <a:lnTo>
                  <a:pt x="6015567" y="0"/>
                </a:lnTo>
                <a:lnTo>
                  <a:pt x="6015567" y="3920044"/>
                </a:lnTo>
                <a:lnTo>
                  <a:pt x="2469659" y="3920044"/>
                </a:lnTo>
                <a:lnTo>
                  <a:pt x="2469659" y="3103224"/>
                </a:lnTo>
                <a:lnTo>
                  <a:pt x="0" y="3103224"/>
                </a:lnTo>
                <a:close/>
              </a:path>
            </a:pathLst>
          </a:custGeom>
        </p:spPr>
      </p:pic>
      <p:pic>
        <p:nvPicPr>
          <p:cNvPr id="19" name="Picture 18" descr="A picture containing indoor, table, sitting, food&#10;&#10;Description automatically generated">
            <a:extLst>
              <a:ext uri="{FF2B5EF4-FFF2-40B4-BE49-F238E27FC236}">
                <a16:creationId xmlns:a16="http://schemas.microsoft.com/office/drawing/2014/main" xmlns="" id="{41629263-B9DA-43C8-B9F6-949396733EE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722" r="-3" b="17130"/>
          <a:stretch/>
        </p:blipFill>
        <p:spPr>
          <a:xfrm>
            <a:off x="20" y="4069976"/>
            <a:ext cx="3535311" cy="2788023"/>
          </a:xfrm>
          <a:prstGeom prst="rect">
            <a:avLst/>
          </a:prstGeom>
        </p:spPr>
      </p:pic>
      <p:pic>
        <p:nvPicPr>
          <p:cNvPr id="13" name="Picture 12" descr="A picture containing indoor, table, sitting, small&#10;&#10;Description automatically generated">
            <a:extLst>
              <a:ext uri="{FF2B5EF4-FFF2-40B4-BE49-F238E27FC236}">
                <a16:creationId xmlns:a16="http://schemas.microsoft.com/office/drawing/2014/main" xmlns="" id="{9F394D0F-32D1-444A-BC77-E8840147DE5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2" b="2"/>
          <a:stretch/>
        </p:blipFill>
        <p:spPr>
          <a:xfrm>
            <a:off x="3696199" y="3257176"/>
            <a:ext cx="4789093" cy="3600824"/>
          </a:xfrm>
          <a:prstGeom prst="rect">
            <a:avLst/>
          </a:prstGeom>
        </p:spPr>
      </p:pic>
      <p:pic>
        <p:nvPicPr>
          <p:cNvPr id="9" name="Picture 8" descr="A picture containing room&#10;&#10;Description automatically generated">
            <a:extLst>
              <a:ext uri="{FF2B5EF4-FFF2-40B4-BE49-F238E27FC236}">
                <a16:creationId xmlns:a16="http://schemas.microsoft.com/office/drawing/2014/main" xmlns="" id="{4EB4BBE1-D850-4B77-94CC-C5346CA6F1F6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78" r="1" b="12036"/>
          <a:stretch/>
        </p:blipFill>
        <p:spPr>
          <a:xfrm>
            <a:off x="1" y="10"/>
            <a:ext cx="6015567" cy="3920034"/>
          </a:xfrm>
          <a:custGeom>
            <a:avLst/>
            <a:gdLst>
              <a:gd name="connsiteX0" fmla="*/ 0 w 6015567"/>
              <a:gd name="connsiteY0" fmla="*/ 0 h 3920044"/>
              <a:gd name="connsiteX1" fmla="*/ 6015567 w 6015567"/>
              <a:gd name="connsiteY1" fmla="*/ 0 h 3920044"/>
              <a:gd name="connsiteX2" fmla="*/ 6015567 w 6015567"/>
              <a:gd name="connsiteY2" fmla="*/ 3103224 h 3920044"/>
              <a:gd name="connsiteX3" fmla="*/ 3545908 w 6015567"/>
              <a:gd name="connsiteY3" fmla="*/ 3103224 h 3920044"/>
              <a:gd name="connsiteX4" fmla="*/ 3545908 w 6015567"/>
              <a:gd name="connsiteY4" fmla="*/ 3920044 h 3920044"/>
              <a:gd name="connsiteX5" fmla="*/ 0 w 6015567"/>
              <a:gd name="connsiteY5" fmla="*/ 3920044 h 39200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15567" h="3920044">
                <a:moveTo>
                  <a:pt x="0" y="0"/>
                </a:moveTo>
                <a:lnTo>
                  <a:pt x="6015567" y="0"/>
                </a:lnTo>
                <a:lnTo>
                  <a:pt x="6015567" y="3103224"/>
                </a:lnTo>
                <a:lnTo>
                  <a:pt x="3545908" y="3103224"/>
                </a:lnTo>
                <a:lnTo>
                  <a:pt x="3545908" y="3920044"/>
                </a:lnTo>
                <a:lnTo>
                  <a:pt x="0" y="3920044"/>
                </a:lnTo>
                <a:close/>
              </a:path>
            </a:pathLst>
          </a:custGeom>
        </p:spPr>
      </p:pic>
      <p:pic>
        <p:nvPicPr>
          <p:cNvPr id="15" name="Picture 14" descr="A person standing in a room&#10;&#10;Description automatically generated">
            <a:extLst>
              <a:ext uri="{FF2B5EF4-FFF2-40B4-BE49-F238E27FC236}">
                <a16:creationId xmlns:a16="http://schemas.microsoft.com/office/drawing/2014/main" xmlns="" id="{916A554E-A6A2-460F-88B1-9E644D7B90AB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46" r="1863" b="-4"/>
          <a:stretch/>
        </p:blipFill>
        <p:spPr>
          <a:xfrm>
            <a:off x="8646161" y="4069976"/>
            <a:ext cx="3545840" cy="2788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18076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dining room table&#10;&#10;Description automatically generated">
            <a:extLst>
              <a:ext uri="{FF2B5EF4-FFF2-40B4-BE49-F238E27FC236}">
                <a16:creationId xmlns:a16="http://schemas.microsoft.com/office/drawing/2014/main" xmlns="" id="{CD2378E1-8D2D-434D-91DB-C8B6CCF9B19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53" r="33607"/>
          <a:stretch/>
        </p:blipFill>
        <p:spPr>
          <a:xfrm>
            <a:off x="2" y="10"/>
            <a:ext cx="4063593" cy="6857990"/>
          </a:xfrm>
          <a:prstGeom prst="rect">
            <a:avLst/>
          </a:prstGeom>
        </p:spPr>
      </p:pic>
      <p:pic>
        <p:nvPicPr>
          <p:cNvPr id="2" name="Picture 1" descr="A group of people standing in a newspaper&#10;&#10;Description automatically generated">
            <a:extLst>
              <a:ext uri="{FF2B5EF4-FFF2-40B4-BE49-F238E27FC236}">
                <a16:creationId xmlns:a16="http://schemas.microsoft.com/office/drawing/2014/main" xmlns="" id="{18640CC3-6352-4687-B9C4-EAB4C27B700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17" r="14378"/>
          <a:stretch/>
        </p:blipFill>
        <p:spPr>
          <a:xfrm>
            <a:off x="4064204" y="10"/>
            <a:ext cx="4063593" cy="6857990"/>
          </a:xfrm>
          <a:prstGeom prst="rect">
            <a:avLst/>
          </a:prstGeom>
        </p:spPr>
      </p:pic>
      <p:pic>
        <p:nvPicPr>
          <p:cNvPr id="3" name="Picture 2" descr="A picture containing green, sitting, white, refrigerator&#10;&#10;Description automatically generated">
            <a:extLst>
              <a:ext uri="{FF2B5EF4-FFF2-40B4-BE49-F238E27FC236}">
                <a16:creationId xmlns:a16="http://schemas.microsoft.com/office/drawing/2014/main" xmlns="" id="{27AB130B-A7FE-4667-8605-08B6DCD76B37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694" r="29866"/>
          <a:stretch/>
        </p:blipFill>
        <p:spPr>
          <a:xfrm>
            <a:off x="8128407" y="10"/>
            <a:ext cx="406359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92006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0" name="Group 59">
            <a:extLst>
              <a:ext uri="{FF2B5EF4-FFF2-40B4-BE49-F238E27FC236}">
                <a16:creationId xmlns:a16="http://schemas.microsoft.com/office/drawing/2014/main" xmlns="" id="{E00ED58B-CEC5-4786-807F-E4D0A90B908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61" name="Picture 60">
              <a:extLst>
                <a:ext uri="{FF2B5EF4-FFF2-40B4-BE49-F238E27FC236}">
                  <a16:creationId xmlns:a16="http://schemas.microsoft.com/office/drawing/2014/main" xmlns="" id="{12727E8B-B76E-44AE-BA84-72E67FFFFB3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62" name="Rectangle 61">
              <a:extLst>
                <a:ext uri="{FF2B5EF4-FFF2-40B4-BE49-F238E27FC236}">
                  <a16:creationId xmlns:a16="http://schemas.microsoft.com/office/drawing/2014/main" xmlns="" id="{1B4D4A5E-A361-484B-BA87-71470F0CEB2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63" name="Picture 62">
              <a:extLst>
                <a:ext uri="{FF2B5EF4-FFF2-40B4-BE49-F238E27FC236}">
                  <a16:creationId xmlns:a16="http://schemas.microsoft.com/office/drawing/2014/main" xmlns="" id="{65B2E45B-3291-4196-85CD-8C21E267453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64" name="Picture 63">
              <a:extLst>
                <a:ext uri="{FF2B5EF4-FFF2-40B4-BE49-F238E27FC236}">
                  <a16:creationId xmlns:a16="http://schemas.microsoft.com/office/drawing/2014/main" xmlns="" id="{7845E1EB-926E-47C1-8FEA-136188263C3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cxnSp>
        <p:nvCxnSpPr>
          <p:cNvPr id="66" name="Straight Connector 65">
            <a:extLst>
              <a:ext uri="{FF2B5EF4-FFF2-40B4-BE49-F238E27FC236}">
                <a16:creationId xmlns:a16="http://schemas.microsoft.com/office/drawing/2014/main" xmlns="" id="{FE334D75-621B-40C8-8B6E-F7444F8C0FF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68" name="Rectangle 67">
            <a:extLst>
              <a:ext uri="{FF2B5EF4-FFF2-40B4-BE49-F238E27FC236}">
                <a16:creationId xmlns:a16="http://schemas.microsoft.com/office/drawing/2014/main" xmlns="" id="{CEAD1911-83B7-4901-854F-05DD6D0C2B6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xmlns="" id="{ADC57783-51DB-4F55-B447-E6273C92399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0" y="0"/>
            <a:ext cx="12229962" cy="6856214"/>
            <a:chOff x="-15736" y="0"/>
            <a:chExt cx="12229962" cy="6856214"/>
          </a:xfrm>
        </p:grpSpPr>
        <p:pic>
          <p:nvPicPr>
            <p:cNvPr id="71" name="Picture 70">
              <a:extLst>
                <a:ext uri="{FF2B5EF4-FFF2-40B4-BE49-F238E27FC236}">
                  <a16:creationId xmlns:a16="http://schemas.microsoft.com/office/drawing/2014/main" xmlns="" id="{75D5B9B1-EF33-47C3-AC7A-9ACF674C129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72" name="Rectangle 71">
              <a:extLst>
                <a:ext uri="{FF2B5EF4-FFF2-40B4-BE49-F238E27FC236}">
                  <a16:creationId xmlns:a16="http://schemas.microsoft.com/office/drawing/2014/main" xmlns="" id="{7532A7DA-9E81-4884-80C2-FCA09A108A0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73" name="Picture 72">
              <a:extLst>
                <a:ext uri="{FF2B5EF4-FFF2-40B4-BE49-F238E27FC236}">
                  <a16:creationId xmlns:a16="http://schemas.microsoft.com/office/drawing/2014/main" xmlns="" id="{004E5F97-7803-47B6-8ECA-3837574049A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74" name="Picture 73">
              <a:extLst>
                <a:ext uri="{FF2B5EF4-FFF2-40B4-BE49-F238E27FC236}">
                  <a16:creationId xmlns:a16="http://schemas.microsoft.com/office/drawing/2014/main" xmlns="" id="{1A831A94-2AA6-40A6-B225-2E4A7DE3E26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6" name="Title 5">
            <a:extLst>
              <a:ext uri="{FF2B5EF4-FFF2-40B4-BE49-F238E27FC236}">
                <a16:creationId xmlns:a16="http://schemas.microsoft.com/office/drawing/2014/main" xmlns="" id="{D05BC8ED-FA98-49F8-8DDF-13E783881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6075" y="1041401"/>
            <a:ext cx="3572673" cy="234526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kern="1200" cap="none" dirty="0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rPr>
              <a:t>John Dewey</a:t>
            </a:r>
          </a:p>
        </p:txBody>
      </p: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xmlns="" id="{16CC4358-A662-4E95-B3DE-2D001177FE7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1363651" y="3522131"/>
            <a:ext cx="301752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8" name="Rectangle 77">
            <a:extLst>
              <a:ext uri="{FF2B5EF4-FFF2-40B4-BE49-F238E27FC236}">
                <a16:creationId xmlns:a16="http://schemas.microsoft.com/office/drawing/2014/main" xmlns="" id="{27AEFE7A-4488-473D-B160-3841BAB384B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989184" y="1092199"/>
            <a:ext cx="6090452" cy="4644572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21" descr="A wooden table&#10;&#10;Description automatically generated">
            <a:extLst>
              <a:ext uri="{FF2B5EF4-FFF2-40B4-BE49-F238E27FC236}">
                <a16:creationId xmlns:a16="http://schemas.microsoft.com/office/drawing/2014/main" xmlns="" id="{D41C38C5-D5E2-403B-949C-803398A0F0D0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689" r="-1" b="-1"/>
          <a:stretch/>
        </p:blipFill>
        <p:spPr>
          <a:xfrm>
            <a:off x="5179039" y="1275550"/>
            <a:ext cx="2196029" cy="2468665"/>
          </a:xfrm>
          <a:prstGeom prst="rect">
            <a:avLst/>
          </a:prstGeom>
        </p:spPr>
      </p:pic>
      <p:pic>
        <p:nvPicPr>
          <p:cNvPr id="21" name="Picture 20" descr="A picture containing table&#10;&#10;Description automatically generated">
            <a:extLst>
              <a:ext uri="{FF2B5EF4-FFF2-40B4-BE49-F238E27FC236}">
                <a16:creationId xmlns:a16="http://schemas.microsoft.com/office/drawing/2014/main" xmlns="" id="{B8E268B8-4EB6-4208-ADB2-098F7E5BD4B9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" r="-1" b="-1"/>
          <a:stretch/>
        </p:blipFill>
        <p:spPr>
          <a:xfrm rot="16200000">
            <a:off x="5453918" y="3630203"/>
            <a:ext cx="1646271" cy="2196029"/>
          </a:xfrm>
          <a:prstGeom prst="rect">
            <a:avLst/>
          </a:prstGeom>
        </p:spPr>
      </p:pic>
      <p:pic>
        <p:nvPicPr>
          <p:cNvPr id="23" name="Picture 22" descr="A wooden table&#10;&#10;Description automatically generated">
            <a:extLst>
              <a:ext uri="{FF2B5EF4-FFF2-40B4-BE49-F238E27FC236}">
                <a16:creationId xmlns:a16="http://schemas.microsoft.com/office/drawing/2014/main" xmlns="" id="{63E1E08F-023A-49BB-AC04-633DB22CFEBE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906"/>
          <a:stretch/>
        </p:blipFill>
        <p:spPr>
          <a:xfrm>
            <a:off x="7529874" y="1275549"/>
            <a:ext cx="3372301" cy="4275805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0E50C22A-9AF5-443D-A7C0-D8F8560B73BF}"/>
              </a:ext>
            </a:extLst>
          </p:cNvPr>
          <p:cNvSpPr/>
          <p:nvPr/>
        </p:nvSpPr>
        <p:spPr>
          <a:xfrm>
            <a:off x="1127163" y="3594801"/>
            <a:ext cx="3430747" cy="246221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sz="5400" dirty="0">
                <a:latin typeface="+mj-lt"/>
              </a:rPr>
              <a:t>Experiential</a:t>
            </a:r>
          </a:p>
          <a:p>
            <a:pPr>
              <a:spcAft>
                <a:spcPts val="600"/>
              </a:spcAft>
            </a:pPr>
            <a:r>
              <a:rPr lang="en-GB" sz="5400" dirty="0">
                <a:latin typeface="+mj-lt"/>
              </a:rPr>
              <a:t>   learning</a:t>
            </a:r>
          </a:p>
          <a:p>
            <a:pPr>
              <a:spcAft>
                <a:spcPts val="600"/>
              </a:spcAft>
            </a:pPr>
            <a:endParaRPr lang="en-GB" sz="36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3994259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4" name="Group 53">
            <a:extLst>
              <a:ext uri="{FF2B5EF4-FFF2-40B4-BE49-F238E27FC236}">
                <a16:creationId xmlns:a16="http://schemas.microsoft.com/office/drawing/2014/main" xmlns="" id="{749C117F-F390-437B-ADB0-57E87EFF34F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55" name="Picture 54">
              <a:extLst>
                <a:ext uri="{FF2B5EF4-FFF2-40B4-BE49-F238E27FC236}">
                  <a16:creationId xmlns:a16="http://schemas.microsoft.com/office/drawing/2014/main" xmlns="" id="{A7EF42F8-2417-49A6-95CE-DE9503B0AA6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56" name="Rectangle 55">
              <a:extLst>
                <a:ext uri="{FF2B5EF4-FFF2-40B4-BE49-F238E27FC236}">
                  <a16:creationId xmlns:a16="http://schemas.microsoft.com/office/drawing/2014/main" xmlns="" id="{AC6F623B-2003-4AED-B02F-541A150EC14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57" name="Picture 56">
              <a:extLst>
                <a:ext uri="{FF2B5EF4-FFF2-40B4-BE49-F238E27FC236}">
                  <a16:creationId xmlns:a16="http://schemas.microsoft.com/office/drawing/2014/main" xmlns="" id="{CD11837A-4F3D-419F-ACE2-E80B1EA2846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58" name="Picture 57">
              <a:extLst>
                <a:ext uri="{FF2B5EF4-FFF2-40B4-BE49-F238E27FC236}">
                  <a16:creationId xmlns:a16="http://schemas.microsoft.com/office/drawing/2014/main" xmlns="" id="{B9411D1A-7E2C-4A36-BE32-BF7A8E13072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xmlns="" id="{20742BC3-654B-4E41-9A6A-73A42E47763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62" name="Rectangle 61">
            <a:extLst>
              <a:ext uri="{FF2B5EF4-FFF2-40B4-BE49-F238E27FC236}">
                <a16:creationId xmlns:a16="http://schemas.microsoft.com/office/drawing/2014/main" xmlns="" id="{28FA177F-145C-478A-A7ED-8D021CE76B3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4" name="Group 63">
            <a:extLst>
              <a:ext uri="{FF2B5EF4-FFF2-40B4-BE49-F238E27FC236}">
                <a16:creationId xmlns:a16="http://schemas.microsoft.com/office/drawing/2014/main" xmlns="" id="{1A96A522-1258-462E-AFC5-F5E3F14110E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65" name="Picture 64">
              <a:extLst>
                <a:ext uri="{FF2B5EF4-FFF2-40B4-BE49-F238E27FC236}">
                  <a16:creationId xmlns:a16="http://schemas.microsoft.com/office/drawing/2014/main" xmlns="" id="{ECD43597-59D1-4246-A90D-26FE2B6081B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66" name="Rectangle 65">
              <a:extLst>
                <a:ext uri="{FF2B5EF4-FFF2-40B4-BE49-F238E27FC236}">
                  <a16:creationId xmlns:a16="http://schemas.microsoft.com/office/drawing/2014/main" xmlns="" id="{2ED48CD8-BE7A-4992-8570-58DEE9826AA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67" name="Picture 66">
              <a:extLst>
                <a:ext uri="{FF2B5EF4-FFF2-40B4-BE49-F238E27FC236}">
                  <a16:creationId xmlns:a16="http://schemas.microsoft.com/office/drawing/2014/main" xmlns="" id="{9A68BD7C-72FC-4E92-88BB-3401D485D2B7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68" name="Picture 67">
              <a:extLst>
                <a:ext uri="{FF2B5EF4-FFF2-40B4-BE49-F238E27FC236}">
                  <a16:creationId xmlns:a16="http://schemas.microsoft.com/office/drawing/2014/main" xmlns="" id="{C8B73423-E00D-4FC9-9873-0C259A14BC1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4" name="Title 3">
            <a:extLst>
              <a:ext uri="{FF2B5EF4-FFF2-40B4-BE49-F238E27FC236}">
                <a16:creationId xmlns:a16="http://schemas.microsoft.com/office/drawing/2014/main" xmlns="" id="{F35E8831-32B8-4944-94EE-4D0FA0055B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770" y="1041401"/>
            <a:ext cx="4538526" cy="234526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>
                <a:solidFill>
                  <a:srgbClr val="262626"/>
                </a:solidFill>
              </a:rPr>
              <a:t>Abraham</a:t>
            </a:r>
            <a:br>
              <a:rPr lang="en-US" sz="5400" dirty="0">
                <a:solidFill>
                  <a:srgbClr val="262626"/>
                </a:solidFill>
              </a:rPr>
            </a:br>
            <a:r>
              <a:rPr lang="en-US" sz="5400" dirty="0">
                <a:solidFill>
                  <a:srgbClr val="262626"/>
                </a:solidFill>
              </a:rPr>
              <a:t>Maslow</a:t>
            </a:r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xmlns="" id="{22EEABFB-D1AB-4BFF-84FC-449548E93E0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092644" y="1092200"/>
            <a:ext cx="4976494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xmlns="" id="{18D7FDC8-C4E7-4701-B31C-F5E58E3A639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2683" y="1507614"/>
            <a:ext cx="4348925" cy="3663968"/>
          </a:xfrm>
          <a:prstGeom prst="rect">
            <a:avLst/>
          </a:prstGeom>
        </p:spPr>
      </p:pic>
      <p:cxnSp>
        <p:nvCxnSpPr>
          <p:cNvPr id="72" name="Straight Connector 71">
            <a:extLst>
              <a:ext uri="{FF2B5EF4-FFF2-40B4-BE49-F238E27FC236}">
                <a16:creationId xmlns:a16="http://schemas.microsoft.com/office/drawing/2014/main" xmlns="" id="{4231BC86-8965-4F95-9FD9-76313A7D601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6553770" y="3522131"/>
            <a:ext cx="452063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D3234BF2-E8AF-47B7-84AB-CC1B70D6582C}"/>
              </a:ext>
            </a:extLst>
          </p:cNvPr>
          <p:cNvSpPr/>
          <p:nvPr/>
        </p:nvSpPr>
        <p:spPr>
          <a:xfrm>
            <a:off x="6528025" y="4150491"/>
            <a:ext cx="571487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sz="4800" dirty="0">
                <a:latin typeface="+mj-lt"/>
              </a:rPr>
              <a:t>Hierarchy of Needs</a:t>
            </a:r>
          </a:p>
        </p:txBody>
      </p:sp>
    </p:spTree>
    <p:extLst>
      <p:ext uri="{BB962C8B-B14F-4D97-AF65-F5344CB8AC3E}">
        <p14:creationId xmlns:p14="http://schemas.microsoft.com/office/powerpoint/2010/main" val="6373796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4" name="Group 53">
            <a:extLst>
              <a:ext uri="{FF2B5EF4-FFF2-40B4-BE49-F238E27FC236}">
                <a16:creationId xmlns:a16="http://schemas.microsoft.com/office/drawing/2014/main" xmlns="" id="{E00ED58B-CEC5-4786-807F-E4D0A90B908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55" name="Picture 54">
              <a:extLst>
                <a:ext uri="{FF2B5EF4-FFF2-40B4-BE49-F238E27FC236}">
                  <a16:creationId xmlns:a16="http://schemas.microsoft.com/office/drawing/2014/main" xmlns="" id="{12727E8B-B76E-44AE-BA84-72E67FFFFB3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56" name="Rectangle 55">
              <a:extLst>
                <a:ext uri="{FF2B5EF4-FFF2-40B4-BE49-F238E27FC236}">
                  <a16:creationId xmlns:a16="http://schemas.microsoft.com/office/drawing/2014/main" xmlns="" id="{1B4D4A5E-A361-484B-BA87-71470F0CEB2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57" name="Picture 56">
              <a:extLst>
                <a:ext uri="{FF2B5EF4-FFF2-40B4-BE49-F238E27FC236}">
                  <a16:creationId xmlns:a16="http://schemas.microsoft.com/office/drawing/2014/main" xmlns="" id="{65B2E45B-3291-4196-85CD-8C21E267453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58" name="Picture 57">
              <a:extLst>
                <a:ext uri="{FF2B5EF4-FFF2-40B4-BE49-F238E27FC236}">
                  <a16:creationId xmlns:a16="http://schemas.microsoft.com/office/drawing/2014/main" xmlns="" id="{7845E1EB-926E-47C1-8FEA-136188263C3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xmlns="" id="{FE334D75-621B-40C8-8B6E-F7444F8C0FF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62" name="Rectangle 61">
            <a:extLst>
              <a:ext uri="{FF2B5EF4-FFF2-40B4-BE49-F238E27FC236}">
                <a16:creationId xmlns:a16="http://schemas.microsoft.com/office/drawing/2014/main" xmlns="" id="{CEAD1911-83B7-4901-854F-05DD6D0C2B6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4" name="Group 63">
            <a:extLst>
              <a:ext uri="{FF2B5EF4-FFF2-40B4-BE49-F238E27FC236}">
                <a16:creationId xmlns:a16="http://schemas.microsoft.com/office/drawing/2014/main" xmlns="" id="{ADC57783-51DB-4F55-B447-E6273C92399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0" y="0"/>
            <a:ext cx="12229962" cy="6856214"/>
            <a:chOff x="-15736" y="0"/>
            <a:chExt cx="12229962" cy="6856214"/>
          </a:xfrm>
        </p:grpSpPr>
        <p:pic>
          <p:nvPicPr>
            <p:cNvPr id="65" name="Picture 64">
              <a:extLst>
                <a:ext uri="{FF2B5EF4-FFF2-40B4-BE49-F238E27FC236}">
                  <a16:creationId xmlns:a16="http://schemas.microsoft.com/office/drawing/2014/main" xmlns="" id="{75D5B9B1-EF33-47C3-AC7A-9ACF674C129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66" name="Rectangle 65">
              <a:extLst>
                <a:ext uri="{FF2B5EF4-FFF2-40B4-BE49-F238E27FC236}">
                  <a16:creationId xmlns:a16="http://schemas.microsoft.com/office/drawing/2014/main" xmlns="" id="{7532A7DA-9E81-4884-80C2-FCA09A108A0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67" name="Picture 66">
              <a:extLst>
                <a:ext uri="{FF2B5EF4-FFF2-40B4-BE49-F238E27FC236}">
                  <a16:creationId xmlns:a16="http://schemas.microsoft.com/office/drawing/2014/main" xmlns="" id="{004E5F97-7803-47B6-8ECA-3837574049A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68" name="Picture 67">
              <a:extLst>
                <a:ext uri="{FF2B5EF4-FFF2-40B4-BE49-F238E27FC236}">
                  <a16:creationId xmlns:a16="http://schemas.microsoft.com/office/drawing/2014/main" xmlns="" id="{1A831A94-2AA6-40A6-B225-2E4A7DE3E26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4" name="Title 3">
            <a:extLst>
              <a:ext uri="{FF2B5EF4-FFF2-40B4-BE49-F238E27FC236}">
                <a16:creationId xmlns:a16="http://schemas.microsoft.com/office/drawing/2014/main" xmlns="" id="{F35E8831-32B8-4944-94EE-4D0FA0055B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6075" y="1041401"/>
            <a:ext cx="3572673" cy="234526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kern="1200" cap="none" dirty="0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rPr>
              <a:t>Howard Gardner</a:t>
            </a:r>
          </a:p>
        </p:txBody>
      </p:sp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xmlns="" id="{16CC4358-A662-4E95-B3DE-2D001177FE7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1363651" y="3522131"/>
            <a:ext cx="301752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2" name="Rectangle 71">
            <a:extLst>
              <a:ext uri="{FF2B5EF4-FFF2-40B4-BE49-F238E27FC236}">
                <a16:creationId xmlns:a16="http://schemas.microsoft.com/office/drawing/2014/main" xmlns="" id="{27AEFE7A-4488-473D-B160-3841BAB384B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989184" y="1092199"/>
            <a:ext cx="6090452" cy="4644572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picture containing building, outdoor, sitting, man&#10;&#10;Description automatically generated">
            <a:extLst>
              <a:ext uri="{FF2B5EF4-FFF2-40B4-BE49-F238E27FC236}">
                <a16:creationId xmlns:a16="http://schemas.microsoft.com/office/drawing/2014/main" xmlns="" id="{D563C44E-8CE6-41E6-95E9-AD893CABC90F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25" r="15059" b="1"/>
          <a:stretch/>
        </p:blipFill>
        <p:spPr>
          <a:xfrm>
            <a:off x="5179039" y="1275550"/>
            <a:ext cx="2196029" cy="2468665"/>
          </a:xfrm>
          <a:prstGeom prst="rect">
            <a:avLst/>
          </a:prstGeom>
        </p:spPr>
      </p:pic>
      <p:pic>
        <p:nvPicPr>
          <p:cNvPr id="7" name="Picture 6" descr="A close up of a pond&#10;&#10;Description automatically generated">
            <a:extLst>
              <a:ext uri="{FF2B5EF4-FFF2-40B4-BE49-F238E27FC236}">
                <a16:creationId xmlns:a16="http://schemas.microsoft.com/office/drawing/2014/main" xmlns="" id="{885A7BCB-4169-473F-B890-8CD1EDA3CF6D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6" r="-1" b="-1"/>
          <a:stretch/>
        </p:blipFill>
        <p:spPr>
          <a:xfrm>
            <a:off x="5179039" y="3905082"/>
            <a:ext cx="2196029" cy="1646271"/>
          </a:xfrm>
          <a:prstGeom prst="rect">
            <a:avLst/>
          </a:prstGeom>
        </p:spPr>
      </p:pic>
      <p:pic>
        <p:nvPicPr>
          <p:cNvPr id="5" name="Picture 4" descr="A tree in a forest&#10;&#10;Description automatically generated">
            <a:extLst>
              <a:ext uri="{FF2B5EF4-FFF2-40B4-BE49-F238E27FC236}">
                <a16:creationId xmlns:a16="http://schemas.microsoft.com/office/drawing/2014/main" xmlns="" id="{08AFDA55-EBDD-4905-B97D-500F3FE7804B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75" r="24274" b="2"/>
          <a:stretch/>
        </p:blipFill>
        <p:spPr>
          <a:xfrm>
            <a:off x="7602913" y="1316030"/>
            <a:ext cx="3372301" cy="4275805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D3234BF2-E8AF-47B7-84AB-CC1B70D6582C}"/>
              </a:ext>
            </a:extLst>
          </p:cNvPr>
          <p:cNvSpPr/>
          <p:nvPr/>
        </p:nvSpPr>
        <p:spPr>
          <a:xfrm>
            <a:off x="1184962" y="3878999"/>
            <a:ext cx="3287310" cy="183127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sz="5400" dirty="0">
                <a:latin typeface="+mj-lt"/>
              </a:rPr>
              <a:t>   Multiple</a:t>
            </a:r>
          </a:p>
          <a:p>
            <a:pPr>
              <a:spcAft>
                <a:spcPts val="600"/>
              </a:spcAft>
            </a:pPr>
            <a:r>
              <a:rPr lang="en-GB" sz="5400" dirty="0">
                <a:latin typeface="+mj-lt"/>
              </a:rPr>
              <a:t>Intelligence</a:t>
            </a:r>
          </a:p>
        </p:txBody>
      </p:sp>
      <p:pic>
        <p:nvPicPr>
          <p:cNvPr id="38" name="Picture 37" descr="A picture containing device&#10;&#10;Description automatically generated">
            <a:extLst>
              <a:ext uri="{FF2B5EF4-FFF2-40B4-BE49-F238E27FC236}">
                <a16:creationId xmlns:a16="http://schemas.microsoft.com/office/drawing/2014/main" xmlns="" id="{1FC46407-180C-489D-A95F-F1DA26543C14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6882" y="685800"/>
            <a:ext cx="6405957" cy="5520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6824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xmlns="" id="{544958B8-57B6-4B37-8A18-D54A32EC2D3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xmlns="" id="{B1E8A938-A774-4F82-8835-90385DEEF1A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46" t="10290" r="2315" b="6393"/>
          <a:stretch/>
        </p:blipFill>
        <p:spPr>
          <a:xfrm>
            <a:off x="608012" y="826923"/>
            <a:ext cx="10972800" cy="5261937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B7E4A740-3A69-42A5-8AC0-3905D518F41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08012" y="609600"/>
            <a:ext cx="10972800" cy="5638800"/>
          </a:xfrm>
          <a:prstGeom prst="rect">
            <a:avLst/>
          </a:prstGeom>
          <a:noFill/>
          <a:ln w="15875" cap="flat">
            <a:solidFill>
              <a:schemeClr val="bg1"/>
            </a:solidFill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xmlns="" id="{8283C010-53D7-404B-9300-DB1BAE1EAE9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0" y="3128956"/>
            <a:ext cx="12234672" cy="658368"/>
            <a:chOff x="-18288" y="3128956"/>
            <a:chExt cx="12234672" cy="658368"/>
          </a:xfrm>
        </p:grpSpPr>
        <p:sp useBgFill="1">
          <p:nvSpPr>
            <p:cNvPr id="12" name="Rounded Rectangle 21">
              <a:extLst>
                <a:ext uri="{FF2B5EF4-FFF2-40B4-BE49-F238E27FC236}">
                  <a16:creationId xmlns:a16="http://schemas.microsoft.com/office/drawing/2014/main" xmlns="" id="{DFC03671-D6D3-4BA9-AD3E-6ADE11D07CE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732303" y="3128956"/>
              <a:ext cx="45720" cy="658368"/>
            </a:xfrm>
            <a:prstGeom prst="roundRect">
              <a:avLst>
                <a:gd name="adj" fmla="val 50000"/>
              </a:avLst>
            </a:prstGeom>
            <a:ln w="9525">
              <a:noFill/>
            </a:ln>
            <a:effectLst>
              <a:innerShdw blurRad="114300">
                <a:prstClr val="black">
                  <a:alpha val="86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endParaRPr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xmlns="" id="{DFD51935-8C23-4BCB-987B-F5AC9E3D94CA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8288" y="3154680"/>
              <a:ext cx="777240" cy="606425"/>
            </a:xfrm>
            <a:prstGeom prst="rect">
              <a:avLst/>
            </a:prstGeom>
          </p:spPr>
        </p:pic>
        <p:sp useBgFill="1">
          <p:nvSpPr>
            <p:cNvPr id="14" name="Rounded Rectangle 27">
              <a:extLst>
                <a:ext uri="{FF2B5EF4-FFF2-40B4-BE49-F238E27FC236}">
                  <a16:creationId xmlns:a16="http://schemas.microsoft.com/office/drawing/2014/main" xmlns="" id="{72D5A197-23EF-4751-9E72-FEB79910EF1A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11414377" y="3128956"/>
              <a:ext cx="45720" cy="658368"/>
            </a:xfrm>
            <a:prstGeom prst="roundRect">
              <a:avLst>
                <a:gd name="adj" fmla="val 50000"/>
              </a:avLst>
            </a:prstGeom>
            <a:ln w="9525">
              <a:noFill/>
            </a:ln>
            <a:effectLst>
              <a:innerShdw blurRad="114300">
                <a:prstClr val="black">
                  <a:alpha val="86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endParaRPr>
            </a:p>
          </p:txBody>
        </p:sp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xmlns="" id="{5DD7E4D1-EC3E-4109-9647-9E6652A92D3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 flipH="1">
              <a:off x="11439144" y="3154680"/>
              <a:ext cx="777240" cy="60642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9011930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6A7183AB-E0E6-4C9E-B85A-EA3F4CB60D4D}"/>
              </a:ext>
            </a:extLst>
          </p:cNvPr>
          <p:cNvSpPr txBox="1"/>
          <p:nvPr/>
        </p:nvSpPr>
        <p:spPr>
          <a:xfrm>
            <a:off x="1254642" y="1594884"/>
            <a:ext cx="9579935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500" dirty="0">
                <a:latin typeface="+mj-lt"/>
              </a:rPr>
              <a:t>Any Questions ???</a:t>
            </a:r>
          </a:p>
        </p:txBody>
      </p:sp>
    </p:spTree>
    <p:extLst>
      <p:ext uri="{BB962C8B-B14F-4D97-AF65-F5344CB8AC3E}">
        <p14:creationId xmlns:p14="http://schemas.microsoft.com/office/powerpoint/2010/main" val="33283662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4866E569-49BD-465B-8CB3-61DF11BEAC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6809" y="816345"/>
            <a:ext cx="10781414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American Institute for Learning and Human Development,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‘Multiple Intelligences’,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Institute 4 Learning, Available at: 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rgbClr val="1155CC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https://www.institute4learning.com/resources/articles/multiple-intelligences/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, Accessed: 12 </a:t>
            </a:r>
            <a:r>
              <a:rPr kumimoji="0" lang="en-US" altLang="en-US" sz="1600" b="0" i="0" u="none" strike="noStrike" cap="none" normalizeH="0" baseline="30000" dirty="0" err="1">
                <a:ln>
                  <a:noFill/>
                </a:ln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January 2020 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9E3535F4-828B-48EC-A9BA-54C027CF91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6809" y="1554114"/>
            <a:ext cx="10781414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Jameson E,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‘Does having a pet help a child’s development &amp; social skills’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Global Animal, Available at: 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rgbClr val="1155CC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https://www.globalanimal.org/2015/02/17/does-having-a-pet-help-a-childs-development-social-skills/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, Accessed: 11 </a:t>
            </a:r>
            <a:r>
              <a:rPr kumimoji="0" lang="en-US" altLang="en-US" sz="1600" b="0" i="0" u="none" strike="noStrike" cap="none" normalizeH="0" baseline="30000" dirty="0" err="1">
                <a:ln>
                  <a:noFill/>
                </a:ln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January 2020 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1DBEBF8F-678F-4BCA-8BA0-6646B49088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6809" y="3874675"/>
            <a:ext cx="10781414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McLeod, S.A (2019),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‘Bruner’,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Simply Psychology, 11 </a:t>
            </a:r>
            <a:r>
              <a:rPr kumimoji="0" lang="en-US" altLang="en-US" sz="1600" b="0" i="0" u="none" strike="noStrike" cap="none" normalizeH="0" baseline="30000" dirty="0" err="1">
                <a:ln>
                  <a:noFill/>
                </a:ln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July 2019, Available at: 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rgbClr val="1155CC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https://www.simplypsychology.org/bruner.html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Accessed: 12 </a:t>
            </a:r>
            <a:r>
              <a:rPr kumimoji="0" lang="en-US" altLang="en-US" sz="1600" b="0" i="0" u="none" strike="noStrike" cap="none" normalizeH="0" baseline="30000" dirty="0" err="1">
                <a:ln>
                  <a:noFill/>
                </a:ln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January 2020 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AA1FCF2A-4BB6-40D3-9C1A-BBF7A82240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6809" y="4665623"/>
            <a:ext cx="10781414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McLeod, S.A. (2019),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‘What is the zone of proximal development?’,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Simply Psychology, Available at: 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rgbClr val="1155CC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https://www.simplypsychology.org/Zone-of-Proximal-Development.html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, Accessed: 11 </a:t>
            </a:r>
            <a:r>
              <a:rPr kumimoji="0" lang="en-US" altLang="en-US" sz="1600" b="0" i="0" u="none" strike="noStrike" cap="none" normalizeH="0" baseline="30000" dirty="0" err="1">
                <a:ln>
                  <a:noFill/>
                </a:ln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January 2020 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35E112E4-99F9-4267-9F60-8619EAC6D85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6809" y="2591284"/>
            <a:ext cx="10296160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Kolb, A.Y, Kolb, D.A (2017),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‘Experiential Learning Theory as a Guide for Experiential Educators in Higher Education,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Vol. 1, No. 1, Kaunakakai, Experienced Based Learning Systems Ltd, Available at: 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rgbClr val="1155CC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https://learningfromexperience.com/downloads/research-library/experiential-learning-theory-guide-for-higher-education-educators.pdf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, Accessed: 12 </a:t>
            </a:r>
            <a:r>
              <a:rPr kumimoji="0" lang="en-US" altLang="en-US" sz="1600" b="0" i="0" u="none" strike="noStrike" cap="none" normalizeH="0" baseline="30000" dirty="0" err="1">
                <a:ln>
                  <a:noFill/>
                </a:ln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January 2020 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3BCE1305-E566-4089-9690-DD84175F6B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6809" y="5456571"/>
            <a:ext cx="10618381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National Museum Wales (2019),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‘St Fagan’s National Museum of History is Winner of £100,000 Art Fund Museum of the Year’,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4 </a:t>
            </a:r>
            <a:r>
              <a:rPr kumimoji="0" lang="en-US" altLang="en-US" sz="1600" b="0" i="0" u="none" strike="noStrike" cap="none" normalizeH="0" baseline="30000" dirty="0" err="1">
                <a:ln>
                  <a:noFill/>
                </a:ln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July 2019, Press Release, Available at: 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rgbClr val="1155CC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https://museum.wales/news/?article_id=1139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Accessed: 10 </a:t>
            </a:r>
            <a:r>
              <a:rPr kumimoji="0" lang="en-US" altLang="en-US" sz="1600" b="0" i="0" u="none" strike="noStrike" cap="none" normalizeH="0" baseline="30000" dirty="0" err="1">
                <a:ln>
                  <a:noFill/>
                </a:ln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January 2020 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84720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>
            <a:extLst>
              <a:ext uri="{FF2B5EF4-FFF2-40B4-BE49-F238E27FC236}">
                <a16:creationId xmlns:a16="http://schemas.microsoft.com/office/drawing/2014/main" xmlns="" id="{627D47AD-580F-4B56-A44E-14933B8D2021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6808" y="1360382"/>
            <a:ext cx="10618381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Practical Outcomes (2017),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‘Four ways animals improve children’s development’,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6 </a:t>
            </a:r>
            <a:r>
              <a:rPr kumimoji="0" lang="en-US" altLang="en-US" sz="1600" b="0" i="0" u="none" strike="noStrike" cap="none" normalizeH="0" baseline="30000" dirty="0" err="1">
                <a:ln>
                  <a:noFill/>
                </a:ln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December 2017, Available at: 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rgbClr val="1155CC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https://practicaloutcomes.edu.au/2017/12/06/four-ways-animals-improve-childrens-development/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, Accessed: 10 </a:t>
            </a:r>
            <a:r>
              <a:rPr kumimoji="0" lang="en-US" altLang="en-US" sz="1600" b="0" i="0" u="none" strike="noStrike" cap="none" normalizeH="0" baseline="30000" dirty="0" err="1">
                <a:ln>
                  <a:noFill/>
                </a:ln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January 2020 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E7BA4107-6EBB-4A82-BD83-93C6893D6CFD}"/>
              </a:ext>
            </a:extLst>
          </p:cNvPr>
          <p:cNvSpPr/>
          <p:nvPr/>
        </p:nvSpPr>
        <p:spPr>
          <a:xfrm>
            <a:off x="786809" y="775607"/>
            <a:ext cx="10618381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>
                <a:solidFill>
                  <a:srgbClr val="22222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National Museum Wales, </a:t>
            </a:r>
            <a:r>
              <a:rPr lang="en-GB" sz="1600" i="1" dirty="0">
                <a:solidFill>
                  <a:srgbClr val="22222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‘What’s On’</a:t>
            </a:r>
            <a:r>
              <a:rPr lang="en-GB" sz="1600" dirty="0">
                <a:solidFill>
                  <a:srgbClr val="22222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St Fagan’s, Available at: </a:t>
            </a:r>
            <a:r>
              <a:rPr lang="en-GB" sz="1600" u="sng" dirty="0">
                <a:solidFill>
                  <a:srgbClr val="1155CC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https://museum.wales/stfagans</a:t>
            </a:r>
            <a:r>
              <a:rPr lang="en-GB" sz="1600" dirty="0">
                <a:solidFill>
                  <a:srgbClr val="22222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Accessed: 11 </a:t>
            </a:r>
            <a:r>
              <a:rPr lang="en-GB" sz="1600" baseline="30000" dirty="0" err="1">
                <a:solidFill>
                  <a:srgbClr val="22222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1600" dirty="0">
                <a:solidFill>
                  <a:srgbClr val="22222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January 2020 </a:t>
            </a: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B9A16D5B-73E8-426E-9CC5-CDF7D948ABD2}"/>
              </a:ext>
            </a:extLst>
          </p:cNvPr>
          <p:cNvSpPr txBox="1"/>
          <p:nvPr/>
        </p:nvSpPr>
        <p:spPr>
          <a:xfrm>
            <a:off x="786808" y="2437600"/>
            <a:ext cx="106183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Monk, David F, (2013) ‘John Dewey and Adult Learning in Museums’, </a:t>
            </a:r>
            <a:r>
              <a:rPr lang="en-GB" sz="1600" i="1" dirty="0">
                <a:latin typeface="Calibri" panose="020F0502020204030204" pitchFamily="34" charset="0"/>
                <a:cs typeface="Calibri" panose="020F0502020204030204" pitchFamily="34" charset="0"/>
              </a:rPr>
              <a:t>Adult Learning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, 2013, Vol.24 (2), p.63-72. Available at:10.1177/1045159513477842 (Accessed 12 January 2020)</a:t>
            </a:r>
          </a:p>
        </p:txBody>
      </p:sp>
    </p:spTree>
    <p:extLst>
      <p:ext uri="{BB962C8B-B14F-4D97-AF65-F5344CB8AC3E}">
        <p14:creationId xmlns:p14="http://schemas.microsoft.com/office/powerpoint/2010/main" val="350428977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353</Words>
  <Application>Microsoft Office PowerPoint</Application>
  <PresentationFormat>Custom</PresentationFormat>
  <Paragraphs>23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Organic</vt:lpstr>
      <vt:lpstr>How St Fagan's promotes learning</vt:lpstr>
      <vt:lpstr>PowerPoint Presentation</vt:lpstr>
      <vt:lpstr>Lev Vygotsky  </vt:lpstr>
      <vt:lpstr>PowerPoint Presentation</vt:lpstr>
      <vt:lpstr>PowerPoint Presentation</vt:lpstr>
      <vt:lpstr>John Dewey</vt:lpstr>
      <vt:lpstr>Abraham Maslow</vt:lpstr>
      <vt:lpstr>Howard Gardner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St Fagan's promotes learning</dc:title>
  <dc:creator>Rebecca Cornelius</dc:creator>
  <cp:lastModifiedBy>Phil</cp:lastModifiedBy>
  <cp:revision>2</cp:revision>
  <dcterms:created xsi:type="dcterms:W3CDTF">2020-01-12T22:37:29Z</dcterms:created>
  <dcterms:modified xsi:type="dcterms:W3CDTF">2020-01-14T15:51:57Z</dcterms:modified>
</cp:coreProperties>
</file>