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36" r:id="rId5"/>
    <p:sldMasterId id="2147483729" r:id="rId6"/>
    <p:sldMasterId id="2147483758" r:id="rId7"/>
  </p:sldMasterIdLst>
  <p:notesMasterIdLst>
    <p:notesMasterId r:id="rId39"/>
  </p:notesMasterIdLst>
  <p:sldIdLst>
    <p:sldId id="256" r:id="rId8"/>
    <p:sldId id="391" r:id="rId9"/>
    <p:sldId id="645" r:id="rId10"/>
    <p:sldId id="396" r:id="rId11"/>
    <p:sldId id="408" r:id="rId12"/>
    <p:sldId id="401" r:id="rId13"/>
    <p:sldId id="402" r:id="rId14"/>
    <p:sldId id="643" r:id="rId15"/>
    <p:sldId id="640" r:id="rId16"/>
    <p:sldId id="605" r:id="rId17"/>
    <p:sldId id="634" r:id="rId18"/>
    <p:sldId id="642" r:id="rId19"/>
    <p:sldId id="637" r:id="rId20"/>
    <p:sldId id="638" r:id="rId21"/>
    <p:sldId id="636" r:id="rId22"/>
    <p:sldId id="635" r:id="rId23"/>
    <p:sldId id="633" r:id="rId24"/>
    <p:sldId id="646" r:id="rId25"/>
    <p:sldId id="417" r:id="rId26"/>
    <p:sldId id="644" r:id="rId27"/>
    <p:sldId id="412" r:id="rId28"/>
    <p:sldId id="411" r:id="rId29"/>
    <p:sldId id="403" r:id="rId30"/>
    <p:sldId id="404" r:id="rId31"/>
    <p:sldId id="420" r:id="rId32"/>
    <p:sldId id="415" r:id="rId33"/>
    <p:sldId id="414" r:id="rId34"/>
    <p:sldId id="419" r:id="rId35"/>
    <p:sldId id="322" r:id="rId36"/>
    <p:sldId id="258" r:id="rId37"/>
    <p:sldId id="257"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7B5A9-DDB9-7FAE-1230-8979299F225B}" v="99" dt="2025-03-25T10:10:23.616"/>
    <p1510:client id="{1808C3FB-B874-C349-4EA0-9E808C74AF38}" v="64" dt="2025-03-26T08:55:20.679"/>
    <p1510:client id="{7D1E78FA-45A2-5BEB-516A-333D8CC1C175}" v="11" dt="2025-03-25T11:55:30.064"/>
    <p1510:client id="{9B0EA846-D90A-42B8-838A-220CA8BDC6BB}" v="1" dt="2025-03-25T09:51:46.878"/>
    <p1510:client id="{F5631BEB-3176-4F6E-BA6A-B22B9BBCC45E}" v="1" dt="2025-03-25T11:53:17.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7D1E78FA-45A2-5BEB-516A-333D8CC1C175}"/>
    <pc:docChg chg="addSld delSld sldOrd addMainMaster">
      <pc:chgData name="Lisa Ellis" userId="S::l.ellis@uwtsd.ac.uk::1e3b8b31-18a3-40b3-8e12-8230c5071370" providerId="AD" clId="Web-{7D1E78FA-45A2-5BEB-516A-333D8CC1C175}" dt="2025-03-25T11:55:30.064" v="10"/>
      <pc:docMkLst>
        <pc:docMk/>
      </pc:docMkLst>
      <pc:sldChg chg="add ord">
        <pc:chgData name="Lisa Ellis" userId="S::l.ellis@uwtsd.ac.uk::1e3b8b31-18a3-40b3-8e12-8230c5071370" providerId="AD" clId="Web-{7D1E78FA-45A2-5BEB-516A-333D8CC1C175}" dt="2025-03-25T11:55:20.658" v="8"/>
        <pc:sldMkLst>
          <pc:docMk/>
          <pc:sldMk cId="2182414751" sldId="259"/>
        </pc:sldMkLst>
      </pc:sldChg>
      <pc:sldChg chg="ord">
        <pc:chgData name="Lisa Ellis" userId="S::l.ellis@uwtsd.ac.uk::1e3b8b31-18a3-40b3-8e12-8230c5071370" providerId="AD" clId="Web-{7D1E78FA-45A2-5BEB-516A-333D8CC1C175}" dt="2025-03-25T11:55:28.923" v="9"/>
        <pc:sldMkLst>
          <pc:docMk/>
          <pc:sldMk cId="3632797232" sldId="322"/>
        </pc:sldMkLst>
      </pc:sldChg>
      <pc:sldChg chg="add del ord">
        <pc:chgData name="Lisa Ellis" userId="S::l.ellis@uwtsd.ac.uk::1e3b8b31-18a3-40b3-8e12-8230c5071370" providerId="AD" clId="Web-{7D1E78FA-45A2-5BEB-516A-333D8CC1C175}" dt="2025-03-25T11:55:30.064" v="10"/>
        <pc:sldMkLst>
          <pc:docMk/>
          <pc:sldMk cId="3213550132" sldId="473"/>
        </pc:sldMkLst>
      </pc:sldChg>
      <pc:sldChg chg="add del">
        <pc:chgData name="Lisa Ellis" userId="S::l.ellis@uwtsd.ac.uk::1e3b8b31-18a3-40b3-8e12-8230c5071370" providerId="AD" clId="Web-{7D1E78FA-45A2-5BEB-516A-333D8CC1C175}" dt="2025-03-25T11:54:08.156" v="2"/>
        <pc:sldMkLst>
          <pc:docMk/>
          <pc:sldMk cId="2658894321" sldId="647"/>
        </pc:sldMkLst>
      </pc:sldChg>
      <pc:sldMasterChg chg="addSldLayout">
        <pc:chgData name="Lisa Ellis" userId="S::l.ellis@uwtsd.ac.uk::1e3b8b31-18a3-40b3-8e12-8230c5071370" providerId="AD" clId="Web-{7D1E78FA-45A2-5BEB-516A-333D8CC1C175}" dt="2025-03-25T11:55:07.298" v="6"/>
        <pc:sldMasterMkLst>
          <pc:docMk/>
          <pc:sldMasterMk cId="80297582" sldId="2147483648"/>
        </pc:sldMasterMkLst>
        <pc:sldLayoutChg chg="add">
          <pc:chgData name="Lisa Ellis" userId="S::l.ellis@uwtsd.ac.uk::1e3b8b31-18a3-40b3-8e12-8230c5071370" providerId="AD" clId="Web-{7D1E78FA-45A2-5BEB-516A-333D8CC1C175}" dt="2025-03-25T11:53:56.749" v="0"/>
          <pc:sldLayoutMkLst>
            <pc:docMk/>
            <pc:sldMasterMk cId="80297582" sldId="2147483648"/>
            <pc:sldLayoutMk cId="1661451457" sldId="2147483756"/>
          </pc:sldLayoutMkLst>
        </pc:sldLayoutChg>
        <pc:sldLayoutChg chg="add">
          <pc:chgData name="Lisa Ellis" userId="S::l.ellis@uwtsd.ac.uk::1e3b8b31-18a3-40b3-8e12-8230c5071370" providerId="AD" clId="Web-{7D1E78FA-45A2-5BEB-516A-333D8CC1C175}" dt="2025-03-25T11:55:07.298" v="6"/>
          <pc:sldLayoutMkLst>
            <pc:docMk/>
            <pc:sldMasterMk cId="80297582" sldId="2147483648"/>
            <pc:sldLayoutMk cId="2880268007" sldId="2147483757"/>
          </pc:sldLayoutMkLst>
        </pc:sldLayoutChg>
      </pc:sldMasterChg>
      <pc:sldMasterChg chg="add addSldLayout">
        <pc:chgData name="Lisa Ellis" userId="S::l.ellis@uwtsd.ac.uk::1e3b8b31-18a3-40b3-8e12-8230c5071370" providerId="AD" clId="Web-{7D1E78FA-45A2-5BEB-516A-333D8CC1C175}" dt="2025-03-25T11:54:04.562" v="1"/>
        <pc:sldMasterMkLst>
          <pc:docMk/>
          <pc:sldMasterMk cId="80297582" sldId="2147483729"/>
        </pc:sldMasterMkLst>
        <pc:sldLayoutChg chg="add">
          <pc:chgData name="Lisa Ellis" userId="S::l.ellis@uwtsd.ac.uk::1e3b8b31-18a3-40b3-8e12-8230c5071370" providerId="AD" clId="Web-{7D1E78FA-45A2-5BEB-516A-333D8CC1C175}" dt="2025-03-25T11:54:04.562" v="1"/>
          <pc:sldLayoutMkLst>
            <pc:docMk/>
            <pc:sldMasterMk cId="80297582" sldId="2147483729"/>
            <pc:sldLayoutMk cId="2092477284" sldId="2147483678"/>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3894415064" sldId="2147483679"/>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2751120248" sldId="2147483680"/>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1260057443" sldId="2147483681"/>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1707290634" sldId="2147483682"/>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2172553841" sldId="2147483683"/>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3031005696" sldId="2147483684"/>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12527171" sldId="2147483727"/>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1699695812" sldId="2147483728"/>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3684060857" sldId="2147483730"/>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468215429" sldId="2147483731"/>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314438726" sldId="2147483732"/>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2912835622" sldId="2147483746"/>
          </pc:sldLayoutMkLst>
        </pc:sldLayoutChg>
        <pc:sldLayoutChg chg="add">
          <pc:chgData name="Lisa Ellis" userId="S::l.ellis@uwtsd.ac.uk::1e3b8b31-18a3-40b3-8e12-8230c5071370" providerId="AD" clId="Web-{7D1E78FA-45A2-5BEB-516A-333D8CC1C175}" dt="2025-03-25T11:54:04.562" v="1"/>
          <pc:sldLayoutMkLst>
            <pc:docMk/>
            <pc:sldMasterMk cId="80297582" sldId="2147483729"/>
            <pc:sldLayoutMk cId="3732418372" sldId="2147483747"/>
          </pc:sldLayoutMkLst>
        </pc:sldLayoutChg>
      </pc:sldMasterChg>
    </pc:docChg>
  </pc:docChgLst>
  <pc:docChgLst>
    <pc:chgData name="Lisa Ellis" userId="S::l.ellis@uwtsd.ac.uk::1e3b8b31-18a3-40b3-8e12-8230c5071370" providerId="AD" clId="Web-{0DE7B5A9-DDB9-7FAE-1230-8979299F225B}"/>
    <pc:docChg chg="modSld">
      <pc:chgData name="Lisa Ellis" userId="S::l.ellis@uwtsd.ac.uk::1e3b8b31-18a3-40b3-8e12-8230c5071370" providerId="AD" clId="Web-{0DE7B5A9-DDB9-7FAE-1230-8979299F225B}" dt="2025-03-25T10:10:16.007" v="98" actId="20577"/>
      <pc:docMkLst>
        <pc:docMk/>
      </pc:docMkLst>
      <pc:sldChg chg="modTransition">
        <pc:chgData name="Lisa Ellis" userId="S::l.ellis@uwtsd.ac.uk::1e3b8b31-18a3-40b3-8e12-8230c5071370" providerId="AD" clId="Web-{0DE7B5A9-DDB9-7FAE-1230-8979299F225B}" dt="2025-03-25T09:58:41.942" v="69"/>
        <pc:sldMkLst>
          <pc:docMk/>
          <pc:sldMk cId="1037471302" sldId="256"/>
        </pc:sldMkLst>
      </pc:sldChg>
      <pc:sldChg chg="modTransition">
        <pc:chgData name="Lisa Ellis" userId="S::l.ellis@uwtsd.ac.uk::1e3b8b31-18a3-40b3-8e12-8230c5071370" providerId="AD" clId="Web-{0DE7B5A9-DDB9-7FAE-1230-8979299F225B}" dt="2025-03-25T10:00:03.397" v="97"/>
        <pc:sldMkLst>
          <pc:docMk/>
          <pc:sldMk cId="3632797232" sldId="322"/>
        </pc:sldMkLst>
      </pc:sldChg>
      <pc:sldChg chg="modTransition addAnim delAnim modAnim">
        <pc:chgData name="Lisa Ellis" userId="S::l.ellis@uwtsd.ac.uk::1e3b8b31-18a3-40b3-8e12-8230c5071370" providerId="AD" clId="Web-{0DE7B5A9-DDB9-7FAE-1230-8979299F225B}" dt="2025-03-25T09:58:43.817" v="70"/>
        <pc:sldMkLst>
          <pc:docMk/>
          <pc:sldMk cId="1718229439" sldId="391"/>
        </pc:sldMkLst>
      </pc:sldChg>
      <pc:sldChg chg="modTransition addAnim modAnim">
        <pc:chgData name="Lisa Ellis" userId="S::l.ellis@uwtsd.ac.uk::1e3b8b31-18a3-40b3-8e12-8230c5071370" providerId="AD" clId="Web-{0DE7B5A9-DDB9-7FAE-1230-8979299F225B}" dt="2025-03-25T09:58:46.692" v="72"/>
        <pc:sldMkLst>
          <pc:docMk/>
          <pc:sldMk cId="1339982833" sldId="396"/>
        </pc:sldMkLst>
      </pc:sldChg>
      <pc:sldChg chg="modTransition">
        <pc:chgData name="Lisa Ellis" userId="S::l.ellis@uwtsd.ac.uk::1e3b8b31-18a3-40b3-8e12-8230c5071370" providerId="AD" clId="Web-{0DE7B5A9-DDB9-7FAE-1230-8979299F225B}" dt="2025-03-25T09:59:08.974" v="74"/>
        <pc:sldMkLst>
          <pc:docMk/>
          <pc:sldMk cId="2506436878" sldId="401"/>
        </pc:sldMkLst>
      </pc:sldChg>
      <pc:sldChg chg="modSp modTransition">
        <pc:chgData name="Lisa Ellis" userId="S::l.ellis@uwtsd.ac.uk::1e3b8b31-18a3-40b3-8e12-8230c5071370" providerId="AD" clId="Web-{0DE7B5A9-DDB9-7FAE-1230-8979299F225B}" dt="2025-03-25T09:59:11.349" v="75"/>
        <pc:sldMkLst>
          <pc:docMk/>
          <pc:sldMk cId="1469705786" sldId="402"/>
        </pc:sldMkLst>
        <pc:spChg chg="mod">
          <ac:chgData name="Lisa Ellis" userId="S::l.ellis@uwtsd.ac.uk::1e3b8b31-18a3-40b3-8e12-8230c5071370" providerId="AD" clId="Web-{0DE7B5A9-DDB9-7FAE-1230-8979299F225B}" dt="2025-03-25T09:53:41.965" v="16" actId="1076"/>
          <ac:spMkLst>
            <pc:docMk/>
            <pc:sldMk cId="1469705786" sldId="402"/>
            <ac:spMk id="8" creationId="{AD9E2FE9-7904-8B32-8C1A-76B4C325A6D0}"/>
          </ac:spMkLst>
        </pc:spChg>
      </pc:sldChg>
      <pc:sldChg chg="modTransition">
        <pc:chgData name="Lisa Ellis" userId="S::l.ellis@uwtsd.ac.uk::1e3b8b31-18a3-40b3-8e12-8230c5071370" providerId="AD" clId="Web-{0DE7B5A9-DDB9-7FAE-1230-8979299F225B}" dt="2025-03-25T09:59:47.428" v="91"/>
        <pc:sldMkLst>
          <pc:docMk/>
          <pc:sldMk cId="3364434486" sldId="403"/>
        </pc:sldMkLst>
      </pc:sldChg>
      <pc:sldChg chg="modTransition">
        <pc:chgData name="Lisa Ellis" userId="S::l.ellis@uwtsd.ac.uk::1e3b8b31-18a3-40b3-8e12-8230c5071370" providerId="AD" clId="Web-{0DE7B5A9-DDB9-7FAE-1230-8979299F225B}" dt="2025-03-25T09:59:49.491" v="92"/>
        <pc:sldMkLst>
          <pc:docMk/>
          <pc:sldMk cId="493161953" sldId="404"/>
        </pc:sldMkLst>
      </pc:sldChg>
      <pc:sldChg chg="modTransition">
        <pc:chgData name="Lisa Ellis" userId="S::l.ellis@uwtsd.ac.uk::1e3b8b31-18a3-40b3-8e12-8230c5071370" providerId="AD" clId="Web-{0DE7B5A9-DDB9-7FAE-1230-8979299F225B}" dt="2025-03-25T09:59:05.130" v="73"/>
        <pc:sldMkLst>
          <pc:docMk/>
          <pc:sldMk cId="285861585" sldId="408"/>
        </pc:sldMkLst>
      </pc:sldChg>
      <pc:sldChg chg="modTransition">
        <pc:chgData name="Lisa Ellis" userId="S::l.ellis@uwtsd.ac.uk::1e3b8b31-18a3-40b3-8e12-8230c5071370" providerId="AD" clId="Web-{0DE7B5A9-DDB9-7FAE-1230-8979299F225B}" dt="2025-03-25T09:59:45.162" v="90"/>
        <pc:sldMkLst>
          <pc:docMk/>
          <pc:sldMk cId="2055416801" sldId="411"/>
        </pc:sldMkLst>
      </pc:sldChg>
      <pc:sldChg chg="modTransition">
        <pc:chgData name="Lisa Ellis" userId="S::l.ellis@uwtsd.ac.uk::1e3b8b31-18a3-40b3-8e12-8230c5071370" providerId="AD" clId="Web-{0DE7B5A9-DDB9-7FAE-1230-8979299F225B}" dt="2025-03-25T09:59:43.522" v="89"/>
        <pc:sldMkLst>
          <pc:docMk/>
          <pc:sldMk cId="247493186" sldId="412"/>
        </pc:sldMkLst>
      </pc:sldChg>
      <pc:sldChg chg="modTransition">
        <pc:chgData name="Lisa Ellis" userId="S::l.ellis@uwtsd.ac.uk::1e3b8b31-18a3-40b3-8e12-8230c5071370" providerId="AD" clId="Web-{0DE7B5A9-DDB9-7FAE-1230-8979299F225B}" dt="2025-03-25T09:59:58.694" v="95"/>
        <pc:sldMkLst>
          <pc:docMk/>
          <pc:sldMk cId="487196417" sldId="414"/>
        </pc:sldMkLst>
      </pc:sldChg>
      <pc:sldChg chg="modTransition">
        <pc:chgData name="Lisa Ellis" userId="S::l.ellis@uwtsd.ac.uk::1e3b8b31-18a3-40b3-8e12-8230c5071370" providerId="AD" clId="Web-{0DE7B5A9-DDB9-7FAE-1230-8979299F225B}" dt="2025-03-25T09:59:54.444" v="94"/>
        <pc:sldMkLst>
          <pc:docMk/>
          <pc:sldMk cId="3804600667" sldId="415"/>
        </pc:sldMkLst>
      </pc:sldChg>
      <pc:sldChg chg="modTransition">
        <pc:chgData name="Lisa Ellis" userId="S::l.ellis@uwtsd.ac.uk::1e3b8b31-18a3-40b3-8e12-8230c5071370" providerId="AD" clId="Web-{0DE7B5A9-DDB9-7FAE-1230-8979299F225B}" dt="2025-03-25T09:59:39.178" v="87"/>
        <pc:sldMkLst>
          <pc:docMk/>
          <pc:sldMk cId="606927852" sldId="417"/>
        </pc:sldMkLst>
      </pc:sldChg>
      <pc:sldChg chg="modTransition">
        <pc:chgData name="Lisa Ellis" userId="S::l.ellis@uwtsd.ac.uk::1e3b8b31-18a3-40b3-8e12-8230c5071370" providerId="AD" clId="Web-{0DE7B5A9-DDB9-7FAE-1230-8979299F225B}" dt="2025-03-25T10:00:01.413" v="96"/>
        <pc:sldMkLst>
          <pc:docMk/>
          <pc:sldMk cId="851849897" sldId="419"/>
        </pc:sldMkLst>
      </pc:sldChg>
      <pc:sldChg chg="modTransition">
        <pc:chgData name="Lisa Ellis" userId="S::l.ellis@uwtsd.ac.uk::1e3b8b31-18a3-40b3-8e12-8230c5071370" providerId="AD" clId="Web-{0DE7B5A9-DDB9-7FAE-1230-8979299F225B}" dt="2025-03-25T09:59:52.569" v="93"/>
        <pc:sldMkLst>
          <pc:docMk/>
          <pc:sldMk cId="1898105347" sldId="420"/>
        </pc:sldMkLst>
      </pc:sldChg>
      <pc:sldChg chg="modTransition">
        <pc:chgData name="Lisa Ellis" userId="S::l.ellis@uwtsd.ac.uk::1e3b8b31-18a3-40b3-8e12-8230c5071370" providerId="AD" clId="Web-{0DE7B5A9-DDB9-7FAE-1230-8979299F225B}" dt="2025-03-25T09:59:16.505" v="78"/>
        <pc:sldMkLst>
          <pc:docMk/>
          <pc:sldMk cId="1373729124" sldId="605"/>
        </pc:sldMkLst>
      </pc:sldChg>
      <pc:sldChg chg="modTransition">
        <pc:chgData name="Lisa Ellis" userId="S::l.ellis@uwtsd.ac.uk::1e3b8b31-18a3-40b3-8e12-8230c5071370" providerId="AD" clId="Web-{0DE7B5A9-DDB9-7FAE-1230-8979299F225B}" dt="2025-03-25T09:59:35.115" v="85"/>
        <pc:sldMkLst>
          <pc:docMk/>
          <pc:sldMk cId="1572444983" sldId="633"/>
        </pc:sldMkLst>
      </pc:sldChg>
      <pc:sldChg chg="modTransition">
        <pc:chgData name="Lisa Ellis" userId="S::l.ellis@uwtsd.ac.uk::1e3b8b31-18a3-40b3-8e12-8230c5071370" providerId="AD" clId="Web-{0DE7B5A9-DDB9-7FAE-1230-8979299F225B}" dt="2025-03-25T09:59:18.646" v="79"/>
        <pc:sldMkLst>
          <pc:docMk/>
          <pc:sldMk cId="1596913995" sldId="634"/>
        </pc:sldMkLst>
      </pc:sldChg>
      <pc:sldChg chg="modTransition">
        <pc:chgData name="Lisa Ellis" userId="S::l.ellis@uwtsd.ac.uk::1e3b8b31-18a3-40b3-8e12-8230c5071370" providerId="AD" clId="Web-{0DE7B5A9-DDB9-7FAE-1230-8979299F225B}" dt="2025-03-25T09:59:33.490" v="84"/>
        <pc:sldMkLst>
          <pc:docMk/>
          <pc:sldMk cId="2479014819" sldId="635"/>
        </pc:sldMkLst>
      </pc:sldChg>
      <pc:sldChg chg="modTransition">
        <pc:chgData name="Lisa Ellis" userId="S::l.ellis@uwtsd.ac.uk::1e3b8b31-18a3-40b3-8e12-8230c5071370" providerId="AD" clId="Web-{0DE7B5A9-DDB9-7FAE-1230-8979299F225B}" dt="2025-03-25T09:59:31.615" v="83"/>
        <pc:sldMkLst>
          <pc:docMk/>
          <pc:sldMk cId="3585453579" sldId="636"/>
        </pc:sldMkLst>
      </pc:sldChg>
      <pc:sldChg chg="modTransition">
        <pc:chgData name="Lisa Ellis" userId="S::l.ellis@uwtsd.ac.uk::1e3b8b31-18a3-40b3-8e12-8230c5071370" providerId="AD" clId="Web-{0DE7B5A9-DDB9-7FAE-1230-8979299F225B}" dt="2025-03-25T09:59:24.240" v="81"/>
        <pc:sldMkLst>
          <pc:docMk/>
          <pc:sldMk cId="2292262102" sldId="637"/>
        </pc:sldMkLst>
      </pc:sldChg>
      <pc:sldChg chg="modTransition">
        <pc:chgData name="Lisa Ellis" userId="S::l.ellis@uwtsd.ac.uk::1e3b8b31-18a3-40b3-8e12-8230c5071370" providerId="AD" clId="Web-{0DE7B5A9-DDB9-7FAE-1230-8979299F225B}" dt="2025-03-25T09:59:28.927" v="82"/>
        <pc:sldMkLst>
          <pc:docMk/>
          <pc:sldMk cId="1376655826" sldId="638"/>
        </pc:sldMkLst>
      </pc:sldChg>
      <pc:sldChg chg="modSp modTransition">
        <pc:chgData name="Lisa Ellis" userId="S::l.ellis@uwtsd.ac.uk::1e3b8b31-18a3-40b3-8e12-8230c5071370" providerId="AD" clId="Web-{0DE7B5A9-DDB9-7FAE-1230-8979299F225B}" dt="2025-03-25T10:10:16.007" v="98" actId="20577"/>
        <pc:sldMkLst>
          <pc:docMk/>
          <pc:sldMk cId="1053510295" sldId="640"/>
        </pc:sldMkLst>
        <pc:spChg chg="mod">
          <ac:chgData name="Lisa Ellis" userId="S::l.ellis@uwtsd.ac.uk::1e3b8b31-18a3-40b3-8e12-8230c5071370" providerId="AD" clId="Web-{0DE7B5A9-DDB9-7FAE-1230-8979299F225B}" dt="2025-03-25T10:10:16.007" v="98" actId="20577"/>
          <ac:spMkLst>
            <pc:docMk/>
            <pc:sldMk cId="1053510295" sldId="640"/>
            <ac:spMk id="19" creationId="{856B337B-AF63-EB53-66DF-D05FE2F2CD10}"/>
          </ac:spMkLst>
        </pc:spChg>
      </pc:sldChg>
      <pc:sldChg chg="modTransition">
        <pc:chgData name="Lisa Ellis" userId="S::l.ellis@uwtsd.ac.uk::1e3b8b31-18a3-40b3-8e12-8230c5071370" providerId="AD" clId="Web-{0DE7B5A9-DDB9-7FAE-1230-8979299F225B}" dt="2025-03-25T09:59:22.443" v="80"/>
        <pc:sldMkLst>
          <pc:docMk/>
          <pc:sldMk cId="2441448236" sldId="642"/>
        </pc:sldMkLst>
      </pc:sldChg>
      <pc:sldChg chg="modTransition addAnim modAnim">
        <pc:chgData name="Lisa Ellis" userId="S::l.ellis@uwtsd.ac.uk::1e3b8b31-18a3-40b3-8e12-8230c5071370" providerId="AD" clId="Web-{0DE7B5A9-DDB9-7FAE-1230-8979299F225B}" dt="2025-03-25T09:59:13.083" v="76"/>
        <pc:sldMkLst>
          <pc:docMk/>
          <pc:sldMk cId="3185060621" sldId="643"/>
        </pc:sldMkLst>
      </pc:sldChg>
      <pc:sldChg chg="modTransition">
        <pc:chgData name="Lisa Ellis" userId="S::l.ellis@uwtsd.ac.uk::1e3b8b31-18a3-40b3-8e12-8230c5071370" providerId="AD" clId="Web-{0DE7B5A9-DDB9-7FAE-1230-8979299F225B}" dt="2025-03-25T09:59:40.850" v="88"/>
        <pc:sldMkLst>
          <pc:docMk/>
          <pc:sldMk cId="3896100061" sldId="644"/>
        </pc:sldMkLst>
      </pc:sldChg>
      <pc:sldChg chg="modTransition">
        <pc:chgData name="Lisa Ellis" userId="S::l.ellis@uwtsd.ac.uk::1e3b8b31-18a3-40b3-8e12-8230c5071370" providerId="AD" clId="Web-{0DE7B5A9-DDB9-7FAE-1230-8979299F225B}" dt="2025-03-25T09:58:45.145" v="71"/>
        <pc:sldMkLst>
          <pc:docMk/>
          <pc:sldMk cId="3655796849" sldId="645"/>
        </pc:sldMkLst>
      </pc:sldChg>
      <pc:sldChg chg="modTransition">
        <pc:chgData name="Lisa Ellis" userId="S::l.ellis@uwtsd.ac.uk::1e3b8b31-18a3-40b3-8e12-8230c5071370" providerId="AD" clId="Web-{0DE7B5A9-DDB9-7FAE-1230-8979299F225B}" dt="2025-03-25T09:59:37.521" v="86"/>
        <pc:sldMkLst>
          <pc:docMk/>
          <pc:sldMk cId="1700289622" sldId="646"/>
        </pc:sldMkLst>
      </pc:sldChg>
    </pc:docChg>
  </pc:docChgLst>
  <pc:docChgLst>
    <pc:chgData name="Lisa Ellis" userId="S::l.ellis@uwtsd.ac.uk::1e3b8b31-18a3-40b3-8e12-8230c5071370" providerId="AD" clId="Web-{1808C3FB-B874-C349-4EA0-9E808C74AF38}"/>
    <pc:docChg chg="addSld delSld modSld sldOrd addMainMaster modMainMaster">
      <pc:chgData name="Lisa Ellis" userId="S::l.ellis@uwtsd.ac.uk::1e3b8b31-18a3-40b3-8e12-8230c5071370" providerId="AD" clId="Web-{1808C3FB-B874-C349-4EA0-9E808C74AF38}" dt="2025-03-26T08:55:20.679" v="44"/>
      <pc:docMkLst>
        <pc:docMk/>
      </pc:docMkLst>
      <pc:sldChg chg="addSp delSp modSp add del ord">
        <pc:chgData name="Lisa Ellis" userId="S::l.ellis@uwtsd.ac.uk::1e3b8b31-18a3-40b3-8e12-8230c5071370" providerId="AD" clId="Web-{1808C3FB-B874-C349-4EA0-9E808C74AF38}" dt="2025-03-26T08:54:08.583" v="26" actId="1076"/>
        <pc:sldMkLst>
          <pc:docMk/>
          <pc:sldMk cId="1263674859" sldId="257"/>
        </pc:sldMkLst>
        <pc:spChg chg="add del mod">
          <ac:chgData name="Lisa Ellis" userId="S::l.ellis@uwtsd.ac.uk::1e3b8b31-18a3-40b3-8e12-8230c5071370" providerId="AD" clId="Web-{1808C3FB-B874-C349-4EA0-9E808C74AF38}" dt="2025-03-26T08:53:10.284" v="10"/>
          <ac:spMkLst>
            <pc:docMk/>
            <pc:sldMk cId="1263674859" sldId="257"/>
            <ac:spMk id="4" creationId="{46D6A3D6-76A0-1D7C-F141-754EF0126C34}"/>
          </ac:spMkLst>
        </pc:spChg>
        <pc:spChg chg="add mod">
          <ac:chgData name="Lisa Ellis" userId="S::l.ellis@uwtsd.ac.uk::1e3b8b31-18a3-40b3-8e12-8230c5071370" providerId="AD" clId="Web-{1808C3FB-B874-C349-4EA0-9E808C74AF38}" dt="2025-03-26T08:53:38.957" v="21" actId="1076"/>
          <ac:spMkLst>
            <pc:docMk/>
            <pc:sldMk cId="1263674859" sldId="257"/>
            <ac:spMk id="5" creationId="{69F28881-A8A6-E352-2599-9F9969628BE8}"/>
          </ac:spMkLst>
        </pc:spChg>
        <pc:spChg chg="add mod">
          <ac:chgData name="Lisa Ellis" userId="S::l.ellis@uwtsd.ac.uk::1e3b8b31-18a3-40b3-8e12-8230c5071370" providerId="AD" clId="Web-{1808C3FB-B874-C349-4EA0-9E808C74AF38}" dt="2025-03-26T08:54:08.583" v="26" actId="1076"/>
          <ac:spMkLst>
            <pc:docMk/>
            <pc:sldMk cId="1263674859" sldId="257"/>
            <ac:spMk id="7" creationId="{2ACE0005-FED3-0A03-0A62-B0C80541DA8E}"/>
          </ac:spMkLst>
        </pc:spChg>
      </pc:sldChg>
      <pc:sldChg chg="addSp modSp add">
        <pc:chgData name="Lisa Ellis" userId="S::l.ellis@uwtsd.ac.uk::1e3b8b31-18a3-40b3-8e12-8230c5071370" providerId="AD" clId="Web-{1808C3FB-B874-C349-4EA0-9E808C74AF38}" dt="2025-03-26T08:55:16.616" v="43" actId="1076"/>
        <pc:sldMkLst>
          <pc:docMk/>
          <pc:sldMk cId="4094697427" sldId="258"/>
        </pc:sldMkLst>
        <pc:spChg chg="add">
          <ac:chgData name="Lisa Ellis" userId="S::l.ellis@uwtsd.ac.uk::1e3b8b31-18a3-40b3-8e12-8230c5071370" providerId="AD" clId="Web-{1808C3FB-B874-C349-4EA0-9E808C74AF38}" dt="2025-03-26T08:54:42.646" v="29"/>
          <ac:spMkLst>
            <pc:docMk/>
            <pc:sldMk cId="4094697427" sldId="258"/>
            <ac:spMk id="5" creationId="{F2E591E0-7719-7583-A0B9-29D26FA5510D}"/>
          </ac:spMkLst>
        </pc:spChg>
        <pc:spChg chg="add mod">
          <ac:chgData name="Lisa Ellis" userId="S::l.ellis@uwtsd.ac.uk::1e3b8b31-18a3-40b3-8e12-8230c5071370" providerId="AD" clId="Web-{1808C3FB-B874-C349-4EA0-9E808C74AF38}" dt="2025-03-26T08:55:16.616" v="43" actId="1076"/>
          <ac:spMkLst>
            <pc:docMk/>
            <pc:sldMk cId="4094697427" sldId="258"/>
            <ac:spMk id="6" creationId="{8C670B67-2C7B-02B3-D648-35549C7EF492}"/>
          </ac:spMkLst>
        </pc:spChg>
      </pc:sldChg>
      <pc:sldChg chg="add del">
        <pc:chgData name="Lisa Ellis" userId="S::l.ellis@uwtsd.ac.uk::1e3b8b31-18a3-40b3-8e12-8230c5071370" providerId="AD" clId="Web-{1808C3FB-B874-C349-4EA0-9E808C74AF38}" dt="2025-03-26T08:54:13.224" v="27"/>
        <pc:sldMkLst>
          <pc:docMk/>
          <pc:sldMk cId="2182414751" sldId="259"/>
        </pc:sldMkLst>
      </pc:sldChg>
      <pc:sldChg chg="del">
        <pc:chgData name="Lisa Ellis" userId="S::l.ellis@uwtsd.ac.uk::1e3b8b31-18a3-40b3-8e12-8230c5071370" providerId="AD" clId="Web-{1808C3FB-B874-C349-4EA0-9E808C74AF38}" dt="2025-03-26T08:55:20.679" v="44"/>
        <pc:sldMkLst>
          <pc:docMk/>
          <pc:sldMk cId="3213550132" sldId="473"/>
        </pc:sldMkLst>
      </pc:sldChg>
      <pc:sldMasterChg chg="modSldLayout">
        <pc:chgData name="Lisa Ellis" userId="S::l.ellis@uwtsd.ac.uk::1e3b8b31-18a3-40b3-8e12-8230c5071370" providerId="AD" clId="Web-{1808C3FB-B874-C349-4EA0-9E808C74AF38}" dt="2025-03-26T08:52:01.735" v="6"/>
        <pc:sldMasterMkLst>
          <pc:docMk/>
          <pc:sldMasterMk cId="80297582" sldId="2147483648"/>
        </pc:sldMasterMkLst>
        <pc:sldLayoutChg chg="replId">
          <pc:chgData name="Lisa Ellis" userId="S::l.ellis@uwtsd.ac.uk::1e3b8b31-18a3-40b3-8e12-8230c5071370" providerId="AD" clId="Web-{1808C3FB-B874-C349-4EA0-9E808C74AF38}" dt="2025-03-26T08:52:01.735" v="6"/>
          <pc:sldLayoutMkLst>
            <pc:docMk/>
            <pc:sldMasterMk cId="80297582" sldId="2147483648"/>
            <pc:sldLayoutMk cId="4172366803" sldId="2147483773"/>
          </pc:sldLayoutMkLst>
        </pc:sldLayoutChg>
      </pc:sldMasterChg>
      <pc:sldMasterChg chg="modSldLayout">
        <pc:chgData name="Lisa Ellis" userId="S::l.ellis@uwtsd.ac.uk::1e3b8b31-18a3-40b3-8e12-8230c5071370" providerId="AD" clId="Web-{1808C3FB-B874-C349-4EA0-9E808C74AF38}" dt="2025-03-26T08:52:01.735" v="6"/>
        <pc:sldMasterMkLst>
          <pc:docMk/>
          <pc:sldMasterMk cId="2460954070" sldId="2147483736"/>
        </pc:sldMasterMkLst>
        <pc:sldLayoutChg chg="replId">
          <pc:chgData name="Lisa Ellis" userId="S::l.ellis@uwtsd.ac.uk::1e3b8b31-18a3-40b3-8e12-8230c5071370" providerId="AD" clId="Web-{1808C3FB-B874-C349-4EA0-9E808C74AF38}" dt="2025-03-26T08:52:01.735" v="6"/>
          <pc:sldLayoutMkLst>
            <pc:docMk/>
            <pc:sldMasterMk cId="2460954070" sldId="2147483736"/>
            <pc:sldLayoutMk cId="3210312558" sldId="2147483760"/>
          </pc:sldLayoutMkLst>
        </pc:sldLayoutChg>
        <pc:sldLayoutChg chg="replId">
          <pc:chgData name="Lisa Ellis" userId="S::l.ellis@uwtsd.ac.uk::1e3b8b31-18a3-40b3-8e12-8230c5071370" providerId="AD" clId="Web-{1808C3FB-B874-C349-4EA0-9E808C74AF38}" dt="2025-03-26T08:52:01.735" v="6"/>
          <pc:sldLayoutMkLst>
            <pc:docMk/>
            <pc:sldMasterMk cId="2460954070" sldId="2147483736"/>
            <pc:sldLayoutMk cId="3146388984" sldId="2147483761"/>
          </pc:sldLayoutMkLst>
        </pc:sldLayoutChg>
        <pc:sldLayoutChg chg="replId">
          <pc:chgData name="Lisa Ellis" userId="S::l.ellis@uwtsd.ac.uk::1e3b8b31-18a3-40b3-8e12-8230c5071370" providerId="AD" clId="Web-{1808C3FB-B874-C349-4EA0-9E808C74AF38}" dt="2025-03-26T08:52:01.735" v="6"/>
          <pc:sldLayoutMkLst>
            <pc:docMk/>
            <pc:sldMasterMk cId="2460954070" sldId="2147483736"/>
            <pc:sldLayoutMk cId="3171841454" sldId="2147483762"/>
          </pc:sldLayoutMkLst>
        </pc:sldLayoutChg>
        <pc:sldLayoutChg chg="replId">
          <pc:chgData name="Lisa Ellis" userId="S::l.ellis@uwtsd.ac.uk::1e3b8b31-18a3-40b3-8e12-8230c5071370" providerId="AD" clId="Web-{1808C3FB-B874-C349-4EA0-9E808C74AF38}" dt="2025-03-26T08:52:01.735" v="6"/>
          <pc:sldLayoutMkLst>
            <pc:docMk/>
            <pc:sldMasterMk cId="2460954070" sldId="2147483736"/>
            <pc:sldLayoutMk cId="3733172339" sldId="2147483774"/>
          </pc:sldLayoutMkLst>
        </pc:sldLayoutChg>
      </pc:sldMasterChg>
      <pc:sldMasterChg chg="add addSldLayout">
        <pc:chgData name="Lisa Ellis" userId="S::l.ellis@uwtsd.ac.uk::1e3b8b31-18a3-40b3-8e12-8230c5071370" providerId="AD" clId="Web-{1808C3FB-B874-C349-4EA0-9E808C74AF38}" dt="2025-03-26T08:52:01.735" v="6"/>
        <pc:sldMasterMkLst>
          <pc:docMk/>
          <pc:sldMasterMk cId="80297582" sldId="2147483758"/>
        </pc:sldMasterMkLst>
        <pc:sldLayoutChg chg="add">
          <pc:chgData name="Lisa Ellis" userId="S::l.ellis@uwtsd.ac.uk::1e3b8b31-18a3-40b3-8e12-8230c5071370" providerId="AD" clId="Web-{1808C3FB-B874-C349-4EA0-9E808C74AF38}" dt="2025-03-26T08:52:01.735" v="6"/>
          <pc:sldLayoutMkLst>
            <pc:docMk/>
            <pc:sldMasterMk cId="80297582" sldId="2147483758"/>
            <pc:sldLayoutMk cId="3895054393" sldId="2147483664"/>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2213542926" sldId="2147483665"/>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870649516" sldId="2147483666"/>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1755845340" sldId="2147483667"/>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2265247446" sldId="2147483668"/>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1699695812" sldId="2147483759"/>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3684060857" sldId="2147483763"/>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2092477284" sldId="2147483764"/>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3894415064" sldId="2147483765"/>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468215429" sldId="2147483766"/>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2751120248" sldId="2147483767"/>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1260057443" sldId="2147483768"/>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314438726" sldId="2147483769"/>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1707290634" sldId="2147483770"/>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2172553841" sldId="2147483771"/>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3031005696" sldId="2147483772"/>
          </pc:sldLayoutMkLst>
        </pc:sldLayoutChg>
        <pc:sldLayoutChg chg="add">
          <pc:chgData name="Lisa Ellis" userId="S::l.ellis@uwtsd.ac.uk::1e3b8b31-18a3-40b3-8e12-8230c5071370" providerId="AD" clId="Web-{1808C3FB-B874-C349-4EA0-9E808C74AF38}" dt="2025-03-26T08:52:01.735" v="6"/>
          <pc:sldLayoutMkLst>
            <pc:docMk/>
            <pc:sldMasterMk cId="80297582" sldId="2147483758"/>
            <pc:sldLayoutMk cId="12527171" sldId="2147483775"/>
          </pc:sldLayoutMkLst>
        </pc:sldLayoutChg>
      </pc:sldMasterChg>
    </pc:docChg>
  </pc:docChgLst>
  <pc:docChgLst>
    <pc:chgData name="Lisa Ellis" userId="S::l.ellis@uwtsd.ac.uk::1e3b8b31-18a3-40b3-8e12-8230c5071370" providerId="AD" clId="Web-{75D58FCA-66ED-7C17-0E9B-0222E164CFD8}"/>
    <pc:docChg chg="addSld modSld sldOrd">
      <pc:chgData name="Lisa Ellis" userId="S::l.ellis@uwtsd.ac.uk::1e3b8b31-18a3-40b3-8e12-8230c5071370" providerId="AD" clId="Web-{75D58FCA-66ED-7C17-0E9B-0222E164CFD8}" dt="2024-11-18T13:13:05.268" v="63" actId="1076"/>
      <pc:docMkLst>
        <pc:docMk/>
      </pc:docMkLst>
      <pc:sldChg chg="ord">
        <pc:chgData name="Lisa Ellis" userId="S::l.ellis@uwtsd.ac.uk::1e3b8b31-18a3-40b3-8e12-8230c5071370" providerId="AD" clId="Web-{75D58FCA-66ED-7C17-0E9B-0222E164CFD8}" dt="2024-11-18T12:57:57.831" v="0"/>
        <pc:sldMkLst>
          <pc:docMk/>
          <pc:sldMk cId="606927852" sldId="417"/>
        </pc:sldMkLst>
      </pc:sldChg>
      <pc:sldChg chg="modSp">
        <pc:chgData name="Lisa Ellis" userId="S::l.ellis@uwtsd.ac.uk::1e3b8b31-18a3-40b3-8e12-8230c5071370" providerId="AD" clId="Web-{75D58FCA-66ED-7C17-0E9B-0222E164CFD8}" dt="2024-11-18T12:58:39.786" v="5" actId="1076"/>
        <pc:sldMkLst>
          <pc:docMk/>
          <pc:sldMk cId="1572444983" sldId="633"/>
        </pc:sldMkLst>
      </pc:sldChg>
      <pc:sldChg chg="addSp delSp modSp new">
        <pc:chgData name="Lisa Ellis" userId="S::l.ellis@uwtsd.ac.uk::1e3b8b31-18a3-40b3-8e12-8230c5071370" providerId="AD" clId="Web-{75D58FCA-66ED-7C17-0E9B-0222E164CFD8}" dt="2024-11-18T13:13:05.268" v="63" actId="1076"/>
        <pc:sldMkLst>
          <pc:docMk/>
          <pc:sldMk cId="1700289622" sldId="646"/>
        </pc:sldMkLst>
      </pc:sldChg>
    </pc:docChg>
  </pc:docChgLst>
  <pc:docChgLst>
    <pc:chgData name="Lisa Ellis" userId="1e3b8b31-18a3-40b3-8e12-8230c5071370" providerId="ADAL" clId="{F5631BEB-3176-4F6E-BA6A-B22B9BBCC45E}"/>
    <pc:docChg chg="delSld modSld sldOrd">
      <pc:chgData name="Lisa Ellis" userId="1e3b8b31-18a3-40b3-8e12-8230c5071370" providerId="ADAL" clId="{F5631BEB-3176-4F6E-BA6A-B22B9BBCC45E}" dt="2025-03-25T11:53:40.953" v="2" actId="47"/>
      <pc:docMkLst>
        <pc:docMk/>
      </pc:docMkLst>
      <pc:sldChg chg="ord">
        <pc:chgData name="Lisa Ellis" userId="1e3b8b31-18a3-40b3-8e12-8230c5071370" providerId="ADAL" clId="{F5631BEB-3176-4F6E-BA6A-B22B9BBCC45E}" dt="2025-03-25T11:50:33.107" v="1"/>
        <pc:sldMkLst>
          <pc:docMk/>
          <pc:sldMk cId="3364434486" sldId="403"/>
        </pc:sldMkLst>
      </pc:sldChg>
      <pc:sldChg chg="del">
        <pc:chgData name="Lisa Ellis" userId="1e3b8b31-18a3-40b3-8e12-8230c5071370" providerId="ADAL" clId="{F5631BEB-3176-4F6E-BA6A-B22B9BBCC45E}" dt="2025-03-25T11:53:40.953" v="2" actId="47"/>
        <pc:sldMkLst>
          <pc:docMk/>
          <pc:sldMk cId="3213550132" sldId="473"/>
        </pc:sldMkLst>
      </pc:sldChg>
      <pc:sldMasterChg chg="delSldLayout">
        <pc:chgData name="Lisa Ellis" userId="1e3b8b31-18a3-40b3-8e12-8230c5071370" providerId="ADAL" clId="{F5631BEB-3176-4F6E-BA6A-B22B9BBCC45E}" dt="2025-03-25T11:53:40.953" v="2" actId="47"/>
        <pc:sldMasterMkLst>
          <pc:docMk/>
          <pc:sldMasterMk cId="80297582" sldId="2147483648"/>
        </pc:sldMasterMkLst>
        <pc:sldLayoutChg chg="del">
          <pc:chgData name="Lisa Ellis" userId="1e3b8b31-18a3-40b3-8e12-8230c5071370" providerId="ADAL" clId="{F5631BEB-3176-4F6E-BA6A-B22B9BBCC45E}" dt="2025-03-25T11:53:40.953" v="2" actId="47"/>
          <pc:sldLayoutMkLst>
            <pc:docMk/>
            <pc:sldMasterMk cId="80297582" sldId="2147483648"/>
            <pc:sldLayoutMk cId="198600968" sldId="2147483756"/>
          </pc:sldLayoutMkLst>
        </pc:sldLayoutChg>
      </pc:sldMasterChg>
    </pc:docChg>
  </pc:docChgLst>
  <pc:docChgLst>
    <pc:chgData name="Lisa Ellis" userId="1e3b8b31-18a3-40b3-8e12-8230c5071370" providerId="ADAL" clId="{8271A7E3-0944-4BCC-867B-D9A761B1AC9A}"/>
    <pc:docChg chg="undo custSel addSld delSld modSld sldOrd delMainMaster modNotesMaster">
      <pc:chgData name="Lisa Ellis" userId="1e3b8b31-18a3-40b3-8e12-8230c5071370" providerId="ADAL" clId="{8271A7E3-0944-4BCC-867B-D9A761B1AC9A}" dt="2024-11-18T10:16:59.401" v="873"/>
      <pc:docMkLst>
        <pc:docMk/>
      </pc:docMkLst>
      <pc:sldChg chg="modSp mod">
        <pc:chgData name="Lisa Ellis" userId="1e3b8b31-18a3-40b3-8e12-8230c5071370" providerId="ADAL" clId="{8271A7E3-0944-4BCC-867B-D9A761B1AC9A}" dt="2024-11-18T09:20:07.527" v="0" actId="6549"/>
        <pc:sldMkLst>
          <pc:docMk/>
          <pc:sldMk cId="1037471302" sldId="256"/>
        </pc:sldMkLst>
      </pc:sldChg>
      <pc:sldChg chg="del">
        <pc:chgData name="Lisa Ellis" userId="1e3b8b31-18a3-40b3-8e12-8230c5071370" providerId="ADAL" clId="{8271A7E3-0944-4BCC-867B-D9A761B1AC9A}" dt="2024-11-18T09:20:22.972" v="1" actId="2696"/>
        <pc:sldMkLst>
          <pc:docMk/>
          <pc:sldMk cId="3236025374" sldId="257"/>
        </pc:sldMkLst>
      </pc:sldChg>
      <pc:sldChg chg="modSp del mod modClrScheme chgLayout">
        <pc:chgData name="Lisa Ellis" userId="1e3b8b31-18a3-40b3-8e12-8230c5071370" providerId="ADAL" clId="{8271A7E3-0944-4BCC-867B-D9A761B1AC9A}" dt="2024-11-18T09:57:26.772" v="860" actId="700"/>
        <pc:sldMkLst>
          <pc:docMk/>
          <pc:sldMk cId="3632797232" sldId="322"/>
        </pc:sldMkLst>
      </pc:sldChg>
      <pc:sldChg chg="add del">
        <pc:chgData name="Lisa Ellis" userId="1e3b8b31-18a3-40b3-8e12-8230c5071370" providerId="ADAL" clId="{8271A7E3-0944-4BCC-867B-D9A761B1AC9A}" dt="2024-11-18T09:20:41.747" v="4" actId="2696"/>
        <pc:sldMkLst>
          <pc:docMk/>
          <pc:sldMk cId="2213365166" sldId="351"/>
        </pc:sldMkLst>
      </pc:sldChg>
      <pc:sldChg chg="del">
        <pc:chgData name="Lisa Ellis" userId="1e3b8b31-18a3-40b3-8e12-8230c5071370" providerId="ADAL" clId="{8271A7E3-0944-4BCC-867B-D9A761B1AC9A}" dt="2024-11-18T09:20:54.055" v="8" actId="2696"/>
        <pc:sldMkLst>
          <pc:docMk/>
          <pc:sldMk cId="3475205508" sldId="356"/>
        </pc:sldMkLst>
      </pc:sldChg>
      <pc:sldChg chg="del">
        <pc:chgData name="Lisa Ellis" userId="1e3b8b31-18a3-40b3-8e12-8230c5071370" providerId="ADAL" clId="{8271A7E3-0944-4BCC-867B-D9A761B1AC9A}" dt="2024-11-18T09:20:55.934" v="9" actId="2696"/>
        <pc:sldMkLst>
          <pc:docMk/>
          <pc:sldMk cId="2215419536" sldId="358"/>
        </pc:sldMkLst>
      </pc:sldChg>
      <pc:sldChg chg="del">
        <pc:chgData name="Lisa Ellis" userId="1e3b8b31-18a3-40b3-8e12-8230c5071370" providerId="ADAL" clId="{8271A7E3-0944-4BCC-867B-D9A761B1AC9A}" dt="2024-11-18T09:21:02.996" v="12" actId="2696"/>
        <pc:sldMkLst>
          <pc:docMk/>
          <pc:sldMk cId="361394094" sldId="371"/>
        </pc:sldMkLst>
      </pc:sldChg>
      <pc:sldChg chg="del">
        <pc:chgData name="Lisa Ellis" userId="1e3b8b31-18a3-40b3-8e12-8230c5071370" providerId="ADAL" clId="{8271A7E3-0944-4BCC-867B-D9A761B1AC9A}" dt="2024-11-18T09:20:51.459" v="7" actId="2696"/>
        <pc:sldMkLst>
          <pc:docMk/>
          <pc:sldMk cId="851610940" sldId="372"/>
        </pc:sldMkLst>
      </pc:sldChg>
      <pc:sldChg chg="modSp mod">
        <pc:chgData name="Lisa Ellis" userId="1e3b8b31-18a3-40b3-8e12-8230c5071370" providerId="ADAL" clId="{8271A7E3-0944-4BCC-867B-D9A761B1AC9A}" dt="2024-11-18T09:21:20.807" v="19" actId="27636"/>
        <pc:sldMkLst>
          <pc:docMk/>
          <pc:sldMk cId="1718229439" sldId="391"/>
        </pc:sldMkLst>
      </pc:sldChg>
      <pc:sldChg chg="del">
        <pc:chgData name="Lisa Ellis" userId="1e3b8b31-18a3-40b3-8e12-8230c5071370" providerId="ADAL" clId="{8271A7E3-0944-4BCC-867B-D9A761B1AC9A}" dt="2024-11-18T09:20:44.090" v="5" actId="2696"/>
        <pc:sldMkLst>
          <pc:docMk/>
          <pc:sldMk cId="3713550540" sldId="392"/>
        </pc:sldMkLst>
      </pc:sldChg>
      <pc:sldChg chg="del">
        <pc:chgData name="Lisa Ellis" userId="1e3b8b31-18a3-40b3-8e12-8230c5071370" providerId="ADAL" clId="{8271A7E3-0944-4BCC-867B-D9A761B1AC9A}" dt="2024-11-18T09:20:59.949" v="11" actId="2696"/>
        <pc:sldMkLst>
          <pc:docMk/>
          <pc:sldMk cId="362981503" sldId="394"/>
        </pc:sldMkLst>
      </pc:sldChg>
      <pc:sldChg chg="del">
        <pc:chgData name="Lisa Ellis" userId="1e3b8b31-18a3-40b3-8e12-8230c5071370" providerId="ADAL" clId="{8271A7E3-0944-4BCC-867B-D9A761B1AC9A}" dt="2024-11-18T09:20:57.906" v="10" actId="2696"/>
        <pc:sldMkLst>
          <pc:docMk/>
          <pc:sldMk cId="2082824844" sldId="395"/>
        </pc:sldMkLst>
      </pc:sldChg>
      <pc:sldChg chg="modSp mod">
        <pc:chgData name="Lisa Ellis" userId="1e3b8b31-18a3-40b3-8e12-8230c5071370" providerId="ADAL" clId="{8271A7E3-0944-4BCC-867B-D9A761B1AC9A}" dt="2024-11-18T09:21:10.165" v="17" actId="20577"/>
        <pc:sldMkLst>
          <pc:docMk/>
          <pc:sldMk cId="1339982833" sldId="396"/>
        </pc:sldMkLst>
      </pc:sldChg>
      <pc:sldChg chg="modSp mod">
        <pc:chgData name="Lisa Ellis" userId="1e3b8b31-18a3-40b3-8e12-8230c5071370" providerId="ADAL" clId="{8271A7E3-0944-4BCC-867B-D9A761B1AC9A}" dt="2024-11-18T10:00:12.758" v="870" actId="1076"/>
        <pc:sldMkLst>
          <pc:docMk/>
          <pc:sldMk cId="1469705786" sldId="402"/>
        </pc:sldMkLst>
      </pc:sldChg>
      <pc:sldChg chg="addSp delSp modSp mod">
        <pc:chgData name="Lisa Ellis" userId="1e3b8b31-18a3-40b3-8e12-8230c5071370" providerId="ADAL" clId="{8271A7E3-0944-4BCC-867B-D9A761B1AC9A}" dt="2024-11-18T09:55:11.484" v="850" actId="478"/>
        <pc:sldMkLst>
          <pc:docMk/>
          <pc:sldMk cId="493161953" sldId="404"/>
        </pc:sldMkLst>
      </pc:sldChg>
      <pc:sldChg chg="modSp add del mod">
        <pc:chgData name="Lisa Ellis" userId="1e3b8b31-18a3-40b3-8e12-8230c5071370" providerId="ADAL" clId="{8271A7E3-0944-4BCC-867B-D9A761B1AC9A}" dt="2024-11-18T09:57:36.398" v="861" actId="2696"/>
        <pc:sldMkLst>
          <pc:docMk/>
          <pc:sldMk cId="656176399" sldId="407"/>
        </pc:sldMkLst>
      </pc:sldChg>
      <pc:sldChg chg="modSp mod">
        <pc:chgData name="Lisa Ellis" userId="1e3b8b31-18a3-40b3-8e12-8230c5071370" providerId="ADAL" clId="{8271A7E3-0944-4BCC-867B-D9A761B1AC9A}" dt="2024-11-18T09:42:36.635" v="677" actId="1076"/>
        <pc:sldMkLst>
          <pc:docMk/>
          <pc:sldMk cId="2055416801" sldId="411"/>
        </pc:sldMkLst>
      </pc:sldChg>
      <pc:sldChg chg="addSp delSp modSp mod ord modClrScheme delDesignElem chgLayout">
        <pc:chgData name="Lisa Ellis" userId="1e3b8b31-18a3-40b3-8e12-8230c5071370" providerId="ADAL" clId="{8271A7E3-0944-4BCC-867B-D9A761B1AC9A}" dt="2024-11-18T09:53:40.354" v="796"/>
        <pc:sldMkLst>
          <pc:docMk/>
          <pc:sldMk cId="247493186" sldId="412"/>
        </pc:sldMkLst>
      </pc:sldChg>
      <pc:sldChg chg="del">
        <pc:chgData name="Lisa Ellis" userId="1e3b8b31-18a3-40b3-8e12-8230c5071370" providerId="ADAL" clId="{8271A7E3-0944-4BCC-867B-D9A761B1AC9A}" dt="2024-11-18T09:57:44.834" v="862" actId="2696"/>
        <pc:sldMkLst>
          <pc:docMk/>
          <pc:sldMk cId="1894466188" sldId="416"/>
        </pc:sldMkLst>
      </pc:sldChg>
      <pc:sldChg chg="addSp delSp modSp mod">
        <pc:chgData name="Lisa Ellis" userId="1e3b8b31-18a3-40b3-8e12-8230c5071370" providerId="ADAL" clId="{8271A7E3-0944-4BCC-867B-D9A761B1AC9A}" dt="2024-11-18T09:55:55.546" v="853" actId="1076"/>
        <pc:sldMkLst>
          <pc:docMk/>
          <pc:sldMk cId="851849897" sldId="419"/>
        </pc:sldMkLst>
      </pc:sldChg>
      <pc:sldChg chg="addSp delSp modSp mod">
        <pc:chgData name="Lisa Ellis" userId="1e3b8b31-18a3-40b3-8e12-8230c5071370" providerId="ADAL" clId="{8271A7E3-0944-4BCC-867B-D9A761B1AC9A}" dt="2024-11-18T09:54:40.641" v="848" actId="1076"/>
        <pc:sldMkLst>
          <pc:docMk/>
          <pc:sldMk cId="1898105347" sldId="420"/>
        </pc:sldMkLst>
      </pc:sldChg>
      <pc:sldChg chg="del">
        <pc:chgData name="Lisa Ellis" userId="1e3b8b31-18a3-40b3-8e12-8230c5071370" providerId="ADAL" clId="{8271A7E3-0944-4BCC-867B-D9A761B1AC9A}" dt="2024-11-18T09:20:46.540" v="6" actId="2696"/>
        <pc:sldMkLst>
          <pc:docMk/>
          <pc:sldMk cId="3002646231" sldId="422"/>
        </pc:sldMkLst>
      </pc:sldChg>
      <pc:sldChg chg="ord">
        <pc:chgData name="Lisa Ellis" userId="1e3b8b31-18a3-40b3-8e12-8230c5071370" providerId="ADAL" clId="{8271A7E3-0944-4BCC-867B-D9A761B1AC9A}" dt="2024-11-18T09:39:52.034" v="649"/>
        <pc:sldMkLst>
          <pc:docMk/>
          <pc:sldMk cId="1373729124" sldId="605"/>
        </pc:sldMkLst>
      </pc:sldChg>
      <pc:sldChg chg="ord">
        <pc:chgData name="Lisa Ellis" userId="1e3b8b31-18a3-40b3-8e12-8230c5071370" providerId="ADAL" clId="{8271A7E3-0944-4BCC-867B-D9A761B1AC9A}" dt="2024-11-18T09:40:30.403" v="657"/>
        <pc:sldMkLst>
          <pc:docMk/>
          <pc:sldMk cId="1572444983" sldId="633"/>
        </pc:sldMkLst>
      </pc:sldChg>
      <pc:sldChg chg="ord">
        <pc:chgData name="Lisa Ellis" userId="1e3b8b31-18a3-40b3-8e12-8230c5071370" providerId="ADAL" clId="{8271A7E3-0944-4BCC-867B-D9A761B1AC9A}" dt="2024-11-18T09:40:25.927" v="653"/>
        <pc:sldMkLst>
          <pc:docMk/>
          <pc:sldMk cId="1596913995" sldId="634"/>
        </pc:sldMkLst>
      </pc:sldChg>
      <pc:sldChg chg="ord">
        <pc:chgData name="Lisa Ellis" userId="1e3b8b31-18a3-40b3-8e12-8230c5071370" providerId="ADAL" clId="{8271A7E3-0944-4BCC-867B-D9A761B1AC9A}" dt="2024-11-18T09:36:38.207" v="558"/>
        <pc:sldMkLst>
          <pc:docMk/>
          <pc:sldMk cId="1053510295" sldId="640"/>
        </pc:sldMkLst>
      </pc:sldChg>
      <pc:sldChg chg="ord">
        <pc:chgData name="Lisa Ellis" userId="1e3b8b31-18a3-40b3-8e12-8230c5071370" providerId="ADAL" clId="{8271A7E3-0944-4BCC-867B-D9A761B1AC9A}" dt="2024-11-18T09:40:28.812" v="655"/>
        <pc:sldMkLst>
          <pc:docMk/>
          <pc:sldMk cId="2441448236" sldId="642"/>
        </pc:sldMkLst>
      </pc:sldChg>
      <pc:sldChg chg="addSp modSp mod">
        <pc:chgData name="Lisa Ellis" userId="1e3b8b31-18a3-40b3-8e12-8230c5071370" providerId="ADAL" clId="{8271A7E3-0944-4BCC-867B-D9A761B1AC9A}" dt="2024-11-18T09:39:35.917" v="645" actId="14100"/>
        <pc:sldMkLst>
          <pc:docMk/>
          <pc:sldMk cId="3185060621" sldId="643"/>
        </pc:sldMkLst>
      </pc:sldChg>
      <pc:sldChg chg="modSp add del mod">
        <pc:chgData name="Lisa Ellis" userId="1e3b8b31-18a3-40b3-8e12-8230c5071370" providerId="ADAL" clId="{8271A7E3-0944-4BCC-867B-D9A761B1AC9A}" dt="2024-11-18T09:36:27.964" v="556" actId="2696"/>
        <pc:sldMkLst>
          <pc:docMk/>
          <pc:sldMk cId="1016809326" sldId="644"/>
        </pc:sldMkLst>
      </pc:sldChg>
      <pc:sldChg chg="addSp delSp modSp mod ord">
        <pc:chgData name="Lisa Ellis" userId="1e3b8b31-18a3-40b3-8e12-8230c5071370" providerId="ADAL" clId="{8271A7E3-0944-4BCC-867B-D9A761B1AC9A}" dt="2024-11-18T09:52:19.869" v="794" actId="14100"/>
        <pc:sldMkLst>
          <pc:docMk/>
          <pc:sldMk cId="3896100061" sldId="644"/>
        </pc:sldMkLst>
      </pc:sldChg>
      <pc:sldMasterChg chg="del delSldLayout">
        <pc:chgData name="Lisa Ellis" userId="1e3b8b31-18a3-40b3-8e12-8230c5071370" providerId="ADAL" clId="{8271A7E3-0944-4BCC-867B-D9A761B1AC9A}" dt="2024-11-18T09:57:44.834" v="862" actId="2696"/>
        <pc:sldMasterMkLst>
          <pc:docMk/>
          <pc:sldMasterMk cId="80297582" sldId="2147483741"/>
        </pc:sldMasterMkLst>
        <pc:sldLayoutChg chg="del">
          <pc:chgData name="Lisa Ellis" userId="1e3b8b31-18a3-40b3-8e12-8230c5071370" providerId="ADAL" clId="{8271A7E3-0944-4BCC-867B-D9A761B1AC9A}" dt="2024-11-18T09:57:44.834" v="862" actId="2696"/>
          <pc:sldLayoutMkLst>
            <pc:docMk/>
            <pc:sldMasterMk cId="80297582" sldId="2147483741"/>
            <pc:sldLayoutMk cId="1699695812" sldId="2147483742"/>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3684060857" sldId="2147483743"/>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2092477284" sldId="2147483744"/>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3894415064" sldId="2147483745"/>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468215429" sldId="2147483746"/>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2751120248" sldId="2147483747"/>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1260057443" sldId="2147483748"/>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314438726" sldId="2147483749"/>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1707290634" sldId="2147483750"/>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2172553841" sldId="2147483751"/>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3031005696" sldId="2147483752"/>
          </pc:sldLayoutMkLst>
        </pc:sldLayoutChg>
        <pc:sldLayoutChg chg="del">
          <pc:chgData name="Lisa Ellis" userId="1e3b8b31-18a3-40b3-8e12-8230c5071370" providerId="ADAL" clId="{8271A7E3-0944-4BCC-867B-D9A761B1AC9A}" dt="2024-11-18T09:57:44.834" v="862" actId="2696"/>
          <pc:sldLayoutMkLst>
            <pc:docMk/>
            <pc:sldMasterMk cId="80297582" sldId="2147483741"/>
            <pc:sldLayoutMk cId="12527171" sldId="2147483753"/>
          </pc:sldLayoutMkLst>
        </pc:sldLayoutChg>
      </pc:sldMasterChg>
    </pc:docChg>
  </pc:docChgLst>
  <pc:docChgLst>
    <pc:chgData name="Lisa Ellis" userId="S::l.ellis@uwtsd.ac.uk::1e3b8b31-18a3-40b3-8e12-8230c5071370" providerId="AD" clId="Web-{83BEC92D-461F-CB4E-F8EA-6EA81517081B}"/>
    <pc:docChg chg="addSld delSld modSld">
      <pc:chgData name="Lisa Ellis" userId="S::l.ellis@uwtsd.ac.uk::1e3b8b31-18a3-40b3-8e12-8230c5071370" providerId="AD" clId="Web-{83BEC92D-461F-CB4E-F8EA-6EA81517081B}" dt="2024-11-18T10:40:28.695" v="380" actId="20577"/>
      <pc:docMkLst>
        <pc:docMk/>
      </pc:docMkLst>
      <pc:sldChg chg="modSp del">
        <pc:chgData name="Lisa Ellis" userId="S::l.ellis@uwtsd.ac.uk::1e3b8b31-18a3-40b3-8e12-8230c5071370" providerId="AD" clId="Web-{83BEC92D-461F-CB4E-F8EA-6EA81517081B}" dt="2024-11-18T10:32:35.369" v="145"/>
        <pc:sldMkLst>
          <pc:docMk/>
          <pc:sldMk cId="3092871503" sldId="348"/>
        </pc:sldMkLst>
      </pc:sldChg>
      <pc:sldChg chg="modSp">
        <pc:chgData name="Lisa Ellis" userId="S::l.ellis@uwtsd.ac.uk::1e3b8b31-18a3-40b3-8e12-8230c5071370" providerId="AD" clId="Web-{83BEC92D-461F-CB4E-F8EA-6EA81517081B}" dt="2024-11-18T10:40:28.695" v="380" actId="20577"/>
        <pc:sldMkLst>
          <pc:docMk/>
          <pc:sldMk cId="1718229439" sldId="391"/>
        </pc:sldMkLst>
      </pc:sldChg>
      <pc:sldChg chg="addSp modSp new">
        <pc:chgData name="Lisa Ellis" userId="S::l.ellis@uwtsd.ac.uk::1e3b8b31-18a3-40b3-8e12-8230c5071370" providerId="AD" clId="Web-{83BEC92D-461F-CB4E-F8EA-6EA81517081B}" dt="2024-11-18T10:38:20.578" v="341" actId="1076"/>
        <pc:sldMkLst>
          <pc:docMk/>
          <pc:sldMk cId="3655796849" sldId="645"/>
        </pc:sldMkLst>
      </pc:sldChg>
    </pc:docChg>
  </pc:docChgLst>
  <pc:docChgLst>
    <pc:chgData name="Lisa Ellis" userId="1e3b8b31-18a3-40b3-8e12-8230c5071370" providerId="ADAL" clId="{9B0EA846-D90A-42B8-838A-220CA8BDC6BB}"/>
    <pc:docChg chg="modSld">
      <pc:chgData name="Lisa Ellis" userId="1e3b8b31-18a3-40b3-8e12-8230c5071370" providerId="ADAL" clId="{9B0EA846-D90A-42B8-838A-220CA8BDC6BB}" dt="2025-03-25T09:51:46.878" v="0"/>
      <pc:docMkLst>
        <pc:docMk/>
      </pc:docMkLst>
      <pc:sldChg chg="modAnim">
        <pc:chgData name="Lisa Ellis" userId="1e3b8b31-18a3-40b3-8e12-8230c5071370" providerId="ADAL" clId="{9B0EA846-D90A-42B8-838A-220CA8BDC6BB}" dt="2025-03-25T09:51:46.878" v="0"/>
        <pc:sldMkLst>
          <pc:docMk/>
          <pc:sldMk cId="1718229439" sldId="391"/>
        </pc:sldMkLst>
      </pc:sldChg>
    </pc:docChg>
  </pc:docChgLst>
  <pc:docChgLst>
    <pc:chgData name="Lisa Ellis" userId="S::l.ellis@uwtsd.ac.uk::1e3b8b31-18a3-40b3-8e12-8230c5071370" providerId="AD" clId="Web-{C2B23B32-AAEF-FD92-CACC-1905074B6747}"/>
    <pc:docChg chg="sldOrd">
      <pc:chgData name="Lisa Ellis" userId="S::l.ellis@uwtsd.ac.uk::1e3b8b31-18a3-40b3-8e12-8230c5071370" providerId="AD" clId="Web-{C2B23B32-AAEF-FD92-CACC-1905074B6747}" dt="2024-11-18T12:57:26.255" v="2"/>
      <pc:docMkLst>
        <pc:docMk/>
      </pc:docMkLst>
      <pc:sldChg chg="ord">
        <pc:chgData name="Lisa Ellis" userId="S::l.ellis@uwtsd.ac.uk::1e3b8b31-18a3-40b3-8e12-8230c5071370" providerId="AD" clId="Web-{C2B23B32-AAEF-FD92-CACC-1905074B6747}" dt="2024-11-18T12:57:26.255" v="2"/>
        <pc:sldMkLst>
          <pc:docMk/>
          <pc:sldMk cId="1572444983" sldId="63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8C3CC-04CB-4FE6-978F-639CBF637C7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9E253-C088-4E83-8C2C-E83F92DF6F79}">
      <dgm:prSet custT="1"/>
      <dgm:spPr/>
      <dgm:t>
        <a:bodyPr/>
        <a:lstStyle/>
        <a:p>
          <a:pPr>
            <a:lnSpc>
              <a:spcPct val="100000"/>
            </a:lnSpc>
          </a:pPr>
          <a:r>
            <a:rPr lang="en-GB" sz="2000"/>
            <a:t>Storing the bibliographic information electronically, they help keep track of the sources you have used in your research.</a:t>
          </a:r>
          <a:endParaRPr lang="en-US" sz="2000"/>
        </a:p>
      </dgm:t>
    </dgm:pt>
    <dgm:pt modelId="{966592DB-9B4E-4D39-837E-F2E851730969}" type="parTrans" cxnId="{BE40023E-ED5F-47B8-A4AE-C7F4CFBA9D9E}">
      <dgm:prSet/>
      <dgm:spPr/>
      <dgm:t>
        <a:bodyPr/>
        <a:lstStyle/>
        <a:p>
          <a:endParaRPr lang="en-US"/>
        </a:p>
      </dgm:t>
    </dgm:pt>
    <dgm:pt modelId="{5AD1F974-F319-40B0-B2B4-98AB53A23241}" type="sibTrans" cxnId="{BE40023E-ED5F-47B8-A4AE-C7F4CFBA9D9E}">
      <dgm:prSet/>
      <dgm:spPr/>
      <dgm:t>
        <a:bodyPr/>
        <a:lstStyle/>
        <a:p>
          <a:pPr>
            <a:lnSpc>
              <a:spcPct val="100000"/>
            </a:lnSpc>
          </a:pPr>
          <a:endParaRPr lang="en-US"/>
        </a:p>
      </dgm:t>
    </dgm:pt>
    <dgm:pt modelId="{F8A6A980-AEFC-4299-9ADA-E13785C53879}">
      <dgm:prSet custT="1"/>
      <dgm:spPr/>
      <dgm:t>
        <a:bodyPr/>
        <a:lstStyle/>
        <a:p>
          <a:pPr>
            <a:lnSpc>
              <a:spcPct val="100000"/>
            </a:lnSpc>
          </a:pPr>
          <a:r>
            <a:rPr lang="en-GB" sz="2000"/>
            <a:t>They create a personal library of references which can be edited to correct errors, or to add in additional information. </a:t>
          </a:r>
          <a:endParaRPr lang="en-US" sz="2000"/>
        </a:p>
      </dgm:t>
    </dgm:pt>
    <dgm:pt modelId="{A0AAF750-0725-497B-A1D6-9B2DE6263F9E}" type="parTrans" cxnId="{C12E4540-C8D0-41C3-A328-CE85F482D6F8}">
      <dgm:prSet/>
      <dgm:spPr/>
      <dgm:t>
        <a:bodyPr/>
        <a:lstStyle/>
        <a:p>
          <a:endParaRPr lang="en-US"/>
        </a:p>
      </dgm:t>
    </dgm:pt>
    <dgm:pt modelId="{C58DCAA1-2C7B-47EF-9792-E12578D05313}" type="sibTrans" cxnId="{C12E4540-C8D0-41C3-A328-CE85F482D6F8}">
      <dgm:prSet/>
      <dgm:spPr/>
      <dgm:t>
        <a:bodyPr/>
        <a:lstStyle/>
        <a:p>
          <a:pPr>
            <a:lnSpc>
              <a:spcPct val="100000"/>
            </a:lnSpc>
          </a:pPr>
          <a:endParaRPr lang="en-US"/>
        </a:p>
      </dgm:t>
    </dgm:pt>
    <dgm:pt modelId="{B189DABF-3F71-4025-9F61-497EFBC3DBDE}">
      <dgm:prSet custT="1"/>
      <dgm:spPr/>
      <dgm:t>
        <a:bodyPr/>
        <a:lstStyle/>
        <a:p>
          <a:pPr>
            <a:lnSpc>
              <a:spcPct val="100000"/>
            </a:lnSpc>
          </a:pPr>
          <a:r>
            <a:rPr lang="en-GB" sz="2000"/>
            <a:t>You can use them to easily export citations you find in the online library and external websites. (Note, most are unable to export from an already created reference list in a PDF or Word document.)</a:t>
          </a:r>
          <a:endParaRPr lang="en-US" sz="2000"/>
        </a:p>
      </dgm:t>
    </dgm:pt>
    <dgm:pt modelId="{FD08FF97-3550-4C11-9373-B27D4D26EA81}" type="parTrans" cxnId="{214800CF-8512-4899-84C9-6654E5BDEFD9}">
      <dgm:prSet/>
      <dgm:spPr/>
      <dgm:t>
        <a:bodyPr/>
        <a:lstStyle/>
        <a:p>
          <a:endParaRPr lang="en-US"/>
        </a:p>
      </dgm:t>
    </dgm:pt>
    <dgm:pt modelId="{32A0565F-B3DB-49ED-A23E-80565D510BA6}" type="sibTrans" cxnId="{214800CF-8512-4899-84C9-6654E5BDEFD9}">
      <dgm:prSet/>
      <dgm:spPr/>
      <dgm:t>
        <a:bodyPr/>
        <a:lstStyle/>
        <a:p>
          <a:pPr>
            <a:lnSpc>
              <a:spcPct val="100000"/>
            </a:lnSpc>
          </a:pPr>
          <a:endParaRPr lang="en-US"/>
        </a:p>
      </dgm:t>
    </dgm:pt>
    <dgm:pt modelId="{28540AC6-E435-4422-B35A-E0402E912193}">
      <dgm:prSet custT="1"/>
      <dgm:spPr/>
      <dgm:t>
        <a:bodyPr/>
        <a:lstStyle/>
        <a:p>
          <a:pPr>
            <a:lnSpc>
              <a:spcPct val="100000"/>
            </a:lnSpc>
          </a:pPr>
          <a:r>
            <a:rPr lang="en-GB" sz="2000"/>
            <a:t>Most citation  managers offer a website integration tool to enable you to import bibliographic information from a website.</a:t>
          </a:r>
          <a:endParaRPr lang="en-US" sz="2000"/>
        </a:p>
      </dgm:t>
    </dgm:pt>
    <dgm:pt modelId="{3EFBA842-05D4-497B-A077-DD1B7B7B4264}" type="parTrans" cxnId="{2949008F-9D8D-4986-B7F1-DD4F5ABB7C1E}">
      <dgm:prSet/>
      <dgm:spPr/>
      <dgm:t>
        <a:bodyPr/>
        <a:lstStyle/>
        <a:p>
          <a:endParaRPr lang="en-US"/>
        </a:p>
      </dgm:t>
    </dgm:pt>
    <dgm:pt modelId="{45F3F2EC-866C-4103-BFA2-C487D59B19CB}" type="sibTrans" cxnId="{2949008F-9D8D-4986-B7F1-DD4F5ABB7C1E}">
      <dgm:prSet/>
      <dgm:spPr/>
      <dgm:t>
        <a:bodyPr/>
        <a:lstStyle/>
        <a:p>
          <a:endParaRPr lang="en-US"/>
        </a:p>
      </dgm:t>
    </dgm:pt>
    <dgm:pt modelId="{957183AC-2D76-470A-A9D5-73996745C229}" type="pres">
      <dgm:prSet presAssocID="{A308C3CC-04CB-4FE6-978F-639CBF637C7D}" presName="root" presStyleCnt="0">
        <dgm:presLayoutVars>
          <dgm:dir/>
          <dgm:resizeHandles val="exact"/>
        </dgm:presLayoutVars>
      </dgm:prSet>
      <dgm:spPr/>
    </dgm:pt>
    <dgm:pt modelId="{43336283-809B-4399-896C-70D7E288C89A}" type="pres">
      <dgm:prSet presAssocID="{A308C3CC-04CB-4FE6-978F-639CBF637C7D}" presName="container" presStyleCnt="0">
        <dgm:presLayoutVars>
          <dgm:dir/>
          <dgm:resizeHandles val="exact"/>
        </dgm:presLayoutVars>
      </dgm:prSet>
      <dgm:spPr/>
    </dgm:pt>
    <dgm:pt modelId="{9B71D609-3659-4816-BD72-8C4762542907}" type="pres">
      <dgm:prSet presAssocID="{9239E253-C088-4E83-8C2C-E83F92DF6F79}" presName="compNode" presStyleCnt="0"/>
      <dgm:spPr/>
    </dgm:pt>
    <dgm:pt modelId="{13D0F521-ACAF-4144-B630-61D75547CCEB}" type="pres">
      <dgm:prSet presAssocID="{9239E253-C088-4E83-8C2C-E83F92DF6F79}" presName="iconBgRect" presStyleLbl="bgShp" presStyleIdx="0" presStyleCnt="4"/>
      <dgm:spPr/>
    </dgm:pt>
    <dgm:pt modelId="{3483440D-E94F-414E-9E88-F7750B5F07B9}" type="pres">
      <dgm:prSet presAssocID="{9239E253-C088-4E83-8C2C-E83F92DF6F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79F3377-9FCB-4892-857F-EFDA421A683F}" type="pres">
      <dgm:prSet presAssocID="{9239E253-C088-4E83-8C2C-E83F92DF6F79}" presName="spaceRect" presStyleCnt="0"/>
      <dgm:spPr/>
    </dgm:pt>
    <dgm:pt modelId="{560C2F51-4952-49E8-AFD7-295219A2ECE0}" type="pres">
      <dgm:prSet presAssocID="{9239E253-C088-4E83-8C2C-E83F92DF6F79}" presName="textRect" presStyleLbl="revTx" presStyleIdx="0" presStyleCnt="4">
        <dgm:presLayoutVars>
          <dgm:chMax val="1"/>
          <dgm:chPref val="1"/>
        </dgm:presLayoutVars>
      </dgm:prSet>
      <dgm:spPr/>
    </dgm:pt>
    <dgm:pt modelId="{10F0AAF8-4CC4-4946-AF8E-21030CDCD6B2}" type="pres">
      <dgm:prSet presAssocID="{5AD1F974-F319-40B0-B2B4-98AB53A23241}" presName="sibTrans" presStyleLbl="sibTrans2D1" presStyleIdx="0" presStyleCnt="0"/>
      <dgm:spPr/>
    </dgm:pt>
    <dgm:pt modelId="{4D3CAD9C-C777-4992-A373-A0C2740540B0}" type="pres">
      <dgm:prSet presAssocID="{F8A6A980-AEFC-4299-9ADA-E13785C53879}" presName="compNode" presStyleCnt="0"/>
      <dgm:spPr/>
    </dgm:pt>
    <dgm:pt modelId="{38C73D52-A559-46E4-9028-CD49B336E3A0}" type="pres">
      <dgm:prSet presAssocID="{F8A6A980-AEFC-4299-9ADA-E13785C53879}" presName="iconBgRect" presStyleLbl="bgShp" presStyleIdx="1" presStyleCnt="4"/>
      <dgm:spPr/>
    </dgm:pt>
    <dgm:pt modelId="{9D52AF99-D0D9-4B75-899D-347CB2A9D55A}" type="pres">
      <dgm:prSet presAssocID="{F8A6A980-AEFC-4299-9ADA-E13785C538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4D00436-51DD-478F-9A7C-388F874B592B}" type="pres">
      <dgm:prSet presAssocID="{F8A6A980-AEFC-4299-9ADA-E13785C53879}" presName="spaceRect" presStyleCnt="0"/>
      <dgm:spPr/>
    </dgm:pt>
    <dgm:pt modelId="{97A31910-92F6-4A9B-948E-E6A7B9B7C749}" type="pres">
      <dgm:prSet presAssocID="{F8A6A980-AEFC-4299-9ADA-E13785C53879}" presName="textRect" presStyleLbl="revTx" presStyleIdx="1" presStyleCnt="4">
        <dgm:presLayoutVars>
          <dgm:chMax val="1"/>
          <dgm:chPref val="1"/>
        </dgm:presLayoutVars>
      </dgm:prSet>
      <dgm:spPr/>
    </dgm:pt>
    <dgm:pt modelId="{5E420A9C-FEFA-473E-84DE-8A7D8291387D}" type="pres">
      <dgm:prSet presAssocID="{C58DCAA1-2C7B-47EF-9792-E12578D05313}" presName="sibTrans" presStyleLbl="sibTrans2D1" presStyleIdx="0" presStyleCnt="0"/>
      <dgm:spPr/>
    </dgm:pt>
    <dgm:pt modelId="{B8163046-4F82-4636-99DE-D3FC4E443CCC}" type="pres">
      <dgm:prSet presAssocID="{B189DABF-3F71-4025-9F61-497EFBC3DBDE}" presName="compNode" presStyleCnt="0"/>
      <dgm:spPr/>
    </dgm:pt>
    <dgm:pt modelId="{57EB14DA-D4C9-45A5-B12E-963CE3C517B7}" type="pres">
      <dgm:prSet presAssocID="{B189DABF-3F71-4025-9F61-497EFBC3DBDE}" presName="iconBgRect" presStyleLbl="bgShp" presStyleIdx="2" presStyleCnt="4"/>
      <dgm:spPr/>
    </dgm:pt>
    <dgm:pt modelId="{CF94200D-729A-40A3-885E-95CF8471443F}" type="pres">
      <dgm:prSet presAssocID="{B189DABF-3F71-4025-9F61-497EFBC3DB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31D55330-6F0A-4721-999B-7A0BE66CBE1C}" type="pres">
      <dgm:prSet presAssocID="{B189DABF-3F71-4025-9F61-497EFBC3DBDE}" presName="spaceRect" presStyleCnt="0"/>
      <dgm:spPr/>
    </dgm:pt>
    <dgm:pt modelId="{61051EFF-7EF3-4E1E-A5FD-BD899489E755}" type="pres">
      <dgm:prSet presAssocID="{B189DABF-3F71-4025-9F61-497EFBC3DBDE}" presName="textRect" presStyleLbl="revTx" presStyleIdx="2" presStyleCnt="4">
        <dgm:presLayoutVars>
          <dgm:chMax val="1"/>
          <dgm:chPref val="1"/>
        </dgm:presLayoutVars>
      </dgm:prSet>
      <dgm:spPr/>
    </dgm:pt>
    <dgm:pt modelId="{D70948B7-5F89-4A43-8E76-10C33073FDEB}" type="pres">
      <dgm:prSet presAssocID="{32A0565F-B3DB-49ED-A23E-80565D510BA6}" presName="sibTrans" presStyleLbl="sibTrans2D1" presStyleIdx="0" presStyleCnt="0"/>
      <dgm:spPr/>
    </dgm:pt>
    <dgm:pt modelId="{A18ED148-F8FE-42DF-A4B2-B295CDEA9314}" type="pres">
      <dgm:prSet presAssocID="{28540AC6-E435-4422-B35A-E0402E912193}" presName="compNode" presStyleCnt="0"/>
      <dgm:spPr/>
    </dgm:pt>
    <dgm:pt modelId="{3D8CADF2-1C9A-42C4-8B5E-EEF754AC2EE2}" type="pres">
      <dgm:prSet presAssocID="{28540AC6-E435-4422-B35A-E0402E912193}" presName="iconBgRect" presStyleLbl="bgShp" presStyleIdx="3" presStyleCnt="4"/>
      <dgm:spPr/>
    </dgm:pt>
    <dgm:pt modelId="{534B6AED-8F87-4CA2-8A57-C0E5120E1A26}" type="pres">
      <dgm:prSet presAssocID="{28540AC6-E435-4422-B35A-E0402E9121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4BD2663-592B-4A74-BDF1-2B4609B4F750}" type="pres">
      <dgm:prSet presAssocID="{28540AC6-E435-4422-B35A-E0402E912193}" presName="spaceRect" presStyleCnt="0"/>
      <dgm:spPr/>
    </dgm:pt>
    <dgm:pt modelId="{4827128E-82A3-4F46-A968-1015712C7F4F}" type="pres">
      <dgm:prSet presAssocID="{28540AC6-E435-4422-B35A-E0402E912193}" presName="textRect" presStyleLbl="revTx" presStyleIdx="3" presStyleCnt="4">
        <dgm:presLayoutVars>
          <dgm:chMax val="1"/>
          <dgm:chPref val="1"/>
        </dgm:presLayoutVars>
      </dgm:prSet>
      <dgm:spPr/>
    </dgm:pt>
  </dgm:ptLst>
  <dgm:cxnLst>
    <dgm:cxn modelId="{6086050F-C924-441E-BB35-5B2631E32E0D}" type="presOf" srcId="{C58DCAA1-2C7B-47EF-9792-E12578D05313}" destId="{5E420A9C-FEFA-473E-84DE-8A7D8291387D}" srcOrd="0" destOrd="0" presId="urn:microsoft.com/office/officeart/2018/2/layout/IconCircleList"/>
    <dgm:cxn modelId="{8345652E-5445-4A8F-A2C2-D586C8957703}" type="presOf" srcId="{A308C3CC-04CB-4FE6-978F-639CBF637C7D}" destId="{957183AC-2D76-470A-A9D5-73996745C229}" srcOrd="0" destOrd="0" presId="urn:microsoft.com/office/officeart/2018/2/layout/IconCircleList"/>
    <dgm:cxn modelId="{BE40023E-ED5F-47B8-A4AE-C7F4CFBA9D9E}" srcId="{A308C3CC-04CB-4FE6-978F-639CBF637C7D}" destId="{9239E253-C088-4E83-8C2C-E83F92DF6F79}" srcOrd="0" destOrd="0" parTransId="{966592DB-9B4E-4D39-837E-F2E851730969}" sibTransId="{5AD1F974-F319-40B0-B2B4-98AB53A23241}"/>
    <dgm:cxn modelId="{C12E4540-C8D0-41C3-A328-CE85F482D6F8}" srcId="{A308C3CC-04CB-4FE6-978F-639CBF637C7D}" destId="{F8A6A980-AEFC-4299-9ADA-E13785C53879}" srcOrd="1" destOrd="0" parTransId="{A0AAF750-0725-497B-A1D6-9B2DE6263F9E}" sibTransId="{C58DCAA1-2C7B-47EF-9792-E12578D05313}"/>
    <dgm:cxn modelId="{CE9DB54C-0876-4DB8-8596-6A4F6263D5B1}" type="presOf" srcId="{28540AC6-E435-4422-B35A-E0402E912193}" destId="{4827128E-82A3-4F46-A968-1015712C7F4F}" srcOrd="0" destOrd="0" presId="urn:microsoft.com/office/officeart/2018/2/layout/IconCircleList"/>
    <dgm:cxn modelId="{71747070-AE46-4274-ABAD-A65D9BA83260}" type="presOf" srcId="{9239E253-C088-4E83-8C2C-E83F92DF6F79}" destId="{560C2F51-4952-49E8-AFD7-295219A2ECE0}" srcOrd="0" destOrd="0" presId="urn:microsoft.com/office/officeart/2018/2/layout/IconCircleList"/>
    <dgm:cxn modelId="{915A558E-B4AD-4F34-B1C4-1A3B84FF5A45}" type="presOf" srcId="{5AD1F974-F319-40B0-B2B4-98AB53A23241}" destId="{10F0AAF8-4CC4-4946-AF8E-21030CDCD6B2}" srcOrd="0" destOrd="0" presId="urn:microsoft.com/office/officeart/2018/2/layout/IconCircleList"/>
    <dgm:cxn modelId="{2949008F-9D8D-4986-B7F1-DD4F5ABB7C1E}" srcId="{A308C3CC-04CB-4FE6-978F-639CBF637C7D}" destId="{28540AC6-E435-4422-B35A-E0402E912193}" srcOrd="3" destOrd="0" parTransId="{3EFBA842-05D4-497B-A077-DD1B7B7B4264}" sibTransId="{45F3F2EC-866C-4103-BFA2-C487D59B19CB}"/>
    <dgm:cxn modelId="{72C05AB1-C339-47A1-9EF7-C96764322599}" type="presOf" srcId="{F8A6A980-AEFC-4299-9ADA-E13785C53879}" destId="{97A31910-92F6-4A9B-948E-E6A7B9B7C749}" srcOrd="0" destOrd="0" presId="urn:microsoft.com/office/officeart/2018/2/layout/IconCircleList"/>
    <dgm:cxn modelId="{9D0968BD-B03E-4BC1-A336-342A59C20047}" type="presOf" srcId="{B189DABF-3F71-4025-9F61-497EFBC3DBDE}" destId="{61051EFF-7EF3-4E1E-A5FD-BD899489E755}" srcOrd="0" destOrd="0" presId="urn:microsoft.com/office/officeart/2018/2/layout/IconCircleList"/>
    <dgm:cxn modelId="{214800CF-8512-4899-84C9-6654E5BDEFD9}" srcId="{A308C3CC-04CB-4FE6-978F-639CBF637C7D}" destId="{B189DABF-3F71-4025-9F61-497EFBC3DBDE}" srcOrd="2" destOrd="0" parTransId="{FD08FF97-3550-4C11-9373-B27D4D26EA81}" sibTransId="{32A0565F-B3DB-49ED-A23E-80565D510BA6}"/>
    <dgm:cxn modelId="{9DC502E7-CB25-423B-9520-ADABC9003116}" type="presOf" srcId="{32A0565F-B3DB-49ED-A23E-80565D510BA6}" destId="{D70948B7-5F89-4A43-8E76-10C33073FDEB}" srcOrd="0" destOrd="0" presId="urn:microsoft.com/office/officeart/2018/2/layout/IconCircleList"/>
    <dgm:cxn modelId="{5F9D008E-7472-4A00-86E5-9C632D517860}" type="presParOf" srcId="{957183AC-2D76-470A-A9D5-73996745C229}" destId="{43336283-809B-4399-896C-70D7E288C89A}" srcOrd="0" destOrd="0" presId="urn:microsoft.com/office/officeart/2018/2/layout/IconCircleList"/>
    <dgm:cxn modelId="{F66251AF-4B38-4438-B977-5B9F558CD6F6}" type="presParOf" srcId="{43336283-809B-4399-896C-70D7E288C89A}" destId="{9B71D609-3659-4816-BD72-8C4762542907}" srcOrd="0" destOrd="0" presId="urn:microsoft.com/office/officeart/2018/2/layout/IconCircleList"/>
    <dgm:cxn modelId="{C6FFED5D-E96C-4376-9E05-9E9E553FAC2C}" type="presParOf" srcId="{9B71D609-3659-4816-BD72-8C4762542907}" destId="{13D0F521-ACAF-4144-B630-61D75547CCEB}" srcOrd="0" destOrd="0" presId="urn:microsoft.com/office/officeart/2018/2/layout/IconCircleList"/>
    <dgm:cxn modelId="{0E856B5D-2CA4-4C4B-8CFA-1FE2B46E212C}" type="presParOf" srcId="{9B71D609-3659-4816-BD72-8C4762542907}" destId="{3483440D-E94F-414E-9E88-F7750B5F07B9}" srcOrd="1" destOrd="0" presId="urn:microsoft.com/office/officeart/2018/2/layout/IconCircleList"/>
    <dgm:cxn modelId="{A98C9D95-5856-4FD1-AFCF-AFFCF3A3D20F}" type="presParOf" srcId="{9B71D609-3659-4816-BD72-8C4762542907}" destId="{379F3377-9FCB-4892-857F-EFDA421A683F}" srcOrd="2" destOrd="0" presId="urn:microsoft.com/office/officeart/2018/2/layout/IconCircleList"/>
    <dgm:cxn modelId="{8C60DC86-1A60-4500-91CF-DB704F6FCF86}" type="presParOf" srcId="{9B71D609-3659-4816-BD72-8C4762542907}" destId="{560C2F51-4952-49E8-AFD7-295219A2ECE0}" srcOrd="3" destOrd="0" presId="urn:microsoft.com/office/officeart/2018/2/layout/IconCircleList"/>
    <dgm:cxn modelId="{5BA6892E-0292-40A7-80C6-43F2426DDFA0}" type="presParOf" srcId="{43336283-809B-4399-896C-70D7E288C89A}" destId="{10F0AAF8-4CC4-4946-AF8E-21030CDCD6B2}" srcOrd="1" destOrd="0" presId="urn:microsoft.com/office/officeart/2018/2/layout/IconCircleList"/>
    <dgm:cxn modelId="{5486C835-1957-4888-BAED-53BE8294C8B5}" type="presParOf" srcId="{43336283-809B-4399-896C-70D7E288C89A}" destId="{4D3CAD9C-C777-4992-A373-A0C2740540B0}" srcOrd="2" destOrd="0" presId="urn:microsoft.com/office/officeart/2018/2/layout/IconCircleList"/>
    <dgm:cxn modelId="{202373A3-B30D-49B5-9A9F-AB1F6B611C6D}" type="presParOf" srcId="{4D3CAD9C-C777-4992-A373-A0C2740540B0}" destId="{38C73D52-A559-46E4-9028-CD49B336E3A0}" srcOrd="0" destOrd="0" presId="urn:microsoft.com/office/officeart/2018/2/layout/IconCircleList"/>
    <dgm:cxn modelId="{4F8415EC-3F04-41F1-83B1-2E719658409C}" type="presParOf" srcId="{4D3CAD9C-C777-4992-A373-A0C2740540B0}" destId="{9D52AF99-D0D9-4B75-899D-347CB2A9D55A}" srcOrd="1" destOrd="0" presId="urn:microsoft.com/office/officeart/2018/2/layout/IconCircleList"/>
    <dgm:cxn modelId="{66CCCF18-DDE1-4953-80B7-EF46D2809F1B}" type="presParOf" srcId="{4D3CAD9C-C777-4992-A373-A0C2740540B0}" destId="{54D00436-51DD-478F-9A7C-388F874B592B}" srcOrd="2" destOrd="0" presId="urn:microsoft.com/office/officeart/2018/2/layout/IconCircleList"/>
    <dgm:cxn modelId="{A0F215BF-2B2F-407A-B243-F5A425F7E162}" type="presParOf" srcId="{4D3CAD9C-C777-4992-A373-A0C2740540B0}" destId="{97A31910-92F6-4A9B-948E-E6A7B9B7C749}" srcOrd="3" destOrd="0" presId="urn:microsoft.com/office/officeart/2018/2/layout/IconCircleList"/>
    <dgm:cxn modelId="{4C0217EF-5DE5-4CD8-90C9-78F396F37B32}" type="presParOf" srcId="{43336283-809B-4399-896C-70D7E288C89A}" destId="{5E420A9C-FEFA-473E-84DE-8A7D8291387D}" srcOrd="3" destOrd="0" presId="urn:microsoft.com/office/officeart/2018/2/layout/IconCircleList"/>
    <dgm:cxn modelId="{C526D75A-9E0B-4275-A351-676C7B9098B2}" type="presParOf" srcId="{43336283-809B-4399-896C-70D7E288C89A}" destId="{B8163046-4F82-4636-99DE-D3FC4E443CCC}" srcOrd="4" destOrd="0" presId="urn:microsoft.com/office/officeart/2018/2/layout/IconCircleList"/>
    <dgm:cxn modelId="{28355771-77E2-4CA0-834D-42F6A99557DF}" type="presParOf" srcId="{B8163046-4F82-4636-99DE-D3FC4E443CCC}" destId="{57EB14DA-D4C9-45A5-B12E-963CE3C517B7}" srcOrd="0" destOrd="0" presId="urn:microsoft.com/office/officeart/2018/2/layout/IconCircleList"/>
    <dgm:cxn modelId="{E119464F-FAE4-4AD8-8798-325DEA5BD4B4}" type="presParOf" srcId="{B8163046-4F82-4636-99DE-D3FC4E443CCC}" destId="{CF94200D-729A-40A3-885E-95CF8471443F}" srcOrd="1" destOrd="0" presId="urn:microsoft.com/office/officeart/2018/2/layout/IconCircleList"/>
    <dgm:cxn modelId="{54FDEB62-F901-484A-96FA-86E817F87A78}" type="presParOf" srcId="{B8163046-4F82-4636-99DE-D3FC4E443CCC}" destId="{31D55330-6F0A-4721-999B-7A0BE66CBE1C}" srcOrd="2" destOrd="0" presId="urn:microsoft.com/office/officeart/2018/2/layout/IconCircleList"/>
    <dgm:cxn modelId="{464309BE-77FA-46A4-977C-33F499FA0CF0}" type="presParOf" srcId="{B8163046-4F82-4636-99DE-D3FC4E443CCC}" destId="{61051EFF-7EF3-4E1E-A5FD-BD899489E755}" srcOrd="3" destOrd="0" presId="urn:microsoft.com/office/officeart/2018/2/layout/IconCircleList"/>
    <dgm:cxn modelId="{C3C6033B-F011-45B1-8D25-D56777AE01A1}" type="presParOf" srcId="{43336283-809B-4399-896C-70D7E288C89A}" destId="{D70948B7-5F89-4A43-8E76-10C33073FDEB}" srcOrd="5" destOrd="0" presId="urn:microsoft.com/office/officeart/2018/2/layout/IconCircleList"/>
    <dgm:cxn modelId="{CC1A86CF-DD3D-4BAA-A242-30CBD3A731D0}" type="presParOf" srcId="{43336283-809B-4399-896C-70D7E288C89A}" destId="{A18ED148-F8FE-42DF-A4B2-B295CDEA9314}" srcOrd="6" destOrd="0" presId="urn:microsoft.com/office/officeart/2018/2/layout/IconCircleList"/>
    <dgm:cxn modelId="{65F424D2-60B7-47F0-BED7-BAF2BB8A56FD}" type="presParOf" srcId="{A18ED148-F8FE-42DF-A4B2-B295CDEA9314}" destId="{3D8CADF2-1C9A-42C4-8B5E-EEF754AC2EE2}" srcOrd="0" destOrd="0" presId="urn:microsoft.com/office/officeart/2018/2/layout/IconCircleList"/>
    <dgm:cxn modelId="{281D6ED2-266D-48FB-9B42-459EAF874D80}" type="presParOf" srcId="{A18ED148-F8FE-42DF-A4B2-B295CDEA9314}" destId="{534B6AED-8F87-4CA2-8A57-C0E5120E1A26}" srcOrd="1" destOrd="0" presId="urn:microsoft.com/office/officeart/2018/2/layout/IconCircleList"/>
    <dgm:cxn modelId="{A270CB2E-3978-490B-A164-C09443D76897}" type="presParOf" srcId="{A18ED148-F8FE-42DF-A4B2-B295CDEA9314}" destId="{44BD2663-592B-4A74-BDF1-2B4609B4F750}" srcOrd="2" destOrd="0" presId="urn:microsoft.com/office/officeart/2018/2/layout/IconCircleList"/>
    <dgm:cxn modelId="{FD482C78-D1A7-43ED-83BC-010FD9914347}" type="presParOf" srcId="{A18ED148-F8FE-42DF-A4B2-B295CDEA9314}" destId="{4827128E-82A3-4F46-A968-1015712C7F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03C591-1DB0-4B50-85C5-454AF26BA6C2}"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FF34EC41-016A-424A-9BB3-11A2B8B14BD3}">
      <dgm:prSet/>
      <dgm:spPr/>
      <dgm:t>
        <a:bodyPr/>
        <a:lstStyle/>
        <a:p>
          <a:pPr>
            <a:lnSpc>
              <a:spcPct val="100000"/>
            </a:lnSpc>
          </a:pPr>
          <a:r>
            <a:rPr lang="en-GB"/>
            <a:t>Using a citation manager is a very personal choice. Only you can decide if it is right for you and which one to use for your task. You will have to invest some time to familiarise yourself with the tool to avoid problems later. </a:t>
          </a:r>
          <a:endParaRPr lang="en-US"/>
        </a:p>
      </dgm:t>
    </dgm:pt>
    <dgm:pt modelId="{AF84235D-6E3D-4459-8C37-78B31D82274F}" type="parTrans" cxnId="{A0CEE1E7-B8F8-4A67-8F6B-F239DA559399}">
      <dgm:prSet/>
      <dgm:spPr/>
      <dgm:t>
        <a:bodyPr/>
        <a:lstStyle/>
        <a:p>
          <a:endParaRPr lang="en-US"/>
        </a:p>
      </dgm:t>
    </dgm:pt>
    <dgm:pt modelId="{B35BE563-170D-4EB8-B399-DA91B578CE92}" type="sibTrans" cxnId="{A0CEE1E7-B8F8-4A67-8F6B-F239DA559399}">
      <dgm:prSet/>
      <dgm:spPr/>
      <dgm:t>
        <a:bodyPr/>
        <a:lstStyle/>
        <a:p>
          <a:endParaRPr lang="en-US"/>
        </a:p>
      </dgm:t>
    </dgm:pt>
    <dgm:pt modelId="{94070D50-7818-4BFE-A0D6-E5A907376251}">
      <dgm:prSet/>
      <dgm:spPr/>
      <dgm:t>
        <a:bodyPr/>
        <a:lstStyle/>
        <a:p>
          <a:pPr>
            <a:lnSpc>
              <a:spcPct val="100000"/>
            </a:lnSpc>
          </a:pPr>
          <a:r>
            <a:rPr lang="en-GB"/>
            <a:t>They cannot tell you where to insert citations into your document or remind you if you have missed one. </a:t>
          </a:r>
          <a:endParaRPr lang="en-US"/>
        </a:p>
      </dgm:t>
    </dgm:pt>
    <dgm:pt modelId="{159D5199-AF8D-4A32-92A7-AFC8F5C5FEA8}" type="parTrans" cxnId="{ACCF5ABF-011C-46A1-9157-12EF90213F3C}">
      <dgm:prSet/>
      <dgm:spPr/>
      <dgm:t>
        <a:bodyPr/>
        <a:lstStyle/>
        <a:p>
          <a:endParaRPr lang="en-US"/>
        </a:p>
      </dgm:t>
    </dgm:pt>
    <dgm:pt modelId="{DF2EC35B-3370-48E7-911A-F70B26C7A527}" type="sibTrans" cxnId="{ACCF5ABF-011C-46A1-9157-12EF90213F3C}">
      <dgm:prSet/>
      <dgm:spPr/>
      <dgm:t>
        <a:bodyPr/>
        <a:lstStyle/>
        <a:p>
          <a:endParaRPr lang="en-US"/>
        </a:p>
      </dgm:t>
    </dgm:pt>
    <dgm:pt modelId="{6A7EE497-7A8B-4B01-B0EE-82F7BBB9210C}">
      <dgm:prSet/>
      <dgm:spPr/>
      <dgm:t>
        <a:bodyPr/>
        <a:lstStyle/>
        <a:p>
          <a:pPr>
            <a:lnSpc>
              <a:spcPct val="100000"/>
            </a:lnSpc>
          </a:pPr>
          <a:r>
            <a:rPr lang="en-GB"/>
            <a:t>Just like any automated tool, errors do occur. You will still need an understanding of referencing and what information is required to be able to identify and amend imported errors and incomplete citations.</a:t>
          </a:r>
          <a:endParaRPr lang="en-US"/>
        </a:p>
      </dgm:t>
    </dgm:pt>
    <dgm:pt modelId="{38E7B771-CDB2-409D-B982-B18502FD2420}" type="parTrans" cxnId="{D4D0C8A2-F890-4885-B413-5167D5FE89CA}">
      <dgm:prSet/>
      <dgm:spPr/>
      <dgm:t>
        <a:bodyPr/>
        <a:lstStyle/>
        <a:p>
          <a:endParaRPr lang="en-US"/>
        </a:p>
      </dgm:t>
    </dgm:pt>
    <dgm:pt modelId="{A7537450-2B5A-4566-A645-BAA8B85571FE}" type="sibTrans" cxnId="{D4D0C8A2-F890-4885-B413-5167D5FE89CA}">
      <dgm:prSet/>
      <dgm:spPr/>
      <dgm:t>
        <a:bodyPr/>
        <a:lstStyle/>
        <a:p>
          <a:endParaRPr lang="en-US"/>
        </a:p>
      </dgm:t>
    </dgm:pt>
    <dgm:pt modelId="{F3BF573A-6D36-467F-AD58-F45794199E4B}" type="pres">
      <dgm:prSet presAssocID="{CE03C591-1DB0-4B50-85C5-454AF26BA6C2}" presName="root" presStyleCnt="0">
        <dgm:presLayoutVars>
          <dgm:dir/>
          <dgm:resizeHandles val="exact"/>
        </dgm:presLayoutVars>
      </dgm:prSet>
      <dgm:spPr/>
    </dgm:pt>
    <dgm:pt modelId="{57B3AA14-6FF7-4D37-B9A4-2FCBFA1D7C6A}" type="pres">
      <dgm:prSet presAssocID="{FF34EC41-016A-424A-9BB3-11A2B8B14BD3}" presName="compNode" presStyleCnt="0"/>
      <dgm:spPr/>
    </dgm:pt>
    <dgm:pt modelId="{1A1528ED-CED0-4D41-95D7-CA4EBB749A65}" type="pres">
      <dgm:prSet presAssocID="{FF34EC41-016A-424A-9BB3-11A2B8B14BD3}" presName="bgRect" presStyleLbl="bgShp" presStyleIdx="0" presStyleCnt="3"/>
      <dgm:spPr/>
    </dgm:pt>
    <dgm:pt modelId="{9DDF326F-EEB2-4BBE-80F3-3C3B16C6D0DB}" type="pres">
      <dgm:prSet presAssocID="{FF34EC41-016A-424A-9BB3-11A2B8B14B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F2AF5D0-AAE2-4FA7-87DC-D23413F70A1A}" type="pres">
      <dgm:prSet presAssocID="{FF34EC41-016A-424A-9BB3-11A2B8B14BD3}" presName="spaceRect" presStyleCnt="0"/>
      <dgm:spPr/>
    </dgm:pt>
    <dgm:pt modelId="{A4A2B59D-5E40-4B46-8817-C169AA7B5677}" type="pres">
      <dgm:prSet presAssocID="{FF34EC41-016A-424A-9BB3-11A2B8B14BD3}" presName="parTx" presStyleLbl="revTx" presStyleIdx="0" presStyleCnt="3">
        <dgm:presLayoutVars>
          <dgm:chMax val="0"/>
          <dgm:chPref val="0"/>
        </dgm:presLayoutVars>
      </dgm:prSet>
      <dgm:spPr/>
    </dgm:pt>
    <dgm:pt modelId="{79809CA2-78B4-4852-A5D6-8E65756383F9}" type="pres">
      <dgm:prSet presAssocID="{B35BE563-170D-4EB8-B399-DA91B578CE92}" presName="sibTrans" presStyleCnt="0"/>
      <dgm:spPr/>
    </dgm:pt>
    <dgm:pt modelId="{6AC93F92-1B95-4879-8E3F-37F71ABA2DA6}" type="pres">
      <dgm:prSet presAssocID="{94070D50-7818-4BFE-A0D6-E5A907376251}" presName="compNode" presStyleCnt="0"/>
      <dgm:spPr/>
    </dgm:pt>
    <dgm:pt modelId="{FB2115BF-5B53-457A-9646-C1691C5CD360}" type="pres">
      <dgm:prSet presAssocID="{94070D50-7818-4BFE-A0D6-E5A907376251}" presName="bgRect" presStyleLbl="bgShp" presStyleIdx="1" presStyleCnt="3"/>
      <dgm:spPr/>
    </dgm:pt>
    <dgm:pt modelId="{5712198D-63A4-401E-9E5A-DD6C9CA12930}" type="pres">
      <dgm:prSet presAssocID="{94070D50-7818-4BFE-A0D6-E5A907376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E29826F7-E9BE-458B-A559-5D76D2592D5B}" type="pres">
      <dgm:prSet presAssocID="{94070D50-7818-4BFE-A0D6-E5A907376251}" presName="spaceRect" presStyleCnt="0"/>
      <dgm:spPr/>
    </dgm:pt>
    <dgm:pt modelId="{BDBDF775-3CB3-4173-8CEB-C10E3D4FED18}" type="pres">
      <dgm:prSet presAssocID="{94070D50-7818-4BFE-A0D6-E5A907376251}" presName="parTx" presStyleLbl="revTx" presStyleIdx="1" presStyleCnt="3">
        <dgm:presLayoutVars>
          <dgm:chMax val="0"/>
          <dgm:chPref val="0"/>
        </dgm:presLayoutVars>
      </dgm:prSet>
      <dgm:spPr/>
    </dgm:pt>
    <dgm:pt modelId="{DCEB0E09-22E8-4A59-BED0-44C2D2D4EAAA}" type="pres">
      <dgm:prSet presAssocID="{DF2EC35B-3370-48E7-911A-F70B26C7A527}" presName="sibTrans" presStyleCnt="0"/>
      <dgm:spPr/>
    </dgm:pt>
    <dgm:pt modelId="{AC765F17-A0E3-42EC-AE2E-1AA246494063}" type="pres">
      <dgm:prSet presAssocID="{6A7EE497-7A8B-4B01-B0EE-82F7BBB9210C}" presName="compNode" presStyleCnt="0"/>
      <dgm:spPr/>
    </dgm:pt>
    <dgm:pt modelId="{8397E2FC-D33E-43CA-8001-D33C69E7922B}" type="pres">
      <dgm:prSet presAssocID="{6A7EE497-7A8B-4B01-B0EE-82F7BBB9210C}" presName="bgRect" presStyleLbl="bgShp" presStyleIdx="2" presStyleCnt="3"/>
      <dgm:spPr/>
    </dgm:pt>
    <dgm:pt modelId="{B2B15296-8E7C-42DD-97FA-6A58B3BA1E6C}" type="pres">
      <dgm:prSet presAssocID="{6A7EE497-7A8B-4B01-B0EE-82F7BBB921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246C339A-66E0-4835-8DFA-11C15FBE2EB3}" type="pres">
      <dgm:prSet presAssocID="{6A7EE497-7A8B-4B01-B0EE-82F7BBB9210C}" presName="spaceRect" presStyleCnt="0"/>
      <dgm:spPr/>
    </dgm:pt>
    <dgm:pt modelId="{EB19A0A1-831A-4F05-B37C-DF3EB3F20067}" type="pres">
      <dgm:prSet presAssocID="{6A7EE497-7A8B-4B01-B0EE-82F7BBB9210C}" presName="parTx" presStyleLbl="revTx" presStyleIdx="2" presStyleCnt="3">
        <dgm:presLayoutVars>
          <dgm:chMax val="0"/>
          <dgm:chPref val="0"/>
        </dgm:presLayoutVars>
      </dgm:prSet>
      <dgm:spPr/>
    </dgm:pt>
  </dgm:ptLst>
  <dgm:cxnLst>
    <dgm:cxn modelId="{77CF6B22-206F-4D2B-9DD1-8060A02026BE}" type="presOf" srcId="{6A7EE497-7A8B-4B01-B0EE-82F7BBB9210C}" destId="{EB19A0A1-831A-4F05-B37C-DF3EB3F20067}" srcOrd="0" destOrd="0" presId="urn:microsoft.com/office/officeart/2018/2/layout/IconVerticalSolidList"/>
    <dgm:cxn modelId="{A976C957-4AC6-4FAA-9C9E-A20DFE2D32EA}" type="presOf" srcId="{FF34EC41-016A-424A-9BB3-11A2B8B14BD3}" destId="{A4A2B59D-5E40-4B46-8817-C169AA7B5677}" srcOrd="0" destOrd="0" presId="urn:microsoft.com/office/officeart/2018/2/layout/IconVerticalSolidList"/>
    <dgm:cxn modelId="{14A39F84-A005-4729-A90F-A4F0BEC23684}" type="presOf" srcId="{94070D50-7818-4BFE-A0D6-E5A907376251}" destId="{BDBDF775-3CB3-4173-8CEB-C10E3D4FED18}" srcOrd="0" destOrd="0" presId="urn:microsoft.com/office/officeart/2018/2/layout/IconVerticalSolidList"/>
    <dgm:cxn modelId="{D4D0C8A2-F890-4885-B413-5167D5FE89CA}" srcId="{CE03C591-1DB0-4B50-85C5-454AF26BA6C2}" destId="{6A7EE497-7A8B-4B01-B0EE-82F7BBB9210C}" srcOrd="2" destOrd="0" parTransId="{38E7B771-CDB2-409D-B982-B18502FD2420}" sibTransId="{A7537450-2B5A-4566-A645-BAA8B85571FE}"/>
    <dgm:cxn modelId="{7F8C4FAD-31AC-452D-A4D6-8A04D6D5FCAD}" type="presOf" srcId="{CE03C591-1DB0-4B50-85C5-454AF26BA6C2}" destId="{F3BF573A-6D36-467F-AD58-F45794199E4B}" srcOrd="0" destOrd="0" presId="urn:microsoft.com/office/officeart/2018/2/layout/IconVerticalSolidList"/>
    <dgm:cxn modelId="{ACCF5ABF-011C-46A1-9157-12EF90213F3C}" srcId="{CE03C591-1DB0-4B50-85C5-454AF26BA6C2}" destId="{94070D50-7818-4BFE-A0D6-E5A907376251}" srcOrd="1" destOrd="0" parTransId="{159D5199-AF8D-4A32-92A7-AFC8F5C5FEA8}" sibTransId="{DF2EC35B-3370-48E7-911A-F70B26C7A527}"/>
    <dgm:cxn modelId="{A0CEE1E7-B8F8-4A67-8F6B-F239DA559399}" srcId="{CE03C591-1DB0-4B50-85C5-454AF26BA6C2}" destId="{FF34EC41-016A-424A-9BB3-11A2B8B14BD3}" srcOrd="0" destOrd="0" parTransId="{AF84235D-6E3D-4459-8C37-78B31D82274F}" sibTransId="{B35BE563-170D-4EB8-B399-DA91B578CE92}"/>
    <dgm:cxn modelId="{4C49118B-9F50-4E64-AF7E-DE19D7AA501B}" type="presParOf" srcId="{F3BF573A-6D36-467F-AD58-F45794199E4B}" destId="{57B3AA14-6FF7-4D37-B9A4-2FCBFA1D7C6A}" srcOrd="0" destOrd="0" presId="urn:microsoft.com/office/officeart/2018/2/layout/IconVerticalSolidList"/>
    <dgm:cxn modelId="{991D280F-3C9C-4A32-87A2-611EF739077A}" type="presParOf" srcId="{57B3AA14-6FF7-4D37-B9A4-2FCBFA1D7C6A}" destId="{1A1528ED-CED0-4D41-95D7-CA4EBB749A65}" srcOrd="0" destOrd="0" presId="urn:microsoft.com/office/officeart/2018/2/layout/IconVerticalSolidList"/>
    <dgm:cxn modelId="{E71E540B-DF62-4FAB-BA9F-7D2574FFF898}" type="presParOf" srcId="{57B3AA14-6FF7-4D37-B9A4-2FCBFA1D7C6A}" destId="{9DDF326F-EEB2-4BBE-80F3-3C3B16C6D0DB}" srcOrd="1" destOrd="0" presId="urn:microsoft.com/office/officeart/2018/2/layout/IconVerticalSolidList"/>
    <dgm:cxn modelId="{65010CCD-D56B-4F97-A12C-FCEA3DBCEDEC}" type="presParOf" srcId="{57B3AA14-6FF7-4D37-B9A4-2FCBFA1D7C6A}" destId="{6F2AF5D0-AAE2-4FA7-87DC-D23413F70A1A}" srcOrd="2" destOrd="0" presId="urn:microsoft.com/office/officeart/2018/2/layout/IconVerticalSolidList"/>
    <dgm:cxn modelId="{CAA0DC95-DDB5-42E5-BE61-310747AF8CEA}" type="presParOf" srcId="{57B3AA14-6FF7-4D37-B9A4-2FCBFA1D7C6A}" destId="{A4A2B59D-5E40-4B46-8817-C169AA7B5677}" srcOrd="3" destOrd="0" presId="urn:microsoft.com/office/officeart/2018/2/layout/IconVerticalSolidList"/>
    <dgm:cxn modelId="{75D9BBCE-78BE-4CD2-96D3-344C305B00F3}" type="presParOf" srcId="{F3BF573A-6D36-467F-AD58-F45794199E4B}" destId="{79809CA2-78B4-4852-A5D6-8E65756383F9}" srcOrd="1" destOrd="0" presId="urn:microsoft.com/office/officeart/2018/2/layout/IconVerticalSolidList"/>
    <dgm:cxn modelId="{502E5832-33E7-4634-8F1A-6481D18786DA}" type="presParOf" srcId="{F3BF573A-6D36-467F-AD58-F45794199E4B}" destId="{6AC93F92-1B95-4879-8E3F-37F71ABA2DA6}" srcOrd="2" destOrd="0" presId="urn:microsoft.com/office/officeart/2018/2/layout/IconVerticalSolidList"/>
    <dgm:cxn modelId="{8FA4095D-B00E-495F-A30E-8376C0C47550}" type="presParOf" srcId="{6AC93F92-1B95-4879-8E3F-37F71ABA2DA6}" destId="{FB2115BF-5B53-457A-9646-C1691C5CD360}" srcOrd="0" destOrd="0" presId="urn:microsoft.com/office/officeart/2018/2/layout/IconVerticalSolidList"/>
    <dgm:cxn modelId="{AC3BC10D-2BE0-4D83-89BA-A729FC22F930}" type="presParOf" srcId="{6AC93F92-1B95-4879-8E3F-37F71ABA2DA6}" destId="{5712198D-63A4-401E-9E5A-DD6C9CA12930}" srcOrd="1" destOrd="0" presId="urn:microsoft.com/office/officeart/2018/2/layout/IconVerticalSolidList"/>
    <dgm:cxn modelId="{14557E21-334B-444F-A61D-2C2DA029F7CD}" type="presParOf" srcId="{6AC93F92-1B95-4879-8E3F-37F71ABA2DA6}" destId="{E29826F7-E9BE-458B-A559-5D76D2592D5B}" srcOrd="2" destOrd="0" presId="urn:microsoft.com/office/officeart/2018/2/layout/IconVerticalSolidList"/>
    <dgm:cxn modelId="{84528F93-FCAD-4B12-ABD2-047CE539C783}" type="presParOf" srcId="{6AC93F92-1B95-4879-8E3F-37F71ABA2DA6}" destId="{BDBDF775-3CB3-4173-8CEB-C10E3D4FED18}" srcOrd="3" destOrd="0" presId="urn:microsoft.com/office/officeart/2018/2/layout/IconVerticalSolidList"/>
    <dgm:cxn modelId="{E9C5BFEE-249D-4D71-A9BC-5184D11B224C}" type="presParOf" srcId="{F3BF573A-6D36-467F-AD58-F45794199E4B}" destId="{DCEB0E09-22E8-4A59-BED0-44C2D2D4EAAA}" srcOrd="3" destOrd="0" presId="urn:microsoft.com/office/officeart/2018/2/layout/IconVerticalSolidList"/>
    <dgm:cxn modelId="{A2F75120-DA49-47A0-B19E-0CAEFE2760E8}" type="presParOf" srcId="{F3BF573A-6D36-467F-AD58-F45794199E4B}" destId="{AC765F17-A0E3-42EC-AE2E-1AA246494063}" srcOrd="4" destOrd="0" presId="urn:microsoft.com/office/officeart/2018/2/layout/IconVerticalSolidList"/>
    <dgm:cxn modelId="{D33714A2-804E-469A-9970-F6E541074A13}" type="presParOf" srcId="{AC765F17-A0E3-42EC-AE2E-1AA246494063}" destId="{8397E2FC-D33E-43CA-8001-D33C69E7922B}" srcOrd="0" destOrd="0" presId="urn:microsoft.com/office/officeart/2018/2/layout/IconVerticalSolidList"/>
    <dgm:cxn modelId="{526D0CDC-5A23-44CA-AD43-07382E7937B9}" type="presParOf" srcId="{AC765F17-A0E3-42EC-AE2E-1AA246494063}" destId="{B2B15296-8E7C-42DD-97FA-6A58B3BA1E6C}" srcOrd="1" destOrd="0" presId="urn:microsoft.com/office/officeart/2018/2/layout/IconVerticalSolidList"/>
    <dgm:cxn modelId="{A71A1204-BCD2-4FBE-89F2-DF89AD6136DD}" type="presParOf" srcId="{AC765F17-A0E3-42EC-AE2E-1AA246494063}" destId="{246C339A-66E0-4835-8DFA-11C15FBE2EB3}" srcOrd="2" destOrd="0" presId="urn:microsoft.com/office/officeart/2018/2/layout/IconVerticalSolidList"/>
    <dgm:cxn modelId="{3B0B72D9-4C72-4F42-BD73-B10D634ED8B4}" type="presParOf" srcId="{AC765F17-A0E3-42EC-AE2E-1AA246494063}" destId="{EB19A0A1-831A-4F05-B37C-DF3EB3F200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F521-ACAF-4144-B630-61D75547CCEB}">
      <dsp:nvSpPr>
        <dsp:cNvPr id="0" name=""/>
        <dsp:cNvSpPr/>
      </dsp:nvSpPr>
      <dsp:spPr>
        <a:xfrm>
          <a:off x="174922"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3440D-E94F-414E-9E88-F7750B5F07B9}">
      <dsp:nvSpPr>
        <dsp:cNvPr id="0" name=""/>
        <dsp:cNvSpPr/>
      </dsp:nvSpPr>
      <dsp:spPr>
        <a:xfrm>
          <a:off x="506170" y="1571785"/>
          <a:ext cx="914874" cy="914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C2F51-4952-49E8-AFD7-295219A2ECE0}">
      <dsp:nvSpPr>
        <dsp:cNvPr id="0" name=""/>
        <dsp:cNvSpPr/>
      </dsp:nvSpPr>
      <dsp:spPr>
        <a:xfrm>
          <a:off x="2090300"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Storing the bibliographic information electronically, they help keep track of the sources you have used in your research.</a:t>
          </a:r>
          <a:endParaRPr lang="en-US" sz="2000" kern="1200"/>
        </a:p>
      </dsp:txBody>
      <dsp:txXfrm>
        <a:off x="2090300" y="1240537"/>
        <a:ext cx="3718085" cy="1577369"/>
      </dsp:txXfrm>
    </dsp:sp>
    <dsp:sp modelId="{38C73D52-A559-46E4-9028-CD49B336E3A0}">
      <dsp:nvSpPr>
        <dsp:cNvPr id="0" name=""/>
        <dsp:cNvSpPr/>
      </dsp:nvSpPr>
      <dsp:spPr>
        <a:xfrm>
          <a:off x="6456234"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2AF99-D0D9-4B75-899D-347CB2A9D55A}">
      <dsp:nvSpPr>
        <dsp:cNvPr id="0" name=""/>
        <dsp:cNvSpPr/>
      </dsp:nvSpPr>
      <dsp:spPr>
        <a:xfrm>
          <a:off x="6787481" y="1571785"/>
          <a:ext cx="914874" cy="914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31910-92F6-4A9B-948E-E6A7B9B7C749}">
      <dsp:nvSpPr>
        <dsp:cNvPr id="0" name=""/>
        <dsp:cNvSpPr/>
      </dsp:nvSpPr>
      <dsp:spPr>
        <a:xfrm>
          <a:off x="8371611"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They create a personal library of references which can be edited to correct errors, or to add in additional information. </a:t>
          </a:r>
          <a:endParaRPr lang="en-US" sz="2000" kern="1200"/>
        </a:p>
      </dsp:txBody>
      <dsp:txXfrm>
        <a:off x="8371611" y="1240537"/>
        <a:ext cx="3718085" cy="1577369"/>
      </dsp:txXfrm>
    </dsp:sp>
    <dsp:sp modelId="{57EB14DA-D4C9-45A5-B12E-963CE3C517B7}">
      <dsp:nvSpPr>
        <dsp:cNvPr id="0" name=""/>
        <dsp:cNvSpPr/>
      </dsp:nvSpPr>
      <dsp:spPr>
        <a:xfrm>
          <a:off x="174922"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4200D-729A-40A3-885E-95CF8471443F}">
      <dsp:nvSpPr>
        <dsp:cNvPr id="0" name=""/>
        <dsp:cNvSpPr/>
      </dsp:nvSpPr>
      <dsp:spPr>
        <a:xfrm>
          <a:off x="506170" y="4303478"/>
          <a:ext cx="914874" cy="914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51EFF-7EF3-4E1E-A5FD-BD899489E755}">
      <dsp:nvSpPr>
        <dsp:cNvPr id="0" name=""/>
        <dsp:cNvSpPr/>
      </dsp:nvSpPr>
      <dsp:spPr>
        <a:xfrm>
          <a:off x="2090300"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You can use them to easily export citations you find in the online library and external websites. (Note, most are unable to export from an already created reference list in a PDF or Word document.)</a:t>
          </a:r>
          <a:endParaRPr lang="en-US" sz="2000" kern="1200"/>
        </a:p>
      </dsp:txBody>
      <dsp:txXfrm>
        <a:off x="2090300" y="3972230"/>
        <a:ext cx="3718085" cy="1577369"/>
      </dsp:txXfrm>
    </dsp:sp>
    <dsp:sp modelId="{3D8CADF2-1C9A-42C4-8B5E-EEF754AC2EE2}">
      <dsp:nvSpPr>
        <dsp:cNvPr id="0" name=""/>
        <dsp:cNvSpPr/>
      </dsp:nvSpPr>
      <dsp:spPr>
        <a:xfrm>
          <a:off x="6456234"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B6AED-8F87-4CA2-8A57-C0E5120E1A26}">
      <dsp:nvSpPr>
        <dsp:cNvPr id="0" name=""/>
        <dsp:cNvSpPr/>
      </dsp:nvSpPr>
      <dsp:spPr>
        <a:xfrm>
          <a:off x="6787481" y="4303478"/>
          <a:ext cx="914874" cy="914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7128E-82A3-4F46-A968-1015712C7F4F}">
      <dsp:nvSpPr>
        <dsp:cNvPr id="0" name=""/>
        <dsp:cNvSpPr/>
      </dsp:nvSpPr>
      <dsp:spPr>
        <a:xfrm>
          <a:off x="8371611"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Most citation  managers offer a website integration tool to enable you to import bibliographic information from a website.</a:t>
          </a:r>
          <a:endParaRPr lang="en-US" sz="2000" kern="1200"/>
        </a:p>
      </dsp:txBody>
      <dsp:txXfrm>
        <a:off x="8371611" y="3972230"/>
        <a:ext cx="3718085" cy="1577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528ED-CED0-4D41-95D7-CA4EBB749A65}">
      <dsp:nvSpPr>
        <dsp:cNvPr id="0" name=""/>
        <dsp:cNvSpPr/>
      </dsp:nvSpPr>
      <dsp:spPr>
        <a:xfrm>
          <a:off x="0" y="580"/>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326F-EEB2-4BBE-80F3-3C3B16C6D0DB}">
      <dsp:nvSpPr>
        <dsp:cNvPr id="0" name=""/>
        <dsp:cNvSpPr/>
      </dsp:nvSpPr>
      <dsp:spPr>
        <a:xfrm>
          <a:off x="411094" y="306353"/>
          <a:ext cx="747445" cy="747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2B59D-5E40-4B46-8817-C169AA7B5677}">
      <dsp:nvSpPr>
        <dsp:cNvPr id="0" name=""/>
        <dsp:cNvSpPr/>
      </dsp:nvSpPr>
      <dsp:spPr>
        <a:xfrm>
          <a:off x="1569634" y="580"/>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Using a citation manager is a very personal choice. Only you can decide if it is right for you and which one to use for your task. You will have to invest some time to familiarise yourself with the tool to avoid problems later. </a:t>
          </a:r>
          <a:endParaRPr lang="en-US" sz="2300" kern="1200"/>
        </a:p>
      </dsp:txBody>
      <dsp:txXfrm>
        <a:off x="1569634" y="580"/>
        <a:ext cx="9406767" cy="1358991"/>
      </dsp:txXfrm>
    </dsp:sp>
    <dsp:sp modelId="{FB2115BF-5B53-457A-9646-C1691C5CD360}">
      <dsp:nvSpPr>
        <dsp:cNvPr id="0" name=""/>
        <dsp:cNvSpPr/>
      </dsp:nvSpPr>
      <dsp:spPr>
        <a:xfrm>
          <a:off x="0" y="1699319"/>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2198D-63A4-401E-9E5A-DD6C9CA12930}">
      <dsp:nvSpPr>
        <dsp:cNvPr id="0" name=""/>
        <dsp:cNvSpPr/>
      </dsp:nvSpPr>
      <dsp:spPr>
        <a:xfrm>
          <a:off x="411094" y="2005092"/>
          <a:ext cx="747445" cy="747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DF775-3CB3-4173-8CEB-C10E3D4FED18}">
      <dsp:nvSpPr>
        <dsp:cNvPr id="0" name=""/>
        <dsp:cNvSpPr/>
      </dsp:nvSpPr>
      <dsp:spPr>
        <a:xfrm>
          <a:off x="1569634" y="1699319"/>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They cannot tell you where to insert citations into your document or remind you if you have missed one. </a:t>
          </a:r>
          <a:endParaRPr lang="en-US" sz="2300" kern="1200"/>
        </a:p>
      </dsp:txBody>
      <dsp:txXfrm>
        <a:off x="1569634" y="1699319"/>
        <a:ext cx="9406767" cy="1358991"/>
      </dsp:txXfrm>
    </dsp:sp>
    <dsp:sp modelId="{8397E2FC-D33E-43CA-8001-D33C69E7922B}">
      <dsp:nvSpPr>
        <dsp:cNvPr id="0" name=""/>
        <dsp:cNvSpPr/>
      </dsp:nvSpPr>
      <dsp:spPr>
        <a:xfrm>
          <a:off x="0" y="3398058"/>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15296-8E7C-42DD-97FA-6A58B3BA1E6C}">
      <dsp:nvSpPr>
        <dsp:cNvPr id="0" name=""/>
        <dsp:cNvSpPr/>
      </dsp:nvSpPr>
      <dsp:spPr>
        <a:xfrm>
          <a:off x="411094" y="3703831"/>
          <a:ext cx="747445" cy="747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9A0A1-831A-4F05-B37C-DF3EB3F20067}">
      <dsp:nvSpPr>
        <dsp:cNvPr id="0" name=""/>
        <dsp:cNvSpPr/>
      </dsp:nvSpPr>
      <dsp:spPr>
        <a:xfrm>
          <a:off x="1569634" y="3398058"/>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Just like any automated tool, errors do occur. You will still need an understanding of referencing and what information is required to be able to identify and amend imported errors and incomplete citations.</a:t>
          </a:r>
          <a:endParaRPr lang="en-US" sz="2300" kern="1200"/>
        </a:p>
      </dsp:txBody>
      <dsp:txXfrm>
        <a:off x="1569634" y="3398058"/>
        <a:ext cx="9406767" cy="135899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6CC4392C-B303-40FD-BC68-78C142F0970E}" type="datetimeFigureOut">
              <a:rPr lang="en-GB" smtClean="0"/>
              <a:t>26/03/2025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26</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72366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4372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1CBF-5BAB-BD37-F03E-B9C5235700CD}"/>
              </a:ext>
            </a:extLst>
          </p:cNvPr>
          <p:cNvSpPr>
            <a:spLocks noGrp="1"/>
          </p:cNvSpPr>
          <p:nvPr>
            <p:ph type="title"/>
          </p:nvPr>
        </p:nvSpPr>
        <p:spPr>
          <a:xfrm>
            <a:off x="243180" y="240753"/>
            <a:ext cx="10533415" cy="387093"/>
          </a:xfr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8F985454-8962-055C-99F3-2644585EBB77}"/>
              </a:ext>
            </a:extLst>
          </p:cNvPr>
          <p:cNvSpPr>
            <a:spLocks noGrp="1"/>
          </p:cNvSpPr>
          <p:nvPr>
            <p:ph type="sldNum" sz="quarter" idx="10"/>
          </p:nvPr>
        </p:nvSpPr>
        <p:spPr>
          <a:xfrm>
            <a:off x="11192400" y="6541200"/>
            <a:ext cx="366016" cy="162000"/>
          </a:xfrm>
          <a:prstGeom prst="rect">
            <a:avLst/>
          </a:prstGeom>
        </p:spPr>
        <p:txBody>
          <a:bodyPr/>
          <a:lstStyle>
            <a:lvl1pPr>
              <a:defRPr>
                <a:solidFill>
                  <a:schemeClr val="tx1"/>
                </a:solidFill>
              </a:defRPr>
            </a:lvl1pPr>
          </a:lstStyle>
          <a:p>
            <a:pPr defTabSz="914377">
              <a:defRPr/>
            </a:pPr>
            <a:fld id="{F18EFF25-22D3-7349-97D6-73D11F9E5B0D}" type="slidenum">
              <a:rPr lang="en-GB" smtClean="0"/>
              <a:pPr defTabSz="914377">
                <a:defRPr/>
              </a:pPr>
              <a:t>‹#›</a:t>
            </a:fld>
            <a:endParaRPr lang="en-GB"/>
          </a:p>
        </p:txBody>
      </p:sp>
      <p:sp>
        <p:nvSpPr>
          <p:cNvPr id="5" name="Content Placeholder 4">
            <a:extLst>
              <a:ext uri="{FF2B5EF4-FFF2-40B4-BE49-F238E27FC236}">
                <a16:creationId xmlns:a16="http://schemas.microsoft.com/office/drawing/2014/main" id="{01D2E189-4BD2-0B0D-CD4E-8E3120ACCC6C}"/>
              </a:ext>
            </a:extLst>
          </p:cNvPr>
          <p:cNvSpPr>
            <a:spLocks noGrp="1"/>
          </p:cNvSpPr>
          <p:nvPr>
            <p:ph sz="quarter" idx="11"/>
          </p:nvPr>
        </p:nvSpPr>
        <p:spPr>
          <a:xfrm>
            <a:off x="658984" y="1296000"/>
            <a:ext cx="10533416" cy="4628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6A84D349-509F-D9E6-8495-1218F136EADD}"/>
              </a:ext>
              <a:ext uri="{C183D7F6-B498-43B3-948B-1728B52AA6E4}">
                <adec:decorative xmlns:adec="http://schemas.microsoft.com/office/drawing/2017/decorative" val="1"/>
              </a:ext>
            </a:extLst>
          </p:cNvPr>
          <p:cNvSpPr/>
          <p:nvPr userDrawn="1"/>
        </p:nvSpPr>
        <p:spPr>
          <a:xfrm>
            <a:off x="12337200" y="0"/>
            <a:ext cx="288000" cy="28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66982064-DE82-507B-3ED9-33E04F921245}"/>
              </a:ext>
              <a:ext uri="{C183D7F6-B498-43B3-948B-1728B52AA6E4}">
                <adec:decorative xmlns:adec="http://schemas.microsoft.com/office/drawing/2017/decorative" val="1"/>
              </a:ext>
            </a:extLst>
          </p:cNvPr>
          <p:cNvSpPr/>
          <p:nvPr userDrawn="1"/>
        </p:nvSpPr>
        <p:spPr>
          <a:xfrm>
            <a:off x="12337200" y="432000"/>
            <a:ext cx="288000" cy="28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E6A4854-DAC6-9FD4-B3C8-E8654B25E557}"/>
              </a:ext>
              <a:ext uri="{C183D7F6-B498-43B3-948B-1728B52AA6E4}">
                <adec:decorative xmlns:adec="http://schemas.microsoft.com/office/drawing/2017/decorative" val="1"/>
              </a:ext>
            </a:extLst>
          </p:cNvPr>
          <p:cNvSpPr/>
          <p:nvPr userDrawn="1"/>
        </p:nvSpPr>
        <p:spPr>
          <a:xfrm>
            <a:off x="12337200" y="864000"/>
            <a:ext cx="288000" cy="2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D59AAE04-0F42-5402-FF13-F5CAF083FAE5}"/>
              </a:ext>
              <a:ext uri="{C183D7F6-B498-43B3-948B-1728B52AA6E4}">
                <adec:decorative xmlns:adec="http://schemas.microsoft.com/office/drawing/2017/decorative" val="1"/>
              </a:ext>
            </a:extLst>
          </p:cNvPr>
          <p:cNvSpPr/>
          <p:nvPr userDrawn="1"/>
        </p:nvSpPr>
        <p:spPr>
          <a:xfrm>
            <a:off x="12337200" y="1296000"/>
            <a:ext cx="288000" cy="28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DD94311-5BBD-C464-A668-582D7C91421F}"/>
              </a:ext>
              <a:ext uri="{C183D7F6-B498-43B3-948B-1728B52AA6E4}">
                <adec:decorative xmlns:adec="http://schemas.microsoft.com/office/drawing/2017/decorative" val="1"/>
              </a:ext>
            </a:extLst>
          </p:cNvPr>
          <p:cNvSpPr/>
          <p:nvPr userDrawn="1"/>
        </p:nvSpPr>
        <p:spPr>
          <a:xfrm>
            <a:off x="12337200" y="1728000"/>
            <a:ext cx="288000" cy="28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FD52FE6-6557-E36F-467D-D0D3A68462A9}"/>
              </a:ext>
              <a:ext uri="{C183D7F6-B498-43B3-948B-1728B52AA6E4}">
                <adec:decorative xmlns:adec="http://schemas.microsoft.com/office/drawing/2017/decorative" val="1"/>
              </a:ext>
            </a:extLst>
          </p:cNvPr>
          <p:cNvSpPr/>
          <p:nvPr userDrawn="1"/>
        </p:nvSpPr>
        <p:spPr>
          <a:xfrm>
            <a:off x="12337200" y="2160000"/>
            <a:ext cx="288000" cy="2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9115600-1841-CEC3-F85F-675F7023F752}"/>
              </a:ext>
              <a:ext uri="{C183D7F6-B498-43B3-948B-1728B52AA6E4}">
                <adec:decorative xmlns:adec="http://schemas.microsoft.com/office/drawing/2017/decorative" val="1"/>
              </a:ext>
            </a:extLst>
          </p:cNvPr>
          <p:cNvSpPr/>
          <p:nvPr userDrawn="1"/>
        </p:nvSpPr>
        <p:spPr>
          <a:xfrm>
            <a:off x="12337200" y="2592000"/>
            <a:ext cx="288000" cy="28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857AD26-7FAE-60A8-E828-009112C5E15A}"/>
              </a:ext>
              <a:ext uri="{C183D7F6-B498-43B3-948B-1728B52AA6E4}">
                <adec:decorative xmlns:adec="http://schemas.microsoft.com/office/drawing/2017/decorative" val="1"/>
              </a:ext>
            </a:extLst>
          </p:cNvPr>
          <p:cNvSpPr/>
          <p:nvPr userDrawn="1"/>
        </p:nvSpPr>
        <p:spPr>
          <a:xfrm>
            <a:off x="12337200" y="3024000"/>
            <a:ext cx="288000" cy="28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3" name="Picture Placeholder 13" descr="Clarivate logo">
            <a:extLst>
              <a:ext uri="{FF2B5EF4-FFF2-40B4-BE49-F238E27FC236}">
                <a16:creationId xmlns:a16="http://schemas.microsoft.com/office/drawing/2014/main" id="{9F1F2108-0A78-7717-0C59-968E616C74FA}"/>
              </a:ext>
            </a:extLst>
          </p:cNvPr>
          <p:cNvPicPr>
            <a:picLocks noChangeAspect="1"/>
          </p:cNvPicPr>
          <p:nvPr userDrawn="1"/>
        </p:nvPicPr>
        <p:blipFill>
          <a:blip r:embed="rId2">
            <a:extLst>
              <a:ext uri="{96DAC541-7B7A-43D3-8B79-37D633B846F1}">
                <asvg:svgBlip xmlns:asvg="http://schemas.microsoft.com/office/drawing/2016/SVG/main" r:embed="rId3"/>
              </a:ext>
            </a:extLst>
          </a:blip>
          <a:srcRect l="50" r="50"/>
          <a:stretch>
            <a:fillRect/>
          </a:stretch>
        </p:blipFill>
        <p:spPr>
          <a:xfrm>
            <a:off x="523038" y="6354000"/>
            <a:ext cx="1371600" cy="406400"/>
          </a:xfrm>
          <a:prstGeom prst="rect">
            <a:avLst/>
          </a:prstGeom>
        </p:spPr>
      </p:pic>
    </p:spTree>
    <p:extLst>
      <p:ext uri="{BB962C8B-B14F-4D97-AF65-F5344CB8AC3E}">
        <p14:creationId xmlns:p14="http://schemas.microsoft.com/office/powerpoint/2010/main" val="190105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1661451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28802680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1CBF-5BAB-BD37-F03E-B9C5235700CD}"/>
              </a:ext>
            </a:extLst>
          </p:cNvPr>
          <p:cNvSpPr>
            <a:spLocks noGrp="1"/>
          </p:cNvSpPr>
          <p:nvPr>
            <p:ph type="title"/>
          </p:nvPr>
        </p:nvSpPr>
        <p:spPr>
          <a:xfrm>
            <a:off x="243180" y="240753"/>
            <a:ext cx="10533415" cy="387093"/>
          </a:xfr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8F985454-8962-055C-99F3-2644585EBB77}"/>
              </a:ext>
            </a:extLst>
          </p:cNvPr>
          <p:cNvSpPr>
            <a:spLocks noGrp="1"/>
          </p:cNvSpPr>
          <p:nvPr>
            <p:ph type="sldNum" sz="quarter" idx="10"/>
          </p:nvPr>
        </p:nvSpPr>
        <p:spPr>
          <a:xfrm>
            <a:off x="11192400" y="6541200"/>
            <a:ext cx="366016" cy="162000"/>
          </a:xfrm>
          <a:prstGeom prst="rect">
            <a:avLst/>
          </a:prstGeom>
        </p:spPr>
        <p:txBody>
          <a:bodyPr/>
          <a:lstStyle>
            <a:lvl1pPr>
              <a:defRPr>
                <a:solidFill>
                  <a:schemeClr val="tx1"/>
                </a:solidFill>
              </a:defRPr>
            </a:lvl1pPr>
          </a:lstStyle>
          <a:p>
            <a:pPr defTabSz="914377">
              <a:defRPr/>
            </a:pPr>
            <a:fld id="{F18EFF25-22D3-7349-97D6-73D11F9E5B0D}" type="slidenum">
              <a:rPr lang="en-GB" smtClean="0"/>
              <a:pPr defTabSz="914377">
                <a:defRPr/>
              </a:pPr>
              <a:t>‹#›</a:t>
            </a:fld>
            <a:endParaRPr lang="en-GB"/>
          </a:p>
        </p:txBody>
      </p:sp>
      <p:sp>
        <p:nvSpPr>
          <p:cNvPr id="5" name="Content Placeholder 4">
            <a:extLst>
              <a:ext uri="{FF2B5EF4-FFF2-40B4-BE49-F238E27FC236}">
                <a16:creationId xmlns:a16="http://schemas.microsoft.com/office/drawing/2014/main" id="{01D2E189-4BD2-0B0D-CD4E-8E3120ACCC6C}"/>
              </a:ext>
            </a:extLst>
          </p:cNvPr>
          <p:cNvSpPr>
            <a:spLocks noGrp="1"/>
          </p:cNvSpPr>
          <p:nvPr>
            <p:ph sz="quarter" idx="11"/>
          </p:nvPr>
        </p:nvSpPr>
        <p:spPr>
          <a:xfrm>
            <a:off x="658984" y="1296000"/>
            <a:ext cx="10533416" cy="4628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6A84D349-509F-D9E6-8495-1218F136EADD}"/>
              </a:ext>
              <a:ext uri="{C183D7F6-B498-43B3-948B-1728B52AA6E4}">
                <adec:decorative xmlns:adec="http://schemas.microsoft.com/office/drawing/2017/decorative" val="1"/>
              </a:ext>
            </a:extLst>
          </p:cNvPr>
          <p:cNvSpPr/>
          <p:nvPr userDrawn="1"/>
        </p:nvSpPr>
        <p:spPr>
          <a:xfrm>
            <a:off x="12337200" y="0"/>
            <a:ext cx="288000" cy="28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66982064-DE82-507B-3ED9-33E04F921245}"/>
              </a:ext>
              <a:ext uri="{C183D7F6-B498-43B3-948B-1728B52AA6E4}">
                <adec:decorative xmlns:adec="http://schemas.microsoft.com/office/drawing/2017/decorative" val="1"/>
              </a:ext>
            </a:extLst>
          </p:cNvPr>
          <p:cNvSpPr/>
          <p:nvPr userDrawn="1"/>
        </p:nvSpPr>
        <p:spPr>
          <a:xfrm>
            <a:off x="12337200" y="432000"/>
            <a:ext cx="288000" cy="28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E6A4854-DAC6-9FD4-B3C8-E8654B25E557}"/>
              </a:ext>
              <a:ext uri="{C183D7F6-B498-43B3-948B-1728B52AA6E4}">
                <adec:decorative xmlns:adec="http://schemas.microsoft.com/office/drawing/2017/decorative" val="1"/>
              </a:ext>
            </a:extLst>
          </p:cNvPr>
          <p:cNvSpPr/>
          <p:nvPr userDrawn="1"/>
        </p:nvSpPr>
        <p:spPr>
          <a:xfrm>
            <a:off x="12337200" y="864000"/>
            <a:ext cx="288000" cy="2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D59AAE04-0F42-5402-FF13-F5CAF083FAE5}"/>
              </a:ext>
              <a:ext uri="{C183D7F6-B498-43B3-948B-1728B52AA6E4}">
                <adec:decorative xmlns:adec="http://schemas.microsoft.com/office/drawing/2017/decorative" val="1"/>
              </a:ext>
            </a:extLst>
          </p:cNvPr>
          <p:cNvSpPr/>
          <p:nvPr userDrawn="1"/>
        </p:nvSpPr>
        <p:spPr>
          <a:xfrm>
            <a:off x="12337200" y="1296000"/>
            <a:ext cx="288000" cy="28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DD94311-5BBD-C464-A668-582D7C91421F}"/>
              </a:ext>
              <a:ext uri="{C183D7F6-B498-43B3-948B-1728B52AA6E4}">
                <adec:decorative xmlns:adec="http://schemas.microsoft.com/office/drawing/2017/decorative" val="1"/>
              </a:ext>
            </a:extLst>
          </p:cNvPr>
          <p:cNvSpPr/>
          <p:nvPr userDrawn="1"/>
        </p:nvSpPr>
        <p:spPr>
          <a:xfrm>
            <a:off x="12337200" y="1728000"/>
            <a:ext cx="288000" cy="28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FD52FE6-6557-E36F-467D-D0D3A68462A9}"/>
              </a:ext>
              <a:ext uri="{C183D7F6-B498-43B3-948B-1728B52AA6E4}">
                <adec:decorative xmlns:adec="http://schemas.microsoft.com/office/drawing/2017/decorative" val="1"/>
              </a:ext>
            </a:extLst>
          </p:cNvPr>
          <p:cNvSpPr/>
          <p:nvPr userDrawn="1"/>
        </p:nvSpPr>
        <p:spPr>
          <a:xfrm>
            <a:off x="12337200" y="2160000"/>
            <a:ext cx="288000" cy="2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9115600-1841-CEC3-F85F-675F7023F752}"/>
              </a:ext>
              <a:ext uri="{C183D7F6-B498-43B3-948B-1728B52AA6E4}">
                <adec:decorative xmlns:adec="http://schemas.microsoft.com/office/drawing/2017/decorative" val="1"/>
              </a:ext>
            </a:extLst>
          </p:cNvPr>
          <p:cNvSpPr/>
          <p:nvPr userDrawn="1"/>
        </p:nvSpPr>
        <p:spPr>
          <a:xfrm>
            <a:off x="12337200" y="2592000"/>
            <a:ext cx="288000" cy="28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857AD26-7FAE-60A8-E828-009112C5E15A}"/>
              </a:ext>
              <a:ext uri="{C183D7F6-B498-43B3-948B-1728B52AA6E4}">
                <adec:decorative xmlns:adec="http://schemas.microsoft.com/office/drawing/2017/decorative" val="1"/>
              </a:ext>
            </a:extLst>
          </p:cNvPr>
          <p:cNvSpPr/>
          <p:nvPr userDrawn="1"/>
        </p:nvSpPr>
        <p:spPr>
          <a:xfrm>
            <a:off x="12337200" y="3024000"/>
            <a:ext cx="288000" cy="28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3" name="Picture Placeholder 13" descr="Clarivate logo">
            <a:extLst>
              <a:ext uri="{FF2B5EF4-FFF2-40B4-BE49-F238E27FC236}">
                <a16:creationId xmlns:a16="http://schemas.microsoft.com/office/drawing/2014/main" id="{9F1F2108-0A78-7717-0C59-968E616C74FA}"/>
              </a:ext>
            </a:extLst>
          </p:cNvPr>
          <p:cNvPicPr>
            <a:picLocks noChangeAspect="1"/>
          </p:cNvPicPr>
          <p:nvPr userDrawn="1"/>
        </p:nvPicPr>
        <p:blipFill>
          <a:blip r:embed="rId2">
            <a:extLst>
              <a:ext uri="{96DAC541-7B7A-43D3-8B79-37D633B846F1}">
                <asvg:svgBlip xmlns:asvg="http://schemas.microsoft.com/office/drawing/2016/SVG/main" r:embed="rId3"/>
              </a:ext>
            </a:extLst>
          </a:blip>
          <a:srcRect l="50" r="50"/>
          <a:stretch>
            <a:fillRect/>
          </a:stretch>
        </p:blipFill>
        <p:spPr>
          <a:xfrm>
            <a:off x="523038" y="6354000"/>
            <a:ext cx="1371600" cy="406400"/>
          </a:xfrm>
          <a:prstGeom prst="rect">
            <a:avLst/>
          </a:prstGeom>
        </p:spPr>
      </p:pic>
    </p:spTree>
    <p:extLst>
      <p:ext uri="{BB962C8B-B14F-4D97-AF65-F5344CB8AC3E}">
        <p14:creationId xmlns:p14="http://schemas.microsoft.com/office/powerpoint/2010/main" val="28813505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128356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37324183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F2218CF7-3FE5-39B9-A8B5-A2F227DDD6FE}"/>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70746" y="3227765"/>
            <a:ext cx="4802134" cy="822962"/>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image" Target="../media/image3.pn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image" Target="../media/image2.png"/><Relationship Id="rId2" Type="http://schemas.openxmlformats.org/officeDocument/2006/relationships/slideLayout" Target="../slideLayouts/slideLayout31.xml"/><Relationship Id="rId16" Type="http://schemas.openxmlformats.org/officeDocument/2006/relationships/image" Target="../media/image1.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theme" Target="../theme/theme3.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18" Type="http://schemas.openxmlformats.org/officeDocument/2006/relationships/theme" Target="../theme/theme4.xml"/><Relationship Id="rId3" Type="http://schemas.openxmlformats.org/officeDocument/2006/relationships/slideLayout" Target="../slideLayouts/slideLayout46.xml"/><Relationship Id="rId21" Type="http://schemas.openxmlformats.org/officeDocument/2006/relationships/image" Target="../media/image12.png"/><Relationship Id="rId7" Type="http://schemas.openxmlformats.org/officeDocument/2006/relationships/slideLayout" Target="../slideLayouts/slideLayout50.xml"/><Relationship Id="rId12" Type="http://schemas.openxmlformats.org/officeDocument/2006/relationships/slideLayout" Target="../slideLayouts/slideLayout55.xml"/><Relationship Id="rId17" Type="http://schemas.openxmlformats.org/officeDocument/2006/relationships/slideLayout" Target="../slideLayouts/slideLayout60.xml"/><Relationship Id="rId2" Type="http://schemas.openxmlformats.org/officeDocument/2006/relationships/slideLayout" Target="../slideLayouts/slideLayout45.xml"/><Relationship Id="rId16" Type="http://schemas.openxmlformats.org/officeDocument/2006/relationships/slideLayout" Target="../slideLayouts/slideLayout59.xml"/><Relationship Id="rId20" Type="http://schemas.openxmlformats.org/officeDocument/2006/relationships/image" Target="../media/image3.png"/><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10" Type="http://schemas.openxmlformats.org/officeDocument/2006/relationships/slideLayout" Target="../slideLayouts/slideLayout53.xml"/><Relationship Id="rId19" Type="http://schemas.openxmlformats.org/officeDocument/2006/relationships/image" Target="../media/image1.png"/><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773" r:id="rId13"/>
    <p:sldLayoutId id="2147483740" r:id="rId14"/>
    <p:sldLayoutId id="2147483755" r:id="rId15"/>
    <p:sldLayoutId id="2147483756" r:id="rId16"/>
    <p:sldLayoutId id="2147483757"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37" r:id="rId3"/>
    <p:sldLayoutId id="2147483689" r:id="rId4"/>
    <p:sldLayoutId id="2147483774" r:id="rId5"/>
    <p:sldLayoutId id="2147483760" r:id="rId6"/>
    <p:sldLayoutId id="2147483761" r:id="rId7"/>
    <p:sldLayoutId id="2147483762" r:id="rId8"/>
    <p:sldLayoutId id="2147483669" r:id="rId9"/>
    <p:sldLayoutId id="2147483670" r:id="rId10"/>
    <p:sldLayoutId id="2147483671" r:id="rId11"/>
    <p:sldLayoutId id="214748375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8" r:id="rId1"/>
    <p:sldLayoutId id="2147483730" r:id="rId2"/>
    <p:sldLayoutId id="2147483678" r:id="rId3"/>
    <p:sldLayoutId id="2147483679" r:id="rId4"/>
    <p:sldLayoutId id="2147483731" r:id="rId5"/>
    <p:sldLayoutId id="2147483680" r:id="rId6"/>
    <p:sldLayoutId id="2147483681" r:id="rId7"/>
    <p:sldLayoutId id="2147483732" r:id="rId8"/>
    <p:sldLayoutId id="2147483682" r:id="rId9"/>
    <p:sldLayoutId id="2147483683" r:id="rId10"/>
    <p:sldLayoutId id="2147483684" r:id="rId11"/>
    <p:sldLayoutId id="2147483727" r:id="rId12"/>
    <p:sldLayoutId id="2147483746" r:id="rId13"/>
    <p:sldLayoutId id="2147483747" r:id="rId1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B52B12BA-CA44-B69E-E967-3438160A3487}"/>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349238" y="6478451"/>
            <a:ext cx="1493524" cy="254530"/>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59" r:id="rId1"/>
    <p:sldLayoutId id="2147483666" r:id="rId2"/>
    <p:sldLayoutId id="2147483667" r:id="rId3"/>
    <p:sldLayoutId id="2147483668"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664" r:id="rId15"/>
    <p:sldLayoutId id="2147483665" r:id="rId16"/>
    <p:sldLayoutId id="2147483775"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8" Type="http://schemas.openxmlformats.org/officeDocument/2006/relationships/hyperlink" Target="https://refworks.proquest.com/signup/email/" TargetMode="External"/><Relationship Id="rId3" Type="http://schemas.openxmlformats.org/officeDocument/2006/relationships/image" Target="../media/image34.png"/><Relationship Id="rId7" Type="http://schemas.openxmlformats.org/officeDocument/2006/relationships/image" Target="../media/image36.png"/><Relationship Id="rId2" Type="http://schemas.openxmlformats.org/officeDocument/2006/relationships/hyperlink" Target="https://intranet.uwtsd.ac.uk/departments/library-and-learning-resources" TargetMode="Externa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hyperlink" Target="https://intranet.uwtsd.ac.uk/departments/library-and-learning-resources/academic-and-infoskills/refworks"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hyperlink" Target="https://refworks.proquest.com/" TargetMode="External"/><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hyperlink" Target="https://refworks.proquest.com/signup/emai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 Id="rId4" Type="http://schemas.openxmlformats.org/officeDocument/2006/relationships/hyperlink" Target="https://librarysearch.uwtsd.ac.uk/permalink/44WHELF_UWTSD/ra52dq/alma9910022455910242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1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proquest.libguides.com%2Frefworks&amp;data=05%7C01%7Cl.ellis%40uwtsd.ac.uk%7C53601f8d62d641da4a7d08daa55a4607%7C4e0f11f9046e45059cb8db2152311e21%7C0%7C0%7C638004104376808891%7CUnknown%7CTWFpbGZsb3d8eyJWIjoiMC4wLjAwMDAiLCJQIjoiV2luMzIiLCJBTiI6Ik1haWwiLCJXVCI6Mn0%3D%7C3000%7C%7C%7C&amp;sdata=AbOrFdqW57imYzppjXzSNcCvGupfyjsvJxArmfwPlVo%3D&amp;reserved=0" TargetMode="External"/><Relationship Id="rId7" Type="http://schemas.openxmlformats.org/officeDocument/2006/relationships/image" Target="../media/image53.jpeg"/><Relationship Id="rId2" Type="http://schemas.openxmlformats.org/officeDocument/2006/relationships/hyperlink" Target="https://www.youtube.com/playlist?list=PLyN7Mmvg_0odPDamAc5anVah56yS-mkxV" TargetMode="External"/><Relationship Id="rId1" Type="http://schemas.openxmlformats.org/officeDocument/2006/relationships/slideLayout" Target="../slideLayouts/slideLayout4.xml"/><Relationship Id="rId6" Type="http://schemas.openxmlformats.org/officeDocument/2006/relationships/hyperlink" Target="https://uwtsd.ac.uk/library/student-essentials/refworks/" TargetMode="External"/><Relationship Id="rId5" Type="http://schemas.openxmlformats.org/officeDocument/2006/relationships/hyperlink" Target="https://knowledge.exlibrisgroup.com/RefWorks/Knowledge_Articles/Adding_page_numbers" TargetMode="External"/><Relationship Id="rId4" Type="http://schemas.openxmlformats.org/officeDocument/2006/relationships/hyperlink" Target="https://eur01.safelinks.protection.outlook.com/?url=https%3A%2F%2Fknowledge.exlibrisgroup.com%2FRefWorks&amp;data=05%7C01%7Cl.ellis%40uwtsd.ac.uk%7C53601f8d62d641da4a7d08daa55a4607%7C4e0f11f9046e45059cb8db2152311e21%7C0%7C0%7C638004104376808891%7CUnknown%7CTWFpbGZsb3d8eyJWIjoiMC4wLjAwMDAiLCJQIjoiV2luMzIiLCJBTiI6Ik1haWwiLCJXVCI6Mn0%3D%7C3000%7C%7C%7C&amp;sdata=pCaMptf1DczrI2E1p7pLkiFgDEr6O781m7Mqq3nKihY%3D&amp;reserved=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ww.mybib.com/" TargetMode="Externa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www.zotero.org/" TargetMode="External"/><Relationship Id="rId7" Type="http://schemas.openxmlformats.org/officeDocument/2006/relationships/image" Target="../media/image55.jpeg"/><Relationship Id="rId2" Type="http://schemas.openxmlformats.org/officeDocument/2006/relationships/slideLayout" Target="../slideLayouts/slideLayout7.xml"/><Relationship Id="rId1" Type="http://schemas.openxmlformats.org/officeDocument/2006/relationships/video" Target="https://www.youtube.com/embed/JG7Uq_JFDzE?feature=oembed" TargetMode="External"/><Relationship Id="rId6" Type="http://schemas.openxmlformats.org/officeDocument/2006/relationships/hyperlink" Target="https://zbib.org/" TargetMode="External"/><Relationship Id="rId5" Type="http://schemas.openxmlformats.org/officeDocument/2006/relationships/hyperlink" Target="https://www.zotero.org/support/quick_start_guide" TargetMode="External"/><Relationship Id="rId4" Type="http://schemas.openxmlformats.org/officeDocument/2006/relationships/hyperlink" Target="https://www.zotero.org/support/screencast_tutorial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mendeley.com/" TargetMode="External"/><Relationship Id="rId2" Type="http://schemas.openxmlformats.org/officeDocument/2006/relationships/slideLayout" Target="../slideLayouts/slideLayout10.xml"/><Relationship Id="rId1" Type="http://schemas.openxmlformats.org/officeDocument/2006/relationships/video" Target="https://www.youtube.com/embed/5Mz02_xmLRs?feature=oembed" TargetMode="External"/><Relationship Id="rId6" Type="http://schemas.openxmlformats.org/officeDocument/2006/relationships/image" Target="../media/image56.jpeg"/><Relationship Id="rId5" Type="http://schemas.openxmlformats.org/officeDocument/2006/relationships/hyperlink" Target="https://www.youtube.com/@mendeley/playlists" TargetMode="External"/><Relationship Id="rId4" Type="http://schemas.openxmlformats.org/officeDocument/2006/relationships/hyperlink" Target="https://youtu.be/OzFHGFnAM2Q"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bodleian.ox.ac.uk/"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7.xml"/><Relationship Id="rId5" Type="http://schemas.openxmlformats.org/officeDocument/2006/relationships/hyperlink" Target="https://freepngimg.com/png/88452-standing-human-business-question-mark-behavior" TargetMode="External"/><Relationship Id="rId4" Type="http://schemas.openxmlformats.org/officeDocument/2006/relationships/image" Target="../media/image57.png"/></Relationships>
</file>

<file path=ppt/slides/_rels/slide2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9.jpeg"/></Relationships>
</file>

<file path=ppt/slides/_rels/slide27.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svg"/><Relationship Id="rId7" Type="http://schemas.openxmlformats.org/officeDocument/2006/relationships/image" Target="../media/image65.svg"/><Relationship Id="rId12" Type="http://schemas.openxmlformats.org/officeDocument/2006/relationships/hyperlink" Target="https://www.uwtsd.ac.uk/its/online-guides--training/microsoft-office-online-guides/" TargetMode="External"/><Relationship Id="rId2" Type="http://schemas.openxmlformats.org/officeDocument/2006/relationships/image" Target="../media/image60.png"/><Relationship Id="rId1" Type="http://schemas.openxmlformats.org/officeDocument/2006/relationships/slideLayout" Target="../slideLayouts/slideLayout13.xml"/><Relationship Id="rId6" Type="http://schemas.openxmlformats.org/officeDocument/2006/relationships/image" Target="../media/image64.png"/><Relationship Id="rId11" Type="http://schemas.openxmlformats.org/officeDocument/2006/relationships/image" Target="../media/image69.svg"/><Relationship Id="rId5" Type="http://schemas.openxmlformats.org/officeDocument/2006/relationships/image" Target="../media/image63.sv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svg"/></Relationships>
</file>

<file path=ppt/slides/_rels/slide28.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13.xml"/><Relationship Id="rId5" Type="http://schemas.openxmlformats.org/officeDocument/2006/relationships/image" Target="../media/image70.png"/><Relationship Id="rId4" Type="http://schemas.openxmlformats.org/officeDocument/2006/relationships/hyperlink" Target="https://moodle.uwtsd.ac.uk/mod/page/view.php?id=515793"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71.jpe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eur01.safelinks.protection.outlook.com/?url=https%3A%2F%2Fforms.office.com.mcas.ms%2FPages%2FResponsePage.aspx%3Fid%3D-REPTm4EBUWcuNshUjEeIWD5hXZOvT5Lg-sisozjrcVURVZBR1FBVVZBSE9PQ0s4S1hFVUpEVlZQQSQlQCN0PWcu&amp;data=05%7C02%7Cl.ellis%40uwtsd.ac.uk%7C997a7b8c8e87476e1b5408dd66c6a7a2%7C4e0f11f9046e45059cb8db2152311e21%7C0%7C0%7C638779725596585202%7CUnknown%7CTWFpbGZsb3d8eyJFbXB0eU1hcGkiOnRydWUsIlYiOiIwLjAuMDAwMCIsIlAiOiJXaW4zMiIsIkFOIjoiTWFpbCIsIldUIjoyfQ%3D%3D%7C0%7C%7C%7C&amp;sdata=PDM9O%2BakULzI7GGZ3xE15ikzvtaSpchI9ek%2BXqgqbFs%3D&amp;reserved=0" TargetMode="External"/><Relationship Id="rId1" Type="http://schemas.openxmlformats.org/officeDocument/2006/relationships/slideLayout" Target="../slideLayouts/slideLayout46.xml"/></Relationships>
</file>

<file path=ppt/slides/_rels/slide31.xml.rels><?xml version="1.0" encoding="UTF-8" standalone="yes"?>
<Relationships xmlns="http://schemas.openxmlformats.org/package/2006/relationships"><Relationship Id="rId2" Type="http://schemas.openxmlformats.org/officeDocument/2006/relationships/hyperlink" Target="https://eur01.safelinks.protection.outlook.com/?url=https%3A%2F%2Fforms.office.com.mcas.ms%2Fpages%2Fresponsepage.aspx%3Fid%3D-REPTm4EBUWcuNshUjEeIWD5hXZOvT5Lg-sisozjrcVURE5STzRZSkc5UjZDRzlUVDk5UTdXUlgzOCQlQCN0PWcu%26route%3Dshorturl&amp;data=05%7C02%7Cl.ellis%40uwtsd.ac.uk%7C20b3582c181c487e5ab408dd66c9fc2c%7C4e0f11f9046e45059cb8db2152311e21%7C0%7C0%7C638779739878550154%7CUnknown%7CTWFpbGZsb3d8eyJFbXB0eU1hcGkiOnRydWUsIlYiOiIwLjAuMDAwMCIsIlAiOiJXaW4zMiIsIkFOIjoiTWFpbCIsIldUIjoyfQ%3D%3D%7C0%7C%7C%7C&amp;sdata=Gx9sdEgJ93YLN9cPkHhi0ZkvAPZ75MAJ0c6JYxZQBaI%3D&amp;reserved=0" TargetMode="External"/><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Digital financial graphs in 3D">
            <a:extLst>
              <a:ext uri="{FF2B5EF4-FFF2-40B4-BE49-F238E27FC236}">
                <a16:creationId xmlns:a16="http://schemas.microsoft.com/office/drawing/2014/main" id="{0070CFE3-5CE0-72C0-3906-35FC110084D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5363" r="15363"/>
          <a:stretch>
            <a:fillRect/>
          </a:stretch>
        </p:blipFill>
        <p:spPr/>
      </p:pic>
      <p:sp>
        <p:nvSpPr>
          <p:cNvPr id="3" name="Subtitle 2"/>
          <p:cNvSpPr>
            <a:spLocks noGrp="1"/>
          </p:cNvSpPr>
          <p:nvPr>
            <p:ph type="subTitle" idx="1"/>
          </p:nvPr>
        </p:nvSpPr>
        <p:spPr/>
        <p:txBody>
          <a:bodyPr>
            <a:normAutofit fontScale="92500" lnSpcReduction="10000"/>
          </a:bodyPr>
          <a:lstStyle/>
          <a:p>
            <a:r>
              <a:rPr lang="en-GB"/>
              <a:t>Lisa Ellis: Academic Liaison Librarian </a:t>
            </a:r>
          </a:p>
          <a:p>
            <a:r>
              <a:rPr lang="en-GB"/>
              <a:t>	  (Institute of Management &amp; Health)	</a:t>
            </a:r>
          </a:p>
        </p:txBody>
      </p:sp>
      <p:sp>
        <p:nvSpPr>
          <p:cNvPr id="4" name="Title 3"/>
          <p:cNvSpPr>
            <a:spLocks noGrp="1"/>
          </p:cNvSpPr>
          <p:nvPr>
            <p:ph type="title"/>
          </p:nvPr>
        </p:nvSpPr>
        <p:spPr/>
        <p:txBody>
          <a:bodyPr/>
          <a:lstStyle/>
          <a:p>
            <a:r>
              <a:rPr lang="en-GB"/>
              <a:t>RefWorks</a:t>
            </a:r>
          </a:p>
        </p:txBody>
      </p:sp>
    </p:spTree>
    <p:extLst>
      <p:ext uri="{BB962C8B-B14F-4D97-AF65-F5344CB8AC3E}">
        <p14:creationId xmlns:p14="http://schemas.microsoft.com/office/powerpoint/2010/main" val="1037471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08F14-F4E3-FF45-13AA-CDBB8E7C7F49}"/>
              </a:ext>
            </a:extLst>
          </p:cNvPr>
          <p:cNvSpPr>
            <a:spLocks noGrp="1"/>
          </p:cNvSpPr>
          <p:nvPr>
            <p:ph idx="1"/>
          </p:nvPr>
        </p:nvSpPr>
        <p:spPr>
          <a:xfrm>
            <a:off x="339589" y="1506584"/>
            <a:ext cx="11699078" cy="4598125"/>
          </a:xfrm>
        </p:spPr>
        <p:txBody>
          <a:bodyPr vert="horz" lIns="91440" tIns="45720" rIns="91440" bIns="45720" rtlCol="0" anchor="t">
            <a:normAutofit/>
          </a:bodyPr>
          <a:lstStyle/>
          <a:p>
            <a:pPr marL="0" indent="0">
              <a:buNone/>
            </a:pPr>
            <a:r>
              <a:rPr lang="en-GB" sz="2000">
                <a:latin typeface="Calibri"/>
                <a:cs typeface="Arial"/>
              </a:rPr>
              <a:t>When undertaking extensive research, it is difficult to keep track of everything you have read, attended or watched.</a:t>
            </a:r>
            <a:endParaRPr lang="en-GB" sz="2000">
              <a:latin typeface="Calibri"/>
              <a:cs typeface="Calibri" panose="020F0502020204030204"/>
            </a:endParaRPr>
          </a:p>
          <a:p>
            <a:pPr marL="0" indent="0">
              <a:buNone/>
            </a:pPr>
            <a:endParaRPr lang="en-GB" sz="2000">
              <a:latin typeface="Calibri"/>
              <a:cs typeface="Arial"/>
            </a:endParaRPr>
          </a:p>
          <a:p>
            <a:pPr marL="0" indent="0">
              <a:buNone/>
            </a:pPr>
            <a:r>
              <a:rPr lang="en-GB" sz="2000">
                <a:latin typeface="Calibri"/>
                <a:cs typeface="Arial"/>
              </a:rPr>
              <a:t>It is useful to organise the sources and notes from your research in one place. It allows you to:</a:t>
            </a:r>
            <a:endParaRPr lang="en-GB" sz="2000">
              <a:latin typeface="Calibri"/>
              <a:ea typeface="Calibri"/>
              <a:cs typeface="Arial"/>
            </a:endParaRPr>
          </a:p>
          <a:p>
            <a:pPr marL="800100" lvl="1" indent="-342900">
              <a:buFont typeface="Courier New,monospace" panose="05000000000000000000" pitchFamily="2" charset="2"/>
              <a:buChar char="o"/>
            </a:pPr>
            <a:r>
              <a:rPr lang="en-GB" sz="2000">
                <a:latin typeface="Calibri"/>
                <a:cs typeface="Arial"/>
              </a:rPr>
              <a:t>Easily create your reference list when writing up your work. </a:t>
            </a:r>
            <a:endParaRPr lang="en-GB" sz="2000">
              <a:latin typeface="Calibri"/>
              <a:cs typeface="Calibri" panose="020F0502020204030204"/>
            </a:endParaRPr>
          </a:p>
          <a:p>
            <a:pPr marL="800100" lvl="1" indent="-342900">
              <a:buFont typeface="Courier New,monospace" panose="05000000000000000000" pitchFamily="2" charset="2"/>
              <a:buChar char="o"/>
            </a:pPr>
            <a:r>
              <a:rPr lang="en-GB" sz="2000">
                <a:latin typeface="Calibri"/>
                <a:cs typeface="Arial"/>
              </a:rPr>
              <a:t>Keep track of what you have found and what is missing from your research.</a:t>
            </a:r>
            <a:endParaRPr lang="en-GB" sz="2000">
              <a:latin typeface="Calibri"/>
              <a:cs typeface="Calibri" panose="020F0502020204030204"/>
            </a:endParaRPr>
          </a:p>
          <a:p>
            <a:pPr lvl="2">
              <a:buFont typeface="Wingdings" panose="020B0604020202020204" pitchFamily="34" charset="0"/>
              <a:buChar char="§"/>
            </a:pPr>
            <a:endParaRPr lang="en-GB">
              <a:latin typeface="Calibri"/>
              <a:cs typeface="Arial"/>
            </a:endParaRPr>
          </a:p>
          <a:p>
            <a:pPr marL="182880" indent="-182880">
              <a:lnSpc>
                <a:spcPct val="120000"/>
              </a:lnSpc>
              <a:spcBef>
                <a:spcPts val="900"/>
              </a:spcBef>
              <a:buNone/>
            </a:pPr>
            <a:r>
              <a:rPr lang="en-GB" sz="2000">
                <a:latin typeface="Calibri"/>
                <a:cs typeface="Calibri"/>
              </a:rPr>
              <a:t>Systematically recording the resources and notes in your research will help you:</a:t>
            </a:r>
          </a:p>
          <a:p>
            <a:pPr marL="640080" lvl="1" indent="-182880">
              <a:lnSpc>
                <a:spcPct val="120000"/>
              </a:lnSpc>
              <a:spcBef>
                <a:spcPts val="900"/>
              </a:spcBef>
              <a:buFont typeface="Courier New,monospace" panose="05000000000000000000" pitchFamily="2" charset="2"/>
              <a:buChar char="o"/>
            </a:pPr>
            <a:r>
              <a:rPr lang="en-GB" sz="2000">
                <a:latin typeface="Calibri"/>
                <a:cs typeface="Calibri"/>
              </a:rPr>
              <a:t>Retrieve the information easily when required.</a:t>
            </a:r>
            <a:endParaRPr lang="en-US" sz="2000">
              <a:latin typeface="Calibri"/>
              <a:cs typeface="Calibri"/>
            </a:endParaRPr>
          </a:p>
          <a:p>
            <a:pPr marL="640080" lvl="1" indent="-182880">
              <a:lnSpc>
                <a:spcPct val="120000"/>
              </a:lnSpc>
              <a:spcBef>
                <a:spcPts val="900"/>
              </a:spcBef>
              <a:buFont typeface="Courier New,monospace" panose="05000000000000000000" pitchFamily="2" charset="2"/>
              <a:buChar char="o"/>
            </a:pPr>
            <a:r>
              <a:rPr lang="en-GB" sz="2000">
                <a:latin typeface="Calibri"/>
                <a:cs typeface="Calibri"/>
              </a:rPr>
              <a:t>Save time.</a:t>
            </a:r>
            <a:endParaRPr lang="en-US" sz="2000">
              <a:latin typeface="Calibri"/>
              <a:cs typeface="Calibri"/>
            </a:endParaRPr>
          </a:p>
          <a:p>
            <a:pPr marL="640080" lvl="1" indent="-182880">
              <a:lnSpc>
                <a:spcPct val="120000"/>
              </a:lnSpc>
              <a:spcBef>
                <a:spcPts val="900"/>
              </a:spcBef>
              <a:buFont typeface="Courier New,monospace" panose="05000000000000000000" pitchFamily="2" charset="2"/>
              <a:buChar char="o"/>
            </a:pPr>
            <a:r>
              <a:rPr lang="en-GB" sz="2000">
                <a:latin typeface="Calibri"/>
                <a:cs typeface="Calibri"/>
              </a:rPr>
              <a:t>Stay organised.</a:t>
            </a:r>
            <a:endParaRPr lang="en-US" sz="2000">
              <a:latin typeface="Calibri"/>
              <a:cs typeface="Calibri"/>
            </a:endParaRPr>
          </a:p>
          <a:p>
            <a:pPr marL="0" indent="0">
              <a:buNone/>
            </a:pPr>
            <a:endParaRPr lang="en-GB" sz="2400">
              <a:latin typeface="Calibri"/>
              <a:cs typeface="Calibri"/>
            </a:endParaRPr>
          </a:p>
        </p:txBody>
      </p:sp>
      <p:sp>
        <p:nvSpPr>
          <p:cNvPr id="4" name="TextBox 3">
            <a:extLst>
              <a:ext uri="{FF2B5EF4-FFF2-40B4-BE49-F238E27FC236}">
                <a16:creationId xmlns:a16="http://schemas.microsoft.com/office/drawing/2014/main" id="{54C33356-9F89-1F96-62B0-D1126F0CAB1E}"/>
              </a:ext>
            </a:extLst>
          </p:cNvPr>
          <p:cNvSpPr txBox="1"/>
          <p:nvPr/>
        </p:nvSpPr>
        <p:spPr>
          <a:xfrm>
            <a:off x="452846" y="455414"/>
            <a:ext cx="6096000" cy="701731"/>
          </a:xfrm>
          <a:prstGeom prst="rect">
            <a:avLst/>
          </a:prstGeom>
          <a:noFill/>
        </p:spPr>
        <p:txBody>
          <a:bodyPr wrap="square">
            <a:spAutoFit/>
          </a:bodyPr>
          <a:lstStyle/>
          <a:p>
            <a:pPr>
              <a:lnSpc>
                <a:spcPct val="90000"/>
              </a:lnSpc>
              <a:spcBef>
                <a:spcPct val="0"/>
              </a:spcBef>
            </a:pPr>
            <a:r>
              <a:rPr lang="en-GB" sz="4400">
                <a:solidFill>
                  <a:schemeClr val="bg1"/>
                </a:solidFill>
                <a:latin typeface="+mj-lt"/>
                <a:ea typeface="+mj-ea"/>
                <a:cs typeface="+mj-cs"/>
              </a:rPr>
              <a:t>Introduction</a:t>
            </a:r>
          </a:p>
        </p:txBody>
      </p:sp>
    </p:spTree>
    <p:extLst>
      <p:ext uri="{BB962C8B-B14F-4D97-AF65-F5344CB8AC3E}">
        <p14:creationId xmlns:p14="http://schemas.microsoft.com/office/powerpoint/2010/main" val="1718229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2DEE-8648-E663-8BDE-0071F94183EB}"/>
              </a:ext>
            </a:extLst>
          </p:cNvPr>
          <p:cNvSpPr>
            <a:spLocks noGrp="1"/>
          </p:cNvSpPr>
          <p:nvPr>
            <p:ph type="title"/>
          </p:nvPr>
        </p:nvSpPr>
        <p:spPr/>
        <p:txBody>
          <a:bodyPr/>
          <a:lstStyle/>
          <a:p>
            <a:r>
              <a:rPr lang="en-US">
                <a:cs typeface="Calibri"/>
              </a:rPr>
              <a:t>Aims of session</a:t>
            </a:r>
            <a:endParaRPr lang="en-US"/>
          </a:p>
        </p:txBody>
      </p:sp>
      <p:sp>
        <p:nvSpPr>
          <p:cNvPr id="3" name="Content Placeholder 2">
            <a:extLst>
              <a:ext uri="{FF2B5EF4-FFF2-40B4-BE49-F238E27FC236}">
                <a16:creationId xmlns:a16="http://schemas.microsoft.com/office/drawing/2014/main" id="{D858ABFB-9243-777A-ED66-1DA6831A047E}"/>
              </a:ext>
            </a:extLst>
          </p:cNvPr>
          <p:cNvSpPr>
            <a:spLocks noGrp="1"/>
          </p:cNvSpPr>
          <p:nvPr>
            <p:ph idx="1"/>
          </p:nvPr>
        </p:nvSpPr>
        <p:spPr>
          <a:xfrm>
            <a:off x="4740557" y="2465775"/>
            <a:ext cx="6874008" cy="2799138"/>
          </a:xfrm>
        </p:spPr>
        <p:txBody>
          <a:bodyPr vert="horz" lIns="91440" tIns="45720" rIns="91440" bIns="45720" rtlCol="0" anchor="t">
            <a:normAutofit/>
          </a:bodyPr>
          <a:lstStyle/>
          <a:p>
            <a:pPr>
              <a:buFont typeface="Arial" panose="05000000000000000000" pitchFamily="2" charset="2"/>
              <a:buChar char="•"/>
            </a:pPr>
            <a:r>
              <a:rPr lang="en-US">
                <a:cs typeface="Calibri" panose="020F0502020204030204"/>
              </a:rPr>
              <a:t>Explore how citation tools work.</a:t>
            </a:r>
          </a:p>
          <a:p>
            <a:pPr>
              <a:buFont typeface="Arial" panose="05000000000000000000" pitchFamily="2" charset="2"/>
              <a:buChar char="•"/>
            </a:pPr>
            <a:r>
              <a:rPr lang="en-US">
                <a:cs typeface="Calibri" panose="020F0502020204030204"/>
              </a:rPr>
              <a:t>Discuss pros and cons of using one.</a:t>
            </a:r>
          </a:p>
          <a:p>
            <a:pPr>
              <a:buFont typeface="Arial" panose="05000000000000000000" pitchFamily="2" charset="2"/>
              <a:buChar char="•"/>
            </a:pPr>
            <a:r>
              <a:rPr lang="en-US">
                <a:cs typeface="Calibri" panose="020F0502020204030204"/>
              </a:rPr>
              <a:t>Explore RefWorks citation manager in detail.</a:t>
            </a:r>
          </a:p>
          <a:p>
            <a:pPr>
              <a:buFont typeface="Arial" panose="05000000000000000000" pitchFamily="2" charset="2"/>
              <a:buChar char="•"/>
            </a:pPr>
            <a:r>
              <a:rPr lang="en-US">
                <a:cs typeface="Calibri" panose="020F0502020204030204"/>
              </a:rPr>
              <a:t>Provide overview of other similar tools.</a:t>
            </a:r>
          </a:p>
          <a:p>
            <a:pPr>
              <a:buFont typeface="Arial,Sans-Serif" panose="05000000000000000000" pitchFamily="2" charset="2"/>
              <a:buChar char="•"/>
            </a:pPr>
            <a:r>
              <a:rPr lang="en-US">
                <a:cs typeface="Calibri" panose="020F0502020204030204"/>
              </a:rPr>
              <a:t>Link to further supporting resources.</a:t>
            </a:r>
          </a:p>
          <a:p>
            <a:pPr marL="0" indent="0">
              <a:buNone/>
            </a:pPr>
            <a:endParaRPr lang="en-US">
              <a:cs typeface="Calibri" panose="020F0502020204030204"/>
            </a:endParaRPr>
          </a:p>
          <a:p>
            <a:pPr>
              <a:buFont typeface="Arial" panose="05000000000000000000" pitchFamily="2" charset="2"/>
              <a:buChar char="•"/>
            </a:pPr>
            <a:endParaRPr lang="en-US">
              <a:cs typeface="Calibri" panose="020F0502020204030204"/>
            </a:endParaRPr>
          </a:p>
        </p:txBody>
      </p:sp>
      <p:pic>
        <p:nvPicPr>
          <p:cNvPr id="4" name="Picture 3" descr="Businesswoman brainstorming at board in office">
            <a:extLst>
              <a:ext uri="{FF2B5EF4-FFF2-40B4-BE49-F238E27FC236}">
                <a16:creationId xmlns:a16="http://schemas.microsoft.com/office/drawing/2014/main" id="{8C1DDDD8-8F1A-C338-4A0D-3FE2C03F4411}"/>
              </a:ext>
            </a:extLst>
          </p:cNvPr>
          <p:cNvPicPr>
            <a:picLocks noChangeAspect="1"/>
          </p:cNvPicPr>
          <p:nvPr/>
        </p:nvPicPr>
        <p:blipFill>
          <a:blip r:embed="rId2"/>
          <a:srcRect l="31402" t="6103" r="16971" b="-153"/>
          <a:stretch/>
        </p:blipFill>
        <p:spPr>
          <a:xfrm>
            <a:off x="0" y="1254997"/>
            <a:ext cx="4200302" cy="5062823"/>
          </a:xfrm>
          <a:prstGeom prst="rect">
            <a:avLst/>
          </a:prstGeom>
        </p:spPr>
      </p:pic>
    </p:spTree>
    <p:extLst>
      <p:ext uri="{BB962C8B-B14F-4D97-AF65-F5344CB8AC3E}">
        <p14:creationId xmlns:p14="http://schemas.microsoft.com/office/powerpoint/2010/main" val="3655796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oman using a laptop">
            <a:extLst>
              <a:ext uri="{FF2B5EF4-FFF2-40B4-BE49-F238E27FC236}">
                <a16:creationId xmlns:a16="http://schemas.microsoft.com/office/drawing/2014/main" id="{C0523095-D2C5-7926-574F-B40B80F48BC1}"/>
              </a:ext>
            </a:extLst>
          </p:cNvPr>
          <p:cNvPicPr>
            <a:picLocks noChangeAspect="1"/>
          </p:cNvPicPr>
          <p:nvPr/>
        </p:nvPicPr>
        <p:blipFill rotWithShape="1">
          <a:blip r:embed="rId2"/>
          <a:srcRect t="38284" b="16121"/>
          <a:stretch/>
        </p:blipFill>
        <p:spPr>
          <a:xfrm>
            <a:off x="20" y="982276"/>
            <a:ext cx="12191980" cy="179116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2" name="Title 11">
            <a:extLst>
              <a:ext uri="{FF2B5EF4-FFF2-40B4-BE49-F238E27FC236}">
                <a16:creationId xmlns:a16="http://schemas.microsoft.com/office/drawing/2014/main" id="{7302AC79-71C0-81D1-4A08-378013835A65}"/>
              </a:ext>
            </a:extLst>
          </p:cNvPr>
          <p:cNvSpPr>
            <a:spLocks noGrp="1"/>
          </p:cNvSpPr>
          <p:nvPr>
            <p:ph type="title"/>
          </p:nvPr>
        </p:nvSpPr>
        <p:spPr>
          <a:xfrm>
            <a:off x="341561" y="-136822"/>
            <a:ext cx="10795518" cy="1003916"/>
          </a:xfrm>
        </p:spPr>
        <p:txBody>
          <a:bodyPr/>
          <a:lstStyle/>
          <a:p>
            <a:r>
              <a:rPr lang="en-GB" b="1"/>
              <a:t>Citation Managers</a:t>
            </a:r>
          </a:p>
        </p:txBody>
      </p:sp>
      <p:sp>
        <p:nvSpPr>
          <p:cNvPr id="10" name="Content Placeholder 3">
            <a:extLst>
              <a:ext uri="{FF2B5EF4-FFF2-40B4-BE49-F238E27FC236}">
                <a16:creationId xmlns:a16="http://schemas.microsoft.com/office/drawing/2014/main" id="{B5FF687B-7195-C206-0D34-913A70101E28}"/>
              </a:ext>
            </a:extLst>
          </p:cNvPr>
          <p:cNvSpPr>
            <a:spLocks noGrp="1"/>
          </p:cNvSpPr>
          <p:nvPr>
            <p:ph idx="4294967295"/>
          </p:nvPr>
        </p:nvSpPr>
        <p:spPr>
          <a:xfrm>
            <a:off x="464344" y="2886869"/>
            <a:ext cx="11066463" cy="3398838"/>
          </a:xfrm>
        </p:spPr>
        <p:txBody>
          <a:bodyPr vert="horz" lIns="91440" tIns="45720" rIns="91440" bIns="45720" rtlCol="0" anchor="t">
            <a:noAutofit/>
          </a:bodyPr>
          <a:lstStyle/>
          <a:p>
            <a:pPr marL="0" indent="0">
              <a:buNone/>
            </a:pPr>
            <a:r>
              <a:rPr lang="en-GB" sz="2400"/>
              <a:t>Citation managers allow you to automatically:</a:t>
            </a:r>
            <a:endParaRPr lang="en-US" sz="2400">
              <a:ea typeface="Calibri Light"/>
              <a:cs typeface="Calibri Light"/>
            </a:endParaRPr>
          </a:p>
          <a:p>
            <a:pPr marL="0" indent="0">
              <a:buNone/>
            </a:pPr>
            <a:endParaRPr lang="en-GB" sz="2400">
              <a:ea typeface="Calibri Light"/>
              <a:cs typeface="Calibri Light"/>
            </a:endParaRPr>
          </a:p>
          <a:p>
            <a:pPr marL="457200" indent="-457200">
              <a:buFont typeface="Arial"/>
              <a:buChar char="•"/>
            </a:pPr>
            <a:r>
              <a:rPr lang="en-GB" sz="2400"/>
              <a:t>Collect, store and manage bibliographic information from books, journals, and webpages you find during your research. </a:t>
            </a:r>
            <a:endParaRPr lang="en-GB" sz="2400">
              <a:ea typeface="Calibri Light"/>
              <a:cs typeface="Calibri Light"/>
            </a:endParaRPr>
          </a:p>
          <a:p>
            <a:pPr marL="0" indent="0">
              <a:buNone/>
            </a:pPr>
            <a:endParaRPr lang="en-GB" sz="2400">
              <a:ea typeface="Calibri Light"/>
              <a:cs typeface="Calibri Light"/>
            </a:endParaRPr>
          </a:p>
          <a:p>
            <a:pPr marL="457200" indent="-457200">
              <a:buFont typeface="Arial"/>
              <a:buChar char="•"/>
            </a:pPr>
            <a:r>
              <a:rPr lang="en-GB" sz="2400"/>
              <a:t>Insert in-text citations and references into a document (e.g. Word) in lots of different styles, including Harvard, APA, MHRA and IEEE. (We recommend choosing the 7th edition for APA and Cite Them Right 12th edition for Harvard.)</a:t>
            </a:r>
            <a:endParaRPr lang="en-GB" sz="2400">
              <a:ea typeface="Calibri Light"/>
              <a:cs typeface="Calibri Light"/>
            </a:endParaRPr>
          </a:p>
          <a:p>
            <a:pPr marL="0" indent="0">
              <a:buNone/>
            </a:pPr>
            <a:endParaRPr lang="en-GB" sz="2400">
              <a:ea typeface="Calibri Light"/>
              <a:cs typeface="Calibri Light"/>
            </a:endParaRPr>
          </a:p>
        </p:txBody>
      </p:sp>
    </p:spTree>
    <p:extLst>
      <p:ext uri="{BB962C8B-B14F-4D97-AF65-F5344CB8AC3E}">
        <p14:creationId xmlns:p14="http://schemas.microsoft.com/office/powerpoint/2010/main" val="133998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4DA33F-0C49-4A0E-807A-655B27B487A7}"/>
              </a:ext>
            </a:extLst>
          </p:cNvPr>
          <p:cNvSpPr>
            <a:spLocks noGrp="1"/>
          </p:cNvSpPr>
          <p:nvPr>
            <p:ph type="title"/>
          </p:nvPr>
        </p:nvSpPr>
        <p:spPr/>
        <p:txBody>
          <a:bodyPr/>
          <a:lstStyle/>
          <a:p>
            <a:r>
              <a:rPr lang="en-GB"/>
              <a:t>How do they work?</a:t>
            </a:r>
          </a:p>
        </p:txBody>
      </p:sp>
      <p:graphicFrame>
        <p:nvGraphicFramePr>
          <p:cNvPr id="7" name="Content Placeholder 2">
            <a:extLst>
              <a:ext uri="{FF2B5EF4-FFF2-40B4-BE49-F238E27FC236}">
                <a16:creationId xmlns:a16="http://schemas.microsoft.com/office/drawing/2014/main" id="{AFF9748B-3060-FAEB-3643-4F2C66BDA579}"/>
              </a:ext>
            </a:extLst>
          </p:cNvPr>
          <p:cNvGraphicFramePr>
            <a:graphicFrameLocks noGrp="1"/>
          </p:cNvGraphicFramePr>
          <p:nvPr>
            <p:extLst>
              <p:ext uri="{D42A27DB-BD31-4B8C-83A1-F6EECF244321}">
                <p14:modId xmlns:p14="http://schemas.microsoft.com/office/powerpoint/2010/main" val="3956327503"/>
              </p:ext>
            </p:extLst>
          </p:nvPr>
        </p:nvGraphicFramePr>
        <p:xfrm>
          <a:off x="-72851" y="136397"/>
          <a:ext cx="12264620" cy="679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6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13D0F521-ACAF-4144-B630-61D75547CCE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3483440D-E94F-414E-9E88-F7750B5F07B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560C2F51-4952-49E8-AFD7-295219A2ECE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9D52AF99-D0D9-4B75-899D-347CB2A9D55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38C73D52-A559-46E4-9028-CD49B336E3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97A31910-92F6-4A9B-948E-E6A7B9B7C74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CF94200D-729A-40A3-885E-95CF8471443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57EB14DA-D4C9-45A5-B12E-963CE3C517B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61051EFF-7EF3-4E1E-A5FD-BD899489E75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3D8CADF2-1C9A-42C4-8B5E-EEF754AC2EE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534B6AED-8F87-4CA2-8A57-C0E5120E1A26}"/>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4827128E-82A3-4F46-A968-1015712C7F4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58002-7EB1-9222-3127-DF39A7288948}"/>
              </a:ext>
            </a:extLst>
          </p:cNvPr>
          <p:cNvSpPr>
            <a:spLocks noGrp="1"/>
          </p:cNvSpPr>
          <p:nvPr>
            <p:ph type="title"/>
          </p:nvPr>
        </p:nvSpPr>
        <p:spPr>
          <a:xfrm>
            <a:off x="698242" y="265291"/>
            <a:ext cx="10795518" cy="1003916"/>
          </a:xfrm>
        </p:spPr>
        <p:txBody>
          <a:bodyPr anchor="b">
            <a:normAutofit/>
          </a:bodyPr>
          <a:lstStyle/>
          <a:p>
            <a:r>
              <a:rPr lang="en-GB" b="1"/>
              <a:t>Should I use one?</a:t>
            </a:r>
          </a:p>
        </p:txBody>
      </p:sp>
      <p:graphicFrame>
        <p:nvGraphicFramePr>
          <p:cNvPr id="6" name="Content Placeholder 2">
            <a:extLst>
              <a:ext uri="{FF2B5EF4-FFF2-40B4-BE49-F238E27FC236}">
                <a16:creationId xmlns:a16="http://schemas.microsoft.com/office/drawing/2014/main" id="{BEABCBC3-A600-7B8A-9696-ACAA4E8082D6}"/>
              </a:ext>
            </a:extLst>
          </p:cNvPr>
          <p:cNvGraphicFramePr>
            <a:graphicFrameLocks noGrp="1"/>
          </p:cNvGraphicFramePr>
          <p:nvPr>
            <p:ph sz="half" idx="2"/>
            <p:extLst>
              <p:ext uri="{D42A27DB-BD31-4B8C-83A1-F6EECF244321}">
                <p14:modId xmlns:p14="http://schemas.microsoft.com/office/powerpoint/2010/main" val="898064886"/>
              </p:ext>
            </p:extLst>
          </p:nvPr>
        </p:nvGraphicFramePr>
        <p:xfrm>
          <a:off x="698243" y="1408219"/>
          <a:ext cx="10976402" cy="4757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436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graphicEl>
                                              <a:dgm id="{1A1528ED-CED0-4D41-95D7-CA4EBB749A65}"/>
                                            </p:graphicEl>
                                          </p:spTgt>
                                        </p:tgtEl>
                                        <p:attrNameLst>
                                          <p:attrName>style.visibility</p:attrName>
                                        </p:attrNameLst>
                                      </p:cBhvr>
                                      <p:to>
                                        <p:strVal val="visible"/>
                                      </p:to>
                                    </p:set>
                                    <p:anim calcmode="lin" valueType="num">
                                      <p:cBhvr additive="base">
                                        <p:cTn id="7" dur="500" fill="hold"/>
                                        <p:tgtEl>
                                          <p:spTgt spid="6">
                                            <p:graphicEl>
                                              <a:dgm id="{1A1528ED-CED0-4D41-95D7-CA4EBB749A65}"/>
                                            </p:graphic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
                                            <p:graphicEl>
                                              <a:dgm id="{1A1528ED-CED0-4D41-95D7-CA4EBB749A65}"/>
                                            </p:graphic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
                                            <p:graphicEl>
                                              <a:dgm id="{9DDF326F-EEB2-4BBE-80F3-3C3B16C6D0DB}"/>
                                            </p:graphicEl>
                                          </p:spTgt>
                                        </p:tgtEl>
                                        <p:attrNameLst>
                                          <p:attrName>style.visibility</p:attrName>
                                        </p:attrNameLst>
                                      </p:cBhvr>
                                      <p:to>
                                        <p:strVal val="visible"/>
                                      </p:to>
                                    </p:set>
                                    <p:anim calcmode="lin" valueType="num">
                                      <p:cBhvr additive="base">
                                        <p:cTn id="11" dur="500" fill="hold"/>
                                        <p:tgtEl>
                                          <p:spTgt spid="6">
                                            <p:graphicEl>
                                              <a:dgm id="{9DDF326F-EEB2-4BBE-80F3-3C3B16C6D0DB}"/>
                                            </p:graphic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6">
                                            <p:graphicEl>
                                              <a:dgm id="{9DDF326F-EEB2-4BBE-80F3-3C3B16C6D0DB}"/>
                                            </p:graphic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
                                            <p:graphicEl>
                                              <a:dgm id="{A4A2B59D-5E40-4B46-8817-C169AA7B5677}"/>
                                            </p:graphicEl>
                                          </p:spTgt>
                                        </p:tgtEl>
                                        <p:attrNameLst>
                                          <p:attrName>style.visibility</p:attrName>
                                        </p:attrNameLst>
                                      </p:cBhvr>
                                      <p:to>
                                        <p:strVal val="visible"/>
                                      </p:to>
                                    </p:set>
                                    <p:anim calcmode="lin" valueType="num">
                                      <p:cBhvr additive="base">
                                        <p:cTn id="15" dur="500" fill="hold"/>
                                        <p:tgtEl>
                                          <p:spTgt spid="6">
                                            <p:graphicEl>
                                              <a:dgm id="{A4A2B59D-5E40-4B46-8817-C169AA7B5677}"/>
                                            </p:graphic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6">
                                            <p:graphicEl>
                                              <a:dgm id="{A4A2B59D-5E40-4B46-8817-C169AA7B5677}"/>
                                            </p:graphic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6">
                                            <p:graphicEl>
                                              <a:dgm id="{5712198D-63A4-401E-9E5A-DD6C9CA12930}"/>
                                            </p:graphicEl>
                                          </p:spTgt>
                                        </p:tgtEl>
                                        <p:attrNameLst>
                                          <p:attrName>style.visibility</p:attrName>
                                        </p:attrNameLst>
                                      </p:cBhvr>
                                      <p:to>
                                        <p:strVal val="visible"/>
                                      </p:to>
                                    </p:set>
                                    <p:anim calcmode="lin" valueType="num">
                                      <p:cBhvr additive="base">
                                        <p:cTn id="21" dur="500" fill="hold"/>
                                        <p:tgtEl>
                                          <p:spTgt spid="6">
                                            <p:graphicEl>
                                              <a:dgm id="{5712198D-63A4-401E-9E5A-DD6C9CA12930}"/>
                                            </p:graphic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6">
                                            <p:graphicEl>
                                              <a:dgm id="{5712198D-63A4-401E-9E5A-DD6C9CA12930}"/>
                                            </p:graphic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graphicEl>
                                              <a:dgm id="{FB2115BF-5B53-457A-9646-C1691C5CD360}"/>
                                            </p:graphicEl>
                                          </p:spTgt>
                                        </p:tgtEl>
                                        <p:attrNameLst>
                                          <p:attrName>style.visibility</p:attrName>
                                        </p:attrNameLst>
                                      </p:cBhvr>
                                      <p:to>
                                        <p:strVal val="visible"/>
                                      </p:to>
                                    </p:set>
                                    <p:anim calcmode="lin" valueType="num">
                                      <p:cBhvr additive="base">
                                        <p:cTn id="25" dur="500" fill="hold"/>
                                        <p:tgtEl>
                                          <p:spTgt spid="6">
                                            <p:graphicEl>
                                              <a:dgm id="{FB2115BF-5B53-457A-9646-C1691C5CD360}"/>
                                            </p:graphic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6">
                                            <p:graphicEl>
                                              <a:dgm id="{FB2115BF-5B53-457A-9646-C1691C5CD360}"/>
                                            </p:graphic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6">
                                            <p:graphicEl>
                                              <a:dgm id="{BDBDF775-3CB3-4173-8CEB-C10E3D4FED18}"/>
                                            </p:graphicEl>
                                          </p:spTgt>
                                        </p:tgtEl>
                                        <p:attrNameLst>
                                          <p:attrName>style.visibility</p:attrName>
                                        </p:attrNameLst>
                                      </p:cBhvr>
                                      <p:to>
                                        <p:strVal val="visible"/>
                                      </p:to>
                                    </p:set>
                                    <p:anim calcmode="lin" valueType="num">
                                      <p:cBhvr additive="base">
                                        <p:cTn id="29" dur="500" fill="hold"/>
                                        <p:tgtEl>
                                          <p:spTgt spid="6">
                                            <p:graphicEl>
                                              <a:dgm id="{BDBDF775-3CB3-4173-8CEB-C10E3D4FED18}"/>
                                            </p:graphic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6">
                                            <p:graphicEl>
                                              <a:dgm id="{BDBDF775-3CB3-4173-8CEB-C10E3D4FED18}"/>
                                            </p:graphic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6">
                                            <p:graphicEl>
                                              <a:dgm id="{8397E2FC-D33E-43CA-8001-D33C69E7922B}"/>
                                            </p:graphicEl>
                                          </p:spTgt>
                                        </p:tgtEl>
                                        <p:attrNameLst>
                                          <p:attrName>style.visibility</p:attrName>
                                        </p:attrNameLst>
                                      </p:cBhvr>
                                      <p:to>
                                        <p:strVal val="visible"/>
                                      </p:to>
                                    </p:set>
                                    <p:anim calcmode="lin" valueType="num">
                                      <p:cBhvr additive="base">
                                        <p:cTn id="35" dur="500" fill="hold"/>
                                        <p:tgtEl>
                                          <p:spTgt spid="6">
                                            <p:graphicEl>
                                              <a:dgm id="{8397E2FC-D33E-43CA-8001-D33C69E7922B}"/>
                                            </p:graphic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6">
                                            <p:graphicEl>
                                              <a:dgm id="{8397E2FC-D33E-43CA-8001-D33C69E7922B}"/>
                                            </p:graphic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6">
                                            <p:graphicEl>
                                              <a:dgm id="{B2B15296-8E7C-42DD-97FA-6A58B3BA1E6C}"/>
                                            </p:graphicEl>
                                          </p:spTgt>
                                        </p:tgtEl>
                                        <p:attrNameLst>
                                          <p:attrName>style.visibility</p:attrName>
                                        </p:attrNameLst>
                                      </p:cBhvr>
                                      <p:to>
                                        <p:strVal val="visible"/>
                                      </p:to>
                                    </p:set>
                                    <p:anim calcmode="lin" valueType="num">
                                      <p:cBhvr additive="base">
                                        <p:cTn id="39" dur="500" fill="hold"/>
                                        <p:tgtEl>
                                          <p:spTgt spid="6">
                                            <p:graphicEl>
                                              <a:dgm id="{B2B15296-8E7C-42DD-97FA-6A58B3BA1E6C}"/>
                                            </p:graphic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6">
                                            <p:graphicEl>
                                              <a:dgm id="{B2B15296-8E7C-42DD-97FA-6A58B3BA1E6C}"/>
                                            </p:graphic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6">
                                            <p:graphicEl>
                                              <a:dgm id="{EB19A0A1-831A-4F05-B37C-DF3EB3F20067}"/>
                                            </p:graphicEl>
                                          </p:spTgt>
                                        </p:tgtEl>
                                        <p:attrNameLst>
                                          <p:attrName>style.visibility</p:attrName>
                                        </p:attrNameLst>
                                      </p:cBhvr>
                                      <p:to>
                                        <p:strVal val="visible"/>
                                      </p:to>
                                    </p:set>
                                    <p:anim calcmode="lin" valueType="num">
                                      <p:cBhvr additive="base">
                                        <p:cTn id="43" dur="500" fill="hold"/>
                                        <p:tgtEl>
                                          <p:spTgt spid="6">
                                            <p:graphicEl>
                                              <a:dgm id="{EB19A0A1-831A-4F05-B37C-DF3EB3F20067}"/>
                                            </p:graphic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6">
                                            <p:graphicEl>
                                              <a:dgm id="{EB19A0A1-831A-4F05-B37C-DF3EB3F20067}"/>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2">
                  <a:extLst>
                    <a:ext uri="{A12FA001-AC4F-418D-AE19-62706E023703}">
                      <ahyp:hlinkClr xmlns:ahyp="http://schemas.microsoft.com/office/drawing/2018/hyperlinkcolor" val="tx"/>
                    </a:ext>
                  </a:extLst>
                </a:hlinkClick>
              </a:rPr>
              <a:t>RefWorks</a:t>
            </a:r>
            <a:endParaRPr lang="en-US"/>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427580" y="1876410"/>
            <a:ext cx="5243095" cy="3215504"/>
          </a:xfrm>
        </p:spPr>
        <p:txBody>
          <a:bodyPr vert="horz" lIns="91440" tIns="45720" rIns="91440" bIns="45720" rtlCol="0" anchor="t">
            <a:normAutofit/>
          </a:bodyPr>
          <a:lstStyle/>
          <a:p>
            <a:pPr>
              <a:buFont typeface="Arial" panose="020B0604020202020204" pitchFamily="34" charset="0"/>
              <a:buChar char="•"/>
            </a:pPr>
            <a:r>
              <a:rPr lang="en-GB" sz="2000">
                <a:ea typeface="+mn-lt"/>
                <a:cs typeface="+mn-lt"/>
              </a:rPr>
              <a:t>Institutional subscription, so </a:t>
            </a:r>
            <a:r>
              <a:rPr lang="en-GB" sz="2000" b="1">
                <a:ea typeface="+mn-lt"/>
                <a:cs typeface="+mn-lt"/>
              </a:rPr>
              <a:t>freely available to all students and alumni of UWTSD</a:t>
            </a:r>
            <a:r>
              <a:rPr lang="en-GB" sz="2000">
                <a:ea typeface="+mn-lt"/>
                <a:cs typeface="+mn-lt"/>
              </a:rPr>
              <a:t>.</a:t>
            </a:r>
            <a:endParaRPr lang="en-GB" sz="2000">
              <a:ea typeface="Calibri Light"/>
              <a:cs typeface="Calibri"/>
            </a:endParaRP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Compatible with MS Word and Google Docs. </a:t>
            </a:r>
            <a:endParaRPr lang="en-GB" sz="2000">
              <a:ea typeface="Calibri Light"/>
              <a:cs typeface="Calibri Light"/>
            </a:endParaRP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Direct export option within library catalogue.</a:t>
            </a: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Web-based software with unlimited storage.</a:t>
            </a:r>
            <a:endParaRPr lang="en-US" sz="2000">
              <a:ea typeface="+mn-lt"/>
              <a:cs typeface="+mn-lt"/>
            </a:endParaRPr>
          </a:p>
          <a:p>
            <a:endParaRPr lang="en-US" sz="200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7772400" y="5540400"/>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3"/>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4"/>
          <a:stretch>
            <a:fillRect/>
          </a:stretch>
        </p:blipFill>
        <p:spPr>
          <a:xfrm>
            <a:off x="5882262" y="1877291"/>
            <a:ext cx="6121337" cy="3385700"/>
          </a:xfrm>
          <a:prstGeom prst="rect">
            <a:avLst/>
          </a:prstGeom>
        </p:spPr>
      </p:pic>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23CD-0DE7-705E-1137-312CA7F759C8}"/>
              </a:ext>
            </a:extLst>
          </p:cNvPr>
          <p:cNvSpPr>
            <a:spLocks noGrp="1"/>
          </p:cNvSpPr>
          <p:nvPr>
            <p:ph type="title"/>
          </p:nvPr>
        </p:nvSpPr>
        <p:spPr/>
        <p:txBody>
          <a:bodyPr/>
          <a:lstStyle/>
          <a:p>
            <a:r>
              <a:rPr lang="en-GB"/>
              <a:t>Creating an account</a:t>
            </a:r>
          </a:p>
        </p:txBody>
      </p:sp>
      <p:sp>
        <p:nvSpPr>
          <p:cNvPr id="3" name="TextBox 2">
            <a:extLst>
              <a:ext uri="{FF2B5EF4-FFF2-40B4-BE49-F238E27FC236}">
                <a16:creationId xmlns:a16="http://schemas.microsoft.com/office/drawing/2014/main" id="{B61C5C32-A559-D086-343D-891FCEC73661}"/>
              </a:ext>
            </a:extLst>
          </p:cNvPr>
          <p:cNvSpPr txBox="1"/>
          <p:nvPr/>
        </p:nvSpPr>
        <p:spPr>
          <a:xfrm>
            <a:off x="2723614" y="1691257"/>
            <a:ext cx="9036568" cy="707886"/>
          </a:xfrm>
          <a:prstGeom prst="rect">
            <a:avLst/>
          </a:prstGeom>
          <a:noFill/>
        </p:spPr>
        <p:txBody>
          <a:bodyPr wrap="square" rtlCol="0">
            <a:spAutoFit/>
          </a:bodyPr>
          <a:lstStyle/>
          <a:p>
            <a:pPr marL="285750" indent="-285750">
              <a:buFont typeface="Arial" panose="020B0604020202020204" pitchFamily="34" charset="0"/>
              <a:buChar char="•"/>
            </a:pPr>
            <a:r>
              <a:rPr lang="en-GB" sz="2000"/>
              <a:t>Sign in to the student intranet and navigate to the Navigate to the </a:t>
            </a:r>
            <a:r>
              <a:rPr lang="en-GB" sz="2000">
                <a:hlinkClick r:id="rId2"/>
              </a:rPr>
              <a:t>intranet Library </a:t>
            </a:r>
            <a:r>
              <a:rPr lang="en-GB" sz="2000"/>
              <a:t>page.</a:t>
            </a:r>
          </a:p>
        </p:txBody>
      </p:sp>
      <p:pic>
        <p:nvPicPr>
          <p:cNvPr id="1026" name="Picture 2" descr="A person and person standing next to a sign&#10;&#10;Description automatically generated">
            <a:extLst>
              <a:ext uri="{FF2B5EF4-FFF2-40B4-BE49-F238E27FC236}">
                <a16:creationId xmlns:a16="http://schemas.microsoft.com/office/drawing/2014/main" id="{A50EAD54-AABA-D05A-C855-0102B534D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88" y="1420735"/>
            <a:ext cx="1438604" cy="124893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6B6ABD2-2295-E0AE-5C47-DFF6A04FAC87}"/>
              </a:ext>
            </a:extLst>
          </p:cNvPr>
          <p:cNvSpPr txBox="1"/>
          <p:nvPr/>
        </p:nvSpPr>
        <p:spPr>
          <a:xfrm>
            <a:off x="2723614" y="3429000"/>
            <a:ext cx="4971366" cy="400110"/>
          </a:xfrm>
          <a:prstGeom prst="rect">
            <a:avLst/>
          </a:prstGeom>
          <a:noFill/>
        </p:spPr>
        <p:txBody>
          <a:bodyPr wrap="square" rtlCol="0">
            <a:spAutoFit/>
          </a:bodyPr>
          <a:lstStyle/>
          <a:p>
            <a:pPr marL="285750" indent="-285750">
              <a:buFont typeface="Arial" panose="020B0604020202020204" pitchFamily="34" charset="0"/>
              <a:buChar char="•"/>
            </a:pPr>
            <a:r>
              <a:rPr lang="en-GB" sz="2000"/>
              <a:t>Click ‘</a:t>
            </a:r>
            <a:r>
              <a:rPr lang="en-GB" sz="2000">
                <a:hlinkClick r:id="rId4"/>
              </a:rPr>
              <a:t>Academic and Infoskills</a:t>
            </a:r>
            <a:r>
              <a:rPr lang="en-GB" sz="2000"/>
              <a:t>’ &gt; ‘</a:t>
            </a:r>
            <a:r>
              <a:rPr lang="en-GB" sz="2000">
                <a:hlinkClick r:id="rId5"/>
              </a:rPr>
              <a:t>RefWorks</a:t>
            </a:r>
            <a:r>
              <a:rPr lang="en-GB" sz="2000"/>
              <a:t>’. </a:t>
            </a:r>
          </a:p>
        </p:txBody>
      </p:sp>
      <p:pic>
        <p:nvPicPr>
          <p:cNvPr id="6" name="Picture 5">
            <a:extLst>
              <a:ext uri="{FF2B5EF4-FFF2-40B4-BE49-F238E27FC236}">
                <a16:creationId xmlns:a16="http://schemas.microsoft.com/office/drawing/2014/main" id="{D300C515-D8D9-9C96-8494-5E51C44F7F83}"/>
              </a:ext>
            </a:extLst>
          </p:cNvPr>
          <p:cNvPicPr>
            <a:picLocks noChangeAspect="1"/>
          </p:cNvPicPr>
          <p:nvPr/>
        </p:nvPicPr>
        <p:blipFill>
          <a:blip r:embed="rId6"/>
          <a:stretch>
            <a:fillRect/>
          </a:stretch>
        </p:blipFill>
        <p:spPr>
          <a:xfrm>
            <a:off x="698242" y="2890978"/>
            <a:ext cx="1197026" cy="147615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900DE6AA-701B-0224-5700-DBBF5856DF28}"/>
              </a:ext>
            </a:extLst>
          </p:cNvPr>
          <p:cNvPicPr>
            <a:picLocks noChangeAspect="1"/>
          </p:cNvPicPr>
          <p:nvPr/>
        </p:nvPicPr>
        <p:blipFill>
          <a:blip r:embed="rId7"/>
          <a:stretch>
            <a:fillRect/>
          </a:stretch>
        </p:blipFill>
        <p:spPr>
          <a:xfrm>
            <a:off x="431818" y="4820899"/>
            <a:ext cx="1967146" cy="50021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4C6BA62F-4937-4E26-43F1-BFDE11D0D4BB}"/>
              </a:ext>
            </a:extLst>
          </p:cNvPr>
          <p:cNvSpPr txBox="1"/>
          <p:nvPr/>
        </p:nvSpPr>
        <p:spPr>
          <a:xfrm>
            <a:off x="2723614" y="4869595"/>
            <a:ext cx="4971366" cy="400110"/>
          </a:xfrm>
          <a:prstGeom prst="rect">
            <a:avLst/>
          </a:prstGeom>
          <a:noFill/>
        </p:spPr>
        <p:txBody>
          <a:bodyPr wrap="square" rtlCol="0">
            <a:spAutoFit/>
          </a:bodyPr>
          <a:lstStyle/>
          <a:p>
            <a:pPr marL="285750" indent="-285750">
              <a:buFont typeface="Arial" panose="020B0604020202020204" pitchFamily="34" charset="0"/>
              <a:buChar char="•"/>
            </a:pPr>
            <a:r>
              <a:rPr lang="en-GB" sz="2000"/>
              <a:t>Click </a:t>
            </a:r>
            <a:r>
              <a:rPr lang="en-GB" sz="2000">
                <a:hlinkClick r:id="rId8"/>
              </a:rPr>
              <a:t>‘Create a new RefWorks account’.</a:t>
            </a:r>
            <a:endParaRPr lang="en-GB" sz="2000"/>
          </a:p>
        </p:txBody>
      </p:sp>
      <p:sp>
        <p:nvSpPr>
          <p:cNvPr id="10" name="TextBox 9">
            <a:extLst>
              <a:ext uri="{FF2B5EF4-FFF2-40B4-BE49-F238E27FC236}">
                <a16:creationId xmlns:a16="http://schemas.microsoft.com/office/drawing/2014/main" id="{0F351D00-4863-C5E6-8A84-6C31EE645659}"/>
              </a:ext>
            </a:extLst>
          </p:cNvPr>
          <p:cNvSpPr txBox="1"/>
          <p:nvPr/>
        </p:nvSpPr>
        <p:spPr>
          <a:xfrm>
            <a:off x="7865451" y="4820899"/>
            <a:ext cx="3894731" cy="584775"/>
          </a:xfrm>
          <a:prstGeom prst="rect">
            <a:avLst/>
          </a:prstGeom>
          <a:noFill/>
          <a:ln w="38100">
            <a:solidFill>
              <a:schemeClr val="accent2"/>
            </a:solidFill>
          </a:ln>
        </p:spPr>
        <p:txBody>
          <a:bodyPr wrap="square" rtlCol="0">
            <a:spAutoFit/>
          </a:bodyPr>
          <a:lstStyle/>
          <a:p>
            <a:r>
              <a:rPr lang="en-GB" sz="1600" b="1"/>
              <a:t>Note: </a:t>
            </a:r>
            <a:r>
              <a:rPr lang="en-GB" sz="1600"/>
              <a:t>This link will work without going via the library webpages. </a:t>
            </a:r>
          </a:p>
        </p:txBody>
      </p:sp>
      <p:sp>
        <p:nvSpPr>
          <p:cNvPr id="11" name="TextBox 10">
            <a:extLst>
              <a:ext uri="{FF2B5EF4-FFF2-40B4-BE49-F238E27FC236}">
                <a16:creationId xmlns:a16="http://schemas.microsoft.com/office/drawing/2014/main" id="{E142BFE0-DF43-3CE1-4172-44ADCE95DABB}"/>
              </a:ext>
            </a:extLst>
          </p:cNvPr>
          <p:cNvSpPr txBox="1"/>
          <p:nvPr/>
        </p:nvSpPr>
        <p:spPr>
          <a:xfrm>
            <a:off x="2723614" y="5763787"/>
            <a:ext cx="8040956" cy="400110"/>
          </a:xfrm>
          <a:prstGeom prst="rect">
            <a:avLst/>
          </a:prstGeom>
          <a:noFill/>
        </p:spPr>
        <p:txBody>
          <a:bodyPr wrap="square" rtlCol="0">
            <a:spAutoFit/>
          </a:bodyPr>
          <a:lstStyle/>
          <a:p>
            <a:pPr marL="285750" indent="-285750">
              <a:buFont typeface="Arial" panose="020B0604020202020204" pitchFamily="34" charset="0"/>
              <a:buChar char="•"/>
            </a:pPr>
            <a:r>
              <a:rPr lang="en-GB" sz="2000"/>
              <a:t>Confirm registration link in your student outlook email account.</a:t>
            </a:r>
          </a:p>
        </p:txBody>
      </p:sp>
      <p:pic>
        <p:nvPicPr>
          <p:cNvPr id="13" name="Picture 12">
            <a:extLst>
              <a:ext uri="{FF2B5EF4-FFF2-40B4-BE49-F238E27FC236}">
                <a16:creationId xmlns:a16="http://schemas.microsoft.com/office/drawing/2014/main" id="{282A9671-402E-46C6-F613-38AB3DAAC782}"/>
              </a:ext>
            </a:extLst>
          </p:cNvPr>
          <p:cNvPicPr>
            <a:picLocks noChangeAspect="1"/>
          </p:cNvPicPr>
          <p:nvPr/>
        </p:nvPicPr>
        <p:blipFill>
          <a:blip r:embed="rId9"/>
          <a:stretch>
            <a:fillRect/>
          </a:stretch>
        </p:blipFill>
        <p:spPr>
          <a:xfrm>
            <a:off x="675898" y="5694362"/>
            <a:ext cx="1219370" cy="4667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85060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9" grpId="0"/>
      <p:bldP spid="10" grpId="0" animBg="1"/>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4540-6EB5-6E0D-611D-0392B47F782E}"/>
              </a:ext>
            </a:extLst>
          </p:cNvPr>
          <p:cNvSpPr>
            <a:spLocks noGrp="1"/>
          </p:cNvSpPr>
          <p:nvPr>
            <p:ph type="title"/>
          </p:nvPr>
        </p:nvSpPr>
        <p:spPr/>
        <p:txBody>
          <a:bodyPr/>
          <a:lstStyle/>
          <a:p>
            <a:r>
              <a:rPr lang="en-GB"/>
              <a:t>RefWorks Interface</a:t>
            </a:r>
          </a:p>
        </p:txBody>
      </p:sp>
      <p:pic>
        <p:nvPicPr>
          <p:cNvPr id="4" name="Picture 3" descr="The RefWorks interface. The Utility Toolbar is on the very top of the page. Under that is the Reference Actions menu. The Center pane is in the middle of the page. The Reference Organization toolbar is on the left side of the page. When visible, the Reference Details sidebar is on the right side of the page">
            <a:extLst>
              <a:ext uri="{FF2B5EF4-FFF2-40B4-BE49-F238E27FC236}">
                <a16:creationId xmlns:a16="http://schemas.microsoft.com/office/drawing/2014/main" id="{1C295C55-C372-85F2-2C49-6A0FDA5C007D}"/>
              </a:ext>
            </a:extLst>
          </p:cNvPr>
          <p:cNvPicPr>
            <a:picLocks noGrp="1" noRot="1" noChangeAspect="1" noMove="1" noResize="1" noEditPoints="1" noAdjustHandles="1" noChangeArrowheads="1" noChangeShapeType="1" noCrop="1"/>
          </p:cNvPicPr>
          <p:nvPr/>
        </p:nvPicPr>
        <p:blipFill>
          <a:blip r:embed="rId2"/>
          <a:stretch>
            <a:fillRect/>
          </a:stretch>
        </p:blipFill>
        <p:spPr>
          <a:xfrm>
            <a:off x="1510747" y="1489244"/>
            <a:ext cx="9274635" cy="4444096"/>
          </a:xfrm>
          <a:prstGeom prst="rect">
            <a:avLst/>
          </a:prstGeom>
          <a:no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extLst>
              <a:ext uri="{FF2B5EF4-FFF2-40B4-BE49-F238E27FC236}">
                <a16:creationId xmlns:a16="http://schemas.microsoft.com/office/drawing/2014/main" id="{F39C5411-1DA3-1715-8880-F87ADC4CF44D}"/>
              </a:ext>
              <a:ext uri="{C183D7F6-B498-43B3-948B-1728B52AA6E4}">
                <adec:decorative xmlns:adec="http://schemas.microsoft.com/office/drawing/2017/decorative" val="1"/>
              </a:ext>
            </a:extLst>
          </p:cNvPr>
          <p:cNvSpPr/>
          <p:nvPr/>
        </p:nvSpPr>
        <p:spPr>
          <a:xfrm>
            <a:off x="1510748" y="1798244"/>
            <a:ext cx="1277888" cy="19615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TextBox 6">
            <a:extLst>
              <a:ext uri="{FF2B5EF4-FFF2-40B4-BE49-F238E27FC236}">
                <a16:creationId xmlns:a16="http://schemas.microsoft.com/office/drawing/2014/main" id="{DA99D330-908C-60C9-27F8-214D1F84B976}"/>
              </a:ext>
              <a:ext uri="{C183D7F6-B498-43B3-948B-1728B52AA6E4}">
                <adec:decorative xmlns:adec="http://schemas.microsoft.com/office/drawing/2017/decorative" val="1"/>
              </a:ext>
            </a:extLst>
          </p:cNvPr>
          <p:cNvSpPr txBox="1"/>
          <p:nvPr/>
        </p:nvSpPr>
        <p:spPr>
          <a:xfrm>
            <a:off x="3136681" y="3123245"/>
            <a:ext cx="2433552"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Organization</a:t>
            </a:r>
            <a:endParaRPr lang="en-US">
              <a:solidFill>
                <a:srgbClr val="FF0000"/>
              </a:solidFill>
              <a:cs typeface="Calibri"/>
            </a:endParaRPr>
          </a:p>
        </p:txBody>
      </p:sp>
      <p:cxnSp>
        <p:nvCxnSpPr>
          <p:cNvPr id="8" name="Straight Arrow Connector 7">
            <a:extLst>
              <a:ext uri="{FF2B5EF4-FFF2-40B4-BE49-F238E27FC236}">
                <a16:creationId xmlns:a16="http://schemas.microsoft.com/office/drawing/2014/main" id="{595861E0-D4ED-5F59-8EC8-FC361345D6A6}"/>
              </a:ext>
              <a:ext uri="{C183D7F6-B498-43B3-948B-1728B52AA6E4}">
                <adec:decorative xmlns:adec="http://schemas.microsoft.com/office/drawing/2017/decorative" val="1"/>
              </a:ext>
            </a:extLst>
          </p:cNvPr>
          <p:cNvCxnSpPr>
            <a:cxnSpLocks/>
            <a:stCxn id="7" idx="1"/>
          </p:cNvCxnSpPr>
          <p:nvPr/>
        </p:nvCxnSpPr>
        <p:spPr>
          <a:xfrm flipH="1">
            <a:off x="2814841" y="3307911"/>
            <a:ext cx="321840" cy="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28A25D1D-E000-7525-4D51-E15E5FDD72B5}"/>
              </a:ext>
              <a:ext uri="{C183D7F6-B498-43B3-948B-1728B52AA6E4}">
                <adec:decorative xmlns:adec="http://schemas.microsoft.com/office/drawing/2017/decorative" val="1"/>
              </a:ext>
            </a:extLst>
          </p:cNvPr>
          <p:cNvSpPr/>
          <p:nvPr/>
        </p:nvSpPr>
        <p:spPr>
          <a:xfrm>
            <a:off x="2788636" y="1801152"/>
            <a:ext cx="5413248" cy="43891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TextBox 9">
            <a:extLst>
              <a:ext uri="{FF2B5EF4-FFF2-40B4-BE49-F238E27FC236}">
                <a16:creationId xmlns:a16="http://schemas.microsoft.com/office/drawing/2014/main" id="{8653E2EE-5936-21DF-302B-0CA8EEFDDFD3}"/>
              </a:ext>
              <a:ext uri="{C183D7F6-B498-43B3-948B-1728B52AA6E4}">
                <adec:decorative xmlns:adec="http://schemas.microsoft.com/office/drawing/2017/decorative" val="1"/>
              </a:ext>
            </a:extLst>
          </p:cNvPr>
          <p:cNvSpPr txBox="1"/>
          <p:nvPr/>
        </p:nvSpPr>
        <p:spPr>
          <a:xfrm>
            <a:off x="5061731" y="2473108"/>
            <a:ext cx="1956445"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Actions</a:t>
            </a:r>
            <a:endParaRPr lang="en-US">
              <a:solidFill>
                <a:srgbClr val="FF0000"/>
              </a:solidFill>
              <a:cs typeface="Calibri"/>
            </a:endParaRPr>
          </a:p>
        </p:txBody>
      </p:sp>
      <p:cxnSp>
        <p:nvCxnSpPr>
          <p:cNvPr id="11" name="Straight Arrow Connector 10">
            <a:extLst>
              <a:ext uri="{FF2B5EF4-FFF2-40B4-BE49-F238E27FC236}">
                <a16:creationId xmlns:a16="http://schemas.microsoft.com/office/drawing/2014/main" id="{3607DAFA-19A4-E049-70EB-85A8A5D21D6F}"/>
              </a:ext>
              <a:ext uri="{C183D7F6-B498-43B3-948B-1728B52AA6E4}">
                <adec:decorative xmlns:adec="http://schemas.microsoft.com/office/drawing/2017/decorative" val="1"/>
              </a:ext>
            </a:extLst>
          </p:cNvPr>
          <p:cNvCxnSpPr>
            <a:cxnSpLocks/>
            <a:stCxn id="10" idx="0"/>
          </p:cNvCxnSpPr>
          <p:nvPr/>
        </p:nvCxnSpPr>
        <p:spPr>
          <a:xfrm flipV="1">
            <a:off x="6039954" y="2274664"/>
            <a:ext cx="0" cy="19844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9B91408-A0AC-779D-7F4F-0A21178F9DB3}"/>
              </a:ext>
              <a:ext uri="{C183D7F6-B498-43B3-948B-1728B52AA6E4}">
                <adec:decorative xmlns:adec="http://schemas.microsoft.com/office/drawing/2017/decorative" val="1"/>
              </a:ext>
            </a:extLst>
          </p:cNvPr>
          <p:cNvSpPr/>
          <p:nvPr/>
        </p:nvSpPr>
        <p:spPr>
          <a:xfrm>
            <a:off x="6819947" y="1489244"/>
            <a:ext cx="3965435" cy="33835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TextBox 12">
            <a:extLst>
              <a:ext uri="{FF2B5EF4-FFF2-40B4-BE49-F238E27FC236}">
                <a16:creationId xmlns:a16="http://schemas.microsoft.com/office/drawing/2014/main" id="{613B1FC0-9237-C39C-BFCF-04D5A57A50AF}"/>
              </a:ext>
              <a:ext uri="{C183D7F6-B498-43B3-948B-1728B52AA6E4}">
                <adec:decorative xmlns:adec="http://schemas.microsoft.com/office/drawing/2017/decorative" val="1"/>
              </a:ext>
            </a:extLst>
          </p:cNvPr>
          <p:cNvSpPr txBox="1"/>
          <p:nvPr/>
        </p:nvSpPr>
        <p:spPr>
          <a:xfrm>
            <a:off x="8391270" y="2473108"/>
            <a:ext cx="1498873"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Utility Toolbar</a:t>
            </a:r>
            <a:endParaRPr lang="en-US">
              <a:solidFill>
                <a:srgbClr val="FF0000"/>
              </a:solidFill>
              <a:cs typeface="Calibri"/>
            </a:endParaRPr>
          </a:p>
        </p:txBody>
      </p:sp>
      <p:cxnSp>
        <p:nvCxnSpPr>
          <p:cNvPr id="14" name="Straight Arrow Connector 13">
            <a:extLst>
              <a:ext uri="{FF2B5EF4-FFF2-40B4-BE49-F238E27FC236}">
                <a16:creationId xmlns:a16="http://schemas.microsoft.com/office/drawing/2014/main" id="{9BB50BDF-0762-073F-2F3F-F1E62E8A2034}"/>
              </a:ext>
              <a:ext uri="{C183D7F6-B498-43B3-948B-1728B52AA6E4}">
                <adec:decorative xmlns:adec="http://schemas.microsoft.com/office/drawing/2017/decorative" val="1"/>
              </a:ext>
            </a:extLst>
          </p:cNvPr>
          <p:cNvCxnSpPr>
            <a:cxnSpLocks/>
            <a:stCxn id="13" idx="0"/>
          </p:cNvCxnSpPr>
          <p:nvPr/>
        </p:nvCxnSpPr>
        <p:spPr>
          <a:xfrm flipV="1">
            <a:off x="9140707" y="1798244"/>
            <a:ext cx="0" cy="67486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16C3E8-9038-16B7-C7F7-3E61D870980B}"/>
              </a:ext>
              <a:ext uri="{C183D7F6-B498-43B3-948B-1728B52AA6E4}">
                <adec:decorative xmlns:adec="http://schemas.microsoft.com/office/drawing/2017/decorative" val="1"/>
              </a:ext>
            </a:extLst>
          </p:cNvPr>
          <p:cNvSpPr txBox="1"/>
          <p:nvPr/>
        </p:nvSpPr>
        <p:spPr>
          <a:xfrm>
            <a:off x="8285374" y="4015561"/>
            <a:ext cx="2017244" cy="923330"/>
          </a:xfrm>
          <a:prstGeom prst="rect">
            <a:avLst/>
          </a:prstGeom>
          <a:solidFill>
            <a:schemeClr val="bg1"/>
          </a:solidFill>
          <a:ln w="12700">
            <a:solidFill>
              <a:srgbClr val="FF0000"/>
            </a:solidFill>
          </a:ln>
        </p:spPr>
        <p:txBody>
          <a:bodyPr wrap="square" rtlCol="0">
            <a:spAutoFit/>
          </a:bodyPr>
          <a:lstStyle/>
          <a:p>
            <a:r>
              <a:rPr lang="en-US">
                <a:solidFill>
                  <a:srgbClr val="FF0000"/>
                </a:solidFill>
              </a:rPr>
              <a:t>Reference Details/ Reference Editor</a:t>
            </a:r>
          </a:p>
          <a:p>
            <a:r>
              <a:rPr lang="en-US">
                <a:solidFill>
                  <a:srgbClr val="FF0000"/>
                </a:solidFill>
              </a:rPr>
              <a:t>(Currently hidden)</a:t>
            </a:r>
          </a:p>
        </p:txBody>
      </p:sp>
      <p:sp>
        <p:nvSpPr>
          <p:cNvPr id="19" name="TextBox 18">
            <a:extLst>
              <a:ext uri="{FF2B5EF4-FFF2-40B4-BE49-F238E27FC236}">
                <a16:creationId xmlns:a16="http://schemas.microsoft.com/office/drawing/2014/main" id="{856B337B-AF63-EB53-66DF-D05FE2F2CD10}"/>
              </a:ext>
            </a:extLst>
          </p:cNvPr>
          <p:cNvSpPr txBox="1"/>
          <p:nvPr/>
        </p:nvSpPr>
        <p:spPr>
          <a:xfrm>
            <a:off x="10645623" y="5886762"/>
            <a:ext cx="1546378" cy="369332"/>
          </a:xfrm>
          <a:prstGeom prst="rect">
            <a:avLst/>
          </a:prstGeom>
          <a:noFill/>
        </p:spPr>
        <p:txBody>
          <a:bodyPr wrap="square" lIns="91440" tIns="45720" rIns="91440" bIns="45720" rtlCol="0" anchor="t">
            <a:spAutoFit/>
          </a:bodyPr>
          <a:lstStyle/>
          <a:p>
            <a:r>
              <a:rPr lang="en-GB">
                <a:hlinkClick r:id="rId3"/>
              </a:rPr>
              <a:t>RefWorks Link</a:t>
            </a:r>
          </a:p>
        </p:txBody>
      </p:sp>
    </p:spTree>
    <p:extLst>
      <p:ext uri="{BB962C8B-B14F-4D97-AF65-F5344CB8AC3E}">
        <p14:creationId xmlns:p14="http://schemas.microsoft.com/office/powerpoint/2010/main" val="10535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0FE-6033-598C-2BD4-2B1614F72B0A}"/>
              </a:ext>
            </a:extLst>
          </p:cNvPr>
          <p:cNvSpPr>
            <a:spLocks noGrp="1"/>
          </p:cNvSpPr>
          <p:nvPr>
            <p:ph type="title"/>
          </p:nvPr>
        </p:nvSpPr>
        <p:spPr/>
        <p:txBody>
          <a:bodyPr/>
          <a:lstStyle/>
          <a:p>
            <a:r>
              <a:rPr lang="en-US"/>
              <a:t>Interface</a:t>
            </a:r>
          </a:p>
        </p:txBody>
      </p:sp>
      <p:sp>
        <p:nvSpPr>
          <p:cNvPr id="3" name="Content Placeholder 2">
            <a:extLst>
              <a:ext uri="{FF2B5EF4-FFF2-40B4-BE49-F238E27FC236}">
                <a16:creationId xmlns:a16="http://schemas.microsoft.com/office/drawing/2014/main" id="{5E1DC6FA-A5CA-B62E-27FE-D1A70A8CA957}"/>
              </a:ext>
            </a:extLst>
          </p:cNvPr>
          <p:cNvSpPr>
            <a:spLocks noGrp="1"/>
          </p:cNvSpPr>
          <p:nvPr>
            <p:ph sz="quarter" idx="10"/>
          </p:nvPr>
        </p:nvSpPr>
        <p:spPr>
          <a:xfrm>
            <a:off x="353685" y="1446489"/>
            <a:ext cx="11683413" cy="4574040"/>
          </a:xfrm>
        </p:spPr>
        <p:txBody>
          <a:bodyPr vert="horz" lIns="91440" tIns="45720" rIns="91440" bIns="45720" rtlCol="0" anchor="t">
            <a:normAutofit/>
          </a:bodyPr>
          <a:lstStyle/>
          <a:p>
            <a:pPr>
              <a:buFont typeface="Arial" panose="05000000000000000000" pitchFamily="2" charset="2"/>
              <a:buChar char="•"/>
            </a:pPr>
            <a:r>
              <a:rPr lang="en-US" sz="2000" b="1">
                <a:cs typeface="Calibri"/>
              </a:rPr>
              <a:t>Utility Toolbar:</a:t>
            </a:r>
            <a:r>
              <a:rPr lang="en-US" sz="2000">
                <a:cs typeface="Calibri"/>
              </a:rPr>
              <a:t> Platform controls such as language menu, user menu (your user name), and help menu.</a:t>
            </a:r>
            <a:endParaRPr lang="en-US"/>
          </a:p>
          <a:p>
            <a:pPr>
              <a:buFont typeface="Arial" panose="05000000000000000000" pitchFamily="2" charset="2"/>
              <a:buChar char="•"/>
            </a:pPr>
            <a:endParaRPr lang="en-US" sz="2000">
              <a:cs typeface="Calibri"/>
            </a:endParaRPr>
          </a:p>
          <a:p>
            <a:pPr>
              <a:buFont typeface="Arial" panose="05000000000000000000" pitchFamily="2" charset="2"/>
              <a:buChar char="•"/>
            </a:pPr>
            <a:r>
              <a:rPr lang="en-US" sz="2000" b="1">
                <a:cs typeface="Calibri"/>
              </a:rPr>
              <a:t>Reference Actions menu</a:t>
            </a:r>
            <a:r>
              <a:rPr lang="en-US" sz="2000">
                <a:cs typeface="Calibri"/>
              </a:rPr>
              <a:t>: Includes the main menu. Where most of the options for adding and interacting with your references are. The options that are available will also depend on the page you are currently working in (the tab you have selected in the left sidebar)</a:t>
            </a:r>
          </a:p>
          <a:p>
            <a:pPr>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Center Pane: </a:t>
            </a:r>
            <a:r>
              <a:rPr lang="en-US" sz="2000">
                <a:cs typeface="Calibri"/>
              </a:rPr>
              <a:t>When you select a menu option or a sidebar tab, the page appears in this pane.</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Reference Organisation:</a:t>
            </a:r>
            <a:r>
              <a:rPr lang="en-US" sz="2000">
                <a:cs typeface="Calibri"/>
              </a:rPr>
              <a:t> This sidebar contains tabs that provide quick access to your references and options for organizing and sharing them.</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Right Sidebar</a:t>
            </a:r>
            <a:r>
              <a:rPr lang="en-US" sz="2000">
                <a:cs typeface="Calibri"/>
              </a:rPr>
              <a:t> (hidden unless a reference is in focus or you are creating a reference): This sidebar enables you to manually create a reference or to view the reference that is currently in focus. You can also edit the reference, if it is in your list of references.</a:t>
            </a:r>
          </a:p>
        </p:txBody>
      </p:sp>
    </p:spTree>
    <p:extLst>
      <p:ext uri="{BB962C8B-B14F-4D97-AF65-F5344CB8AC3E}">
        <p14:creationId xmlns:p14="http://schemas.microsoft.com/office/powerpoint/2010/main" val="137372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8881-546D-C3CC-B0BE-6C3D9D41DBDE}"/>
              </a:ext>
            </a:extLst>
          </p:cNvPr>
          <p:cNvSpPr>
            <a:spLocks noGrp="1"/>
          </p:cNvSpPr>
          <p:nvPr>
            <p:ph type="title"/>
          </p:nvPr>
        </p:nvSpPr>
        <p:spPr/>
        <p:txBody>
          <a:bodyPr/>
          <a:lstStyle/>
          <a:p>
            <a:r>
              <a:rPr lang="en-GB"/>
              <a:t>Viewing options</a:t>
            </a:r>
          </a:p>
        </p:txBody>
      </p:sp>
      <p:pic>
        <p:nvPicPr>
          <p:cNvPr id="4" name="Content Placeholder 3" descr="A screenshot showing Citation View">
            <a:extLst>
              <a:ext uri="{FF2B5EF4-FFF2-40B4-BE49-F238E27FC236}">
                <a16:creationId xmlns:a16="http://schemas.microsoft.com/office/drawing/2014/main" id="{D28FEDED-CEC5-FF3E-6CD3-9C6318AF7B12}"/>
              </a:ext>
            </a:extLst>
          </p:cNvPr>
          <p:cNvPicPr>
            <a:picLocks noGrp="1" noChangeAspect="1"/>
          </p:cNvPicPr>
          <p:nvPr>
            <p:ph sz="quarter" idx="10"/>
          </p:nvPr>
        </p:nvPicPr>
        <p:blipFill>
          <a:blip r:embed="rId2"/>
          <a:srcRect/>
          <a:stretch/>
        </p:blipFill>
        <p:spPr>
          <a:xfrm>
            <a:off x="443835" y="1878677"/>
            <a:ext cx="10795000" cy="3521436"/>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1B170D-C1FC-95FA-87D1-F978570439C8}"/>
              </a:ext>
            </a:extLst>
          </p:cNvPr>
          <p:cNvSpPr txBox="1"/>
          <p:nvPr/>
        </p:nvSpPr>
        <p:spPr>
          <a:xfrm>
            <a:off x="839586" y="5581970"/>
            <a:ext cx="8947266"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Missing fields highlighted that are required or recommended for the selected citation style.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Right click a highlight to open the right sidebar to edit that field.</a:t>
            </a:r>
          </a:p>
        </p:txBody>
      </p:sp>
      <p:sp>
        <p:nvSpPr>
          <p:cNvPr id="7" name="Rectangle 6">
            <a:extLst>
              <a:ext uri="{FF2B5EF4-FFF2-40B4-BE49-F238E27FC236}">
                <a16:creationId xmlns:a16="http://schemas.microsoft.com/office/drawing/2014/main" id="{8EDE34B5-8194-8B2C-39AC-EB54D2366B8B}"/>
              </a:ext>
            </a:extLst>
          </p:cNvPr>
          <p:cNvSpPr/>
          <p:nvPr/>
        </p:nvSpPr>
        <p:spPr>
          <a:xfrm>
            <a:off x="8528858" y="2294313"/>
            <a:ext cx="2823556" cy="192301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BD1EC6A-BF10-DDF5-0734-92A868D6FF69}"/>
              </a:ext>
            </a:extLst>
          </p:cNvPr>
          <p:cNvSpPr txBox="1"/>
          <p:nvPr/>
        </p:nvSpPr>
        <p:spPr>
          <a:xfrm>
            <a:off x="10579225" y="5837924"/>
            <a:ext cx="1546378" cy="369332"/>
          </a:xfrm>
          <a:prstGeom prst="rect">
            <a:avLst/>
          </a:prstGeom>
          <a:noFill/>
        </p:spPr>
        <p:txBody>
          <a:bodyPr wrap="square" rtlCol="0">
            <a:spAutoFit/>
          </a:bodyPr>
          <a:lstStyle/>
          <a:p>
            <a:r>
              <a:rPr lang="en-GB">
                <a:hlinkClick r:id="rId3"/>
              </a:rPr>
              <a:t>RefWorks Link</a:t>
            </a:r>
            <a:endParaRPr lang="en-GB"/>
          </a:p>
        </p:txBody>
      </p:sp>
      <p:sp>
        <p:nvSpPr>
          <p:cNvPr id="9" name="TextBox 8">
            <a:extLst>
              <a:ext uri="{FF2B5EF4-FFF2-40B4-BE49-F238E27FC236}">
                <a16:creationId xmlns:a16="http://schemas.microsoft.com/office/drawing/2014/main" id="{09A0C5B7-268A-B85D-11E8-DF1312904621}"/>
              </a:ext>
            </a:extLst>
          </p:cNvPr>
          <p:cNvSpPr txBox="1"/>
          <p:nvPr/>
        </p:nvSpPr>
        <p:spPr>
          <a:xfrm>
            <a:off x="382385" y="1327488"/>
            <a:ext cx="4666211" cy="400110"/>
          </a:xfrm>
          <a:prstGeom prst="rect">
            <a:avLst/>
          </a:prstGeom>
          <a:noFill/>
        </p:spPr>
        <p:txBody>
          <a:bodyPr wrap="square" rtlCol="0">
            <a:spAutoFit/>
          </a:bodyPr>
          <a:lstStyle/>
          <a:p>
            <a:r>
              <a:rPr lang="en-GB" sz="2000" b="1"/>
              <a:t>Citation View shown</a:t>
            </a:r>
          </a:p>
        </p:txBody>
      </p:sp>
    </p:spTree>
    <p:extLst>
      <p:ext uri="{BB962C8B-B14F-4D97-AF65-F5344CB8AC3E}">
        <p14:creationId xmlns:p14="http://schemas.microsoft.com/office/powerpoint/2010/main" val="159691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6994-7979-A4B7-B112-BA425D1CD119}"/>
              </a:ext>
            </a:extLst>
          </p:cNvPr>
          <p:cNvSpPr>
            <a:spLocks noGrp="1"/>
          </p:cNvSpPr>
          <p:nvPr>
            <p:ph type="title"/>
          </p:nvPr>
        </p:nvSpPr>
        <p:spPr/>
        <p:txBody>
          <a:bodyPr/>
          <a:lstStyle/>
          <a:p>
            <a:r>
              <a:rPr lang="en-GB"/>
              <a:t>Select Bibliography style</a:t>
            </a:r>
          </a:p>
        </p:txBody>
      </p:sp>
      <p:pic>
        <p:nvPicPr>
          <p:cNvPr id="5" name="Picture 4">
            <a:extLst>
              <a:ext uri="{FF2B5EF4-FFF2-40B4-BE49-F238E27FC236}">
                <a16:creationId xmlns:a16="http://schemas.microsoft.com/office/drawing/2014/main" id="{5E17F17F-560C-02EA-D3F0-FDF7FCF6AD44}"/>
              </a:ext>
            </a:extLst>
          </p:cNvPr>
          <p:cNvPicPr>
            <a:picLocks noChangeAspect="1"/>
          </p:cNvPicPr>
          <p:nvPr/>
        </p:nvPicPr>
        <p:blipFill>
          <a:blip r:embed="rId2"/>
          <a:stretch>
            <a:fillRect/>
          </a:stretch>
        </p:blipFill>
        <p:spPr>
          <a:xfrm>
            <a:off x="228317" y="1596044"/>
            <a:ext cx="9226025" cy="37368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95DCAEE4-27C3-956F-BF5B-E6986EF193A4}"/>
              </a:ext>
            </a:extLst>
          </p:cNvPr>
          <p:cNvSpPr/>
          <p:nvPr/>
        </p:nvSpPr>
        <p:spPr>
          <a:xfrm>
            <a:off x="3027647" y="1976635"/>
            <a:ext cx="1123175" cy="408138"/>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9323FE-5471-E11A-9B6D-DD0F267EE2D1}"/>
              </a:ext>
            </a:extLst>
          </p:cNvPr>
          <p:cNvSpPr/>
          <p:nvPr/>
        </p:nvSpPr>
        <p:spPr>
          <a:xfrm>
            <a:off x="3113863" y="2384773"/>
            <a:ext cx="2383620" cy="53201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680025AD-9A7F-444C-426D-74E99D90C73C}"/>
              </a:ext>
            </a:extLst>
          </p:cNvPr>
          <p:cNvPicPr>
            <a:picLocks noChangeAspect="1"/>
          </p:cNvPicPr>
          <p:nvPr/>
        </p:nvPicPr>
        <p:blipFill>
          <a:blip r:embed="rId3"/>
          <a:stretch>
            <a:fillRect/>
          </a:stretch>
        </p:blipFill>
        <p:spPr>
          <a:xfrm>
            <a:off x="7704758" y="3040522"/>
            <a:ext cx="4199068" cy="3030906"/>
          </a:xfrm>
          <a:prstGeom prst="rect">
            <a:avLst/>
          </a:prstGeom>
          <a:ln w="57150">
            <a:solidFill>
              <a:schemeClr val="accent2"/>
            </a:solidFill>
          </a:ln>
        </p:spPr>
      </p:pic>
      <p:sp>
        <p:nvSpPr>
          <p:cNvPr id="10" name="TextBox 9">
            <a:extLst>
              <a:ext uri="{FF2B5EF4-FFF2-40B4-BE49-F238E27FC236}">
                <a16:creationId xmlns:a16="http://schemas.microsoft.com/office/drawing/2014/main" id="{B1D3D71E-FE8A-A21E-5A96-5C050197BC10}"/>
              </a:ext>
            </a:extLst>
          </p:cNvPr>
          <p:cNvSpPr txBox="1"/>
          <p:nvPr/>
        </p:nvSpPr>
        <p:spPr>
          <a:xfrm>
            <a:off x="4150822" y="5886762"/>
            <a:ext cx="1546378" cy="369332"/>
          </a:xfrm>
          <a:prstGeom prst="rect">
            <a:avLst/>
          </a:prstGeom>
          <a:noFill/>
        </p:spPr>
        <p:txBody>
          <a:bodyPr wrap="square" rtlCol="0">
            <a:spAutoFit/>
          </a:bodyPr>
          <a:lstStyle/>
          <a:p>
            <a:r>
              <a:rPr lang="en-GB">
                <a:hlinkClick r:id="rId4"/>
              </a:rPr>
              <a:t>RefWorks Link</a:t>
            </a:r>
            <a:endParaRPr lang="en-GB"/>
          </a:p>
        </p:txBody>
      </p:sp>
      <p:sp>
        <p:nvSpPr>
          <p:cNvPr id="11" name="Arrow: Bent 10">
            <a:extLst>
              <a:ext uri="{FF2B5EF4-FFF2-40B4-BE49-F238E27FC236}">
                <a16:creationId xmlns:a16="http://schemas.microsoft.com/office/drawing/2014/main" id="{B1BD7B13-5A36-0C2E-461A-E7FC3F8411BD}"/>
              </a:ext>
            </a:extLst>
          </p:cNvPr>
          <p:cNvSpPr/>
          <p:nvPr/>
        </p:nvSpPr>
        <p:spPr>
          <a:xfrm rot="5400000">
            <a:off x="7646163" y="236091"/>
            <a:ext cx="532017" cy="4829377"/>
          </a:xfrm>
          <a:prstGeom prst="ben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4144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7D68-1847-338E-A0D5-2902F38E8A61}"/>
              </a:ext>
            </a:extLst>
          </p:cNvPr>
          <p:cNvSpPr>
            <a:spLocks noGrp="1"/>
          </p:cNvSpPr>
          <p:nvPr>
            <p:ph type="title"/>
          </p:nvPr>
        </p:nvSpPr>
        <p:spPr/>
        <p:txBody>
          <a:bodyPr/>
          <a:lstStyle/>
          <a:p>
            <a:r>
              <a:rPr lang="en-GB"/>
              <a:t>Library Catalogue</a:t>
            </a:r>
          </a:p>
        </p:txBody>
      </p:sp>
      <p:pic>
        <p:nvPicPr>
          <p:cNvPr id="5" name="Picture 4">
            <a:extLst>
              <a:ext uri="{FF2B5EF4-FFF2-40B4-BE49-F238E27FC236}">
                <a16:creationId xmlns:a16="http://schemas.microsoft.com/office/drawing/2014/main" id="{7F52B62F-FF25-21FF-09B4-08CB17C79BA5}"/>
              </a:ext>
            </a:extLst>
          </p:cNvPr>
          <p:cNvPicPr>
            <a:picLocks noChangeAspect="1"/>
          </p:cNvPicPr>
          <p:nvPr/>
        </p:nvPicPr>
        <p:blipFill>
          <a:blip r:embed="rId2"/>
          <a:srcRect b="2189"/>
          <a:stretch/>
        </p:blipFill>
        <p:spPr>
          <a:xfrm>
            <a:off x="266321" y="1489522"/>
            <a:ext cx="11659357" cy="37031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CB1CCC1-3313-81E2-5D80-6AA4DA988C24}"/>
              </a:ext>
            </a:extLst>
          </p:cNvPr>
          <p:cNvSpPr txBox="1"/>
          <p:nvPr/>
        </p:nvSpPr>
        <p:spPr>
          <a:xfrm>
            <a:off x="5986846" y="5734238"/>
            <a:ext cx="5451466" cy="400110"/>
          </a:xfrm>
          <a:prstGeom prst="rect">
            <a:avLst/>
          </a:prstGeom>
          <a:noFill/>
        </p:spPr>
        <p:txBody>
          <a:bodyPr wrap="square" rtlCol="0">
            <a:spAutoFit/>
          </a:bodyPr>
          <a:lstStyle/>
          <a:p>
            <a:r>
              <a:rPr lang="en-GB" sz="2000"/>
              <a:t>Use the RefWorks tab in the catalogue record</a:t>
            </a:r>
          </a:p>
        </p:txBody>
      </p:sp>
      <p:sp>
        <p:nvSpPr>
          <p:cNvPr id="7" name="Arrow: Up 6">
            <a:extLst>
              <a:ext uri="{FF2B5EF4-FFF2-40B4-BE49-F238E27FC236}">
                <a16:creationId xmlns:a16="http://schemas.microsoft.com/office/drawing/2014/main" id="{F4A24FBE-16A7-C78F-95BD-2BC7DDAD6556}"/>
              </a:ext>
            </a:extLst>
          </p:cNvPr>
          <p:cNvSpPr/>
          <p:nvPr/>
        </p:nvSpPr>
        <p:spPr>
          <a:xfrm rot="19115126">
            <a:off x="4952664" y="5220853"/>
            <a:ext cx="615585" cy="811330"/>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9226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71E4-13F4-AB82-6F69-72786B5E01B3}"/>
              </a:ext>
            </a:extLst>
          </p:cNvPr>
          <p:cNvSpPr>
            <a:spLocks noGrp="1"/>
          </p:cNvSpPr>
          <p:nvPr>
            <p:ph type="title"/>
          </p:nvPr>
        </p:nvSpPr>
        <p:spPr/>
        <p:txBody>
          <a:bodyPr/>
          <a:lstStyle/>
          <a:p>
            <a:r>
              <a:rPr lang="en-GB"/>
              <a:t>Library subscribed databases</a:t>
            </a:r>
          </a:p>
        </p:txBody>
      </p:sp>
      <p:pic>
        <p:nvPicPr>
          <p:cNvPr id="5" name="Picture 4">
            <a:extLst>
              <a:ext uri="{FF2B5EF4-FFF2-40B4-BE49-F238E27FC236}">
                <a16:creationId xmlns:a16="http://schemas.microsoft.com/office/drawing/2014/main" id="{4E4BE71B-E4A8-5BFB-8873-75D538B093E9}"/>
              </a:ext>
            </a:extLst>
          </p:cNvPr>
          <p:cNvPicPr>
            <a:picLocks noChangeAspect="1"/>
          </p:cNvPicPr>
          <p:nvPr/>
        </p:nvPicPr>
        <p:blipFill>
          <a:blip r:embed="rId2"/>
          <a:srcRect l="2801" t="9317" r="6453" b="13558"/>
          <a:stretch/>
        </p:blipFill>
        <p:spPr>
          <a:xfrm>
            <a:off x="4860175" y="4926175"/>
            <a:ext cx="5480857" cy="1313446"/>
          </a:xfrm>
          <a:prstGeom prst="rect">
            <a:avLst/>
          </a:prstGeom>
        </p:spPr>
      </p:pic>
      <p:pic>
        <p:nvPicPr>
          <p:cNvPr id="7" name="Picture 6">
            <a:extLst>
              <a:ext uri="{FF2B5EF4-FFF2-40B4-BE49-F238E27FC236}">
                <a16:creationId xmlns:a16="http://schemas.microsoft.com/office/drawing/2014/main" id="{7348C629-2FCC-8A69-2D98-534243936FD1}"/>
              </a:ext>
            </a:extLst>
          </p:cNvPr>
          <p:cNvPicPr>
            <a:picLocks noChangeAspect="1"/>
          </p:cNvPicPr>
          <p:nvPr/>
        </p:nvPicPr>
        <p:blipFill>
          <a:blip r:embed="rId3"/>
          <a:stretch>
            <a:fillRect/>
          </a:stretch>
        </p:blipFill>
        <p:spPr>
          <a:xfrm>
            <a:off x="886691" y="1680400"/>
            <a:ext cx="9531927" cy="28215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Curved Left 7">
            <a:extLst>
              <a:ext uri="{FF2B5EF4-FFF2-40B4-BE49-F238E27FC236}">
                <a16:creationId xmlns:a16="http://schemas.microsoft.com/office/drawing/2014/main" id="{E9400FF9-29F4-B004-9F94-C2B88C2C2438}"/>
              </a:ext>
            </a:extLst>
          </p:cNvPr>
          <p:cNvSpPr/>
          <p:nvPr/>
        </p:nvSpPr>
        <p:spPr>
          <a:xfrm>
            <a:off x="10534996" y="1784465"/>
            <a:ext cx="1269077" cy="4184073"/>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39DAF3-AF15-E03C-DB69-C8B5BD44E400}"/>
              </a:ext>
            </a:extLst>
          </p:cNvPr>
          <p:cNvSpPr txBox="1"/>
          <p:nvPr/>
        </p:nvSpPr>
        <p:spPr>
          <a:xfrm>
            <a:off x="698242" y="5193185"/>
            <a:ext cx="2759825" cy="461665"/>
          </a:xfrm>
          <a:prstGeom prst="rect">
            <a:avLst/>
          </a:prstGeom>
          <a:noFill/>
        </p:spPr>
        <p:txBody>
          <a:bodyPr wrap="square" rtlCol="0">
            <a:spAutoFit/>
          </a:bodyPr>
          <a:lstStyle/>
          <a:p>
            <a:r>
              <a:rPr lang="en-GB" sz="2400"/>
              <a:t>Example: </a:t>
            </a:r>
            <a:r>
              <a:rPr lang="en-GB" sz="2400">
                <a:hlinkClick r:id="rId4"/>
              </a:rPr>
              <a:t>ProQuest</a:t>
            </a:r>
            <a:endParaRPr lang="en-GB" sz="2400"/>
          </a:p>
        </p:txBody>
      </p:sp>
      <p:sp>
        <p:nvSpPr>
          <p:cNvPr id="10" name="Oval 9">
            <a:extLst>
              <a:ext uri="{FF2B5EF4-FFF2-40B4-BE49-F238E27FC236}">
                <a16:creationId xmlns:a16="http://schemas.microsoft.com/office/drawing/2014/main" id="{27C5EA7C-D7C1-6BB4-8A8C-96F8BBA4321A}"/>
              </a:ext>
            </a:extLst>
          </p:cNvPr>
          <p:cNvSpPr/>
          <p:nvPr/>
        </p:nvSpPr>
        <p:spPr>
          <a:xfrm>
            <a:off x="9116291" y="1784465"/>
            <a:ext cx="476596" cy="498764"/>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18B1645-423A-630C-758A-CCA367EAE73B}"/>
              </a:ext>
            </a:extLst>
          </p:cNvPr>
          <p:cNvSpPr/>
          <p:nvPr/>
        </p:nvSpPr>
        <p:spPr>
          <a:xfrm>
            <a:off x="4971011" y="5193185"/>
            <a:ext cx="919941" cy="886190"/>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65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C827-E4F2-AE80-8EEA-E8B4C433A467}"/>
              </a:ext>
            </a:extLst>
          </p:cNvPr>
          <p:cNvSpPr>
            <a:spLocks noGrp="1"/>
          </p:cNvSpPr>
          <p:nvPr>
            <p:ph type="title"/>
          </p:nvPr>
        </p:nvSpPr>
        <p:spPr/>
        <p:txBody>
          <a:bodyPr/>
          <a:lstStyle/>
          <a:p>
            <a:r>
              <a:rPr lang="en-GB"/>
              <a:t>Save from Google Scholar</a:t>
            </a:r>
          </a:p>
        </p:txBody>
      </p:sp>
      <p:pic>
        <p:nvPicPr>
          <p:cNvPr id="5" name="Picture 4">
            <a:extLst>
              <a:ext uri="{FF2B5EF4-FFF2-40B4-BE49-F238E27FC236}">
                <a16:creationId xmlns:a16="http://schemas.microsoft.com/office/drawing/2014/main" id="{807B5FE4-560F-F524-EDE3-B50D64BC15C6}"/>
              </a:ext>
            </a:extLst>
          </p:cNvPr>
          <p:cNvPicPr>
            <a:picLocks noChangeAspect="1"/>
          </p:cNvPicPr>
          <p:nvPr/>
        </p:nvPicPr>
        <p:blipFill>
          <a:blip r:embed="rId2"/>
          <a:stretch>
            <a:fillRect/>
          </a:stretch>
        </p:blipFill>
        <p:spPr>
          <a:xfrm>
            <a:off x="4959464" y="1318674"/>
            <a:ext cx="6760856" cy="4846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AE11E304-7770-3134-3DDF-EEB90F13FA7B}"/>
              </a:ext>
            </a:extLst>
          </p:cNvPr>
          <p:cNvSpPr txBox="1"/>
          <p:nvPr/>
        </p:nvSpPr>
        <p:spPr>
          <a:xfrm>
            <a:off x="315884" y="2828835"/>
            <a:ext cx="4145279" cy="1569660"/>
          </a:xfrm>
          <a:prstGeom prst="rect">
            <a:avLst/>
          </a:prstGeom>
          <a:noFill/>
        </p:spPr>
        <p:txBody>
          <a:bodyPr wrap="square" rtlCol="0">
            <a:spAutoFit/>
          </a:bodyPr>
          <a:lstStyle/>
          <a:p>
            <a:pPr marL="342900" indent="-342900">
              <a:buFont typeface="Arial" panose="020B0604020202020204" pitchFamily="34" charset="0"/>
              <a:buChar char="•"/>
            </a:pPr>
            <a:r>
              <a:rPr lang="en-GB" sz="2400"/>
              <a:t>Use the cite option in Google Scholar.</a:t>
            </a:r>
          </a:p>
          <a:p>
            <a:endParaRPr lang="en-GB" sz="2400"/>
          </a:p>
          <a:p>
            <a:pPr marL="342900" indent="-342900">
              <a:buFont typeface="Arial" panose="020B0604020202020204" pitchFamily="34" charset="0"/>
              <a:buChar char="•"/>
            </a:pPr>
            <a:r>
              <a:rPr lang="en-GB" sz="2400"/>
              <a:t>Select RefWorks</a:t>
            </a:r>
          </a:p>
        </p:txBody>
      </p:sp>
    </p:spTree>
    <p:extLst>
      <p:ext uri="{BB962C8B-B14F-4D97-AF65-F5344CB8AC3E}">
        <p14:creationId xmlns:p14="http://schemas.microsoft.com/office/powerpoint/2010/main" val="358545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1F60-A5E1-0A72-FDD4-D9EBDDA218CC}"/>
              </a:ext>
            </a:extLst>
          </p:cNvPr>
          <p:cNvSpPr>
            <a:spLocks noGrp="1"/>
          </p:cNvSpPr>
          <p:nvPr>
            <p:ph type="title"/>
          </p:nvPr>
        </p:nvSpPr>
        <p:spPr/>
        <p:txBody>
          <a:bodyPr/>
          <a:lstStyle/>
          <a:p>
            <a:r>
              <a:rPr lang="en-GB"/>
              <a:t>Save other web-based sources</a:t>
            </a:r>
          </a:p>
        </p:txBody>
      </p:sp>
      <p:pic>
        <p:nvPicPr>
          <p:cNvPr id="4" name="Imagen 5" descr="The Tools menu is found in the Reference Actions toolbar.">
            <a:extLst>
              <a:ext uri="{FF2B5EF4-FFF2-40B4-BE49-F238E27FC236}">
                <a16:creationId xmlns:a16="http://schemas.microsoft.com/office/drawing/2014/main" id="{E25AB3F3-B4C4-EA2B-B4BD-C0F60C221E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0D4C0B4-63BC-5C25-10A0-B8902B8FE659}"/>
              </a:ext>
            </a:extLst>
          </p:cNvPr>
          <p:cNvSpPr txBox="1"/>
          <p:nvPr/>
        </p:nvSpPr>
        <p:spPr>
          <a:xfrm>
            <a:off x="8605260" y="1798489"/>
            <a:ext cx="3458592" cy="4247317"/>
          </a:xfrm>
          <a:prstGeom prst="rect">
            <a:avLst/>
          </a:prstGeom>
          <a:noFill/>
        </p:spPr>
        <p:txBody>
          <a:bodyPr wrap="square" rtlCol="0">
            <a:spAutoFit/>
          </a:bodyPr>
          <a:lstStyle/>
          <a:p>
            <a:pPr marL="285750" indent="-285750">
              <a:buFont typeface="Arial" panose="020B0604020202020204" pitchFamily="34" charset="0"/>
              <a:buChar char="•"/>
            </a:pPr>
            <a:r>
              <a:rPr lang="en-US">
                <a:solidFill>
                  <a:srgbClr val="444444"/>
                </a:solidFill>
                <a:latin typeface="Calibri"/>
                <a:ea typeface="Calibri"/>
                <a:cs typeface="Calibri"/>
              </a:rPr>
              <a:t>Add the “Save to RefWorks” button to your browser. </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ea typeface="Calibri"/>
                <a:cs typeface="Calibri"/>
              </a:rPr>
              <a:t>Ensure your browser's </a:t>
            </a:r>
            <a:r>
              <a:rPr lang="en-US" b="1">
                <a:solidFill>
                  <a:srgbClr val="444444"/>
                </a:solidFill>
                <a:latin typeface="Calibri"/>
                <a:ea typeface="Calibri"/>
                <a:cs typeface="Calibri"/>
              </a:rPr>
              <a:t>favorites toolbar</a:t>
            </a:r>
            <a:r>
              <a:rPr lang="en-US">
                <a:solidFill>
                  <a:srgbClr val="444444"/>
                </a:solidFill>
                <a:latin typeface="Calibri"/>
                <a:ea typeface="Calibri"/>
                <a:cs typeface="Calibri"/>
              </a:rPr>
              <a:t> is currently visible in your browser.​</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ea typeface="Calibri"/>
                <a:cs typeface="Calibri"/>
              </a:rPr>
              <a:t> In RefWorks, select </a:t>
            </a:r>
            <a:r>
              <a:rPr lang="en-US" b="1">
                <a:solidFill>
                  <a:srgbClr val="444444"/>
                </a:solidFill>
                <a:latin typeface="Calibri"/>
                <a:ea typeface="Calibri"/>
                <a:cs typeface="Calibri"/>
              </a:rPr>
              <a:t>Tools &gt; Tools &gt; Install Save to RefWorks.</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cs typeface="Calibri"/>
              </a:rPr>
              <a:t>Once installed, the ‘Save to RefWorks link will appear in the </a:t>
            </a:r>
            <a:r>
              <a:rPr lang="en-US" err="1">
                <a:solidFill>
                  <a:srgbClr val="444444"/>
                </a:solidFill>
                <a:latin typeface="Calibri"/>
                <a:cs typeface="Calibri"/>
              </a:rPr>
              <a:t>favourites</a:t>
            </a:r>
            <a:r>
              <a:rPr lang="en-US">
                <a:solidFill>
                  <a:srgbClr val="444444"/>
                </a:solidFill>
                <a:latin typeface="Calibri"/>
                <a:cs typeface="Calibri"/>
              </a:rPr>
              <a:t> bar in your browser.</a:t>
            </a:r>
            <a:endParaRPr lang="en-US">
              <a:cs typeface="Calibri"/>
            </a:endParaRPr>
          </a:p>
          <a:p>
            <a:endParaRPr lang="en-GB"/>
          </a:p>
        </p:txBody>
      </p:sp>
      <p:sp>
        <p:nvSpPr>
          <p:cNvPr id="7" name="TextBox 6">
            <a:extLst>
              <a:ext uri="{FF2B5EF4-FFF2-40B4-BE49-F238E27FC236}">
                <a16:creationId xmlns:a16="http://schemas.microsoft.com/office/drawing/2014/main" id="{580D1D81-2B7A-5C09-B0E3-05899D0F6E75}"/>
              </a:ext>
            </a:extLst>
          </p:cNvPr>
          <p:cNvSpPr txBox="1"/>
          <p:nvPr/>
        </p:nvSpPr>
        <p:spPr>
          <a:xfrm>
            <a:off x="134918" y="1398379"/>
            <a:ext cx="8470342" cy="400110"/>
          </a:xfrm>
          <a:prstGeom prst="rect">
            <a:avLst/>
          </a:prstGeom>
          <a:noFill/>
        </p:spPr>
        <p:txBody>
          <a:bodyPr wrap="square">
            <a:spAutoFit/>
          </a:bodyPr>
          <a:lstStyle/>
          <a:p>
            <a:r>
              <a:rPr lang="en-US" sz="2000">
                <a:solidFill>
                  <a:srgbClr val="444444"/>
                </a:solidFill>
                <a:latin typeface="Calibri"/>
                <a:ea typeface="Calibri"/>
                <a:cs typeface="Calibri"/>
              </a:rPr>
              <a:t>Save web-based sources directly into your RefWorks account…</a:t>
            </a:r>
            <a:endParaRPr lang="en-GB" sz="2000"/>
          </a:p>
        </p:txBody>
      </p:sp>
      <p:sp>
        <p:nvSpPr>
          <p:cNvPr id="8" name="Rectangle 7">
            <a:extLst>
              <a:ext uri="{FF2B5EF4-FFF2-40B4-BE49-F238E27FC236}">
                <a16:creationId xmlns:a16="http://schemas.microsoft.com/office/drawing/2014/main" id="{626A5AA1-AB6B-C1AC-ABA0-BCEC9105E77F}"/>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97931D5-82DC-1628-3670-CA59FA7F4FAF}"/>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3BF648CA-2289-3164-9926-13D1EDEF4D8F}"/>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292261A0-4021-0D63-890F-5E5C50145349}"/>
              </a:ext>
            </a:extLst>
          </p:cNvPr>
          <p:cNvSpPr/>
          <p:nvPr/>
        </p:nvSpPr>
        <p:spPr>
          <a:xfrm rot="16200000">
            <a:off x="3367470" y="4828786"/>
            <a:ext cx="375358" cy="130180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0CEA5D24-BDCC-0A40-D74B-2C8513FFAC75}"/>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4F8144BA-E954-5675-8573-75C01175A38E}"/>
              </a:ext>
            </a:extLst>
          </p:cNvPr>
          <p:cNvSpPr/>
          <p:nvPr/>
        </p:nvSpPr>
        <p:spPr>
          <a:xfrm rot="310920">
            <a:off x="6948219" y="3010408"/>
            <a:ext cx="1441753" cy="2884540"/>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901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AC4A27-1DCD-B2AD-A1C3-92C1B26835C5}"/>
              </a:ext>
            </a:extLst>
          </p:cNvPr>
          <p:cNvSpPr>
            <a:spLocks noGrp="1"/>
          </p:cNvSpPr>
          <p:nvPr>
            <p:ph type="title"/>
          </p:nvPr>
        </p:nvSpPr>
        <p:spPr/>
        <p:txBody>
          <a:bodyPr/>
          <a:lstStyle/>
          <a:p>
            <a:r>
              <a:rPr lang="en-US">
                <a:cs typeface="Calibri"/>
              </a:rPr>
              <a:t>Installing </a:t>
            </a:r>
            <a:r>
              <a:rPr lang="en-US" err="1">
                <a:cs typeface="Calibri"/>
              </a:rPr>
              <a:t>Refworks</a:t>
            </a:r>
            <a:r>
              <a:rPr lang="en-US">
                <a:cs typeface="Calibri"/>
              </a:rPr>
              <a:t> (RCM) add in to Word</a:t>
            </a:r>
            <a:endParaRPr lang="en-US"/>
          </a:p>
        </p:txBody>
      </p:sp>
      <p:pic>
        <p:nvPicPr>
          <p:cNvPr id="5" name="Picture 4" descr="A screenshot of a computer&#10;&#10;Description automatically generated">
            <a:extLst>
              <a:ext uri="{FF2B5EF4-FFF2-40B4-BE49-F238E27FC236}">
                <a16:creationId xmlns:a16="http://schemas.microsoft.com/office/drawing/2014/main" id="{D30ECDA6-F90A-F4C9-1DB2-830ACC94D95B}"/>
              </a:ext>
            </a:extLst>
          </p:cNvPr>
          <p:cNvPicPr>
            <a:picLocks noChangeAspect="1"/>
          </p:cNvPicPr>
          <p:nvPr/>
        </p:nvPicPr>
        <p:blipFill>
          <a:blip r:embed="rId2"/>
          <a:stretch>
            <a:fillRect/>
          </a:stretch>
        </p:blipFill>
        <p:spPr>
          <a:xfrm>
            <a:off x="491117" y="1558532"/>
            <a:ext cx="11412761" cy="40271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7244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1087-FBAB-5403-0AA7-BCC6BB81F268}"/>
              </a:ext>
            </a:extLst>
          </p:cNvPr>
          <p:cNvSpPr>
            <a:spLocks noGrp="1"/>
          </p:cNvSpPr>
          <p:nvPr>
            <p:ph type="title"/>
          </p:nvPr>
        </p:nvSpPr>
        <p:spPr/>
        <p:txBody>
          <a:bodyPr/>
          <a:lstStyle/>
          <a:p>
            <a:r>
              <a:rPr lang="en-US">
                <a:cs typeface="Calibri"/>
              </a:rPr>
              <a:t>Inserting in-text citations</a:t>
            </a:r>
            <a:endParaRPr lang="en-US"/>
          </a:p>
        </p:txBody>
      </p:sp>
      <p:pic>
        <p:nvPicPr>
          <p:cNvPr id="5" name="Picture 4" descr="A screenshot of a book&#10;&#10;Description automatically generated">
            <a:extLst>
              <a:ext uri="{FF2B5EF4-FFF2-40B4-BE49-F238E27FC236}">
                <a16:creationId xmlns:a16="http://schemas.microsoft.com/office/drawing/2014/main" id="{6DA59FBD-F30C-648F-0070-CB91AE656850}"/>
              </a:ext>
            </a:extLst>
          </p:cNvPr>
          <p:cNvPicPr>
            <a:picLocks noChangeAspect="1"/>
          </p:cNvPicPr>
          <p:nvPr/>
        </p:nvPicPr>
        <p:blipFill>
          <a:blip r:embed="rId2"/>
          <a:stretch>
            <a:fillRect/>
          </a:stretch>
        </p:blipFill>
        <p:spPr>
          <a:xfrm>
            <a:off x="9661455" y="1522401"/>
            <a:ext cx="2303215" cy="4462023"/>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A428537A-B817-6D66-1D98-BD1E26C7C882}"/>
              </a:ext>
            </a:extLst>
          </p:cNvPr>
          <p:cNvPicPr>
            <a:picLocks noChangeAspect="1"/>
          </p:cNvPicPr>
          <p:nvPr/>
        </p:nvPicPr>
        <p:blipFill>
          <a:blip r:embed="rId3"/>
          <a:stretch>
            <a:fillRect/>
          </a:stretch>
        </p:blipFill>
        <p:spPr>
          <a:xfrm>
            <a:off x="368270" y="1717728"/>
            <a:ext cx="7258002" cy="437181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5C55DB38-6FB7-C94E-5689-5878643787D6}"/>
              </a:ext>
            </a:extLst>
          </p:cNvPr>
          <p:cNvPicPr>
            <a:picLocks noChangeAspect="1"/>
          </p:cNvPicPr>
          <p:nvPr/>
        </p:nvPicPr>
        <p:blipFill>
          <a:blip r:embed="rId4"/>
          <a:stretch>
            <a:fillRect/>
          </a:stretch>
        </p:blipFill>
        <p:spPr>
          <a:xfrm>
            <a:off x="7095459" y="2389321"/>
            <a:ext cx="1978982" cy="3700222"/>
          </a:xfrm>
          <a:prstGeom prst="rect">
            <a:avLst/>
          </a:prstGeom>
        </p:spPr>
      </p:pic>
      <p:cxnSp>
        <p:nvCxnSpPr>
          <p:cNvPr id="7" name="Straight Arrow Connector 6">
            <a:extLst>
              <a:ext uri="{FF2B5EF4-FFF2-40B4-BE49-F238E27FC236}">
                <a16:creationId xmlns:a16="http://schemas.microsoft.com/office/drawing/2014/main" id="{066B9AA8-0222-4EC5-927E-92C8736941D2}"/>
              </a:ext>
            </a:extLst>
          </p:cNvPr>
          <p:cNvCxnSpPr/>
          <p:nvPr/>
        </p:nvCxnSpPr>
        <p:spPr>
          <a:xfrm flipV="1">
            <a:off x="7479223" y="1703521"/>
            <a:ext cx="2276957" cy="117786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28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B392CD-65A8-75D1-C2BE-3721D2986CC4}"/>
              </a:ext>
            </a:extLst>
          </p:cNvPr>
          <p:cNvSpPr>
            <a:spLocks noGrp="1"/>
          </p:cNvSpPr>
          <p:nvPr>
            <p:ph sz="half" idx="1"/>
          </p:nvPr>
        </p:nvSpPr>
        <p:spPr>
          <a:xfrm>
            <a:off x="718457" y="1362077"/>
            <a:ext cx="5233081" cy="4803774"/>
          </a:xfrm>
        </p:spPr>
        <p:txBody>
          <a:bodyPr vert="horz" lIns="91440" tIns="45720" rIns="91440" bIns="45720" rtlCol="0" anchor="t">
            <a:normAutofit lnSpcReduction="10000"/>
          </a:bodyPr>
          <a:lstStyle/>
          <a:p>
            <a:pPr marL="0" indent="0">
              <a:buNone/>
            </a:pPr>
            <a:endParaRPr lang="en-GB" sz="2200">
              <a:cs typeface="Calibri Light"/>
            </a:endParaRPr>
          </a:p>
          <a:p>
            <a:pPr>
              <a:buFont typeface="Arial"/>
              <a:buChar char="•"/>
            </a:pPr>
            <a:r>
              <a:rPr lang="en-GB">
                <a:solidFill>
                  <a:srgbClr val="0070C0"/>
                </a:solidFill>
                <a:hlinkClick r:id="rId2">
                  <a:extLst>
                    <a:ext uri="{A12FA001-AC4F-418D-AE19-62706E023703}">
                      <ahyp:hlinkClr xmlns:ahyp="http://schemas.microsoft.com/office/drawing/2018/hyperlinkcolor" val="tx"/>
                    </a:ext>
                  </a:extLst>
                </a:hlinkClick>
              </a:rPr>
              <a:t>Useful YouTube videos</a:t>
            </a:r>
            <a:endParaRPr lang="en-GB">
              <a:solidFill>
                <a:srgbClr val="0070C0"/>
              </a:solidFill>
              <a:cs typeface="Calibri Light"/>
            </a:endParaRPr>
          </a:p>
          <a:p>
            <a:pPr>
              <a:buFont typeface="Arial"/>
              <a:buChar char="•"/>
            </a:pPr>
            <a:endParaRPr lang="en-GB">
              <a:solidFill>
                <a:srgbClr val="0070C0"/>
              </a:solidFill>
              <a:cs typeface="Calibri Light"/>
            </a:endParaRPr>
          </a:p>
          <a:p>
            <a:pPr>
              <a:buFont typeface="Arial" panose="05000000000000000000" pitchFamily="2" charset="2"/>
              <a:buChar char="•"/>
            </a:pPr>
            <a:r>
              <a:rPr lang="en-GB">
                <a:solidFill>
                  <a:srgbClr val="0070C0"/>
                </a:solidFill>
                <a:hlinkClick r:id="rId3">
                  <a:extLst>
                    <a:ext uri="{A12FA001-AC4F-418D-AE19-62706E023703}">
                      <ahyp:hlinkClr xmlns:ahyp="http://schemas.microsoft.com/office/drawing/2018/hyperlinkcolor" val="tx"/>
                    </a:ext>
                  </a:extLst>
                </a:hlinkClick>
              </a:rPr>
              <a:t>RefWorks </a:t>
            </a:r>
            <a:r>
              <a:rPr lang="en-GB" err="1">
                <a:solidFill>
                  <a:srgbClr val="0070C0"/>
                </a:solidFill>
                <a:hlinkClick r:id="rId3">
                  <a:extLst>
                    <a:ext uri="{A12FA001-AC4F-418D-AE19-62706E023703}">
                      <ahyp:hlinkClr xmlns:ahyp="http://schemas.microsoft.com/office/drawing/2018/hyperlinkcolor" val="tx"/>
                    </a:ext>
                  </a:extLst>
                </a:hlinkClick>
              </a:rPr>
              <a:t>LibGuide</a:t>
            </a:r>
            <a:endParaRPr lang="en-US">
              <a:solidFill>
                <a:srgbClr val="0070C0"/>
              </a:solidFill>
              <a:cs typeface="Calibri Light"/>
            </a:endParaRPr>
          </a:p>
          <a:p>
            <a:pPr>
              <a:buFont typeface="Arial" panose="05000000000000000000" pitchFamily="2" charset="2"/>
              <a:buChar char="•"/>
            </a:pPr>
            <a:endParaRPr lang="en-GB">
              <a:solidFill>
                <a:srgbClr val="0070C0"/>
              </a:solidFill>
              <a:cs typeface="Calibri Light"/>
            </a:endParaRPr>
          </a:p>
          <a:p>
            <a:pPr>
              <a:buFont typeface="Arial" panose="05000000000000000000" pitchFamily="2" charset="2"/>
              <a:buChar char="•"/>
            </a:pPr>
            <a:r>
              <a:rPr lang="en-GB">
                <a:solidFill>
                  <a:srgbClr val="0070C0"/>
                </a:solidFill>
                <a:hlinkClick r:id="rId4">
                  <a:extLst>
                    <a:ext uri="{A12FA001-AC4F-418D-AE19-62706E023703}">
                      <ahyp:hlinkClr xmlns:ahyp="http://schemas.microsoft.com/office/drawing/2018/hyperlinkcolor" val="tx"/>
                    </a:ext>
                  </a:extLst>
                </a:hlinkClick>
              </a:rPr>
              <a:t>Knowledge Centre</a:t>
            </a:r>
            <a:endParaRPr lang="en-GB">
              <a:solidFill>
                <a:srgbClr val="0070C0"/>
              </a:solidFill>
              <a:cs typeface="Calibri Light"/>
            </a:endParaRPr>
          </a:p>
          <a:p>
            <a:pPr marL="0" indent="0">
              <a:buNone/>
            </a:pPr>
            <a:endParaRPr lang="en-GB">
              <a:solidFill>
                <a:srgbClr val="0070C0"/>
              </a:solidFill>
              <a:ea typeface="Calibri Light"/>
              <a:cs typeface="Calibri Light"/>
            </a:endParaRPr>
          </a:p>
          <a:p>
            <a:pPr>
              <a:buFont typeface="Arial" panose="05000000000000000000" pitchFamily="2" charset="2"/>
              <a:buChar char="•"/>
            </a:pPr>
            <a:r>
              <a:rPr lang="en-GB">
                <a:solidFill>
                  <a:srgbClr val="0070C0"/>
                </a:solidFill>
                <a:ea typeface="Calibri Light"/>
                <a:cs typeface="Calibri Light"/>
                <a:hlinkClick r:id="rId5">
                  <a:extLst>
                    <a:ext uri="{A12FA001-AC4F-418D-AE19-62706E023703}">
                      <ahyp:hlinkClr xmlns:ahyp="http://schemas.microsoft.com/office/drawing/2018/hyperlinkcolor" val="tx"/>
                    </a:ext>
                  </a:extLst>
                </a:hlinkClick>
              </a:rPr>
              <a:t>Adding page numbers</a:t>
            </a:r>
            <a:endParaRPr lang="en-GB">
              <a:solidFill>
                <a:srgbClr val="0070C0"/>
              </a:solidFill>
              <a:ea typeface="Calibri Light"/>
              <a:cs typeface="Calibri Light"/>
            </a:endParaRPr>
          </a:p>
          <a:p>
            <a:pPr>
              <a:buFont typeface="Arial" panose="05000000000000000000" pitchFamily="2" charset="2"/>
              <a:buChar char="•"/>
            </a:pPr>
            <a:endParaRPr lang="en-GB">
              <a:solidFill>
                <a:srgbClr val="0070C0"/>
              </a:solidFill>
              <a:ea typeface="Calibri Light"/>
              <a:cs typeface="Calibri Light"/>
            </a:endParaRPr>
          </a:p>
          <a:p>
            <a:pPr>
              <a:buFont typeface="Arial,Sans-Serif" panose="05000000000000000000" pitchFamily="2" charset="2"/>
              <a:buChar char="•"/>
            </a:pPr>
            <a:r>
              <a:rPr lang="en-GB">
                <a:solidFill>
                  <a:srgbClr val="0070C0"/>
                </a:solidFill>
                <a:ea typeface="Calibri Light"/>
                <a:cs typeface="Calibri Light"/>
                <a:hlinkClick r:id="rId6">
                  <a:extLst>
                    <a:ext uri="{A12FA001-AC4F-418D-AE19-62706E023703}">
                      <ahyp:hlinkClr xmlns:ahyp="http://schemas.microsoft.com/office/drawing/2018/hyperlinkcolor" val="tx"/>
                    </a:ext>
                  </a:extLst>
                </a:hlinkClick>
              </a:rPr>
              <a:t>Links to further information</a:t>
            </a:r>
            <a:endParaRPr lang="en-GB">
              <a:solidFill>
                <a:srgbClr val="0070C0"/>
              </a:solidFill>
              <a:ea typeface="Calibri Light"/>
              <a:cs typeface="Calibri Light"/>
            </a:endParaRPr>
          </a:p>
          <a:p>
            <a:pPr marL="0" indent="0">
              <a:buNone/>
            </a:pPr>
            <a:endParaRPr lang="en-GB">
              <a:solidFill>
                <a:srgbClr val="0070C0"/>
              </a:solidFill>
              <a:ea typeface="Calibri Light"/>
              <a:cs typeface="Calibri Light"/>
            </a:endParaRPr>
          </a:p>
          <a:p>
            <a:pPr marL="0" indent="0">
              <a:buNone/>
            </a:pPr>
            <a:endParaRPr lang="en-US" sz="2200">
              <a:ea typeface="Calibri Light"/>
              <a:cs typeface="Calibri Light"/>
            </a:endParaRPr>
          </a:p>
        </p:txBody>
      </p:sp>
      <p:sp>
        <p:nvSpPr>
          <p:cNvPr id="2" name="Title 1">
            <a:extLst>
              <a:ext uri="{FF2B5EF4-FFF2-40B4-BE49-F238E27FC236}">
                <a16:creationId xmlns:a16="http://schemas.microsoft.com/office/drawing/2014/main" id="{E760EB94-4BCA-D47E-6BEB-2317084C863F}"/>
              </a:ext>
            </a:extLst>
          </p:cNvPr>
          <p:cNvSpPr>
            <a:spLocks noGrp="1"/>
          </p:cNvSpPr>
          <p:nvPr>
            <p:ph type="title"/>
          </p:nvPr>
        </p:nvSpPr>
        <p:spPr>
          <a:xfrm>
            <a:off x="718456" y="262866"/>
            <a:ext cx="10795518" cy="1003916"/>
          </a:xfrm>
        </p:spPr>
        <p:txBody>
          <a:bodyPr anchor="b">
            <a:normAutofit/>
          </a:bodyPr>
          <a:lstStyle/>
          <a:p>
            <a:r>
              <a:rPr lang="en-GB"/>
              <a:t>Useful Links</a:t>
            </a:r>
          </a:p>
        </p:txBody>
      </p:sp>
      <p:pic>
        <p:nvPicPr>
          <p:cNvPr id="4" name="Picture 4" descr="Network with pins">
            <a:extLst>
              <a:ext uri="{FF2B5EF4-FFF2-40B4-BE49-F238E27FC236}">
                <a16:creationId xmlns:a16="http://schemas.microsoft.com/office/drawing/2014/main" id="{03231621-0B8E-5BA9-C4E7-2DF89377D7D8}"/>
              </a:ext>
            </a:extLst>
          </p:cNvPr>
          <p:cNvPicPr>
            <a:picLocks noChangeAspect="1"/>
          </p:cNvPicPr>
          <p:nvPr/>
        </p:nvPicPr>
        <p:blipFill rotWithShape="1">
          <a:blip r:embed="rId7"/>
          <a:srcRect l="11254" r="12438" b="-1"/>
          <a:stretch/>
        </p:blipFill>
        <p:spPr>
          <a:xfrm>
            <a:off x="6387752" y="1266782"/>
            <a:ext cx="5804248" cy="5058238"/>
          </a:xfrm>
          <a:prstGeom prst="rect">
            <a:avLst/>
          </a:prstGeom>
          <a:noFill/>
        </p:spPr>
      </p:pic>
    </p:spTree>
    <p:extLst>
      <p:ext uri="{BB962C8B-B14F-4D97-AF65-F5344CB8AC3E}">
        <p14:creationId xmlns:p14="http://schemas.microsoft.com/office/powerpoint/2010/main" val="606927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err="1">
                <a:cs typeface="Calibri Light"/>
              </a:rPr>
              <a:t>MyBib</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543208" y="1562777"/>
            <a:ext cx="3594226" cy="4945062"/>
          </a:xfrm>
        </p:spPr>
        <p:txBody>
          <a:bodyPr vert="horz" lIns="91440" tIns="45720" rIns="91440" bIns="45720" rtlCol="0" anchor="t">
            <a:normAutofit/>
          </a:bodyPr>
          <a:lstStyle/>
          <a:p>
            <a:pPr marL="0" indent="0">
              <a:buNone/>
            </a:pPr>
            <a:r>
              <a:rPr lang="en-US" sz="2400">
                <a:solidFill>
                  <a:srgbClr val="0563C1"/>
                </a:solidFill>
                <a:ea typeface="Calibri Light"/>
                <a:cs typeface="Calibri"/>
                <a:hlinkClick r:id="rId2"/>
              </a:rPr>
              <a:t>Access via MyBib.com</a:t>
            </a:r>
            <a:endParaRPr lang="en-US" sz="2400">
              <a:ea typeface="Calibri Light"/>
              <a:cs typeface="Calibri"/>
            </a:endParaRPr>
          </a:p>
          <a:p>
            <a:pPr marL="0" indent="0">
              <a:buNone/>
            </a:pPr>
            <a:endParaRPr lang="en-US" sz="2000">
              <a:solidFill>
                <a:srgbClr val="0563C1"/>
              </a:solidFill>
              <a:ea typeface="Calibri Light"/>
              <a:cs typeface="Calibri"/>
            </a:endParaRPr>
          </a:p>
          <a:p>
            <a:pPr>
              <a:buFont typeface="Arial" panose="020B0604020202020204" pitchFamily="34" charset="0"/>
              <a:buChar char="•"/>
            </a:pPr>
            <a:r>
              <a:rPr lang="en-US" sz="2400">
                <a:ea typeface="Calibri Light"/>
                <a:cs typeface="Calibri"/>
              </a:rPr>
              <a:t>A free online reference manager.</a:t>
            </a:r>
          </a:p>
          <a:p>
            <a:pPr>
              <a:buFont typeface="Arial" panose="020B0604020202020204" pitchFamily="34" charset="0"/>
              <a:buChar char="•"/>
            </a:pPr>
            <a:r>
              <a:rPr lang="en-US" sz="2400">
                <a:ea typeface="Calibri Light"/>
                <a:cs typeface="Calibri"/>
              </a:rPr>
              <a:t>Simple to use.</a:t>
            </a:r>
          </a:p>
          <a:p>
            <a:pPr>
              <a:buFont typeface="Arial" panose="020B0604020202020204" pitchFamily="34" charset="0"/>
              <a:buChar char="•"/>
            </a:pPr>
            <a:r>
              <a:rPr lang="en-US" sz="2400">
                <a:ea typeface="Calibri Light"/>
                <a:cs typeface="Calibri"/>
              </a:rPr>
              <a:t>No sign-up required.</a:t>
            </a:r>
          </a:p>
          <a:p>
            <a:pPr>
              <a:buFont typeface="Arial" panose="020B0604020202020204" pitchFamily="34" charset="0"/>
              <a:buChar char="•"/>
            </a:pPr>
            <a:r>
              <a:rPr lang="en-GB" sz="2400">
                <a:ea typeface="Calibri Light"/>
                <a:cs typeface="Calibri" panose="020F0502020204030204"/>
              </a:rPr>
              <a:t>Hundreds of referencing styles available, including Cite Them Right, 12</a:t>
            </a:r>
            <a:r>
              <a:rPr lang="en-GB" sz="2400" baseline="30000">
                <a:ea typeface="Calibri Light"/>
                <a:cs typeface="Calibri" panose="020F0502020204030204"/>
              </a:rPr>
              <a:t>th</a:t>
            </a:r>
            <a:r>
              <a:rPr lang="en-GB" sz="2400">
                <a:ea typeface="Calibri Light"/>
                <a:cs typeface="Calibri" panose="020F0502020204030204"/>
              </a:rPr>
              <a:t> edition.</a:t>
            </a:r>
          </a:p>
          <a:p>
            <a:pPr>
              <a:buFont typeface="Arial" panose="020B0604020202020204" pitchFamily="34" charset="0"/>
              <a:buChar char="•"/>
            </a:pPr>
            <a:endParaRPr lang="en-US" sz="2400">
              <a:ea typeface="Calibri Light"/>
              <a:cs typeface="Calibri"/>
            </a:endParaRPr>
          </a:p>
        </p:txBody>
      </p:sp>
      <p:pic>
        <p:nvPicPr>
          <p:cNvPr id="5" name="Picture 4">
            <a:extLst>
              <a:ext uri="{FF2B5EF4-FFF2-40B4-BE49-F238E27FC236}">
                <a16:creationId xmlns:a16="http://schemas.microsoft.com/office/drawing/2014/main" id="{9E6BC272-FBC1-819C-AF81-72159C838642}"/>
              </a:ext>
            </a:extLst>
          </p:cNvPr>
          <p:cNvPicPr>
            <a:picLocks noChangeAspect="1"/>
          </p:cNvPicPr>
          <p:nvPr/>
        </p:nvPicPr>
        <p:blipFill>
          <a:blip r:embed="rId3"/>
          <a:stretch>
            <a:fillRect/>
          </a:stretch>
        </p:blipFill>
        <p:spPr>
          <a:xfrm>
            <a:off x="5017905" y="1959429"/>
            <a:ext cx="6950160" cy="3454436"/>
          </a:xfrm>
          <a:prstGeom prst="rect">
            <a:avLst/>
          </a:prstGeom>
        </p:spPr>
      </p:pic>
    </p:spTree>
    <p:extLst>
      <p:ext uri="{BB962C8B-B14F-4D97-AF65-F5344CB8AC3E}">
        <p14:creationId xmlns:p14="http://schemas.microsoft.com/office/powerpoint/2010/main" val="3896100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A8BC7-1FA6-8B51-F648-E7E42EE95765}"/>
              </a:ext>
            </a:extLst>
          </p:cNvPr>
          <p:cNvSpPr>
            <a:spLocks noGrp="1"/>
          </p:cNvSpPr>
          <p:nvPr>
            <p:ph type="title"/>
          </p:nvPr>
        </p:nvSpPr>
        <p:spPr/>
        <p:txBody>
          <a:bodyPr>
            <a:normAutofit/>
          </a:bodyPr>
          <a:lstStyle/>
          <a:p>
            <a:r>
              <a:rPr lang="en-GB" b="1">
                <a:cs typeface="Calibri Light"/>
              </a:rPr>
              <a:t>Zotero</a:t>
            </a:r>
          </a:p>
        </p:txBody>
      </p:sp>
      <p:sp>
        <p:nvSpPr>
          <p:cNvPr id="3" name="Content Placeholder 2">
            <a:extLst>
              <a:ext uri="{FF2B5EF4-FFF2-40B4-BE49-F238E27FC236}">
                <a16:creationId xmlns:a16="http://schemas.microsoft.com/office/drawing/2014/main" id="{EA938894-F781-EB47-A75D-84B2FD6EC189}"/>
              </a:ext>
            </a:extLst>
          </p:cNvPr>
          <p:cNvSpPr>
            <a:spLocks noGrp="1"/>
          </p:cNvSpPr>
          <p:nvPr>
            <p:ph sz="quarter" idx="10"/>
          </p:nvPr>
        </p:nvSpPr>
        <p:spPr>
          <a:xfrm>
            <a:off x="317997" y="1415823"/>
            <a:ext cx="6499262" cy="4574040"/>
          </a:xfrm>
        </p:spPr>
        <p:txBody>
          <a:bodyPr vert="horz" lIns="91440" tIns="45720" rIns="91440" bIns="45720" rtlCol="0" anchor="t">
            <a:noAutofit/>
          </a:bodyPr>
          <a:lstStyle/>
          <a:p>
            <a:pPr marL="0" indent="0">
              <a:buNone/>
            </a:pPr>
            <a:r>
              <a:rPr lang="en-GB" sz="2000">
                <a:ea typeface="Calibri Light"/>
                <a:cs typeface="Calibri" panose="020F0502020204030204"/>
                <a:hlinkClick r:id="rId3"/>
              </a:rPr>
              <a:t>Access via Zotero.org</a:t>
            </a:r>
            <a:endParaRPr lang="en-GB" sz="2000">
              <a:ea typeface="Calibri Light"/>
              <a:cs typeface="Calibri" panose="020F0502020204030204"/>
            </a:endParaRPr>
          </a:p>
          <a:p>
            <a:pPr>
              <a:buFont typeface="Arial" panose="020B0604020202020204" pitchFamily="34" charset="0"/>
              <a:buChar char="•"/>
            </a:pPr>
            <a:r>
              <a:rPr lang="en-GB" sz="2000">
                <a:ea typeface="Calibri Light"/>
                <a:cs typeface="Calibri" panose="020F0502020204030204"/>
              </a:rPr>
              <a:t>A free web browser extension tool run by a non-profit organisation.</a:t>
            </a:r>
          </a:p>
          <a:p>
            <a:pPr>
              <a:buFont typeface="Arial" panose="020B0604020202020204" pitchFamily="34" charset="0"/>
              <a:buChar char="•"/>
            </a:pPr>
            <a:r>
              <a:rPr lang="en-GB" sz="2000">
                <a:ea typeface="Calibri Light"/>
                <a:cs typeface="Calibri" panose="020F0502020204030204"/>
              </a:rPr>
              <a:t>Compatible with Word, Open Office and Google Docs.</a:t>
            </a:r>
          </a:p>
          <a:p>
            <a:pPr>
              <a:buFont typeface="Arial" panose="020B0604020202020204" pitchFamily="34" charset="0"/>
              <a:buChar char="•"/>
            </a:pPr>
            <a:r>
              <a:rPr lang="en-GB" sz="2000">
                <a:ea typeface="Calibri Light"/>
                <a:cs typeface="Calibri" panose="020F0502020204030204"/>
              </a:rPr>
              <a:t>Thousands of referencing styles available, including Cite Them Right. </a:t>
            </a:r>
          </a:p>
          <a:p>
            <a:pPr>
              <a:buFont typeface="Arial" panose="020B0604020202020204" pitchFamily="34" charset="0"/>
              <a:buChar char="•"/>
            </a:pPr>
            <a:r>
              <a:rPr lang="en-GB" sz="2000">
                <a:ea typeface="Calibri Light"/>
                <a:cs typeface="Calibri" panose="020F0502020204030204"/>
              </a:rPr>
              <a:t>Android and IOS compatible.</a:t>
            </a:r>
          </a:p>
          <a:p>
            <a:pPr>
              <a:buFont typeface="Arial" panose="020B0604020202020204" pitchFamily="34" charset="0"/>
              <a:buChar char="•"/>
            </a:pPr>
            <a:r>
              <a:rPr lang="en-GB" sz="2000">
                <a:ea typeface="Calibri Light"/>
                <a:cs typeface="Calibri" panose="020F0502020204030204"/>
                <a:hlinkClick r:id="rId4"/>
              </a:rPr>
              <a:t>Video guides</a:t>
            </a:r>
            <a:endParaRPr lang="en-GB" sz="2000">
              <a:ea typeface="Calibri Light"/>
              <a:cs typeface="Calibri" panose="020F0502020204030204"/>
            </a:endParaRPr>
          </a:p>
          <a:p>
            <a:pPr>
              <a:buFont typeface="Arial" panose="020B0604020202020204" pitchFamily="34" charset="0"/>
              <a:buChar char="•"/>
            </a:pPr>
            <a:r>
              <a:rPr lang="en-GB" sz="2000">
                <a:ea typeface="Calibri Light"/>
                <a:cs typeface="Calibri" panose="020F0502020204030204"/>
                <a:hlinkClick r:id="rId5"/>
              </a:rPr>
              <a:t>Quick start guide</a:t>
            </a:r>
            <a:endParaRPr lang="en-GB" sz="2000">
              <a:ea typeface="Calibri Light"/>
              <a:cs typeface="Calibri" panose="020F0502020204030204"/>
            </a:endParaRPr>
          </a:p>
          <a:p>
            <a:pPr>
              <a:buFont typeface="Arial" panose="020B0604020202020204" pitchFamily="34" charset="0"/>
              <a:buChar char="•"/>
            </a:pPr>
            <a:endParaRPr lang="en-GB" sz="2000">
              <a:ea typeface="Calibri Light"/>
              <a:cs typeface="Calibri" panose="020F0502020204030204"/>
            </a:endParaRPr>
          </a:p>
          <a:p>
            <a:pPr>
              <a:buFont typeface="Arial" panose="020B0604020202020204" pitchFamily="34" charset="0"/>
              <a:buChar char="•"/>
            </a:pPr>
            <a:r>
              <a:rPr lang="en-GB" sz="2000" err="1">
                <a:ea typeface="Calibri Light"/>
                <a:cs typeface="Calibri" panose="020F0502020204030204"/>
                <a:hlinkClick r:id="rId6"/>
              </a:rPr>
              <a:t>ZoteroBib</a:t>
            </a:r>
            <a:endParaRPr lang="en-GB" sz="2000">
              <a:ea typeface="Calibri Light"/>
              <a:cs typeface="Calibri" panose="020F0502020204030204"/>
            </a:endParaRPr>
          </a:p>
          <a:p>
            <a:pPr>
              <a:buFont typeface="Arial" panose="020B0604020202020204" pitchFamily="34" charset="0"/>
              <a:buChar char="•"/>
            </a:pPr>
            <a:r>
              <a:rPr lang="en-GB" sz="2000">
                <a:ea typeface="Calibri Light"/>
                <a:cs typeface="Calibri" panose="020F0502020204030204"/>
              </a:rPr>
              <a:t>A simple online tool to help create a reference list using a title, URL, DOI or ISBN without creating an account. </a:t>
            </a:r>
          </a:p>
          <a:p>
            <a:pPr marL="457200" indent="-457200"/>
            <a:endParaRPr lang="en-GB" sz="2400">
              <a:cs typeface="Calibri" panose="020F0502020204030204"/>
            </a:endParaRPr>
          </a:p>
        </p:txBody>
      </p:sp>
      <p:pic>
        <p:nvPicPr>
          <p:cNvPr id="5" name="Online Media 4" title="How To Use Zotero (A Complete Beginner's Guide)">
            <a:hlinkClick r:id="" action="ppaction://media"/>
            <a:extLst>
              <a:ext uri="{FF2B5EF4-FFF2-40B4-BE49-F238E27FC236}">
                <a16:creationId xmlns:a16="http://schemas.microsoft.com/office/drawing/2014/main" id="{F0AB1A0E-3BEB-54EC-B235-C5C288F26A20}"/>
              </a:ext>
            </a:extLst>
          </p:cNvPr>
          <p:cNvPicPr>
            <a:picLocks noRot="1" noChangeAspect="1"/>
          </p:cNvPicPr>
          <p:nvPr>
            <a:videoFile r:link="rId1"/>
          </p:nvPr>
        </p:nvPicPr>
        <p:blipFill>
          <a:blip r:embed="rId7"/>
          <a:stretch>
            <a:fillRect/>
          </a:stretch>
        </p:blipFill>
        <p:spPr>
          <a:xfrm>
            <a:off x="7025774" y="2209046"/>
            <a:ext cx="4631072" cy="3083733"/>
          </a:xfrm>
          <a:prstGeom prst="rect">
            <a:avLst/>
          </a:prstGeom>
        </p:spPr>
      </p:pic>
    </p:spTree>
    <p:extLst>
      <p:ext uri="{BB962C8B-B14F-4D97-AF65-F5344CB8AC3E}">
        <p14:creationId xmlns:p14="http://schemas.microsoft.com/office/powerpoint/2010/main" val="247493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3">
                  <a:extLst>
                    <a:ext uri="{A12FA001-AC4F-418D-AE19-62706E023703}">
                      <ahyp:hlinkClr xmlns:ahyp="http://schemas.microsoft.com/office/drawing/2018/hyperlinkcolor" val="tx"/>
                    </a:ext>
                  </a:extLst>
                </a:hlinkClick>
              </a:rPr>
              <a:t>Mendeley</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344031" y="1458617"/>
            <a:ext cx="4578350" cy="4945062"/>
          </a:xfrm>
        </p:spPr>
        <p:txBody>
          <a:bodyPr vert="horz" lIns="91440" tIns="45720" rIns="91440" bIns="45720" rtlCol="0" anchor="t">
            <a:normAutofit/>
          </a:bodyPr>
          <a:lstStyle/>
          <a:p>
            <a:pPr marL="0" indent="0">
              <a:buNone/>
            </a:pPr>
            <a:r>
              <a:rPr lang="en-US" sz="2000">
                <a:solidFill>
                  <a:srgbClr val="0563C1"/>
                </a:solidFill>
                <a:ea typeface="Calibri Light"/>
                <a:cs typeface="Calibri"/>
                <a:hlinkClick r:id="rId3"/>
              </a:rPr>
              <a:t>Access via Mendeley.com</a:t>
            </a:r>
            <a:endParaRPr lang="en-US" sz="2000">
              <a:ea typeface="Calibri Light"/>
              <a:cs typeface="Calibri"/>
            </a:endParaRPr>
          </a:p>
          <a:p>
            <a:pPr marL="0" indent="0">
              <a:buNone/>
            </a:pPr>
            <a:endParaRPr lang="en-US" sz="2000">
              <a:solidFill>
                <a:srgbClr val="0563C1"/>
              </a:solidFill>
              <a:ea typeface="Calibri Light"/>
              <a:cs typeface="Calibri"/>
            </a:endParaRPr>
          </a:p>
          <a:p>
            <a:pPr>
              <a:buFont typeface="Arial" panose="020B0604020202020204" pitchFamily="34" charset="0"/>
              <a:buChar char="•"/>
            </a:pPr>
            <a:r>
              <a:rPr lang="en-US" sz="2000">
                <a:ea typeface="Calibri Light"/>
                <a:cs typeface="Calibri"/>
              </a:rPr>
              <a:t>A free desk-top based reference manager and academic social networking tool.</a:t>
            </a:r>
          </a:p>
          <a:p>
            <a:pPr>
              <a:buFont typeface="Arial" panose="020B0604020202020204" pitchFamily="34" charset="0"/>
              <a:buChar char="•"/>
            </a:pPr>
            <a:r>
              <a:rPr lang="en-US" sz="2000">
                <a:ea typeface="Calibri Light"/>
                <a:cs typeface="Calibri"/>
              </a:rPr>
              <a:t>Extract data from imported PDFs</a:t>
            </a:r>
            <a:endParaRPr lang="en-US" sz="2000">
              <a:ea typeface="Calibri Light"/>
              <a:cs typeface="Calibri Light"/>
            </a:endParaRPr>
          </a:p>
          <a:p>
            <a:pPr>
              <a:buFont typeface="Arial" panose="020B0604020202020204" pitchFamily="34" charset="0"/>
              <a:buChar char="•"/>
            </a:pPr>
            <a:r>
              <a:rPr lang="en-US" sz="2000">
                <a:ea typeface="Calibri Light"/>
                <a:cs typeface="Calibri"/>
              </a:rPr>
              <a:t>Allows collaboration with other researchers.</a:t>
            </a:r>
          </a:p>
          <a:p>
            <a:pPr>
              <a:buFont typeface="Arial" panose="020B0604020202020204" pitchFamily="34" charset="0"/>
              <a:buChar char="•"/>
            </a:pPr>
            <a:r>
              <a:rPr lang="en-US" sz="2000">
                <a:ea typeface="Calibri Light"/>
                <a:cs typeface="Calibri"/>
              </a:rPr>
              <a:t>Highlight and annotate papers</a:t>
            </a:r>
          </a:p>
          <a:p>
            <a:pPr>
              <a:buFont typeface="Arial" panose="020B0604020202020204" pitchFamily="34" charset="0"/>
              <a:buChar char="•"/>
            </a:pPr>
            <a:r>
              <a:rPr lang="en-US" sz="2000">
                <a:ea typeface="Calibri Light"/>
                <a:cs typeface="Calibri"/>
              </a:rPr>
              <a:t>Plug ins available to create in-text citations.</a:t>
            </a:r>
          </a:p>
          <a:p>
            <a:pPr>
              <a:buFont typeface="Arial" panose="020B0604020202020204" pitchFamily="34" charset="0"/>
              <a:buChar char="•"/>
            </a:pPr>
            <a:r>
              <a:rPr lang="en-US" sz="2000">
                <a:ea typeface="Calibri Light"/>
                <a:cs typeface="Calibri"/>
                <a:hlinkClick r:id="rId4"/>
              </a:rPr>
              <a:t>Beginners guide to Mendeley</a:t>
            </a:r>
            <a:endParaRPr lang="en-US" sz="2000">
              <a:ea typeface="Calibri Light"/>
              <a:cs typeface="Calibri"/>
            </a:endParaRPr>
          </a:p>
          <a:p>
            <a:pPr>
              <a:buFont typeface="Arial" panose="020B0604020202020204" pitchFamily="34" charset="0"/>
              <a:buChar char="•"/>
            </a:pPr>
            <a:r>
              <a:rPr lang="en-US" sz="2000">
                <a:ea typeface="Calibri Light"/>
                <a:cs typeface="Calibri"/>
                <a:hlinkClick r:id="rId5"/>
              </a:rPr>
              <a:t>YouTube Videos</a:t>
            </a:r>
            <a:endParaRPr lang="en-US" sz="2000">
              <a:ea typeface="Calibri Light"/>
              <a:cs typeface="Calibri"/>
            </a:endParaRPr>
          </a:p>
        </p:txBody>
      </p:sp>
      <p:pic>
        <p:nvPicPr>
          <p:cNvPr id="4" name="Online Media 3" title="The new Mendeley Reference Manager">
            <a:hlinkClick r:id="" action="ppaction://media"/>
            <a:extLst>
              <a:ext uri="{FF2B5EF4-FFF2-40B4-BE49-F238E27FC236}">
                <a16:creationId xmlns:a16="http://schemas.microsoft.com/office/drawing/2014/main" id="{8E7BDDFE-4105-E855-EAF1-FA1ABA769C7A}"/>
              </a:ext>
            </a:extLst>
          </p:cNvPr>
          <p:cNvPicPr>
            <a:picLocks noRot="1" noChangeAspect="1"/>
          </p:cNvPicPr>
          <p:nvPr>
            <a:videoFile r:link="rId1"/>
          </p:nvPr>
        </p:nvPicPr>
        <p:blipFill>
          <a:blip r:embed="rId6"/>
          <a:stretch>
            <a:fillRect/>
          </a:stretch>
        </p:blipFill>
        <p:spPr>
          <a:xfrm>
            <a:off x="5783362" y="1458617"/>
            <a:ext cx="6155141" cy="4616355"/>
          </a:xfrm>
          <a:prstGeom prst="rect">
            <a:avLst/>
          </a:prstGeom>
        </p:spPr>
      </p:pic>
    </p:spTree>
    <p:extLst>
      <p:ext uri="{BB962C8B-B14F-4D97-AF65-F5344CB8AC3E}">
        <p14:creationId xmlns:p14="http://schemas.microsoft.com/office/powerpoint/2010/main" val="2055416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E33B6-739B-88D5-D3A6-04B2C707C6C5}"/>
              </a:ext>
            </a:extLst>
          </p:cNvPr>
          <p:cNvSpPr>
            <a:spLocks noGrp="1"/>
          </p:cNvSpPr>
          <p:nvPr>
            <p:ph type="title"/>
          </p:nvPr>
        </p:nvSpPr>
        <p:spPr/>
        <p:txBody>
          <a:bodyPr/>
          <a:lstStyle/>
          <a:p>
            <a:r>
              <a:rPr lang="en-GB" b="1">
                <a:cs typeface="Calibri Light"/>
              </a:rPr>
              <a:t>Points to consider...</a:t>
            </a:r>
          </a:p>
        </p:txBody>
      </p:sp>
      <p:sp>
        <p:nvSpPr>
          <p:cNvPr id="3" name="Content Placeholder 2">
            <a:extLst>
              <a:ext uri="{FF2B5EF4-FFF2-40B4-BE49-F238E27FC236}">
                <a16:creationId xmlns:a16="http://schemas.microsoft.com/office/drawing/2014/main" id="{0BB5198A-533E-941E-8E2C-7455F55FA7FB}"/>
              </a:ext>
            </a:extLst>
          </p:cNvPr>
          <p:cNvSpPr>
            <a:spLocks noGrp="1"/>
          </p:cNvSpPr>
          <p:nvPr>
            <p:ph sz="quarter" idx="10"/>
          </p:nvPr>
        </p:nvSpPr>
        <p:spPr>
          <a:xfrm>
            <a:off x="4566633" y="1493973"/>
            <a:ext cx="7408191" cy="4574040"/>
          </a:xfrm>
        </p:spPr>
        <p:txBody>
          <a:bodyPr vert="horz" lIns="91440" tIns="45720" rIns="91440" bIns="45720" rtlCol="0" anchor="t">
            <a:normAutofit lnSpcReduction="10000"/>
          </a:bodyPr>
          <a:lstStyle/>
          <a:p>
            <a:pPr marL="342900" indent="-342900">
              <a:buFont typeface="Arial" panose="05000000000000000000" pitchFamily="2" charset="2"/>
              <a:buChar char="•"/>
            </a:pPr>
            <a:r>
              <a:rPr lang="en-GB" sz="2400">
                <a:ea typeface="+mn-lt"/>
                <a:cs typeface="+mn-lt"/>
              </a:rPr>
              <a:t>Does the software support the citation style(s) I need? </a:t>
            </a:r>
            <a:endParaRPr lang="en-US"/>
          </a:p>
          <a:p>
            <a:pPr marL="342900" indent="-342900">
              <a:buFont typeface="Arial" panose="05000000000000000000" pitchFamily="2" charset="2"/>
              <a:buChar char="•"/>
            </a:pPr>
            <a:r>
              <a:rPr lang="en-GB" sz="2400">
                <a:ea typeface="+mn-lt"/>
                <a:cs typeface="+mn-lt"/>
              </a:rPr>
              <a:t>Can I edit the styles? </a:t>
            </a:r>
          </a:p>
          <a:p>
            <a:pPr marL="342900" indent="-342900">
              <a:buFont typeface="Arial" panose="05000000000000000000" pitchFamily="2" charset="2"/>
              <a:buChar char="•"/>
            </a:pPr>
            <a:r>
              <a:rPr lang="en-GB" sz="2400">
                <a:ea typeface="+mn-lt"/>
                <a:cs typeface="+mn-lt"/>
              </a:rPr>
              <a:t>Does the software allow me to edit all the data fields I want?  </a:t>
            </a:r>
          </a:p>
          <a:p>
            <a:pPr marL="342900" indent="-342900">
              <a:buFont typeface="Arial" panose="05000000000000000000" pitchFamily="2" charset="2"/>
              <a:buChar char="•"/>
            </a:pPr>
            <a:r>
              <a:rPr lang="en-GB" sz="2400">
                <a:ea typeface="+mn-lt"/>
                <a:cs typeface="+mn-lt"/>
              </a:rPr>
              <a:t>Will I have enough space (or am I willing to pay)?  </a:t>
            </a:r>
          </a:p>
          <a:p>
            <a:pPr marL="342900" indent="-342900">
              <a:buFont typeface="Arial" panose="05000000000000000000" pitchFamily="2" charset="2"/>
              <a:buChar char="•"/>
            </a:pPr>
            <a:r>
              <a:rPr lang="en-GB" sz="2400">
                <a:ea typeface="+mn-lt"/>
                <a:cs typeface="+mn-lt"/>
              </a:rPr>
              <a:t>Can I install this software on the computers I use? </a:t>
            </a:r>
          </a:p>
          <a:p>
            <a:pPr marL="342900" indent="-342900">
              <a:buFont typeface="Arial" panose="05000000000000000000" pitchFamily="2" charset="2"/>
              <a:buChar char="•"/>
            </a:pPr>
            <a:r>
              <a:rPr lang="en-GB" sz="2400">
                <a:ea typeface="+mn-lt"/>
                <a:cs typeface="+mn-lt"/>
              </a:rPr>
              <a:t>Which word processors does the software support? </a:t>
            </a:r>
          </a:p>
          <a:p>
            <a:pPr marL="342900" indent="-342900">
              <a:buFont typeface="Arial" panose="05000000000000000000" pitchFamily="2" charset="2"/>
              <a:buChar char="•"/>
            </a:pPr>
            <a:r>
              <a:rPr lang="en-GB" sz="2400">
                <a:ea typeface="+mn-lt"/>
                <a:cs typeface="+mn-lt"/>
              </a:rPr>
              <a:t>Can I work on and off-line? </a:t>
            </a:r>
          </a:p>
          <a:p>
            <a:pPr marL="342900" indent="-342900">
              <a:buFont typeface="Arial" panose="05000000000000000000" pitchFamily="2" charset="2"/>
              <a:buChar char="•"/>
            </a:pPr>
            <a:r>
              <a:rPr lang="en-GB" sz="2400">
                <a:ea typeface="+mn-lt"/>
                <a:cs typeface="+mn-lt"/>
              </a:rPr>
              <a:t>What sort of files can I import? (.</a:t>
            </a:r>
            <a:r>
              <a:rPr lang="en-GB" sz="2400" err="1">
                <a:ea typeface="+mn-lt"/>
                <a:cs typeface="+mn-lt"/>
              </a:rPr>
              <a:t>ris</a:t>
            </a:r>
            <a:r>
              <a:rPr lang="en-GB" sz="2400">
                <a:ea typeface="+mn-lt"/>
                <a:cs typeface="+mn-lt"/>
              </a:rPr>
              <a:t>, .bib etc.) </a:t>
            </a:r>
          </a:p>
          <a:p>
            <a:pPr marL="342900" indent="-342900">
              <a:buFont typeface="Arial" panose="05000000000000000000" pitchFamily="2" charset="2"/>
              <a:buChar char="•"/>
            </a:pPr>
            <a:r>
              <a:rPr lang="en-GB" sz="2400">
                <a:ea typeface="+mn-lt"/>
                <a:cs typeface="+mn-lt"/>
              </a:rPr>
              <a:t>Can I easily export references from my favourite databases?</a:t>
            </a:r>
            <a:endParaRPr lang="en-GB" sz="2400">
              <a:ea typeface="Calibri"/>
              <a:cs typeface="Calibri"/>
            </a:endParaRPr>
          </a:p>
        </p:txBody>
      </p:sp>
      <p:sp>
        <p:nvSpPr>
          <p:cNvPr id="5" name="TextBox 4">
            <a:extLst>
              <a:ext uri="{FF2B5EF4-FFF2-40B4-BE49-F238E27FC236}">
                <a16:creationId xmlns:a16="http://schemas.microsoft.com/office/drawing/2014/main" id="{56D92266-DC53-401C-87FB-5DCC4E09AA92}"/>
              </a:ext>
            </a:extLst>
          </p:cNvPr>
          <p:cNvSpPr txBox="1"/>
          <p:nvPr/>
        </p:nvSpPr>
        <p:spPr>
          <a:xfrm>
            <a:off x="482203" y="5915759"/>
            <a:ext cx="11496849"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Oxford University Bodleian Libraries</a:t>
            </a:r>
            <a:endParaRPr lang="en-GB" sz="1400" err="1">
              <a:cs typeface="Calibri"/>
            </a:endParaRPr>
          </a:p>
        </p:txBody>
      </p:sp>
      <p:pic>
        <p:nvPicPr>
          <p:cNvPr id="26" name="Picture 26">
            <a:extLst>
              <a:ext uri="{FF2B5EF4-FFF2-40B4-BE49-F238E27FC236}">
                <a16:creationId xmlns:a16="http://schemas.microsoft.com/office/drawing/2014/main" id="{C7EF2BF7-B650-5A1B-6D01-482E61B8FBA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p:blipFill>
        <p:spPr>
          <a:xfrm rot="21288074">
            <a:off x="602479" y="1808610"/>
            <a:ext cx="3547873" cy="354787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64434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2B490F5-DF98-78B9-7EE8-4033D27C5526}"/>
              </a:ext>
            </a:extLst>
          </p:cNvPr>
          <p:cNvSpPr txBox="1"/>
          <p:nvPr/>
        </p:nvSpPr>
        <p:spPr>
          <a:xfrm>
            <a:off x="260257" y="1930402"/>
            <a:ext cx="8302446" cy="35559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Bef>
                <a:spcPts val="1000"/>
              </a:spcBef>
            </a:pPr>
            <a:r>
              <a:rPr lang="en-US" sz="2400" b="1">
                <a:solidFill>
                  <a:srgbClr val="007F7C"/>
                </a:solidFill>
                <a:cs typeface="Calibri" panose="020F0502020204030204"/>
              </a:rPr>
              <a:t>Citation Managers are useful for:</a:t>
            </a:r>
          </a:p>
          <a:p>
            <a:pPr marL="57150">
              <a:lnSpc>
                <a:spcPct val="90000"/>
              </a:lnSpc>
              <a:spcBef>
                <a:spcPts val="1000"/>
              </a:spcBef>
            </a:pPr>
            <a:endParaRPr lang="en-US" b="1">
              <a:solidFill>
                <a:srgbClr val="007F7C"/>
              </a:solidFill>
            </a:endParaRPr>
          </a:p>
          <a:p>
            <a:pPr marL="400050" indent="-342900">
              <a:lnSpc>
                <a:spcPct val="90000"/>
              </a:lnSpc>
              <a:spcBef>
                <a:spcPts val="1000"/>
              </a:spcBef>
              <a:buFont typeface="Arial"/>
              <a:buChar char="•"/>
            </a:pPr>
            <a:r>
              <a:rPr lang="en-US" sz="2400">
                <a:cs typeface="Calibri" panose="020F0502020204030204"/>
              </a:rPr>
              <a:t>Collecting all the information from your reading in one place.</a:t>
            </a:r>
          </a:p>
          <a:p>
            <a:pPr marL="400050" indent="-342900">
              <a:lnSpc>
                <a:spcPct val="90000"/>
              </a:lnSpc>
              <a:spcBef>
                <a:spcPts val="1000"/>
              </a:spcBef>
              <a:buFont typeface="Arial"/>
              <a:buChar char="•"/>
            </a:pPr>
            <a:r>
              <a:rPr lang="en-US" sz="2400">
                <a:cs typeface="Calibri" panose="020F0502020204030204"/>
              </a:rPr>
              <a:t>Quickly creating a large list of references in your preferred referencing format and style.</a:t>
            </a:r>
            <a:endParaRPr lang="en-US"/>
          </a:p>
          <a:p>
            <a:pPr marL="400050" indent="-342900">
              <a:lnSpc>
                <a:spcPct val="90000"/>
              </a:lnSpc>
              <a:spcBef>
                <a:spcPts val="1000"/>
              </a:spcBef>
              <a:buFont typeface="Arial"/>
              <a:buChar char="•"/>
            </a:pPr>
            <a:r>
              <a:rPr lang="en-US" sz="2400">
                <a:solidFill>
                  <a:srgbClr val="000000"/>
                </a:solidFill>
                <a:cs typeface="Calibri" panose="020F0502020204030204"/>
              </a:rPr>
              <a:t>Helping to improve the accuracy of your references.</a:t>
            </a:r>
          </a:p>
          <a:p>
            <a:pPr marL="400050" indent="-342900">
              <a:lnSpc>
                <a:spcPct val="90000"/>
              </a:lnSpc>
              <a:spcBef>
                <a:spcPts val="1000"/>
              </a:spcBef>
              <a:buFont typeface="Arial"/>
              <a:buChar char="•"/>
            </a:pPr>
            <a:r>
              <a:rPr lang="en-US" sz="2400">
                <a:solidFill>
                  <a:srgbClr val="000000"/>
                </a:solidFill>
                <a:cs typeface="Calibri" panose="020F0502020204030204"/>
              </a:rPr>
              <a:t>Sharing your references.</a:t>
            </a:r>
          </a:p>
          <a:p>
            <a:pPr marL="57150">
              <a:lnSpc>
                <a:spcPct val="90000"/>
              </a:lnSpc>
              <a:spcBef>
                <a:spcPts val="1000"/>
              </a:spcBef>
            </a:pPr>
            <a:endParaRPr lang="en-US" sz="2400">
              <a:solidFill>
                <a:srgbClr val="000000"/>
              </a:solidFill>
              <a:cs typeface="Calibri" panose="020F0502020204030204"/>
            </a:endParaRPr>
          </a:p>
          <a:p>
            <a:pPr marL="57150">
              <a:lnSpc>
                <a:spcPct val="90000"/>
              </a:lnSpc>
              <a:spcBef>
                <a:spcPts val="1000"/>
              </a:spcBef>
            </a:pPr>
            <a:endParaRPr lang="en-US" sz="2400">
              <a:cs typeface="Calibri" panose="020F0502020204030204"/>
            </a:endParaRPr>
          </a:p>
          <a:p>
            <a:pPr marL="57150">
              <a:lnSpc>
                <a:spcPct val="90000"/>
              </a:lnSpc>
              <a:spcBef>
                <a:spcPts val="1000"/>
              </a:spcBef>
            </a:pPr>
            <a:endParaRPr lang="en-US" sz="2400">
              <a:cs typeface="Calibri" panose="020F0502020204030204"/>
            </a:endParaRPr>
          </a:p>
          <a:p>
            <a:pPr marL="57150">
              <a:lnSpc>
                <a:spcPct val="90000"/>
              </a:lnSpc>
              <a:spcBef>
                <a:spcPts val="1000"/>
              </a:spcBef>
            </a:pPr>
            <a:endParaRPr lang="en-US" sz="2400">
              <a:cs typeface="Calibri" panose="020F0502020204030204"/>
            </a:endParaRPr>
          </a:p>
        </p:txBody>
      </p:sp>
      <p:pic>
        <p:nvPicPr>
          <p:cNvPr id="5" name="Picture 4" descr="Books on a shelf">
            <a:extLst>
              <a:ext uri="{FF2B5EF4-FFF2-40B4-BE49-F238E27FC236}">
                <a16:creationId xmlns:a16="http://schemas.microsoft.com/office/drawing/2014/main" id="{FEC7361E-65F2-8B39-92BE-5CDDA0557350}"/>
              </a:ext>
            </a:extLst>
          </p:cNvPr>
          <p:cNvPicPr>
            <a:picLocks noChangeAspect="1"/>
          </p:cNvPicPr>
          <p:nvPr/>
        </p:nvPicPr>
        <p:blipFill rotWithShape="1">
          <a:blip r:embed="rId2"/>
          <a:srcRect l="24529" r="17651"/>
          <a:stretch/>
        </p:blipFill>
        <p:spPr>
          <a:xfrm>
            <a:off x="8660765" y="10"/>
            <a:ext cx="35312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9316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2B490F5-DF98-78B9-7EE8-4033D27C5526}"/>
              </a:ext>
            </a:extLst>
          </p:cNvPr>
          <p:cNvSpPr txBox="1"/>
          <p:nvPr/>
        </p:nvSpPr>
        <p:spPr>
          <a:xfrm>
            <a:off x="315226" y="799021"/>
            <a:ext cx="8628680" cy="52599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Bef>
                <a:spcPts val="1000"/>
              </a:spcBef>
            </a:pPr>
            <a:endParaRPr lang="en-US" sz="2400">
              <a:solidFill>
                <a:srgbClr val="000000"/>
              </a:solidFill>
              <a:cs typeface="Calibri" panose="020F0502020204030204"/>
            </a:endParaRPr>
          </a:p>
          <a:p>
            <a:pPr marL="57150">
              <a:lnSpc>
                <a:spcPct val="90000"/>
              </a:lnSpc>
              <a:spcBef>
                <a:spcPts val="1000"/>
              </a:spcBef>
            </a:pPr>
            <a:r>
              <a:rPr lang="en-US" sz="2400" b="1">
                <a:solidFill>
                  <a:srgbClr val="007F7C"/>
                </a:solidFill>
                <a:cs typeface="Calibri" panose="020F0502020204030204"/>
              </a:rPr>
              <a:t>Limitations:</a:t>
            </a:r>
          </a:p>
          <a:p>
            <a:pPr marL="57150">
              <a:lnSpc>
                <a:spcPct val="90000"/>
              </a:lnSpc>
              <a:spcBef>
                <a:spcPts val="1000"/>
              </a:spcBef>
            </a:pPr>
            <a:endParaRPr lang="en-US" sz="2400" b="1">
              <a:solidFill>
                <a:srgbClr val="007F7C"/>
              </a:solidFill>
              <a:cs typeface="Calibri" panose="020F0502020204030204"/>
            </a:endParaRPr>
          </a:p>
          <a:p>
            <a:pPr marL="400050" indent="-342900">
              <a:lnSpc>
                <a:spcPct val="90000"/>
              </a:lnSpc>
              <a:spcBef>
                <a:spcPts val="1000"/>
              </a:spcBef>
              <a:buFont typeface="Arial"/>
              <a:buChar char="•"/>
            </a:pPr>
            <a:r>
              <a:rPr lang="en-US" sz="2400">
                <a:cs typeface="Calibri" panose="020F0502020204030204"/>
              </a:rPr>
              <a:t>You will have to invest some time exploring and understanding your chosen tool.</a:t>
            </a:r>
          </a:p>
          <a:p>
            <a:pPr marL="400050" indent="-342900">
              <a:lnSpc>
                <a:spcPct val="90000"/>
              </a:lnSpc>
              <a:spcBef>
                <a:spcPts val="1000"/>
              </a:spcBef>
              <a:buFont typeface="Arial"/>
              <a:buChar char="•"/>
            </a:pPr>
            <a:r>
              <a:rPr lang="en-US" sz="2400">
                <a:cs typeface="Calibri" panose="020F0502020204030204"/>
              </a:rPr>
              <a:t>Functionality or storage limitations may vary within the free options.</a:t>
            </a:r>
            <a:endParaRPr lang="en-US"/>
          </a:p>
          <a:p>
            <a:pPr marL="400050" indent="-342900">
              <a:lnSpc>
                <a:spcPct val="90000"/>
              </a:lnSpc>
              <a:spcBef>
                <a:spcPts val="1000"/>
              </a:spcBef>
              <a:buFont typeface="Arial"/>
              <a:buChar char="•"/>
            </a:pPr>
            <a:r>
              <a:rPr lang="en-US" sz="2400">
                <a:cs typeface="Calibri" panose="020F0502020204030204"/>
              </a:rPr>
              <a:t>They do not always import the correct information and you must check your references for accuracy.</a:t>
            </a:r>
          </a:p>
          <a:p>
            <a:pPr marL="400050" indent="-342900">
              <a:lnSpc>
                <a:spcPct val="90000"/>
              </a:lnSpc>
              <a:spcBef>
                <a:spcPts val="1000"/>
              </a:spcBef>
              <a:buFont typeface="Arial"/>
              <a:buChar char="•"/>
            </a:pPr>
            <a:r>
              <a:rPr lang="en-US" sz="2400">
                <a:cs typeface="Calibri" panose="020F0502020204030204"/>
              </a:rPr>
              <a:t>They cannot extract references from existing publications.</a:t>
            </a:r>
          </a:p>
          <a:p>
            <a:pPr marL="400050" indent="-342900">
              <a:lnSpc>
                <a:spcPct val="90000"/>
              </a:lnSpc>
              <a:spcBef>
                <a:spcPts val="1000"/>
              </a:spcBef>
              <a:buFont typeface="Arial"/>
              <a:buChar char="•"/>
            </a:pPr>
            <a:r>
              <a:rPr lang="en-US" sz="2400">
                <a:cs typeface="Calibri" panose="020F0502020204030204"/>
              </a:rPr>
              <a:t>No one tool works with every database. </a:t>
            </a:r>
          </a:p>
          <a:p>
            <a:pPr marL="57150">
              <a:lnSpc>
                <a:spcPct val="90000"/>
              </a:lnSpc>
              <a:spcBef>
                <a:spcPts val="1000"/>
              </a:spcBef>
            </a:pPr>
            <a:endParaRPr lang="en-US" sz="2400">
              <a:cs typeface="Calibri" panose="020F0502020204030204"/>
            </a:endParaRPr>
          </a:p>
          <a:p>
            <a:pPr marL="57150">
              <a:lnSpc>
                <a:spcPct val="90000"/>
              </a:lnSpc>
              <a:spcBef>
                <a:spcPts val="1000"/>
              </a:spcBef>
            </a:pPr>
            <a:endParaRPr lang="en-US" sz="2400">
              <a:cs typeface="Calibri" panose="020F0502020204030204"/>
            </a:endParaRPr>
          </a:p>
          <a:p>
            <a:pPr marL="57150">
              <a:lnSpc>
                <a:spcPct val="90000"/>
              </a:lnSpc>
              <a:spcBef>
                <a:spcPts val="1000"/>
              </a:spcBef>
            </a:pPr>
            <a:endParaRPr lang="en-US" sz="2400">
              <a:cs typeface="Calibri" panose="020F0502020204030204"/>
            </a:endParaRPr>
          </a:p>
        </p:txBody>
      </p:sp>
      <p:pic>
        <p:nvPicPr>
          <p:cNvPr id="5" name="Picture 4" descr="Books on a shelf">
            <a:extLst>
              <a:ext uri="{FF2B5EF4-FFF2-40B4-BE49-F238E27FC236}">
                <a16:creationId xmlns:a16="http://schemas.microsoft.com/office/drawing/2014/main" id="{FEC7361E-65F2-8B39-92BE-5CDDA0557350}"/>
              </a:ext>
            </a:extLst>
          </p:cNvPr>
          <p:cNvPicPr>
            <a:picLocks noChangeAspect="1"/>
          </p:cNvPicPr>
          <p:nvPr/>
        </p:nvPicPr>
        <p:blipFill rotWithShape="1">
          <a:blip r:embed="rId2"/>
          <a:srcRect l="24529" r="17651"/>
          <a:stretch/>
        </p:blipFill>
        <p:spPr>
          <a:xfrm>
            <a:off x="8660765" y="10"/>
            <a:ext cx="35312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9810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 Referencing Styles</a:t>
            </a:r>
          </a:p>
        </p:txBody>
      </p:sp>
      <p:sp>
        <p:nvSpPr>
          <p:cNvPr id="11" name="TextBox 10">
            <a:extLst>
              <a:ext uri="{FF2B5EF4-FFF2-40B4-BE49-F238E27FC236}">
                <a16:creationId xmlns:a16="http://schemas.microsoft.com/office/drawing/2014/main" id="{95152E7C-B9D6-4817-8E4D-28BC1A7D07AC}"/>
              </a:ext>
            </a:extLst>
          </p:cNvPr>
          <p:cNvSpPr txBox="1"/>
          <p:nvPr/>
        </p:nvSpPr>
        <p:spPr>
          <a:xfrm>
            <a:off x="286155" y="2213209"/>
            <a:ext cx="4401669" cy="39292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ea typeface="Calibri Light"/>
                <a:cs typeface="Arial"/>
              </a:rPr>
              <a:t>You must choose one of UWTSD's approved versions (APA, Harvard, IEEE, or MHRA).</a:t>
            </a:r>
            <a:endParaRPr lang="en-US">
              <a:solidFill>
                <a:srgbClr val="007F7C"/>
              </a:solidFill>
              <a:ea typeface="Calibri Light"/>
              <a:cs typeface="Calibri Light"/>
            </a:endParaRPr>
          </a:p>
          <a:p>
            <a:pPr>
              <a:lnSpc>
                <a:spcPct val="90000"/>
              </a:lnSpc>
              <a:spcBef>
                <a:spcPts val="1000"/>
              </a:spcBef>
            </a:pPr>
            <a:endParaRPr lang="en-GB" sz="2400">
              <a:ea typeface="Calibri Light"/>
              <a:cs typeface="Arial"/>
            </a:endParaRPr>
          </a:p>
          <a:p>
            <a:pPr>
              <a:lnSpc>
                <a:spcPct val="90000"/>
              </a:lnSpc>
              <a:spcBef>
                <a:spcPts val="1000"/>
              </a:spcBef>
            </a:pPr>
            <a:r>
              <a:rPr lang="en-GB" sz="2400">
                <a:ea typeface="Calibri Light"/>
                <a:cs typeface="Arial"/>
              </a:rPr>
              <a:t>You should follow the format shown in the </a:t>
            </a:r>
            <a:r>
              <a:rPr lang="en-GB" sz="2400" b="1">
                <a:solidFill>
                  <a:schemeClr val="accent1"/>
                </a:solidFill>
                <a:ea typeface="Calibri Light"/>
                <a:cs typeface="Arial"/>
              </a:rPr>
              <a:t>12th edition of Cite Them Right.</a:t>
            </a:r>
            <a:endParaRPr lang="en-US">
              <a:solidFill>
                <a:schemeClr val="accent1"/>
              </a:solidFill>
              <a:ea typeface="Calibri Light"/>
              <a:cs typeface="Calibri Light"/>
            </a:endParaRPr>
          </a:p>
          <a:p>
            <a:pPr marL="342900" indent="-342900">
              <a:lnSpc>
                <a:spcPct val="90000"/>
              </a:lnSpc>
              <a:spcBef>
                <a:spcPts val="1000"/>
              </a:spcBef>
              <a:buFont typeface="Arial"/>
              <a:buChar char="•"/>
            </a:pPr>
            <a:endParaRPr lang="en-GB" sz="2400">
              <a:ea typeface="Calibri Light"/>
              <a:cs typeface="Arial"/>
            </a:endParaRPr>
          </a:p>
          <a:p>
            <a:pPr>
              <a:lnSpc>
                <a:spcPct val="90000"/>
              </a:lnSpc>
              <a:spcBef>
                <a:spcPts val="1000"/>
              </a:spcBef>
            </a:pPr>
            <a:r>
              <a:rPr lang="en-GB" sz="2400">
                <a:ea typeface="Calibri Light"/>
                <a:cs typeface="Arial"/>
              </a:rPr>
              <a:t>The </a:t>
            </a:r>
            <a:r>
              <a:rPr lang="en-GB" sz="2400" b="1">
                <a:ea typeface="Calibri Light"/>
                <a:cs typeface="Arial"/>
              </a:rPr>
              <a:t>Cite Them Right Database</a:t>
            </a:r>
            <a:r>
              <a:rPr lang="en-GB" sz="2400">
                <a:ea typeface="Calibri Light"/>
                <a:cs typeface="Arial"/>
              </a:rPr>
              <a:t> is </a:t>
            </a:r>
            <a:r>
              <a:rPr lang="en-GB" sz="2400">
                <a:solidFill>
                  <a:schemeClr val="accent1"/>
                </a:solidFill>
                <a:ea typeface="Calibri Light"/>
                <a:cs typeface="Arial"/>
                <a:hlinkClick r:id="rId3">
                  <a:extLst>
                    <a:ext uri="{A12FA001-AC4F-418D-AE19-62706E023703}">
                      <ahyp:hlinkClr xmlns:ahyp="http://schemas.microsoft.com/office/drawing/2018/hyperlinkcolor" val="tx"/>
                    </a:ext>
                  </a:extLst>
                </a:hlinkClick>
              </a:rPr>
              <a:t>available online</a:t>
            </a:r>
            <a:r>
              <a:rPr lang="en-GB" sz="2400">
                <a:ea typeface="Calibri Light"/>
                <a:cs typeface="Arial"/>
              </a:rPr>
              <a:t> via the library.</a:t>
            </a:r>
          </a:p>
        </p:txBody>
      </p:sp>
      <p:pic>
        <p:nvPicPr>
          <p:cNvPr id="3" name="Picture 3">
            <a:extLst>
              <a:ext uri="{FF2B5EF4-FFF2-40B4-BE49-F238E27FC236}">
                <a16:creationId xmlns:a16="http://schemas.microsoft.com/office/drawing/2014/main" id="{17DBBAE5-36F5-6B5D-BA79-2F4A2C51CCE2}"/>
              </a:ext>
            </a:extLst>
          </p:cNvPr>
          <p:cNvPicPr>
            <a:picLocks noChangeAspect="1"/>
          </p:cNvPicPr>
          <p:nvPr/>
        </p:nvPicPr>
        <p:blipFill>
          <a:blip r:embed="rId4"/>
          <a:stretch>
            <a:fillRect/>
          </a:stretch>
        </p:blipFill>
        <p:spPr>
          <a:xfrm>
            <a:off x="4899447" y="2464779"/>
            <a:ext cx="6845029" cy="2913624"/>
          </a:xfrm>
          <a:prstGeom prst="rect">
            <a:avLst/>
          </a:prstGeom>
        </p:spPr>
      </p:pic>
      <p:sp>
        <p:nvSpPr>
          <p:cNvPr id="4" name="TextBox 3">
            <a:extLst>
              <a:ext uri="{FF2B5EF4-FFF2-40B4-BE49-F238E27FC236}">
                <a16:creationId xmlns:a16="http://schemas.microsoft.com/office/drawing/2014/main" id="{A290D123-21BA-D8C9-D884-7DC7A928ABBA}"/>
              </a:ext>
            </a:extLst>
          </p:cNvPr>
          <p:cNvSpPr txBox="1"/>
          <p:nvPr/>
        </p:nvSpPr>
        <p:spPr>
          <a:xfrm>
            <a:off x="345280" y="1512093"/>
            <a:ext cx="10517979" cy="7017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ea typeface="Calibri Light"/>
                <a:cs typeface="Calibri Light"/>
              </a:rPr>
              <a:t>There are many different styles and formats of referencing. </a:t>
            </a:r>
            <a:endParaRPr lang="en-US" sz="2400" b="1">
              <a:ea typeface="Calibri Light"/>
              <a:cs typeface="Calibri Light"/>
            </a:endParaRPr>
          </a:p>
          <a:p>
            <a:endParaRPr lang="en-GB">
              <a:ea typeface="Calibri Light"/>
              <a:cs typeface="Calibri Light"/>
            </a:endParaRPr>
          </a:p>
        </p:txBody>
      </p:sp>
    </p:spTree>
    <p:extLst>
      <p:ext uri="{BB962C8B-B14F-4D97-AF65-F5344CB8AC3E}">
        <p14:creationId xmlns:p14="http://schemas.microsoft.com/office/powerpoint/2010/main" val="380460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92B2-97A6-7299-BD81-9F2400C064F4}"/>
              </a:ext>
            </a:extLst>
          </p:cNvPr>
          <p:cNvSpPr>
            <a:spLocks noGrp="1"/>
          </p:cNvSpPr>
          <p:nvPr>
            <p:ph type="title"/>
          </p:nvPr>
        </p:nvSpPr>
        <p:spPr>
          <a:xfrm>
            <a:off x="698242" y="252284"/>
            <a:ext cx="10795518" cy="1003916"/>
          </a:xfrm>
        </p:spPr>
        <p:txBody>
          <a:bodyPr anchor="b">
            <a:normAutofit/>
          </a:bodyPr>
          <a:lstStyle/>
          <a:p>
            <a:r>
              <a:rPr lang="en-GB" b="1"/>
              <a:t>Summary</a:t>
            </a:r>
          </a:p>
        </p:txBody>
      </p:sp>
      <p:pic>
        <p:nvPicPr>
          <p:cNvPr id="44" name="Graphic 100" descr="Document with solid fill">
            <a:extLst>
              <a:ext uri="{FF2B5EF4-FFF2-40B4-BE49-F238E27FC236}">
                <a16:creationId xmlns:a16="http://schemas.microsoft.com/office/drawing/2014/main" id="{B5D28BDA-1BC1-0C21-F4C8-899511953B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7206" y="1531144"/>
            <a:ext cx="914400" cy="914400"/>
          </a:xfrm>
          <a:prstGeom prst="rect">
            <a:avLst/>
          </a:prstGeom>
        </p:spPr>
      </p:pic>
      <p:pic>
        <p:nvPicPr>
          <p:cNvPr id="45" name="Graphic 45" descr="Usb Stick with solid fill">
            <a:extLst>
              <a:ext uri="{FF2B5EF4-FFF2-40B4-BE49-F238E27FC236}">
                <a16:creationId xmlns:a16="http://schemas.microsoft.com/office/drawing/2014/main" id="{5CA0331B-AFC4-F4B6-4225-958B3DA8D7F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07206" y="4995862"/>
            <a:ext cx="914400" cy="914400"/>
          </a:xfrm>
          <a:prstGeom prst="rect">
            <a:avLst/>
          </a:prstGeom>
        </p:spPr>
      </p:pic>
      <p:pic>
        <p:nvPicPr>
          <p:cNvPr id="46" name="Graphic 46" descr="Books on shelf with solid fill">
            <a:extLst>
              <a:ext uri="{FF2B5EF4-FFF2-40B4-BE49-F238E27FC236}">
                <a16:creationId xmlns:a16="http://schemas.microsoft.com/office/drawing/2014/main" id="{B71DC082-3904-FBDB-7CD9-789F45A3F1D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7206" y="3198019"/>
            <a:ext cx="914400" cy="914400"/>
          </a:xfrm>
          <a:prstGeom prst="rect">
            <a:avLst/>
          </a:prstGeom>
        </p:spPr>
      </p:pic>
      <p:pic>
        <p:nvPicPr>
          <p:cNvPr id="47" name="Graphic 47" descr="Gears with solid fill">
            <a:extLst>
              <a:ext uri="{FF2B5EF4-FFF2-40B4-BE49-F238E27FC236}">
                <a16:creationId xmlns:a16="http://schemas.microsoft.com/office/drawing/2014/main" id="{4AE2F59E-68F1-4B83-2AE7-7275628F58E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674644" y="1952626"/>
            <a:ext cx="914400" cy="914400"/>
          </a:xfrm>
          <a:prstGeom prst="rect">
            <a:avLst/>
          </a:prstGeom>
        </p:spPr>
      </p:pic>
      <p:pic>
        <p:nvPicPr>
          <p:cNvPr id="48" name="Graphic 101" descr="Binoculars with solid fill">
            <a:extLst>
              <a:ext uri="{FF2B5EF4-FFF2-40B4-BE49-F238E27FC236}">
                <a16:creationId xmlns:a16="http://schemas.microsoft.com/office/drawing/2014/main" id="{A545E3A4-228A-5CC8-16E2-107CFC5EE8A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674644" y="4448174"/>
            <a:ext cx="914400" cy="914400"/>
          </a:xfrm>
          <a:prstGeom prst="rect">
            <a:avLst/>
          </a:prstGeom>
        </p:spPr>
      </p:pic>
      <p:sp>
        <p:nvSpPr>
          <p:cNvPr id="50" name="TextBox 49">
            <a:extLst>
              <a:ext uri="{FF2B5EF4-FFF2-40B4-BE49-F238E27FC236}">
                <a16:creationId xmlns:a16="http://schemas.microsoft.com/office/drawing/2014/main" id="{1860D337-442D-C1DB-DADA-52E1B014F897}"/>
              </a:ext>
            </a:extLst>
          </p:cNvPr>
          <p:cNvSpPr txBox="1"/>
          <p:nvPr/>
        </p:nvSpPr>
        <p:spPr>
          <a:xfrm>
            <a:off x="1488280" y="1529953"/>
            <a:ext cx="44338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Light"/>
                <a:cs typeface="Calibri Light"/>
              </a:rPr>
              <a:t>Build good habits from the outset. Record your sources as you make your notes.</a:t>
            </a:r>
          </a:p>
        </p:txBody>
      </p:sp>
      <p:sp>
        <p:nvSpPr>
          <p:cNvPr id="51" name="TextBox 50">
            <a:extLst>
              <a:ext uri="{FF2B5EF4-FFF2-40B4-BE49-F238E27FC236}">
                <a16:creationId xmlns:a16="http://schemas.microsoft.com/office/drawing/2014/main" id="{420462CB-8E0D-6B64-23EB-E10C6753ED06}"/>
              </a:ext>
            </a:extLst>
          </p:cNvPr>
          <p:cNvSpPr txBox="1"/>
          <p:nvPr/>
        </p:nvSpPr>
        <p:spPr>
          <a:xfrm>
            <a:off x="1488281" y="3077765"/>
            <a:ext cx="44338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a:cs typeface="Calibri"/>
              </a:rPr>
              <a:t>Make use of the available tools to help you label, manage and record your sources.</a:t>
            </a:r>
            <a:endParaRPr lang="en-US" sz="2400">
              <a:ea typeface="Calibri Light"/>
              <a:cs typeface="Calibri Light"/>
            </a:endParaRPr>
          </a:p>
        </p:txBody>
      </p:sp>
      <p:sp>
        <p:nvSpPr>
          <p:cNvPr id="52" name="TextBox 51">
            <a:extLst>
              <a:ext uri="{FF2B5EF4-FFF2-40B4-BE49-F238E27FC236}">
                <a16:creationId xmlns:a16="http://schemas.microsoft.com/office/drawing/2014/main" id="{AF8743C3-7303-9899-C81A-FB9AE417D699}"/>
              </a:ext>
            </a:extLst>
          </p:cNvPr>
          <p:cNvSpPr txBox="1"/>
          <p:nvPr/>
        </p:nvSpPr>
        <p:spPr>
          <a:xfrm>
            <a:off x="7655718" y="1327546"/>
            <a:ext cx="439816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444444"/>
                </a:solidFill>
                <a:ea typeface="Calibri"/>
                <a:cs typeface="Calibri"/>
              </a:rPr>
              <a:t>Begin with the simple tools, such as the favourites on the library catalogue or collections in your online resource lists. As your confidence grows, try out some of the other tools available.</a:t>
            </a:r>
            <a:endParaRPr lang="en-US" sz="2400">
              <a:solidFill>
                <a:srgbClr val="444444"/>
              </a:solidFill>
              <a:ea typeface="Calibri"/>
              <a:cs typeface="Calibri"/>
            </a:endParaRPr>
          </a:p>
          <a:p>
            <a:pPr algn="l"/>
            <a:endParaRPr lang="en-GB">
              <a:ea typeface="Calibri Light"/>
              <a:cs typeface="Calibri Light"/>
            </a:endParaRPr>
          </a:p>
        </p:txBody>
      </p:sp>
      <p:sp>
        <p:nvSpPr>
          <p:cNvPr id="53" name="TextBox 52">
            <a:extLst>
              <a:ext uri="{FF2B5EF4-FFF2-40B4-BE49-F238E27FC236}">
                <a16:creationId xmlns:a16="http://schemas.microsoft.com/office/drawing/2014/main" id="{98D84081-07FB-C7EE-4EFE-65C874CE789F}"/>
              </a:ext>
            </a:extLst>
          </p:cNvPr>
          <p:cNvSpPr txBox="1"/>
          <p:nvPr/>
        </p:nvSpPr>
        <p:spPr>
          <a:xfrm>
            <a:off x="1488280" y="4762499"/>
            <a:ext cx="4433886"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444444"/>
                </a:solidFill>
                <a:latin typeface="Calibri"/>
                <a:ea typeface="Calibri"/>
                <a:cs typeface="Calibri"/>
              </a:rPr>
              <a:t>As with all information you produce and store, always keep back-ups of your references and work.</a:t>
            </a:r>
            <a:endParaRPr lang="en-US" sz="2400">
              <a:solidFill>
                <a:srgbClr val="444444"/>
              </a:solidFill>
              <a:latin typeface="Calibri"/>
              <a:ea typeface="Calibri"/>
              <a:cs typeface="Calibri"/>
            </a:endParaRPr>
          </a:p>
          <a:p>
            <a:pPr algn="l"/>
            <a:endParaRPr lang="en-GB">
              <a:ea typeface="Calibri Light"/>
              <a:cs typeface="Calibri Light"/>
            </a:endParaRPr>
          </a:p>
        </p:txBody>
      </p:sp>
      <p:sp>
        <p:nvSpPr>
          <p:cNvPr id="55" name="TextBox 54">
            <a:extLst>
              <a:ext uri="{FF2B5EF4-FFF2-40B4-BE49-F238E27FC236}">
                <a16:creationId xmlns:a16="http://schemas.microsoft.com/office/drawing/2014/main" id="{43034C5A-D63A-813E-0589-434BBFC835E5}"/>
              </a:ext>
            </a:extLst>
          </p:cNvPr>
          <p:cNvSpPr txBox="1"/>
          <p:nvPr/>
        </p:nvSpPr>
        <p:spPr>
          <a:xfrm>
            <a:off x="7691438" y="4393406"/>
            <a:ext cx="432673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Light"/>
                <a:cs typeface="Calibri Light"/>
              </a:rPr>
              <a:t>Do not limit yourself. </a:t>
            </a:r>
            <a:r>
              <a:rPr lang="en-GB" sz="2400">
                <a:ea typeface="Calibri Light"/>
                <a:cs typeface="Calibri Light"/>
                <a:hlinkClick r:id="rId12"/>
              </a:rPr>
              <a:t>Explore</a:t>
            </a:r>
            <a:r>
              <a:rPr lang="en-GB" sz="2400">
                <a:ea typeface="Calibri Light"/>
                <a:cs typeface="Calibri Light"/>
              </a:rPr>
              <a:t> and discover what other tools may be useful during your studies. </a:t>
            </a:r>
          </a:p>
        </p:txBody>
      </p:sp>
    </p:spTree>
    <p:extLst>
      <p:ext uri="{BB962C8B-B14F-4D97-AF65-F5344CB8AC3E}">
        <p14:creationId xmlns:p14="http://schemas.microsoft.com/office/powerpoint/2010/main" val="48719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P spid="53" grpId="0"/>
      <p:bldP spid="5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8BEEF-9212-BE46-72B2-3A03B30860BD}"/>
              </a:ext>
            </a:extLst>
          </p:cNvPr>
          <p:cNvSpPr>
            <a:spLocks noGrp="1"/>
          </p:cNvSpPr>
          <p:nvPr>
            <p:ph type="title"/>
          </p:nvPr>
        </p:nvSpPr>
        <p:spPr/>
        <p:txBody>
          <a:bodyPr/>
          <a:lstStyle/>
          <a:p>
            <a:r>
              <a:rPr lang="en-GB"/>
              <a:t>Further Resources</a:t>
            </a:r>
          </a:p>
        </p:txBody>
      </p:sp>
      <p:sp>
        <p:nvSpPr>
          <p:cNvPr id="3" name="Content Placeholder 2">
            <a:extLst>
              <a:ext uri="{FF2B5EF4-FFF2-40B4-BE49-F238E27FC236}">
                <a16:creationId xmlns:a16="http://schemas.microsoft.com/office/drawing/2014/main" id="{1658279F-B77E-50B8-84D9-D3A98799078E}"/>
              </a:ext>
            </a:extLst>
          </p:cNvPr>
          <p:cNvSpPr>
            <a:spLocks noGrp="1"/>
          </p:cNvSpPr>
          <p:nvPr>
            <p:ph idx="1"/>
          </p:nvPr>
        </p:nvSpPr>
        <p:spPr>
          <a:xfrm>
            <a:off x="698240" y="1592263"/>
            <a:ext cx="11353327" cy="4580040"/>
          </a:xfrm>
        </p:spPr>
        <p:txBody>
          <a:bodyPr vert="horz" lIns="91440" tIns="45720" rIns="91440" bIns="45720" rtlCol="0" anchor="t">
            <a:normAutofit/>
          </a:bodyPr>
          <a:lstStyle/>
          <a:p>
            <a:pPr>
              <a:buFont typeface="Arial" panose="05000000000000000000" pitchFamily="2" charset="2"/>
              <a:buChar char="•"/>
            </a:pPr>
            <a:r>
              <a:rPr lang="en-US" sz="2400">
                <a:cs typeface="Calibri Light"/>
              </a:rPr>
              <a:t>Check out our online </a:t>
            </a:r>
            <a:r>
              <a:rPr lang="en-US" sz="2400">
                <a:cs typeface="Calibri Light"/>
                <a:hlinkClick r:id="rId2"/>
              </a:rPr>
              <a:t>infoskills</a:t>
            </a:r>
            <a:r>
              <a:rPr lang="en-US" sz="2400">
                <a:cs typeface="Calibri Light"/>
              </a:rPr>
              <a:t> content on the library webpage.</a:t>
            </a:r>
          </a:p>
          <a:p>
            <a:pPr>
              <a:buFont typeface="Arial" panose="05000000000000000000" pitchFamily="2" charset="2"/>
              <a:buChar char="•"/>
            </a:pPr>
            <a:r>
              <a:rPr lang="en-US" sz="2400">
                <a:cs typeface="Calibri Light"/>
              </a:rPr>
              <a:t>Here you will find </a:t>
            </a:r>
            <a:r>
              <a:rPr lang="en-US" sz="2400" b="1">
                <a:cs typeface="Calibri Light"/>
              </a:rPr>
              <a:t>our new online infoskills programme </a:t>
            </a:r>
            <a:r>
              <a:rPr lang="en-US" sz="2400">
                <a:cs typeface="Calibri Light"/>
              </a:rPr>
              <a:t>hosted via </a:t>
            </a:r>
            <a:r>
              <a:rPr lang="en-US" sz="2400">
                <a:cs typeface="Calibri Light"/>
                <a:hlinkClick r:id="rId3"/>
              </a:rPr>
              <a:t>Moodle</a:t>
            </a:r>
            <a:r>
              <a:rPr lang="en-US" sz="2400">
                <a:cs typeface="Calibri Light"/>
              </a:rPr>
              <a:t>. </a:t>
            </a:r>
          </a:p>
          <a:p>
            <a:pPr>
              <a:buFont typeface="Arial" panose="05000000000000000000" pitchFamily="2" charset="2"/>
              <a:buChar char="•"/>
            </a:pPr>
            <a:endParaRPr lang="en-US" sz="2400">
              <a:cs typeface="Calibri Light"/>
            </a:endParaRPr>
          </a:p>
          <a:p>
            <a:pPr>
              <a:buFont typeface="Arial" panose="05000000000000000000" pitchFamily="2" charset="2"/>
              <a:buChar char="•"/>
            </a:pPr>
            <a:r>
              <a:rPr lang="en-US" sz="2400">
                <a:cs typeface="Calibri Light"/>
              </a:rPr>
              <a:t>For a re-cap and more on what we have covered today, please explore the </a:t>
            </a:r>
            <a:r>
              <a:rPr lang="en-US" sz="2400">
                <a:cs typeface="Calibri Light"/>
                <a:hlinkClick r:id="rId3"/>
              </a:rPr>
              <a:t>referencing section,</a:t>
            </a:r>
            <a:r>
              <a:rPr lang="en-US" sz="2400">
                <a:cs typeface="Calibri Light"/>
              </a:rPr>
              <a:t> and in particular the </a:t>
            </a:r>
            <a:r>
              <a:rPr lang="en-US" sz="2400">
                <a:cs typeface="Calibri Light"/>
                <a:hlinkClick r:id="rId4"/>
              </a:rPr>
              <a:t>'Managing Information'</a:t>
            </a:r>
            <a:r>
              <a:rPr lang="en-US" sz="2400">
                <a:cs typeface="Calibri Light"/>
              </a:rPr>
              <a:t> unit.</a:t>
            </a:r>
          </a:p>
          <a:p>
            <a:pPr>
              <a:buFont typeface="Arial" panose="05000000000000000000" pitchFamily="2" charset="2"/>
              <a:buChar char="•"/>
            </a:pPr>
            <a:endParaRPr lang="en-US" sz="2400">
              <a:cs typeface="Calibri Light"/>
            </a:endParaRPr>
          </a:p>
          <a:p>
            <a:pPr>
              <a:buFont typeface="Arial" panose="05000000000000000000" pitchFamily="2" charset="2"/>
              <a:buChar char="•"/>
            </a:pPr>
            <a:endParaRPr lang="en-GB" sz="2400">
              <a:cs typeface="Calibri Light"/>
            </a:endParaRPr>
          </a:p>
        </p:txBody>
      </p:sp>
      <p:pic>
        <p:nvPicPr>
          <p:cNvPr id="5" name="Picture 4">
            <a:extLst>
              <a:ext uri="{FF2B5EF4-FFF2-40B4-BE49-F238E27FC236}">
                <a16:creationId xmlns:a16="http://schemas.microsoft.com/office/drawing/2014/main" id="{D2C9874F-8FA8-6C40-F35F-AAE1828339E7}"/>
              </a:ext>
            </a:extLst>
          </p:cNvPr>
          <p:cNvPicPr>
            <a:picLocks noChangeAspect="1"/>
          </p:cNvPicPr>
          <p:nvPr/>
        </p:nvPicPr>
        <p:blipFill>
          <a:blip r:embed="rId5"/>
          <a:stretch>
            <a:fillRect/>
          </a:stretch>
        </p:blipFill>
        <p:spPr>
          <a:xfrm>
            <a:off x="2036261" y="4004038"/>
            <a:ext cx="7630590" cy="2000529"/>
          </a:xfrm>
          <a:prstGeom prst="rect">
            <a:avLst/>
          </a:prstGeom>
        </p:spPr>
      </p:pic>
    </p:spTree>
    <p:extLst>
      <p:ext uri="{BB962C8B-B14F-4D97-AF65-F5344CB8AC3E}">
        <p14:creationId xmlns:p14="http://schemas.microsoft.com/office/powerpoint/2010/main" val="85184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3" name="Subtitle 2">
            <a:extLst>
              <a:ext uri="{FF2B5EF4-FFF2-40B4-BE49-F238E27FC236}">
                <a16:creationId xmlns:a16="http://schemas.microsoft.com/office/drawing/2014/main" id="{17906078-604B-44F8-A239-19312807BC11}"/>
              </a:ext>
            </a:extLst>
          </p:cNvPr>
          <p:cNvSpPr>
            <a:spLocks noGrp="1"/>
          </p:cNvSpPr>
          <p:nvPr>
            <p:ph sz="half" idx="4294967295"/>
          </p:nvPr>
        </p:nvSpPr>
        <p:spPr>
          <a:xfrm>
            <a:off x="6249988" y="2181225"/>
            <a:ext cx="5942012" cy="1003300"/>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C364C80-089A-F0C1-EC2C-3BF03503C0EE}"/>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F54DF7CF-937B-A7C7-7DFA-215ACDE78F71}"/>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F2E591E0-7719-7583-A0B9-29D26FA5510D}"/>
              </a:ext>
            </a:extLst>
          </p:cNvPr>
          <p:cNvSpPr txBox="1"/>
          <p:nvPr/>
        </p:nvSpPr>
        <p:spPr>
          <a:xfrm>
            <a:off x="2453013" y="6158630"/>
            <a:ext cx="14097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2"/>
              </a:rPr>
              <a:t>Survey Link</a:t>
            </a:r>
            <a:endParaRPr lang="en-GB">
              <a:latin typeface="Calibri"/>
              <a:ea typeface="Calibri"/>
              <a:cs typeface="Calibri"/>
            </a:endParaRPr>
          </a:p>
        </p:txBody>
      </p:sp>
      <p:sp>
        <p:nvSpPr>
          <p:cNvPr id="6" name="TextBox 5">
            <a:extLst>
              <a:ext uri="{FF2B5EF4-FFF2-40B4-BE49-F238E27FC236}">
                <a16:creationId xmlns:a16="http://schemas.microsoft.com/office/drawing/2014/main" id="{8C670B67-2C7B-02B3-D648-35549C7EF492}"/>
              </a:ext>
            </a:extLst>
          </p:cNvPr>
          <p:cNvSpPr txBox="1"/>
          <p:nvPr/>
        </p:nvSpPr>
        <p:spPr>
          <a:xfrm>
            <a:off x="6376400" y="1512778"/>
            <a:ext cx="4267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ea typeface="Calibri Light"/>
                <a:cs typeface="Calibri Light"/>
              </a:rPr>
              <a:t>Student Feedback</a:t>
            </a:r>
            <a:endParaRPr lang="en-GB" sz="3200" b="1">
              <a:solidFill>
                <a:schemeClr val="bg1"/>
              </a:solidFill>
            </a:endParaRPr>
          </a:p>
        </p:txBody>
      </p:sp>
    </p:spTree>
    <p:extLst>
      <p:ext uri="{BB962C8B-B14F-4D97-AF65-F5344CB8AC3E}">
        <p14:creationId xmlns:p14="http://schemas.microsoft.com/office/powerpoint/2010/main" val="4094697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75F125B-FB10-8F4E-E81B-5463E0950B11}"/>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EBAD0D3D-2DED-E638-2872-6A1FE2B94904}"/>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69F28881-A8A6-E352-2599-9F9969628BE8}"/>
              </a:ext>
            </a:extLst>
          </p:cNvPr>
          <p:cNvSpPr txBox="1"/>
          <p:nvPr/>
        </p:nvSpPr>
        <p:spPr>
          <a:xfrm>
            <a:off x="6375095" y="142079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ea typeface="Calibri Light"/>
                <a:cs typeface="Calibri Light"/>
              </a:rPr>
              <a:t>Staff Feedback</a:t>
            </a:r>
            <a:endParaRPr lang="en-GB" sz="3200" b="1">
              <a:solidFill>
                <a:schemeClr val="bg1"/>
              </a:solidFill>
            </a:endParaRPr>
          </a:p>
        </p:txBody>
      </p:sp>
      <p:sp>
        <p:nvSpPr>
          <p:cNvPr id="7" name="TextBox 6">
            <a:extLst>
              <a:ext uri="{FF2B5EF4-FFF2-40B4-BE49-F238E27FC236}">
                <a16:creationId xmlns:a16="http://schemas.microsoft.com/office/drawing/2014/main" id="{2ACE0005-FED3-0A03-0A62-B0C80541DA8E}"/>
              </a:ext>
            </a:extLst>
          </p:cNvPr>
          <p:cNvSpPr txBox="1"/>
          <p:nvPr/>
        </p:nvSpPr>
        <p:spPr>
          <a:xfrm>
            <a:off x="2063402" y="6040285"/>
            <a:ext cx="1514475"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2"/>
              </a:rPr>
              <a:t>Survey Link</a:t>
            </a:r>
            <a:endParaRPr lang="en-GB">
              <a:latin typeface="Calibri"/>
              <a:ea typeface="Calibri"/>
              <a:cs typeface="Calibri"/>
            </a:endParaRPr>
          </a:p>
        </p:txBody>
      </p:sp>
    </p:spTree>
    <p:extLst>
      <p:ext uri="{BB962C8B-B14F-4D97-AF65-F5344CB8AC3E}">
        <p14:creationId xmlns:p14="http://schemas.microsoft.com/office/powerpoint/2010/main" val="1263674859"/>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2607D9DF-2405-47D2-8369-8A6E62445035}" vid="{1806CE2E-CA06-4FB4-A989-652D1E364DEB}"/>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0703FA6D-CC99-4FF2-B02C-AB30D9925BD1}">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Presentation-grey</Template>
  <Application>Microsoft Office PowerPoint</Application>
  <PresentationFormat>Widescreen</PresentationFormat>
  <Slides>31</Slides>
  <Notes>2</Notes>
  <HiddenSlides>0</HiddenSlides>
  <ScaleCrop>false</ScaleCrop>
  <HeadingPairs>
    <vt:vector size="4" baseType="variant">
      <vt:variant>
        <vt:lpstr>Theme</vt:lpstr>
      </vt:variant>
      <vt:variant>
        <vt:i4>4</vt:i4>
      </vt:variant>
      <vt:variant>
        <vt:lpstr>Slide Titles</vt:lpstr>
      </vt:variant>
      <vt:variant>
        <vt:i4>31</vt:i4>
      </vt:variant>
    </vt:vector>
  </HeadingPairs>
  <TitlesOfParts>
    <vt:vector size="35" baseType="lpstr">
      <vt:lpstr>Office Theme</vt:lpstr>
      <vt:lpstr>office theme</vt:lpstr>
      <vt:lpstr>Office Theme</vt:lpstr>
      <vt:lpstr>Office Theme</vt:lpstr>
      <vt:lpstr>RefWorks</vt:lpstr>
      <vt:lpstr>PowerPoint Presentation</vt:lpstr>
      <vt:lpstr>Aims of session</vt:lpstr>
      <vt:lpstr>Citation Managers</vt:lpstr>
      <vt:lpstr>How do they work?</vt:lpstr>
      <vt:lpstr>Should I use one?</vt:lpstr>
      <vt:lpstr>RefWorks</vt:lpstr>
      <vt:lpstr>Creating an account</vt:lpstr>
      <vt:lpstr>RefWorks Interface</vt:lpstr>
      <vt:lpstr>Interface</vt:lpstr>
      <vt:lpstr>Viewing options</vt:lpstr>
      <vt:lpstr>Select Bibliography style</vt:lpstr>
      <vt:lpstr>Library Catalogue</vt:lpstr>
      <vt:lpstr>Library subscribed databases</vt:lpstr>
      <vt:lpstr>Save from Google Scholar</vt:lpstr>
      <vt:lpstr>Save other web-based sources</vt:lpstr>
      <vt:lpstr>Installing Refworks (RCM) add in to Word</vt:lpstr>
      <vt:lpstr>Inserting in-text citations</vt:lpstr>
      <vt:lpstr>Useful Links</vt:lpstr>
      <vt:lpstr>MyBib</vt:lpstr>
      <vt:lpstr>Zotero</vt:lpstr>
      <vt:lpstr>Mendeley</vt:lpstr>
      <vt:lpstr>Points to consider...</vt:lpstr>
      <vt:lpstr>PowerPoint Presentation</vt:lpstr>
      <vt:lpstr>PowerPoint Presentation</vt:lpstr>
      <vt:lpstr> Referencing Styles</vt:lpstr>
      <vt:lpstr>Summary</vt:lpstr>
      <vt:lpstr>Further Resources</vt:lpstr>
      <vt:lpstr>Contact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dc:creator>
  <cp:revision>23</cp:revision>
  <cp:lastPrinted>2025-03-25T11:22:22Z</cp:lastPrinted>
  <dcterms:created xsi:type="dcterms:W3CDTF">2019-08-13T11:13:49Z</dcterms:created>
  <dcterms:modified xsi:type="dcterms:W3CDTF">2025-03-26T08:55:26Z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