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60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4" r:id="rId17"/>
    <p:sldId id="276" r:id="rId18"/>
    <p:sldId id="277" r:id="rId19"/>
    <p:sldId id="278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5F1FE7-32FF-4FB8-AD20-C533E95E6FD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41E4AC1-5F06-4A31-BEE6-86675AF876AC}">
      <dgm:prSet phldrT="[Text]"/>
      <dgm:spPr/>
      <dgm:t>
        <a:bodyPr/>
        <a:lstStyle/>
        <a:p>
          <a:r>
            <a:rPr lang="en-GB" dirty="0" smtClean="0"/>
            <a:t>Empirical Research</a:t>
          </a:r>
          <a:endParaRPr lang="en-GB" dirty="0"/>
        </a:p>
      </dgm:t>
    </dgm:pt>
    <dgm:pt modelId="{CA590F14-0EE6-4E7F-B5CB-8FA2F82121D8}" type="parTrans" cxnId="{F0C85883-3F0B-4308-B9CE-20330AD673E8}">
      <dgm:prSet/>
      <dgm:spPr/>
      <dgm:t>
        <a:bodyPr/>
        <a:lstStyle/>
        <a:p>
          <a:endParaRPr lang="en-GB"/>
        </a:p>
      </dgm:t>
    </dgm:pt>
    <dgm:pt modelId="{1512C8E3-2FB5-4BF3-9F73-7670B53AAE59}" type="sibTrans" cxnId="{F0C85883-3F0B-4308-B9CE-20330AD673E8}">
      <dgm:prSet/>
      <dgm:spPr/>
      <dgm:t>
        <a:bodyPr/>
        <a:lstStyle/>
        <a:p>
          <a:endParaRPr lang="en-GB"/>
        </a:p>
      </dgm:t>
    </dgm:pt>
    <dgm:pt modelId="{7CD74DAB-296A-44BE-9FB1-C91778C21CFD}">
      <dgm:prSet phldrT="[Text]"/>
      <dgm:spPr/>
      <dgm:t>
        <a:bodyPr/>
        <a:lstStyle/>
        <a:p>
          <a:r>
            <a:rPr lang="en-GB" dirty="0" smtClean="0"/>
            <a:t>Research based on experimentation or observation (evidence)</a:t>
          </a:r>
          <a:endParaRPr lang="en-GB" dirty="0"/>
        </a:p>
      </dgm:t>
    </dgm:pt>
    <dgm:pt modelId="{5DD21861-8061-4C0C-87FE-1E30B912AF57}" type="parTrans" cxnId="{6693A362-8698-4F88-B08C-CD7230698DC8}">
      <dgm:prSet/>
      <dgm:spPr/>
      <dgm:t>
        <a:bodyPr/>
        <a:lstStyle/>
        <a:p>
          <a:endParaRPr lang="en-GB"/>
        </a:p>
      </dgm:t>
    </dgm:pt>
    <dgm:pt modelId="{C3731AB0-3FCB-4C4B-8024-30955B2ADF16}" type="sibTrans" cxnId="{6693A362-8698-4F88-B08C-CD7230698DC8}">
      <dgm:prSet/>
      <dgm:spPr/>
      <dgm:t>
        <a:bodyPr/>
        <a:lstStyle/>
        <a:p>
          <a:endParaRPr lang="en-GB"/>
        </a:p>
      </dgm:t>
    </dgm:pt>
    <dgm:pt modelId="{A6080AA7-E731-409D-879E-902EA75901C2}">
      <dgm:prSet phldrT="[Text]"/>
      <dgm:spPr/>
      <dgm:t>
        <a:bodyPr/>
        <a:lstStyle/>
        <a:p>
          <a:r>
            <a:rPr lang="en-GB" dirty="0" smtClean="0"/>
            <a:t>Such research is conducted to test an hypothesis</a:t>
          </a:r>
          <a:endParaRPr lang="en-GB" dirty="0"/>
        </a:p>
      </dgm:t>
    </dgm:pt>
    <dgm:pt modelId="{6A23158E-3FAE-4121-9C3C-F0F6E9BE98CF}" type="parTrans" cxnId="{215F8453-E50A-4E4D-B55D-4FF9432A5C1F}">
      <dgm:prSet/>
      <dgm:spPr/>
      <dgm:t>
        <a:bodyPr/>
        <a:lstStyle/>
        <a:p>
          <a:endParaRPr lang="en-GB"/>
        </a:p>
      </dgm:t>
    </dgm:pt>
    <dgm:pt modelId="{30103B2D-A735-41AD-B48D-5BD7A1278AE8}" type="sibTrans" cxnId="{215F8453-E50A-4E4D-B55D-4FF9432A5C1F}">
      <dgm:prSet/>
      <dgm:spPr/>
      <dgm:t>
        <a:bodyPr/>
        <a:lstStyle/>
        <a:p>
          <a:endParaRPr lang="en-GB"/>
        </a:p>
      </dgm:t>
    </dgm:pt>
    <dgm:pt modelId="{F4805231-E412-4FA9-9D37-F9CBF54E8655}" type="pres">
      <dgm:prSet presAssocID="{295F1FE7-32FF-4FB8-AD20-C533E95E6FD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1CA73D63-BB56-4330-81AD-18B06C91D6DD}" type="pres">
      <dgm:prSet presAssocID="{B41E4AC1-5F06-4A31-BEE6-86675AF876AC}" presName="parentLin" presStyleCnt="0"/>
      <dgm:spPr/>
    </dgm:pt>
    <dgm:pt modelId="{9D7F0F21-C2E5-4B32-93AB-2E8AD06F6904}" type="pres">
      <dgm:prSet presAssocID="{B41E4AC1-5F06-4A31-BEE6-86675AF876AC}" presName="parentLeftMargin" presStyleLbl="node1" presStyleIdx="0" presStyleCnt="3"/>
      <dgm:spPr/>
      <dgm:t>
        <a:bodyPr/>
        <a:lstStyle/>
        <a:p>
          <a:endParaRPr lang="en-GB"/>
        </a:p>
      </dgm:t>
    </dgm:pt>
    <dgm:pt modelId="{34C2B969-076C-46EE-BA83-3C1D29C066A3}" type="pres">
      <dgm:prSet presAssocID="{B41E4AC1-5F06-4A31-BEE6-86675AF876AC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0C31C5E-2C3F-468C-A595-788936A6ABB8}" type="pres">
      <dgm:prSet presAssocID="{B41E4AC1-5F06-4A31-BEE6-86675AF876AC}" presName="negativeSpace" presStyleCnt="0"/>
      <dgm:spPr/>
    </dgm:pt>
    <dgm:pt modelId="{0726BA37-4767-4C73-91A1-7037F5AC5D5D}" type="pres">
      <dgm:prSet presAssocID="{B41E4AC1-5F06-4A31-BEE6-86675AF876AC}" presName="childText" presStyleLbl="conFgAcc1" presStyleIdx="0" presStyleCnt="3">
        <dgm:presLayoutVars>
          <dgm:bulletEnabled val="1"/>
        </dgm:presLayoutVars>
      </dgm:prSet>
      <dgm:spPr/>
    </dgm:pt>
    <dgm:pt modelId="{6BB546EE-AF0A-41FC-BC79-C91A3C932460}" type="pres">
      <dgm:prSet presAssocID="{1512C8E3-2FB5-4BF3-9F73-7670B53AAE59}" presName="spaceBetweenRectangles" presStyleCnt="0"/>
      <dgm:spPr/>
    </dgm:pt>
    <dgm:pt modelId="{ACCA6C6C-5C68-4C80-BA0D-7587367185E8}" type="pres">
      <dgm:prSet presAssocID="{7CD74DAB-296A-44BE-9FB1-C91778C21CFD}" presName="parentLin" presStyleCnt="0"/>
      <dgm:spPr/>
    </dgm:pt>
    <dgm:pt modelId="{93C9FB03-B0F4-40B0-AF04-0E966F6281A7}" type="pres">
      <dgm:prSet presAssocID="{7CD74DAB-296A-44BE-9FB1-C91778C21CFD}" presName="parentLeftMargin" presStyleLbl="node1" presStyleIdx="0" presStyleCnt="3"/>
      <dgm:spPr/>
      <dgm:t>
        <a:bodyPr/>
        <a:lstStyle/>
        <a:p>
          <a:endParaRPr lang="en-GB"/>
        </a:p>
      </dgm:t>
    </dgm:pt>
    <dgm:pt modelId="{88F828BF-077C-44DC-80E5-D0B07A221047}" type="pres">
      <dgm:prSet presAssocID="{7CD74DAB-296A-44BE-9FB1-C91778C21CF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57D07AC-940B-430C-AC61-A909B55696FB}" type="pres">
      <dgm:prSet presAssocID="{7CD74DAB-296A-44BE-9FB1-C91778C21CFD}" presName="negativeSpace" presStyleCnt="0"/>
      <dgm:spPr/>
    </dgm:pt>
    <dgm:pt modelId="{F6A95800-01CB-4A95-BC96-BB1411B15ED9}" type="pres">
      <dgm:prSet presAssocID="{7CD74DAB-296A-44BE-9FB1-C91778C21CFD}" presName="childText" presStyleLbl="conFgAcc1" presStyleIdx="1" presStyleCnt="3">
        <dgm:presLayoutVars>
          <dgm:bulletEnabled val="1"/>
        </dgm:presLayoutVars>
      </dgm:prSet>
      <dgm:spPr/>
    </dgm:pt>
    <dgm:pt modelId="{D229D885-7AA3-43F8-A6EC-E240F5BD24CA}" type="pres">
      <dgm:prSet presAssocID="{C3731AB0-3FCB-4C4B-8024-30955B2ADF16}" presName="spaceBetweenRectangles" presStyleCnt="0"/>
      <dgm:spPr/>
    </dgm:pt>
    <dgm:pt modelId="{74B81BCF-07E7-4F53-B12A-9482813DC805}" type="pres">
      <dgm:prSet presAssocID="{A6080AA7-E731-409D-879E-902EA75901C2}" presName="parentLin" presStyleCnt="0"/>
      <dgm:spPr/>
    </dgm:pt>
    <dgm:pt modelId="{9E7DC3C2-05D2-43B6-BAEA-0741DE48DEF3}" type="pres">
      <dgm:prSet presAssocID="{A6080AA7-E731-409D-879E-902EA75901C2}" presName="parentLeftMargin" presStyleLbl="node1" presStyleIdx="1" presStyleCnt="3"/>
      <dgm:spPr/>
      <dgm:t>
        <a:bodyPr/>
        <a:lstStyle/>
        <a:p>
          <a:endParaRPr lang="en-GB"/>
        </a:p>
      </dgm:t>
    </dgm:pt>
    <dgm:pt modelId="{CA2A9489-2256-404D-BD71-3BA8C8D13A1E}" type="pres">
      <dgm:prSet presAssocID="{A6080AA7-E731-409D-879E-902EA75901C2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9533268-4B15-4126-BC97-2E952616B4A1}" type="pres">
      <dgm:prSet presAssocID="{A6080AA7-E731-409D-879E-902EA75901C2}" presName="negativeSpace" presStyleCnt="0"/>
      <dgm:spPr/>
    </dgm:pt>
    <dgm:pt modelId="{AA399F82-4749-44DB-8FB6-627F245CAB05}" type="pres">
      <dgm:prSet presAssocID="{A6080AA7-E731-409D-879E-902EA75901C2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4A29162-F6E1-4E30-B476-28F5C3A49774}" type="presOf" srcId="{295F1FE7-32FF-4FB8-AD20-C533E95E6FD3}" destId="{F4805231-E412-4FA9-9D37-F9CBF54E8655}" srcOrd="0" destOrd="0" presId="urn:microsoft.com/office/officeart/2005/8/layout/list1"/>
    <dgm:cxn modelId="{44703A2E-1CB0-4481-B4E7-CAEB122A5CBB}" type="presOf" srcId="{B41E4AC1-5F06-4A31-BEE6-86675AF876AC}" destId="{9D7F0F21-C2E5-4B32-93AB-2E8AD06F6904}" srcOrd="0" destOrd="0" presId="urn:microsoft.com/office/officeart/2005/8/layout/list1"/>
    <dgm:cxn modelId="{BFB35EC4-C4BD-4A4E-911D-97438D496033}" type="presOf" srcId="{A6080AA7-E731-409D-879E-902EA75901C2}" destId="{CA2A9489-2256-404D-BD71-3BA8C8D13A1E}" srcOrd="1" destOrd="0" presId="urn:microsoft.com/office/officeart/2005/8/layout/list1"/>
    <dgm:cxn modelId="{6693A362-8698-4F88-B08C-CD7230698DC8}" srcId="{295F1FE7-32FF-4FB8-AD20-C533E95E6FD3}" destId="{7CD74DAB-296A-44BE-9FB1-C91778C21CFD}" srcOrd="1" destOrd="0" parTransId="{5DD21861-8061-4C0C-87FE-1E30B912AF57}" sibTransId="{C3731AB0-3FCB-4C4B-8024-30955B2ADF16}"/>
    <dgm:cxn modelId="{215F8453-E50A-4E4D-B55D-4FF9432A5C1F}" srcId="{295F1FE7-32FF-4FB8-AD20-C533E95E6FD3}" destId="{A6080AA7-E731-409D-879E-902EA75901C2}" srcOrd="2" destOrd="0" parTransId="{6A23158E-3FAE-4121-9C3C-F0F6E9BE98CF}" sibTransId="{30103B2D-A735-41AD-B48D-5BD7A1278AE8}"/>
    <dgm:cxn modelId="{8DC1633C-1F9C-41F0-9F5D-8C2F0F1D8432}" type="presOf" srcId="{7CD74DAB-296A-44BE-9FB1-C91778C21CFD}" destId="{93C9FB03-B0F4-40B0-AF04-0E966F6281A7}" srcOrd="0" destOrd="0" presId="urn:microsoft.com/office/officeart/2005/8/layout/list1"/>
    <dgm:cxn modelId="{0EB0D9D6-8E06-45AF-B751-D144E22F01CA}" type="presOf" srcId="{B41E4AC1-5F06-4A31-BEE6-86675AF876AC}" destId="{34C2B969-076C-46EE-BA83-3C1D29C066A3}" srcOrd="1" destOrd="0" presId="urn:microsoft.com/office/officeart/2005/8/layout/list1"/>
    <dgm:cxn modelId="{47B85C0C-E696-4CEC-9F58-1F59D1E3ABF3}" type="presOf" srcId="{7CD74DAB-296A-44BE-9FB1-C91778C21CFD}" destId="{88F828BF-077C-44DC-80E5-D0B07A221047}" srcOrd="1" destOrd="0" presId="urn:microsoft.com/office/officeart/2005/8/layout/list1"/>
    <dgm:cxn modelId="{E8972AAB-40D0-4FEE-8152-C7E38161B9CA}" type="presOf" srcId="{A6080AA7-E731-409D-879E-902EA75901C2}" destId="{9E7DC3C2-05D2-43B6-BAEA-0741DE48DEF3}" srcOrd="0" destOrd="0" presId="urn:microsoft.com/office/officeart/2005/8/layout/list1"/>
    <dgm:cxn modelId="{F0C85883-3F0B-4308-B9CE-20330AD673E8}" srcId="{295F1FE7-32FF-4FB8-AD20-C533E95E6FD3}" destId="{B41E4AC1-5F06-4A31-BEE6-86675AF876AC}" srcOrd="0" destOrd="0" parTransId="{CA590F14-0EE6-4E7F-B5CB-8FA2F82121D8}" sibTransId="{1512C8E3-2FB5-4BF3-9F73-7670B53AAE59}"/>
    <dgm:cxn modelId="{15794002-F6BC-4728-BE92-70C1A1058661}" type="presParOf" srcId="{F4805231-E412-4FA9-9D37-F9CBF54E8655}" destId="{1CA73D63-BB56-4330-81AD-18B06C91D6DD}" srcOrd="0" destOrd="0" presId="urn:microsoft.com/office/officeart/2005/8/layout/list1"/>
    <dgm:cxn modelId="{016E41DA-2F7F-415A-8A72-FAD79D64BAF2}" type="presParOf" srcId="{1CA73D63-BB56-4330-81AD-18B06C91D6DD}" destId="{9D7F0F21-C2E5-4B32-93AB-2E8AD06F6904}" srcOrd="0" destOrd="0" presId="urn:microsoft.com/office/officeart/2005/8/layout/list1"/>
    <dgm:cxn modelId="{F0770F30-2A09-4ECD-96D5-B45FDD0A0B1F}" type="presParOf" srcId="{1CA73D63-BB56-4330-81AD-18B06C91D6DD}" destId="{34C2B969-076C-46EE-BA83-3C1D29C066A3}" srcOrd="1" destOrd="0" presId="urn:microsoft.com/office/officeart/2005/8/layout/list1"/>
    <dgm:cxn modelId="{0A74136E-DB24-47B1-9069-DE941A474B30}" type="presParOf" srcId="{F4805231-E412-4FA9-9D37-F9CBF54E8655}" destId="{90C31C5E-2C3F-468C-A595-788936A6ABB8}" srcOrd="1" destOrd="0" presId="urn:microsoft.com/office/officeart/2005/8/layout/list1"/>
    <dgm:cxn modelId="{6BF7077A-0DD8-43F4-B529-B86F0D343591}" type="presParOf" srcId="{F4805231-E412-4FA9-9D37-F9CBF54E8655}" destId="{0726BA37-4767-4C73-91A1-7037F5AC5D5D}" srcOrd="2" destOrd="0" presId="urn:microsoft.com/office/officeart/2005/8/layout/list1"/>
    <dgm:cxn modelId="{77F2722F-5565-4CAB-BDE8-702E96635FEC}" type="presParOf" srcId="{F4805231-E412-4FA9-9D37-F9CBF54E8655}" destId="{6BB546EE-AF0A-41FC-BC79-C91A3C932460}" srcOrd="3" destOrd="0" presId="urn:microsoft.com/office/officeart/2005/8/layout/list1"/>
    <dgm:cxn modelId="{A5ACE274-F55C-49FB-A23A-86E3CC371D82}" type="presParOf" srcId="{F4805231-E412-4FA9-9D37-F9CBF54E8655}" destId="{ACCA6C6C-5C68-4C80-BA0D-7587367185E8}" srcOrd="4" destOrd="0" presId="urn:microsoft.com/office/officeart/2005/8/layout/list1"/>
    <dgm:cxn modelId="{2D9E9186-F23C-4A30-982C-57CEBFD212EE}" type="presParOf" srcId="{ACCA6C6C-5C68-4C80-BA0D-7587367185E8}" destId="{93C9FB03-B0F4-40B0-AF04-0E966F6281A7}" srcOrd="0" destOrd="0" presId="urn:microsoft.com/office/officeart/2005/8/layout/list1"/>
    <dgm:cxn modelId="{F4CA703D-0B25-45C5-9BA6-31D14F6C8EBA}" type="presParOf" srcId="{ACCA6C6C-5C68-4C80-BA0D-7587367185E8}" destId="{88F828BF-077C-44DC-80E5-D0B07A221047}" srcOrd="1" destOrd="0" presId="urn:microsoft.com/office/officeart/2005/8/layout/list1"/>
    <dgm:cxn modelId="{2B04C709-B8BB-499E-814B-85D588DA2437}" type="presParOf" srcId="{F4805231-E412-4FA9-9D37-F9CBF54E8655}" destId="{257D07AC-940B-430C-AC61-A909B55696FB}" srcOrd="5" destOrd="0" presId="urn:microsoft.com/office/officeart/2005/8/layout/list1"/>
    <dgm:cxn modelId="{E54389D7-E823-4D79-A159-FB31CA87F725}" type="presParOf" srcId="{F4805231-E412-4FA9-9D37-F9CBF54E8655}" destId="{F6A95800-01CB-4A95-BC96-BB1411B15ED9}" srcOrd="6" destOrd="0" presId="urn:microsoft.com/office/officeart/2005/8/layout/list1"/>
    <dgm:cxn modelId="{37880650-450F-419C-9E9C-D7A9560A1717}" type="presParOf" srcId="{F4805231-E412-4FA9-9D37-F9CBF54E8655}" destId="{D229D885-7AA3-43F8-A6EC-E240F5BD24CA}" srcOrd="7" destOrd="0" presId="urn:microsoft.com/office/officeart/2005/8/layout/list1"/>
    <dgm:cxn modelId="{683EC74C-1557-4430-8DA5-C85B496D8731}" type="presParOf" srcId="{F4805231-E412-4FA9-9D37-F9CBF54E8655}" destId="{74B81BCF-07E7-4F53-B12A-9482813DC805}" srcOrd="8" destOrd="0" presId="urn:microsoft.com/office/officeart/2005/8/layout/list1"/>
    <dgm:cxn modelId="{5E47E01B-9DC0-42E9-9B92-3082250E0E84}" type="presParOf" srcId="{74B81BCF-07E7-4F53-B12A-9482813DC805}" destId="{9E7DC3C2-05D2-43B6-BAEA-0741DE48DEF3}" srcOrd="0" destOrd="0" presId="urn:microsoft.com/office/officeart/2005/8/layout/list1"/>
    <dgm:cxn modelId="{542EDC62-57F2-4016-831E-5D0702F342D3}" type="presParOf" srcId="{74B81BCF-07E7-4F53-B12A-9482813DC805}" destId="{CA2A9489-2256-404D-BD71-3BA8C8D13A1E}" srcOrd="1" destOrd="0" presId="urn:microsoft.com/office/officeart/2005/8/layout/list1"/>
    <dgm:cxn modelId="{D8D52292-FD50-4346-81A9-78D418C839EE}" type="presParOf" srcId="{F4805231-E412-4FA9-9D37-F9CBF54E8655}" destId="{79533268-4B15-4126-BC97-2E952616B4A1}" srcOrd="9" destOrd="0" presId="urn:microsoft.com/office/officeart/2005/8/layout/list1"/>
    <dgm:cxn modelId="{B5CD2D11-65E5-4077-9926-D27E83AD6434}" type="presParOf" srcId="{F4805231-E412-4FA9-9D37-F9CBF54E8655}" destId="{AA399F82-4749-44DB-8FB6-627F245CAB0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8235836-B23C-4935-86B4-A331B6B729F7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15A8FE5-EF05-44AD-8FE9-7A8276AF3D85}">
      <dgm:prSet phldrT="[Text]"/>
      <dgm:spPr/>
      <dgm:t>
        <a:bodyPr/>
        <a:lstStyle/>
        <a:p>
          <a:r>
            <a:rPr lang="en-GB" dirty="0" smtClean="0"/>
            <a:t>Find effective treatment</a:t>
          </a:r>
          <a:endParaRPr lang="en-GB" dirty="0"/>
        </a:p>
      </dgm:t>
    </dgm:pt>
    <dgm:pt modelId="{F7C383A0-A755-4EDC-ADFB-8D700915BCD8}" type="parTrans" cxnId="{48983691-67E1-4D79-8B5B-52B5FDF6F52E}">
      <dgm:prSet/>
      <dgm:spPr/>
      <dgm:t>
        <a:bodyPr/>
        <a:lstStyle/>
        <a:p>
          <a:endParaRPr lang="en-GB"/>
        </a:p>
      </dgm:t>
    </dgm:pt>
    <dgm:pt modelId="{0E713780-0F61-452F-B6C8-C762071A37D8}" type="sibTrans" cxnId="{48983691-67E1-4D79-8B5B-52B5FDF6F52E}">
      <dgm:prSet/>
      <dgm:spPr/>
      <dgm:t>
        <a:bodyPr/>
        <a:lstStyle/>
        <a:p>
          <a:endParaRPr lang="en-GB"/>
        </a:p>
      </dgm:t>
    </dgm:pt>
    <dgm:pt modelId="{8CA35ECB-9E51-4CBD-9D2D-A213E881571C}">
      <dgm:prSet phldrT="[Text]"/>
      <dgm:spPr/>
      <dgm:t>
        <a:bodyPr/>
        <a:lstStyle/>
        <a:p>
          <a:r>
            <a:rPr lang="en-GB" dirty="0" smtClean="0"/>
            <a:t>Aid service providers</a:t>
          </a:r>
          <a:endParaRPr lang="en-GB" dirty="0"/>
        </a:p>
      </dgm:t>
    </dgm:pt>
    <dgm:pt modelId="{3EFCB6D3-F489-4280-9D3F-79F0F566835F}" type="parTrans" cxnId="{DF06B58F-01BA-4531-971B-306C199EA790}">
      <dgm:prSet/>
      <dgm:spPr/>
      <dgm:t>
        <a:bodyPr/>
        <a:lstStyle/>
        <a:p>
          <a:endParaRPr lang="en-GB"/>
        </a:p>
      </dgm:t>
    </dgm:pt>
    <dgm:pt modelId="{5B03049F-B826-4132-81DC-3ECFE19D0AAD}" type="sibTrans" cxnId="{DF06B58F-01BA-4531-971B-306C199EA790}">
      <dgm:prSet/>
      <dgm:spPr/>
      <dgm:t>
        <a:bodyPr/>
        <a:lstStyle/>
        <a:p>
          <a:endParaRPr lang="en-GB"/>
        </a:p>
      </dgm:t>
    </dgm:pt>
    <dgm:pt modelId="{BACC50E9-9573-4052-8F14-417CBF082882}">
      <dgm:prSet phldrT="[Text]"/>
      <dgm:spPr/>
      <dgm:t>
        <a:bodyPr/>
        <a:lstStyle/>
        <a:p>
          <a:r>
            <a:rPr lang="en-GB" dirty="0" smtClean="0"/>
            <a:t>Aid policy makers</a:t>
          </a:r>
          <a:endParaRPr lang="en-GB" dirty="0"/>
        </a:p>
      </dgm:t>
    </dgm:pt>
    <dgm:pt modelId="{D355E5B5-C8A7-4FC7-A622-2ADE711B9272}" type="parTrans" cxnId="{7C0E50AD-BC2B-4999-92F4-50A2E3BFDAE7}">
      <dgm:prSet/>
      <dgm:spPr/>
      <dgm:t>
        <a:bodyPr/>
        <a:lstStyle/>
        <a:p>
          <a:endParaRPr lang="en-GB"/>
        </a:p>
      </dgm:t>
    </dgm:pt>
    <dgm:pt modelId="{B0BC9D84-8DD6-4345-A01E-1FAFE2ECD2CE}" type="sibTrans" cxnId="{7C0E50AD-BC2B-4999-92F4-50A2E3BFDAE7}">
      <dgm:prSet/>
      <dgm:spPr/>
      <dgm:t>
        <a:bodyPr/>
        <a:lstStyle/>
        <a:p>
          <a:endParaRPr lang="en-GB"/>
        </a:p>
      </dgm:t>
    </dgm:pt>
    <dgm:pt modelId="{A2F5383B-C5FD-4935-91A3-42814A09ABCD}">
      <dgm:prSet phldrT="[Text]"/>
      <dgm:spPr/>
      <dgm:t>
        <a:bodyPr/>
        <a:lstStyle/>
        <a:p>
          <a:r>
            <a:rPr lang="en-GB" dirty="0" smtClean="0"/>
            <a:t>To assess diagnostic measures</a:t>
          </a:r>
          <a:endParaRPr lang="en-GB" dirty="0"/>
        </a:p>
      </dgm:t>
    </dgm:pt>
    <dgm:pt modelId="{FD750F59-20CC-44D2-9213-8215CFDF3F01}" type="parTrans" cxnId="{A81C48A5-043F-4636-B02B-17989A8A4975}">
      <dgm:prSet/>
      <dgm:spPr/>
      <dgm:t>
        <a:bodyPr/>
        <a:lstStyle/>
        <a:p>
          <a:endParaRPr lang="en-GB"/>
        </a:p>
      </dgm:t>
    </dgm:pt>
    <dgm:pt modelId="{73CDFE11-F66F-457D-8B83-465CA776DEB3}" type="sibTrans" cxnId="{A81C48A5-043F-4636-B02B-17989A8A4975}">
      <dgm:prSet/>
      <dgm:spPr/>
      <dgm:t>
        <a:bodyPr/>
        <a:lstStyle/>
        <a:p>
          <a:endParaRPr lang="en-GB"/>
        </a:p>
      </dgm:t>
    </dgm:pt>
    <dgm:pt modelId="{B65E6ED1-04D1-4F4C-93B5-C2B83D61D9CD}">
      <dgm:prSet phldrT="[Text]"/>
      <dgm:spPr/>
      <dgm:t>
        <a:bodyPr/>
        <a:lstStyle/>
        <a:p>
          <a:r>
            <a:rPr lang="en-GB" dirty="0" smtClean="0"/>
            <a:t>Interventions</a:t>
          </a:r>
          <a:endParaRPr lang="en-GB" dirty="0"/>
        </a:p>
      </dgm:t>
    </dgm:pt>
    <dgm:pt modelId="{89941138-2C04-4C4C-BBB0-CB148AEEF5B2}" type="parTrans" cxnId="{A274DA4A-1FF2-4856-96E7-B8A646EB2FFE}">
      <dgm:prSet/>
      <dgm:spPr/>
      <dgm:t>
        <a:bodyPr/>
        <a:lstStyle/>
        <a:p>
          <a:endParaRPr lang="en-GB"/>
        </a:p>
      </dgm:t>
    </dgm:pt>
    <dgm:pt modelId="{372EBF50-5790-4B82-A2C7-0BB9A73E162B}" type="sibTrans" cxnId="{A274DA4A-1FF2-4856-96E7-B8A646EB2FFE}">
      <dgm:prSet/>
      <dgm:spPr/>
      <dgm:t>
        <a:bodyPr/>
        <a:lstStyle/>
        <a:p>
          <a:endParaRPr lang="en-GB"/>
        </a:p>
      </dgm:t>
    </dgm:pt>
    <dgm:pt modelId="{F5194B91-3F99-4D26-BDCA-9D5C6241DAA8}">
      <dgm:prSet phldrT="[Text]"/>
      <dgm:spPr/>
      <dgm:t>
        <a:bodyPr/>
        <a:lstStyle/>
        <a:p>
          <a:r>
            <a:rPr lang="en-GB" dirty="0" smtClean="0"/>
            <a:t>Testing Theory</a:t>
          </a:r>
          <a:endParaRPr lang="en-GB" dirty="0"/>
        </a:p>
      </dgm:t>
    </dgm:pt>
    <dgm:pt modelId="{7EBFAB77-7527-41B3-BE5C-3DDC5545AD6D}" type="parTrans" cxnId="{BB6D168C-03F9-4C22-B7F8-73E5008A78C3}">
      <dgm:prSet/>
      <dgm:spPr/>
      <dgm:t>
        <a:bodyPr/>
        <a:lstStyle/>
        <a:p>
          <a:endParaRPr lang="en-GB"/>
        </a:p>
      </dgm:t>
    </dgm:pt>
    <dgm:pt modelId="{BD333CCA-FD5D-4EC3-82F9-6A73E7ED9F48}" type="sibTrans" cxnId="{BB6D168C-03F9-4C22-B7F8-73E5008A78C3}">
      <dgm:prSet/>
      <dgm:spPr/>
      <dgm:t>
        <a:bodyPr/>
        <a:lstStyle/>
        <a:p>
          <a:endParaRPr lang="en-GB"/>
        </a:p>
      </dgm:t>
    </dgm:pt>
    <dgm:pt modelId="{63E5E97B-C4FB-400A-BFE3-DF047AFD620C}" type="pres">
      <dgm:prSet presAssocID="{98235836-B23C-4935-86B4-A331B6B729F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A194E55-4383-4DD4-9E76-EBFA85BD2D99}" type="pres">
      <dgm:prSet presAssocID="{415A8FE5-EF05-44AD-8FE9-7A8276AF3D85}" presName="node" presStyleLbl="node1" presStyleIdx="0" presStyleCnt="6" custLinFactNeighborX="193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7B67D7A-6F4B-4554-A071-F23ED9BCD47A}" type="pres">
      <dgm:prSet presAssocID="{0E713780-0F61-452F-B6C8-C762071A37D8}" presName="sibTrans" presStyleCnt="0"/>
      <dgm:spPr/>
    </dgm:pt>
    <dgm:pt modelId="{930EBED8-6DC3-4C5E-9095-F6FA2289CAA9}" type="pres">
      <dgm:prSet presAssocID="{8CA35ECB-9E51-4CBD-9D2D-A213E881571C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99540F0-80DF-4C7D-9DD5-0750C2092837}" type="pres">
      <dgm:prSet presAssocID="{5B03049F-B826-4132-81DC-3ECFE19D0AAD}" presName="sibTrans" presStyleCnt="0"/>
      <dgm:spPr/>
    </dgm:pt>
    <dgm:pt modelId="{969B7C56-229E-4093-99CD-72013CFD234F}" type="pres">
      <dgm:prSet presAssocID="{BACC50E9-9573-4052-8F14-417CBF082882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FB2109F-420C-4B1D-B6E9-FC608318EFB7}" type="pres">
      <dgm:prSet presAssocID="{B0BC9D84-8DD6-4345-A01E-1FAFE2ECD2CE}" presName="sibTrans" presStyleCnt="0"/>
      <dgm:spPr/>
    </dgm:pt>
    <dgm:pt modelId="{AE9A14C2-17A9-4A97-9D77-52C57554AAC1}" type="pres">
      <dgm:prSet presAssocID="{A2F5383B-C5FD-4935-91A3-42814A09ABCD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82A2F0D-6684-4345-8660-D8193254CACD}" type="pres">
      <dgm:prSet presAssocID="{73CDFE11-F66F-457D-8B83-465CA776DEB3}" presName="sibTrans" presStyleCnt="0"/>
      <dgm:spPr/>
    </dgm:pt>
    <dgm:pt modelId="{8B58DAF2-E26A-4CD8-A494-69AA71A08D40}" type="pres">
      <dgm:prSet presAssocID="{B65E6ED1-04D1-4F4C-93B5-C2B83D61D9CD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567E5AE-0AA5-4056-8EC7-439E68AFA338}" type="pres">
      <dgm:prSet presAssocID="{372EBF50-5790-4B82-A2C7-0BB9A73E162B}" presName="sibTrans" presStyleCnt="0"/>
      <dgm:spPr/>
    </dgm:pt>
    <dgm:pt modelId="{E8C9BE77-8E97-49A6-99F5-FA93182B4D3A}" type="pres">
      <dgm:prSet presAssocID="{F5194B91-3F99-4D26-BDCA-9D5C6241DAA8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D669A521-6A05-4340-9318-EBA10908BBE5}" type="presOf" srcId="{8CA35ECB-9E51-4CBD-9D2D-A213E881571C}" destId="{930EBED8-6DC3-4C5E-9095-F6FA2289CAA9}" srcOrd="0" destOrd="0" presId="urn:microsoft.com/office/officeart/2005/8/layout/default"/>
    <dgm:cxn modelId="{A274DA4A-1FF2-4856-96E7-B8A646EB2FFE}" srcId="{98235836-B23C-4935-86B4-A331B6B729F7}" destId="{B65E6ED1-04D1-4F4C-93B5-C2B83D61D9CD}" srcOrd="4" destOrd="0" parTransId="{89941138-2C04-4C4C-BBB0-CB148AEEF5B2}" sibTransId="{372EBF50-5790-4B82-A2C7-0BB9A73E162B}"/>
    <dgm:cxn modelId="{A0682253-CB22-4336-BB2F-7A4388980BF0}" type="presOf" srcId="{415A8FE5-EF05-44AD-8FE9-7A8276AF3D85}" destId="{DA194E55-4383-4DD4-9E76-EBFA85BD2D99}" srcOrd="0" destOrd="0" presId="urn:microsoft.com/office/officeart/2005/8/layout/default"/>
    <dgm:cxn modelId="{859DC9A2-6471-40F9-BEC3-34DAE0DBC10F}" type="presOf" srcId="{BACC50E9-9573-4052-8F14-417CBF082882}" destId="{969B7C56-229E-4093-99CD-72013CFD234F}" srcOrd="0" destOrd="0" presId="urn:microsoft.com/office/officeart/2005/8/layout/default"/>
    <dgm:cxn modelId="{AC02023B-BE28-49B1-A4EB-D435A4AA3F04}" type="presOf" srcId="{A2F5383B-C5FD-4935-91A3-42814A09ABCD}" destId="{AE9A14C2-17A9-4A97-9D77-52C57554AAC1}" srcOrd="0" destOrd="0" presId="urn:microsoft.com/office/officeart/2005/8/layout/default"/>
    <dgm:cxn modelId="{DA919AA1-96E4-4302-A65D-A64525F843D9}" type="presOf" srcId="{B65E6ED1-04D1-4F4C-93B5-C2B83D61D9CD}" destId="{8B58DAF2-E26A-4CD8-A494-69AA71A08D40}" srcOrd="0" destOrd="0" presId="urn:microsoft.com/office/officeart/2005/8/layout/default"/>
    <dgm:cxn modelId="{7C0E50AD-BC2B-4999-92F4-50A2E3BFDAE7}" srcId="{98235836-B23C-4935-86B4-A331B6B729F7}" destId="{BACC50E9-9573-4052-8F14-417CBF082882}" srcOrd="2" destOrd="0" parTransId="{D355E5B5-C8A7-4FC7-A622-2ADE711B9272}" sibTransId="{B0BC9D84-8DD6-4345-A01E-1FAFE2ECD2CE}"/>
    <dgm:cxn modelId="{BB6D168C-03F9-4C22-B7F8-73E5008A78C3}" srcId="{98235836-B23C-4935-86B4-A331B6B729F7}" destId="{F5194B91-3F99-4D26-BDCA-9D5C6241DAA8}" srcOrd="5" destOrd="0" parTransId="{7EBFAB77-7527-41B3-BE5C-3DDC5545AD6D}" sibTransId="{BD333CCA-FD5D-4EC3-82F9-6A73E7ED9F48}"/>
    <dgm:cxn modelId="{5C379F81-46B9-4B65-B379-45F04ADF3871}" type="presOf" srcId="{98235836-B23C-4935-86B4-A331B6B729F7}" destId="{63E5E97B-C4FB-400A-BFE3-DF047AFD620C}" srcOrd="0" destOrd="0" presId="urn:microsoft.com/office/officeart/2005/8/layout/default"/>
    <dgm:cxn modelId="{48983691-67E1-4D79-8B5B-52B5FDF6F52E}" srcId="{98235836-B23C-4935-86B4-A331B6B729F7}" destId="{415A8FE5-EF05-44AD-8FE9-7A8276AF3D85}" srcOrd="0" destOrd="0" parTransId="{F7C383A0-A755-4EDC-ADFB-8D700915BCD8}" sibTransId="{0E713780-0F61-452F-B6C8-C762071A37D8}"/>
    <dgm:cxn modelId="{A81C48A5-043F-4636-B02B-17989A8A4975}" srcId="{98235836-B23C-4935-86B4-A331B6B729F7}" destId="{A2F5383B-C5FD-4935-91A3-42814A09ABCD}" srcOrd="3" destOrd="0" parTransId="{FD750F59-20CC-44D2-9213-8215CFDF3F01}" sibTransId="{73CDFE11-F66F-457D-8B83-465CA776DEB3}"/>
    <dgm:cxn modelId="{35754458-3BD6-4708-B7D4-4D44419130E8}" type="presOf" srcId="{F5194B91-3F99-4D26-BDCA-9D5C6241DAA8}" destId="{E8C9BE77-8E97-49A6-99F5-FA93182B4D3A}" srcOrd="0" destOrd="0" presId="urn:microsoft.com/office/officeart/2005/8/layout/default"/>
    <dgm:cxn modelId="{DF06B58F-01BA-4531-971B-306C199EA790}" srcId="{98235836-B23C-4935-86B4-A331B6B729F7}" destId="{8CA35ECB-9E51-4CBD-9D2D-A213E881571C}" srcOrd="1" destOrd="0" parTransId="{3EFCB6D3-F489-4280-9D3F-79F0F566835F}" sibTransId="{5B03049F-B826-4132-81DC-3ECFE19D0AAD}"/>
    <dgm:cxn modelId="{C884C9D2-0746-4225-A78F-D25D5F4B4F51}" type="presParOf" srcId="{63E5E97B-C4FB-400A-BFE3-DF047AFD620C}" destId="{DA194E55-4383-4DD4-9E76-EBFA85BD2D99}" srcOrd="0" destOrd="0" presId="urn:microsoft.com/office/officeart/2005/8/layout/default"/>
    <dgm:cxn modelId="{78876A99-B73E-4088-ABBC-237E8C821D42}" type="presParOf" srcId="{63E5E97B-C4FB-400A-BFE3-DF047AFD620C}" destId="{57B67D7A-6F4B-4554-A071-F23ED9BCD47A}" srcOrd="1" destOrd="0" presId="urn:microsoft.com/office/officeart/2005/8/layout/default"/>
    <dgm:cxn modelId="{F0ADD6B6-CC66-4B61-9F02-3EA0C5D9A59D}" type="presParOf" srcId="{63E5E97B-C4FB-400A-BFE3-DF047AFD620C}" destId="{930EBED8-6DC3-4C5E-9095-F6FA2289CAA9}" srcOrd="2" destOrd="0" presId="urn:microsoft.com/office/officeart/2005/8/layout/default"/>
    <dgm:cxn modelId="{B1501A74-3B30-4BFC-B94C-E902DBC4DD74}" type="presParOf" srcId="{63E5E97B-C4FB-400A-BFE3-DF047AFD620C}" destId="{C99540F0-80DF-4C7D-9DD5-0750C2092837}" srcOrd="3" destOrd="0" presId="urn:microsoft.com/office/officeart/2005/8/layout/default"/>
    <dgm:cxn modelId="{BBE3626B-1800-47DD-AE11-8FF76F45B717}" type="presParOf" srcId="{63E5E97B-C4FB-400A-BFE3-DF047AFD620C}" destId="{969B7C56-229E-4093-99CD-72013CFD234F}" srcOrd="4" destOrd="0" presId="urn:microsoft.com/office/officeart/2005/8/layout/default"/>
    <dgm:cxn modelId="{B7774EF6-5240-4BE1-B222-04C335DF6311}" type="presParOf" srcId="{63E5E97B-C4FB-400A-BFE3-DF047AFD620C}" destId="{5FB2109F-420C-4B1D-B6E9-FC608318EFB7}" srcOrd="5" destOrd="0" presId="urn:microsoft.com/office/officeart/2005/8/layout/default"/>
    <dgm:cxn modelId="{0844B422-F360-4630-B16A-DD9BF03D3E13}" type="presParOf" srcId="{63E5E97B-C4FB-400A-BFE3-DF047AFD620C}" destId="{AE9A14C2-17A9-4A97-9D77-52C57554AAC1}" srcOrd="6" destOrd="0" presId="urn:microsoft.com/office/officeart/2005/8/layout/default"/>
    <dgm:cxn modelId="{A27E6D82-F836-4CFC-A925-74A0B9261D4C}" type="presParOf" srcId="{63E5E97B-C4FB-400A-BFE3-DF047AFD620C}" destId="{E82A2F0D-6684-4345-8660-D8193254CACD}" srcOrd="7" destOrd="0" presId="urn:microsoft.com/office/officeart/2005/8/layout/default"/>
    <dgm:cxn modelId="{DBCBDB99-6493-4D9B-9613-6AB513F92495}" type="presParOf" srcId="{63E5E97B-C4FB-400A-BFE3-DF047AFD620C}" destId="{8B58DAF2-E26A-4CD8-A494-69AA71A08D40}" srcOrd="8" destOrd="0" presId="urn:microsoft.com/office/officeart/2005/8/layout/default"/>
    <dgm:cxn modelId="{255C4935-E1A6-440D-B4D8-1165026B0A1E}" type="presParOf" srcId="{63E5E97B-C4FB-400A-BFE3-DF047AFD620C}" destId="{6567E5AE-0AA5-4056-8EC7-439E68AFA338}" srcOrd="9" destOrd="0" presId="urn:microsoft.com/office/officeart/2005/8/layout/default"/>
    <dgm:cxn modelId="{ECDCFCB5-C94E-4D00-A625-7B6D22D4DB70}" type="presParOf" srcId="{63E5E97B-C4FB-400A-BFE3-DF047AFD620C}" destId="{E8C9BE77-8E97-49A6-99F5-FA93182B4D3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F397153-105E-4FFE-89DA-86523866DD92}" type="doc">
      <dgm:prSet loTypeId="urn:microsoft.com/office/officeart/2005/8/layout/hList1" loCatId="list" qsTypeId="urn:microsoft.com/office/officeart/2005/8/quickstyle/simple1" qsCatId="simple" csTypeId="urn:microsoft.com/office/officeart/2005/8/colors/colorful4" csCatId="colorful"/>
      <dgm:spPr/>
      <dgm:t>
        <a:bodyPr/>
        <a:lstStyle/>
        <a:p>
          <a:endParaRPr lang="en-GB"/>
        </a:p>
      </dgm:t>
    </dgm:pt>
    <dgm:pt modelId="{AF0D712F-DA52-44EB-9C71-290152724209}">
      <dgm:prSet/>
      <dgm:spPr/>
      <dgm:t>
        <a:bodyPr/>
        <a:lstStyle/>
        <a:p>
          <a:pPr rtl="0"/>
          <a:r>
            <a:rPr lang="en-US" smtClean="0"/>
            <a:t>Scientific Observation: A systematic empirical investigation that is structured to answer questions about the world</a:t>
          </a:r>
          <a:endParaRPr lang="en-GB"/>
        </a:p>
      </dgm:t>
    </dgm:pt>
    <dgm:pt modelId="{80FAE068-4676-4824-AFDF-9805845CFB30}" type="parTrans" cxnId="{14F73B82-FBF6-41EB-88E2-8E4EC9AE85A2}">
      <dgm:prSet/>
      <dgm:spPr/>
      <dgm:t>
        <a:bodyPr/>
        <a:lstStyle/>
        <a:p>
          <a:endParaRPr lang="en-GB"/>
        </a:p>
      </dgm:t>
    </dgm:pt>
    <dgm:pt modelId="{E209845A-ED96-4ABE-8BEF-E3B9CF1CB1E8}" type="sibTrans" cxnId="{14F73B82-FBF6-41EB-88E2-8E4EC9AE85A2}">
      <dgm:prSet/>
      <dgm:spPr/>
      <dgm:t>
        <a:bodyPr/>
        <a:lstStyle/>
        <a:p>
          <a:endParaRPr lang="en-GB"/>
        </a:p>
      </dgm:t>
    </dgm:pt>
    <dgm:pt modelId="{4C0D1390-7C16-4959-9408-2C5FACAFCF8B}">
      <dgm:prSet/>
      <dgm:spPr/>
      <dgm:t>
        <a:bodyPr/>
        <a:lstStyle/>
        <a:p>
          <a:pPr rtl="0"/>
          <a:r>
            <a:rPr lang="en-US" dirty="0" smtClean="0"/>
            <a:t>Research Method: Systematic approach to answering scientific questions</a:t>
          </a:r>
          <a:endParaRPr lang="en-GB" dirty="0"/>
        </a:p>
      </dgm:t>
    </dgm:pt>
    <dgm:pt modelId="{3B531163-4CEA-4078-B2FF-2817E1EE9420}" type="parTrans" cxnId="{0E0F4EE5-11CF-429A-8D8E-80AB79890443}">
      <dgm:prSet/>
      <dgm:spPr/>
      <dgm:t>
        <a:bodyPr/>
        <a:lstStyle/>
        <a:p>
          <a:endParaRPr lang="en-GB"/>
        </a:p>
      </dgm:t>
    </dgm:pt>
    <dgm:pt modelId="{45594A45-026F-4C56-8ECC-58C33BBFCF10}" type="sibTrans" cxnId="{0E0F4EE5-11CF-429A-8D8E-80AB79890443}">
      <dgm:prSet/>
      <dgm:spPr/>
      <dgm:t>
        <a:bodyPr/>
        <a:lstStyle/>
        <a:p>
          <a:endParaRPr lang="en-GB"/>
        </a:p>
      </dgm:t>
    </dgm:pt>
    <dgm:pt modelId="{F5BD8527-C15F-463E-9BF0-9D7DE15D0AA6}" type="pres">
      <dgm:prSet presAssocID="{0F397153-105E-4FFE-89DA-86523866DD9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AD0FAC9-7222-435C-9C03-DF0E9C4461EF}" type="pres">
      <dgm:prSet presAssocID="{AF0D712F-DA52-44EB-9C71-290152724209}" presName="composite" presStyleCnt="0"/>
      <dgm:spPr/>
    </dgm:pt>
    <dgm:pt modelId="{5F5F6D87-2B65-454C-8BD3-2EB391840736}" type="pres">
      <dgm:prSet presAssocID="{AF0D712F-DA52-44EB-9C71-290152724209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50F0F3-7C6B-4D58-8F4D-302F0EF05B81}" type="pres">
      <dgm:prSet presAssocID="{AF0D712F-DA52-44EB-9C71-290152724209}" presName="desTx" presStyleLbl="alignAccFollowNode1" presStyleIdx="0" presStyleCnt="2">
        <dgm:presLayoutVars>
          <dgm:bulletEnabled val="1"/>
        </dgm:presLayoutVars>
      </dgm:prSet>
      <dgm:spPr/>
    </dgm:pt>
    <dgm:pt modelId="{B4ACA6AC-F551-4868-9FF3-4D9BF831A0F0}" type="pres">
      <dgm:prSet presAssocID="{E209845A-ED96-4ABE-8BEF-E3B9CF1CB1E8}" presName="space" presStyleCnt="0"/>
      <dgm:spPr/>
    </dgm:pt>
    <dgm:pt modelId="{316F6050-1EB9-4086-BA2D-3589AC39EFDB}" type="pres">
      <dgm:prSet presAssocID="{4C0D1390-7C16-4959-9408-2C5FACAFCF8B}" presName="composite" presStyleCnt="0"/>
      <dgm:spPr/>
    </dgm:pt>
    <dgm:pt modelId="{D6665900-1C92-4F4B-9A44-881E1F532CD8}" type="pres">
      <dgm:prSet presAssocID="{4C0D1390-7C16-4959-9408-2C5FACAFCF8B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AE9B24-0A93-4DAA-8F6A-6F0CDFDD8967}" type="pres">
      <dgm:prSet presAssocID="{4C0D1390-7C16-4959-9408-2C5FACAFCF8B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4B0777A7-17BC-48DB-A92D-8F8847F46628}" type="presOf" srcId="{0F397153-105E-4FFE-89DA-86523866DD92}" destId="{F5BD8527-C15F-463E-9BF0-9D7DE15D0AA6}" srcOrd="0" destOrd="0" presId="urn:microsoft.com/office/officeart/2005/8/layout/hList1"/>
    <dgm:cxn modelId="{0E0F4EE5-11CF-429A-8D8E-80AB79890443}" srcId="{0F397153-105E-4FFE-89DA-86523866DD92}" destId="{4C0D1390-7C16-4959-9408-2C5FACAFCF8B}" srcOrd="1" destOrd="0" parTransId="{3B531163-4CEA-4078-B2FF-2817E1EE9420}" sibTransId="{45594A45-026F-4C56-8ECC-58C33BBFCF10}"/>
    <dgm:cxn modelId="{14F73B82-FBF6-41EB-88E2-8E4EC9AE85A2}" srcId="{0F397153-105E-4FFE-89DA-86523866DD92}" destId="{AF0D712F-DA52-44EB-9C71-290152724209}" srcOrd="0" destOrd="0" parTransId="{80FAE068-4676-4824-AFDF-9805845CFB30}" sibTransId="{E209845A-ED96-4ABE-8BEF-E3B9CF1CB1E8}"/>
    <dgm:cxn modelId="{F2ABA637-2198-46C0-A7C2-7D9EBC055F52}" type="presOf" srcId="{AF0D712F-DA52-44EB-9C71-290152724209}" destId="{5F5F6D87-2B65-454C-8BD3-2EB391840736}" srcOrd="0" destOrd="0" presId="urn:microsoft.com/office/officeart/2005/8/layout/hList1"/>
    <dgm:cxn modelId="{C3D099B5-A177-466F-9BE7-93F780857CD7}" type="presOf" srcId="{4C0D1390-7C16-4959-9408-2C5FACAFCF8B}" destId="{D6665900-1C92-4F4B-9A44-881E1F532CD8}" srcOrd="0" destOrd="0" presId="urn:microsoft.com/office/officeart/2005/8/layout/hList1"/>
    <dgm:cxn modelId="{6A65B370-D630-4479-A908-902B40816D29}" type="presParOf" srcId="{F5BD8527-C15F-463E-9BF0-9D7DE15D0AA6}" destId="{1AD0FAC9-7222-435C-9C03-DF0E9C4461EF}" srcOrd="0" destOrd="0" presId="urn:microsoft.com/office/officeart/2005/8/layout/hList1"/>
    <dgm:cxn modelId="{C4D4E9D4-FE22-43E5-A9E4-D23073505283}" type="presParOf" srcId="{1AD0FAC9-7222-435C-9C03-DF0E9C4461EF}" destId="{5F5F6D87-2B65-454C-8BD3-2EB391840736}" srcOrd="0" destOrd="0" presId="urn:microsoft.com/office/officeart/2005/8/layout/hList1"/>
    <dgm:cxn modelId="{56772CCC-B5B5-4335-9F49-996FBCEA0A40}" type="presParOf" srcId="{1AD0FAC9-7222-435C-9C03-DF0E9C4461EF}" destId="{7D50F0F3-7C6B-4D58-8F4D-302F0EF05B81}" srcOrd="1" destOrd="0" presId="urn:microsoft.com/office/officeart/2005/8/layout/hList1"/>
    <dgm:cxn modelId="{1F881ECC-36D9-4C62-9960-F43B28EADAB7}" type="presParOf" srcId="{F5BD8527-C15F-463E-9BF0-9D7DE15D0AA6}" destId="{B4ACA6AC-F551-4868-9FF3-4D9BF831A0F0}" srcOrd="1" destOrd="0" presId="urn:microsoft.com/office/officeart/2005/8/layout/hList1"/>
    <dgm:cxn modelId="{AE5B0891-62D3-457B-AB1C-20EA4D3F240A}" type="presParOf" srcId="{F5BD8527-C15F-463E-9BF0-9D7DE15D0AA6}" destId="{316F6050-1EB9-4086-BA2D-3589AC39EFDB}" srcOrd="2" destOrd="0" presId="urn:microsoft.com/office/officeart/2005/8/layout/hList1"/>
    <dgm:cxn modelId="{4CD51616-846D-4EFC-B5EF-E957C1A82DF5}" type="presParOf" srcId="{316F6050-1EB9-4086-BA2D-3589AC39EFDB}" destId="{D6665900-1C92-4F4B-9A44-881E1F532CD8}" srcOrd="0" destOrd="0" presId="urn:microsoft.com/office/officeart/2005/8/layout/hList1"/>
    <dgm:cxn modelId="{AED0B2CE-0C1C-4CEA-A0E5-8FB3C2C8A0E0}" type="presParOf" srcId="{316F6050-1EB9-4086-BA2D-3589AC39EFDB}" destId="{CBAE9B24-0A93-4DAA-8F6A-6F0CDFDD896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DC0D0F8-D621-424C-946F-3DAECD16CAB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GB"/>
        </a:p>
      </dgm:t>
    </dgm:pt>
    <dgm:pt modelId="{BD7B6123-4B7C-430E-B9D2-F9ADC10AB108}">
      <dgm:prSet/>
      <dgm:spPr/>
      <dgm:t>
        <a:bodyPr/>
        <a:lstStyle/>
        <a:p>
          <a:pPr rtl="0"/>
          <a:r>
            <a:rPr lang="en-US" dirty="0" smtClean="0"/>
            <a:t>Description of </a:t>
          </a:r>
          <a:r>
            <a:rPr lang="en-US" dirty="0" err="1" smtClean="0"/>
            <a:t>behaviour</a:t>
          </a:r>
          <a:r>
            <a:rPr lang="en-US" dirty="0" smtClean="0"/>
            <a:t> using careful observations</a:t>
          </a:r>
          <a:endParaRPr lang="en-GB" dirty="0"/>
        </a:p>
      </dgm:t>
    </dgm:pt>
    <dgm:pt modelId="{498A1F0E-C249-4C41-BFD6-8D45AE15FB85}" type="parTrans" cxnId="{0D414D02-7FCA-4ED7-9FBF-C23324C10ADB}">
      <dgm:prSet/>
      <dgm:spPr/>
      <dgm:t>
        <a:bodyPr/>
        <a:lstStyle/>
        <a:p>
          <a:endParaRPr lang="en-GB"/>
        </a:p>
      </dgm:t>
    </dgm:pt>
    <dgm:pt modelId="{D9206CAD-AC91-4E3B-9525-A976E3982B29}" type="sibTrans" cxnId="{0D414D02-7FCA-4ED7-9FBF-C23324C10ADB}">
      <dgm:prSet/>
      <dgm:spPr/>
      <dgm:t>
        <a:bodyPr/>
        <a:lstStyle/>
        <a:p>
          <a:endParaRPr lang="en-GB"/>
        </a:p>
      </dgm:t>
    </dgm:pt>
    <dgm:pt modelId="{CE00B07F-92D1-41DD-AFA5-37F92705ED8F}">
      <dgm:prSet/>
      <dgm:spPr/>
      <dgm:t>
        <a:bodyPr/>
        <a:lstStyle/>
        <a:p>
          <a:pPr rtl="0"/>
          <a:r>
            <a:rPr lang="en-US" smtClean="0"/>
            <a:t>Explanation involves identifying the cause(s) of behaviour</a:t>
          </a:r>
          <a:endParaRPr lang="en-GB"/>
        </a:p>
      </dgm:t>
    </dgm:pt>
    <dgm:pt modelId="{4617DE26-5F45-4E42-9EF5-DA800814E0A0}" type="parTrans" cxnId="{6B597050-ADD2-42D1-BC07-22E1830BEEA6}">
      <dgm:prSet/>
      <dgm:spPr/>
      <dgm:t>
        <a:bodyPr/>
        <a:lstStyle/>
        <a:p>
          <a:endParaRPr lang="en-GB"/>
        </a:p>
      </dgm:t>
    </dgm:pt>
    <dgm:pt modelId="{258CDE57-20E6-4950-AE07-49A7676826B5}" type="sibTrans" cxnId="{6B597050-ADD2-42D1-BC07-22E1830BEEA6}">
      <dgm:prSet/>
      <dgm:spPr/>
      <dgm:t>
        <a:bodyPr/>
        <a:lstStyle/>
        <a:p>
          <a:endParaRPr lang="en-GB"/>
        </a:p>
      </dgm:t>
    </dgm:pt>
    <dgm:pt modelId="{F078E449-9A45-43F4-93D7-5209CEC6CE4F}">
      <dgm:prSet/>
      <dgm:spPr/>
      <dgm:t>
        <a:bodyPr/>
        <a:lstStyle/>
        <a:p>
          <a:pPr rtl="0"/>
          <a:r>
            <a:rPr lang="en-US" dirty="0" smtClean="0"/>
            <a:t>Prediction allows for specification of the conditions under which a </a:t>
          </a:r>
          <a:r>
            <a:rPr lang="en-US" dirty="0" err="1" smtClean="0"/>
            <a:t>behaviour</a:t>
          </a:r>
          <a:r>
            <a:rPr lang="en-US" dirty="0" smtClean="0"/>
            <a:t> will occur or not</a:t>
          </a:r>
          <a:endParaRPr lang="en-GB" dirty="0"/>
        </a:p>
      </dgm:t>
    </dgm:pt>
    <dgm:pt modelId="{A4A546A3-F2FC-48DB-B10E-B09F532E10DA}" type="parTrans" cxnId="{D8B4AAD0-1CD3-402E-B692-2D8C50128D42}">
      <dgm:prSet/>
      <dgm:spPr/>
      <dgm:t>
        <a:bodyPr/>
        <a:lstStyle/>
        <a:p>
          <a:endParaRPr lang="en-GB"/>
        </a:p>
      </dgm:t>
    </dgm:pt>
    <dgm:pt modelId="{91280E44-18C3-4CE5-A4AE-4B3AD5207A4F}" type="sibTrans" cxnId="{D8B4AAD0-1CD3-402E-B692-2D8C50128D42}">
      <dgm:prSet/>
      <dgm:spPr/>
      <dgm:t>
        <a:bodyPr/>
        <a:lstStyle/>
        <a:p>
          <a:endParaRPr lang="en-GB"/>
        </a:p>
      </dgm:t>
    </dgm:pt>
    <dgm:pt modelId="{1FE9371E-D718-4850-A946-620E26C1B030}">
      <dgm:prSet/>
      <dgm:spPr/>
      <dgm:t>
        <a:bodyPr/>
        <a:lstStyle/>
        <a:p>
          <a:pPr rtl="0"/>
          <a:r>
            <a:rPr lang="en-US" dirty="0" smtClean="0"/>
            <a:t>Psychological knowledge can be used to assist changes in </a:t>
          </a:r>
          <a:r>
            <a:rPr lang="en-US" dirty="0" err="1" smtClean="0"/>
            <a:t>behaviour</a:t>
          </a:r>
          <a:endParaRPr lang="en-GB" dirty="0"/>
        </a:p>
      </dgm:t>
    </dgm:pt>
    <dgm:pt modelId="{05A098ED-A944-48FF-BA8D-C8D622828321}" type="parTrans" cxnId="{3713F0CE-36E5-4592-8495-AC6B0B4E20E3}">
      <dgm:prSet/>
      <dgm:spPr/>
      <dgm:t>
        <a:bodyPr/>
        <a:lstStyle/>
        <a:p>
          <a:endParaRPr lang="en-GB"/>
        </a:p>
      </dgm:t>
    </dgm:pt>
    <dgm:pt modelId="{1381CFB8-C745-4215-9BBF-0B8BD1457699}" type="sibTrans" cxnId="{3713F0CE-36E5-4592-8495-AC6B0B4E20E3}">
      <dgm:prSet/>
      <dgm:spPr/>
      <dgm:t>
        <a:bodyPr/>
        <a:lstStyle/>
        <a:p>
          <a:endParaRPr lang="en-GB"/>
        </a:p>
      </dgm:t>
    </dgm:pt>
    <dgm:pt modelId="{AA157CF6-2ADD-4424-9763-C0E6ED3266AE}" type="pres">
      <dgm:prSet presAssocID="{2DC0D0F8-D621-424C-946F-3DAECD16CAB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45DFAA1-FE7D-4547-B5DD-48C4F7FF4879}" type="pres">
      <dgm:prSet presAssocID="{BD7B6123-4B7C-430E-B9D2-F9ADC10AB108}" presName="parentText" presStyleLbl="node1" presStyleIdx="0" presStyleCnt="4" custLinFactNeighborX="926" custLinFactNeighborY="-3527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428D4E-6215-4B21-B908-3AC20B454806}" type="pres">
      <dgm:prSet presAssocID="{D9206CAD-AC91-4E3B-9525-A976E3982B29}" presName="spacer" presStyleCnt="0"/>
      <dgm:spPr/>
    </dgm:pt>
    <dgm:pt modelId="{3199620E-517C-4EB1-88A9-62CEB134F3E4}" type="pres">
      <dgm:prSet presAssocID="{CE00B07F-92D1-41DD-AFA5-37F92705ED8F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DF5CB9-CB80-42D0-BEA5-4C26057037A8}" type="pres">
      <dgm:prSet presAssocID="{258CDE57-20E6-4950-AE07-49A7676826B5}" presName="spacer" presStyleCnt="0"/>
      <dgm:spPr/>
    </dgm:pt>
    <dgm:pt modelId="{93DBDFD8-CCFC-494F-BDB8-2DAEC48E8C64}" type="pres">
      <dgm:prSet presAssocID="{F078E449-9A45-43F4-93D7-5209CEC6CE4F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484B08-52A5-4319-9652-A5CCB6B0F20D}" type="pres">
      <dgm:prSet presAssocID="{91280E44-18C3-4CE5-A4AE-4B3AD5207A4F}" presName="spacer" presStyleCnt="0"/>
      <dgm:spPr/>
    </dgm:pt>
    <dgm:pt modelId="{1CB10A60-5E99-4EF2-9F13-939A135BE984}" type="pres">
      <dgm:prSet presAssocID="{1FE9371E-D718-4850-A946-620E26C1B030}" presName="parentText" presStyleLbl="node1" presStyleIdx="3" presStyleCnt="4" custLinFactNeighborX="309" custLinFactNeighborY="-1480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8B4AAD0-1CD3-402E-B692-2D8C50128D42}" srcId="{2DC0D0F8-D621-424C-946F-3DAECD16CAB8}" destId="{F078E449-9A45-43F4-93D7-5209CEC6CE4F}" srcOrd="2" destOrd="0" parTransId="{A4A546A3-F2FC-48DB-B10E-B09F532E10DA}" sibTransId="{91280E44-18C3-4CE5-A4AE-4B3AD5207A4F}"/>
    <dgm:cxn modelId="{3A2295D6-8123-4514-8129-95D1A09AC0E3}" type="presOf" srcId="{F078E449-9A45-43F4-93D7-5209CEC6CE4F}" destId="{93DBDFD8-CCFC-494F-BDB8-2DAEC48E8C64}" srcOrd="0" destOrd="0" presId="urn:microsoft.com/office/officeart/2005/8/layout/vList2"/>
    <dgm:cxn modelId="{3713F0CE-36E5-4592-8495-AC6B0B4E20E3}" srcId="{2DC0D0F8-D621-424C-946F-3DAECD16CAB8}" destId="{1FE9371E-D718-4850-A946-620E26C1B030}" srcOrd="3" destOrd="0" parTransId="{05A098ED-A944-48FF-BA8D-C8D622828321}" sibTransId="{1381CFB8-C745-4215-9BBF-0B8BD1457699}"/>
    <dgm:cxn modelId="{F5AE3F38-A1FF-4E36-8E73-0D35ED8B7102}" type="presOf" srcId="{2DC0D0F8-D621-424C-946F-3DAECD16CAB8}" destId="{AA157CF6-2ADD-4424-9763-C0E6ED3266AE}" srcOrd="0" destOrd="0" presId="urn:microsoft.com/office/officeart/2005/8/layout/vList2"/>
    <dgm:cxn modelId="{60408805-ED3B-44F1-8477-81D16D4ACC87}" type="presOf" srcId="{1FE9371E-D718-4850-A946-620E26C1B030}" destId="{1CB10A60-5E99-4EF2-9F13-939A135BE984}" srcOrd="0" destOrd="0" presId="urn:microsoft.com/office/officeart/2005/8/layout/vList2"/>
    <dgm:cxn modelId="{CC1C334E-5CC8-4BF9-88B3-23AFA2C91E85}" type="presOf" srcId="{CE00B07F-92D1-41DD-AFA5-37F92705ED8F}" destId="{3199620E-517C-4EB1-88A9-62CEB134F3E4}" srcOrd="0" destOrd="0" presId="urn:microsoft.com/office/officeart/2005/8/layout/vList2"/>
    <dgm:cxn modelId="{2E7C6820-7F9C-49F2-BB98-8FB3A8C287FB}" type="presOf" srcId="{BD7B6123-4B7C-430E-B9D2-F9ADC10AB108}" destId="{D45DFAA1-FE7D-4547-B5DD-48C4F7FF4879}" srcOrd="0" destOrd="0" presId="urn:microsoft.com/office/officeart/2005/8/layout/vList2"/>
    <dgm:cxn modelId="{0D414D02-7FCA-4ED7-9FBF-C23324C10ADB}" srcId="{2DC0D0F8-D621-424C-946F-3DAECD16CAB8}" destId="{BD7B6123-4B7C-430E-B9D2-F9ADC10AB108}" srcOrd="0" destOrd="0" parTransId="{498A1F0E-C249-4C41-BFD6-8D45AE15FB85}" sibTransId="{D9206CAD-AC91-4E3B-9525-A976E3982B29}"/>
    <dgm:cxn modelId="{6B597050-ADD2-42D1-BC07-22E1830BEEA6}" srcId="{2DC0D0F8-D621-424C-946F-3DAECD16CAB8}" destId="{CE00B07F-92D1-41DD-AFA5-37F92705ED8F}" srcOrd="1" destOrd="0" parTransId="{4617DE26-5F45-4E42-9EF5-DA800814E0A0}" sibTransId="{258CDE57-20E6-4950-AE07-49A7676826B5}"/>
    <dgm:cxn modelId="{6B6451D2-801E-43EB-A539-6A16B73A384F}" type="presParOf" srcId="{AA157CF6-2ADD-4424-9763-C0E6ED3266AE}" destId="{D45DFAA1-FE7D-4547-B5DD-48C4F7FF4879}" srcOrd="0" destOrd="0" presId="urn:microsoft.com/office/officeart/2005/8/layout/vList2"/>
    <dgm:cxn modelId="{7EA7FA2F-B737-4C42-8506-85281886A90B}" type="presParOf" srcId="{AA157CF6-2ADD-4424-9763-C0E6ED3266AE}" destId="{EE428D4E-6215-4B21-B908-3AC20B454806}" srcOrd="1" destOrd="0" presId="urn:microsoft.com/office/officeart/2005/8/layout/vList2"/>
    <dgm:cxn modelId="{607C37A3-61E4-4F4A-8ACB-2D6893D08F17}" type="presParOf" srcId="{AA157CF6-2ADD-4424-9763-C0E6ED3266AE}" destId="{3199620E-517C-4EB1-88A9-62CEB134F3E4}" srcOrd="2" destOrd="0" presId="urn:microsoft.com/office/officeart/2005/8/layout/vList2"/>
    <dgm:cxn modelId="{F8439C99-CDAF-4255-AF01-204EF084105E}" type="presParOf" srcId="{AA157CF6-2ADD-4424-9763-C0E6ED3266AE}" destId="{AADF5CB9-CB80-42D0-BEA5-4C26057037A8}" srcOrd="3" destOrd="0" presId="urn:microsoft.com/office/officeart/2005/8/layout/vList2"/>
    <dgm:cxn modelId="{9160E279-0A9F-4DFE-A547-2BDFE3D7560D}" type="presParOf" srcId="{AA157CF6-2ADD-4424-9763-C0E6ED3266AE}" destId="{93DBDFD8-CCFC-494F-BDB8-2DAEC48E8C64}" srcOrd="4" destOrd="0" presId="urn:microsoft.com/office/officeart/2005/8/layout/vList2"/>
    <dgm:cxn modelId="{42FA761E-622F-419E-B139-B6ED8281FD4C}" type="presParOf" srcId="{AA157CF6-2ADD-4424-9763-C0E6ED3266AE}" destId="{47484B08-52A5-4319-9652-A5CCB6B0F20D}" srcOrd="5" destOrd="0" presId="urn:microsoft.com/office/officeart/2005/8/layout/vList2"/>
    <dgm:cxn modelId="{D25BCD33-670F-4267-A964-6787119F58D4}" type="presParOf" srcId="{AA157CF6-2ADD-4424-9763-C0E6ED3266AE}" destId="{1CB10A60-5E99-4EF2-9F13-939A135BE98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59A688E-AF4A-4E6D-B8A4-564382937E75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D723277-98F5-4DE0-BF31-3067CE9075AD}">
      <dgm:prSet phldrT="[Text]"/>
      <dgm:spPr/>
      <dgm:t>
        <a:bodyPr/>
        <a:lstStyle/>
        <a:p>
          <a:r>
            <a:rPr lang="en-GB" dirty="0" smtClean="0"/>
            <a:t>Everyday Life</a:t>
          </a:r>
          <a:endParaRPr lang="en-GB" dirty="0"/>
        </a:p>
      </dgm:t>
    </dgm:pt>
    <dgm:pt modelId="{765EADB8-BD5D-4165-BC29-BC2DEABFB256}" type="parTrans" cxnId="{68D80D19-FE00-45F4-8FDA-B91072EE9436}">
      <dgm:prSet/>
      <dgm:spPr/>
      <dgm:t>
        <a:bodyPr/>
        <a:lstStyle/>
        <a:p>
          <a:endParaRPr lang="en-GB"/>
        </a:p>
      </dgm:t>
    </dgm:pt>
    <dgm:pt modelId="{3DBB00CB-FDAF-4498-8E43-AB1E09EA698E}" type="sibTrans" cxnId="{68D80D19-FE00-45F4-8FDA-B91072EE9436}">
      <dgm:prSet/>
      <dgm:spPr/>
      <dgm:t>
        <a:bodyPr/>
        <a:lstStyle/>
        <a:p>
          <a:endParaRPr lang="en-GB"/>
        </a:p>
      </dgm:t>
    </dgm:pt>
    <dgm:pt modelId="{9B9B9C3E-4B91-432F-BCA8-758A616CD03C}">
      <dgm:prSet phldrT="[Text]"/>
      <dgm:spPr/>
      <dgm:t>
        <a:bodyPr/>
        <a:lstStyle/>
        <a:p>
          <a:r>
            <a:rPr lang="en-GB" dirty="0" smtClean="0"/>
            <a:t>What are the most effective ways to teach about mental health?</a:t>
          </a:r>
          <a:endParaRPr lang="en-GB" dirty="0"/>
        </a:p>
      </dgm:t>
    </dgm:pt>
    <dgm:pt modelId="{55349A13-2507-44F0-8D1B-AC668AC15E5E}" type="parTrans" cxnId="{9A62F355-3E3C-4A62-BED3-489709C89D54}">
      <dgm:prSet/>
      <dgm:spPr/>
      <dgm:t>
        <a:bodyPr/>
        <a:lstStyle/>
        <a:p>
          <a:endParaRPr lang="en-GB"/>
        </a:p>
      </dgm:t>
    </dgm:pt>
    <dgm:pt modelId="{BB542526-31B1-4296-9219-F11B41F2EB82}" type="sibTrans" cxnId="{9A62F355-3E3C-4A62-BED3-489709C89D54}">
      <dgm:prSet/>
      <dgm:spPr/>
      <dgm:t>
        <a:bodyPr/>
        <a:lstStyle/>
        <a:p>
          <a:endParaRPr lang="en-GB"/>
        </a:p>
      </dgm:t>
    </dgm:pt>
    <dgm:pt modelId="{D50D5F77-B718-4394-B51D-7354A611D872}">
      <dgm:prSet phldrT="[Text]"/>
      <dgm:spPr/>
      <dgm:t>
        <a:bodyPr/>
        <a:lstStyle/>
        <a:p>
          <a:r>
            <a:rPr lang="en-GB" dirty="0" smtClean="0"/>
            <a:t>What personal characteristics make a </a:t>
          </a:r>
          <a:r>
            <a:rPr lang="en-GB" dirty="0" err="1" smtClean="0"/>
            <a:t>favorable</a:t>
          </a:r>
          <a:r>
            <a:rPr lang="en-GB" dirty="0" smtClean="0"/>
            <a:t> impression in a job interview?</a:t>
          </a:r>
          <a:endParaRPr lang="en-GB" dirty="0"/>
        </a:p>
      </dgm:t>
    </dgm:pt>
    <dgm:pt modelId="{7E15F1C7-180E-4602-8797-5AAA812FA32C}" type="parTrans" cxnId="{CA4BD59C-F3F7-42D0-912E-6C277B9D5FDE}">
      <dgm:prSet/>
      <dgm:spPr/>
      <dgm:t>
        <a:bodyPr/>
        <a:lstStyle/>
        <a:p>
          <a:endParaRPr lang="en-GB"/>
        </a:p>
      </dgm:t>
    </dgm:pt>
    <dgm:pt modelId="{3A74031C-7914-4512-9027-C2D294D69ACD}" type="sibTrans" cxnId="{CA4BD59C-F3F7-42D0-912E-6C277B9D5FDE}">
      <dgm:prSet/>
      <dgm:spPr/>
      <dgm:t>
        <a:bodyPr/>
        <a:lstStyle/>
        <a:p>
          <a:endParaRPr lang="en-GB"/>
        </a:p>
      </dgm:t>
    </dgm:pt>
    <dgm:pt modelId="{D905062A-160C-480C-8794-C477EB53F7B4}">
      <dgm:prSet phldrT="[Text]"/>
      <dgm:spPr/>
      <dgm:t>
        <a:bodyPr/>
        <a:lstStyle/>
        <a:p>
          <a:r>
            <a:rPr lang="en-GB" dirty="0" smtClean="0"/>
            <a:t>Practical Issues or Needs</a:t>
          </a:r>
          <a:endParaRPr lang="en-GB" dirty="0"/>
        </a:p>
      </dgm:t>
    </dgm:pt>
    <dgm:pt modelId="{735EA228-4E97-43B8-BE88-75388611871A}" type="parTrans" cxnId="{B668658B-80DE-445D-AEDC-6B937EF5C2FC}">
      <dgm:prSet/>
      <dgm:spPr/>
      <dgm:t>
        <a:bodyPr/>
        <a:lstStyle/>
        <a:p>
          <a:endParaRPr lang="en-GB"/>
        </a:p>
      </dgm:t>
    </dgm:pt>
    <dgm:pt modelId="{CDB52F18-89E7-46BA-9E84-6CB91CA969CB}" type="sibTrans" cxnId="{B668658B-80DE-445D-AEDC-6B937EF5C2FC}">
      <dgm:prSet/>
      <dgm:spPr/>
      <dgm:t>
        <a:bodyPr/>
        <a:lstStyle/>
        <a:p>
          <a:endParaRPr lang="en-GB"/>
        </a:p>
      </dgm:t>
    </dgm:pt>
    <dgm:pt modelId="{070A58B3-523F-49E0-9380-F6BB4F8A8240}">
      <dgm:prSet phldrT="[Text]"/>
      <dgm:spPr/>
      <dgm:t>
        <a:bodyPr/>
        <a:lstStyle/>
        <a:p>
          <a:r>
            <a:rPr lang="en-GB" dirty="0" smtClean="0"/>
            <a:t>Why do some employees have very high absenteeism rates.</a:t>
          </a:r>
          <a:endParaRPr lang="en-GB" dirty="0"/>
        </a:p>
      </dgm:t>
    </dgm:pt>
    <dgm:pt modelId="{57BF27BA-4EF7-4917-A1C0-11D002492611}" type="parTrans" cxnId="{865C653D-7854-4188-A0AD-23E84123B80D}">
      <dgm:prSet/>
      <dgm:spPr/>
      <dgm:t>
        <a:bodyPr/>
        <a:lstStyle/>
        <a:p>
          <a:endParaRPr lang="en-GB"/>
        </a:p>
      </dgm:t>
    </dgm:pt>
    <dgm:pt modelId="{31BDC0ED-32C8-4A58-BF89-C8BF284051CA}" type="sibTrans" cxnId="{865C653D-7854-4188-A0AD-23E84123B80D}">
      <dgm:prSet/>
      <dgm:spPr/>
      <dgm:t>
        <a:bodyPr/>
        <a:lstStyle/>
        <a:p>
          <a:endParaRPr lang="en-GB"/>
        </a:p>
      </dgm:t>
    </dgm:pt>
    <dgm:pt modelId="{59477625-A6B0-4D49-8C11-91292D0BD46D}">
      <dgm:prSet phldrT="[Text]"/>
      <dgm:spPr/>
      <dgm:t>
        <a:bodyPr/>
        <a:lstStyle/>
        <a:p>
          <a:r>
            <a:rPr lang="en-GB" dirty="0" smtClean="0"/>
            <a:t>Why do more car accidents happen on specific stretches of the road?</a:t>
          </a:r>
          <a:endParaRPr lang="en-GB" dirty="0"/>
        </a:p>
      </dgm:t>
    </dgm:pt>
    <dgm:pt modelId="{41551A54-7DB6-42A9-9A05-05105FE8090E}" type="parTrans" cxnId="{907B7397-6403-49FC-9AF8-D6C0B7B6B4F6}">
      <dgm:prSet/>
      <dgm:spPr/>
      <dgm:t>
        <a:bodyPr/>
        <a:lstStyle/>
        <a:p>
          <a:endParaRPr lang="en-GB"/>
        </a:p>
      </dgm:t>
    </dgm:pt>
    <dgm:pt modelId="{82541985-8DCA-4DC2-A648-E58B8C766CC4}" type="sibTrans" cxnId="{907B7397-6403-49FC-9AF8-D6C0B7B6B4F6}">
      <dgm:prSet/>
      <dgm:spPr/>
      <dgm:t>
        <a:bodyPr/>
        <a:lstStyle/>
        <a:p>
          <a:endParaRPr lang="en-GB"/>
        </a:p>
      </dgm:t>
    </dgm:pt>
    <dgm:pt modelId="{8F0D54FA-5138-45D7-8DA9-B0B562A71A10}">
      <dgm:prSet phldrT="[Text]"/>
      <dgm:spPr/>
      <dgm:t>
        <a:bodyPr/>
        <a:lstStyle/>
        <a:p>
          <a:r>
            <a:rPr lang="en-GB" dirty="0" smtClean="0"/>
            <a:t>Past Research</a:t>
          </a:r>
          <a:endParaRPr lang="en-GB" dirty="0"/>
        </a:p>
      </dgm:t>
    </dgm:pt>
    <dgm:pt modelId="{2803BE45-54EE-4CF8-9286-CFEFBB1B237C}" type="parTrans" cxnId="{491A6887-9D1D-4701-8013-11153B193A6D}">
      <dgm:prSet/>
      <dgm:spPr/>
      <dgm:t>
        <a:bodyPr/>
        <a:lstStyle/>
        <a:p>
          <a:endParaRPr lang="en-GB"/>
        </a:p>
      </dgm:t>
    </dgm:pt>
    <dgm:pt modelId="{9A31BFD1-98D4-435D-9F0A-BC41F07073DB}" type="sibTrans" cxnId="{491A6887-9D1D-4701-8013-11153B193A6D}">
      <dgm:prSet/>
      <dgm:spPr/>
      <dgm:t>
        <a:bodyPr/>
        <a:lstStyle/>
        <a:p>
          <a:endParaRPr lang="en-GB"/>
        </a:p>
      </dgm:t>
    </dgm:pt>
    <dgm:pt modelId="{F66764C0-9581-4CB4-8BF5-10C07B9BF64D}">
      <dgm:prSet phldrT="[Text]"/>
      <dgm:spPr/>
      <dgm:t>
        <a:bodyPr/>
        <a:lstStyle/>
        <a:p>
          <a:r>
            <a:rPr lang="en-GB" dirty="0" smtClean="0"/>
            <a:t>Knowledge develops in small steps.  Rarely does one study answer all the questions to the research topic. </a:t>
          </a:r>
          <a:endParaRPr lang="en-GB" dirty="0"/>
        </a:p>
      </dgm:t>
    </dgm:pt>
    <dgm:pt modelId="{880A74C2-7514-460E-9489-ACDACF63A924}" type="parTrans" cxnId="{D0A24A96-AC12-4A19-A3EA-FE1D20684AF2}">
      <dgm:prSet/>
      <dgm:spPr/>
      <dgm:t>
        <a:bodyPr/>
        <a:lstStyle/>
        <a:p>
          <a:endParaRPr lang="en-GB"/>
        </a:p>
      </dgm:t>
    </dgm:pt>
    <dgm:pt modelId="{0282FC10-C434-48A1-B0EA-2BF60A41BBDB}" type="sibTrans" cxnId="{D0A24A96-AC12-4A19-A3EA-FE1D20684AF2}">
      <dgm:prSet/>
      <dgm:spPr/>
      <dgm:t>
        <a:bodyPr/>
        <a:lstStyle/>
        <a:p>
          <a:endParaRPr lang="en-GB"/>
        </a:p>
      </dgm:t>
    </dgm:pt>
    <dgm:pt modelId="{EFCE887B-D59D-4D7D-9E79-D14423E5163A}">
      <dgm:prSet/>
      <dgm:spPr/>
      <dgm:t>
        <a:bodyPr/>
        <a:lstStyle/>
        <a:p>
          <a:endParaRPr lang="en-GB" dirty="0"/>
        </a:p>
      </dgm:t>
    </dgm:pt>
    <dgm:pt modelId="{D654A194-087C-4797-9AFC-003A7AAA8B96}" type="parTrans" cxnId="{377D4A19-7365-443E-95FB-D7FDE1C3E3C2}">
      <dgm:prSet/>
      <dgm:spPr/>
      <dgm:t>
        <a:bodyPr/>
        <a:lstStyle/>
        <a:p>
          <a:endParaRPr lang="en-GB"/>
        </a:p>
      </dgm:t>
    </dgm:pt>
    <dgm:pt modelId="{AD9DC869-DD22-4DDF-BE5B-BCF8BDEAE135}" type="sibTrans" cxnId="{377D4A19-7365-443E-95FB-D7FDE1C3E3C2}">
      <dgm:prSet/>
      <dgm:spPr/>
      <dgm:t>
        <a:bodyPr/>
        <a:lstStyle/>
        <a:p>
          <a:endParaRPr lang="en-GB"/>
        </a:p>
      </dgm:t>
    </dgm:pt>
    <dgm:pt modelId="{46E3A0CF-7BC4-42A6-A480-C5C2D251187F}">
      <dgm:prSet/>
      <dgm:spPr/>
      <dgm:t>
        <a:bodyPr/>
        <a:lstStyle/>
        <a:p>
          <a:endParaRPr lang="en-GB" dirty="0"/>
        </a:p>
      </dgm:t>
    </dgm:pt>
    <dgm:pt modelId="{F62B6C9F-ABD1-4214-8A97-0045FA5E6241}" type="parTrans" cxnId="{7B7FB396-5A64-4DA5-971E-DCC31CD240BB}">
      <dgm:prSet/>
      <dgm:spPr/>
      <dgm:t>
        <a:bodyPr/>
        <a:lstStyle/>
        <a:p>
          <a:endParaRPr lang="en-GB"/>
        </a:p>
      </dgm:t>
    </dgm:pt>
    <dgm:pt modelId="{DFC0B595-371E-48CB-9BF9-BEF17AB5C035}" type="sibTrans" cxnId="{7B7FB396-5A64-4DA5-971E-DCC31CD240BB}">
      <dgm:prSet/>
      <dgm:spPr/>
      <dgm:t>
        <a:bodyPr/>
        <a:lstStyle/>
        <a:p>
          <a:endParaRPr lang="en-GB"/>
        </a:p>
      </dgm:t>
    </dgm:pt>
    <dgm:pt modelId="{A1C46528-E23C-4C8F-9E36-BE87927A1AE7}">
      <dgm:prSet phldrT="[Text]"/>
      <dgm:spPr/>
      <dgm:t>
        <a:bodyPr/>
        <a:lstStyle/>
        <a:p>
          <a:r>
            <a:rPr lang="en-GB" dirty="0" smtClean="0"/>
            <a:t>What other questions come to mind? </a:t>
          </a:r>
          <a:endParaRPr lang="en-GB" dirty="0"/>
        </a:p>
      </dgm:t>
    </dgm:pt>
    <dgm:pt modelId="{2C36F2EF-7FE0-46BB-A45F-33AAFAE17901}" type="parTrans" cxnId="{E9969124-28AE-4970-B757-6CDC03E008E4}">
      <dgm:prSet/>
      <dgm:spPr/>
      <dgm:t>
        <a:bodyPr/>
        <a:lstStyle/>
        <a:p>
          <a:endParaRPr lang="en-GB"/>
        </a:p>
      </dgm:t>
    </dgm:pt>
    <dgm:pt modelId="{133C1368-CF53-4B97-A522-EBCB2703ECF3}" type="sibTrans" cxnId="{E9969124-28AE-4970-B757-6CDC03E008E4}">
      <dgm:prSet/>
      <dgm:spPr/>
      <dgm:t>
        <a:bodyPr/>
        <a:lstStyle/>
        <a:p>
          <a:endParaRPr lang="en-GB"/>
        </a:p>
      </dgm:t>
    </dgm:pt>
    <dgm:pt modelId="{DF76CC84-945D-4BF4-8ECB-FD1EB1D0E8C1}">
      <dgm:prSet phldrT="[Text]"/>
      <dgm:spPr/>
      <dgm:t>
        <a:bodyPr/>
        <a:lstStyle/>
        <a:p>
          <a:endParaRPr lang="en-GB" dirty="0"/>
        </a:p>
      </dgm:t>
    </dgm:pt>
    <dgm:pt modelId="{3ACF64F0-F5E2-427B-921F-3DB33ED4621D}" type="parTrans" cxnId="{20DD9230-EFD9-4C75-889F-C4E37DB811BF}">
      <dgm:prSet/>
      <dgm:spPr/>
      <dgm:t>
        <a:bodyPr/>
        <a:lstStyle/>
        <a:p>
          <a:endParaRPr lang="en-GB"/>
        </a:p>
      </dgm:t>
    </dgm:pt>
    <dgm:pt modelId="{A920AE93-5CEF-4B17-AE22-8F7EC45573B6}" type="sibTrans" cxnId="{20DD9230-EFD9-4C75-889F-C4E37DB811BF}">
      <dgm:prSet/>
      <dgm:spPr/>
      <dgm:t>
        <a:bodyPr/>
        <a:lstStyle/>
        <a:p>
          <a:endParaRPr lang="en-GB"/>
        </a:p>
      </dgm:t>
    </dgm:pt>
    <dgm:pt modelId="{FF3F212C-B153-432E-80C1-6904C25AD5E7}">
      <dgm:prSet/>
      <dgm:spPr/>
      <dgm:t>
        <a:bodyPr/>
        <a:lstStyle/>
        <a:p>
          <a:endParaRPr lang="en-GB" dirty="0"/>
        </a:p>
      </dgm:t>
    </dgm:pt>
    <dgm:pt modelId="{58DD0D39-1A0C-494D-918A-0F32EC6237F1}" type="parTrans" cxnId="{367207AB-5FB0-475E-A336-5942044EDE0D}">
      <dgm:prSet/>
      <dgm:spPr/>
      <dgm:t>
        <a:bodyPr/>
        <a:lstStyle/>
        <a:p>
          <a:endParaRPr lang="en-GB"/>
        </a:p>
      </dgm:t>
    </dgm:pt>
    <dgm:pt modelId="{ADDF54D1-21A3-4AF3-9FFD-540CDBB320EF}" type="sibTrans" cxnId="{367207AB-5FB0-475E-A336-5942044EDE0D}">
      <dgm:prSet/>
      <dgm:spPr/>
      <dgm:t>
        <a:bodyPr/>
        <a:lstStyle/>
        <a:p>
          <a:endParaRPr lang="en-GB"/>
        </a:p>
      </dgm:t>
    </dgm:pt>
    <dgm:pt modelId="{64F66969-CDD6-457E-9401-BC7700E311D2}">
      <dgm:prSet/>
      <dgm:spPr/>
      <dgm:t>
        <a:bodyPr/>
        <a:lstStyle/>
        <a:p>
          <a:r>
            <a:rPr lang="en-GB" dirty="0" smtClean="0"/>
            <a:t>Any others? </a:t>
          </a:r>
          <a:endParaRPr lang="en-GB" dirty="0"/>
        </a:p>
      </dgm:t>
    </dgm:pt>
    <dgm:pt modelId="{F81D4A57-0487-4FDA-BAE9-0E2FD0DA5F92}" type="parTrans" cxnId="{641D1D32-B335-4542-8CC6-C154A887543E}">
      <dgm:prSet/>
      <dgm:spPr/>
      <dgm:t>
        <a:bodyPr/>
        <a:lstStyle/>
        <a:p>
          <a:endParaRPr lang="en-GB"/>
        </a:p>
      </dgm:t>
    </dgm:pt>
    <dgm:pt modelId="{56BCAE08-615F-4740-9804-016D603656B0}" type="sibTrans" cxnId="{641D1D32-B335-4542-8CC6-C154A887543E}">
      <dgm:prSet/>
      <dgm:spPr/>
      <dgm:t>
        <a:bodyPr/>
        <a:lstStyle/>
        <a:p>
          <a:endParaRPr lang="en-GB"/>
        </a:p>
      </dgm:t>
    </dgm:pt>
    <dgm:pt modelId="{C74BF2B6-678F-4CDE-ACB8-F3EBAE31F657}">
      <dgm:prSet/>
      <dgm:spPr/>
      <dgm:t>
        <a:bodyPr/>
        <a:lstStyle/>
        <a:p>
          <a:endParaRPr lang="en-GB" dirty="0"/>
        </a:p>
      </dgm:t>
    </dgm:pt>
    <dgm:pt modelId="{5D13BD54-1949-437C-A3BF-E246229E3EE5}" type="parTrans" cxnId="{522B28C1-0B9B-48E4-947A-4DE31A2FB0CE}">
      <dgm:prSet/>
      <dgm:spPr/>
      <dgm:t>
        <a:bodyPr/>
        <a:lstStyle/>
        <a:p>
          <a:endParaRPr lang="en-GB"/>
        </a:p>
      </dgm:t>
    </dgm:pt>
    <dgm:pt modelId="{AC47C0FA-8A07-416E-8655-7A7A7BA6380B}" type="sibTrans" cxnId="{522B28C1-0B9B-48E4-947A-4DE31A2FB0CE}">
      <dgm:prSet/>
      <dgm:spPr/>
      <dgm:t>
        <a:bodyPr/>
        <a:lstStyle/>
        <a:p>
          <a:endParaRPr lang="en-GB"/>
        </a:p>
      </dgm:t>
    </dgm:pt>
    <dgm:pt modelId="{0A1DA9B0-4F6F-4C8D-9F5F-3CB12FBC23AB}">
      <dgm:prSet/>
      <dgm:spPr/>
      <dgm:t>
        <a:bodyPr/>
        <a:lstStyle/>
        <a:p>
          <a:r>
            <a:rPr lang="en-GB" dirty="0" smtClean="0"/>
            <a:t>Theory</a:t>
          </a:r>
          <a:endParaRPr lang="en-GB" dirty="0"/>
        </a:p>
      </dgm:t>
    </dgm:pt>
    <dgm:pt modelId="{86B0C6A3-E98C-4E80-9E7E-D1FDBFDBE6D1}" type="parTrans" cxnId="{10E1E9F5-9761-4A8F-9130-737B31E2CF5A}">
      <dgm:prSet/>
      <dgm:spPr/>
      <dgm:t>
        <a:bodyPr/>
        <a:lstStyle/>
        <a:p>
          <a:endParaRPr lang="en-GB"/>
        </a:p>
      </dgm:t>
    </dgm:pt>
    <dgm:pt modelId="{71BF18EB-D2BF-4C63-824C-EC2CB6ED2A06}" type="sibTrans" cxnId="{10E1E9F5-9761-4A8F-9130-737B31E2CF5A}">
      <dgm:prSet/>
      <dgm:spPr/>
      <dgm:t>
        <a:bodyPr/>
        <a:lstStyle/>
        <a:p>
          <a:endParaRPr lang="en-GB"/>
        </a:p>
      </dgm:t>
    </dgm:pt>
    <dgm:pt modelId="{CD05B6DC-6F46-4B96-A3D3-CAE5CEE3F3FE}">
      <dgm:prSet/>
      <dgm:spPr/>
      <dgm:t>
        <a:bodyPr/>
        <a:lstStyle/>
        <a:p>
          <a:endParaRPr lang="en-GB" dirty="0"/>
        </a:p>
      </dgm:t>
    </dgm:pt>
    <dgm:pt modelId="{B6404476-2205-4DB5-A371-CE340A38ABEA}" type="parTrans" cxnId="{68CDED27-14FA-4BBE-8188-DC8C11B3433D}">
      <dgm:prSet/>
      <dgm:spPr/>
      <dgm:t>
        <a:bodyPr/>
        <a:lstStyle/>
        <a:p>
          <a:endParaRPr lang="en-GB"/>
        </a:p>
      </dgm:t>
    </dgm:pt>
    <dgm:pt modelId="{9EA1FFFA-C8CB-41A0-A82D-69AAFD70F16C}" type="sibTrans" cxnId="{68CDED27-14FA-4BBE-8188-DC8C11B3433D}">
      <dgm:prSet/>
      <dgm:spPr/>
      <dgm:t>
        <a:bodyPr/>
        <a:lstStyle/>
        <a:p>
          <a:endParaRPr lang="en-GB"/>
        </a:p>
      </dgm:t>
    </dgm:pt>
    <dgm:pt modelId="{9D51D144-9518-484B-9C94-994BD4CBC61F}">
      <dgm:prSet/>
      <dgm:spPr/>
      <dgm:t>
        <a:bodyPr/>
        <a:lstStyle/>
        <a:p>
          <a:r>
            <a:rPr lang="en-GB" dirty="0" smtClean="0"/>
            <a:t>Summarize &amp; integrate existing knowledge</a:t>
          </a:r>
          <a:endParaRPr lang="en-GB" dirty="0"/>
        </a:p>
      </dgm:t>
    </dgm:pt>
    <dgm:pt modelId="{E641072D-F0F4-4667-B087-CB084F37E2B9}" type="parTrans" cxnId="{345C3302-9D9A-4CF5-AA81-616460AF152B}">
      <dgm:prSet/>
      <dgm:spPr/>
      <dgm:t>
        <a:bodyPr/>
        <a:lstStyle/>
        <a:p>
          <a:endParaRPr lang="en-GB"/>
        </a:p>
      </dgm:t>
    </dgm:pt>
    <dgm:pt modelId="{2FEDE0EE-4446-4640-9BC4-3998C911025D}" type="sibTrans" cxnId="{345C3302-9D9A-4CF5-AA81-616460AF152B}">
      <dgm:prSet/>
      <dgm:spPr/>
      <dgm:t>
        <a:bodyPr/>
        <a:lstStyle/>
        <a:p>
          <a:endParaRPr lang="en-GB"/>
        </a:p>
      </dgm:t>
    </dgm:pt>
    <dgm:pt modelId="{BD494703-AA3B-458D-8F4E-D8EE0056D8D5}">
      <dgm:prSet/>
      <dgm:spPr/>
      <dgm:t>
        <a:bodyPr/>
        <a:lstStyle/>
        <a:p>
          <a:endParaRPr lang="en-GB" dirty="0"/>
        </a:p>
      </dgm:t>
    </dgm:pt>
    <dgm:pt modelId="{5745010E-AAE0-4D65-9768-C07F110B6B70}" type="parTrans" cxnId="{1A78063B-B408-421D-AACC-EBD40AE29F78}">
      <dgm:prSet/>
      <dgm:spPr/>
      <dgm:t>
        <a:bodyPr/>
        <a:lstStyle/>
        <a:p>
          <a:endParaRPr lang="en-GB"/>
        </a:p>
      </dgm:t>
    </dgm:pt>
    <dgm:pt modelId="{C542DF39-7A3A-4C34-856E-6E47B0A0CC6F}" type="sibTrans" cxnId="{1A78063B-B408-421D-AACC-EBD40AE29F78}">
      <dgm:prSet/>
      <dgm:spPr/>
      <dgm:t>
        <a:bodyPr/>
        <a:lstStyle/>
        <a:p>
          <a:endParaRPr lang="en-GB"/>
        </a:p>
      </dgm:t>
    </dgm:pt>
    <dgm:pt modelId="{AF0169A8-7CAA-4682-9525-15F20E49EE6A}">
      <dgm:prSet/>
      <dgm:spPr/>
      <dgm:t>
        <a:bodyPr/>
        <a:lstStyle/>
        <a:p>
          <a:r>
            <a:rPr lang="en-GB" dirty="0" smtClean="0"/>
            <a:t>Suggests new relationships between factors</a:t>
          </a:r>
          <a:endParaRPr lang="en-GB" dirty="0"/>
        </a:p>
      </dgm:t>
    </dgm:pt>
    <dgm:pt modelId="{34547B1E-7489-4384-9D09-03BED03BBD91}" type="parTrans" cxnId="{4C2B9EC0-4B22-4339-8ACE-97316CE26866}">
      <dgm:prSet/>
      <dgm:spPr/>
      <dgm:t>
        <a:bodyPr/>
        <a:lstStyle/>
        <a:p>
          <a:endParaRPr lang="en-GB"/>
        </a:p>
      </dgm:t>
    </dgm:pt>
    <dgm:pt modelId="{D7736A90-3A80-4121-B5C1-E6E82440B4A2}" type="sibTrans" cxnId="{4C2B9EC0-4B22-4339-8ACE-97316CE26866}">
      <dgm:prSet/>
      <dgm:spPr/>
      <dgm:t>
        <a:bodyPr/>
        <a:lstStyle/>
        <a:p>
          <a:endParaRPr lang="en-GB"/>
        </a:p>
      </dgm:t>
    </dgm:pt>
    <dgm:pt modelId="{5835F2B5-9DFB-4D90-9804-0172C9099EA0}">
      <dgm:prSet/>
      <dgm:spPr/>
      <dgm:t>
        <a:bodyPr/>
        <a:lstStyle/>
        <a:p>
          <a:r>
            <a:rPr lang="en-GB" dirty="0" smtClean="0"/>
            <a:t>Helps one make new predictions about a phenomenon based on the theory.</a:t>
          </a:r>
          <a:endParaRPr lang="en-GB" dirty="0"/>
        </a:p>
      </dgm:t>
    </dgm:pt>
    <dgm:pt modelId="{B0C4DA6C-81F4-493E-8725-0402D32D0C74}" type="parTrans" cxnId="{03940985-D965-49BB-949A-54C0EA01C20D}">
      <dgm:prSet/>
      <dgm:spPr/>
      <dgm:t>
        <a:bodyPr/>
        <a:lstStyle/>
        <a:p>
          <a:endParaRPr lang="en-GB"/>
        </a:p>
      </dgm:t>
    </dgm:pt>
    <dgm:pt modelId="{203FF07D-B8A2-4C36-83A2-8FBAC7A30F67}" type="sibTrans" cxnId="{03940985-D965-49BB-949A-54C0EA01C20D}">
      <dgm:prSet/>
      <dgm:spPr/>
      <dgm:t>
        <a:bodyPr/>
        <a:lstStyle/>
        <a:p>
          <a:endParaRPr lang="en-GB"/>
        </a:p>
      </dgm:t>
    </dgm:pt>
    <dgm:pt modelId="{00B70853-2A8F-44D6-966C-51E9E364FDFE}">
      <dgm:prSet/>
      <dgm:spPr/>
      <dgm:t>
        <a:bodyPr/>
        <a:lstStyle/>
        <a:p>
          <a:endParaRPr lang="en-GB" dirty="0"/>
        </a:p>
      </dgm:t>
    </dgm:pt>
    <dgm:pt modelId="{DEABEF1D-9078-4048-8563-6A8C07BF4F32}" type="parTrans" cxnId="{5F6F038A-CBF1-4710-A5A6-E48537BD6C1D}">
      <dgm:prSet/>
      <dgm:spPr/>
      <dgm:t>
        <a:bodyPr/>
        <a:lstStyle/>
        <a:p>
          <a:endParaRPr lang="en-GB"/>
        </a:p>
      </dgm:t>
    </dgm:pt>
    <dgm:pt modelId="{9D15F00F-766A-4DA8-8D47-84F7D57C7B78}" type="sibTrans" cxnId="{5F6F038A-CBF1-4710-A5A6-E48537BD6C1D}">
      <dgm:prSet/>
      <dgm:spPr/>
      <dgm:t>
        <a:bodyPr/>
        <a:lstStyle/>
        <a:p>
          <a:endParaRPr lang="en-GB"/>
        </a:p>
      </dgm:t>
    </dgm:pt>
    <dgm:pt modelId="{409095D3-89C7-4989-8B8E-340458CCA535}">
      <dgm:prSet/>
      <dgm:spPr/>
      <dgm:t>
        <a:bodyPr/>
        <a:lstStyle/>
        <a:p>
          <a:endParaRPr lang="en-GB" dirty="0"/>
        </a:p>
      </dgm:t>
    </dgm:pt>
    <dgm:pt modelId="{29560E9E-59A3-4AF3-9272-FFA0B64E639F}" type="parTrans" cxnId="{90C79A69-7151-4E6F-BEA6-2CDFA19E943F}">
      <dgm:prSet/>
      <dgm:spPr/>
      <dgm:t>
        <a:bodyPr/>
        <a:lstStyle/>
        <a:p>
          <a:endParaRPr lang="en-GB"/>
        </a:p>
      </dgm:t>
    </dgm:pt>
    <dgm:pt modelId="{793AD827-91B8-4C5B-971D-1EB81567EC51}" type="sibTrans" cxnId="{90C79A69-7151-4E6F-BEA6-2CDFA19E943F}">
      <dgm:prSet/>
      <dgm:spPr/>
      <dgm:t>
        <a:bodyPr/>
        <a:lstStyle/>
        <a:p>
          <a:endParaRPr lang="en-GB"/>
        </a:p>
      </dgm:t>
    </dgm:pt>
    <dgm:pt modelId="{E4CFAC81-72C1-4AF9-9B6E-13F30E2BA6E4}">
      <dgm:prSet/>
      <dgm:spPr/>
      <dgm:t>
        <a:bodyPr/>
        <a:lstStyle/>
        <a:p>
          <a:endParaRPr lang="en-GB" dirty="0"/>
        </a:p>
      </dgm:t>
    </dgm:pt>
    <dgm:pt modelId="{7853034F-0DF0-45A3-B701-04E509BC17E4}" type="parTrans" cxnId="{5B3CD0D8-EACF-4BF7-8E53-4749DD842A18}">
      <dgm:prSet/>
      <dgm:spPr/>
      <dgm:t>
        <a:bodyPr/>
        <a:lstStyle/>
        <a:p>
          <a:endParaRPr lang="en-GB"/>
        </a:p>
      </dgm:t>
    </dgm:pt>
    <dgm:pt modelId="{17C3D8E5-0EBE-405D-BDE5-CD6A50A749C3}" type="sibTrans" cxnId="{5B3CD0D8-EACF-4BF7-8E53-4749DD842A18}">
      <dgm:prSet/>
      <dgm:spPr/>
      <dgm:t>
        <a:bodyPr/>
        <a:lstStyle/>
        <a:p>
          <a:endParaRPr lang="en-GB"/>
        </a:p>
      </dgm:t>
    </dgm:pt>
    <dgm:pt modelId="{1B8741B3-991C-4B3B-894D-0A74A8F7C159}" type="pres">
      <dgm:prSet presAssocID="{359A688E-AF4A-4E6D-B8A4-564382937E7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C74E4F6F-B56C-4EE0-A680-F747FC3F3554}" type="pres">
      <dgm:prSet presAssocID="{DD723277-98F5-4DE0-BF31-3067CE9075AD}" presName="composite" presStyleCnt="0"/>
      <dgm:spPr/>
    </dgm:pt>
    <dgm:pt modelId="{AD1AE6FA-D938-4289-B3DE-831837B3E93A}" type="pres">
      <dgm:prSet presAssocID="{DD723277-98F5-4DE0-BF31-3067CE9075AD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D065841-894B-43A2-8643-C6BFA62C7F9F}" type="pres">
      <dgm:prSet presAssocID="{DD723277-98F5-4DE0-BF31-3067CE9075AD}" presName="desTx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C3230A7-7F4B-4AD7-920C-ED55C6C4405B}" type="pres">
      <dgm:prSet presAssocID="{3DBB00CB-FDAF-4498-8E43-AB1E09EA698E}" presName="space" presStyleCnt="0"/>
      <dgm:spPr/>
    </dgm:pt>
    <dgm:pt modelId="{45DD3A56-ADDC-4BE6-8088-44B5FD98F629}" type="pres">
      <dgm:prSet presAssocID="{D905062A-160C-480C-8794-C477EB53F7B4}" presName="composite" presStyleCnt="0"/>
      <dgm:spPr/>
    </dgm:pt>
    <dgm:pt modelId="{2FADAD03-0D97-42B2-AF9D-82DCB39DCC9F}" type="pres">
      <dgm:prSet presAssocID="{D905062A-160C-480C-8794-C477EB53F7B4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FD12DEB-3035-4079-8470-5250FEEBBBBF}" type="pres">
      <dgm:prSet presAssocID="{D905062A-160C-480C-8794-C477EB53F7B4}" presName="desTx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2617F56-F3A2-474E-A1BC-717F70A8E598}" type="pres">
      <dgm:prSet presAssocID="{CDB52F18-89E7-46BA-9E84-6CB91CA969CB}" presName="space" presStyleCnt="0"/>
      <dgm:spPr/>
    </dgm:pt>
    <dgm:pt modelId="{5F070F5E-D0ED-4A6F-A1FE-779979F84D1D}" type="pres">
      <dgm:prSet presAssocID="{8F0D54FA-5138-45D7-8DA9-B0B562A71A10}" presName="composite" presStyleCnt="0"/>
      <dgm:spPr/>
    </dgm:pt>
    <dgm:pt modelId="{23ECF0F7-BFC7-4E29-A727-442B3AC03CDC}" type="pres">
      <dgm:prSet presAssocID="{8F0D54FA-5138-45D7-8DA9-B0B562A71A10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EB2A7BC-B32C-42DA-81DE-53AF535B24DC}" type="pres">
      <dgm:prSet presAssocID="{8F0D54FA-5138-45D7-8DA9-B0B562A71A10}" presName="desTx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FA5804D-CE4E-421A-B496-D01F5B38FD85}" type="pres">
      <dgm:prSet presAssocID="{9A31BFD1-98D4-435D-9F0A-BC41F07073DB}" presName="space" presStyleCnt="0"/>
      <dgm:spPr/>
    </dgm:pt>
    <dgm:pt modelId="{E07740D0-AA46-470F-AD7F-41EA46575E1D}" type="pres">
      <dgm:prSet presAssocID="{0A1DA9B0-4F6F-4C8D-9F5F-3CB12FBC23AB}" presName="composite" presStyleCnt="0"/>
      <dgm:spPr/>
    </dgm:pt>
    <dgm:pt modelId="{0FA277F3-C104-477F-842B-C69069BBF548}" type="pres">
      <dgm:prSet presAssocID="{0A1DA9B0-4F6F-4C8D-9F5F-3CB12FBC23AB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A6A8026-5FBB-4514-934E-3EF715ED780A}" type="pres">
      <dgm:prSet presAssocID="{0A1DA9B0-4F6F-4C8D-9F5F-3CB12FBC23AB}" presName="desTx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0AD16BFB-4A86-4671-86A2-553B834B5FAE}" type="presOf" srcId="{070A58B3-523F-49E0-9380-F6BB4F8A8240}" destId="{EFD12DEB-3035-4079-8470-5250FEEBBBBF}" srcOrd="0" destOrd="0" presId="urn:microsoft.com/office/officeart/2005/8/layout/hList1"/>
    <dgm:cxn modelId="{865C653D-7854-4188-A0AD-23E84123B80D}" srcId="{D905062A-160C-480C-8794-C477EB53F7B4}" destId="{070A58B3-523F-49E0-9380-F6BB4F8A8240}" srcOrd="0" destOrd="0" parTransId="{57BF27BA-4EF7-4917-A1C0-11D002492611}" sibTransId="{31BDC0ED-32C8-4A58-BF89-C8BF284051CA}"/>
    <dgm:cxn modelId="{641D1D32-B335-4542-8CC6-C154A887543E}" srcId="{D905062A-160C-480C-8794-C477EB53F7B4}" destId="{64F66969-CDD6-457E-9401-BC7700E311D2}" srcOrd="4" destOrd="0" parTransId="{F81D4A57-0487-4FDA-BAE9-0E2FD0DA5F92}" sibTransId="{56BCAE08-615F-4740-9804-016D603656B0}"/>
    <dgm:cxn modelId="{68D80D19-FE00-45F4-8FDA-B91072EE9436}" srcId="{359A688E-AF4A-4E6D-B8A4-564382937E75}" destId="{DD723277-98F5-4DE0-BF31-3067CE9075AD}" srcOrd="0" destOrd="0" parTransId="{765EADB8-BD5D-4165-BC29-BC2DEABFB256}" sibTransId="{3DBB00CB-FDAF-4498-8E43-AB1E09EA698E}"/>
    <dgm:cxn modelId="{522B28C1-0B9B-48E4-947A-4DE31A2FB0CE}" srcId="{D905062A-160C-480C-8794-C477EB53F7B4}" destId="{C74BF2B6-678F-4CDE-ACB8-F3EBAE31F657}" srcOrd="3" destOrd="0" parTransId="{5D13BD54-1949-437C-A3BF-E246229E3EE5}" sibTransId="{AC47C0FA-8A07-416E-8655-7A7A7BA6380B}"/>
    <dgm:cxn modelId="{345C3302-9D9A-4CF5-AA81-616460AF152B}" srcId="{0A1DA9B0-4F6F-4C8D-9F5F-3CB12FBC23AB}" destId="{9D51D144-9518-484B-9C94-994BD4CBC61F}" srcOrd="0" destOrd="0" parTransId="{E641072D-F0F4-4667-B087-CB084F37E2B9}" sibTransId="{2FEDE0EE-4446-4640-9BC4-3998C911025D}"/>
    <dgm:cxn modelId="{15E6F7BD-D5FC-48A5-965D-93500F26ACB7}" type="presOf" srcId="{359A688E-AF4A-4E6D-B8A4-564382937E75}" destId="{1B8741B3-991C-4B3B-894D-0A74A8F7C159}" srcOrd="0" destOrd="0" presId="urn:microsoft.com/office/officeart/2005/8/layout/hList1"/>
    <dgm:cxn modelId="{9A62F355-3E3C-4A62-BED3-489709C89D54}" srcId="{DD723277-98F5-4DE0-BF31-3067CE9075AD}" destId="{9B9B9C3E-4B91-432F-BCA8-758A616CD03C}" srcOrd="0" destOrd="0" parTransId="{55349A13-2507-44F0-8D1B-AC668AC15E5E}" sibTransId="{BB542526-31B1-4296-9219-F11B41F2EB82}"/>
    <dgm:cxn modelId="{6E28D7E3-54B6-4C36-A83F-34280B1B81A5}" type="presOf" srcId="{9D51D144-9518-484B-9C94-994BD4CBC61F}" destId="{1A6A8026-5FBB-4514-934E-3EF715ED780A}" srcOrd="0" destOrd="0" presId="urn:microsoft.com/office/officeart/2005/8/layout/hList1"/>
    <dgm:cxn modelId="{5B3CD0D8-EACF-4BF7-8E53-4749DD842A18}" srcId="{0A1DA9B0-4F6F-4C8D-9F5F-3CB12FBC23AB}" destId="{E4CFAC81-72C1-4AF9-9B6E-13F30E2BA6E4}" srcOrd="5" destOrd="0" parTransId="{7853034F-0DF0-45A3-B701-04E509BC17E4}" sibTransId="{17C3D8E5-0EBE-405D-BDE5-CD6A50A749C3}"/>
    <dgm:cxn modelId="{A27FA942-5915-48C3-9E16-65545A205536}" type="presOf" srcId="{DD723277-98F5-4DE0-BF31-3067CE9075AD}" destId="{AD1AE6FA-D938-4289-B3DE-831837B3E93A}" srcOrd="0" destOrd="0" presId="urn:microsoft.com/office/officeart/2005/8/layout/hList1"/>
    <dgm:cxn modelId="{20DD9230-EFD9-4C75-889F-C4E37DB811BF}" srcId="{DD723277-98F5-4DE0-BF31-3067CE9075AD}" destId="{DF76CC84-945D-4BF4-8ECB-FD1EB1D0E8C1}" srcOrd="3" destOrd="0" parTransId="{3ACF64F0-F5E2-427B-921F-3DB33ED4621D}" sibTransId="{A920AE93-5CEF-4B17-AE22-8F7EC45573B6}"/>
    <dgm:cxn modelId="{B668658B-80DE-445D-AEDC-6B937EF5C2FC}" srcId="{359A688E-AF4A-4E6D-B8A4-564382937E75}" destId="{D905062A-160C-480C-8794-C477EB53F7B4}" srcOrd="1" destOrd="0" parTransId="{735EA228-4E97-43B8-BE88-75388611871A}" sibTransId="{CDB52F18-89E7-46BA-9E84-6CB91CA969CB}"/>
    <dgm:cxn modelId="{90C79A69-7151-4E6F-BEA6-2CDFA19E943F}" srcId="{0A1DA9B0-4F6F-4C8D-9F5F-3CB12FBC23AB}" destId="{409095D3-89C7-4989-8B8E-340458CCA535}" srcOrd="3" destOrd="0" parTransId="{29560E9E-59A3-4AF3-9272-FFA0B64E639F}" sibTransId="{793AD827-91B8-4C5B-971D-1EB81567EC51}"/>
    <dgm:cxn modelId="{38FD487B-AC0E-4513-AF81-A8B76267F991}" type="presOf" srcId="{46E3A0CF-7BC4-42A6-A480-C5C2D251187F}" destId="{CD065841-894B-43A2-8643-C6BFA62C7F9F}" srcOrd="0" destOrd="5" presId="urn:microsoft.com/office/officeart/2005/8/layout/hList1"/>
    <dgm:cxn modelId="{D512CC69-0B37-4945-96BC-9D7A0330512C}" type="presOf" srcId="{59477625-A6B0-4D49-8C11-91292D0BD46D}" destId="{EFD12DEB-3035-4079-8470-5250FEEBBBBF}" srcOrd="0" destOrd="2" presId="urn:microsoft.com/office/officeart/2005/8/layout/hList1"/>
    <dgm:cxn modelId="{F1E9253C-2DBF-487E-9F69-1F4B2FE39746}" type="presOf" srcId="{E4CFAC81-72C1-4AF9-9B6E-13F30E2BA6E4}" destId="{1A6A8026-5FBB-4514-934E-3EF715ED780A}" srcOrd="0" destOrd="5" presId="urn:microsoft.com/office/officeart/2005/8/layout/hList1"/>
    <dgm:cxn modelId="{9018D8BE-EB7E-490F-A44B-FEAD81E23DEB}" type="presOf" srcId="{0A1DA9B0-4F6F-4C8D-9F5F-3CB12FBC23AB}" destId="{0FA277F3-C104-477F-842B-C69069BBF548}" srcOrd="0" destOrd="0" presId="urn:microsoft.com/office/officeart/2005/8/layout/hList1"/>
    <dgm:cxn modelId="{979B82D5-2A87-4B21-A6C2-0ED1184AA1EF}" type="presOf" srcId="{AF0169A8-7CAA-4682-9525-15F20E49EE6A}" destId="{1A6A8026-5FBB-4514-934E-3EF715ED780A}" srcOrd="0" destOrd="2" presId="urn:microsoft.com/office/officeart/2005/8/layout/hList1"/>
    <dgm:cxn modelId="{5F6F038A-CBF1-4710-A5A6-E48537BD6C1D}" srcId="{0A1DA9B0-4F6F-4C8D-9F5F-3CB12FBC23AB}" destId="{00B70853-2A8F-44D6-966C-51E9E364FDFE}" srcOrd="1" destOrd="0" parTransId="{DEABEF1D-9078-4048-8563-6A8C07BF4F32}" sibTransId="{9D15F00F-766A-4DA8-8D47-84F7D57C7B78}"/>
    <dgm:cxn modelId="{C30BB70C-D55E-4C5E-A62F-43BBFE24AC12}" type="presOf" srcId="{8F0D54FA-5138-45D7-8DA9-B0B562A71A10}" destId="{23ECF0F7-BFC7-4E29-A727-442B3AC03CDC}" srcOrd="0" destOrd="0" presId="urn:microsoft.com/office/officeart/2005/8/layout/hList1"/>
    <dgm:cxn modelId="{C0178EAD-3901-435C-84B7-22828F284BBE}" type="presOf" srcId="{00B70853-2A8F-44D6-966C-51E9E364FDFE}" destId="{1A6A8026-5FBB-4514-934E-3EF715ED780A}" srcOrd="0" destOrd="1" presId="urn:microsoft.com/office/officeart/2005/8/layout/hList1"/>
    <dgm:cxn modelId="{21D2E13B-A7EC-46ED-9AD7-3AB410121BB0}" type="presOf" srcId="{9B9B9C3E-4B91-432F-BCA8-758A616CD03C}" destId="{CD065841-894B-43A2-8643-C6BFA62C7F9F}" srcOrd="0" destOrd="0" presId="urn:microsoft.com/office/officeart/2005/8/layout/hList1"/>
    <dgm:cxn modelId="{3519BED4-3ACD-4245-998E-06A645A3B9C4}" type="presOf" srcId="{EFCE887B-D59D-4D7D-9E79-D14423E5163A}" destId="{CD065841-894B-43A2-8643-C6BFA62C7F9F}" srcOrd="0" destOrd="1" presId="urn:microsoft.com/office/officeart/2005/8/layout/hList1"/>
    <dgm:cxn modelId="{907B7397-6403-49FC-9AF8-D6C0B7B6B4F6}" srcId="{D905062A-160C-480C-8794-C477EB53F7B4}" destId="{59477625-A6B0-4D49-8C11-91292D0BD46D}" srcOrd="2" destOrd="0" parTransId="{41551A54-7DB6-42A9-9A05-05105FE8090E}" sibTransId="{82541985-8DCA-4DC2-A648-E58B8C766CC4}"/>
    <dgm:cxn modelId="{CA4BD59C-F3F7-42D0-912E-6C277B9D5FDE}" srcId="{DD723277-98F5-4DE0-BF31-3067CE9075AD}" destId="{D50D5F77-B718-4394-B51D-7354A611D872}" srcOrd="2" destOrd="0" parTransId="{7E15F1C7-180E-4602-8797-5AAA812FA32C}" sibTransId="{3A74031C-7914-4512-9027-C2D294D69ACD}"/>
    <dgm:cxn modelId="{485D2E4F-B93D-4CD4-A1DD-34697BF269C7}" type="presOf" srcId="{D905062A-160C-480C-8794-C477EB53F7B4}" destId="{2FADAD03-0D97-42B2-AF9D-82DCB39DCC9F}" srcOrd="0" destOrd="0" presId="urn:microsoft.com/office/officeart/2005/8/layout/hList1"/>
    <dgm:cxn modelId="{A95DAE42-0DB4-4826-B1A5-06037F89FA15}" type="presOf" srcId="{64F66969-CDD6-457E-9401-BC7700E311D2}" destId="{EFD12DEB-3035-4079-8470-5250FEEBBBBF}" srcOrd="0" destOrd="4" presId="urn:microsoft.com/office/officeart/2005/8/layout/hList1"/>
    <dgm:cxn modelId="{C149C386-AF60-4BD6-8E29-CF478B3258E0}" type="presOf" srcId="{A1C46528-E23C-4C8F-9E36-BE87927A1AE7}" destId="{CD065841-894B-43A2-8643-C6BFA62C7F9F}" srcOrd="0" destOrd="4" presId="urn:microsoft.com/office/officeart/2005/8/layout/hList1"/>
    <dgm:cxn modelId="{377D4A19-7365-443E-95FB-D7FDE1C3E3C2}" srcId="{DD723277-98F5-4DE0-BF31-3067CE9075AD}" destId="{EFCE887B-D59D-4D7D-9E79-D14423E5163A}" srcOrd="1" destOrd="0" parTransId="{D654A194-087C-4797-9AFC-003A7AAA8B96}" sibTransId="{AD9DC869-DD22-4DDF-BE5B-BCF8BDEAE135}"/>
    <dgm:cxn modelId="{7CB2C91C-D876-4224-876E-C90A2728427D}" type="presOf" srcId="{CD05B6DC-6F46-4B96-A3D3-CAE5CEE3F3FE}" destId="{8EB2A7BC-B32C-42DA-81DE-53AF535B24DC}" srcOrd="0" destOrd="1" presId="urn:microsoft.com/office/officeart/2005/8/layout/hList1"/>
    <dgm:cxn modelId="{10E1E9F5-9761-4A8F-9130-737B31E2CF5A}" srcId="{359A688E-AF4A-4E6D-B8A4-564382937E75}" destId="{0A1DA9B0-4F6F-4C8D-9F5F-3CB12FBC23AB}" srcOrd="3" destOrd="0" parTransId="{86B0C6A3-E98C-4E80-9E7E-D1FDBFDBE6D1}" sibTransId="{71BF18EB-D2BF-4C63-824C-EC2CB6ED2A06}"/>
    <dgm:cxn modelId="{C668838C-D2AD-42E5-BD16-A4F6597D87F8}" type="presOf" srcId="{DF76CC84-945D-4BF4-8ECB-FD1EB1D0E8C1}" destId="{CD065841-894B-43A2-8643-C6BFA62C7F9F}" srcOrd="0" destOrd="3" presId="urn:microsoft.com/office/officeart/2005/8/layout/hList1"/>
    <dgm:cxn modelId="{D0A24A96-AC12-4A19-A3EA-FE1D20684AF2}" srcId="{8F0D54FA-5138-45D7-8DA9-B0B562A71A10}" destId="{F66764C0-9581-4CB4-8BF5-10C07B9BF64D}" srcOrd="0" destOrd="0" parTransId="{880A74C2-7514-460E-9489-ACDACF63A924}" sibTransId="{0282FC10-C434-48A1-B0EA-2BF60A41BBDB}"/>
    <dgm:cxn modelId="{FFA1A4F0-ACF0-4EB4-A135-4A15DEC69C35}" type="presOf" srcId="{FF3F212C-B153-432E-80C1-6904C25AD5E7}" destId="{EFD12DEB-3035-4079-8470-5250FEEBBBBF}" srcOrd="0" destOrd="1" presId="urn:microsoft.com/office/officeart/2005/8/layout/hList1"/>
    <dgm:cxn modelId="{491A6887-9D1D-4701-8013-11153B193A6D}" srcId="{359A688E-AF4A-4E6D-B8A4-564382937E75}" destId="{8F0D54FA-5138-45D7-8DA9-B0B562A71A10}" srcOrd="2" destOrd="0" parTransId="{2803BE45-54EE-4CF8-9286-CFEFBB1B237C}" sibTransId="{9A31BFD1-98D4-435D-9F0A-BC41F07073DB}"/>
    <dgm:cxn modelId="{0460437B-5A50-4325-BB10-AA55764FCCB1}" type="presOf" srcId="{5835F2B5-9DFB-4D90-9804-0172C9099EA0}" destId="{1A6A8026-5FBB-4514-934E-3EF715ED780A}" srcOrd="0" destOrd="4" presId="urn:microsoft.com/office/officeart/2005/8/layout/hList1"/>
    <dgm:cxn modelId="{68CDED27-14FA-4BBE-8188-DC8C11B3433D}" srcId="{8F0D54FA-5138-45D7-8DA9-B0B562A71A10}" destId="{CD05B6DC-6F46-4B96-A3D3-CAE5CEE3F3FE}" srcOrd="1" destOrd="0" parTransId="{B6404476-2205-4DB5-A371-CE340A38ABEA}" sibTransId="{9EA1FFFA-C8CB-41A0-A82D-69AAFD70F16C}"/>
    <dgm:cxn modelId="{066D3A42-1BAC-4A8D-BB83-5831A510659F}" type="presOf" srcId="{409095D3-89C7-4989-8B8E-340458CCA535}" destId="{1A6A8026-5FBB-4514-934E-3EF715ED780A}" srcOrd="0" destOrd="3" presId="urn:microsoft.com/office/officeart/2005/8/layout/hList1"/>
    <dgm:cxn modelId="{EB2977A7-33E1-419B-B1CC-CEBB60A4AFBA}" type="presOf" srcId="{C74BF2B6-678F-4CDE-ACB8-F3EBAE31F657}" destId="{EFD12DEB-3035-4079-8470-5250FEEBBBBF}" srcOrd="0" destOrd="3" presId="urn:microsoft.com/office/officeart/2005/8/layout/hList1"/>
    <dgm:cxn modelId="{32464D6F-B1B0-4360-A23B-EAD25B48689A}" type="presOf" srcId="{D50D5F77-B718-4394-B51D-7354A611D872}" destId="{CD065841-894B-43A2-8643-C6BFA62C7F9F}" srcOrd="0" destOrd="2" presId="urn:microsoft.com/office/officeart/2005/8/layout/hList1"/>
    <dgm:cxn modelId="{6C3CDA51-766D-4B9B-B201-D2A7143BABDA}" type="presOf" srcId="{F66764C0-9581-4CB4-8BF5-10C07B9BF64D}" destId="{8EB2A7BC-B32C-42DA-81DE-53AF535B24DC}" srcOrd="0" destOrd="0" presId="urn:microsoft.com/office/officeart/2005/8/layout/hList1"/>
    <dgm:cxn modelId="{1A78063B-B408-421D-AACC-EBD40AE29F78}" srcId="{0A1DA9B0-4F6F-4C8D-9F5F-3CB12FBC23AB}" destId="{BD494703-AA3B-458D-8F4E-D8EE0056D8D5}" srcOrd="6" destOrd="0" parTransId="{5745010E-AAE0-4D65-9768-C07F110B6B70}" sibTransId="{C542DF39-7A3A-4C34-856E-6E47B0A0CC6F}"/>
    <dgm:cxn modelId="{03940985-D965-49BB-949A-54C0EA01C20D}" srcId="{0A1DA9B0-4F6F-4C8D-9F5F-3CB12FBC23AB}" destId="{5835F2B5-9DFB-4D90-9804-0172C9099EA0}" srcOrd="4" destOrd="0" parTransId="{B0C4DA6C-81F4-493E-8725-0402D32D0C74}" sibTransId="{203FF07D-B8A2-4C36-83A2-8FBAC7A30F67}"/>
    <dgm:cxn modelId="{367207AB-5FB0-475E-A336-5942044EDE0D}" srcId="{D905062A-160C-480C-8794-C477EB53F7B4}" destId="{FF3F212C-B153-432E-80C1-6904C25AD5E7}" srcOrd="1" destOrd="0" parTransId="{58DD0D39-1A0C-494D-918A-0F32EC6237F1}" sibTransId="{ADDF54D1-21A3-4AF3-9FFD-540CDBB320EF}"/>
    <dgm:cxn modelId="{E9969124-28AE-4970-B757-6CDC03E008E4}" srcId="{DD723277-98F5-4DE0-BF31-3067CE9075AD}" destId="{A1C46528-E23C-4C8F-9E36-BE87927A1AE7}" srcOrd="4" destOrd="0" parTransId="{2C36F2EF-7FE0-46BB-A45F-33AAFAE17901}" sibTransId="{133C1368-CF53-4B97-A522-EBCB2703ECF3}"/>
    <dgm:cxn modelId="{7B7FB396-5A64-4DA5-971E-DCC31CD240BB}" srcId="{DD723277-98F5-4DE0-BF31-3067CE9075AD}" destId="{46E3A0CF-7BC4-42A6-A480-C5C2D251187F}" srcOrd="5" destOrd="0" parTransId="{F62B6C9F-ABD1-4214-8A97-0045FA5E6241}" sibTransId="{DFC0B595-371E-48CB-9BF9-BEF17AB5C035}"/>
    <dgm:cxn modelId="{4C2B9EC0-4B22-4339-8ACE-97316CE26866}" srcId="{0A1DA9B0-4F6F-4C8D-9F5F-3CB12FBC23AB}" destId="{AF0169A8-7CAA-4682-9525-15F20E49EE6A}" srcOrd="2" destOrd="0" parTransId="{34547B1E-7489-4384-9D09-03BED03BBD91}" sibTransId="{D7736A90-3A80-4121-B5C1-E6E82440B4A2}"/>
    <dgm:cxn modelId="{7E5F0EA1-588A-4EAD-9FCB-9B76A9BECB7D}" type="presOf" srcId="{BD494703-AA3B-458D-8F4E-D8EE0056D8D5}" destId="{1A6A8026-5FBB-4514-934E-3EF715ED780A}" srcOrd="0" destOrd="6" presId="urn:microsoft.com/office/officeart/2005/8/layout/hList1"/>
    <dgm:cxn modelId="{FF0ECB09-9CC3-415F-9ACC-5A37AF862CAA}" type="presParOf" srcId="{1B8741B3-991C-4B3B-894D-0A74A8F7C159}" destId="{C74E4F6F-B56C-4EE0-A680-F747FC3F3554}" srcOrd="0" destOrd="0" presId="urn:microsoft.com/office/officeart/2005/8/layout/hList1"/>
    <dgm:cxn modelId="{183B12F6-E8D5-4175-8F11-779CEDFCB258}" type="presParOf" srcId="{C74E4F6F-B56C-4EE0-A680-F747FC3F3554}" destId="{AD1AE6FA-D938-4289-B3DE-831837B3E93A}" srcOrd="0" destOrd="0" presId="urn:microsoft.com/office/officeart/2005/8/layout/hList1"/>
    <dgm:cxn modelId="{6467C915-BBC6-4A64-8F49-63FFCE0E8862}" type="presParOf" srcId="{C74E4F6F-B56C-4EE0-A680-F747FC3F3554}" destId="{CD065841-894B-43A2-8643-C6BFA62C7F9F}" srcOrd="1" destOrd="0" presId="urn:microsoft.com/office/officeart/2005/8/layout/hList1"/>
    <dgm:cxn modelId="{DF92137F-DE21-40E6-B677-B8F2BB05DAD7}" type="presParOf" srcId="{1B8741B3-991C-4B3B-894D-0A74A8F7C159}" destId="{5C3230A7-7F4B-4AD7-920C-ED55C6C4405B}" srcOrd="1" destOrd="0" presId="urn:microsoft.com/office/officeart/2005/8/layout/hList1"/>
    <dgm:cxn modelId="{7E232E16-7438-47E1-A73A-0B0CB75D54BF}" type="presParOf" srcId="{1B8741B3-991C-4B3B-894D-0A74A8F7C159}" destId="{45DD3A56-ADDC-4BE6-8088-44B5FD98F629}" srcOrd="2" destOrd="0" presId="urn:microsoft.com/office/officeart/2005/8/layout/hList1"/>
    <dgm:cxn modelId="{F519412E-0BEB-4697-A4F3-9F9DD110AAA3}" type="presParOf" srcId="{45DD3A56-ADDC-4BE6-8088-44B5FD98F629}" destId="{2FADAD03-0D97-42B2-AF9D-82DCB39DCC9F}" srcOrd="0" destOrd="0" presId="urn:microsoft.com/office/officeart/2005/8/layout/hList1"/>
    <dgm:cxn modelId="{31120AC1-7740-4F53-89D9-D32941C1DC89}" type="presParOf" srcId="{45DD3A56-ADDC-4BE6-8088-44B5FD98F629}" destId="{EFD12DEB-3035-4079-8470-5250FEEBBBBF}" srcOrd="1" destOrd="0" presId="urn:microsoft.com/office/officeart/2005/8/layout/hList1"/>
    <dgm:cxn modelId="{183663D3-E035-4F90-8AB5-80850F924775}" type="presParOf" srcId="{1B8741B3-991C-4B3B-894D-0A74A8F7C159}" destId="{C2617F56-F3A2-474E-A1BC-717F70A8E598}" srcOrd="3" destOrd="0" presId="urn:microsoft.com/office/officeart/2005/8/layout/hList1"/>
    <dgm:cxn modelId="{2AE599E7-DB6D-4C9E-A2A8-CFFE65F8CFAB}" type="presParOf" srcId="{1B8741B3-991C-4B3B-894D-0A74A8F7C159}" destId="{5F070F5E-D0ED-4A6F-A1FE-779979F84D1D}" srcOrd="4" destOrd="0" presId="urn:microsoft.com/office/officeart/2005/8/layout/hList1"/>
    <dgm:cxn modelId="{C08D543E-C265-446F-840F-BE100211A331}" type="presParOf" srcId="{5F070F5E-D0ED-4A6F-A1FE-779979F84D1D}" destId="{23ECF0F7-BFC7-4E29-A727-442B3AC03CDC}" srcOrd="0" destOrd="0" presId="urn:microsoft.com/office/officeart/2005/8/layout/hList1"/>
    <dgm:cxn modelId="{A744DAB1-B7F6-4083-AA21-B415FF93FF0D}" type="presParOf" srcId="{5F070F5E-D0ED-4A6F-A1FE-779979F84D1D}" destId="{8EB2A7BC-B32C-42DA-81DE-53AF535B24DC}" srcOrd="1" destOrd="0" presId="urn:microsoft.com/office/officeart/2005/8/layout/hList1"/>
    <dgm:cxn modelId="{8923EBE4-4C4D-41EF-8A26-8FF804AF1A89}" type="presParOf" srcId="{1B8741B3-991C-4B3B-894D-0A74A8F7C159}" destId="{5FA5804D-CE4E-421A-B496-D01F5B38FD85}" srcOrd="5" destOrd="0" presId="urn:microsoft.com/office/officeart/2005/8/layout/hList1"/>
    <dgm:cxn modelId="{4AFF9FEA-D173-4C47-95A7-00CFF91D7873}" type="presParOf" srcId="{1B8741B3-991C-4B3B-894D-0A74A8F7C159}" destId="{E07740D0-AA46-470F-AD7F-41EA46575E1D}" srcOrd="6" destOrd="0" presId="urn:microsoft.com/office/officeart/2005/8/layout/hList1"/>
    <dgm:cxn modelId="{FFC449C7-6536-4080-B2B0-70A50A250EA3}" type="presParOf" srcId="{E07740D0-AA46-470F-AD7F-41EA46575E1D}" destId="{0FA277F3-C104-477F-842B-C69069BBF548}" srcOrd="0" destOrd="0" presId="urn:microsoft.com/office/officeart/2005/8/layout/hList1"/>
    <dgm:cxn modelId="{845EDBDE-2C90-4CC8-A713-06EA0DB3B0BF}" type="presParOf" srcId="{E07740D0-AA46-470F-AD7F-41EA46575E1D}" destId="{1A6A8026-5FBB-4514-934E-3EF715ED780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BF7A6AD-B15F-4ED0-A3E0-D5913F08CCC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C962880-7AFD-4449-A2AE-C607C7E35305}">
      <dgm:prSet phldrT="[Text]"/>
      <dgm:spPr/>
      <dgm:t>
        <a:bodyPr/>
        <a:lstStyle/>
        <a:p>
          <a:r>
            <a:rPr lang="en-GB" dirty="0" smtClean="0"/>
            <a:t>Purposive</a:t>
          </a:r>
          <a:endParaRPr lang="en-GB" dirty="0"/>
        </a:p>
      </dgm:t>
    </dgm:pt>
    <dgm:pt modelId="{8CD39397-4983-4342-B61C-FF8EC46C8863}" type="parTrans" cxnId="{9DD7A794-D60C-435C-AFF3-22512987F13A}">
      <dgm:prSet/>
      <dgm:spPr/>
      <dgm:t>
        <a:bodyPr/>
        <a:lstStyle/>
        <a:p>
          <a:endParaRPr lang="en-GB"/>
        </a:p>
      </dgm:t>
    </dgm:pt>
    <dgm:pt modelId="{F70C8786-0395-437A-8A50-8D386A91CE15}" type="sibTrans" cxnId="{9DD7A794-D60C-435C-AFF3-22512987F13A}">
      <dgm:prSet/>
      <dgm:spPr/>
      <dgm:t>
        <a:bodyPr/>
        <a:lstStyle/>
        <a:p>
          <a:endParaRPr lang="en-GB"/>
        </a:p>
      </dgm:t>
    </dgm:pt>
    <dgm:pt modelId="{6795F24B-E452-441D-9D10-8D4826CE630D}">
      <dgm:prSet phldrT="[Text]"/>
      <dgm:spPr/>
      <dgm:t>
        <a:bodyPr/>
        <a:lstStyle/>
        <a:p>
          <a:r>
            <a:rPr lang="en-GB" dirty="0" smtClean="0"/>
            <a:t>Rigour</a:t>
          </a:r>
          <a:endParaRPr lang="en-GB" dirty="0"/>
        </a:p>
      </dgm:t>
    </dgm:pt>
    <dgm:pt modelId="{3589FB82-E2EB-466E-A7DE-EC0405AD93AF}" type="parTrans" cxnId="{5B884A27-F08A-4C68-AD92-105C4530EB62}">
      <dgm:prSet/>
      <dgm:spPr/>
      <dgm:t>
        <a:bodyPr/>
        <a:lstStyle/>
        <a:p>
          <a:endParaRPr lang="en-GB"/>
        </a:p>
      </dgm:t>
    </dgm:pt>
    <dgm:pt modelId="{77D6F0CB-FDF2-4053-99E6-D02DA38C2D5B}" type="sibTrans" cxnId="{5B884A27-F08A-4C68-AD92-105C4530EB62}">
      <dgm:prSet/>
      <dgm:spPr/>
      <dgm:t>
        <a:bodyPr/>
        <a:lstStyle/>
        <a:p>
          <a:endParaRPr lang="en-GB"/>
        </a:p>
      </dgm:t>
    </dgm:pt>
    <dgm:pt modelId="{326DEBAE-75C3-4F7B-BAD0-54042626C21D}">
      <dgm:prSet phldrT="[Text]"/>
      <dgm:spPr/>
      <dgm:t>
        <a:bodyPr/>
        <a:lstStyle/>
        <a:p>
          <a:r>
            <a:rPr lang="en-GB" dirty="0" smtClean="0"/>
            <a:t>Testability</a:t>
          </a:r>
          <a:endParaRPr lang="en-GB" dirty="0"/>
        </a:p>
      </dgm:t>
    </dgm:pt>
    <dgm:pt modelId="{9E05865A-CC51-41BF-ACFB-1E6773D2C256}" type="parTrans" cxnId="{F15033B7-F670-4336-BAC1-0E945E27F11D}">
      <dgm:prSet/>
      <dgm:spPr/>
      <dgm:t>
        <a:bodyPr/>
        <a:lstStyle/>
        <a:p>
          <a:endParaRPr lang="en-GB"/>
        </a:p>
      </dgm:t>
    </dgm:pt>
    <dgm:pt modelId="{2AAD3BC4-6F6B-4328-8C3A-7F7B041FA76F}" type="sibTrans" cxnId="{F15033B7-F670-4336-BAC1-0E945E27F11D}">
      <dgm:prSet/>
      <dgm:spPr/>
      <dgm:t>
        <a:bodyPr/>
        <a:lstStyle/>
        <a:p>
          <a:endParaRPr lang="en-GB"/>
        </a:p>
      </dgm:t>
    </dgm:pt>
    <dgm:pt modelId="{A6747519-7953-43A6-B5E2-9E38C7CC2F81}">
      <dgm:prSet phldrT="[Text]"/>
      <dgm:spPr/>
      <dgm:t>
        <a:bodyPr/>
        <a:lstStyle/>
        <a:p>
          <a:r>
            <a:rPr lang="en-GB" dirty="0" smtClean="0"/>
            <a:t>Replicability</a:t>
          </a:r>
          <a:endParaRPr lang="en-GB" dirty="0"/>
        </a:p>
      </dgm:t>
    </dgm:pt>
    <dgm:pt modelId="{A4CFD6A6-F687-4BF0-913D-2C5B9FC05FC7}" type="parTrans" cxnId="{C4A238CC-1EB4-4F56-8E79-BB59E915B5BA}">
      <dgm:prSet/>
      <dgm:spPr/>
      <dgm:t>
        <a:bodyPr/>
        <a:lstStyle/>
        <a:p>
          <a:endParaRPr lang="en-GB"/>
        </a:p>
      </dgm:t>
    </dgm:pt>
    <dgm:pt modelId="{2A7C3A90-1C39-4AE9-848F-465E84ACB198}" type="sibTrans" cxnId="{C4A238CC-1EB4-4F56-8E79-BB59E915B5BA}">
      <dgm:prSet/>
      <dgm:spPr/>
      <dgm:t>
        <a:bodyPr/>
        <a:lstStyle/>
        <a:p>
          <a:endParaRPr lang="en-GB"/>
        </a:p>
      </dgm:t>
    </dgm:pt>
    <dgm:pt modelId="{67B74065-C979-49CD-BD50-EC542D1767F5}">
      <dgm:prSet phldrT="[Text]"/>
      <dgm:spPr/>
      <dgm:t>
        <a:bodyPr/>
        <a:lstStyle/>
        <a:p>
          <a:r>
            <a:rPr lang="en-GB" dirty="0" smtClean="0"/>
            <a:t>Precision and Confidence</a:t>
          </a:r>
        </a:p>
      </dgm:t>
    </dgm:pt>
    <dgm:pt modelId="{BA5987AC-8869-4B20-80A0-85BAE0CAAD34}" type="parTrans" cxnId="{D41092B0-1B3A-4DE1-8DBB-262A30109051}">
      <dgm:prSet/>
      <dgm:spPr/>
      <dgm:t>
        <a:bodyPr/>
        <a:lstStyle/>
        <a:p>
          <a:endParaRPr lang="en-GB"/>
        </a:p>
      </dgm:t>
    </dgm:pt>
    <dgm:pt modelId="{CEF06103-CBA8-4AF4-B253-C7E9866B7F70}" type="sibTrans" cxnId="{D41092B0-1B3A-4DE1-8DBB-262A30109051}">
      <dgm:prSet/>
      <dgm:spPr/>
      <dgm:t>
        <a:bodyPr/>
        <a:lstStyle/>
        <a:p>
          <a:endParaRPr lang="en-GB"/>
        </a:p>
      </dgm:t>
    </dgm:pt>
    <dgm:pt modelId="{85856FA7-471D-498C-BCAA-686FC8403458}">
      <dgm:prSet phldrT="[Text]"/>
      <dgm:spPr/>
      <dgm:t>
        <a:bodyPr/>
        <a:lstStyle/>
        <a:p>
          <a:r>
            <a:rPr lang="en-GB" dirty="0" smtClean="0"/>
            <a:t>Objectivity</a:t>
          </a:r>
        </a:p>
      </dgm:t>
    </dgm:pt>
    <dgm:pt modelId="{1ECB77E0-618B-4C5B-90F1-BD7AF2C5EAC5}" type="parTrans" cxnId="{56DB88D0-B2D6-4BC8-9D03-4324E8C7F229}">
      <dgm:prSet/>
      <dgm:spPr/>
      <dgm:t>
        <a:bodyPr/>
        <a:lstStyle/>
        <a:p>
          <a:endParaRPr lang="en-GB"/>
        </a:p>
      </dgm:t>
    </dgm:pt>
    <dgm:pt modelId="{0818972B-ADA1-4F42-BC41-D5FBB94E991C}" type="sibTrans" cxnId="{56DB88D0-B2D6-4BC8-9D03-4324E8C7F229}">
      <dgm:prSet/>
      <dgm:spPr/>
      <dgm:t>
        <a:bodyPr/>
        <a:lstStyle/>
        <a:p>
          <a:endParaRPr lang="en-GB"/>
        </a:p>
      </dgm:t>
    </dgm:pt>
    <dgm:pt modelId="{48F360FC-4F5C-4BEE-BE9B-3E88C7370D27}">
      <dgm:prSet phldrT="[Text]"/>
      <dgm:spPr/>
      <dgm:t>
        <a:bodyPr/>
        <a:lstStyle/>
        <a:p>
          <a:r>
            <a:rPr lang="en-GB" dirty="0" smtClean="0"/>
            <a:t>Generalisation</a:t>
          </a:r>
        </a:p>
      </dgm:t>
    </dgm:pt>
    <dgm:pt modelId="{936DF228-C441-4AF4-AD02-CB653F8B0CAB}" type="parTrans" cxnId="{2F34E159-EA18-4C1C-BD18-9A0AC1F31450}">
      <dgm:prSet/>
      <dgm:spPr/>
      <dgm:t>
        <a:bodyPr/>
        <a:lstStyle/>
        <a:p>
          <a:endParaRPr lang="en-GB"/>
        </a:p>
      </dgm:t>
    </dgm:pt>
    <dgm:pt modelId="{1F6144CA-E11F-4C4D-A6D6-D37E070D72E3}" type="sibTrans" cxnId="{2F34E159-EA18-4C1C-BD18-9A0AC1F31450}">
      <dgm:prSet/>
      <dgm:spPr/>
      <dgm:t>
        <a:bodyPr/>
        <a:lstStyle/>
        <a:p>
          <a:endParaRPr lang="en-GB"/>
        </a:p>
      </dgm:t>
    </dgm:pt>
    <dgm:pt modelId="{3820A0E2-A33A-4040-A3E4-201A676D28C0}">
      <dgm:prSet phldrT="[Text]"/>
      <dgm:spPr/>
      <dgm:t>
        <a:bodyPr/>
        <a:lstStyle/>
        <a:p>
          <a:r>
            <a:rPr lang="en-GB" dirty="0" smtClean="0"/>
            <a:t>Parsimony (Fewest Possible Assumptions)</a:t>
          </a:r>
        </a:p>
      </dgm:t>
    </dgm:pt>
    <dgm:pt modelId="{A226F3C6-7F77-48BF-A4E7-25951BB2E0D9}" type="parTrans" cxnId="{B5CC7880-7C7A-4D24-A52D-54F78011E6D8}">
      <dgm:prSet/>
      <dgm:spPr/>
      <dgm:t>
        <a:bodyPr/>
        <a:lstStyle/>
        <a:p>
          <a:endParaRPr lang="en-GB"/>
        </a:p>
      </dgm:t>
    </dgm:pt>
    <dgm:pt modelId="{BA3FF733-9031-42B5-AA10-272C5F382D15}" type="sibTrans" cxnId="{B5CC7880-7C7A-4D24-A52D-54F78011E6D8}">
      <dgm:prSet/>
      <dgm:spPr/>
      <dgm:t>
        <a:bodyPr/>
        <a:lstStyle/>
        <a:p>
          <a:endParaRPr lang="en-GB"/>
        </a:p>
      </dgm:t>
    </dgm:pt>
    <dgm:pt modelId="{A662BFAC-7A35-40EA-9BFA-45B65472D29A}" type="pres">
      <dgm:prSet presAssocID="{FBF7A6AD-B15F-4ED0-A3E0-D5913F08CCC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4B40A455-EE43-4413-9EF9-0A77BAB88C1D}" type="pres">
      <dgm:prSet presAssocID="{1C962880-7AFD-4449-A2AE-C607C7E35305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9121BED-BE34-4304-AA00-A9E3B32009C8}" type="pres">
      <dgm:prSet presAssocID="{F70C8786-0395-437A-8A50-8D386A91CE15}" presName="sibTrans" presStyleCnt="0"/>
      <dgm:spPr/>
    </dgm:pt>
    <dgm:pt modelId="{437343B1-3261-47EC-949C-A210844D573B}" type="pres">
      <dgm:prSet presAssocID="{6795F24B-E452-441D-9D10-8D4826CE630D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873D2FE-9D48-41C3-B678-28F33B71962E}" type="pres">
      <dgm:prSet presAssocID="{77D6F0CB-FDF2-4053-99E6-D02DA38C2D5B}" presName="sibTrans" presStyleCnt="0"/>
      <dgm:spPr/>
    </dgm:pt>
    <dgm:pt modelId="{736E7DE0-2EBA-43F5-B68D-16713259C8F6}" type="pres">
      <dgm:prSet presAssocID="{326DEBAE-75C3-4F7B-BAD0-54042626C21D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B686EA4-F3A1-46DE-8613-DC1576856D37}" type="pres">
      <dgm:prSet presAssocID="{2AAD3BC4-6F6B-4328-8C3A-7F7B041FA76F}" presName="sibTrans" presStyleCnt="0"/>
      <dgm:spPr/>
    </dgm:pt>
    <dgm:pt modelId="{95C039AF-B5BB-4ADE-8DE4-A299B1B2591A}" type="pres">
      <dgm:prSet presAssocID="{A6747519-7953-43A6-B5E2-9E38C7CC2F81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2D599A1-8D45-4CDD-BCCC-E12B7A147FCE}" type="pres">
      <dgm:prSet presAssocID="{2A7C3A90-1C39-4AE9-848F-465E84ACB198}" presName="sibTrans" presStyleCnt="0"/>
      <dgm:spPr/>
    </dgm:pt>
    <dgm:pt modelId="{380D79B0-5F5C-45AF-BD80-D2DF719025E8}" type="pres">
      <dgm:prSet presAssocID="{67B74065-C979-49CD-BD50-EC542D1767F5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0E85D07-9A73-4264-B147-D78202F102F8}" type="pres">
      <dgm:prSet presAssocID="{CEF06103-CBA8-4AF4-B253-C7E9866B7F70}" presName="sibTrans" presStyleCnt="0"/>
      <dgm:spPr/>
    </dgm:pt>
    <dgm:pt modelId="{DF6AC6CD-8A97-49C7-86F5-70583C73723E}" type="pres">
      <dgm:prSet presAssocID="{85856FA7-471D-498C-BCAA-686FC8403458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47CE11A-DDFB-4EF7-9A44-F727E6AB4DA3}" type="pres">
      <dgm:prSet presAssocID="{0818972B-ADA1-4F42-BC41-D5FBB94E991C}" presName="sibTrans" presStyleCnt="0"/>
      <dgm:spPr/>
    </dgm:pt>
    <dgm:pt modelId="{EB346594-2430-4ECA-86F7-370DF9D1692A}" type="pres">
      <dgm:prSet presAssocID="{48F360FC-4F5C-4BEE-BE9B-3E88C7370D27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CDA83EB-AE2A-4059-9901-AF43F0E4E999}" type="pres">
      <dgm:prSet presAssocID="{1F6144CA-E11F-4C4D-A6D6-D37E070D72E3}" presName="sibTrans" presStyleCnt="0"/>
      <dgm:spPr/>
    </dgm:pt>
    <dgm:pt modelId="{D9E10F37-3912-4019-A484-97CB28F32161}" type="pres">
      <dgm:prSet presAssocID="{3820A0E2-A33A-4040-A3E4-201A676D28C0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5B884A27-F08A-4C68-AD92-105C4530EB62}" srcId="{FBF7A6AD-B15F-4ED0-A3E0-D5913F08CCC1}" destId="{6795F24B-E452-441D-9D10-8D4826CE630D}" srcOrd="1" destOrd="0" parTransId="{3589FB82-E2EB-466E-A7DE-EC0405AD93AF}" sibTransId="{77D6F0CB-FDF2-4053-99E6-D02DA38C2D5B}"/>
    <dgm:cxn modelId="{21469B83-F1B4-4BDF-8834-50F277304301}" type="presOf" srcId="{3820A0E2-A33A-4040-A3E4-201A676D28C0}" destId="{D9E10F37-3912-4019-A484-97CB28F32161}" srcOrd="0" destOrd="0" presId="urn:microsoft.com/office/officeart/2005/8/layout/default"/>
    <dgm:cxn modelId="{6AC0D95D-44F8-46A0-A326-200B6CE0EB95}" type="presOf" srcId="{FBF7A6AD-B15F-4ED0-A3E0-D5913F08CCC1}" destId="{A662BFAC-7A35-40EA-9BFA-45B65472D29A}" srcOrd="0" destOrd="0" presId="urn:microsoft.com/office/officeart/2005/8/layout/default"/>
    <dgm:cxn modelId="{DE74E390-E1E5-4286-B6E2-46087F1F51AA}" type="presOf" srcId="{6795F24B-E452-441D-9D10-8D4826CE630D}" destId="{437343B1-3261-47EC-949C-A210844D573B}" srcOrd="0" destOrd="0" presId="urn:microsoft.com/office/officeart/2005/8/layout/default"/>
    <dgm:cxn modelId="{76697ADD-59EF-4904-A2BF-EA7783AE5E04}" type="presOf" srcId="{326DEBAE-75C3-4F7B-BAD0-54042626C21D}" destId="{736E7DE0-2EBA-43F5-B68D-16713259C8F6}" srcOrd="0" destOrd="0" presId="urn:microsoft.com/office/officeart/2005/8/layout/default"/>
    <dgm:cxn modelId="{D41092B0-1B3A-4DE1-8DBB-262A30109051}" srcId="{FBF7A6AD-B15F-4ED0-A3E0-D5913F08CCC1}" destId="{67B74065-C979-49CD-BD50-EC542D1767F5}" srcOrd="4" destOrd="0" parTransId="{BA5987AC-8869-4B20-80A0-85BAE0CAAD34}" sibTransId="{CEF06103-CBA8-4AF4-B253-C7E9866B7F70}"/>
    <dgm:cxn modelId="{9DD7A794-D60C-435C-AFF3-22512987F13A}" srcId="{FBF7A6AD-B15F-4ED0-A3E0-D5913F08CCC1}" destId="{1C962880-7AFD-4449-A2AE-C607C7E35305}" srcOrd="0" destOrd="0" parTransId="{8CD39397-4983-4342-B61C-FF8EC46C8863}" sibTransId="{F70C8786-0395-437A-8A50-8D386A91CE15}"/>
    <dgm:cxn modelId="{F15033B7-F670-4336-BAC1-0E945E27F11D}" srcId="{FBF7A6AD-B15F-4ED0-A3E0-D5913F08CCC1}" destId="{326DEBAE-75C3-4F7B-BAD0-54042626C21D}" srcOrd="2" destOrd="0" parTransId="{9E05865A-CC51-41BF-ACFB-1E6773D2C256}" sibTransId="{2AAD3BC4-6F6B-4328-8C3A-7F7B041FA76F}"/>
    <dgm:cxn modelId="{7031200F-1B1C-4B14-962A-9CED9C9FBADA}" type="presOf" srcId="{48F360FC-4F5C-4BEE-BE9B-3E88C7370D27}" destId="{EB346594-2430-4ECA-86F7-370DF9D1692A}" srcOrd="0" destOrd="0" presId="urn:microsoft.com/office/officeart/2005/8/layout/default"/>
    <dgm:cxn modelId="{B5CC7880-7C7A-4D24-A52D-54F78011E6D8}" srcId="{FBF7A6AD-B15F-4ED0-A3E0-D5913F08CCC1}" destId="{3820A0E2-A33A-4040-A3E4-201A676D28C0}" srcOrd="7" destOrd="0" parTransId="{A226F3C6-7F77-48BF-A4E7-25951BB2E0D9}" sibTransId="{BA3FF733-9031-42B5-AA10-272C5F382D15}"/>
    <dgm:cxn modelId="{2F34E159-EA18-4C1C-BD18-9A0AC1F31450}" srcId="{FBF7A6AD-B15F-4ED0-A3E0-D5913F08CCC1}" destId="{48F360FC-4F5C-4BEE-BE9B-3E88C7370D27}" srcOrd="6" destOrd="0" parTransId="{936DF228-C441-4AF4-AD02-CB653F8B0CAB}" sibTransId="{1F6144CA-E11F-4C4D-A6D6-D37E070D72E3}"/>
    <dgm:cxn modelId="{70EACC0C-5767-4EDF-BBE4-BC7C9104B6E8}" type="presOf" srcId="{67B74065-C979-49CD-BD50-EC542D1767F5}" destId="{380D79B0-5F5C-45AF-BD80-D2DF719025E8}" srcOrd="0" destOrd="0" presId="urn:microsoft.com/office/officeart/2005/8/layout/default"/>
    <dgm:cxn modelId="{C4A238CC-1EB4-4F56-8E79-BB59E915B5BA}" srcId="{FBF7A6AD-B15F-4ED0-A3E0-D5913F08CCC1}" destId="{A6747519-7953-43A6-B5E2-9E38C7CC2F81}" srcOrd="3" destOrd="0" parTransId="{A4CFD6A6-F687-4BF0-913D-2C5B9FC05FC7}" sibTransId="{2A7C3A90-1C39-4AE9-848F-465E84ACB198}"/>
    <dgm:cxn modelId="{56DB88D0-B2D6-4BC8-9D03-4324E8C7F229}" srcId="{FBF7A6AD-B15F-4ED0-A3E0-D5913F08CCC1}" destId="{85856FA7-471D-498C-BCAA-686FC8403458}" srcOrd="5" destOrd="0" parTransId="{1ECB77E0-618B-4C5B-90F1-BD7AF2C5EAC5}" sibTransId="{0818972B-ADA1-4F42-BC41-D5FBB94E991C}"/>
    <dgm:cxn modelId="{972CA4C3-9605-41F7-ACF0-58C1A622637B}" type="presOf" srcId="{85856FA7-471D-498C-BCAA-686FC8403458}" destId="{DF6AC6CD-8A97-49C7-86F5-70583C73723E}" srcOrd="0" destOrd="0" presId="urn:microsoft.com/office/officeart/2005/8/layout/default"/>
    <dgm:cxn modelId="{B54523CF-5EEA-46F7-8A8D-153F28DFA574}" type="presOf" srcId="{A6747519-7953-43A6-B5E2-9E38C7CC2F81}" destId="{95C039AF-B5BB-4ADE-8DE4-A299B1B2591A}" srcOrd="0" destOrd="0" presId="urn:microsoft.com/office/officeart/2005/8/layout/default"/>
    <dgm:cxn modelId="{ADF826D1-AC8E-4128-BEA6-39287AF4606F}" type="presOf" srcId="{1C962880-7AFD-4449-A2AE-C607C7E35305}" destId="{4B40A455-EE43-4413-9EF9-0A77BAB88C1D}" srcOrd="0" destOrd="0" presId="urn:microsoft.com/office/officeart/2005/8/layout/default"/>
    <dgm:cxn modelId="{08C78EDE-5DBB-4DFA-B9C4-1CFF66AC7FEA}" type="presParOf" srcId="{A662BFAC-7A35-40EA-9BFA-45B65472D29A}" destId="{4B40A455-EE43-4413-9EF9-0A77BAB88C1D}" srcOrd="0" destOrd="0" presId="urn:microsoft.com/office/officeart/2005/8/layout/default"/>
    <dgm:cxn modelId="{3598FB0D-F1CF-4329-BDAE-2439AB9996BB}" type="presParOf" srcId="{A662BFAC-7A35-40EA-9BFA-45B65472D29A}" destId="{49121BED-BE34-4304-AA00-A9E3B32009C8}" srcOrd="1" destOrd="0" presId="urn:microsoft.com/office/officeart/2005/8/layout/default"/>
    <dgm:cxn modelId="{47739892-DF48-4C63-87D8-2695083554E3}" type="presParOf" srcId="{A662BFAC-7A35-40EA-9BFA-45B65472D29A}" destId="{437343B1-3261-47EC-949C-A210844D573B}" srcOrd="2" destOrd="0" presId="urn:microsoft.com/office/officeart/2005/8/layout/default"/>
    <dgm:cxn modelId="{1C1F63B0-5D75-4D34-AA0E-A1AE64CA6393}" type="presParOf" srcId="{A662BFAC-7A35-40EA-9BFA-45B65472D29A}" destId="{5873D2FE-9D48-41C3-B678-28F33B71962E}" srcOrd="3" destOrd="0" presId="urn:microsoft.com/office/officeart/2005/8/layout/default"/>
    <dgm:cxn modelId="{2790DB56-16B0-46F3-9FD1-F9430AA52FF3}" type="presParOf" srcId="{A662BFAC-7A35-40EA-9BFA-45B65472D29A}" destId="{736E7DE0-2EBA-43F5-B68D-16713259C8F6}" srcOrd="4" destOrd="0" presId="urn:microsoft.com/office/officeart/2005/8/layout/default"/>
    <dgm:cxn modelId="{A4426C5A-FCF6-4323-8E57-8C86F84A90E2}" type="presParOf" srcId="{A662BFAC-7A35-40EA-9BFA-45B65472D29A}" destId="{6B686EA4-F3A1-46DE-8613-DC1576856D37}" srcOrd="5" destOrd="0" presId="urn:microsoft.com/office/officeart/2005/8/layout/default"/>
    <dgm:cxn modelId="{85F11C13-4920-4976-9341-A5009ADAA815}" type="presParOf" srcId="{A662BFAC-7A35-40EA-9BFA-45B65472D29A}" destId="{95C039AF-B5BB-4ADE-8DE4-A299B1B2591A}" srcOrd="6" destOrd="0" presId="urn:microsoft.com/office/officeart/2005/8/layout/default"/>
    <dgm:cxn modelId="{7CE76292-13CE-4042-81C7-8A7E6935D0C5}" type="presParOf" srcId="{A662BFAC-7A35-40EA-9BFA-45B65472D29A}" destId="{A2D599A1-8D45-4CDD-BCCC-E12B7A147FCE}" srcOrd="7" destOrd="0" presId="urn:microsoft.com/office/officeart/2005/8/layout/default"/>
    <dgm:cxn modelId="{44A703AF-1AC8-4B57-9FB8-EEAB66C05B24}" type="presParOf" srcId="{A662BFAC-7A35-40EA-9BFA-45B65472D29A}" destId="{380D79B0-5F5C-45AF-BD80-D2DF719025E8}" srcOrd="8" destOrd="0" presId="urn:microsoft.com/office/officeart/2005/8/layout/default"/>
    <dgm:cxn modelId="{B4017B17-83D0-481F-BB60-20E4C01A9D50}" type="presParOf" srcId="{A662BFAC-7A35-40EA-9BFA-45B65472D29A}" destId="{D0E85D07-9A73-4264-B147-D78202F102F8}" srcOrd="9" destOrd="0" presId="urn:microsoft.com/office/officeart/2005/8/layout/default"/>
    <dgm:cxn modelId="{CE649C13-F694-413A-9C0D-99E347CF2D48}" type="presParOf" srcId="{A662BFAC-7A35-40EA-9BFA-45B65472D29A}" destId="{DF6AC6CD-8A97-49C7-86F5-70583C73723E}" srcOrd="10" destOrd="0" presId="urn:microsoft.com/office/officeart/2005/8/layout/default"/>
    <dgm:cxn modelId="{C1A4308C-FA2A-4637-8831-C5FA908C97B9}" type="presParOf" srcId="{A662BFAC-7A35-40EA-9BFA-45B65472D29A}" destId="{547CE11A-DDFB-4EF7-9A44-F727E6AB4DA3}" srcOrd="11" destOrd="0" presId="urn:microsoft.com/office/officeart/2005/8/layout/default"/>
    <dgm:cxn modelId="{3B7F8250-5143-4F72-BA03-6BDEED6C7F93}" type="presParOf" srcId="{A662BFAC-7A35-40EA-9BFA-45B65472D29A}" destId="{EB346594-2430-4ECA-86F7-370DF9D1692A}" srcOrd="12" destOrd="0" presId="urn:microsoft.com/office/officeart/2005/8/layout/default"/>
    <dgm:cxn modelId="{4C93865D-4DF4-44A1-97E2-62D2E9C67700}" type="presParOf" srcId="{A662BFAC-7A35-40EA-9BFA-45B65472D29A}" destId="{8CDA83EB-AE2A-4059-9901-AF43F0E4E999}" srcOrd="13" destOrd="0" presId="urn:microsoft.com/office/officeart/2005/8/layout/default"/>
    <dgm:cxn modelId="{42C03E56-26D3-4D70-AF9D-27D51D9D29AE}" type="presParOf" srcId="{A662BFAC-7A35-40EA-9BFA-45B65472D29A}" destId="{D9E10F37-3912-4019-A484-97CB28F32161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30DD74F-5B1F-4709-9A6C-F62F1DECCF74}" type="doc">
      <dgm:prSet loTypeId="urn:microsoft.com/office/officeart/2005/8/layout/hierarchy3" loCatId="hierarchy" qsTypeId="urn:microsoft.com/office/officeart/2005/8/quickstyle/simple1" qsCatId="simple" csTypeId="urn:microsoft.com/office/officeart/2005/8/colors/colorful3" csCatId="colorful"/>
      <dgm:spPr/>
      <dgm:t>
        <a:bodyPr/>
        <a:lstStyle/>
        <a:p>
          <a:endParaRPr lang="en-GB"/>
        </a:p>
      </dgm:t>
    </dgm:pt>
    <dgm:pt modelId="{74A89CFD-0563-47BF-8A9B-EBC752770B4B}">
      <dgm:prSet/>
      <dgm:spPr/>
      <dgm:t>
        <a:bodyPr/>
        <a:lstStyle/>
        <a:p>
          <a:pPr rtl="0"/>
          <a:r>
            <a:rPr lang="en-GB" b="1" dirty="0" smtClean="0"/>
            <a:t>QUANTITIVE RESEARCH</a:t>
          </a:r>
          <a:r>
            <a:rPr lang="en-GB" dirty="0" smtClean="0"/>
            <a:t> </a:t>
          </a:r>
          <a:endParaRPr lang="en-GB" dirty="0"/>
        </a:p>
      </dgm:t>
    </dgm:pt>
    <dgm:pt modelId="{59B90125-751D-4B1E-A2EC-F10EAE9E3D08}" type="parTrans" cxnId="{D382193B-9575-4179-B1B9-20316D329A0E}">
      <dgm:prSet/>
      <dgm:spPr/>
      <dgm:t>
        <a:bodyPr/>
        <a:lstStyle/>
        <a:p>
          <a:endParaRPr lang="en-GB"/>
        </a:p>
      </dgm:t>
    </dgm:pt>
    <dgm:pt modelId="{56EE9A12-920A-4955-A50D-D20375F70192}" type="sibTrans" cxnId="{D382193B-9575-4179-B1B9-20316D329A0E}">
      <dgm:prSet/>
      <dgm:spPr/>
      <dgm:t>
        <a:bodyPr/>
        <a:lstStyle/>
        <a:p>
          <a:endParaRPr lang="en-GB"/>
        </a:p>
      </dgm:t>
    </dgm:pt>
    <dgm:pt modelId="{F295A56D-B4B7-4467-9E24-808E55B93351}">
      <dgm:prSet/>
      <dgm:spPr/>
      <dgm:t>
        <a:bodyPr/>
        <a:lstStyle/>
        <a:p>
          <a:pPr rtl="0"/>
          <a:r>
            <a:rPr lang="en-GB" dirty="0" smtClean="0"/>
            <a:t>focus on numerical data to measure people’s actions, speech, attitudes and so on....</a:t>
          </a:r>
          <a:endParaRPr lang="en-GB" dirty="0"/>
        </a:p>
      </dgm:t>
    </dgm:pt>
    <dgm:pt modelId="{01AEAAF3-C520-403D-A364-2E0D1837F4DC}" type="parTrans" cxnId="{B07862C8-5EF6-42F7-B75F-BC77ABEB4704}">
      <dgm:prSet/>
      <dgm:spPr/>
      <dgm:t>
        <a:bodyPr/>
        <a:lstStyle/>
        <a:p>
          <a:endParaRPr lang="en-GB"/>
        </a:p>
      </dgm:t>
    </dgm:pt>
    <dgm:pt modelId="{E8421214-7345-4B6D-B1DD-C6974F224E63}" type="sibTrans" cxnId="{B07862C8-5EF6-42F7-B75F-BC77ABEB4704}">
      <dgm:prSet/>
      <dgm:spPr/>
      <dgm:t>
        <a:bodyPr/>
        <a:lstStyle/>
        <a:p>
          <a:endParaRPr lang="en-GB"/>
        </a:p>
      </dgm:t>
    </dgm:pt>
    <dgm:pt modelId="{C8E1591C-B120-4425-8315-1ECA67CF8200}">
      <dgm:prSet/>
      <dgm:spPr/>
      <dgm:t>
        <a:bodyPr/>
        <a:lstStyle/>
        <a:p>
          <a:pPr rtl="0"/>
          <a:r>
            <a:rPr lang="en-GB" b="1" smtClean="0"/>
            <a:t>QUALITATIVE RESEARCH</a:t>
          </a:r>
          <a:endParaRPr lang="en-GB"/>
        </a:p>
      </dgm:t>
    </dgm:pt>
    <dgm:pt modelId="{764885B6-4727-421F-BAD6-D439785254CB}" type="parTrans" cxnId="{F4445909-9022-4708-8221-EEE041C82020}">
      <dgm:prSet/>
      <dgm:spPr/>
      <dgm:t>
        <a:bodyPr/>
        <a:lstStyle/>
        <a:p>
          <a:endParaRPr lang="en-GB"/>
        </a:p>
      </dgm:t>
    </dgm:pt>
    <dgm:pt modelId="{405070F2-A9D5-449D-8748-60173AD04142}" type="sibTrans" cxnId="{F4445909-9022-4708-8221-EEE041C82020}">
      <dgm:prSet/>
      <dgm:spPr/>
      <dgm:t>
        <a:bodyPr/>
        <a:lstStyle/>
        <a:p>
          <a:endParaRPr lang="en-GB"/>
        </a:p>
      </dgm:t>
    </dgm:pt>
    <dgm:pt modelId="{6DD97290-453D-48FE-948D-D98E7619845D}">
      <dgm:prSet/>
      <dgm:spPr/>
      <dgm:t>
        <a:bodyPr/>
        <a:lstStyle/>
        <a:p>
          <a:pPr rtl="0"/>
          <a:r>
            <a:rPr lang="en-GB" smtClean="0"/>
            <a:t>focus more on analysing meaning without regard for numerical values</a:t>
          </a:r>
          <a:endParaRPr lang="en-GB"/>
        </a:p>
      </dgm:t>
    </dgm:pt>
    <dgm:pt modelId="{CA9A5333-CA3C-4143-A72D-CCFC13B401EC}" type="parTrans" cxnId="{4C67A6BA-39DA-485B-980E-7DD9373D2B7B}">
      <dgm:prSet/>
      <dgm:spPr/>
      <dgm:t>
        <a:bodyPr/>
        <a:lstStyle/>
        <a:p>
          <a:endParaRPr lang="en-GB"/>
        </a:p>
      </dgm:t>
    </dgm:pt>
    <dgm:pt modelId="{6E1F1C9C-AEF4-471A-804B-E5F5CFBC6DF7}" type="sibTrans" cxnId="{4C67A6BA-39DA-485B-980E-7DD9373D2B7B}">
      <dgm:prSet/>
      <dgm:spPr/>
      <dgm:t>
        <a:bodyPr/>
        <a:lstStyle/>
        <a:p>
          <a:endParaRPr lang="en-GB"/>
        </a:p>
      </dgm:t>
    </dgm:pt>
    <dgm:pt modelId="{7232A82E-66C4-43B6-B06F-ABD38FBBC78F}" type="pres">
      <dgm:prSet presAssocID="{730DD74F-5B1F-4709-9A6C-F62F1DECCF7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0177379E-9E23-4BF7-A65B-1ACD43C86932}" type="pres">
      <dgm:prSet presAssocID="{74A89CFD-0563-47BF-8A9B-EBC752770B4B}" presName="root" presStyleCnt="0"/>
      <dgm:spPr/>
    </dgm:pt>
    <dgm:pt modelId="{4BE29584-C7A3-4159-8F15-C9011BF5EED5}" type="pres">
      <dgm:prSet presAssocID="{74A89CFD-0563-47BF-8A9B-EBC752770B4B}" presName="rootComposite" presStyleCnt="0"/>
      <dgm:spPr/>
    </dgm:pt>
    <dgm:pt modelId="{94370F56-C814-4E66-9527-B130040A1BF7}" type="pres">
      <dgm:prSet presAssocID="{74A89CFD-0563-47BF-8A9B-EBC752770B4B}" presName="rootText" presStyleLbl="node1" presStyleIdx="0" presStyleCnt="2" custLinFactNeighborX="1916" custLinFactNeighborY="-958"/>
      <dgm:spPr/>
      <dgm:t>
        <a:bodyPr/>
        <a:lstStyle/>
        <a:p>
          <a:endParaRPr lang="en-US"/>
        </a:p>
      </dgm:t>
    </dgm:pt>
    <dgm:pt modelId="{DB300D00-F6D3-4040-B897-510F14E86330}" type="pres">
      <dgm:prSet presAssocID="{74A89CFD-0563-47BF-8A9B-EBC752770B4B}" presName="rootConnector" presStyleLbl="node1" presStyleIdx="0" presStyleCnt="2"/>
      <dgm:spPr/>
      <dgm:t>
        <a:bodyPr/>
        <a:lstStyle/>
        <a:p>
          <a:endParaRPr lang="en-US"/>
        </a:p>
      </dgm:t>
    </dgm:pt>
    <dgm:pt modelId="{75F74E69-D295-45D7-8A14-46C8151D9F04}" type="pres">
      <dgm:prSet presAssocID="{74A89CFD-0563-47BF-8A9B-EBC752770B4B}" presName="childShape" presStyleCnt="0"/>
      <dgm:spPr/>
    </dgm:pt>
    <dgm:pt modelId="{22BF1F48-7F90-4D14-A33B-60ED330D98E8}" type="pres">
      <dgm:prSet presAssocID="{01AEAAF3-C520-403D-A364-2E0D1837F4DC}" presName="Name13" presStyleLbl="parChTrans1D2" presStyleIdx="0" presStyleCnt="2"/>
      <dgm:spPr/>
      <dgm:t>
        <a:bodyPr/>
        <a:lstStyle/>
        <a:p>
          <a:endParaRPr lang="en-US"/>
        </a:p>
      </dgm:t>
    </dgm:pt>
    <dgm:pt modelId="{AF77C5B0-FB30-480F-8527-4D81CD9FC158}" type="pres">
      <dgm:prSet presAssocID="{F295A56D-B4B7-4467-9E24-808E55B93351}" presName="childText" presStyleLbl="bgAcc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EE661E-E93B-4E85-8A31-55F6F37A956A}" type="pres">
      <dgm:prSet presAssocID="{C8E1591C-B120-4425-8315-1ECA67CF8200}" presName="root" presStyleCnt="0"/>
      <dgm:spPr/>
    </dgm:pt>
    <dgm:pt modelId="{0DB7187C-12CC-43CC-819B-795334DE2902}" type="pres">
      <dgm:prSet presAssocID="{C8E1591C-B120-4425-8315-1ECA67CF8200}" presName="rootComposite" presStyleCnt="0"/>
      <dgm:spPr/>
    </dgm:pt>
    <dgm:pt modelId="{DA120567-374B-42FB-A8C1-45D19A323443}" type="pres">
      <dgm:prSet presAssocID="{C8E1591C-B120-4425-8315-1ECA67CF8200}" presName="rootText" presStyleLbl="node1" presStyleIdx="1" presStyleCnt="2"/>
      <dgm:spPr/>
      <dgm:t>
        <a:bodyPr/>
        <a:lstStyle/>
        <a:p>
          <a:endParaRPr lang="en-US"/>
        </a:p>
      </dgm:t>
    </dgm:pt>
    <dgm:pt modelId="{79C5DA79-ADBA-47A9-94D6-C0C374E5E5C1}" type="pres">
      <dgm:prSet presAssocID="{C8E1591C-B120-4425-8315-1ECA67CF8200}" presName="rootConnector" presStyleLbl="node1" presStyleIdx="1" presStyleCnt="2"/>
      <dgm:spPr/>
      <dgm:t>
        <a:bodyPr/>
        <a:lstStyle/>
        <a:p>
          <a:endParaRPr lang="en-US"/>
        </a:p>
      </dgm:t>
    </dgm:pt>
    <dgm:pt modelId="{33454A65-6B64-4F16-A2B0-157CD5740AB7}" type="pres">
      <dgm:prSet presAssocID="{C8E1591C-B120-4425-8315-1ECA67CF8200}" presName="childShape" presStyleCnt="0"/>
      <dgm:spPr/>
    </dgm:pt>
    <dgm:pt modelId="{402E8BEE-BCD3-4755-B1A0-6E2EC063AD22}" type="pres">
      <dgm:prSet presAssocID="{CA9A5333-CA3C-4143-A72D-CCFC13B401EC}" presName="Name13" presStyleLbl="parChTrans1D2" presStyleIdx="1" presStyleCnt="2"/>
      <dgm:spPr/>
      <dgm:t>
        <a:bodyPr/>
        <a:lstStyle/>
        <a:p>
          <a:endParaRPr lang="en-US"/>
        </a:p>
      </dgm:t>
    </dgm:pt>
    <dgm:pt modelId="{1A7CD02E-5736-4A24-9A51-1E93D1BE7D58}" type="pres">
      <dgm:prSet presAssocID="{6DD97290-453D-48FE-948D-D98E7619845D}" presName="childText" presStyleLbl="bgAcc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5C8E2CA-358C-4191-9C3A-72ECD368118E}" type="presOf" srcId="{01AEAAF3-C520-403D-A364-2E0D1837F4DC}" destId="{22BF1F48-7F90-4D14-A33B-60ED330D98E8}" srcOrd="0" destOrd="0" presId="urn:microsoft.com/office/officeart/2005/8/layout/hierarchy3"/>
    <dgm:cxn modelId="{E81AE5BD-9405-48CF-BC3D-A2318ACCCD4A}" type="presOf" srcId="{6DD97290-453D-48FE-948D-D98E7619845D}" destId="{1A7CD02E-5736-4A24-9A51-1E93D1BE7D58}" srcOrd="0" destOrd="0" presId="urn:microsoft.com/office/officeart/2005/8/layout/hierarchy3"/>
    <dgm:cxn modelId="{F4445909-9022-4708-8221-EEE041C82020}" srcId="{730DD74F-5B1F-4709-9A6C-F62F1DECCF74}" destId="{C8E1591C-B120-4425-8315-1ECA67CF8200}" srcOrd="1" destOrd="0" parTransId="{764885B6-4727-421F-BAD6-D439785254CB}" sibTransId="{405070F2-A9D5-449D-8748-60173AD04142}"/>
    <dgm:cxn modelId="{4C67A6BA-39DA-485B-980E-7DD9373D2B7B}" srcId="{C8E1591C-B120-4425-8315-1ECA67CF8200}" destId="{6DD97290-453D-48FE-948D-D98E7619845D}" srcOrd="0" destOrd="0" parTransId="{CA9A5333-CA3C-4143-A72D-CCFC13B401EC}" sibTransId="{6E1F1C9C-AEF4-471A-804B-E5F5CFBC6DF7}"/>
    <dgm:cxn modelId="{85A37D69-A0AF-4166-A2C0-1CC3C1327613}" type="presOf" srcId="{C8E1591C-B120-4425-8315-1ECA67CF8200}" destId="{DA120567-374B-42FB-A8C1-45D19A323443}" srcOrd="0" destOrd="0" presId="urn:microsoft.com/office/officeart/2005/8/layout/hierarchy3"/>
    <dgm:cxn modelId="{D382193B-9575-4179-B1B9-20316D329A0E}" srcId="{730DD74F-5B1F-4709-9A6C-F62F1DECCF74}" destId="{74A89CFD-0563-47BF-8A9B-EBC752770B4B}" srcOrd="0" destOrd="0" parTransId="{59B90125-751D-4B1E-A2EC-F10EAE9E3D08}" sibTransId="{56EE9A12-920A-4955-A50D-D20375F70192}"/>
    <dgm:cxn modelId="{B07862C8-5EF6-42F7-B75F-BC77ABEB4704}" srcId="{74A89CFD-0563-47BF-8A9B-EBC752770B4B}" destId="{F295A56D-B4B7-4467-9E24-808E55B93351}" srcOrd="0" destOrd="0" parTransId="{01AEAAF3-C520-403D-A364-2E0D1837F4DC}" sibTransId="{E8421214-7345-4B6D-B1DD-C6974F224E63}"/>
    <dgm:cxn modelId="{0F99D5D6-47AC-4844-AF41-B01A510BE456}" type="presOf" srcId="{730DD74F-5B1F-4709-9A6C-F62F1DECCF74}" destId="{7232A82E-66C4-43B6-B06F-ABD38FBBC78F}" srcOrd="0" destOrd="0" presId="urn:microsoft.com/office/officeart/2005/8/layout/hierarchy3"/>
    <dgm:cxn modelId="{A4C0BBA9-DC16-4D6A-8BF2-669968A45453}" type="presOf" srcId="{C8E1591C-B120-4425-8315-1ECA67CF8200}" destId="{79C5DA79-ADBA-47A9-94D6-C0C374E5E5C1}" srcOrd="1" destOrd="0" presId="urn:microsoft.com/office/officeart/2005/8/layout/hierarchy3"/>
    <dgm:cxn modelId="{A650142B-C86E-4E8D-8CE4-AE7726E46341}" type="presOf" srcId="{74A89CFD-0563-47BF-8A9B-EBC752770B4B}" destId="{DB300D00-F6D3-4040-B897-510F14E86330}" srcOrd="1" destOrd="0" presId="urn:microsoft.com/office/officeart/2005/8/layout/hierarchy3"/>
    <dgm:cxn modelId="{46E941DB-52A9-4B6C-970B-AD3C9B0D1424}" type="presOf" srcId="{F295A56D-B4B7-4467-9E24-808E55B93351}" destId="{AF77C5B0-FB30-480F-8527-4D81CD9FC158}" srcOrd="0" destOrd="0" presId="urn:microsoft.com/office/officeart/2005/8/layout/hierarchy3"/>
    <dgm:cxn modelId="{53D31DAD-563F-4751-8C30-D313338512D8}" type="presOf" srcId="{74A89CFD-0563-47BF-8A9B-EBC752770B4B}" destId="{94370F56-C814-4E66-9527-B130040A1BF7}" srcOrd="0" destOrd="0" presId="urn:microsoft.com/office/officeart/2005/8/layout/hierarchy3"/>
    <dgm:cxn modelId="{EBA4BC33-E561-42B8-B5A7-CF950D5814B4}" type="presOf" srcId="{CA9A5333-CA3C-4143-A72D-CCFC13B401EC}" destId="{402E8BEE-BCD3-4755-B1A0-6E2EC063AD22}" srcOrd="0" destOrd="0" presId="urn:microsoft.com/office/officeart/2005/8/layout/hierarchy3"/>
    <dgm:cxn modelId="{9DC4C324-C7F4-4F09-B49B-40118776FDB9}" type="presParOf" srcId="{7232A82E-66C4-43B6-B06F-ABD38FBBC78F}" destId="{0177379E-9E23-4BF7-A65B-1ACD43C86932}" srcOrd="0" destOrd="0" presId="urn:microsoft.com/office/officeart/2005/8/layout/hierarchy3"/>
    <dgm:cxn modelId="{CEE665BD-01E8-4112-B612-B20BDE8ED981}" type="presParOf" srcId="{0177379E-9E23-4BF7-A65B-1ACD43C86932}" destId="{4BE29584-C7A3-4159-8F15-C9011BF5EED5}" srcOrd="0" destOrd="0" presId="urn:microsoft.com/office/officeart/2005/8/layout/hierarchy3"/>
    <dgm:cxn modelId="{8237662E-7519-4C7F-8E2A-1D26E17ED04E}" type="presParOf" srcId="{4BE29584-C7A3-4159-8F15-C9011BF5EED5}" destId="{94370F56-C814-4E66-9527-B130040A1BF7}" srcOrd="0" destOrd="0" presId="urn:microsoft.com/office/officeart/2005/8/layout/hierarchy3"/>
    <dgm:cxn modelId="{9D555C28-E038-4265-AF66-9A884B7FCB06}" type="presParOf" srcId="{4BE29584-C7A3-4159-8F15-C9011BF5EED5}" destId="{DB300D00-F6D3-4040-B897-510F14E86330}" srcOrd="1" destOrd="0" presId="urn:microsoft.com/office/officeart/2005/8/layout/hierarchy3"/>
    <dgm:cxn modelId="{529606C9-189D-4EA7-8259-BA44DC0FCD3C}" type="presParOf" srcId="{0177379E-9E23-4BF7-A65B-1ACD43C86932}" destId="{75F74E69-D295-45D7-8A14-46C8151D9F04}" srcOrd="1" destOrd="0" presId="urn:microsoft.com/office/officeart/2005/8/layout/hierarchy3"/>
    <dgm:cxn modelId="{2A15897B-3BCC-49DE-A95D-F0F17A84C23F}" type="presParOf" srcId="{75F74E69-D295-45D7-8A14-46C8151D9F04}" destId="{22BF1F48-7F90-4D14-A33B-60ED330D98E8}" srcOrd="0" destOrd="0" presId="urn:microsoft.com/office/officeart/2005/8/layout/hierarchy3"/>
    <dgm:cxn modelId="{5966A579-102E-4B4A-8AC0-952E6F315798}" type="presParOf" srcId="{75F74E69-D295-45D7-8A14-46C8151D9F04}" destId="{AF77C5B0-FB30-480F-8527-4D81CD9FC158}" srcOrd="1" destOrd="0" presId="urn:microsoft.com/office/officeart/2005/8/layout/hierarchy3"/>
    <dgm:cxn modelId="{09B0E308-91AE-48EE-8642-8E0BA53B5354}" type="presParOf" srcId="{7232A82E-66C4-43B6-B06F-ABD38FBBC78F}" destId="{D3EE661E-E93B-4E85-8A31-55F6F37A956A}" srcOrd="1" destOrd="0" presId="urn:microsoft.com/office/officeart/2005/8/layout/hierarchy3"/>
    <dgm:cxn modelId="{9BFBBF94-FBDC-4965-AC41-580FF161324F}" type="presParOf" srcId="{D3EE661E-E93B-4E85-8A31-55F6F37A956A}" destId="{0DB7187C-12CC-43CC-819B-795334DE2902}" srcOrd="0" destOrd="0" presId="urn:microsoft.com/office/officeart/2005/8/layout/hierarchy3"/>
    <dgm:cxn modelId="{3CBA4CF6-AA93-4767-8C83-675FBFD77CA1}" type="presParOf" srcId="{0DB7187C-12CC-43CC-819B-795334DE2902}" destId="{DA120567-374B-42FB-A8C1-45D19A323443}" srcOrd="0" destOrd="0" presId="urn:microsoft.com/office/officeart/2005/8/layout/hierarchy3"/>
    <dgm:cxn modelId="{70F83306-FB6A-42AF-9D2B-ABD1971BEFB0}" type="presParOf" srcId="{0DB7187C-12CC-43CC-819B-795334DE2902}" destId="{79C5DA79-ADBA-47A9-94D6-C0C374E5E5C1}" srcOrd="1" destOrd="0" presId="urn:microsoft.com/office/officeart/2005/8/layout/hierarchy3"/>
    <dgm:cxn modelId="{26CA08CF-158E-40FD-83EB-D1959B15DA56}" type="presParOf" srcId="{D3EE661E-E93B-4E85-8A31-55F6F37A956A}" destId="{33454A65-6B64-4F16-A2B0-157CD5740AB7}" srcOrd="1" destOrd="0" presId="urn:microsoft.com/office/officeart/2005/8/layout/hierarchy3"/>
    <dgm:cxn modelId="{4F9F3533-3E39-441D-8F65-D85BCF466C28}" type="presParOf" srcId="{33454A65-6B64-4F16-A2B0-157CD5740AB7}" destId="{402E8BEE-BCD3-4755-B1A0-6E2EC063AD22}" srcOrd="0" destOrd="0" presId="urn:microsoft.com/office/officeart/2005/8/layout/hierarchy3"/>
    <dgm:cxn modelId="{C1A784B1-B99F-492F-8AE9-31A2694CDBE7}" type="presParOf" srcId="{33454A65-6B64-4F16-A2B0-157CD5740AB7}" destId="{1A7CD02E-5736-4A24-9A51-1E93D1BE7D58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B8B0DEB-0368-4E7E-A450-BF96562AC13A}" type="doc">
      <dgm:prSet loTypeId="urn:microsoft.com/office/officeart/2005/8/layout/arrow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6C969279-9B94-47FB-8188-CA6C855BE910}">
      <dgm:prSet phldrT="[Text]"/>
      <dgm:spPr/>
      <dgm:t>
        <a:bodyPr/>
        <a:lstStyle/>
        <a:p>
          <a:r>
            <a:rPr lang="en-GB" dirty="0" smtClean="0"/>
            <a:t>The term “nomothetic” comes from the Greek word “nomos” meaning “law”. Psychologists who adopt this approach are mainly concerned with studying what we share/have in common with others. That is to say in establishing laws or generalizations</a:t>
          </a:r>
          <a:endParaRPr lang="en-GB" dirty="0"/>
        </a:p>
      </dgm:t>
    </dgm:pt>
    <dgm:pt modelId="{CB57F23C-EEAA-494D-AB83-DA4A5E9C6931}" type="parTrans" cxnId="{3BE15D3B-3B5B-446B-B4B5-9A04AD3FA57E}">
      <dgm:prSet/>
      <dgm:spPr/>
      <dgm:t>
        <a:bodyPr/>
        <a:lstStyle/>
        <a:p>
          <a:endParaRPr lang="en-GB"/>
        </a:p>
      </dgm:t>
    </dgm:pt>
    <dgm:pt modelId="{3324814F-1C97-4C60-85C1-7B78BFFCA6C5}" type="sibTrans" cxnId="{3BE15D3B-3B5B-446B-B4B5-9A04AD3FA57E}">
      <dgm:prSet/>
      <dgm:spPr/>
      <dgm:t>
        <a:bodyPr/>
        <a:lstStyle/>
        <a:p>
          <a:endParaRPr lang="en-GB"/>
        </a:p>
      </dgm:t>
    </dgm:pt>
    <dgm:pt modelId="{6B9556EA-9993-4E07-8A46-B7FB07CB54BB}">
      <dgm:prSet phldrT="[Text]"/>
      <dgm:spPr/>
      <dgm:t>
        <a:bodyPr/>
        <a:lstStyle/>
        <a:p>
          <a:r>
            <a:rPr lang="en-GB" dirty="0" smtClean="0"/>
            <a:t>The term “idiographic” comes from the Greek word “</a:t>
          </a:r>
          <a:r>
            <a:rPr lang="en-GB" dirty="0" err="1" smtClean="0"/>
            <a:t>idios</a:t>
          </a:r>
          <a:r>
            <a:rPr lang="en-GB" dirty="0" smtClean="0"/>
            <a:t>” meaning “own” or “private”. Psychologists interested in this aspect of experience want to discover what makes each of us unique/individual.</a:t>
          </a:r>
          <a:endParaRPr lang="en-GB" dirty="0"/>
        </a:p>
      </dgm:t>
    </dgm:pt>
    <dgm:pt modelId="{8AECFFA2-ABD2-45D1-80B8-D95EA9E4FA46}" type="parTrans" cxnId="{88066E72-CE3E-46DD-BF8B-38281443EFDE}">
      <dgm:prSet/>
      <dgm:spPr/>
      <dgm:t>
        <a:bodyPr/>
        <a:lstStyle/>
        <a:p>
          <a:endParaRPr lang="en-GB"/>
        </a:p>
      </dgm:t>
    </dgm:pt>
    <dgm:pt modelId="{4A2AEA4A-59C0-4E3F-8FB5-A334286F65F3}" type="sibTrans" cxnId="{88066E72-CE3E-46DD-BF8B-38281443EFDE}">
      <dgm:prSet/>
      <dgm:spPr/>
      <dgm:t>
        <a:bodyPr/>
        <a:lstStyle/>
        <a:p>
          <a:endParaRPr lang="en-GB"/>
        </a:p>
      </dgm:t>
    </dgm:pt>
    <dgm:pt modelId="{EC748403-926B-446C-BD44-1D2258411346}" type="pres">
      <dgm:prSet presAssocID="{AB8B0DEB-0368-4E7E-A450-BF96562AC13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922E95F2-7893-4234-9E70-2CCFD6CF16B6}" type="pres">
      <dgm:prSet presAssocID="{6C969279-9B94-47FB-8188-CA6C855BE910}" presName="arrow" presStyleLbl="node1" presStyleIdx="0" presStyleCnt="2" custScaleX="110325" custScaleY="100349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197B596-1995-40A6-ACEA-451E127CC366}" type="pres">
      <dgm:prSet presAssocID="{6B9556EA-9993-4E07-8A46-B7FB07CB54BB}" presName="arrow" presStyleLbl="node1" presStyleIdx="1" presStyleCnt="2" custScaleX="111994" custScaleY="100864" custRadScaleRad="45895" custRadScaleInc="162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76FC78EB-8893-4178-8ECB-159E1537B22B}" type="presOf" srcId="{AB8B0DEB-0368-4E7E-A450-BF96562AC13A}" destId="{EC748403-926B-446C-BD44-1D2258411346}" srcOrd="0" destOrd="0" presId="urn:microsoft.com/office/officeart/2005/8/layout/arrow1"/>
    <dgm:cxn modelId="{88066E72-CE3E-46DD-BF8B-38281443EFDE}" srcId="{AB8B0DEB-0368-4E7E-A450-BF96562AC13A}" destId="{6B9556EA-9993-4E07-8A46-B7FB07CB54BB}" srcOrd="1" destOrd="0" parTransId="{8AECFFA2-ABD2-45D1-80B8-D95EA9E4FA46}" sibTransId="{4A2AEA4A-59C0-4E3F-8FB5-A334286F65F3}"/>
    <dgm:cxn modelId="{3BE15D3B-3B5B-446B-B4B5-9A04AD3FA57E}" srcId="{AB8B0DEB-0368-4E7E-A450-BF96562AC13A}" destId="{6C969279-9B94-47FB-8188-CA6C855BE910}" srcOrd="0" destOrd="0" parTransId="{CB57F23C-EEAA-494D-AB83-DA4A5E9C6931}" sibTransId="{3324814F-1C97-4C60-85C1-7B78BFFCA6C5}"/>
    <dgm:cxn modelId="{F2E0B431-01AF-4325-B1E0-F3B30FA15B38}" type="presOf" srcId="{6B9556EA-9993-4E07-8A46-B7FB07CB54BB}" destId="{1197B596-1995-40A6-ACEA-451E127CC366}" srcOrd="0" destOrd="0" presId="urn:microsoft.com/office/officeart/2005/8/layout/arrow1"/>
    <dgm:cxn modelId="{6F7E8368-AC56-463D-A90A-CF2CAAE09AC8}" type="presOf" srcId="{6C969279-9B94-47FB-8188-CA6C855BE910}" destId="{922E95F2-7893-4234-9E70-2CCFD6CF16B6}" srcOrd="0" destOrd="0" presId="urn:microsoft.com/office/officeart/2005/8/layout/arrow1"/>
    <dgm:cxn modelId="{16230112-1A3A-4C29-946D-B8C3B87CFAD3}" type="presParOf" srcId="{EC748403-926B-446C-BD44-1D2258411346}" destId="{922E95F2-7893-4234-9E70-2CCFD6CF16B6}" srcOrd="0" destOrd="0" presId="urn:microsoft.com/office/officeart/2005/8/layout/arrow1"/>
    <dgm:cxn modelId="{B3261595-DE18-4E81-9775-5033F5FCD10F}" type="presParOf" srcId="{EC748403-926B-446C-BD44-1D2258411346}" destId="{1197B596-1995-40A6-ACEA-451E127CC366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BA3E9D6-1D91-472D-852D-E8395EF605D2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A7A4B9BA-2713-48FF-8CA3-889F106AA01D}">
      <dgm:prSet/>
      <dgm:spPr/>
      <dgm:t>
        <a:bodyPr/>
        <a:lstStyle/>
        <a:p>
          <a:pPr rtl="0"/>
          <a:r>
            <a:rPr lang="en-US" dirty="0" smtClean="0"/>
            <a:t>In nomothetic techniques it is important that the group of people who are being studied are reasonably typical of other people too. This brings us to the importance of SAMPLING…</a:t>
          </a:r>
          <a:endParaRPr lang="en-GB" dirty="0"/>
        </a:p>
      </dgm:t>
    </dgm:pt>
    <dgm:pt modelId="{E5CC3318-AF32-4035-9824-76C945AF4AF2}" type="parTrans" cxnId="{2CD492CD-FFB9-4423-B318-95FF400A9DA8}">
      <dgm:prSet/>
      <dgm:spPr/>
      <dgm:t>
        <a:bodyPr/>
        <a:lstStyle/>
        <a:p>
          <a:endParaRPr lang="en-GB"/>
        </a:p>
      </dgm:t>
    </dgm:pt>
    <dgm:pt modelId="{83276718-9AE7-483B-95ED-DB6AD11EF8D8}" type="sibTrans" cxnId="{2CD492CD-FFB9-4423-B318-95FF400A9DA8}">
      <dgm:prSet/>
      <dgm:spPr/>
      <dgm:t>
        <a:bodyPr/>
        <a:lstStyle/>
        <a:p>
          <a:endParaRPr lang="en-GB"/>
        </a:p>
      </dgm:t>
    </dgm:pt>
    <dgm:pt modelId="{960225DD-B127-4422-A9B0-01F564B1AC1B}">
      <dgm:prSet/>
      <dgm:spPr/>
      <dgm:t>
        <a:bodyPr/>
        <a:lstStyle/>
        <a:p>
          <a:pPr rtl="0"/>
          <a:r>
            <a:rPr lang="en-US" dirty="0" smtClean="0"/>
            <a:t>Sampling is the process of collecting the set of research participants who will provide the data for a psychological research project.</a:t>
          </a:r>
          <a:endParaRPr lang="en-GB" dirty="0"/>
        </a:p>
      </dgm:t>
    </dgm:pt>
    <dgm:pt modelId="{4B383F4D-A30C-479C-AA07-9E46374466D7}" type="parTrans" cxnId="{C663E4EF-AB7D-460E-A95A-71035F2F4A38}">
      <dgm:prSet/>
      <dgm:spPr/>
      <dgm:t>
        <a:bodyPr/>
        <a:lstStyle/>
        <a:p>
          <a:endParaRPr lang="en-GB"/>
        </a:p>
      </dgm:t>
    </dgm:pt>
    <dgm:pt modelId="{039C3E01-76E5-4910-A474-6F5A2CECF4C2}" type="sibTrans" cxnId="{C663E4EF-AB7D-460E-A95A-71035F2F4A38}">
      <dgm:prSet/>
      <dgm:spPr/>
      <dgm:t>
        <a:bodyPr/>
        <a:lstStyle/>
        <a:p>
          <a:endParaRPr lang="en-GB"/>
        </a:p>
      </dgm:t>
    </dgm:pt>
    <dgm:pt modelId="{954DAEA6-9E7A-4618-BE2C-E8C75A28A1E6}" type="pres">
      <dgm:prSet presAssocID="{ABA3E9D6-1D91-472D-852D-E8395EF605D2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8D3E4A4-16A9-4BE7-B4E8-47B0923D8A97}" type="pres">
      <dgm:prSet presAssocID="{A7A4B9BA-2713-48FF-8CA3-889F106AA01D}" presName="circ1" presStyleLbl="vennNode1" presStyleIdx="0" presStyleCnt="2"/>
      <dgm:spPr/>
      <dgm:t>
        <a:bodyPr/>
        <a:lstStyle/>
        <a:p>
          <a:endParaRPr lang="en-US"/>
        </a:p>
      </dgm:t>
    </dgm:pt>
    <dgm:pt modelId="{20278EE1-1CE8-4314-8820-B5C0E9C40032}" type="pres">
      <dgm:prSet presAssocID="{A7A4B9BA-2713-48FF-8CA3-889F106AA01D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2FE0A9-59E0-418F-9DAA-02E520DE848E}" type="pres">
      <dgm:prSet presAssocID="{960225DD-B127-4422-A9B0-01F564B1AC1B}" presName="circ2" presStyleLbl="vennNode1" presStyleIdx="1" presStyleCnt="2"/>
      <dgm:spPr/>
      <dgm:t>
        <a:bodyPr/>
        <a:lstStyle/>
        <a:p>
          <a:endParaRPr lang="en-US"/>
        </a:p>
      </dgm:t>
    </dgm:pt>
    <dgm:pt modelId="{19B30D59-F2A5-424A-9140-781581854181}" type="pres">
      <dgm:prSet presAssocID="{960225DD-B127-4422-A9B0-01F564B1AC1B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663E4EF-AB7D-460E-A95A-71035F2F4A38}" srcId="{ABA3E9D6-1D91-472D-852D-E8395EF605D2}" destId="{960225DD-B127-4422-A9B0-01F564B1AC1B}" srcOrd="1" destOrd="0" parTransId="{4B383F4D-A30C-479C-AA07-9E46374466D7}" sibTransId="{039C3E01-76E5-4910-A474-6F5A2CECF4C2}"/>
    <dgm:cxn modelId="{C5A44006-B836-457F-A719-ACA2872D49B1}" type="presOf" srcId="{A7A4B9BA-2713-48FF-8CA3-889F106AA01D}" destId="{20278EE1-1CE8-4314-8820-B5C0E9C40032}" srcOrd="1" destOrd="0" presId="urn:microsoft.com/office/officeart/2005/8/layout/venn1"/>
    <dgm:cxn modelId="{2CD492CD-FFB9-4423-B318-95FF400A9DA8}" srcId="{ABA3E9D6-1D91-472D-852D-E8395EF605D2}" destId="{A7A4B9BA-2713-48FF-8CA3-889F106AA01D}" srcOrd="0" destOrd="0" parTransId="{E5CC3318-AF32-4035-9824-76C945AF4AF2}" sibTransId="{83276718-9AE7-483B-95ED-DB6AD11EF8D8}"/>
    <dgm:cxn modelId="{AC2C325A-0050-45CE-BB1D-5DFF0579310D}" type="presOf" srcId="{A7A4B9BA-2713-48FF-8CA3-889F106AA01D}" destId="{C8D3E4A4-16A9-4BE7-B4E8-47B0923D8A97}" srcOrd="0" destOrd="0" presId="urn:microsoft.com/office/officeart/2005/8/layout/venn1"/>
    <dgm:cxn modelId="{EFEDD317-02BC-44ED-A755-D391ED0A4F73}" type="presOf" srcId="{960225DD-B127-4422-A9B0-01F564B1AC1B}" destId="{172FE0A9-59E0-418F-9DAA-02E520DE848E}" srcOrd="0" destOrd="0" presId="urn:microsoft.com/office/officeart/2005/8/layout/venn1"/>
    <dgm:cxn modelId="{40B30C4A-CE20-405E-84AB-304EF63E802B}" type="presOf" srcId="{ABA3E9D6-1D91-472D-852D-E8395EF605D2}" destId="{954DAEA6-9E7A-4618-BE2C-E8C75A28A1E6}" srcOrd="0" destOrd="0" presId="urn:microsoft.com/office/officeart/2005/8/layout/venn1"/>
    <dgm:cxn modelId="{F77D5238-B483-4100-8FC5-AD2C28E911F9}" type="presOf" srcId="{960225DD-B127-4422-A9B0-01F564B1AC1B}" destId="{19B30D59-F2A5-424A-9140-781581854181}" srcOrd="1" destOrd="0" presId="urn:microsoft.com/office/officeart/2005/8/layout/venn1"/>
    <dgm:cxn modelId="{8FB8A8F4-17F2-472B-A4A5-CA325DF408E8}" type="presParOf" srcId="{954DAEA6-9E7A-4618-BE2C-E8C75A28A1E6}" destId="{C8D3E4A4-16A9-4BE7-B4E8-47B0923D8A97}" srcOrd="0" destOrd="0" presId="urn:microsoft.com/office/officeart/2005/8/layout/venn1"/>
    <dgm:cxn modelId="{6A864556-1061-44E4-80F8-1A72AC68B5BF}" type="presParOf" srcId="{954DAEA6-9E7A-4618-BE2C-E8C75A28A1E6}" destId="{20278EE1-1CE8-4314-8820-B5C0E9C40032}" srcOrd="1" destOrd="0" presId="urn:microsoft.com/office/officeart/2005/8/layout/venn1"/>
    <dgm:cxn modelId="{47071E92-3C08-45F3-A81B-933D305FD340}" type="presParOf" srcId="{954DAEA6-9E7A-4618-BE2C-E8C75A28A1E6}" destId="{172FE0A9-59E0-418F-9DAA-02E520DE848E}" srcOrd="2" destOrd="0" presId="urn:microsoft.com/office/officeart/2005/8/layout/venn1"/>
    <dgm:cxn modelId="{E9B8E291-97B9-4886-9BFC-42AB26A49300}" type="presParOf" srcId="{954DAEA6-9E7A-4618-BE2C-E8C75A28A1E6}" destId="{19B30D59-F2A5-424A-9140-781581854181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26BA37-4767-4C73-91A1-7037F5AC5D5D}">
      <dsp:nvSpPr>
        <dsp:cNvPr id="0" name=""/>
        <dsp:cNvSpPr/>
      </dsp:nvSpPr>
      <dsp:spPr>
        <a:xfrm>
          <a:off x="0" y="1315809"/>
          <a:ext cx="105156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C2B969-076C-46EE-BA83-3C1D29C066A3}">
      <dsp:nvSpPr>
        <dsp:cNvPr id="0" name=""/>
        <dsp:cNvSpPr/>
      </dsp:nvSpPr>
      <dsp:spPr>
        <a:xfrm>
          <a:off x="525780" y="1064889"/>
          <a:ext cx="7360920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Empirical Research</a:t>
          </a:r>
          <a:endParaRPr lang="en-GB" sz="1700" kern="1200" dirty="0"/>
        </a:p>
      </dsp:txBody>
      <dsp:txXfrm>
        <a:off x="550278" y="1089387"/>
        <a:ext cx="7311924" cy="452844"/>
      </dsp:txXfrm>
    </dsp:sp>
    <dsp:sp modelId="{F6A95800-01CB-4A95-BC96-BB1411B15ED9}">
      <dsp:nvSpPr>
        <dsp:cNvPr id="0" name=""/>
        <dsp:cNvSpPr/>
      </dsp:nvSpPr>
      <dsp:spPr>
        <a:xfrm>
          <a:off x="0" y="2086929"/>
          <a:ext cx="105156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828BF-077C-44DC-80E5-D0B07A221047}">
      <dsp:nvSpPr>
        <dsp:cNvPr id="0" name=""/>
        <dsp:cNvSpPr/>
      </dsp:nvSpPr>
      <dsp:spPr>
        <a:xfrm>
          <a:off x="525780" y="1836009"/>
          <a:ext cx="7360920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Research based on experimentation or observation (evidence)</a:t>
          </a:r>
          <a:endParaRPr lang="en-GB" sz="1700" kern="1200" dirty="0"/>
        </a:p>
      </dsp:txBody>
      <dsp:txXfrm>
        <a:off x="550278" y="1860507"/>
        <a:ext cx="7311924" cy="452844"/>
      </dsp:txXfrm>
    </dsp:sp>
    <dsp:sp modelId="{AA399F82-4749-44DB-8FB6-627F245CAB05}">
      <dsp:nvSpPr>
        <dsp:cNvPr id="0" name=""/>
        <dsp:cNvSpPr/>
      </dsp:nvSpPr>
      <dsp:spPr>
        <a:xfrm>
          <a:off x="0" y="2858049"/>
          <a:ext cx="105156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2A9489-2256-404D-BD71-3BA8C8D13A1E}">
      <dsp:nvSpPr>
        <dsp:cNvPr id="0" name=""/>
        <dsp:cNvSpPr/>
      </dsp:nvSpPr>
      <dsp:spPr>
        <a:xfrm>
          <a:off x="525780" y="2607129"/>
          <a:ext cx="7360920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Such research is conducted to test an hypothesis</a:t>
          </a:r>
          <a:endParaRPr lang="en-GB" sz="1700" kern="1200" dirty="0"/>
        </a:p>
      </dsp:txBody>
      <dsp:txXfrm>
        <a:off x="550278" y="2631627"/>
        <a:ext cx="7311924" cy="4528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194E55-4383-4DD4-9E76-EBFA85BD2D99}">
      <dsp:nvSpPr>
        <dsp:cNvPr id="0" name=""/>
        <dsp:cNvSpPr/>
      </dsp:nvSpPr>
      <dsp:spPr>
        <a:xfrm>
          <a:off x="63487" y="39687"/>
          <a:ext cx="3286125" cy="19716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800" kern="1200" dirty="0" smtClean="0"/>
            <a:t>Find effective treatment</a:t>
          </a:r>
          <a:endParaRPr lang="en-GB" sz="3800" kern="1200" dirty="0"/>
        </a:p>
      </dsp:txBody>
      <dsp:txXfrm>
        <a:off x="63487" y="39687"/>
        <a:ext cx="3286125" cy="1971675"/>
      </dsp:txXfrm>
    </dsp:sp>
    <dsp:sp modelId="{930EBED8-6DC3-4C5E-9095-F6FA2289CAA9}">
      <dsp:nvSpPr>
        <dsp:cNvPr id="0" name=""/>
        <dsp:cNvSpPr/>
      </dsp:nvSpPr>
      <dsp:spPr>
        <a:xfrm>
          <a:off x="3614737" y="39687"/>
          <a:ext cx="3286125" cy="19716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800" kern="1200" dirty="0" smtClean="0"/>
            <a:t>Aid service providers</a:t>
          </a:r>
          <a:endParaRPr lang="en-GB" sz="3800" kern="1200" dirty="0"/>
        </a:p>
      </dsp:txBody>
      <dsp:txXfrm>
        <a:off x="3614737" y="39687"/>
        <a:ext cx="3286125" cy="1971675"/>
      </dsp:txXfrm>
    </dsp:sp>
    <dsp:sp modelId="{969B7C56-229E-4093-99CD-72013CFD234F}">
      <dsp:nvSpPr>
        <dsp:cNvPr id="0" name=""/>
        <dsp:cNvSpPr/>
      </dsp:nvSpPr>
      <dsp:spPr>
        <a:xfrm>
          <a:off x="7229475" y="39687"/>
          <a:ext cx="3286125" cy="19716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800" kern="1200" dirty="0" smtClean="0"/>
            <a:t>Aid policy makers</a:t>
          </a:r>
          <a:endParaRPr lang="en-GB" sz="3800" kern="1200" dirty="0"/>
        </a:p>
      </dsp:txBody>
      <dsp:txXfrm>
        <a:off x="7229475" y="39687"/>
        <a:ext cx="3286125" cy="1971675"/>
      </dsp:txXfrm>
    </dsp:sp>
    <dsp:sp modelId="{AE9A14C2-17A9-4A97-9D77-52C57554AAC1}">
      <dsp:nvSpPr>
        <dsp:cNvPr id="0" name=""/>
        <dsp:cNvSpPr/>
      </dsp:nvSpPr>
      <dsp:spPr>
        <a:xfrm>
          <a:off x="0" y="2339975"/>
          <a:ext cx="3286125" cy="19716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800" kern="1200" dirty="0" smtClean="0"/>
            <a:t>To assess diagnostic measures</a:t>
          </a:r>
          <a:endParaRPr lang="en-GB" sz="3800" kern="1200" dirty="0"/>
        </a:p>
      </dsp:txBody>
      <dsp:txXfrm>
        <a:off x="0" y="2339975"/>
        <a:ext cx="3286125" cy="1971675"/>
      </dsp:txXfrm>
    </dsp:sp>
    <dsp:sp modelId="{8B58DAF2-E26A-4CD8-A494-69AA71A08D40}">
      <dsp:nvSpPr>
        <dsp:cNvPr id="0" name=""/>
        <dsp:cNvSpPr/>
      </dsp:nvSpPr>
      <dsp:spPr>
        <a:xfrm>
          <a:off x="3614737" y="2339975"/>
          <a:ext cx="3286125" cy="19716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800" kern="1200" dirty="0" smtClean="0"/>
            <a:t>Interventions</a:t>
          </a:r>
          <a:endParaRPr lang="en-GB" sz="3800" kern="1200" dirty="0"/>
        </a:p>
      </dsp:txBody>
      <dsp:txXfrm>
        <a:off x="3614737" y="2339975"/>
        <a:ext cx="3286125" cy="1971675"/>
      </dsp:txXfrm>
    </dsp:sp>
    <dsp:sp modelId="{E8C9BE77-8E97-49A6-99F5-FA93182B4D3A}">
      <dsp:nvSpPr>
        <dsp:cNvPr id="0" name=""/>
        <dsp:cNvSpPr/>
      </dsp:nvSpPr>
      <dsp:spPr>
        <a:xfrm>
          <a:off x="7229475" y="2339975"/>
          <a:ext cx="3286125" cy="19716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800" kern="1200" dirty="0" smtClean="0"/>
            <a:t>Testing Theory</a:t>
          </a:r>
          <a:endParaRPr lang="en-GB" sz="3800" kern="1200" dirty="0"/>
        </a:p>
      </dsp:txBody>
      <dsp:txXfrm>
        <a:off x="7229475" y="2339975"/>
        <a:ext cx="3286125" cy="19716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5F6D87-2B65-454C-8BD3-2EB391840736}">
      <dsp:nvSpPr>
        <dsp:cNvPr id="0" name=""/>
        <dsp:cNvSpPr/>
      </dsp:nvSpPr>
      <dsp:spPr>
        <a:xfrm>
          <a:off x="40" y="1478728"/>
          <a:ext cx="3850762" cy="150927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smtClean="0"/>
            <a:t>Scientific Observation: A systematic empirical investigation that is structured to answer questions about the world</a:t>
          </a:r>
          <a:endParaRPr lang="en-GB" sz="1900" kern="1200"/>
        </a:p>
      </dsp:txBody>
      <dsp:txXfrm>
        <a:off x="40" y="1478728"/>
        <a:ext cx="3850762" cy="1509270"/>
      </dsp:txXfrm>
    </dsp:sp>
    <dsp:sp modelId="{7D50F0F3-7C6B-4D58-8F4D-302F0EF05B81}">
      <dsp:nvSpPr>
        <dsp:cNvPr id="0" name=""/>
        <dsp:cNvSpPr/>
      </dsp:nvSpPr>
      <dsp:spPr>
        <a:xfrm>
          <a:off x="40" y="2987998"/>
          <a:ext cx="3850762" cy="83448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665900-1C92-4F4B-9A44-881E1F532CD8}">
      <dsp:nvSpPr>
        <dsp:cNvPr id="0" name=""/>
        <dsp:cNvSpPr/>
      </dsp:nvSpPr>
      <dsp:spPr>
        <a:xfrm>
          <a:off x="4389909" y="1478728"/>
          <a:ext cx="3850762" cy="1509270"/>
        </a:xfrm>
        <a:prstGeom prst="rect">
          <a:avLst/>
        </a:prstGeom>
        <a:solidFill>
          <a:schemeClr val="accent4">
            <a:hueOff val="13828557"/>
            <a:satOff val="3941"/>
            <a:lumOff val="11372"/>
            <a:alphaOff val="0"/>
          </a:schemeClr>
        </a:solidFill>
        <a:ln w="19050" cap="rnd" cmpd="sng" algn="ctr">
          <a:solidFill>
            <a:schemeClr val="accent4">
              <a:hueOff val="13828557"/>
              <a:satOff val="3941"/>
              <a:lumOff val="1137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Research Method: Systematic approach to answering scientific questions</a:t>
          </a:r>
          <a:endParaRPr lang="en-GB" sz="1900" kern="1200" dirty="0"/>
        </a:p>
      </dsp:txBody>
      <dsp:txXfrm>
        <a:off x="4389909" y="1478728"/>
        <a:ext cx="3850762" cy="1509270"/>
      </dsp:txXfrm>
    </dsp:sp>
    <dsp:sp modelId="{CBAE9B24-0A93-4DAA-8F6A-6F0CDFDD8967}">
      <dsp:nvSpPr>
        <dsp:cNvPr id="0" name=""/>
        <dsp:cNvSpPr/>
      </dsp:nvSpPr>
      <dsp:spPr>
        <a:xfrm>
          <a:off x="4389909" y="2987998"/>
          <a:ext cx="3850762" cy="834480"/>
        </a:xfrm>
        <a:prstGeom prst="rect">
          <a:avLst/>
        </a:prstGeom>
        <a:solidFill>
          <a:schemeClr val="accent4">
            <a:tint val="40000"/>
            <a:alpha val="90000"/>
            <a:hueOff val="14073650"/>
            <a:satOff val="8304"/>
            <a:lumOff val="1863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14073650"/>
              <a:satOff val="8304"/>
              <a:lumOff val="18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DFAA1-FE7D-4547-B5DD-48C4F7FF4879}">
      <dsp:nvSpPr>
        <dsp:cNvPr id="0" name=""/>
        <dsp:cNvSpPr/>
      </dsp:nvSpPr>
      <dsp:spPr>
        <a:xfrm>
          <a:off x="0" y="0"/>
          <a:ext cx="8229600" cy="99312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Description of </a:t>
          </a:r>
          <a:r>
            <a:rPr lang="en-US" sz="2500" kern="1200" dirty="0" err="1" smtClean="0"/>
            <a:t>behaviour</a:t>
          </a:r>
          <a:r>
            <a:rPr lang="en-US" sz="2500" kern="1200" dirty="0" smtClean="0"/>
            <a:t> using careful observations</a:t>
          </a:r>
          <a:endParaRPr lang="en-GB" sz="2500" kern="1200" dirty="0"/>
        </a:p>
      </dsp:txBody>
      <dsp:txXfrm>
        <a:off x="48481" y="48481"/>
        <a:ext cx="8132638" cy="896166"/>
      </dsp:txXfrm>
    </dsp:sp>
    <dsp:sp modelId="{3199620E-517C-4EB1-88A9-62CEB134F3E4}">
      <dsp:nvSpPr>
        <dsp:cNvPr id="0" name=""/>
        <dsp:cNvSpPr/>
      </dsp:nvSpPr>
      <dsp:spPr>
        <a:xfrm>
          <a:off x="0" y="1067165"/>
          <a:ext cx="8229600" cy="993128"/>
        </a:xfrm>
        <a:prstGeom prst="roundRect">
          <a:avLst/>
        </a:prstGeom>
        <a:solidFill>
          <a:schemeClr val="accent2">
            <a:hueOff val="-6588574"/>
            <a:satOff val="30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Explanation involves identifying the cause(s) of behaviour</a:t>
          </a:r>
          <a:endParaRPr lang="en-GB" sz="2500" kern="1200"/>
        </a:p>
      </dsp:txBody>
      <dsp:txXfrm>
        <a:off x="48481" y="1115646"/>
        <a:ext cx="8132638" cy="896166"/>
      </dsp:txXfrm>
    </dsp:sp>
    <dsp:sp modelId="{93DBDFD8-CCFC-494F-BDB8-2DAEC48E8C64}">
      <dsp:nvSpPr>
        <dsp:cNvPr id="0" name=""/>
        <dsp:cNvSpPr/>
      </dsp:nvSpPr>
      <dsp:spPr>
        <a:xfrm>
          <a:off x="0" y="2132294"/>
          <a:ext cx="8229600" cy="993128"/>
        </a:xfrm>
        <a:prstGeom prst="roundRect">
          <a:avLst/>
        </a:prstGeom>
        <a:solidFill>
          <a:schemeClr val="accent2">
            <a:hueOff val="-13177148"/>
            <a:satOff val="601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Prediction allows for specification of the conditions under which a </a:t>
          </a:r>
          <a:r>
            <a:rPr lang="en-US" sz="2500" kern="1200" dirty="0" err="1" smtClean="0"/>
            <a:t>behaviour</a:t>
          </a:r>
          <a:r>
            <a:rPr lang="en-US" sz="2500" kern="1200" dirty="0" smtClean="0"/>
            <a:t> will occur or not</a:t>
          </a:r>
          <a:endParaRPr lang="en-GB" sz="2500" kern="1200" dirty="0"/>
        </a:p>
      </dsp:txBody>
      <dsp:txXfrm>
        <a:off x="48481" y="2180775"/>
        <a:ext cx="8132638" cy="896166"/>
      </dsp:txXfrm>
    </dsp:sp>
    <dsp:sp modelId="{1CB10A60-5E99-4EF2-9F13-939A135BE984}">
      <dsp:nvSpPr>
        <dsp:cNvPr id="0" name=""/>
        <dsp:cNvSpPr/>
      </dsp:nvSpPr>
      <dsp:spPr>
        <a:xfrm>
          <a:off x="0" y="3186765"/>
          <a:ext cx="8229600" cy="993128"/>
        </a:xfrm>
        <a:prstGeom prst="roundRect">
          <a:avLst/>
        </a:prstGeom>
        <a:solidFill>
          <a:schemeClr val="accent2">
            <a:hueOff val="-19765721"/>
            <a:satOff val="901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Psychological knowledge can be used to assist changes in </a:t>
          </a:r>
          <a:r>
            <a:rPr lang="en-US" sz="2500" kern="1200" dirty="0" err="1" smtClean="0"/>
            <a:t>behaviour</a:t>
          </a:r>
          <a:endParaRPr lang="en-GB" sz="2500" kern="1200" dirty="0"/>
        </a:p>
      </dsp:txBody>
      <dsp:txXfrm>
        <a:off x="48481" y="3235246"/>
        <a:ext cx="8132638" cy="89616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1AE6FA-D938-4289-B3DE-831837B3E93A}">
      <dsp:nvSpPr>
        <dsp:cNvPr id="0" name=""/>
        <dsp:cNvSpPr/>
      </dsp:nvSpPr>
      <dsp:spPr>
        <a:xfrm>
          <a:off x="4297" y="290948"/>
          <a:ext cx="2584028" cy="432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Everyday Life</a:t>
          </a:r>
          <a:endParaRPr lang="en-GB" sz="1500" kern="1200" dirty="0"/>
        </a:p>
      </dsp:txBody>
      <dsp:txXfrm>
        <a:off x="4297" y="290948"/>
        <a:ext cx="2584028" cy="432000"/>
      </dsp:txXfrm>
    </dsp:sp>
    <dsp:sp modelId="{CD065841-894B-43A2-8643-C6BFA62C7F9F}">
      <dsp:nvSpPr>
        <dsp:cNvPr id="0" name=""/>
        <dsp:cNvSpPr/>
      </dsp:nvSpPr>
      <dsp:spPr>
        <a:xfrm>
          <a:off x="4297" y="722948"/>
          <a:ext cx="2584028" cy="314988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500" kern="1200" dirty="0" smtClean="0"/>
            <a:t>What are the most effective ways to teach about mental health?</a:t>
          </a:r>
          <a:endParaRPr lang="en-GB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500" kern="1200" dirty="0" smtClean="0"/>
            <a:t>What personal characteristics make a </a:t>
          </a:r>
          <a:r>
            <a:rPr lang="en-GB" sz="1500" kern="1200" dirty="0" err="1" smtClean="0"/>
            <a:t>favorable</a:t>
          </a:r>
          <a:r>
            <a:rPr lang="en-GB" sz="1500" kern="1200" dirty="0" smtClean="0"/>
            <a:t> impression in a job interview?</a:t>
          </a:r>
          <a:endParaRPr lang="en-GB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500" kern="1200" dirty="0" smtClean="0"/>
            <a:t>What other questions come to mind? </a:t>
          </a:r>
          <a:endParaRPr lang="en-GB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500" kern="1200" dirty="0"/>
        </a:p>
      </dsp:txBody>
      <dsp:txXfrm>
        <a:off x="4297" y="722948"/>
        <a:ext cx="2584028" cy="3149887"/>
      </dsp:txXfrm>
    </dsp:sp>
    <dsp:sp modelId="{2FADAD03-0D97-42B2-AF9D-82DCB39DCC9F}">
      <dsp:nvSpPr>
        <dsp:cNvPr id="0" name=""/>
        <dsp:cNvSpPr/>
      </dsp:nvSpPr>
      <dsp:spPr>
        <a:xfrm>
          <a:off x="2950089" y="290948"/>
          <a:ext cx="2584028" cy="432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Practical Issues or Needs</a:t>
          </a:r>
          <a:endParaRPr lang="en-GB" sz="1500" kern="1200" dirty="0"/>
        </a:p>
      </dsp:txBody>
      <dsp:txXfrm>
        <a:off x="2950089" y="290948"/>
        <a:ext cx="2584028" cy="432000"/>
      </dsp:txXfrm>
    </dsp:sp>
    <dsp:sp modelId="{EFD12DEB-3035-4079-8470-5250FEEBBBBF}">
      <dsp:nvSpPr>
        <dsp:cNvPr id="0" name=""/>
        <dsp:cNvSpPr/>
      </dsp:nvSpPr>
      <dsp:spPr>
        <a:xfrm>
          <a:off x="2950089" y="722948"/>
          <a:ext cx="2584028" cy="314988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500" kern="1200" dirty="0" smtClean="0"/>
            <a:t>Why do some employees have very high absenteeism rates.</a:t>
          </a:r>
          <a:endParaRPr lang="en-GB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500" kern="1200" dirty="0" smtClean="0"/>
            <a:t>Why do more car accidents happen on specific stretches of the road?</a:t>
          </a:r>
          <a:endParaRPr lang="en-GB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500" kern="1200" dirty="0" smtClean="0"/>
            <a:t>Any others? </a:t>
          </a:r>
          <a:endParaRPr lang="en-GB" sz="1500" kern="1200" dirty="0"/>
        </a:p>
      </dsp:txBody>
      <dsp:txXfrm>
        <a:off x="2950089" y="722948"/>
        <a:ext cx="2584028" cy="3149887"/>
      </dsp:txXfrm>
    </dsp:sp>
    <dsp:sp modelId="{23ECF0F7-BFC7-4E29-A727-442B3AC03CDC}">
      <dsp:nvSpPr>
        <dsp:cNvPr id="0" name=""/>
        <dsp:cNvSpPr/>
      </dsp:nvSpPr>
      <dsp:spPr>
        <a:xfrm>
          <a:off x="5895881" y="290948"/>
          <a:ext cx="2584028" cy="432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Past Research</a:t>
          </a:r>
          <a:endParaRPr lang="en-GB" sz="1500" kern="1200" dirty="0"/>
        </a:p>
      </dsp:txBody>
      <dsp:txXfrm>
        <a:off x="5895881" y="290948"/>
        <a:ext cx="2584028" cy="432000"/>
      </dsp:txXfrm>
    </dsp:sp>
    <dsp:sp modelId="{8EB2A7BC-B32C-42DA-81DE-53AF535B24DC}">
      <dsp:nvSpPr>
        <dsp:cNvPr id="0" name=""/>
        <dsp:cNvSpPr/>
      </dsp:nvSpPr>
      <dsp:spPr>
        <a:xfrm>
          <a:off x="5895881" y="722948"/>
          <a:ext cx="2584028" cy="314988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500" kern="1200" dirty="0" smtClean="0"/>
            <a:t>Knowledge develops in small steps.  Rarely does one study answer all the questions to the research topic. </a:t>
          </a:r>
          <a:endParaRPr lang="en-GB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500" kern="1200" dirty="0"/>
        </a:p>
      </dsp:txBody>
      <dsp:txXfrm>
        <a:off x="5895881" y="722948"/>
        <a:ext cx="2584028" cy="3149887"/>
      </dsp:txXfrm>
    </dsp:sp>
    <dsp:sp modelId="{0FA277F3-C104-477F-842B-C69069BBF548}">
      <dsp:nvSpPr>
        <dsp:cNvPr id="0" name=""/>
        <dsp:cNvSpPr/>
      </dsp:nvSpPr>
      <dsp:spPr>
        <a:xfrm>
          <a:off x="8841674" y="290948"/>
          <a:ext cx="2584028" cy="432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Theory</a:t>
          </a:r>
          <a:endParaRPr lang="en-GB" sz="1500" kern="1200" dirty="0"/>
        </a:p>
      </dsp:txBody>
      <dsp:txXfrm>
        <a:off x="8841674" y="290948"/>
        <a:ext cx="2584028" cy="432000"/>
      </dsp:txXfrm>
    </dsp:sp>
    <dsp:sp modelId="{1A6A8026-5FBB-4514-934E-3EF715ED780A}">
      <dsp:nvSpPr>
        <dsp:cNvPr id="0" name=""/>
        <dsp:cNvSpPr/>
      </dsp:nvSpPr>
      <dsp:spPr>
        <a:xfrm>
          <a:off x="8841674" y="722948"/>
          <a:ext cx="2584028" cy="314988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500" kern="1200" dirty="0" smtClean="0"/>
            <a:t>Summarize &amp; integrate existing knowledge</a:t>
          </a:r>
          <a:endParaRPr lang="en-GB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500" kern="1200" dirty="0" smtClean="0"/>
            <a:t>Suggests new relationships between factors</a:t>
          </a:r>
          <a:endParaRPr lang="en-GB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500" kern="1200" dirty="0" smtClean="0"/>
            <a:t>Helps one make new predictions about a phenomenon based on the theory.</a:t>
          </a:r>
          <a:endParaRPr lang="en-GB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GB" sz="1500" kern="1200" dirty="0"/>
        </a:p>
      </dsp:txBody>
      <dsp:txXfrm>
        <a:off x="8841674" y="722948"/>
        <a:ext cx="2584028" cy="314988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40A455-EE43-4413-9EF9-0A77BAB88C1D}">
      <dsp:nvSpPr>
        <dsp:cNvPr id="0" name=""/>
        <dsp:cNvSpPr/>
      </dsp:nvSpPr>
      <dsp:spPr>
        <a:xfrm>
          <a:off x="3300" y="396111"/>
          <a:ext cx="2618630" cy="15711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Purposive</a:t>
          </a:r>
          <a:endParaRPr lang="en-GB" sz="2400" kern="1200" dirty="0"/>
        </a:p>
      </dsp:txBody>
      <dsp:txXfrm>
        <a:off x="3300" y="396111"/>
        <a:ext cx="2618630" cy="1571178"/>
      </dsp:txXfrm>
    </dsp:sp>
    <dsp:sp modelId="{437343B1-3261-47EC-949C-A210844D573B}">
      <dsp:nvSpPr>
        <dsp:cNvPr id="0" name=""/>
        <dsp:cNvSpPr/>
      </dsp:nvSpPr>
      <dsp:spPr>
        <a:xfrm>
          <a:off x="2883794" y="396111"/>
          <a:ext cx="2618630" cy="15711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Rigour</a:t>
          </a:r>
          <a:endParaRPr lang="en-GB" sz="2400" kern="1200" dirty="0"/>
        </a:p>
      </dsp:txBody>
      <dsp:txXfrm>
        <a:off x="2883794" y="396111"/>
        <a:ext cx="2618630" cy="1571178"/>
      </dsp:txXfrm>
    </dsp:sp>
    <dsp:sp modelId="{736E7DE0-2EBA-43F5-B68D-16713259C8F6}">
      <dsp:nvSpPr>
        <dsp:cNvPr id="0" name=""/>
        <dsp:cNvSpPr/>
      </dsp:nvSpPr>
      <dsp:spPr>
        <a:xfrm>
          <a:off x="5764288" y="396111"/>
          <a:ext cx="2618630" cy="15711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Testability</a:t>
          </a:r>
          <a:endParaRPr lang="en-GB" sz="2400" kern="1200" dirty="0"/>
        </a:p>
      </dsp:txBody>
      <dsp:txXfrm>
        <a:off x="5764288" y="396111"/>
        <a:ext cx="2618630" cy="1571178"/>
      </dsp:txXfrm>
    </dsp:sp>
    <dsp:sp modelId="{95C039AF-B5BB-4ADE-8DE4-A299B1B2591A}">
      <dsp:nvSpPr>
        <dsp:cNvPr id="0" name=""/>
        <dsp:cNvSpPr/>
      </dsp:nvSpPr>
      <dsp:spPr>
        <a:xfrm>
          <a:off x="8644782" y="396111"/>
          <a:ext cx="2618630" cy="15711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Replicability</a:t>
          </a:r>
          <a:endParaRPr lang="en-GB" sz="2400" kern="1200" dirty="0"/>
        </a:p>
      </dsp:txBody>
      <dsp:txXfrm>
        <a:off x="8644782" y="396111"/>
        <a:ext cx="2618630" cy="1571178"/>
      </dsp:txXfrm>
    </dsp:sp>
    <dsp:sp modelId="{380D79B0-5F5C-45AF-BD80-D2DF719025E8}">
      <dsp:nvSpPr>
        <dsp:cNvPr id="0" name=""/>
        <dsp:cNvSpPr/>
      </dsp:nvSpPr>
      <dsp:spPr>
        <a:xfrm>
          <a:off x="3300" y="2229153"/>
          <a:ext cx="2618630" cy="15711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Precision and Confidence</a:t>
          </a:r>
        </a:p>
      </dsp:txBody>
      <dsp:txXfrm>
        <a:off x="3300" y="2229153"/>
        <a:ext cx="2618630" cy="1571178"/>
      </dsp:txXfrm>
    </dsp:sp>
    <dsp:sp modelId="{DF6AC6CD-8A97-49C7-86F5-70583C73723E}">
      <dsp:nvSpPr>
        <dsp:cNvPr id="0" name=""/>
        <dsp:cNvSpPr/>
      </dsp:nvSpPr>
      <dsp:spPr>
        <a:xfrm>
          <a:off x="2883794" y="2229153"/>
          <a:ext cx="2618630" cy="15711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Objectivity</a:t>
          </a:r>
        </a:p>
      </dsp:txBody>
      <dsp:txXfrm>
        <a:off x="2883794" y="2229153"/>
        <a:ext cx="2618630" cy="1571178"/>
      </dsp:txXfrm>
    </dsp:sp>
    <dsp:sp modelId="{EB346594-2430-4ECA-86F7-370DF9D1692A}">
      <dsp:nvSpPr>
        <dsp:cNvPr id="0" name=""/>
        <dsp:cNvSpPr/>
      </dsp:nvSpPr>
      <dsp:spPr>
        <a:xfrm>
          <a:off x="5764288" y="2229153"/>
          <a:ext cx="2618630" cy="15711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Generalisation</a:t>
          </a:r>
        </a:p>
      </dsp:txBody>
      <dsp:txXfrm>
        <a:off x="5764288" y="2229153"/>
        <a:ext cx="2618630" cy="1571178"/>
      </dsp:txXfrm>
    </dsp:sp>
    <dsp:sp modelId="{D9E10F37-3912-4019-A484-97CB28F32161}">
      <dsp:nvSpPr>
        <dsp:cNvPr id="0" name=""/>
        <dsp:cNvSpPr/>
      </dsp:nvSpPr>
      <dsp:spPr>
        <a:xfrm>
          <a:off x="8644782" y="2229153"/>
          <a:ext cx="2618630" cy="157117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Parsimony (Fewest Possible Assumptions)</a:t>
          </a:r>
        </a:p>
      </dsp:txBody>
      <dsp:txXfrm>
        <a:off x="8644782" y="2229153"/>
        <a:ext cx="2618630" cy="157117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370F56-C814-4E66-9527-B130040A1BF7}">
      <dsp:nvSpPr>
        <dsp:cNvPr id="0" name=""/>
        <dsp:cNvSpPr/>
      </dsp:nvSpPr>
      <dsp:spPr>
        <a:xfrm>
          <a:off x="66244" y="51501"/>
          <a:ext cx="3408588" cy="170429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105" tIns="52070" rIns="78105" bIns="52070" numCol="1" spcCol="1270" anchor="ctr" anchorCtr="0">
          <a:noAutofit/>
        </a:bodyPr>
        <a:lstStyle/>
        <a:p>
          <a:pPr lvl="0" algn="ctr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100" b="1" kern="1200" dirty="0" smtClean="0"/>
            <a:t>QUANTITIVE RESEARCH</a:t>
          </a:r>
          <a:r>
            <a:rPr lang="en-GB" sz="4100" kern="1200" dirty="0" smtClean="0"/>
            <a:t> </a:t>
          </a:r>
          <a:endParaRPr lang="en-GB" sz="4100" kern="1200" dirty="0"/>
        </a:p>
      </dsp:txBody>
      <dsp:txXfrm>
        <a:off x="116161" y="101418"/>
        <a:ext cx="3308754" cy="1604460"/>
      </dsp:txXfrm>
    </dsp:sp>
    <dsp:sp modelId="{22BF1F48-7F90-4D14-A33B-60ED330D98E8}">
      <dsp:nvSpPr>
        <dsp:cNvPr id="0" name=""/>
        <dsp:cNvSpPr/>
      </dsp:nvSpPr>
      <dsp:spPr>
        <a:xfrm>
          <a:off x="407103" y="1755795"/>
          <a:ext cx="275550" cy="12945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94547"/>
              </a:lnTo>
              <a:lnTo>
                <a:pt x="275550" y="1294547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77C5B0-FB30-480F-8527-4D81CD9FC158}">
      <dsp:nvSpPr>
        <dsp:cNvPr id="0" name=""/>
        <dsp:cNvSpPr/>
      </dsp:nvSpPr>
      <dsp:spPr>
        <a:xfrm>
          <a:off x="682654" y="2198195"/>
          <a:ext cx="2726870" cy="17042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dirty="0" smtClean="0"/>
            <a:t>focus on numerical data to measure people’s actions, speech, attitudes and so on....</a:t>
          </a:r>
          <a:endParaRPr lang="en-GB" sz="2100" kern="1200" dirty="0"/>
        </a:p>
      </dsp:txBody>
      <dsp:txXfrm>
        <a:off x="732571" y="2248112"/>
        <a:ext cx="2627036" cy="1604460"/>
      </dsp:txXfrm>
    </dsp:sp>
    <dsp:sp modelId="{DA120567-374B-42FB-A8C1-45D19A323443}">
      <dsp:nvSpPr>
        <dsp:cNvPr id="0" name=""/>
        <dsp:cNvSpPr/>
      </dsp:nvSpPr>
      <dsp:spPr>
        <a:xfrm>
          <a:off x="4261671" y="67828"/>
          <a:ext cx="3408588" cy="1704294"/>
        </a:xfrm>
        <a:prstGeom prst="roundRect">
          <a:avLst>
            <a:gd name="adj" fmla="val 10000"/>
          </a:avLst>
        </a:prstGeom>
        <a:solidFill>
          <a:schemeClr val="accent3">
            <a:hueOff val="1101445"/>
            <a:satOff val="4234"/>
            <a:lumOff val="58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105" tIns="52070" rIns="78105" bIns="52070" numCol="1" spcCol="1270" anchor="ctr" anchorCtr="0">
          <a:noAutofit/>
        </a:bodyPr>
        <a:lstStyle/>
        <a:p>
          <a:pPr lvl="0" algn="ctr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100" b="1" kern="1200" smtClean="0"/>
            <a:t>QUALITATIVE RESEARCH</a:t>
          </a:r>
          <a:endParaRPr lang="en-GB" sz="4100" kern="1200"/>
        </a:p>
      </dsp:txBody>
      <dsp:txXfrm>
        <a:off x="4311588" y="117745"/>
        <a:ext cx="3308754" cy="1604460"/>
      </dsp:txXfrm>
    </dsp:sp>
    <dsp:sp modelId="{402E8BEE-BCD3-4755-B1A0-6E2EC063AD22}">
      <dsp:nvSpPr>
        <dsp:cNvPr id="0" name=""/>
        <dsp:cNvSpPr/>
      </dsp:nvSpPr>
      <dsp:spPr>
        <a:xfrm>
          <a:off x="4602530" y="1772122"/>
          <a:ext cx="340858" cy="12782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78220"/>
              </a:lnTo>
              <a:lnTo>
                <a:pt x="340858" y="1278220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7CD02E-5736-4A24-9A51-1E93D1BE7D58}">
      <dsp:nvSpPr>
        <dsp:cNvPr id="0" name=""/>
        <dsp:cNvSpPr/>
      </dsp:nvSpPr>
      <dsp:spPr>
        <a:xfrm>
          <a:off x="4943389" y="2198195"/>
          <a:ext cx="2726870" cy="17042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1101445"/>
              <a:satOff val="4234"/>
              <a:lumOff val="58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smtClean="0"/>
            <a:t>focus more on analysing meaning without regard for numerical values</a:t>
          </a:r>
          <a:endParaRPr lang="en-GB" sz="2100" kern="1200"/>
        </a:p>
      </dsp:txBody>
      <dsp:txXfrm>
        <a:off x="4993306" y="2248112"/>
        <a:ext cx="2627036" cy="160446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2E95F2-7893-4234-9E70-2CCFD6CF16B6}">
      <dsp:nvSpPr>
        <dsp:cNvPr id="0" name=""/>
        <dsp:cNvSpPr/>
      </dsp:nvSpPr>
      <dsp:spPr>
        <a:xfrm rot="16200000">
          <a:off x="-215240" y="11262"/>
          <a:ext cx="4313599" cy="3923547"/>
        </a:xfrm>
        <a:prstGeom prst="up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The term “nomothetic” comes from the Greek word “nomos” meaning “law”. Psychologists who adopt this approach are mainly concerned with studying what we share/have in common with others. That is to say in establishing laws or generalizations</a:t>
          </a:r>
          <a:endParaRPr lang="en-GB" sz="1500" kern="1200" dirty="0"/>
        </a:p>
      </dsp:txBody>
      <dsp:txXfrm rot="5400000">
        <a:off x="666408" y="894636"/>
        <a:ext cx="3236926" cy="2156799"/>
      </dsp:txXfrm>
    </dsp:sp>
    <dsp:sp modelId="{1197B596-1995-40A6-ACEA-451E127CC366}">
      <dsp:nvSpPr>
        <dsp:cNvPr id="0" name=""/>
        <dsp:cNvSpPr/>
      </dsp:nvSpPr>
      <dsp:spPr>
        <a:xfrm rot="5400000">
          <a:off x="5433225" y="1194"/>
          <a:ext cx="4378855" cy="3943683"/>
        </a:xfrm>
        <a:prstGeom prst="up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The term “idiographic” comes from the Greek word “</a:t>
          </a:r>
          <a:r>
            <a:rPr lang="en-GB" sz="1500" kern="1200" dirty="0" err="1" smtClean="0"/>
            <a:t>idios</a:t>
          </a:r>
          <a:r>
            <a:rPr lang="en-GB" sz="1500" kern="1200" dirty="0" smtClean="0"/>
            <a:t>” meaning “own” or “private”. Psychologists interested in this aspect of experience want to discover what makes each of us unique/individual.</a:t>
          </a:r>
          <a:endParaRPr lang="en-GB" sz="1500" kern="1200" dirty="0"/>
        </a:p>
      </dsp:txBody>
      <dsp:txXfrm rot="-5400000">
        <a:off x="5650812" y="878322"/>
        <a:ext cx="3253538" cy="218942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D3E4A4-16A9-4BE7-B4E8-47B0923D8A97}">
      <dsp:nvSpPr>
        <dsp:cNvPr id="0" name=""/>
        <dsp:cNvSpPr/>
      </dsp:nvSpPr>
      <dsp:spPr>
        <a:xfrm>
          <a:off x="173354" y="526365"/>
          <a:ext cx="4276085" cy="427608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In nomothetic techniques it is important that the group of people who are being studied are reasonably typical of other people too. This brings us to the importance of SAMPLING…</a:t>
          </a:r>
          <a:endParaRPr lang="en-GB" sz="2100" kern="1200" dirty="0"/>
        </a:p>
      </dsp:txBody>
      <dsp:txXfrm>
        <a:off x="770465" y="1030607"/>
        <a:ext cx="2465490" cy="3267600"/>
      </dsp:txXfrm>
    </dsp:sp>
    <dsp:sp modelId="{172FE0A9-59E0-418F-9DAA-02E520DE848E}">
      <dsp:nvSpPr>
        <dsp:cNvPr id="0" name=""/>
        <dsp:cNvSpPr/>
      </dsp:nvSpPr>
      <dsp:spPr>
        <a:xfrm>
          <a:off x="3255218" y="526365"/>
          <a:ext cx="4276085" cy="427608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Sampling is the process of collecting the set of research participants who will provide the data for a psychological research project.</a:t>
          </a:r>
          <a:endParaRPr lang="en-GB" sz="2100" kern="1200" dirty="0"/>
        </a:p>
      </dsp:txBody>
      <dsp:txXfrm>
        <a:off x="4468701" y="1030607"/>
        <a:ext cx="2465490" cy="3267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FE8B06-2D30-4197-825B-0E1F1226DF12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9134EF-282F-4781-988D-3C13C29D8C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306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27E3F7F-8642-4B82-9700-1BFFC4A16661}" type="slidenum">
              <a:rPr lang="en-US" altLang="en-US" smtClean="0"/>
              <a:pPr>
                <a:spcBef>
                  <a:spcPct val="0"/>
                </a:spcBef>
              </a:pPr>
              <a:t>5</a:t>
            </a:fld>
            <a:endParaRPr lang="en-US" altLang="en-US" smtClean="0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0941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4B76EFF-E715-4CC8-9194-04F21F455875}" type="slidenum">
              <a:rPr lang="en-GB" altLang="en-US" smtClean="0"/>
              <a:pPr>
                <a:spcBef>
                  <a:spcPct val="0"/>
                </a:spcBef>
              </a:pPr>
              <a:t>9</a:t>
            </a:fld>
            <a:endParaRPr lang="en-GB" altLang="en-US" smtClean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8482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E2B83196-A39A-4728-8FF0-086740D00958}" type="datetimeFigureOut">
              <a:rPr lang="en-GB" smtClean="0">
                <a:solidFill>
                  <a:prstClr val="white">
                    <a:alpha val="60000"/>
                  </a:prstClr>
                </a:solidFill>
              </a:rPr>
              <a:pPr/>
              <a:t>28/09/2018</a:t>
            </a:fld>
            <a:endParaRPr lang="en-GB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>
              <a:solidFill>
                <a:prstClr val="white">
                  <a:alpha val="60000"/>
                </a:prst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E25E0B5C-D366-4346-8EBF-26DD015D2B12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991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83196-A39A-4728-8FF0-086740D00958}" type="datetimeFigureOut">
              <a:rPr lang="en-GB" smtClean="0">
                <a:solidFill>
                  <a:srgbClr val="B31166"/>
                </a:solidFill>
              </a:rPr>
              <a:pPr/>
              <a:t>28/09/2018</a:t>
            </a:fld>
            <a:endParaRPr lang="en-GB">
              <a:solidFill>
                <a:srgbClr val="B3116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B3116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0B5C-D366-4346-8EBF-26DD015D2B12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183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83196-A39A-4728-8FF0-086740D00958}" type="datetimeFigureOut">
              <a:rPr lang="en-GB" smtClean="0">
                <a:solidFill>
                  <a:srgbClr val="B31166"/>
                </a:solidFill>
              </a:rPr>
              <a:pPr/>
              <a:t>28/09/2018</a:t>
            </a:fld>
            <a:endParaRPr lang="en-GB">
              <a:solidFill>
                <a:srgbClr val="B3116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B31166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0B5C-D366-4346-8EBF-26DD015D2B12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879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83196-A39A-4728-8FF0-086740D00958}" type="datetimeFigureOut">
              <a:rPr lang="en-GB" smtClean="0">
                <a:solidFill>
                  <a:srgbClr val="B31166"/>
                </a:solidFill>
              </a:rPr>
              <a:pPr/>
              <a:t>28/09/2018</a:t>
            </a:fld>
            <a:endParaRPr lang="en-GB">
              <a:solidFill>
                <a:srgbClr val="B31166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B31166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0B5C-D366-4346-8EBF-26DD015D2B12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076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83196-A39A-4728-8FF0-086740D00958}" type="datetimeFigureOut">
              <a:rPr lang="en-GB" smtClean="0">
                <a:solidFill>
                  <a:srgbClr val="B31166"/>
                </a:solidFill>
              </a:rPr>
              <a:pPr/>
              <a:t>28/09/2018</a:t>
            </a:fld>
            <a:endParaRPr lang="en-GB">
              <a:solidFill>
                <a:srgbClr val="B31166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B31166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0B5C-D366-4346-8EBF-26DD015D2B12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046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83196-A39A-4728-8FF0-086740D00958}" type="datetimeFigureOut">
              <a:rPr lang="en-GB" smtClean="0">
                <a:solidFill>
                  <a:srgbClr val="B31166"/>
                </a:solidFill>
              </a:rPr>
              <a:pPr/>
              <a:t>28/09/2018</a:t>
            </a:fld>
            <a:endParaRPr lang="en-GB">
              <a:solidFill>
                <a:srgbClr val="B31166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B31166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0B5C-D366-4346-8EBF-26DD015D2B12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850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83196-A39A-4728-8FF0-086740D00958}" type="datetimeFigureOut">
              <a:rPr lang="en-GB" smtClean="0">
                <a:solidFill>
                  <a:srgbClr val="B31166"/>
                </a:solidFill>
              </a:rPr>
              <a:pPr/>
              <a:t>28/09/2018</a:t>
            </a:fld>
            <a:endParaRPr lang="en-GB">
              <a:solidFill>
                <a:srgbClr val="B31166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B31166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0B5C-D366-4346-8EBF-26DD015D2B12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3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83196-A39A-4728-8FF0-086740D00958}" type="datetimeFigureOut">
              <a:rPr lang="en-GB" smtClean="0">
                <a:solidFill>
                  <a:srgbClr val="B31166"/>
                </a:solidFill>
              </a:rPr>
              <a:pPr/>
              <a:t>28/09/2018</a:t>
            </a:fld>
            <a:endParaRPr lang="en-GB">
              <a:solidFill>
                <a:srgbClr val="B31166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B31166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0B5C-D366-4346-8EBF-26DD015D2B12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836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83196-A39A-4728-8FF0-086740D00958}" type="datetimeFigureOut">
              <a:rPr lang="en-GB" smtClean="0">
                <a:solidFill>
                  <a:srgbClr val="B31166"/>
                </a:solidFill>
              </a:rPr>
              <a:pPr/>
              <a:t>28/09/2018</a:t>
            </a:fld>
            <a:endParaRPr lang="en-GB">
              <a:solidFill>
                <a:srgbClr val="B31166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B31166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0B5C-D366-4346-8EBF-26DD015D2B12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459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83196-A39A-4728-8FF0-086740D00958}" type="datetimeFigureOut">
              <a:rPr lang="en-GB" smtClean="0">
                <a:solidFill>
                  <a:srgbClr val="B31166"/>
                </a:solidFill>
              </a:rPr>
              <a:pPr/>
              <a:t>28/09/2018</a:t>
            </a:fld>
            <a:endParaRPr lang="en-GB">
              <a:solidFill>
                <a:srgbClr val="B31166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B31166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0B5C-D366-4346-8EBF-26DD015D2B12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807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83196-A39A-4728-8FF0-086740D00958}" type="datetimeFigureOut">
              <a:rPr lang="en-GB" smtClean="0">
                <a:solidFill>
                  <a:srgbClr val="B31166"/>
                </a:solidFill>
              </a:rPr>
              <a:pPr/>
              <a:t>28/09/2018</a:t>
            </a:fld>
            <a:endParaRPr lang="en-GB">
              <a:solidFill>
                <a:srgbClr val="B3116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B31166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0B5C-D366-4346-8EBF-26DD015D2B12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3355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dirty="0">
                <a:solidFill>
                  <a:srgbClr val="B31166">
                    <a:lumMod val="60000"/>
                    <a:lumOff val="40000"/>
                  </a:srgb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dirty="0">
                <a:solidFill>
                  <a:srgbClr val="B31166">
                    <a:lumMod val="60000"/>
                    <a:lumOff val="40000"/>
                  </a:srgb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83196-A39A-4728-8FF0-086740D00958}" type="datetimeFigureOut">
              <a:rPr lang="en-GB" smtClean="0">
                <a:solidFill>
                  <a:srgbClr val="B31166"/>
                </a:solidFill>
              </a:rPr>
              <a:pPr/>
              <a:t>28/09/2018</a:t>
            </a:fld>
            <a:endParaRPr lang="en-GB">
              <a:solidFill>
                <a:srgbClr val="B3116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B31166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0B5C-D366-4346-8EBF-26DD015D2B12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3577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83196-A39A-4728-8FF0-086740D00958}" type="datetimeFigureOut">
              <a:rPr lang="en-GB" smtClean="0">
                <a:solidFill>
                  <a:srgbClr val="B31166"/>
                </a:solidFill>
              </a:rPr>
              <a:pPr/>
              <a:t>28/09/2018</a:t>
            </a:fld>
            <a:endParaRPr lang="en-GB">
              <a:solidFill>
                <a:srgbClr val="B3116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B31166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0B5C-D366-4346-8EBF-26DD015D2B12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4244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83196-A39A-4728-8FF0-086740D00958}" type="datetimeFigureOut">
              <a:rPr lang="en-GB" smtClean="0">
                <a:solidFill>
                  <a:srgbClr val="B31166"/>
                </a:solidFill>
              </a:rPr>
              <a:pPr/>
              <a:t>28/09/2018</a:t>
            </a:fld>
            <a:endParaRPr lang="en-GB">
              <a:solidFill>
                <a:srgbClr val="B31166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B31166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0B5C-D366-4346-8EBF-26DD015D2B12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9326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83196-A39A-4728-8FF0-086740D00958}" type="datetimeFigureOut">
              <a:rPr lang="en-GB" smtClean="0">
                <a:solidFill>
                  <a:srgbClr val="B31166"/>
                </a:solidFill>
              </a:rPr>
              <a:pPr/>
              <a:t>28/09/2018</a:t>
            </a:fld>
            <a:endParaRPr lang="en-GB">
              <a:solidFill>
                <a:srgbClr val="B31166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>
              <a:solidFill>
                <a:srgbClr val="B31166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0B5C-D366-4346-8EBF-26DD015D2B12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9565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E2B83196-A39A-4728-8FF0-086740D00958}" type="datetimeFigureOut">
              <a:rPr lang="en-GB" smtClean="0">
                <a:solidFill>
                  <a:srgbClr val="B31166"/>
                </a:solidFill>
              </a:rPr>
              <a:pPr/>
              <a:t>28/09/2018</a:t>
            </a:fld>
            <a:endParaRPr lang="en-GB">
              <a:solidFill>
                <a:srgbClr val="B3116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B3116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0B5C-D366-4346-8EBF-26DD015D2B12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5935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E2B83196-A39A-4728-8FF0-086740D00958}" type="datetimeFigureOut">
              <a:rPr lang="en-GB" smtClean="0">
                <a:solidFill>
                  <a:srgbClr val="B31166"/>
                </a:solidFill>
              </a:rPr>
              <a:pPr/>
              <a:t>28/09/2018</a:t>
            </a:fld>
            <a:endParaRPr lang="en-GB">
              <a:solidFill>
                <a:srgbClr val="B3116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B31166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E0B5C-D366-4346-8EBF-26DD015D2B12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977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E2B83196-A39A-4728-8FF0-086740D00958}" type="datetimeFigureOut">
              <a:rPr lang="en-GB" smtClean="0">
                <a:solidFill>
                  <a:srgbClr val="B31166"/>
                </a:solidFill>
              </a:rPr>
              <a:pPr/>
              <a:t>28/09/2018</a:t>
            </a:fld>
            <a:endParaRPr lang="en-GB">
              <a:solidFill>
                <a:srgbClr val="B3116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>
              <a:solidFill>
                <a:srgbClr val="B31166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E25E0B5C-D366-4346-8EBF-26DD015D2B12}" type="slidenum">
              <a:rPr lang="en-GB" smtClean="0">
                <a:solidFill>
                  <a:prstClr val="white"/>
                </a:solidFill>
              </a:rPr>
              <a:pPr/>
              <a:t>‹#›</a:t>
            </a:fld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5554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3.gif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Level 5 – Induction 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Introduction to research: the essential basics</a:t>
            </a:r>
          </a:p>
          <a:p>
            <a:r>
              <a:rPr lang="en-GB" dirty="0"/>
              <a:t>Dr Stuart Jones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4778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Question – What is Empirical Research? 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27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Empirical Research…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3950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4C2B969-076C-46EE-BA83-3C1D29C066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graphicEl>
                                              <a:dgm id="{34C2B969-076C-46EE-BA83-3C1D29C066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graphicEl>
                                              <a:dgm id="{34C2B969-076C-46EE-BA83-3C1D29C066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726BA37-4767-4C73-91A1-7037F5AC5D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graphicEl>
                                              <a:dgm id="{0726BA37-4767-4C73-91A1-7037F5AC5D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graphicEl>
                                              <a:dgm id="{0726BA37-4767-4C73-91A1-7037F5AC5D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8F828BF-077C-44DC-80E5-D0B07A2210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graphicEl>
                                              <a:dgm id="{88F828BF-077C-44DC-80E5-D0B07A2210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graphicEl>
                                              <a:dgm id="{88F828BF-077C-44DC-80E5-D0B07A2210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6A95800-01CB-4A95-BC96-BB1411B15E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graphicEl>
                                              <a:dgm id="{F6A95800-01CB-4A95-BC96-BB1411B15E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graphicEl>
                                              <a:dgm id="{F6A95800-01CB-4A95-BC96-BB1411B15E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A2A9489-2256-404D-BD71-3BA8C8D13A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graphicEl>
                                              <a:dgm id="{CA2A9489-2256-404D-BD71-3BA8C8D13A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graphicEl>
                                              <a:dgm id="{CA2A9489-2256-404D-BD71-3BA8C8D13A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A399F82-4749-44DB-8FB6-627F245CAB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graphicEl>
                                              <a:dgm id="{AA399F82-4749-44DB-8FB6-627F245CAB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graphicEl>
                                              <a:dgm id="{AA399F82-4749-44DB-8FB6-627F245CAB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The importance of empirical research in mental health? 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736600" y="23971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0573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/>
          </p:nvPr>
        </p:nvGraphicFramePr>
        <p:xfrm>
          <a:off x="1647432" y="1118205"/>
          <a:ext cx="8240713" cy="53012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Rectangle 3"/>
          <p:cNvSpPr/>
          <p:nvPr/>
        </p:nvSpPr>
        <p:spPr>
          <a:xfrm>
            <a:off x="1781575" y="702706"/>
            <a:ext cx="79724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GB" sz="4800" dirty="0">
                <a:solidFill>
                  <a:schemeClr val="bg1"/>
                </a:solidFill>
                <a:cs typeface="Arial" charset="0"/>
              </a:rPr>
              <a:t>Approaches to </a:t>
            </a:r>
            <a:r>
              <a:rPr lang="en-GB" sz="4800" dirty="0" smtClean="0">
                <a:solidFill>
                  <a:schemeClr val="bg1"/>
                </a:solidFill>
                <a:cs typeface="Arial" charset="0"/>
              </a:rPr>
              <a:t>Research.</a:t>
            </a:r>
            <a:endParaRPr lang="en-GB" sz="4800" dirty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6148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039" y="4984750"/>
            <a:ext cx="3514725" cy="187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0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F5F6D87-2B65-454C-8BD3-2EB3918407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5F5F6D87-2B65-454C-8BD3-2EB3918407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5F5F6D87-2B65-454C-8BD3-2EB3918407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D50F0F3-7C6B-4D58-8F4D-302F0EF05B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7D50F0F3-7C6B-4D58-8F4D-302F0EF05B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7D50F0F3-7C6B-4D58-8F4D-302F0EF05B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6665900-1C92-4F4B-9A44-881E1F532C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graphicEl>
                                              <a:dgm id="{D6665900-1C92-4F4B-9A44-881E1F532C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graphicEl>
                                              <a:dgm id="{D6665900-1C92-4F4B-9A44-881E1F532C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BAE9B24-0A93-4DAA-8F6A-6F0CDFDD89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graphicEl>
                                              <a:dgm id="{CBAE9B24-0A93-4DAA-8F6A-6F0CDFDD89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graphicEl>
                                              <a:dgm id="{CBAE9B24-0A93-4DAA-8F6A-6F0CDFDD89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79513" y="373063"/>
            <a:ext cx="6513512" cy="1143000"/>
          </a:xfrm>
        </p:spPr>
        <p:txBody>
          <a:bodyPr/>
          <a:lstStyle/>
          <a:p>
            <a:pPr marL="320040" indent="-320040">
              <a:buClr>
                <a:schemeClr val="accent6">
                  <a:lumMod val="75000"/>
                </a:schemeClr>
              </a:buClr>
              <a:defRPr/>
            </a:pPr>
            <a:r>
              <a:rPr lang="en-US" dirty="0">
                <a:solidFill>
                  <a:schemeClr val="bg1"/>
                </a:solidFill>
              </a:rPr>
              <a:t>Goals of </a:t>
            </a:r>
            <a:r>
              <a:rPr lang="en-US" dirty="0" smtClean="0">
                <a:solidFill>
                  <a:schemeClr val="bg1"/>
                </a:solidFill>
              </a:rPr>
              <a:t>Research </a:t>
            </a: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2" name="Diagram 1"/>
          <p:cNvGraphicFramePr/>
          <p:nvPr>
            <p:extLst/>
          </p:nvPr>
        </p:nvGraphicFramePr>
        <p:xfrm>
          <a:off x="1843088" y="2378075"/>
          <a:ext cx="8229600" cy="4192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292" name="Picture 4" descr="D:\temp\Temporary Internet Files\Content.IE5\SW33J78L\MM900354686[1]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664" y="28576"/>
            <a:ext cx="1804987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0135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45DFAA1-FE7D-4547-B5DD-48C4F7FF48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D45DFAA1-FE7D-4547-B5DD-48C4F7FF48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D45DFAA1-FE7D-4547-B5DD-48C4F7FF48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199620E-517C-4EB1-88A9-62CEB134F3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3199620E-517C-4EB1-88A9-62CEB134F3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3199620E-517C-4EB1-88A9-62CEB134F3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3DBDFD8-CCFC-494F-BDB8-2DAEC48E8C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graphicEl>
                                              <a:dgm id="{93DBDFD8-CCFC-494F-BDB8-2DAEC48E8C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graphicEl>
                                              <a:dgm id="{93DBDFD8-CCFC-494F-BDB8-2DAEC48E8C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CB10A60-5E99-4EF2-9F13-939A135BE9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graphicEl>
                                              <a:dgm id="{1CB10A60-5E99-4EF2-9F13-939A135BE9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graphicEl>
                                              <a:dgm id="{1CB10A60-5E99-4EF2-9F13-939A135BE9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 do the ideas come from?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2302329"/>
          <a:ext cx="11430000" cy="41637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6083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D1AE6FA-D938-4289-B3DE-831837B3E9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graphicEl>
                                              <a:dgm id="{AD1AE6FA-D938-4289-B3DE-831837B3E9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graphicEl>
                                              <a:dgm id="{AD1AE6FA-D938-4289-B3DE-831837B3E9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FADAD03-0D97-42B2-AF9D-82DCB39DCC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graphicEl>
                                              <a:dgm id="{2FADAD03-0D97-42B2-AF9D-82DCB39DCC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graphicEl>
                                              <a:dgm id="{2FADAD03-0D97-42B2-AF9D-82DCB39DCC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3ECF0F7-BFC7-4E29-A727-442B3AC03C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graphicEl>
                                              <a:dgm id="{23ECF0F7-BFC7-4E29-A727-442B3AC03C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graphicEl>
                                              <a:dgm id="{23ECF0F7-BFC7-4E29-A727-442B3AC03C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FA277F3-C104-477F-842B-C69069BBF5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graphicEl>
                                              <a:dgm id="{0FA277F3-C104-477F-842B-C69069BBF5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graphicEl>
                                              <a:dgm id="{0FA277F3-C104-477F-842B-C69069BBF5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D065841-894B-43A2-8643-C6BFA62C7F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graphicEl>
                                              <a:dgm id="{CD065841-894B-43A2-8643-C6BFA62C7F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graphicEl>
                                              <a:dgm id="{CD065841-894B-43A2-8643-C6BFA62C7F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FD12DEB-3035-4079-8470-5250FEEBBB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graphicEl>
                                              <a:dgm id="{EFD12DEB-3035-4079-8470-5250FEEBBB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graphicEl>
                                              <a:dgm id="{EFD12DEB-3035-4079-8470-5250FEEBBB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EB2A7BC-B32C-42DA-81DE-53AF535B24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graphicEl>
                                              <a:dgm id="{8EB2A7BC-B32C-42DA-81DE-53AF535B24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graphicEl>
                                              <a:dgm id="{8EB2A7BC-B32C-42DA-81DE-53AF535B24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A6A8026-5FBB-4514-934E-3EF715ED78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graphicEl>
                                              <a:dgm id="{1A6A8026-5FBB-4514-934E-3EF715ED78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graphicEl>
                                              <a:dgm id="{1A6A8026-5FBB-4514-934E-3EF715ED78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lvl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Characteristics of Scientific Research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489858" y="2432957"/>
          <a:ext cx="11266714" cy="4196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8934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B40A455-EE43-4413-9EF9-0A77BAB88C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4B40A455-EE43-4413-9EF9-0A77BAB88C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4B40A455-EE43-4413-9EF9-0A77BAB88C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37343B1-3261-47EC-949C-A210844D57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437343B1-3261-47EC-949C-A210844D57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437343B1-3261-47EC-949C-A210844D57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36E7DE0-2EBA-43F5-B68D-16713259C8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736E7DE0-2EBA-43F5-B68D-16713259C8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736E7DE0-2EBA-43F5-B68D-16713259C8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5C039AF-B5BB-4ADE-8DE4-A299B1B259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95C039AF-B5BB-4ADE-8DE4-A299B1B259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95C039AF-B5BB-4ADE-8DE4-A299B1B259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80D79B0-5F5C-45AF-BD80-D2DF719025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380D79B0-5F5C-45AF-BD80-D2DF719025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380D79B0-5F5C-45AF-BD80-D2DF719025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F6AC6CD-8A97-49C7-86F5-70583C7372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DF6AC6CD-8A97-49C7-86F5-70583C7372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DF6AC6CD-8A97-49C7-86F5-70583C7372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B346594-2430-4ECA-86F7-370DF9D169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EB346594-2430-4ECA-86F7-370DF9D169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EB346594-2430-4ECA-86F7-370DF9D169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9E10F37-3912-4019-A484-97CB28F321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graphicEl>
                                              <a:dgm id="{D9E10F37-3912-4019-A484-97CB28F321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graphicEl>
                                              <a:dgm id="{D9E10F37-3912-4019-A484-97CB28F321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897659" y="554263"/>
            <a:ext cx="8229600" cy="1143000"/>
          </a:xfrm>
        </p:spPr>
        <p:txBody>
          <a:bodyPr>
            <a:normAutofit/>
          </a:bodyPr>
          <a:lstStyle/>
          <a:p>
            <a:pPr marL="320040" indent="-320040">
              <a:buClr>
                <a:schemeClr val="accent6">
                  <a:lumMod val="75000"/>
                </a:schemeClr>
              </a:buClr>
              <a:defRPr/>
            </a:pPr>
            <a:r>
              <a:rPr lang="en-GB" dirty="0" smtClean="0">
                <a:solidFill>
                  <a:schemeClr val="bg1"/>
                </a:solidFill>
              </a:rPr>
              <a:t>What kinds of research are there?</a:t>
            </a:r>
          </a:p>
        </p:txBody>
      </p:sp>
      <p:graphicFrame>
        <p:nvGraphicFramePr>
          <p:cNvPr id="3" name="Diagram 2"/>
          <p:cNvGraphicFramePr/>
          <p:nvPr>
            <p:extLst/>
          </p:nvPr>
        </p:nvGraphicFramePr>
        <p:xfrm>
          <a:off x="1897659" y="2126796"/>
          <a:ext cx="7671196" cy="3970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364" name="Rectangle 1"/>
          <p:cNvSpPr>
            <a:spLocks noChangeArrowheads="1"/>
          </p:cNvSpPr>
          <p:nvPr/>
        </p:nvSpPr>
        <p:spPr bwMode="auto">
          <a:xfrm>
            <a:off x="-21771" y="6214156"/>
            <a:ext cx="1221377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2CB6C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95A39D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C89F5D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89F5D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89F5D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89F5D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89F5D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en-US" sz="2400" dirty="0">
                <a:solidFill>
                  <a:srgbClr val="675E47"/>
                </a:solidFill>
                <a:latin typeface="Arial" panose="020B0604020202020204" pitchFamily="34" charset="0"/>
              </a:rPr>
              <a:t>Both methods are forms of </a:t>
            </a:r>
            <a:r>
              <a:rPr lang="en-GB" altLang="en-US" sz="2400" i="1" dirty="0">
                <a:solidFill>
                  <a:srgbClr val="675E47"/>
                </a:solidFill>
                <a:latin typeface="Arial" panose="020B0604020202020204" pitchFamily="34" charset="0"/>
              </a:rPr>
              <a:t>empirical data</a:t>
            </a:r>
            <a:r>
              <a:rPr lang="en-GB" altLang="en-US" sz="2400" dirty="0">
                <a:solidFill>
                  <a:srgbClr val="675E47"/>
                </a:solidFill>
                <a:latin typeface="Arial" panose="020B0604020202020204" pitchFamily="34" charset="0"/>
              </a:rPr>
              <a:t> – that is recorded from research observation</a:t>
            </a:r>
          </a:p>
        </p:txBody>
      </p:sp>
    </p:spTree>
    <p:extLst>
      <p:ext uri="{BB962C8B-B14F-4D97-AF65-F5344CB8AC3E}">
        <p14:creationId xmlns:p14="http://schemas.microsoft.com/office/powerpoint/2010/main" val="212721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4370F56-C814-4E66-9527-B130040A1B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graphicEl>
                                              <a:dgm id="{94370F56-C814-4E66-9527-B130040A1B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graphicEl>
                                              <a:dgm id="{94370F56-C814-4E66-9527-B130040A1B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2BF1F48-7F90-4D14-A33B-60ED330D98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graphicEl>
                                              <a:dgm id="{22BF1F48-7F90-4D14-A33B-60ED330D98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graphicEl>
                                              <a:dgm id="{22BF1F48-7F90-4D14-A33B-60ED330D98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F77C5B0-FB30-480F-8527-4D81CD9FC1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graphicEl>
                                              <a:dgm id="{AF77C5B0-FB30-480F-8527-4D81CD9FC1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graphicEl>
                                              <a:dgm id="{AF77C5B0-FB30-480F-8527-4D81CD9FC1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A120567-374B-42FB-A8C1-45D19A3234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graphicEl>
                                              <a:dgm id="{DA120567-374B-42FB-A8C1-45D19A3234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graphicEl>
                                              <a:dgm id="{DA120567-374B-42FB-A8C1-45D19A3234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02E8BEE-BCD3-4755-B1A0-6E2EC063AD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graphicEl>
                                              <a:dgm id="{402E8BEE-BCD3-4755-B1A0-6E2EC063AD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graphicEl>
                                              <a:dgm id="{402E8BEE-BCD3-4755-B1A0-6E2EC063AD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A7CD02E-5736-4A24-9A51-1E93D1BE7D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graphicEl>
                                              <a:dgm id="{1A7CD02E-5736-4A24-9A51-1E93D1BE7D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graphicEl>
                                              <a:dgm id="{1A7CD02E-5736-4A24-9A51-1E93D1BE7D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Scenario….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have been employed by your local education authority to monitor, evaluate and report back with evidence the effectiveness of School’s youth work service on increasing resilience and well-being in vulnerable teenagers in secondary school. </a:t>
            </a:r>
          </a:p>
          <a:p>
            <a:endParaRPr lang="en-GB" dirty="0"/>
          </a:p>
          <a:p>
            <a:r>
              <a:rPr lang="en-GB" dirty="0" smtClean="0"/>
              <a:t>To conduct this research, what factors do you need to consider….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8601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Gathering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One aspect that would be important before you even as you prepare your research is the method in which you choose to gather data…. 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6843" y="2269670"/>
            <a:ext cx="4499430" cy="25309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0941" y="4033156"/>
            <a:ext cx="3570516" cy="2677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725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Gathering Techniques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338943" y="2416628"/>
          <a:ext cx="11706841" cy="3946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86270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/>
          </p:nvPr>
        </p:nvGraphicFramePr>
        <p:xfrm>
          <a:off x="2138501" y="1829002"/>
          <a:ext cx="7704658" cy="53288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9789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 of the </a:t>
            </a:r>
            <a:r>
              <a:rPr lang="en-GB" dirty="0" smtClean="0"/>
              <a:t>Applied Research Skills Module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This module aims to build upon the skills and knowledge developed in Level Four by providing students with:</a:t>
            </a:r>
          </a:p>
          <a:p>
            <a:pPr marL="0" indent="0">
              <a:buNone/>
            </a:pPr>
            <a:endParaRPr lang="en-GB" dirty="0" smtClean="0"/>
          </a:p>
          <a:p>
            <a:pPr lvl="1"/>
            <a:r>
              <a:rPr lang="en-GB" dirty="0" smtClean="0"/>
              <a:t>A critical understanding of the ethical, practical, and theoretical issues in research in the field of mental health</a:t>
            </a:r>
          </a:p>
          <a:p>
            <a:pPr marL="457200" lvl="1" indent="0">
              <a:buNone/>
            </a:pPr>
            <a:endParaRPr lang="en-GB" dirty="0" smtClean="0"/>
          </a:p>
          <a:p>
            <a:pPr lvl="1"/>
            <a:r>
              <a:rPr lang="en-GB" dirty="0" smtClean="0"/>
              <a:t>Practical experience of the steps required in planning, carrying out and analysing applied research and evaluation studies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41241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does this “really” mean – Why is this module so important.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an academic sense it is the module to best prepare you for your independent research project (Level 6). </a:t>
            </a:r>
          </a:p>
          <a:p>
            <a:endParaRPr lang="en-GB" dirty="0"/>
          </a:p>
          <a:p>
            <a:r>
              <a:rPr lang="en-GB" dirty="0" smtClean="0"/>
              <a:t>But also, all your work, your everyday life involves research. The strategies that you use with your clients is often “evidence based” – whether this is has come from research, guidebooks or training there is often some evidence to support its effectiveness…. If not, why are you using it?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43037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Expectations of the Module (Assessments).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0708" y="2654300"/>
            <a:ext cx="8825659" cy="3416300"/>
          </a:xfrm>
        </p:spPr>
        <p:txBody>
          <a:bodyPr>
            <a:normAutofit/>
          </a:bodyPr>
          <a:lstStyle/>
          <a:p>
            <a:r>
              <a:rPr lang="en-GB" dirty="0" smtClean="0"/>
              <a:t>Assessment 1: 2,500 Word Research proposal (50%) </a:t>
            </a:r>
          </a:p>
          <a:p>
            <a:endParaRPr lang="en-GB" dirty="0"/>
          </a:p>
          <a:p>
            <a:r>
              <a:rPr lang="en-GB" dirty="0"/>
              <a:t>Design a hypothetical but feasible research proposal to examine the effectiveness of a treatment for social anxiety </a:t>
            </a:r>
            <a:r>
              <a:rPr lang="en-GB" dirty="0" smtClean="0"/>
              <a:t>disorder</a:t>
            </a:r>
          </a:p>
          <a:p>
            <a:endParaRPr lang="en-GB" dirty="0"/>
          </a:p>
          <a:p>
            <a:r>
              <a:rPr lang="en-GB" dirty="0" smtClean="0"/>
              <a:t>26/10/18 </a:t>
            </a:r>
            <a:r>
              <a:rPr lang="en-GB" dirty="0"/>
              <a:t>(Friday</a:t>
            </a:r>
            <a:r>
              <a:rPr lang="en-GB" dirty="0" smtClean="0"/>
              <a:t>) – 23:59 via </a:t>
            </a:r>
            <a:r>
              <a:rPr lang="en-GB" dirty="0" err="1" smtClean="0"/>
              <a:t>Turnitin</a:t>
            </a:r>
            <a:r>
              <a:rPr lang="en-GB" dirty="0" smtClean="0"/>
              <a:t>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35998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Assessment Component 2.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2,500 Word Report (50%)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b="1" dirty="0"/>
              <a:t>Using the transcript provided, conduct a Phenomenologically-Informed Thematic Analysis to explore the impact of a living with an eating disorder. (2500 words</a:t>
            </a:r>
            <a:r>
              <a:rPr lang="en-GB" b="1" dirty="0" smtClean="0"/>
              <a:t>).</a:t>
            </a:r>
          </a:p>
          <a:p>
            <a:endParaRPr lang="en-GB" dirty="0"/>
          </a:p>
          <a:p>
            <a:r>
              <a:rPr lang="en-GB" dirty="0" smtClean="0"/>
              <a:t>Friday </a:t>
            </a:r>
            <a:r>
              <a:rPr lang="en-GB" dirty="0" smtClean="0"/>
              <a:t>02 </a:t>
            </a:r>
            <a:r>
              <a:rPr lang="en-GB" dirty="0" smtClean="0"/>
              <a:t>/11/ </a:t>
            </a:r>
            <a:r>
              <a:rPr lang="en-GB" dirty="0" smtClean="0"/>
              <a:t>2018 (via </a:t>
            </a:r>
            <a:r>
              <a:rPr lang="en-GB" dirty="0" err="1" smtClean="0"/>
              <a:t>turnitin</a:t>
            </a:r>
            <a:r>
              <a:rPr lang="en-GB" dirty="0" smtClean="0"/>
              <a:t>) – 23:59.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52628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Lecture Schedule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dirty="0" smtClean="0"/>
              <a:t>06/10/18</a:t>
            </a:r>
          </a:p>
          <a:p>
            <a:pPr lvl="1"/>
            <a:r>
              <a:rPr lang="en-GB" dirty="0"/>
              <a:t>Skills Session – Quantitative Applied Research Skills – Part 1. </a:t>
            </a:r>
          </a:p>
          <a:p>
            <a:pPr lvl="1"/>
            <a:r>
              <a:rPr lang="en-GB" dirty="0"/>
              <a:t>Skills Session – Quantitative Applied Research Skills – Part 2</a:t>
            </a:r>
          </a:p>
          <a:p>
            <a:pPr lvl="1"/>
            <a:r>
              <a:rPr lang="en-GB" dirty="0" smtClean="0"/>
              <a:t>Research Ethics</a:t>
            </a:r>
          </a:p>
          <a:p>
            <a:pPr lvl="1"/>
            <a:r>
              <a:rPr lang="en-GB" dirty="0"/>
              <a:t>Focus on Assessment 1. </a:t>
            </a:r>
            <a:endParaRPr lang="en-GB" dirty="0" smtClean="0"/>
          </a:p>
          <a:p>
            <a:endParaRPr lang="en-GB" dirty="0"/>
          </a:p>
          <a:p>
            <a:r>
              <a:rPr lang="en-GB" dirty="0"/>
              <a:t>13/10/18 </a:t>
            </a:r>
            <a:endParaRPr lang="en-GB" dirty="0" smtClean="0"/>
          </a:p>
          <a:p>
            <a:pPr lvl="1"/>
            <a:r>
              <a:rPr lang="en-GB" dirty="0" smtClean="0"/>
              <a:t>Continuation of first session…. Any recap, any important discussion. </a:t>
            </a:r>
          </a:p>
          <a:p>
            <a:pPr lvl="1"/>
            <a:r>
              <a:rPr lang="en-GB" dirty="0"/>
              <a:t>Introduction to Qualitative Research Methods. 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20/10/18</a:t>
            </a:r>
          </a:p>
          <a:p>
            <a:pPr lvl="1"/>
            <a:r>
              <a:rPr lang="en-GB" dirty="0"/>
              <a:t>Qualitative Research Methods – 2 . </a:t>
            </a:r>
          </a:p>
          <a:p>
            <a:pPr lvl="1"/>
            <a:r>
              <a:rPr lang="en-GB" dirty="0"/>
              <a:t>Writing up a qualitative report.  </a:t>
            </a:r>
          </a:p>
          <a:p>
            <a:pPr lvl="1"/>
            <a:r>
              <a:rPr lang="en-GB" smtClean="0"/>
              <a:t>Focus on Assessment </a:t>
            </a:r>
            <a:r>
              <a:rPr lang="en-GB" dirty="0"/>
              <a:t>2. </a:t>
            </a:r>
          </a:p>
        </p:txBody>
      </p:sp>
    </p:spTree>
    <p:extLst>
      <p:ext uri="{BB962C8B-B14F-4D97-AF65-F5344CB8AC3E}">
        <p14:creationId xmlns:p14="http://schemas.microsoft.com/office/powerpoint/2010/main" val="12055099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Homework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Read and digest this PowerPoint, email any questions or elements that you are unclear about regarding the PowerPoint. </a:t>
            </a:r>
          </a:p>
          <a:p>
            <a:endParaRPr lang="en-GB" dirty="0"/>
          </a:p>
          <a:p>
            <a:r>
              <a:rPr lang="en-GB" dirty="0" smtClean="0"/>
              <a:t>Read the PowerPoints for Next Weeks session (Particularly the PowerPoint on Research Ethics). </a:t>
            </a:r>
          </a:p>
          <a:p>
            <a:endParaRPr lang="en-GB" dirty="0"/>
          </a:p>
          <a:p>
            <a:r>
              <a:rPr lang="en-GB" dirty="0" smtClean="0"/>
              <a:t>Read the assessment </a:t>
            </a:r>
            <a:r>
              <a:rPr lang="en-GB" dirty="0" err="1" smtClean="0"/>
              <a:t>criterias</a:t>
            </a:r>
            <a:r>
              <a:rPr lang="en-GB" dirty="0" smtClean="0"/>
              <a:t> / </a:t>
            </a:r>
            <a:r>
              <a:rPr lang="en-GB" dirty="0" err="1" smtClean="0"/>
              <a:t>proforma’s</a:t>
            </a:r>
            <a:r>
              <a:rPr lang="en-GB" dirty="0" smtClean="0"/>
              <a:t> – bring in any questions relating to these. We will discuss Assessment 1 in detail next week.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3806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924</Words>
  <Application>Microsoft Office PowerPoint</Application>
  <PresentationFormat>Widescreen</PresentationFormat>
  <Paragraphs>109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Century Gothic</vt:lpstr>
      <vt:lpstr>Wingdings 3</vt:lpstr>
      <vt:lpstr>Ion Boardroom</vt:lpstr>
      <vt:lpstr>Level 5 – Induction </vt:lpstr>
      <vt:lpstr>Question – What is Empirical Research? </vt:lpstr>
      <vt:lpstr>Empirical Research…</vt:lpstr>
      <vt:lpstr>The importance of empirical research in mental health? </vt:lpstr>
      <vt:lpstr>PowerPoint Presentation</vt:lpstr>
      <vt:lpstr>Goals of Research </vt:lpstr>
      <vt:lpstr>Where do the ideas come from?</vt:lpstr>
      <vt:lpstr>Characteristics of Scientific Research</vt:lpstr>
      <vt:lpstr>What kinds of research are there?</vt:lpstr>
      <vt:lpstr>Scenario….</vt:lpstr>
      <vt:lpstr>Data Gathering</vt:lpstr>
      <vt:lpstr>Data Gathering Techniques</vt:lpstr>
      <vt:lpstr>PowerPoint Presentation</vt:lpstr>
      <vt:lpstr>Aims of the Applied Research Skills Module</vt:lpstr>
      <vt:lpstr>What does this “really” mean – Why is this module so important. </vt:lpstr>
      <vt:lpstr>Expectations of the Module (Assessments). </vt:lpstr>
      <vt:lpstr>Assessment Component 2. </vt:lpstr>
      <vt:lpstr>Lecture Schedule</vt:lpstr>
      <vt:lpstr>Homework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Level 5 – Induction </dc:title>
  <dc:creator>Stuart Jones</dc:creator>
  <cp:lastModifiedBy>Stuart Jones</cp:lastModifiedBy>
  <cp:revision>3</cp:revision>
  <dcterms:created xsi:type="dcterms:W3CDTF">2018-09-28T12:11:54Z</dcterms:created>
  <dcterms:modified xsi:type="dcterms:W3CDTF">2018-09-28T14:24:53Z</dcterms:modified>
</cp:coreProperties>
</file>