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4"/>
  </p:handoutMasterIdLst>
  <p:sldIdLst>
    <p:sldId id="256" r:id="rId5"/>
    <p:sldId id="275" r:id="rId6"/>
    <p:sldId id="278" r:id="rId7"/>
    <p:sldId id="279" r:id="rId8"/>
    <p:sldId id="280" r:id="rId9"/>
    <p:sldId id="281" r:id="rId10"/>
    <p:sldId id="283" r:id="rId11"/>
    <p:sldId id="282" r:id="rId12"/>
    <p:sldId id="274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29/09/2020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596" y="1772816"/>
            <a:ext cx="8280920" cy="1470025"/>
          </a:xfrm>
        </p:spPr>
        <p:txBody>
          <a:bodyPr>
            <a:normAutofit/>
          </a:bodyPr>
          <a:lstStyle/>
          <a:p>
            <a:pPr algn="r"/>
            <a:r>
              <a:rPr lang="en-GB" sz="4000" b="1" dirty="0" smtClean="0">
                <a:solidFill>
                  <a:schemeClr val="accent2"/>
                </a:solidFill>
              </a:rPr>
              <a:t>Advanced Cybersecurity</a:t>
            </a:r>
            <a:r>
              <a:rPr lang="en-GB" sz="5300" dirty="0">
                <a:solidFill>
                  <a:schemeClr val="bg1"/>
                </a:solidFill>
              </a:rPr>
              <a:t/>
            </a:r>
            <a:br>
              <a:rPr lang="en-GB" sz="5300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(ACCB6000)</a:t>
            </a:r>
            <a:r>
              <a:rPr lang="en-GB" sz="2200" i="1" dirty="0">
                <a:solidFill>
                  <a:schemeClr val="bg1"/>
                </a:solidFill>
              </a:rPr>
              <a:t/>
            </a:r>
            <a:br>
              <a:rPr lang="en-GB" sz="2200" i="1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Module Induction</a:t>
            </a:r>
            <a:endParaRPr lang="en-GB" i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80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What is our Plan?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Welcome to the module.</a:t>
            </a:r>
          </a:p>
          <a:p>
            <a:r>
              <a:rPr lang="en-GB" dirty="0"/>
              <a:t>About your Lecturer.</a:t>
            </a:r>
            <a:endParaRPr lang="en-GB" dirty="0" smtClean="0"/>
          </a:p>
          <a:p>
            <a:r>
              <a:rPr lang="en-GB" dirty="0" smtClean="0"/>
              <a:t>Our Milestone and important dates.</a:t>
            </a:r>
          </a:p>
          <a:p>
            <a:r>
              <a:rPr lang="en-GB" dirty="0" smtClean="0"/>
              <a:t>Our Class Activities.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113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6B1C4-0D97-4A85-B99E-4BEB8F4EA7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4042792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About your Lecturer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3267A-920B-4935-BFF4-9C49927346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042792" cy="3917032"/>
          </a:xfrm>
        </p:spPr>
        <p:txBody>
          <a:bodyPr>
            <a:normAutofit/>
          </a:bodyPr>
          <a:lstStyle/>
          <a:p>
            <a:r>
              <a:rPr lang="en-GB" dirty="0" smtClean="0"/>
              <a:t>Hiya!!! </a:t>
            </a:r>
          </a:p>
          <a:p>
            <a:r>
              <a:rPr lang="en-GB" sz="2800" dirty="0" smtClean="0"/>
              <a:t>I am Nitheesh Murugan Kaliyamurthy. </a:t>
            </a:r>
          </a:p>
          <a:p>
            <a:r>
              <a:rPr lang="en-GB" sz="2800" dirty="0" smtClean="0"/>
              <a:t>(just call me Nitheesh.)</a:t>
            </a:r>
          </a:p>
          <a:p>
            <a:endParaRPr lang="en-GB" sz="2000" dirty="0" smtClean="0"/>
          </a:p>
          <a:p>
            <a:r>
              <a:rPr lang="en-GB" sz="2000" dirty="0" smtClean="0"/>
              <a:t>n.kaliyamurthy@uwtsd.ac.uk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01" r="19551" b="5201"/>
          <a:stretch/>
        </p:blipFill>
        <p:spPr>
          <a:xfrm rot="16200000">
            <a:off x="4081636" y="679004"/>
            <a:ext cx="5517232" cy="439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1439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6B1C4-0D97-4A85-B99E-4BEB8F4EA7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About your Lecturer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3267A-920B-4935-BFF4-9C49927346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M.Sc., M.Phil. in Computer Science.</a:t>
            </a:r>
          </a:p>
          <a:p>
            <a:r>
              <a:rPr lang="en-GB" sz="1800" dirty="0"/>
              <a:t>M.Tech. in Computer Science Engineering.</a:t>
            </a:r>
          </a:p>
          <a:p>
            <a:r>
              <a:rPr lang="en-GB" sz="1800" dirty="0"/>
              <a:t>Over 14 years of diversified experience in Teaching </a:t>
            </a:r>
            <a:r>
              <a:rPr lang="en-GB" sz="1800" dirty="0" smtClean="0"/>
              <a:t>Higher </a:t>
            </a:r>
            <a:r>
              <a:rPr lang="en-GB" sz="1800" dirty="0"/>
              <a:t>Education </a:t>
            </a:r>
            <a:r>
              <a:rPr lang="en-GB" sz="1800" dirty="0" smtClean="0"/>
              <a:t>Students </a:t>
            </a:r>
            <a:r>
              <a:rPr lang="en-GB" sz="1800" dirty="0"/>
              <a:t>and </a:t>
            </a:r>
            <a:r>
              <a:rPr lang="en-GB" sz="1800" dirty="0" smtClean="0"/>
              <a:t>participating in Industry Operations.</a:t>
            </a:r>
            <a:endParaRPr lang="en-GB" sz="1800" dirty="0"/>
          </a:p>
          <a:p>
            <a:r>
              <a:rPr lang="en-GB" sz="1800" dirty="0"/>
              <a:t>Certified Ethical Hacker, Cisco Certified Network Associate (Cyber Operations) and (Routing and Switching).</a:t>
            </a:r>
          </a:p>
          <a:p>
            <a:r>
              <a:rPr lang="en-GB" sz="1800" dirty="0"/>
              <a:t>IBM Certified – Big Data Engineer (V2</a:t>
            </a:r>
            <a:r>
              <a:rPr lang="en-GB" sz="1800" dirty="0" smtClean="0"/>
              <a:t>)</a:t>
            </a:r>
          </a:p>
          <a:p>
            <a:r>
              <a:rPr lang="en-GB" sz="1800" dirty="0" smtClean="0"/>
              <a:t>Research Area:</a:t>
            </a:r>
          </a:p>
          <a:p>
            <a:pPr lvl="1"/>
            <a:r>
              <a:rPr lang="en-GB" sz="1400" dirty="0"/>
              <a:t>Main Stream: Software Defined Networking (SDN) – Security Measures </a:t>
            </a:r>
          </a:p>
          <a:p>
            <a:pPr lvl="1"/>
            <a:r>
              <a:rPr lang="en-GB" sz="1400" dirty="0"/>
              <a:t>Allied: Social Engineering, End users digital profile security enhancement</a:t>
            </a:r>
          </a:p>
          <a:p>
            <a:r>
              <a:rPr lang="en-GB" sz="1800" dirty="0" smtClean="0"/>
              <a:t>Community Service:</a:t>
            </a:r>
          </a:p>
          <a:p>
            <a:pPr lvl="1"/>
            <a:r>
              <a:rPr lang="en-GB" sz="1400" dirty="0" smtClean="0"/>
              <a:t>Awareness Programs on Cyber Safe Environment.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9900730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Milestone and important dates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Milestone is available in Moodle, Teams Group (Files).</a:t>
            </a:r>
          </a:p>
          <a:p>
            <a:r>
              <a:rPr lang="en-GB" dirty="0" smtClean="0"/>
              <a:t>Important Dates (to remember)</a:t>
            </a:r>
          </a:p>
          <a:p>
            <a:pPr lvl="1"/>
            <a:r>
              <a:rPr lang="en-GB" dirty="0" smtClean="0"/>
              <a:t>Refer to milestone for submission reminders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0652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Our Focus…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052736"/>
            <a:ext cx="3564396" cy="237626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2524" y="2276872"/>
            <a:ext cx="5076564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4924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Our Class Activities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 will follow the Milestone (as much as we could      )</a:t>
            </a:r>
          </a:p>
          <a:p>
            <a:r>
              <a:rPr lang="en-GB" dirty="0" smtClean="0"/>
              <a:t>15 Minutes Grace Time.</a:t>
            </a:r>
          </a:p>
          <a:p>
            <a:r>
              <a:rPr lang="en-GB" dirty="0" smtClean="0"/>
              <a:t>Previous Class Quiz, Polls, Query Sessions etc.</a:t>
            </a:r>
          </a:p>
          <a:p>
            <a:r>
              <a:rPr lang="en-GB" dirty="0" smtClean="0"/>
              <a:t>5 Minutes Break after every 25 Minutes.</a:t>
            </a:r>
            <a:endParaRPr lang="en-GB" dirty="0"/>
          </a:p>
        </p:txBody>
      </p:sp>
      <p:sp>
        <p:nvSpPr>
          <p:cNvPr id="4" name="Smiley Face 3"/>
          <p:cNvSpPr/>
          <p:nvPr/>
        </p:nvSpPr>
        <p:spPr>
          <a:xfrm>
            <a:off x="1979712" y="2204864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7664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Our Class Activities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GB" dirty="0" smtClean="0"/>
              <a:t>Anything else? If I missed…. Share your expectations with me….</a:t>
            </a:r>
          </a:p>
          <a:p>
            <a:pPr algn="just"/>
            <a:r>
              <a:rPr lang="en-GB" dirty="0" smtClean="0"/>
              <a:t>Complete the Form Please…</a:t>
            </a:r>
          </a:p>
          <a:p>
            <a:pPr algn="just"/>
            <a:r>
              <a:rPr lang="en-GB" b="1" i="1" dirty="0" smtClean="0"/>
              <a:t>Additionally, willing students shall be enrolled to do </a:t>
            </a:r>
            <a:r>
              <a:rPr lang="en-GB" b="1" i="1" dirty="0" err="1" smtClean="0"/>
              <a:t>Cyberops</a:t>
            </a:r>
            <a:r>
              <a:rPr lang="en-GB" b="1" i="1" dirty="0" smtClean="0"/>
              <a:t> Associate Course via Cisco Networking Academy. You shall earn a Completion Certificate from Cisco Networking Academy on successful completion of the course.</a:t>
            </a:r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37788949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96" y="116632"/>
            <a:ext cx="9087982" cy="5135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9" ma:contentTypeDescription="Create a new document." ma:contentTypeScope="" ma:versionID="4b9e238a563590f251ff0021db983130">
  <xsd:schema xmlns:xsd="http://www.w3.org/2001/XMLSchema" xmlns:xs="http://www.w3.org/2001/XMLSchema" xmlns:p="http://schemas.microsoft.com/office/2006/metadata/properties" xmlns:ns3="9902240c-f584-4322-946e-7b0be23bca91" targetNamespace="http://schemas.microsoft.com/office/2006/metadata/properties" ma:root="true" ma:fieldsID="6f1fc916ecf7f5ce5eb277198af0e11c" ns3:_="">
    <xsd:import namespace="9902240c-f584-4322-946e-7b0be23bca9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purl.org/dc/terms/"/>
    <ds:schemaRef ds:uri="9902240c-f584-4322-946e-7b0be23bca91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32036063-A034-49C3-B8E1-5F29D66B8B5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266</TotalTime>
  <Words>272</Words>
  <Application>Microsoft Office PowerPoint</Application>
  <PresentationFormat>On-screen Show (4:3)</PresentationFormat>
  <Paragraphs>38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Myriad Pro</vt:lpstr>
      <vt:lpstr>20140311PresentationUWTSDTemplate</vt:lpstr>
      <vt:lpstr>Advanced Cybersecurity (ACCB6000) Module Induction</vt:lpstr>
      <vt:lpstr>What is our Plan?</vt:lpstr>
      <vt:lpstr>About your Lecturer</vt:lpstr>
      <vt:lpstr>About your Lecturer</vt:lpstr>
      <vt:lpstr>Milestone and important dates</vt:lpstr>
      <vt:lpstr>Our Focus…</vt:lpstr>
      <vt:lpstr>Our Class Activities</vt:lpstr>
      <vt:lpstr>Our Class Activities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Networks and Cybersecurity Applied Computing Wales Institute of Science and Art (WISA)</dc:title>
  <dc:creator>Kapilan Radhakrishnan</dc:creator>
  <cp:lastModifiedBy>Nitheesh Kaliyamurthy</cp:lastModifiedBy>
  <cp:revision>17</cp:revision>
  <dcterms:created xsi:type="dcterms:W3CDTF">2020-09-20T20:16:38Z</dcterms:created>
  <dcterms:modified xsi:type="dcterms:W3CDTF">2020-09-29T18:45:16Z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