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60" r:id="rId1"/>
    <p:sldMasterId id="2147483761" r:id="rId2"/>
  </p:sldMasterIdLst>
  <p:notesMasterIdLst>
    <p:notesMasterId r:id="rId50"/>
  </p:notesMasterIdLst>
  <p:sldIdLst>
    <p:sldId id="469" r:id="rId3"/>
    <p:sldId id="470" r:id="rId4"/>
    <p:sldId id="471" r:id="rId5"/>
    <p:sldId id="472" r:id="rId6"/>
    <p:sldId id="307" r:id="rId7"/>
    <p:sldId id="263" r:id="rId8"/>
    <p:sldId id="262" r:id="rId9"/>
    <p:sldId id="464" r:id="rId10"/>
    <p:sldId id="465" r:id="rId11"/>
    <p:sldId id="278" r:id="rId12"/>
    <p:sldId id="304" r:id="rId13"/>
    <p:sldId id="317" r:id="rId14"/>
    <p:sldId id="319" r:id="rId15"/>
    <p:sldId id="296" r:id="rId16"/>
    <p:sldId id="292" r:id="rId17"/>
    <p:sldId id="293" r:id="rId18"/>
    <p:sldId id="294" r:id="rId19"/>
    <p:sldId id="295" r:id="rId20"/>
    <p:sldId id="349" r:id="rId21"/>
    <p:sldId id="297" r:id="rId22"/>
    <p:sldId id="298" r:id="rId23"/>
    <p:sldId id="299" r:id="rId24"/>
    <p:sldId id="301" r:id="rId25"/>
    <p:sldId id="350" r:id="rId26"/>
    <p:sldId id="302" r:id="rId27"/>
    <p:sldId id="351" r:id="rId28"/>
    <p:sldId id="352" r:id="rId29"/>
    <p:sldId id="305" r:id="rId30"/>
    <p:sldId id="283" r:id="rId31"/>
    <p:sldId id="270" r:id="rId32"/>
    <p:sldId id="460" r:id="rId33"/>
    <p:sldId id="354" r:id="rId34"/>
    <p:sldId id="282" r:id="rId35"/>
    <p:sldId id="466" r:id="rId36"/>
    <p:sldId id="439" r:id="rId37"/>
    <p:sldId id="475" r:id="rId38"/>
    <p:sldId id="476" r:id="rId39"/>
    <p:sldId id="468" r:id="rId40"/>
    <p:sldId id="447" r:id="rId41"/>
    <p:sldId id="448" r:id="rId42"/>
    <p:sldId id="450" r:id="rId43"/>
    <p:sldId id="454" r:id="rId44"/>
    <p:sldId id="452" r:id="rId45"/>
    <p:sldId id="358" r:id="rId46"/>
    <p:sldId id="467" r:id="rId47"/>
    <p:sldId id="474" r:id="rId48"/>
    <p:sldId id="473" r:id="rId4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7BB4372-27C3-5153-1E54-44BC3BAA4F7F}" v="187" dt="2023-10-24T08:38:44.409"/>
    <p1510:client id="{5DFE00F9-796C-1A31-E682-5CE436C743B9}" v="460" dt="2023-10-24T09:24:46.916"/>
    <p1510:client id="{CE455238-FAED-84FE-162D-434937EF572E}" v="85" dt="2023-10-24T08:47:32.12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notesMaster" Target="notesMasters/notesMaster1.xml"/><Relationship Id="rId55" Type="http://schemas.microsoft.com/office/2016/11/relationships/changesInfo" Target="changesInfos/changesInfo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theme" Target="theme/theme1.xml"/><Relationship Id="rId5" Type="http://schemas.openxmlformats.org/officeDocument/2006/relationships/slide" Target="slides/slide3.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microsoft.com/office/2015/10/relationships/revisionInfo" Target="revisionInfo.xml"/><Relationship Id="rId8" Type="http://schemas.openxmlformats.org/officeDocument/2006/relationships/slide" Target="slides/slide6.xml"/><Relationship Id="rId51" Type="http://schemas.openxmlformats.org/officeDocument/2006/relationships/presProps" Target="presProps.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 Powell" userId="S::mari.powell@uwtsd.ac.uk::a1b98dd7-29dc-4131-8e37-1423e6a9ecca" providerId="AD" clId="Web-{CE455238-FAED-84FE-162D-434937EF572E}"/>
    <pc:docChg chg="modSld">
      <pc:chgData name="Mari Powell" userId="S::mari.powell@uwtsd.ac.uk::a1b98dd7-29dc-4131-8e37-1423e6a9ecca" providerId="AD" clId="Web-{CE455238-FAED-84FE-162D-434937EF572E}" dt="2023-10-24T08:47:32.124" v="73"/>
      <pc:docMkLst>
        <pc:docMk/>
      </pc:docMkLst>
      <pc:sldChg chg="modSp">
        <pc:chgData name="Mari Powell" userId="S::mari.powell@uwtsd.ac.uk::a1b98dd7-29dc-4131-8e37-1423e6a9ecca" providerId="AD" clId="Web-{CE455238-FAED-84FE-162D-434937EF572E}" dt="2023-10-24T08:47:32.124" v="73"/>
        <pc:sldMkLst>
          <pc:docMk/>
          <pc:sldMk cId="2050847251" sldId="280"/>
        </pc:sldMkLst>
        <pc:spChg chg="mod">
          <ac:chgData name="Mari Powell" userId="S::mari.powell@uwtsd.ac.uk::a1b98dd7-29dc-4131-8e37-1423e6a9ecca" providerId="AD" clId="Web-{CE455238-FAED-84FE-162D-434937EF572E}" dt="2023-10-24T08:47:32.124" v="73"/>
          <ac:spMkLst>
            <pc:docMk/>
            <pc:sldMk cId="2050847251" sldId="280"/>
            <ac:spMk id="8257" creationId="{00000000-0000-0000-0000-000000000000}"/>
          </ac:spMkLst>
        </pc:spChg>
        <pc:spChg chg="mod">
          <ac:chgData name="Mari Powell" userId="S::mari.powell@uwtsd.ac.uk::a1b98dd7-29dc-4131-8e37-1423e6a9ecca" providerId="AD" clId="Web-{CE455238-FAED-84FE-162D-434937EF572E}" dt="2023-10-24T08:47:25.358" v="71"/>
          <ac:spMkLst>
            <pc:docMk/>
            <pc:sldMk cId="2050847251" sldId="280"/>
            <ac:spMk id="8259" creationId="{00000000-0000-0000-0000-000000000000}"/>
          </ac:spMkLst>
        </pc:spChg>
        <pc:spChg chg="mod">
          <ac:chgData name="Mari Powell" userId="S::mari.powell@uwtsd.ac.uk::a1b98dd7-29dc-4131-8e37-1423e6a9ecca" providerId="AD" clId="Web-{CE455238-FAED-84FE-162D-434937EF572E}" dt="2023-10-24T08:47:14.842" v="69"/>
          <ac:spMkLst>
            <pc:docMk/>
            <pc:sldMk cId="2050847251" sldId="280"/>
            <ac:spMk id="8261" creationId="{00000000-0000-0000-0000-000000000000}"/>
          </ac:spMkLst>
        </pc:spChg>
        <pc:spChg chg="mod">
          <ac:chgData name="Mari Powell" userId="S::mari.powell@uwtsd.ac.uk::a1b98dd7-29dc-4131-8e37-1423e6a9ecca" providerId="AD" clId="Web-{CE455238-FAED-84FE-162D-434937EF572E}" dt="2023-10-24T08:47:08.748" v="67"/>
          <ac:spMkLst>
            <pc:docMk/>
            <pc:sldMk cId="2050847251" sldId="280"/>
            <ac:spMk id="8263" creationId="{00000000-0000-0000-0000-000000000000}"/>
          </ac:spMkLst>
        </pc:spChg>
        <pc:spChg chg="mod">
          <ac:chgData name="Mari Powell" userId="S::mari.powell@uwtsd.ac.uk::a1b98dd7-29dc-4131-8e37-1423e6a9ecca" providerId="AD" clId="Web-{CE455238-FAED-84FE-162D-434937EF572E}" dt="2023-10-24T08:47:00.670" v="65"/>
          <ac:spMkLst>
            <pc:docMk/>
            <pc:sldMk cId="2050847251" sldId="280"/>
            <ac:spMk id="8265" creationId="{00000000-0000-0000-0000-000000000000}"/>
          </ac:spMkLst>
        </pc:spChg>
        <pc:spChg chg="mod">
          <ac:chgData name="Mari Powell" userId="S::mari.powell@uwtsd.ac.uk::a1b98dd7-29dc-4131-8e37-1423e6a9ecca" providerId="AD" clId="Web-{CE455238-FAED-84FE-162D-434937EF572E}" dt="2023-10-24T08:46:55.107" v="63"/>
          <ac:spMkLst>
            <pc:docMk/>
            <pc:sldMk cId="2050847251" sldId="280"/>
            <ac:spMk id="8267" creationId="{00000000-0000-0000-0000-000000000000}"/>
          </ac:spMkLst>
        </pc:spChg>
        <pc:spChg chg="mod">
          <ac:chgData name="Mari Powell" userId="S::mari.powell@uwtsd.ac.uk::a1b98dd7-29dc-4131-8e37-1423e6a9ecca" providerId="AD" clId="Web-{CE455238-FAED-84FE-162D-434937EF572E}" dt="2023-10-24T08:45:45.152" v="50"/>
          <ac:spMkLst>
            <pc:docMk/>
            <pc:sldMk cId="2050847251" sldId="280"/>
            <ac:spMk id="8269" creationId="{00000000-0000-0000-0000-000000000000}"/>
          </ac:spMkLst>
        </pc:spChg>
        <pc:spChg chg="mod">
          <ac:chgData name="Mari Powell" userId="S::mari.powell@uwtsd.ac.uk::a1b98dd7-29dc-4131-8e37-1423e6a9ecca" providerId="AD" clId="Web-{CE455238-FAED-84FE-162D-434937EF572E}" dt="2023-10-24T08:45:39.371" v="48"/>
          <ac:spMkLst>
            <pc:docMk/>
            <pc:sldMk cId="2050847251" sldId="280"/>
            <ac:spMk id="8271" creationId="{00000000-0000-0000-0000-000000000000}"/>
          </ac:spMkLst>
        </pc:spChg>
        <pc:spChg chg="mod">
          <ac:chgData name="Mari Powell" userId="S::mari.powell@uwtsd.ac.uk::a1b98dd7-29dc-4131-8e37-1423e6a9ecca" providerId="AD" clId="Web-{CE455238-FAED-84FE-162D-434937EF572E}" dt="2023-10-24T08:45:33.496" v="46"/>
          <ac:spMkLst>
            <pc:docMk/>
            <pc:sldMk cId="2050847251" sldId="280"/>
            <ac:spMk id="8273" creationId="{00000000-0000-0000-0000-000000000000}"/>
          </ac:spMkLst>
        </pc:spChg>
        <pc:spChg chg="mod">
          <ac:chgData name="Mari Powell" userId="S::mari.powell@uwtsd.ac.uk::a1b98dd7-29dc-4131-8e37-1423e6a9ecca" providerId="AD" clId="Web-{CE455238-FAED-84FE-162D-434937EF572E}" dt="2023-10-24T08:45:28.480" v="44"/>
          <ac:spMkLst>
            <pc:docMk/>
            <pc:sldMk cId="2050847251" sldId="280"/>
            <ac:spMk id="8275" creationId="{00000000-0000-0000-0000-000000000000}"/>
          </ac:spMkLst>
        </pc:spChg>
        <pc:spChg chg="mod">
          <ac:chgData name="Mari Powell" userId="S::mari.powell@uwtsd.ac.uk::a1b98dd7-29dc-4131-8e37-1423e6a9ecca" providerId="AD" clId="Web-{CE455238-FAED-84FE-162D-434937EF572E}" dt="2023-10-24T08:43:58.321" v="30"/>
          <ac:spMkLst>
            <pc:docMk/>
            <pc:sldMk cId="2050847251" sldId="280"/>
            <ac:spMk id="8277" creationId="{00000000-0000-0000-0000-000000000000}"/>
          </ac:spMkLst>
        </pc:spChg>
        <pc:spChg chg="mod">
          <ac:chgData name="Mari Powell" userId="S::mari.powell@uwtsd.ac.uk::a1b98dd7-29dc-4131-8e37-1423e6a9ecca" providerId="AD" clId="Web-{CE455238-FAED-84FE-162D-434937EF572E}" dt="2023-10-24T08:43:52.102" v="28"/>
          <ac:spMkLst>
            <pc:docMk/>
            <pc:sldMk cId="2050847251" sldId="280"/>
            <ac:spMk id="8279" creationId="{00000000-0000-0000-0000-000000000000}"/>
          </ac:spMkLst>
        </pc:spChg>
        <pc:spChg chg="mod">
          <ac:chgData name="Mari Powell" userId="S::mari.powell@uwtsd.ac.uk::a1b98dd7-29dc-4131-8e37-1423e6a9ecca" providerId="AD" clId="Web-{CE455238-FAED-84FE-162D-434937EF572E}" dt="2023-10-24T08:43:43.696" v="26"/>
          <ac:spMkLst>
            <pc:docMk/>
            <pc:sldMk cId="2050847251" sldId="280"/>
            <ac:spMk id="8281" creationId="{00000000-0000-0000-0000-000000000000}"/>
          </ac:spMkLst>
        </pc:spChg>
        <pc:spChg chg="mod">
          <ac:chgData name="Mari Powell" userId="S::mari.powell@uwtsd.ac.uk::a1b98dd7-29dc-4131-8e37-1423e6a9ecca" providerId="AD" clId="Web-{CE455238-FAED-84FE-162D-434937EF572E}" dt="2023-10-24T08:43:37.680" v="24"/>
          <ac:spMkLst>
            <pc:docMk/>
            <pc:sldMk cId="2050847251" sldId="280"/>
            <ac:spMk id="8283" creationId="{00000000-0000-0000-0000-000000000000}"/>
          </ac:spMkLst>
        </pc:spChg>
        <pc:spChg chg="mod">
          <ac:chgData name="Mari Powell" userId="S::mari.powell@uwtsd.ac.uk::a1b98dd7-29dc-4131-8e37-1423e6a9ecca" providerId="AD" clId="Web-{CE455238-FAED-84FE-162D-434937EF572E}" dt="2023-10-24T08:43:24.883" v="21"/>
          <ac:spMkLst>
            <pc:docMk/>
            <pc:sldMk cId="2050847251" sldId="280"/>
            <ac:spMk id="8285" creationId="{00000000-0000-0000-0000-000000000000}"/>
          </ac:spMkLst>
        </pc:spChg>
        <pc:spChg chg="mod">
          <ac:chgData name="Mari Powell" userId="S::mari.powell@uwtsd.ac.uk::a1b98dd7-29dc-4131-8e37-1423e6a9ecca" providerId="AD" clId="Web-{CE455238-FAED-84FE-162D-434937EF572E}" dt="2023-10-24T08:43:13.835" v="19" actId="20577"/>
          <ac:spMkLst>
            <pc:docMk/>
            <pc:sldMk cId="2050847251" sldId="280"/>
            <ac:spMk id="8287" creationId="{00000000-0000-0000-0000-000000000000}"/>
          </ac:spMkLst>
        </pc:spChg>
        <pc:spChg chg="mod">
          <ac:chgData name="Mari Powell" userId="S::mari.powell@uwtsd.ac.uk::a1b98dd7-29dc-4131-8e37-1423e6a9ecca" providerId="AD" clId="Web-{CE455238-FAED-84FE-162D-434937EF572E}" dt="2023-10-24T08:43:08.741" v="17"/>
          <ac:spMkLst>
            <pc:docMk/>
            <pc:sldMk cId="2050847251" sldId="280"/>
            <ac:spMk id="8289" creationId="{00000000-0000-0000-0000-000000000000}"/>
          </ac:spMkLst>
        </pc:spChg>
        <pc:spChg chg="mod">
          <ac:chgData name="Mari Powell" userId="S::mari.powell@uwtsd.ac.uk::a1b98dd7-29dc-4131-8e37-1423e6a9ecca" providerId="AD" clId="Web-{CE455238-FAED-84FE-162D-434937EF572E}" dt="2023-10-24T08:43:03.335" v="15"/>
          <ac:spMkLst>
            <pc:docMk/>
            <pc:sldMk cId="2050847251" sldId="280"/>
            <ac:spMk id="8291" creationId="{00000000-0000-0000-0000-000000000000}"/>
          </ac:spMkLst>
        </pc:spChg>
        <pc:spChg chg="mod">
          <ac:chgData name="Mari Powell" userId="S::mari.powell@uwtsd.ac.uk::a1b98dd7-29dc-4131-8e37-1423e6a9ecca" providerId="AD" clId="Web-{CE455238-FAED-84FE-162D-434937EF572E}" dt="2023-10-24T08:42:53.897" v="13"/>
          <ac:spMkLst>
            <pc:docMk/>
            <pc:sldMk cId="2050847251" sldId="280"/>
            <ac:spMk id="8293" creationId="{00000000-0000-0000-0000-000000000000}"/>
          </ac:spMkLst>
        </pc:spChg>
        <pc:spChg chg="mod">
          <ac:chgData name="Mari Powell" userId="S::mari.powell@uwtsd.ac.uk::a1b98dd7-29dc-4131-8e37-1423e6a9ecca" providerId="AD" clId="Web-{CE455238-FAED-84FE-162D-434937EF572E}" dt="2023-10-24T08:42:47.288" v="11"/>
          <ac:spMkLst>
            <pc:docMk/>
            <pc:sldMk cId="2050847251" sldId="280"/>
            <ac:spMk id="8295" creationId="{00000000-0000-0000-0000-000000000000}"/>
          </ac:spMkLst>
        </pc:spChg>
        <pc:spChg chg="mod">
          <ac:chgData name="Mari Powell" userId="S::mari.powell@uwtsd.ac.uk::a1b98dd7-29dc-4131-8e37-1423e6a9ecca" providerId="AD" clId="Web-{CE455238-FAED-84FE-162D-434937EF572E}" dt="2023-10-24T08:42:37.491" v="9" actId="20577"/>
          <ac:spMkLst>
            <pc:docMk/>
            <pc:sldMk cId="2050847251" sldId="280"/>
            <ac:spMk id="8297" creationId="{00000000-0000-0000-0000-000000000000}"/>
          </ac:spMkLst>
        </pc:spChg>
        <pc:spChg chg="mod">
          <ac:chgData name="Mari Powell" userId="S::mari.powell@uwtsd.ac.uk::a1b98dd7-29dc-4131-8e37-1423e6a9ecca" providerId="AD" clId="Web-{CE455238-FAED-84FE-162D-434937EF572E}" dt="2023-10-24T08:42:33.459" v="6" actId="20577"/>
          <ac:spMkLst>
            <pc:docMk/>
            <pc:sldMk cId="2050847251" sldId="280"/>
            <ac:spMk id="8299" creationId="{00000000-0000-0000-0000-000000000000}"/>
          </ac:spMkLst>
        </pc:spChg>
        <pc:spChg chg="mod">
          <ac:chgData name="Mari Powell" userId="S::mari.powell@uwtsd.ac.uk::a1b98dd7-29dc-4131-8e37-1423e6a9ecca" providerId="AD" clId="Web-{CE455238-FAED-84FE-162D-434937EF572E}" dt="2023-10-24T08:42:27.084" v="3" actId="20577"/>
          <ac:spMkLst>
            <pc:docMk/>
            <pc:sldMk cId="2050847251" sldId="280"/>
            <ac:spMk id="8301" creationId="{00000000-0000-0000-0000-000000000000}"/>
          </ac:spMkLst>
        </pc:spChg>
        <pc:spChg chg="mod">
          <ac:chgData name="Mari Powell" userId="S::mari.powell@uwtsd.ac.uk::a1b98dd7-29dc-4131-8e37-1423e6a9ecca" providerId="AD" clId="Web-{CE455238-FAED-84FE-162D-434937EF572E}" dt="2023-10-24T08:42:22.006" v="1"/>
          <ac:spMkLst>
            <pc:docMk/>
            <pc:sldMk cId="2050847251" sldId="280"/>
            <ac:spMk id="8303" creationId="{00000000-0000-0000-0000-000000000000}"/>
          </ac:spMkLst>
        </pc:spChg>
      </pc:sldChg>
      <pc:sldChg chg="modSp">
        <pc:chgData name="Mari Powell" userId="S::mari.powell@uwtsd.ac.uk::a1b98dd7-29dc-4131-8e37-1423e6a9ecca" providerId="AD" clId="Web-{CE455238-FAED-84FE-162D-434937EF572E}" dt="2023-10-24T08:46:43.201" v="61"/>
        <pc:sldMkLst>
          <pc:docMk/>
          <pc:sldMk cId="3205123657" sldId="292"/>
        </pc:sldMkLst>
        <pc:spChg chg="mod">
          <ac:chgData name="Mari Powell" userId="S::mari.powell@uwtsd.ac.uk::a1b98dd7-29dc-4131-8e37-1423e6a9ecca" providerId="AD" clId="Web-{CE455238-FAED-84FE-162D-434937EF572E}" dt="2023-10-24T08:46:43.201" v="61"/>
          <ac:spMkLst>
            <pc:docMk/>
            <pc:sldMk cId="3205123657" sldId="292"/>
            <ac:spMk id="6" creationId="{3FB6233B-9FB4-DE43-886F-7DE9818EEBFD}"/>
          </ac:spMkLst>
        </pc:spChg>
      </pc:sldChg>
      <pc:sldChg chg="modSp">
        <pc:chgData name="Mari Powell" userId="S::mari.powell@uwtsd.ac.uk::a1b98dd7-29dc-4131-8e37-1423e6a9ecca" providerId="AD" clId="Web-{CE455238-FAED-84FE-162D-434937EF572E}" dt="2023-10-24T08:46:34.513" v="59" actId="1076"/>
        <pc:sldMkLst>
          <pc:docMk/>
          <pc:sldMk cId="732404189" sldId="296"/>
        </pc:sldMkLst>
        <pc:picChg chg="mod">
          <ac:chgData name="Mari Powell" userId="S::mari.powell@uwtsd.ac.uk::a1b98dd7-29dc-4131-8e37-1423e6a9ecca" providerId="AD" clId="Web-{CE455238-FAED-84FE-162D-434937EF572E}" dt="2023-10-24T08:46:34.513" v="59" actId="1076"/>
          <ac:picMkLst>
            <pc:docMk/>
            <pc:sldMk cId="732404189" sldId="296"/>
            <ac:picMk id="2050" creationId="{5DF59A33-FDC7-3942-8C91-B22F9BE616F9}"/>
          </ac:picMkLst>
        </pc:picChg>
      </pc:sldChg>
      <pc:sldChg chg="modSp">
        <pc:chgData name="Mari Powell" userId="S::mari.powell@uwtsd.ac.uk::a1b98dd7-29dc-4131-8e37-1423e6a9ecca" providerId="AD" clId="Web-{CE455238-FAED-84FE-162D-434937EF572E}" dt="2023-10-24T08:45:18.589" v="42" actId="1076"/>
        <pc:sldMkLst>
          <pc:docMk/>
          <pc:sldMk cId="3331677404" sldId="317"/>
        </pc:sldMkLst>
        <pc:spChg chg="mod">
          <ac:chgData name="Mari Powell" userId="S::mari.powell@uwtsd.ac.uk::a1b98dd7-29dc-4131-8e37-1423e6a9ecca" providerId="AD" clId="Web-{CE455238-FAED-84FE-162D-434937EF572E}" dt="2023-10-24T08:45:05.385" v="37" actId="20577"/>
          <ac:spMkLst>
            <pc:docMk/>
            <pc:sldMk cId="3331677404" sldId="317"/>
            <ac:spMk id="5" creationId="{00000000-0000-0000-0000-000000000000}"/>
          </ac:spMkLst>
        </pc:spChg>
        <pc:spChg chg="mod">
          <ac:chgData name="Mari Powell" userId="S::mari.powell@uwtsd.ac.uk::a1b98dd7-29dc-4131-8e37-1423e6a9ecca" providerId="AD" clId="Web-{CE455238-FAED-84FE-162D-434937EF572E}" dt="2023-10-24T08:45:18.589" v="42" actId="1076"/>
          <ac:spMkLst>
            <pc:docMk/>
            <pc:sldMk cId="3331677404" sldId="317"/>
            <ac:spMk id="6" creationId="{00000000-0000-0000-0000-000000000000}"/>
          </ac:spMkLst>
        </pc:spChg>
        <pc:spChg chg="mod">
          <ac:chgData name="Mari Powell" userId="S::mari.powell@uwtsd.ac.uk::a1b98dd7-29dc-4131-8e37-1423e6a9ecca" providerId="AD" clId="Web-{CE455238-FAED-84FE-162D-434937EF572E}" dt="2023-10-24T08:45:05.057" v="34" actId="20577"/>
          <ac:spMkLst>
            <pc:docMk/>
            <pc:sldMk cId="3331677404" sldId="317"/>
            <ac:spMk id="9" creationId="{37CC149F-5041-5848-9650-AEA9E59E4270}"/>
          </ac:spMkLst>
        </pc:spChg>
      </pc:sldChg>
      <pc:sldChg chg="modSp">
        <pc:chgData name="Mari Powell" userId="S::mari.powell@uwtsd.ac.uk::a1b98dd7-29dc-4131-8e37-1423e6a9ecca" providerId="AD" clId="Web-{CE455238-FAED-84FE-162D-434937EF572E}" dt="2023-10-24T08:46:15.325" v="57" actId="1076"/>
        <pc:sldMkLst>
          <pc:docMk/>
          <pc:sldMk cId="4073170308" sldId="319"/>
        </pc:sldMkLst>
        <pc:spChg chg="mod">
          <ac:chgData name="Mari Powell" userId="S::mari.powell@uwtsd.ac.uk::a1b98dd7-29dc-4131-8e37-1423e6a9ecca" providerId="AD" clId="Web-{CE455238-FAED-84FE-162D-434937EF572E}" dt="2023-10-24T08:46:15.325" v="57" actId="1076"/>
          <ac:spMkLst>
            <pc:docMk/>
            <pc:sldMk cId="4073170308" sldId="319"/>
            <ac:spMk id="3" creationId="{00000000-0000-0000-0000-000000000000}"/>
          </ac:spMkLst>
        </pc:spChg>
        <pc:spChg chg="mod">
          <ac:chgData name="Mari Powell" userId="S::mari.powell@uwtsd.ac.uk::a1b98dd7-29dc-4131-8e37-1423e6a9ecca" providerId="AD" clId="Web-{CE455238-FAED-84FE-162D-434937EF572E}" dt="2023-10-24T08:45:54.043" v="52"/>
          <ac:spMkLst>
            <pc:docMk/>
            <pc:sldMk cId="4073170308" sldId="319"/>
            <ac:spMk id="9" creationId="{3B62991C-D6A6-2E45-9D99-E03DC20C4DE0}"/>
          </ac:spMkLst>
        </pc:spChg>
        <pc:picChg chg="mod">
          <ac:chgData name="Mari Powell" userId="S::mari.powell@uwtsd.ac.uk::a1b98dd7-29dc-4131-8e37-1423e6a9ecca" providerId="AD" clId="Web-{CE455238-FAED-84FE-162D-434937EF572E}" dt="2023-10-24T08:46:12.262" v="56" actId="1076"/>
          <ac:picMkLst>
            <pc:docMk/>
            <pc:sldMk cId="4073170308" sldId="319"/>
            <ac:picMk id="5" creationId="{04EDAB9E-15C9-A145-972A-BED83BF717D8}"/>
          </ac:picMkLst>
        </pc:picChg>
      </pc:sldChg>
    </pc:docChg>
  </pc:docChgLst>
  <pc:docChgLst>
    <pc:chgData name="Mari Powell" userId="S::mari.powell@uwtsd.ac.uk::a1b98dd7-29dc-4131-8e37-1423e6a9ecca" providerId="AD" clId="Web-{57BB4372-27C3-5153-1E54-44BC3BAA4F7F}"/>
    <pc:docChg chg="addSld delSld modSld addMainMaster">
      <pc:chgData name="Mari Powell" userId="S::mari.powell@uwtsd.ac.uk::a1b98dd7-29dc-4131-8e37-1423e6a9ecca" providerId="AD" clId="Web-{57BB4372-27C3-5153-1E54-44BC3BAA4F7F}" dt="2023-10-24T08:38:44.409" v="140"/>
      <pc:docMkLst>
        <pc:docMk/>
      </pc:docMkLst>
      <pc:sldChg chg="addSp delSp modSp del">
        <pc:chgData name="Mari Powell" userId="S::mari.powell@uwtsd.ac.uk::a1b98dd7-29dc-4131-8e37-1423e6a9ecca" providerId="AD" clId="Web-{57BB4372-27C3-5153-1E54-44BC3BAA4F7F}" dt="2023-10-23T12:30:37.928" v="26"/>
        <pc:sldMkLst>
          <pc:docMk/>
          <pc:sldMk cId="1532217040" sldId="257"/>
        </pc:sldMkLst>
        <pc:spChg chg="mod">
          <ac:chgData name="Mari Powell" userId="S::mari.powell@uwtsd.ac.uk::a1b98dd7-29dc-4131-8e37-1423e6a9ecca" providerId="AD" clId="Web-{57BB4372-27C3-5153-1E54-44BC3BAA4F7F}" dt="2023-10-23T12:28:23.362" v="8" actId="20577"/>
          <ac:spMkLst>
            <pc:docMk/>
            <pc:sldMk cId="1532217040" sldId="257"/>
            <ac:spMk id="2" creationId="{C7DBBD31-3A6F-5346-BBF1-69840F1AB4E4}"/>
          </ac:spMkLst>
        </pc:spChg>
        <pc:spChg chg="add del mod">
          <ac:chgData name="Mari Powell" userId="S::mari.powell@uwtsd.ac.uk::a1b98dd7-29dc-4131-8e37-1423e6a9ecca" providerId="AD" clId="Web-{57BB4372-27C3-5153-1E54-44BC3BAA4F7F}" dt="2023-10-23T12:29:51.270" v="16"/>
          <ac:spMkLst>
            <pc:docMk/>
            <pc:sldMk cId="1532217040" sldId="257"/>
            <ac:spMk id="3" creationId="{F4147DF7-6640-909D-4520-D0FB9BF27C69}"/>
          </ac:spMkLst>
        </pc:spChg>
        <pc:spChg chg="add del mod">
          <ac:chgData name="Mari Powell" userId="S::mari.powell@uwtsd.ac.uk::a1b98dd7-29dc-4131-8e37-1423e6a9ecca" providerId="AD" clId="Web-{57BB4372-27C3-5153-1E54-44BC3BAA4F7F}" dt="2023-10-23T12:30:04.552" v="20"/>
          <ac:spMkLst>
            <pc:docMk/>
            <pc:sldMk cId="1532217040" sldId="257"/>
            <ac:spMk id="4" creationId="{DEA16E66-6139-6553-50A7-E22100134EA6}"/>
          </ac:spMkLst>
        </pc:spChg>
        <pc:spChg chg="mod">
          <ac:chgData name="Mari Powell" userId="S::mari.powell@uwtsd.ac.uk::a1b98dd7-29dc-4131-8e37-1423e6a9ecca" providerId="AD" clId="Web-{57BB4372-27C3-5153-1E54-44BC3BAA4F7F}" dt="2023-10-23T12:28:15.096" v="3" actId="20577"/>
          <ac:spMkLst>
            <pc:docMk/>
            <pc:sldMk cId="1532217040" sldId="257"/>
            <ac:spMk id="6" creationId="{EA536084-C0DD-CA42-AEFE-D8AC70BF1C6C}"/>
          </ac:spMkLst>
        </pc:spChg>
        <pc:picChg chg="del">
          <ac:chgData name="Mari Powell" userId="S::mari.powell@uwtsd.ac.uk::a1b98dd7-29dc-4131-8e37-1423e6a9ecca" providerId="AD" clId="Web-{57BB4372-27C3-5153-1E54-44BC3BAA4F7F}" dt="2023-10-23T12:28:41.893" v="9"/>
          <ac:picMkLst>
            <pc:docMk/>
            <pc:sldMk cId="1532217040" sldId="257"/>
            <ac:picMk id="9" creationId="{2EC07D1F-50C1-4541-B8CE-C6816F40F55B}"/>
          </ac:picMkLst>
        </pc:picChg>
      </pc:sldChg>
      <pc:sldChg chg="modSp">
        <pc:chgData name="Mari Powell" userId="S::mari.powell@uwtsd.ac.uk::a1b98dd7-29dc-4131-8e37-1423e6a9ecca" providerId="AD" clId="Web-{57BB4372-27C3-5153-1E54-44BC3BAA4F7F}" dt="2023-10-24T08:36:21.406" v="115"/>
        <pc:sldMkLst>
          <pc:docMk/>
          <pc:sldMk cId="4275119392" sldId="262"/>
        </pc:sldMkLst>
        <pc:spChg chg="mod">
          <ac:chgData name="Mari Powell" userId="S::mari.powell@uwtsd.ac.uk::a1b98dd7-29dc-4131-8e37-1423e6a9ecca" providerId="AD" clId="Web-{57BB4372-27C3-5153-1E54-44BC3BAA4F7F}" dt="2023-10-24T08:36:03.952" v="109"/>
          <ac:spMkLst>
            <pc:docMk/>
            <pc:sldMk cId="4275119392" sldId="262"/>
            <ac:spMk id="3" creationId="{CB246FC5-433D-394E-9FC3-53B8607CA6AB}"/>
          </ac:spMkLst>
        </pc:spChg>
        <pc:spChg chg="mod">
          <ac:chgData name="Mari Powell" userId="S::mari.powell@uwtsd.ac.uk::a1b98dd7-29dc-4131-8e37-1423e6a9ecca" providerId="AD" clId="Web-{57BB4372-27C3-5153-1E54-44BC3BAA4F7F}" dt="2023-10-24T08:36:09.515" v="111"/>
          <ac:spMkLst>
            <pc:docMk/>
            <pc:sldMk cId="4275119392" sldId="262"/>
            <ac:spMk id="4" creationId="{D60823D5-0A53-B341-8F38-A068E1BD8C78}"/>
          </ac:spMkLst>
        </pc:spChg>
        <pc:spChg chg="mod">
          <ac:chgData name="Mari Powell" userId="S::mari.powell@uwtsd.ac.uk::a1b98dd7-29dc-4131-8e37-1423e6a9ecca" providerId="AD" clId="Web-{57BB4372-27C3-5153-1E54-44BC3BAA4F7F}" dt="2023-10-24T08:36:16.140" v="112" actId="1076"/>
          <ac:spMkLst>
            <pc:docMk/>
            <pc:sldMk cId="4275119392" sldId="262"/>
            <ac:spMk id="8" creationId="{D40EC875-D593-344E-A80A-26FC55F1C08D}"/>
          </ac:spMkLst>
        </pc:spChg>
        <pc:picChg chg="mod">
          <ac:chgData name="Mari Powell" userId="S::mari.powell@uwtsd.ac.uk::a1b98dd7-29dc-4131-8e37-1423e6a9ecca" providerId="AD" clId="Web-{57BB4372-27C3-5153-1E54-44BC3BAA4F7F}" dt="2023-10-24T08:36:21.406" v="115"/>
          <ac:picMkLst>
            <pc:docMk/>
            <pc:sldMk cId="4275119392" sldId="262"/>
            <ac:picMk id="12" creationId="{508CFBAA-2387-F640-86FE-EA03AD50B6F1}"/>
          </ac:picMkLst>
        </pc:picChg>
      </pc:sldChg>
      <pc:sldChg chg="addSp delSp modSp">
        <pc:chgData name="Mari Powell" userId="S::mari.powell@uwtsd.ac.uk::a1b98dd7-29dc-4131-8e37-1423e6a9ecca" providerId="AD" clId="Web-{57BB4372-27C3-5153-1E54-44BC3BAA4F7F}" dt="2023-10-24T08:30:50.633" v="105"/>
        <pc:sldMkLst>
          <pc:docMk/>
          <pc:sldMk cId="2046901896" sldId="263"/>
        </pc:sldMkLst>
        <pc:spChg chg="mod">
          <ac:chgData name="Mari Powell" userId="S::mari.powell@uwtsd.ac.uk::a1b98dd7-29dc-4131-8e37-1423e6a9ecca" providerId="AD" clId="Web-{57BB4372-27C3-5153-1E54-44BC3BAA4F7F}" dt="2023-10-24T08:30:11.288" v="100"/>
          <ac:spMkLst>
            <pc:docMk/>
            <pc:sldMk cId="2046901896" sldId="263"/>
            <ac:spMk id="7" creationId="{169DA958-7A59-5740-A53D-A6F84D22F40F}"/>
          </ac:spMkLst>
        </pc:spChg>
        <pc:picChg chg="add">
          <ac:chgData name="Mari Powell" userId="S::mari.powell@uwtsd.ac.uk::a1b98dd7-29dc-4131-8e37-1423e6a9ecca" providerId="AD" clId="Web-{57BB4372-27C3-5153-1E54-44BC3BAA4F7F}" dt="2023-10-24T08:30:03.241" v="98"/>
          <ac:picMkLst>
            <pc:docMk/>
            <pc:sldMk cId="2046901896" sldId="263"/>
            <ac:picMk id="3" creationId="{EA42A84A-EB0B-58F3-3678-310C803C2E32}"/>
          </ac:picMkLst>
        </pc:picChg>
        <pc:picChg chg="mod">
          <ac:chgData name="Mari Powell" userId="S::mari.powell@uwtsd.ac.uk::a1b98dd7-29dc-4131-8e37-1423e6a9ecca" providerId="AD" clId="Web-{57BB4372-27C3-5153-1E54-44BC3BAA4F7F}" dt="2023-10-24T08:30:50.633" v="105"/>
          <ac:picMkLst>
            <pc:docMk/>
            <pc:sldMk cId="2046901896" sldId="263"/>
            <ac:picMk id="6" creationId="{0F358E4A-0EE2-CB4B-BBD6-31553AB8BF62}"/>
          </ac:picMkLst>
        </pc:picChg>
        <pc:picChg chg="mod">
          <ac:chgData name="Mari Powell" userId="S::mari.powell@uwtsd.ac.uk::a1b98dd7-29dc-4131-8e37-1423e6a9ecca" providerId="AD" clId="Web-{57BB4372-27C3-5153-1E54-44BC3BAA4F7F}" dt="2023-10-24T08:30:18.101" v="103" actId="1076"/>
          <ac:picMkLst>
            <pc:docMk/>
            <pc:sldMk cId="2046901896" sldId="263"/>
            <ac:picMk id="10" creationId="{4E78996F-6B0B-584A-BB8A-2F6E8452EC81}"/>
          </ac:picMkLst>
        </pc:picChg>
        <pc:picChg chg="del">
          <ac:chgData name="Mari Powell" userId="S::mari.powell@uwtsd.ac.uk::a1b98dd7-29dc-4131-8e37-1423e6a9ecca" providerId="AD" clId="Web-{57BB4372-27C3-5153-1E54-44BC3BAA4F7F}" dt="2023-10-23T12:28:52.034" v="12"/>
          <ac:picMkLst>
            <pc:docMk/>
            <pc:sldMk cId="2046901896" sldId="263"/>
            <ac:picMk id="11" creationId="{E2A003A9-4098-DB42-B5ED-A2819B60248A}"/>
          </ac:picMkLst>
        </pc:picChg>
      </pc:sldChg>
      <pc:sldChg chg="modSp">
        <pc:chgData name="Mari Powell" userId="S::mari.powell@uwtsd.ac.uk::a1b98dd7-29dc-4131-8e37-1423e6a9ecca" providerId="AD" clId="Web-{57BB4372-27C3-5153-1E54-44BC3BAA4F7F}" dt="2023-10-24T08:38:34.159" v="138"/>
        <pc:sldMkLst>
          <pc:docMk/>
          <pc:sldMk cId="3839193883" sldId="278"/>
        </pc:sldMkLst>
        <pc:spChg chg="mod">
          <ac:chgData name="Mari Powell" userId="S::mari.powell@uwtsd.ac.uk::a1b98dd7-29dc-4131-8e37-1423e6a9ecca" providerId="AD" clId="Web-{57BB4372-27C3-5153-1E54-44BC3BAA4F7F}" dt="2023-10-24T08:38:19.268" v="135"/>
          <ac:spMkLst>
            <pc:docMk/>
            <pc:sldMk cId="3839193883" sldId="278"/>
            <ac:spMk id="7" creationId="{27E1CBAA-673B-544D-9CAD-A40129A0A7FB}"/>
          </ac:spMkLst>
        </pc:spChg>
        <pc:picChg chg="mod">
          <ac:chgData name="Mari Powell" userId="S::mari.powell@uwtsd.ac.uk::a1b98dd7-29dc-4131-8e37-1423e6a9ecca" providerId="AD" clId="Web-{57BB4372-27C3-5153-1E54-44BC3BAA4F7F}" dt="2023-10-24T08:38:34.159" v="138"/>
          <ac:picMkLst>
            <pc:docMk/>
            <pc:sldMk cId="3839193883" sldId="278"/>
            <ac:picMk id="4" creationId="{00000000-0000-0000-0000-000000000000}"/>
          </ac:picMkLst>
        </pc:picChg>
      </pc:sldChg>
      <pc:sldChg chg="modSp">
        <pc:chgData name="Mari Powell" userId="S::mari.powell@uwtsd.ac.uk::a1b98dd7-29dc-4131-8e37-1423e6a9ecca" providerId="AD" clId="Web-{57BB4372-27C3-5153-1E54-44BC3BAA4F7F}" dt="2023-10-24T08:38:44.409" v="140"/>
        <pc:sldMkLst>
          <pc:docMk/>
          <pc:sldMk cId="2050847251" sldId="280"/>
        </pc:sldMkLst>
        <pc:spChg chg="mod">
          <ac:chgData name="Mari Powell" userId="S::mari.powell@uwtsd.ac.uk::a1b98dd7-29dc-4131-8e37-1423e6a9ecca" providerId="AD" clId="Web-{57BB4372-27C3-5153-1E54-44BC3BAA4F7F}" dt="2023-10-24T08:38:44.409" v="140"/>
          <ac:spMkLst>
            <pc:docMk/>
            <pc:sldMk cId="2050847251" sldId="280"/>
            <ac:spMk id="114" creationId="{203F1B2D-0D90-2749-96A1-AF98E50F5D95}"/>
          </ac:spMkLst>
        </pc:spChg>
      </pc:sldChg>
      <pc:sldChg chg="modSp">
        <pc:chgData name="Mari Powell" userId="S::mari.powell@uwtsd.ac.uk::a1b98dd7-29dc-4131-8e37-1423e6a9ecca" providerId="AD" clId="Web-{57BB4372-27C3-5153-1E54-44BC3BAA4F7F}" dt="2023-10-24T08:38:08.299" v="133" actId="1076"/>
        <pc:sldMkLst>
          <pc:docMk/>
          <pc:sldMk cId="2982764873" sldId="304"/>
        </pc:sldMkLst>
        <pc:spChg chg="mod">
          <ac:chgData name="Mari Powell" userId="S::mari.powell@uwtsd.ac.uk::a1b98dd7-29dc-4131-8e37-1423e6a9ecca" providerId="AD" clId="Web-{57BB4372-27C3-5153-1E54-44BC3BAA4F7F}" dt="2023-10-24T08:38:08.299" v="133" actId="1076"/>
          <ac:spMkLst>
            <pc:docMk/>
            <pc:sldMk cId="2982764873" sldId="304"/>
            <ac:spMk id="3" creationId="{9F75A054-6282-EB4C-B0CE-5FEA74D28F2C}"/>
          </ac:spMkLst>
        </pc:spChg>
        <pc:spChg chg="mod">
          <ac:chgData name="Mari Powell" userId="S::mari.powell@uwtsd.ac.uk::a1b98dd7-29dc-4131-8e37-1423e6a9ecca" providerId="AD" clId="Web-{57BB4372-27C3-5153-1E54-44BC3BAA4F7F}" dt="2023-10-24T08:37:55.783" v="130"/>
          <ac:spMkLst>
            <pc:docMk/>
            <pc:sldMk cId="2982764873" sldId="304"/>
            <ac:spMk id="4" creationId="{5040BE6E-FD17-DB49-AC54-713334273101}"/>
          </ac:spMkLst>
        </pc:spChg>
      </pc:sldChg>
      <pc:sldChg chg="addSp delSp modSp">
        <pc:chgData name="Mari Powell" userId="S::mari.powell@uwtsd.ac.uk::a1b98dd7-29dc-4131-8e37-1423e6a9ecca" providerId="AD" clId="Web-{57BB4372-27C3-5153-1E54-44BC3BAA4F7F}" dt="2023-10-24T08:29:42.835" v="97" actId="1076"/>
        <pc:sldMkLst>
          <pc:docMk/>
          <pc:sldMk cId="2261030551" sldId="307"/>
        </pc:sldMkLst>
        <pc:spChg chg="mod">
          <ac:chgData name="Mari Powell" userId="S::mari.powell@uwtsd.ac.uk::a1b98dd7-29dc-4131-8e37-1423e6a9ecca" providerId="AD" clId="Web-{57BB4372-27C3-5153-1E54-44BC3BAA4F7F}" dt="2023-10-24T08:29:38.678" v="96" actId="1076"/>
          <ac:spMkLst>
            <pc:docMk/>
            <pc:sldMk cId="2261030551" sldId="307"/>
            <ac:spMk id="4" creationId="{00000000-0000-0000-0000-000000000000}"/>
          </ac:spMkLst>
        </pc:spChg>
        <pc:spChg chg="mod">
          <ac:chgData name="Mari Powell" userId="S::mari.powell@uwtsd.ac.uk::a1b98dd7-29dc-4131-8e37-1423e6a9ecca" providerId="AD" clId="Web-{57BB4372-27C3-5153-1E54-44BC3BAA4F7F}" dt="2023-10-24T08:29:23.147" v="91"/>
          <ac:spMkLst>
            <pc:docMk/>
            <pc:sldMk cId="2261030551" sldId="307"/>
            <ac:spMk id="5" creationId="{A4C200AB-C00A-C64B-9D48-38FB88E4FB66}"/>
          </ac:spMkLst>
        </pc:spChg>
        <pc:spChg chg="mod">
          <ac:chgData name="Mari Powell" userId="S::mari.powell@uwtsd.ac.uk::a1b98dd7-29dc-4131-8e37-1423e6a9ecca" providerId="AD" clId="Web-{57BB4372-27C3-5153-1E54-44BC3BAA4F7F}" dt="2023-10-24T08:29:42.835" v="97" actId="1076"/>
          <ac:spMkLst>
            <pc:docMk/>
            <pc:sldMk cId="2261030551" sldId="307"/>
            <ac:spMk id="9" creationId="{00000000-0000-0000-0000-000000000000}"/>
          </ac:spMkLst>
        </pc:spChg>
        <pc:picChg chg="add mod">
          <ac:chgData name="Mari Powell" userId="S::mari.powell@uwtsd.ac.uk::a1b98dd7-29dc-4131-8e37-1423e6a9ecca" providerId="AD" clId="Web-{57BB4372-27C3-5153-1E54-44BC3BAA4F7F}" dt="2023-10-24T08:29:13.225" v="89" actId="14100"/>
          <ac:picMkLst>
            <pc:docMk/>
            <pc:sldMk cId="2261030551" sldId="307"/>
            <ac:picMk id="2" creationId="{06FBFD95-C131-C735-A226-62BBBB203E2C}"/>
          </ac:picMkLst>
        </pc:picChg>
        <pc:picChg chg="del">
          <ac:chgData name="Mari Powell" userId="S::mari.powell@uwtsd.ac.uk::a1b98dd7-29dc-4131-8e37-1423e6a9ecca" providerId="AD" clId="Web-{57BB4372-27C3-5153-1E54-44BC3BAA4F7F}" dt="2023-10-23T12:28:48.347" v="11"/>
          <ac:picMkLst>
            <pc:docMk/>
            <pc:sldMk cId="2261030551" sldId="307"/>
            <ac:picMk id="8" creationId="{C7A65CAA-2998-0B41-A39D-7358B08685DF}"/>
          </ac:picMkLst>
        </pc:picChg>
      </pc:sldChg>
      <pc:sldChg chg="delSp del">
        <pc:chgData name="Mari Powell" userId="S::mari.powell@uwtsd.ac.uk::a1b98dd7-29dc-4131-8e37-1423e6a9ecca" providerId="AD" clId="Web-{57BB4372-27C3-5153-1E54-44BC3BAA4F7F}" dt="2023-10-23T12:34:32.060" v="77"/>
        <pc:sldMkLst>
          <pc:docMk/>
          <pc:sldMk cId="857887876" sldId="348"/>
        </pc:sldMkLst>
        <pc:picChg chg="del">
          <ac:chgData name="Mari Powell" userId="S::mari.powell@uwtsd.ac.uk::a1b98dd7-29dc-4131-8e37-1423e6a9ecca" providerId="AD" clId="Web-{57BB4372-27C3-5153-1E54-44BC3BAA4F7F}" dt="2023-10-23T12:28:46.628" v="10"/>
          <ac:picMkLst>
            <pc:docMk/>
            <pc:sldMk cId="857887876" sldId="348"/>
            <ac:picMk id="9" creationId="{FD79E84C-FB82-E84D-AC02-C909C6F57F0E}"/>
          </ac:picMkLst>
        </pc:picChg>
      </pc:sldChg>
      <pc:sldChg chg="modSp">
        <pc:chgData name="Mari Powell" userId="S::mari.powell@uwtsd.ac.uk::a1b98dd7-29dc-4131-8e37-1423e6a9ecca" providerId="AD" clId="Web-{57BB4372-27C3-5153-1E54-44BC3BAA4F7F}" dt="2023-10-24T08:36:45.656" v="118"/>
        <pc:sldMkLst>
          <pc:docMk/>
          <pc:sldMk cId="2464095987" sldId="464"/>
        </pc:sldMkLst>
        <pc:spChg chg="mod">
          <ac:chgData name="Mari Powell" userId="S::mari.powell@uwtsd.ac.uk::a1b98dd7-29dc-4131-8e37-1423e6a9ecca" providerId="AD" clId="Web-{57BB4372-27C3-5153-1E54-44BC3BAA4F7F}" dt="2023-10-24T08:36:43.078" v="117"/>
          <ac:spMkLst>
            <pc:docMk/>
            <pc:sldMk cId="2464095987" sldId="464"/>
            <ac:spMk id="5" creationId="{E18DCBC8-F380-2A47-9CF2-C72722684EA0}"/>
          </ac:spMkLst>
        </pc:spChg>
        <pc:picChg chg="mod">
          <ac:chgData name="Mari Powell" userId="S::mari.powell@uwtsd.ac.uk::a1b98dd7-29dc-4131-8e37-1423e6a9ecca" providerId="AD" clId="Web-{57BB4372-27C3-5153-1E54-44BC3BAA4F7F}" dt="2023-10-24T08:36:45.656" v="118"/>
          <ac:picMkLst>
            <pc:docMk/>
            <pc:sldMk cId="2464095987" sldId="464"/>
            <ac:picMk id="3" creationId="{3DAA2EBC-9D8D-CB43-994C-3DA78A8433E4}"/>
          </ac:picMkLst>
        </pc:picChg>
      </pc:sldChg>
      <pc:sldChg chg="modSp">
        <pc:chgData name="Mari Powell" userId="S::mari.powell@uwtsd.ac.uk::a1b98dd7-29dc-4131-8e37-1423e6a9ecca" providerId="AD" clId="Web-{57BB4372-27C3-5153-1E54-44BC3BAA4F7F}" dt="2023-10-24T08:37:42.783" v="128" actId="1076"/>
        <pc:sldMkLst>
          <pc:docMk/>
          <pc:sldMk cId="1438387196" sldId="465"/>
        </pc:sldMkLst>
        <pc:spChg chg="mod">
          <ac:chgData name="Mari Powell" userId="S::mari.powell@uwtsd.ac.uk::a1b98dd7-29dc-4131-8e37-1423e6a9ecca" providerId="AD" clId="Web-{57BB4372-27C3-5153-1E54-44BC3BAA4F7F}" dt="2023-10-24T08:37:30.282" v="125" actId="1076"/>
          <ac:spMkLst>
            <pc:docMk/>
            <pc:sldMk cId="1438387196" sldId="465"/>
            <ac:spMk id="4" creationId="{D6EA5F26-6701-7847-9EBE-4571FBAE80F8}"/>
          </ac:spMkLst>
        </pc:spChg>
        <pc:picChg chg="mod">
          <ac:chgData name="Mari Powell" userId="S::mari.powell@uwtsd.ac.uk::a1b98dd7-29dc-4131-8e37-1423e6a9ecca" providerId="AD" clId="Web-{57BB4372-27C3-5153-1E54-44BC3BAA4F7F}" dt="2023-10-24T08:37:42.783" v="128" actId="1076"/>
          <ac:picMkLst>
            <pc:docMk/>
            <pc:sldMk cId="1438387196" sldId="465"/>
            <ac:picMk id="3" creationId="{6B8CACEA-DBCA-F04A-8F44-688D83A89BB7}"/>
          </ac:picMkLst>
        </pc:picChg>
        <pc:picChg chg="mod">
          <ac:chgData name="Mari Powell" userId="S::mari.powell@uwtsd.ac.uk::a1b98dd7-29dc-4131-8e37-1423e6a9ecca" providerId="AD" clId="Web-{57BB4372-27C3-5153-1E54-44BC3BAA4F7F}" dt="2023-10-24T08:37:34.892" v="127"/>
          <ac:picMkLst>
            <pc:docMk/>
            <pc:sldMk cId="1438387196" sldId="465"/>
            <ac:picMk id="8" creationId="{135BEBF9-9BEB-4442-A9D3-D555F7A5A2CC}"/>
          </ac:picMkLst>
        </pc:picChg>
      </pc:sldChg>
      <pc:sldChg chg="modSp add">
        <pc:chgData name="Mari Powell" userId="S::mari.powell@uwtsd.ac.uk::a1b98dd7-29dc-4131-8e37-1423e6a9ecca" providerId="AD" clId="Web-{57BB4372-27C3-5153-1E54-44BC3BAA4F7F}" dt="2023-10-23T12:36:11.485" v="82" actId="1076"/>
        <pc:sldMkLst>
          <pc:docMk/>
          <pc:sldMk cId="735080348" sldId="469"/>
        </pc:sldMkLst>
        <pc:spChg chg="mod">
          <ac:chgData name="Mari Powell" userId="S::mari.powell@uwtsd.ac.uk::a1b98dd7-29dc-4131-8e37-1423e6a9ecca" providerId="AD" clId="Web-{57BB4372-27C3-5153-1E54-44BC3BAA4F7F}" dt="2023-10-23T12:36:11.485" v="82" actId="1076"/>
          <ac:spMkLst>
            <pc:docMk/>
            <pc:sldMk cId="735080348" sldId="469"/>
            <ac:spMk id="4" creationId="{5062BA96-231F-369E-477C-F092AC95A812}"/>
          </ac:spMkLst>
        </pc:spChg>
        <pc:picChg chg="mod">
          <ac:chgData name="Mari Powell" userId="S::mari.powell@uwtsd.ac.uk::a1b98dd7-29dc-4131-8e37-1423e6a9ecca" providerId="AD" clId="Web-{57BB4372-27C3-5153-1E54-44BC3BAA4F7F}" dt="2023-10-23T12:36:05.173" v="81" actId="1076"/>
          <ac:picMkLst>
            <pc:docMk/>
            <pc:sldMk cId="735080348" sldId="469"/>
            <ac:picMk id="12" creationId="{FB9089C1-EA9C-74CE-377A-426053D3583C}"/>
          </ac:picMkLst>
        </pc:picChg>
      </pc:sldChg>
      <pc:sldChg chg="modSp add">
        <pc:chgData name="Mari Powell" userId="S::mari.powell@uwtsd.ac.uk::a1b98dd7-29dc-4131-8e37-1423e6a9ecca" providerId="AD" clId="Web-{57BB4372-27C3-5153-1E54-44BC3BAA4F7F}" dt="2023-10-23T12:31:02.382" v="31" actId="1076"/>
        <pc:sldMkLst>
          <pc:docMk/>
          <pc:sldMk cId="1185078580" sldId="470"/>
        </pc:sldMkLst>
        <pc:spChg chg="mod">
          <ac:chgData name="Mari Powell" userId="S::mari.powell@uwtsd.ac.uk::a1b98dd7-29dc-4131-8e37-1423e6a9ecca" providerId="AD" clId="Web-{57BB4372-27C3-5153-1E54-44BC3BAA4F7F}" dt="2023-10-23T12:31:02.382" v="31" actId="1076"/>
          <ac:spMkLst>
            <pc:docMk/>
            <pc:sldMk cId="1185078580" sldId="470"/>
            <ac:spMk id="4" creationId="{56202623-A16A-3C0B-28BE-49F8625868E5}"/>
          </ac:spMkLst>
        </pc:spChg>
      </pc:sldChg>
      <pc:sldChg chg="addSp delSp modSp add">
        <pc:chgData name="Mari Powell" userId="S::mari.powell@uwtsd.ac.uk::a1b98dd7-29dc-4131-8e37-1423e6a9ecca" providerId="AD" clId="Web-{57BB4372-27C3-5153-1E54-44BC3BAA4F7F}" dt="2023-10-23T12:31:47.368" v="41"/>
        <pc:sldMkLst>
          <pc:docMk/>
          <pc:sldMk cId="3896939035" sldId="471"/>
        </pc:sldMkLst>
        <pc:picChg chg="del">
          <ac:chgData name="Mari Powell" userId="S::mari.powell@uwtsd.ac.uk::a1b98dd7-29dc-4131-8e37-1423e6a9ecca" providerId="AD" clId="Web-{57BB4372-27C3-5153-1E54-44BC3BAA4F7F}" dt="2023-10-23T12:31:20.461" v="33"/>
          <ac:picMkLst>
            <pc:docMk/>
            <pc:sldMk cId="3896939035" sldId="471"/>
            <ac:picMk id="2" creationId="{34C9D094-246A-B4E7-1ADA-011A2AD76776}"/>
          </ac:picMkLst>
        </pc:picChg>
        <pc:picChg chg="add mod">
          <ac:chgData name="Mari Powell" userId="S::mari.powell@uwtsd.ac.uk::a1b98dd7-29dc-4131-8e37-1423e6a9ecca" providerId="AD" clId="Web-{57BB4372-27C3-5153-1E54-44BC3BAA4F7F}" dt="2023-10-23T12:31:47.368" v="41"/>
          <ac:picMkLst>
            <pc:docMk/>
            <pc:sldMk cId="3896939035" sldId="471"/>
            <ac:picMk id="3" creationId="{2A3DA919-9888-A816-5319-BBB21C52EF2D}"/>
          </ac:picMkLst>
        </pc:picChg>
      </pc:sldChg>
      <pc:sldChg chg="modSp add">
        <pc:chgData name="Mari Powell" userId="S::mari.powell@uwtsd.ac.uk::a1b98dd7-29dc-4131-8e37-1423e6a9ecca" providerId="AD" clId="Web-{57BB4372-27C3-5153-1E54-44BC3BAA4F7F}" dt="2023-10-23T12:34:26.795" v="76" actId="20577"/>
        <pc:sldMkLst>
          <pc:docMk/>
          <pc:sldMk cId="1278818514" sldId="472"/>
        </pc:sldMkLst>
        <pc:spChg chg="mod">
          <ac:chgData name="Mari Powell" userId="S::mari.powell@uwtsd.ac.uk::a1b98dd7-29dc-4131-8e37-1423e6a9ecca" providerId="AD" clId="Web-{57BB4372-27C3-5153-1E54-44BC3BAA4F7F}" dt="2023-10-23T12:34:26.795" v="76" actId="20577"/>
          <ac:spMkLst>
            <pc:docMk/>
            <pc:sldMk cId="1278818514" sldId="472"/>
            <ac:spMk id="2" creationId="{9B4EA534-C144-3EBB-B334-CAC0E7E64096}"/>
          </ac:spMkLst>
        </pc:spChg>
      </pc:sldChg>
      <pc:sldChg chg="modSp add">
        <pc:chgData name="Mari Powell" userId="S::mari.powell@uwtsd.ac.uk::a1b98dd7-29dc-4131-8e37-1423e6a9ecca" providerId="AD" clId="Web-{57BB4372-27C3-5153-1E54-44BC3BAA4F7F}" dt="2023-10-23T12:46:02.160" v="86"/>
        <pc:sldMkLst>
          <pc:docMk/>
          <pc:sldMk cId="893596604" sldId="473"/>
        </pc:sldMkLst>
        <pc:spChg chg="mod ord">
          <ac:chgData name="Mari Powell" userId="S::mari.powell@uwtsd.ac.uk::a1b98dd7-29dc-4131-8e37-1423e6a9ecca" providerId="AD" clId="Web-{57BB4372-27C3-5153-1E54-44BC3BAA4F7F}" dt="2023-10-23T12:46:02.160" v="86"/>
          <ac:spMkLst>
            <pc:docMk/>
            <pc:sldMk cId="893596604" sldId="473"/>
            <ac:spMk id="8" creationId="{BB9738B8-5480-5B4C-8CF6-8C2225BA5B0B}"/>
          </ac:spMkLst>
        </pc:spChg>
      </pc:sldChg>
      <pc:sldChg chg="add">
        <pc:chgData name="Mari Powell" userId="S::mari.powell@uwtsd.ac.uk::a1b98dd7-29dc-4131-8e37-1423e6a9ecca" providerId="AD" clId="Web-{57BB4372-27C3-5153-1E54-44BC3BAA4F7F}" dt="2023-10-23T12:32:47.651" v="47"/>
        <pc:sldMkLst>
          <pc:docMk/>
          <pc:sldMk cId="2833251089" sldId="474"/>
        </pc:sldMkLst>
      </pc:sldChg>
      <pc:sldMasterChg chg="add addSldLayout">
        <pc:chgData name="Mari Powell" userId="S::mari.powell@uwtsd.ac.uk::a1b98dd7-29dc-4131-8e37-1423e6a9ecca" providerId="AD" clId="Web-{57BB4372-27C3-5153-1E54-44BC3BAA4F7F}" dt="2023-10-23T12:30:16.459" v="21"/>
        <pc:sldMasterMkLst>
          <pc:docMk/>
          <pc:sldMasterMk cId="3101509124" sldId="2147483761"/>
        </pc:sldMasterMkLst>
        <pc:sldLayoutChg chg="add">
          <pc:chgData name="Mari Powell" userId="S::mari.powell@uwtsd.ac.uk::a1b98dd7-29dc-4131-8e37-1423e6a9ecca" providerId="AD" clId="Web-{57BB4372-27C3-5153-1E54-44BC3BAA4F7F}" dt="2023-10-23T12:30:16.459" v="21"/>
          <pc:sldLayoutMkLst>
            <pc:docMk/>
            <pc:sldMasterMk cId="3101509124" sldId="2147483761"/>
            <pc:sldLayoutMk cId="1936783936" sldId="2147483762"/>
          </pc:sldLayoutMkLst>
        </pc:sldLayoutChg>
        <pc:sldLayoutChg chg="add">
          <pc:chgData name="Mari Powell" userId="S::mari.powell@uwtsd.ac.uk::a1b98dd7-29dc-4131-8e37-1423e6a9ecca" providerId="AD" clId="Web-{57BB4372-27C3-5153-1E54-44BC3BAA4F7F}" dt="2023-10-23T12:30:16.459" v="21"/>
          <pc:sldLayoutMkLst>
            <pc:docMk/>
            <pc:sldMasterMk cId="3101509124" sldId="2147483761"/>
            <pc:sldLayoutMk cId="3150516976" sldId="2147483763"/>
          </pc:sldLayoutMkLst>
        </pc:sldLayoutChg>
        <pc:sldLayoutChg chg="add">
          <pc:chgData name="Mari Powell" userId="S::mari.powell@uwtsd.ac.uk::a1b98dd7-29dc-4131-8e37-1423e6a9ecca" providerId="AD" clId="Web-{57BB4372-27C3-5153-1E54-44BC3BAA4F7F}" dt="2023-10-23T12:30:16.459" v="21"/>
          <pc:sldLayoutMkLst>
            <pc:docMk/>
            <pc:sldMasterMk cId="3101509124" sldId="2147483761"/>
            <pc:sldLayoutMk cId="3860854799" sldId="2147483764"/>
          </pc:sldLayoutMkLst>
        </pc:sldLayoutChg>
        <pc:sldLayoutChg chg="add">
          <pc:chgData name="Mari Powell" userId="S::mari.powell@uwtsd.ac.uk::a1b98dd7-29dc-4131-8e37-1423e6a9ecca" providerId="AD" clId="Web-{57BB4372-27C3-5153-1E54-44BC3BAA4F7F}" dt="2023-10-23T12:30:16.459" v="21"/>
          <pc:sldLayoutMkLst>
            <pc:docMk/>
            <pc:sldMasterMk cId="3101509124" sldId="2147483761"/>
            <pc:sldLayoutMk cId="12498437" sldId="2147483765"/>
          </pc:sldLayoutMkLst>
        </pc:sldLayoutChg>
        <pc:sldLayoutChg chg="add">
          <pc:chgData name="Mari Powell" userId="S::mari.powell@uwtsd.ac.uk::a1b98dd7-29dc-4131-8e37-1423e6a9ecca" providerId="AD" clId="Web-{57BB4372-27C3-5153-1E54-44BC3BAA4F7F}" dt="2023-10-23T12:30:16.459" v="21"/>
          <pc:sldLayoutMkLst>
            <pc:docMk/>
            <pc:sldMasterMk cId="3101509124" sldId="2147483761"/>
            <pc:sldLayoutMk cId="1897432268" sldId="2147483766"/>
          </pc:sldLayoutMkLst>
        </pc:sldLayoutChg>
        <pc:sldLayoutChg chg="add">
          <pc:chgData name="Mari Powell" userId="S::mari.powell@uwtsd.ac.uk::a1b98dd7-29dc-4131-8e37-1423e6a9ecca" providerId="AD" clId="Web-{57BB4372-27C3-5153-1E54-44BC3BAA4F7F}" dt="2023-10-23T12:30:16.459" v="21"/>
          <pc:sldLayoutMkLst>
            <pc:docMk/>
            <pc:sldMasterMk cId="3101509124" sldId="2147483761"/>
            <pc:sldLayoutMk cId="909710549" sldId="2147483767"/>
          </pc:sldLayoutMkLst>
        </pc:sldLayoutChg>
        <pc:sldLayoutChg chg="add">
          <pc:chgData name="Mari Powell" userId="S::mari.powell@uwtsd.ac.uk::a1b98dd7-29dc-4131-8e37-1423e6a9ecca" providerId="AD" clId="Web-{57BB4372-27C3-5153-1E54-44BC3BAA4F7F}" dt="2023-10-23T12:30:16.459" v="21"/>
          <pc:sldLayoutMkLst>
            <pc:docMk/>
            <pc:sldMasterMk cId="3101509124" sldId="2147483761"/>
            <pc:sldLayoutMk cId="3070581987" sldId="2147483768"/>
          </pc:sldLayoutMkLst>
        </pc:sldLayoutChg>
        <pc:sldLayoutChg chg="add">
          <pc:chgData name="Mari Powell" userId="S::mari.powell@uwtsd.ac.uk::a1b98dd7-29dc-4131-8e37-1423e6a9ecca" providerId="AD" clId="Web-{57BB4372-27C3-5153-1E54-44BC3BAA4F7F}" dt="2023-10-23T12:30:16.459" v="21"/>
          <pc:sldLayoutMkLst>
            <pc:docMk/>
            <pc:sldMasterMk cId="3101509124" sldId="2147483761"/>
            <pc:sldLayoutMk cId="3121213432" sldId="2147483769"/>
          </pc:sldLayoutMkLst>
        </pc:sldLayoutChg>
        <pc:sldLayoutChg chg="add">
          <pc:chgData name="Mari Powell" userId="S::mari.powell@uwtsd.ac.uk::a1b98dd7-29dc-4131-8e37-1423e6a9ecca" providerId="AD" clId="Web-{57BB4372-27C3-5153-1E54-44BC3BAA4F7F}" dt="2023-10-23T12:30:16.459" v="21"/>
          <pc:sldLayoutMkLst>
            <pc:docMk/>
            <pc:sldMasterMk cId="3101509124" sldId="2147483761"/>
            <pc:sldLayoutMk cId="431869179" sldId="2147483770"/>
          </pc:sldLayoutMkLst>
        </pc:sldLayoutChg>
        <pc:sldLayoutChg chg="add">
          <pc:chgData name="Mari Powell" userId="S::mari.powell@uwtsd.ac.uk::a1b98dd7-29dc-4131-8e37-1423e6a9ecca" providerId="AD" clId="Web-{57BB4372-27C3-5153-1E54-44BC3BAA4F7F}" dt="2023-10-23T12:30:16.459" v="21"/>
          <pc:sldLayoutMkLst>
            <pc:docMk/>
            <pc:sldMasterMk cId="3101509124" sldId="2147483761"/>
            <pc:sldLayoutMk cId="294025237" sldId="2147483771"/>
          </pc:sldLayoutMkLst>
        </pc:sldLayoutChg>
        <pc:sldLayoutChg chg="add">
          <pc:chgData name="Mari Powell" userId="S::mari.powell@uwtsd.ac.uk::a1b98dd7-29dc-4131-8e37-1423e6a9ecca" providerId="AD" clId="Web-{57BB4372-27C3-5153-1E54-44BC3BAA4F7F}" dt="2023-10-23T12:30:16.459" v="21"/>
          <pc:sldLayoutMkLst>
            <pc:docMk/>
            <pc:sldMasterMk cId="3101509124" sldId="2147483761"/>
            <pc:sldLayoutMk cId="3797622867" sldId="2147483772"/>
          </pc:sldLayoutMkLst>
        </pc:sldLayoutChg>
        <pc:sldLayoutChg chg="add">
          <pc:chgData name="Mari Powell" userId="S::mari.powell@uwtsd.ac.uk::a1b98dd7-29dc-4131-8e37-1423e6a9ecca" providerId="AD" clId="Web-{57BB4372-27C3-5153-1E54-44BC3BAA4F7F}" dt="2023-10-23T12:30:16.459" v="21"/>
          <pc:sldLayoutMkLst>
            <pc:docMk/>
            <pc:sldMasterMk cId="3101509124" sldId="2147483761"/>
            <pc:sldLayoutMk cId="2198172456" sldId="2147483773"/>
          </pc:sldLayoutMkLst>
        </pc:sldLayoutChg>
        <pc:sldLayoutChg chg="add">
          <pc:chgData name="Mari Powell" userId="S::mari.powell@uwtsd.ac.uk::a1b98dd7-29dc-4131-8e37-1423e6a9ecca" providerId="AD" clId="Web-{57BB4372-27C3-5153-1E54-44BC3BAA4F7F}" dt="2023-10-23T12:30:16.459" v="21"/>
          <pc:sldLayoutMkLst>
            <pc:docMk/>
            <pc:sldMasterMk cId="3101509124" sldId="2147483761"/>
            <pc:sldLayoutMk cId="3311451031" sldId="2147483774"/>
          </pc:sldLayoutMkLst>
        </pc:sldLayoutChg>
        <pc:sldLayoutChg chg="add">
          <pc:chgData name="Mari Powell" userId="S::mari.powell@uwtsd.ac.uk::a1b98dd7-29dc-4131-8e37-1423e6a9ecca" providerId="AD" clId="Web-{57BB4372-27C3-5153-1E54-44BC3BAA4F7F}" dt="2023-10-23T12:30:16.459" v="21"/>
          <pc:sldLayoutMkLst>
            <pc:docMk/>
            <pc:sldMasterMk cId="3101509124" sldId="2147483761"/>
            <pc:sldLayoutMk cId="4111712587" sldId="2147483896"/>
          </pc:sldLayoutMkLst>
        </pc:sldLayoutChg>
      </pc:sldMasterChg>
    </pc:docChg>
  </pc:docChgLst>
  <pc:docChgLst>
    <pc:chgData name="Mari Powell" userId="S::mari.powell@uwtsd.ac.uk::a1b98dd7-29dc-4131-8e37-1423e6a9ecca" providerId="AD" clId="Web-{5DFE00F9-796C-1A31-E682-5CE436C743B9}"/>
    <pc:docChg chg="addSld delSld modSld sldOrd">
      <pc:chgData name="Mari Powell" userId="S::mari.powell@uwtsd.ac.uk::a1b98dd7-29dc-4131-8e37-1423e6a9ecca" providerId="AD" clId="Web-{5DFE00F9-796C-1A31-E682-5CE436C743B9}" dt="2023-10-24T09:24:46.916" v="446"/>
      <pc:docMkLst>
        <pc:docMk/>
      </pc:docMkLst>
      <pc:sldChg chg="mod setBg">
        <pc:chgData name="Mari Powell" userId="S::mari.powell@uwtsd.ac.uk::a1b98dd7-29dc-4131-8e37-1423e6a9ecca" providerId="AD" clId="Web-{5DFE00F9-796C-1A31-E682-5CE436C743B9}" dt="2023-10-24T09:08:02.934" v="356"/>
        <pc:sldMkLst>
          <pc:docMk/>
          <pc:sldMk cId="4275119392" sldId="262"/>
        </pc:sldMkLst>
      </pc:sldChg>
      <pc:sldChg chg="mod setBg">
        <pc:chgData name="Mari Powell" userId="S::mari.powell@uwtsd.ac.uk::a1b98dd7-29dc-4131-8e37-1423e6a9ecca" providerId="AD" clId="Web-{5DFE00F9-796C-1A31-E682-5CE436C743B9}" dt="2023-10-24T09:07:41.027" v="354"/>
        <pc:sldMkLst>
          <pc:docMk/>
          <pc:sldMk cId="2046901896" sldId="263"/>
        </pc:sldMkLst>
      </pc:sldChg>
      <pc:sldChg chg="modSp mod setBg">
        <pc:chgData name="Mari Powell" userId="S::mari.powell@uwtsd.ac.uk::a1b98dd7-29dc-4131-8e37-1423e6a9ecca" providerId="AD" clId="Web-{5DFE00F9-796C-1A31-E682-5CE436C743B9}" dt="2023-10-24T09:19:50.095" v="407"/>
        <pc:sldMkLst>
          <pc:docMk/>
          <pc:sldMk cId="3512238634" sldId="270"/>
        </pc:sldMkLst>
        <pc:spChg chg="mod">
          <ac:chgData name="Mari Powell" userId="S::mari.powell@uwtsd.ac.uk::a1b98dd7-29dc-4131-8e37-1423e6a9ecca" providerId="AD" clId="Web-{5DFE00F9-796C-1A31-E682-5CE436C743B9}" dt="2023-10-24T08:56:43.039" v="179"/>
          <ac:spMkLst>
            <pc:docMk/>
            <pc:sldMk cId="3512238634" sldId="270"/>
            <ac:spMk id="3" creationId="{00000000-0000-0000-0000-000000000000}"/>
          </ac:spMkLst>
        </pc:spChg>
        <pc:spChg chg="mod">
          <ac:chgData name="Mari Powell" userId="S::mari.powell@uwtsd.ac.uk::a1b98dd7-29dc-4131-8e37-1423e6a9ecca" providerId="AD" clId="Web-{5DFE00F9-796C-1A31-E682-5CE436C743B9}" dt="2023-10-24T09:19:50.095" v="407"/>
          <ac:spMkLst>
            <pc:docMk/>
            <pc:sldMk cId="3512238634" sldId="270"/>
            <ac:spMk id="5" creationId="{D22B5942-AD92-464D-A358-CF05781BA367}"/>
          </ac:spMkLst>
        </pc:spChg>
        <pc:spChg chg="mod">
          <ac:chgData name="Mari Powell" userId="S::mari.powell@uwtsd.ac.uk::a1b98dd7-29dc-4131-8e37-1423e6a9ecca" providerId="AD" clId="Web-{5DFE00F9-796C-1A31-E682-5CE436C743B9}" dt="2023-10-24T08:56:34.804" v="177" actId="20577"/>
          <ac:spMkLst>
            <pc:docMk/>
            <pc:sldMk cId="3512238634" sldId="270"/>
            <ac:spMk id="6" creationId="{EB3A48E6-AB0F-4549-BB16-1851EFE2A963}"/>
          </ac:spMkLst>
        </pc:spChg>
        <pc:spChg chg="mod">
          <ac:chgData name="Mari Powell" userId="S::mari.powell@uwtsd.ac.uk::a1b98dd7-29dc-4131-8e37-1423e6a9ecca" providerId="AD" clId="Web-{5DFE00F9-796C-1A31-E682-5CE436C743B9}" dt="2023-10-24T08:55:22.130" v="164"/>
          <ac:spMkLst>
            <pc:docMk/>
            <pc:sldMk cId="3512238634" sldId="270"/>
            <ac:spMk id="8" creationId="{2A5633BB-9D61-CE42-8763-99DE125A6472}"/>
          </ac:spMkLst>
        </pc:spChg>
        <pc:picChg chg="mod">
          <ac:chgData name="Mari Powell" userId="S::mari.powell@uwtsd.ac.uk::a1b98dd7-29dc-4131-8e37-1423e6a9ecca" providerId="AD" clId="Web-{5DFE00F9-796C-1A31-E682-5CE436C743B9}" dt="2023-10-24T08:55:44.162" v="170" actId="1076"/>
          <ac:picMkLst>
            <pc:docMk/>
            <pc:sldMk cId="3512238634" sldId="270"/>
            <ac:picMk id="7" creationId="{9F5EFE37-2332-4E4F-8BA0-38696646EA72}"/>
          </ac:picMkLst>
        </pc:picChg>
      </pc:sldChg>
      <pc:sldChg chg="mod setBg">
        <pc:chgData name="Mari Powell" userId="S::mari.powell@uwtsd.ac.uk::a1b98dd7-29dc-4131-8e37-1423e6a9ecca" providerId="AD" clId="Web-{5DFE00F9-796C-1A31-E682-5CE436C743B9}" dt="2023-10-24T09:11:19.236" v="365"/>
        <pc:sldMkLst>
          <pc:docMk/>
          <pc:sldMk cId="3839193883" sldId="278"/>
        </pc:sldMkLst>
      </pc:sldChg>
      <pc:sldChg chg="del mod setBg">
        <pc:chgData name="Mari Powell" userId="S::mari.powell@uwtsd.ac.uk::a1b98dd7-29dc-4131-8e37-1423e6a9ecca" providerId="AD" clId="Web-{5DFE00F9-796C-1A31-E682-5CE436C743B9}" dt="2023-10-24T09:13:47.256" v="367"/>
        <pc:sldMkLst>
          <pc:docMk/>
          <pc:sldMk cId="2050847251" sldId="280"/>
        </pc:sldMkLst>
      </pc:sldChg>
      <pc:sldChg chg="modSp mod setBg">
        <pc:chgData name="Mari Powell" userId="S::mari.powell@uwtsd.ac.uk::a1b98dd7-29dc-4131-8e37-1423e6a9ecca" providerId="AD" clId="Web-{5DFE00F9-796C-1A31-E682-5CE436C743B9}" dt="2023-10-24T09:21:33.426" v="415"/>
        <pc:sldMkLst>
          <pc:docMk/>
          <pc:sldMk cId="3926778866" sldId="282"/>
        </pc:sldMkLst>
        <pc:picChg chg="mod">
          <ac:chgData name="Mari Powell" userId="S::mari.powell@uwtsd.ac.uk::a1b98dd7-29dc-4131-8e37-1423e6a9ecca" providerId="AD" clId="Web-{5DFE00F9-796C-1A31-E682-5CE436C743B9}" dt="2023-10-24T09:21:33.426" v="415"/>
          <ac:picMkLst>
            <pc:docMk/>
            <pc:sldMk cId="3926778866" sldId="282"/>
            <ac:picMk id="4" creationId="{40798283-5A61-F049-8A5D-C1779DD1D958}"/>
          </ac:picMkLst>
        </pc:picChg>
      </pc:sldChg>
      <pc:sldChg chg="modSp mod setBg">
        <pc:chgData name="Mari Powell" userId="S::mari.powell@uwtsd.ac.uk::a1b98dd7-29dc-4131-8e37-1423e6a9ecca" providerId="AD" clId="Web-{5DFE00F9-796C-1A31-E682-5CE436C743B9}" dt="2023-10-24T09:19:31.501" v="404"/>
        <pc:sldMkLst>
          <pc:docMk/>
          <pc:sldMk cId="1920722887" sldId="283"/>
        </pc:sldMkLst>
        <pc:spChg chg="mod">
          <ac:chgData name="Mari Powell" userId="S::mari.powell@uwtsd.ac.uk::a1b98dd7-29dc-4131-8e37-1423e6a9ecca" providerId="AD" clId="Web-{5DFE00F9-796C-1A31-E682-5CE436C743B9}" dt="2023-10-24T08:54:41.332" v="161"/>
          <ac:spMkLst>
            <pc:docMk/>
            <pc:sldMk cId="1920722887" sldId="283"/>
            <ac:spMk id="4" creationId="{00000000-0000-0000-0000-000000000000}"/>
          </ac:spMkLst>
        </pc:spChg>
        <pc:spChg chg="mod">
          <ac:chgData name="Mari Powell" userId="S::mari.powell@uwtsd.ac.uk::a1b98dd7-29dc-4131-8e37-1423e6a9ecca" providerId="AD" clId="Web-{5DFE00F9-796C-1A31-E682-5CE436C743B9}" dt="2023-10-24T08:55:14.583" v="162" actId="1076"/>
          <ac:spMkLst>
            <pc:docMk/>
            <pc:sldMk cId="1920722887" sldId="283"/>
            <ac:spMk id="6" creationId="{30CAB5E7-FC1F-7443-8ED5-917DFC0E9954}"/>
          </ac:spMkLst>
        </pc:spChg>
        <pc:spChg chg="mod">
          <ac:chgData name="Mari Powell" userId="S::mari.powell@uwtsd.ac.uk::a1b98dd7-29dc-4131-8e37-1423e6a9ecca" providerId="AD" clId="Web-{5DFE00F9-796C-1A31-E682-5CE436C743B9}" dt="2023-10-24T08:54:35.863" v="159"/>
          <ac:spMkLst>
            <pc:docMk/>
            <pc:sldMk cId="1920722887" sldId="283"/>
            <ac:spMk id="8" creationId="{00000000-0000-0000-0000-000000000000}"/>
          </ac:spMkLst>
        </pc:spChg>
      </pc:sldChg>
      <pc:sldChg chg="modSp mod setBg">
        <pc:chgData name="Mari Powell" userId="S::mari.powell@uwtsd.ac.uk::a1b98dd7-29dc-4131-8e37-1423e6a9ecca" providerId="AD" clId="Web-{5DFE00F9-796C-1A31-E682-5CE436C743B9}" dt="2023-10-24T09:15:47.260" v="375"/>
        <pc:sldMkLst>
          <pc:docMk/>
          <pc:sldMk cId="3205123657" sldId="292"/>
        </pc:sldMkLst>
        <pc:graphicFrameChg chg="mod modGraphic">
          <ac:chgData name="Mari Powell" userId="S::mari.powell@uwtsd.ac.uk::a1b98dd7-29dc-4131-8e37-1423e6a9ecca" providerId="AD" clId="Web-{5DFE00F9-796C-1A31-E682-5CE436C743B9}" dt="2023-10-24T08:51:08.826" v="17"/>
          <ac:graphicFrameMkLst>
            <pc:docMk/>
            <pc:sldMk cId="3205123657" sldId="292"/>
            <ac:graphicFrameMk id="176" creationId="{00000000-0000-0000-0000-000000000000}"/>
          </ac:graphicFrameMkLst>
        </pc:graphicFrameChg>
      </pc:sldChg>
      <pc:sldChg chg="modSp mod setBg">
        <pc:chgData name="Mari Powell" userId="S::mari.powell@uwtsd.ac.uk::a1b98dd7-29dc-4131-8e37-1423e6a9ecca" providerId="AD" clId="Web-{5DFE00F9-796C-1A31-E682-5CE436C743B9}" dt="2023-10-24T09:17:26.778" v="377"/>
        <pc:sldMkLst>
          <pc:docMk/>
          <pc:sldMk cId="4162930973" sldId="293"/>
        </pc:sldMkLst>
        <pc:graphicFrameChg chg="mod modGraphic">
          <ac:chgData name="Mari Powell" userId="S::mari.powell@uwtsd.ac.uk::a1b98dd7-29dc-4131-8e37-1423e6a9ecca" providerId="AD" clId="Web-{5DFE00F9-796C-1A31-E682-5CE436C743B9}" dt="2023-10-24T08:51:22.998" v="27"/>
          <ac:graphicFrameMkLst>
            <pc:docMk/>
            <pc:sldMk cId="4162930973" sldId="293"/>
            <ac:graphicFrameMk id="183" creationId="{00000000-0000-0000-0000-000000000000}"/>
          </ac:graphicFrameMkLst>
        </pc:graphicFrameChg>
      </pc:sldChg>
      <pc:sldChg chg="modSp mod setBg">
        <pc:chgData name="Mari Powell" userId="S::mari.powell@uwtsd.ac.uk::a1b98dd7-29dc-4131-8e37-1423e6a9ecca" providerId="AD" clId="Web-{5DFE00F9-796C-1A31-E682-5CE436C743B9}" dt="2023-10-24T09:17:36.310" v="379"/>
        <pc:sldMkLst>
          <pc:docMk/>
          <pc:sldMk cId="2864302930" sldId="294"/>
        </pc:sldMkLst>
        <pc:graphicFrameChg chg="mod modGraphic">
          <ac:chgData name="Mari Powell" userId="S::mari.powell@uwtsd.ac.uk::a1b98dd7-29dc-4131-8e37-1423e6a9ecca" providerId="AD" clId="Web-{5DFE00F9-796C-1A31-E682-5CE436C743B9}" dt="2023-10-24T08:51:35.436" v="37"/>
          <ac:graphicFrameMkLst>
            <pc:docMk/>
            <pc:sldMk cId="2864302930" sldId="294"/>
            <ac:graphicFrameMk id="189" creationId="{00000000-0000-0000-0000-000000000000}"/>
          </ac:graphicFrameMkLst>
        </pc:graphicFrameChg>
      </pc:sldChg>
      <pc:sldChg chg="modSp mod setBg">
        <pc:chgData name="Mari Powell" userId="S::mari.powell@uwtsd.ac.uk::a1b98dd7-29dc-4131-8e37-1423e6a9ecca" providerId="AD" clId="Web-{5DFE00F9-796C-1A31-E682-5CE436C743B9}" dt="2023-10-24T09:17:48.029" v="381"/>
        <pc:sldMkLst>
          <pc:docMk/>
          <pc:sldMk cId="4272595681" sldId="295"/>
        </pc:sldMkLst>
        <pc:graphicFrameChg chg="mod modGraphic">
          <ac:chgData name="Mari Powell" userId="S::mari.powell@uwtsd.ac.uk::a1b98dd7-29dc-4131-8e37-1423e6a9ecca" providerId="AD" clId="Web-{5DFE00F9-796C-1A31-E682-5CE436C743B9}" dt="2023-10-24T08:51:46.546" v="47"/>
          <ac:graphicFrameMkLst>
            <pc:docMk/>
            <pc:sldMk cId="4272595681" sldId="295"/>
            <ac:graphicFrameMk id="195" creationId="{00000000-0000-0000-0000-000000000000}"/>
          </ac:graphicFrameMkLst>
        </pc:graphicFrameChg>
      </pc:sldChg>
      <pc:sldChg chg="mod setBg">
        <pc:chgData name="Mari Powell" userId="S::mari.powell@uwtsd.ac.uk::a1b98dd7-29dc-4131-8e37-1423e6a9ecca" providerId="AD" clId="Web-{5DFE00F9-796C-1A31-E682-5CE436C743B9}" dt="2023-10-24T09:14:33.695" v="373"/>
        <pc:sldMkLst>
          <pc:docMk/>
          <pc:sldMk cId="732404189" sldId="296"/>
        </pc:sldMkLst>
      </pc:sldChg>
      <pc:sldChg chg="modSp mod setBg">
        <pc:chgData name="Mari Powell" userId="S::mari.powell@uwtsd.ac.uk::a1b98dd7-29dc-4131-8e37-1423e6a9ecca" providerId="AD" clId="Web-{5DFE00F9-796C-1A31-E682-5CE436C743B9}" dt="2023-10-24T09:18:08.530" v="385"/>
        <pc:sldMkLst>
          <pc:docMk/>
          <pc:sldMk cId="3960756891" sldId="297"/>
        </pc:sldMkLst>
        <pc:graphicFrameChg chg="mod modGraphic">
          <ac:chgData name="Mari Powell" userId="S::mari.powell@uwtsd.ac.uk::a1b98dd7-29dc-4131-8e37-1423e6a9ecca" providerId="AD" clId="Web-{5DFE00F9-796C-1A31-E682-5CE436C743B9}" dt="2023-10-24T08:52:25.500" v="68"/>
          <ac:graphicFrameMkLst>
            <pc:docMk/>
            <pc:sldMk cId="3960756891" sldId="297"/>
            <ac:graphicFrameMk id="210" creationId="{00000000-0000-0000-0000-000000000000}"/>
          </ac:graphicFrameMkLst>
        </pc:graphicFrameChg>
      </pc:sldChg>
      <pc:sldChg chg="modSp mod setBg">
        <pc:chgData name="Mari Powell" userId="S::mari.powell@uwtsd.ac.uk::a1b98dd7-29dc-4131-8e37-1423e6a9ecca" providerId="AD" clId="Web-{5DFE00F9-796C-1A31-E682-5CE436C743B9}" dt="2023-10-24T09:18:17.264" v="387"/>
        <pc:sldMkLst>
          <pc:docMk/>
          <pc:sldMk cId="3571992531" sldId="298"/>
        </pc:sldMkLst>
        <pc:graphicFrameChg chg="mod modGraphic">
          <ac:chgData name="Mari Powell" userId="S::mari.powell@uwtsd.ac.uk::a1b98dd7-29dc-4131-8e37-1423e6a9ecca" providerId="AD" clId="Web-{5DFE00F9-796C-1A31-E682-5CE436C743B9}" dt="2023-10-24T08:52:42.188" v="78"/>
          <ac:graphicFrameMkLst>
            <pc:docMk/>
            <pc:sldMk cId="3571992531" sldId="298"/>
            <ac:graphicFrameMk id="216" creationId="{00000000-0000-0000-0000-000000000000}"/>
          </ac:graphicFrameMkLst>
        </pc:graphicFrameChg>
      </pc:sldChg>
      <pc:sldChg chg="modSp mod setBg">
        <pc:chgData name="Mari Powell" userId="S::mari.powell@uwtsd.ac.uk::a1b98dd7-29dc-4131-8e37-1423e6a9ecca" providerId="AD" clId="Web-{5DFE00F9-796C-1A31-E682-5CE436C743B9}" dt="2023-10-24T09:18:25.358" v="389"/>
        <pc:sldMkLst>
          <pc:docMk/>
          <pc:sldMk cId="2939007684" sldId="299"/>
        </pc:sldMkLst>
        <pc:graphicFrameChg chg="mod modGraphic">
          <ac:chgData name="Mari Powell" userId="S::mari.powell@uwtsd.ac.uk::a1b98dd7-29dc-4131-8e37-1423e6a9ecca" providerId="AD" clId="Web-{5DFE00F9-796C-1A31-E682-5CE436C743B9}" dt="2023-10-24T08:52:49.985" v="88"/>
          <ac:graphicFrameMkLst>
            <pc:docMk/>
            <pc:sldMk cId="2939007684" sldId="299"/>
            <ac:graphicFrameMk id="222" creationId="{00000000-0000-0000-0000-000000000000}"/>
          </ac:graphicFrameMkLst>
        </pc:graphicFrameChg>
      </pc:sldChg>
      <pc:sldChg chg="modSp mod setBg">
        <pc:chgData name="Mari Powell" userId="S::mari.powell@uwtsd.ac.uk::a1b98dd7-29dc-4131-8e37-1423e6a9ecca" providerId="AD" clId="Web-{5DFE00F9-796C-1A31-E682-5CE436C743B9}" dt="2023-10-24T09:18:44.499" v="394"/>
        <pc:sldMkLst>
          <pc:docMk/>
          <pc:sldMk cId="1641018751" sldId="301"/>
        </pc:sldMkLst>
        <pc:graphicFrameChg chg="mod modGraphic">
          <ac:chgData name="Mari Powell" userId="S::mari.powell@uwtsd.ac.uk::a1b98dd7-29dc-4131-8e37-1423e6a9ecca" providerId="AD" clId="Web-{5DFE00F9-796C-1A31-E682-5CE436C743B9}" dt="2023-10-24T08:53:07.095" v="108"/>
          <ac:graphicFrameMkLst>
            <pc:docMk/>
            <pc:sldMk cId="1641018751" sldId="301"/>
            <ac:graphicFrameMk id="234" creationId="{00000000-0000-0000-0000-000000000000}"/>
          </ac:graphicFrameMkLst>
        </pc:graphicFrameChg>
      </pc:sldChg>
      <pc:sldChg chg="modSp mod setBg">
        <pc:chgData name="Mari Powell" userId="S::mari.powell@uwtsd.ac.uk::a1b98dd7-29dc-4131-8e37-1423e6a9ecca" providerId="AD" clId="Web-{5DFE00F9-796C-1A31-E682-5CE436C743B9}" dt="2023-10-24T09:18:54.125" v="396"/>
        <pc:sldMkLst>
          <pc:docMk/>
          <pc:sldMk cId="1164511905" sldId="302"/>
        </pc:sldMkLst>
        <pc:graphicFrameChg chg="mod modGraphic">
          <ac:chgData name="Mari Powell" userId="S::mari.powell@uwtsd.ac.uk::a1b98dd7-29dc-4131-8e37-1423e6a9ecca" providerId="AD" clId="Web-{5DFE00F9-796C-1A31-E682-5CE436C743B9}" dt="2023-10-24T08:53:20.892" v="119" actId="1076"/>
          <ac:graphicFrameMkLst>
            <pc:docMk/>
            <pc:sldMk cId="1164511905" sldId="302"/>
            <ac:graphicFrameMk id="240" creationId="{00000000-0000-0000-0000-000000000000}"/>
          </ac:graphicFrameMkLst>
        </pc:graphicFrameChg>
        <pc:picChg chg="mod">
          <ac:chgData name="Mari Powell" userId="S::mari.powell@uwtsd.ac.uk::a1b98dd7-29dc-4131-8e37-1423e6a9ecca" providerId="AD" clId="Web-{5DFE00F9-796C-1A31-E682-5CE436C743B9}" dt="2023-10-24T08:53:23.330" v="120" actId="1076"/>
          <ac:picMkLst>
            <pc:docMk/>
            <pc:sldMk cId="1164511905" sldId="302"/>
            <ac:picMk id="241" creationId="{00000000-0000-0000-0000-000000000000}"/>
          </ac:picMkLst>
        </pc:picChg>
      </pc:sldChg>
      <pc:sldChg chg="mod ord setBg">
        <pc:chgData name="Mari Powell" userId="S::mari.powell@uwtsd.ac.uk::a1b98dd7-29dc-4131-8e37-1423e6a9ecca" providerId="AD" clId="Web-{5DFE00F9-796C-1A31-E682-5CE436C743B9}" dt="2023-10-24T09:11:05.048" v="363"/>
        <pc:sldMkLst>
          <pc:docMk/>
          <pc:sldMk cId="2982764873" sldId="304"/>
        </pc:sldMkLst>
      </pc:sldChg>
      <pc:sldChg chg="modSp mod setBg">
        <pc:chgData name="Mari Powell" userId="S::mari.powell@uwtsd.ac.uk::a1b98dd7-29dc-4131-8e37-1423e6a9ecca" providerId="AD" clId="Web-{5DFE00F9-796C-1A31-E682-5CE436C743B9}" dt="2023-10-24T09:19:23.141" v="402"/>
        <pc:sldMkLst>
          <pc:docMk/>
          <pc:sldMk cId="1306639547" sldId="305"/>
        </pc:sldMkLst>
        <pc:graphicFrameChg chg="mod modGraphic">
          <ac:chgData name="Mari Powell" userId="S::mari.powell@uwtsd.ac.uk::a1b98dd7-29dc-4131-8e37-1423e6a9ecca" providerId="AD" clId="Web-{5DFE00F9-796C-1A31-E682-5CE436C743B9}" dt="2023-10-24T08:54:04.956" v="155"/>
          <ac:graphicFrameMkLst>
            <pc:docMk/>
            <pc:sldMk cId="1306639547" sldId="305"/>
            <ac:graphicFrameMk id="258" creationId="{00000000-0000-0000-0000-000000000000}"/>
          </ac:graphicFrameMkLst>
        </pc:graphicFrameChg>
      </pc:sldChg>
      <pc:sldChg chg="mod setBg">
        <pc:chgData name="Mari Powell" userId="S::mari.powell@uwtsd.ac.uk::a1b98dd7-29dc-4131-8e37-1423e6a9ecca" providerId="AD" clId="Web-{5DFE00F9-796C-1A31-E682-5CE436C743B9}" dt="2023-10-24T09:07:18.557" v="352"/>
        <pc:sldMkLst>
          <pc:docMk/>
          <pc:sldMk cId="2261030551" sldId="307"/>
        </pc:sldMkLst>
      </pc:sldChg>
      <pc:sldChg chg="mod setBg">
        <pc:chgData name="Mari Powell" userId="S::mari.powell@uwtsd.ac.uk::a1b98dd7-29dc-4131-8e37-1423e6a9ecca" providerId="AD" clId="Web-{5DFE00F9-796C-1A31-E682-5CE436C743B9}" dt="2023-10-24T09:14:00.038" v="369"/>
        <pc:sldMkLst>
          <pc:docMk/>
          <pc:sldMk cId="3331677404" sldId="317"/>
        </pc:sldMkLst>
      </pc:sldChg>
      <pc:sldChg chg="mod setBg">
        <pc:chgData name="Mari Powell" userId="S::mari.powell@uwtsd.ac.uk::a1b98dd7-29dc-4131-8e37-1423e6a9ecca" providerId="AD" clId="Web-{5DFE00F9-796C-1A31-E682-5CE436C743B9}" dt="2023-10-24T09:14:24.195" v="371"/>
        <pc:sldMkLst>
          <pc:docMk/>
          <pc:sldMk cId="4073170308" sldId="319"/>
        </pc:sldMkLst>
      </pc:sldChg>
      <pc:sldChg chg="modSp mod setBg">
        <pc:chgData name="Mari Powell" userId="S::mari.powell@uwtsd.ac.uk::a1b98dd7-29dc-4131-8e37-1423e6a9ecca" providerId="AD" clId="Web-{5DFE00F9-796C-1A31-E682-5CE436C743B9}" dt="2023-10-24T09:17:58.342" v="383"/>
        <pc:sldMkLst>
          <pc:docMk/>
          <pc:sldMk cId="335686147" sldId="349"/>
        </pc:sldMkLst>
        <pc:graphicFrameChg chg="mod modGraphic">
          <ac:chgData name="Mari Powell" userId="S::mari.powell@uwtsd.ac.uk::a1b98dd7-29dc-4131-8e37-1423e6a9ecca" providerId="AD" clId="Web-{5DFE00F9-796C-1A31-E682-5CE436C743B9}" dt="2023-10-24T08:52:17.328" v="58"/>
          <ac:graphicFrameMkLst>
            <pc:docMk/>
            <pc:sldMk cId="335686147" sldId="349"/>
            <ac:graphicFrameMk id="204" creationId="{00000000-0000-0000-0000-000000000000}"/>
          </ac:graphicFrameMkLst>
        </pc:graphicFrameChg>
      </pc:sldChg>
      <pc:sldChg chg="modSp mod ord setBg">
        <pc:chgData name="Mari Powell" userId="S::mari.powell@uwtsd.ac.uk::a1b98dd7-29dc-4131-8e37-1423e6a9ecca" providerId="AD" clId="Web-{5DFE00F9-796C-1A31-E682-5CE436C743B9}" dt="2023-10-24T09:18:34.937" v="392"/>
        <pc:sldMkLst>
          <pc:docMk/>
          <pc:sldMk cId="1574879839" sldId="350"/>
        </pc:sldMkLst>
        <pc:graphicFrameChg chg="mod modGraphic">
          <ac:chgData name="Mari Powell" userId="S::mari.powell@uwtsd.ac.uk::a1b98dd7-29dc-4131-8e37-1423e6a9ecca" providerId="AD" clId="Web-{5DFE00F9-796C-1A31-E682-5CE436C743B9}" dt="2023-10-24T08:52:57.892" v="98"/>
          <ac:graphicFrameMkLst>
            <pc:docMk/>
            <pc:sldMk cId="1574879839" sldId="350"/>
            <ac:graphicFrameMk id="228" creationId="{00000000-0000-0000-0000-000000000000}"/>
          </ac:graphicFrameMkLst>
        </pc:graphicFrameChg>
      </pc:sldChg>
      <pc:sldChg chg="modSp mod setBg">
        <pc:chgData name="Mari Powell" userId="S::mari.powell@uwtsd.ac.uk::a1b98dd7-29dc-4131-8e37-1423e6a9ecca" providerId="AD" clId="Web-{5DFE00F9-796C-1A31-E682-5CE436C743B9}" dt="2023-10-24T09:19:06.422" v="398"/>
        <pc:sldMkLst>
          <pc:docMk/>
          <pc:sldMk cId="2884270587" sldId="351"/>
        </pc:sldMkLst>
        <pc:graphicFrameChg chg="mod modGraphic">
          <ac:chgData name="Mari Powell" userId="S::mari.powell@uwtsd.ac.uk::a1b98dd7-29dc-4131-8e37-1423e6a9ecca" providerId="AD" clId="Web-{5DFE00F9-796C-1A31-E682-5CE436C743B9}" dt="2023-10-24T08:53:35.846" v="131" actId="1076"/>
          <ac:graphicFrameMkLst>
            <pc:docMk/>
            <pc:sldMk cId="2884270587" sldId="351"/>
            <ac:graphicFrameMk id="246" creationId="{00000000-0000-0000-0000-000000000000}"/>
          </ac:graphicFrameMkLst>
        </pc:graphicFrameChg>
        <pc:picChg chg="mod">
          <ac:chgData name="Mari Powell" userId="S::mari.powell@uwtsd.ac.uk::a1b98dd7-29dc-4131-8e37-1423e6a9ecca" providerId="AD" clId="Web-{5DFE00F9-796C-1A31-E682-5CE436C743B9}" dt="2023-10-24T08:53:40.283" v="133"/>
          <ac:picMkLst>
            <pc:docMk/>
            <pc:sldMk cId="2884270587" sldId="351"/>
            <ac:picMk id="247" creationId="{00000000-0000-0000-0000-000000000000}"/>
          </ac:picMkLst>
        </pc:picChg>
      </pc:sldChg>
      <pc:sldChg chg="modSp mod setBg">
        <pc:chgData name="Mari Powell" userId="S::mari.powell@uwtsd.ac.uk::a1b98dd7-29dc-4131-8e37-1423e6a9ecca" providerId="AD" clId="Web-{5DFE00F9-796C-1A31-E682-5CE436C743B9}" dt="2023-10-24T09:19:15.172" v="400"/>
        <pc:sldMkLst>
          <pc:docMk/>
          <pc:sldMk cId="649045006" sldId="352"/>
        </pc:sldMkLst>
        <pc:graphicFrameChg chg="mod modGraphic">
          <ac:chgData name="Mari Powell" userId="S::mari.powell@uwtsd.ac.uk::a1b98dd7-29dc-4131-8e37-1423e6a9ecca" providerId="AD" clId="Web-{5DFE00F9-796C-1A31-E682-5CE436C743B9}" dt="2023-10-24T08:53:47.471" v="143"/>
          <ac:graphicFrameMkLst>
            <pc:docMk/>
            <pc:sldMk cId="649045006" sldId="352"/>
            <ac:graphicFrameMk id="252" creationId="{00000000-0000-0000-0000-000000000000}"/>
          </ac:graphicFrameMkLst>
        </pc:graphicFrameChg>
        <pc:picChg chg="mod">
          <ac:chgData name="Mari Powell" userId="S::mari.powell@uwtsd.ac.uk::a1b98dd7-29dc-4131-8e37-1423e6a9ecca" providerId="AD" clId="Web-{5DFE00F9-796C-1A31-E682-5CE436C743B9}" dt="2023-10-24T08:53:53.549" v="145" actId="1076"/>
          <ac:picMkLst>
            <pc:docMk/>
            <pc:sldMk cId="649045006" sldId="352"/>
            <ac:picMk id="253" creationId="{00000000-0000-0000-0000-000000000000}"/>
          </ac:picMkLst>
        </pc:picChg>
      </pc:sldChg>
      <pc:sldChg chg="modSp mod setBg">
        <pc:chgData name="Mari Powell" userId="S::mari.powell@uwtsd.ac.uk::a1b98dd7-29dc-4131-8e37-1423e6a9ecca" providerId="AD" clId="Web-{5DFE00F9-796C-1A31-E682-5CE436C743B9}" dt="2023-10-24T09:20:18.768" v="412"/>
        <pc:sldMkLst>
          <pc:docMk/>
          <pc:sldMk cId="2784800514" sldId="354"/>
        </pc:sldMkLst>
        <pc:spChg chg="mod">
          <ac:chgData name="Mari Powell" userId="S::mari.powell@uwtsd.ac.uk::a1b98dd7-29dc-4131-8e37-1423e6a9ecca" providerId="AD" clId="Web-{5DFE00F9-796C-1A31-E682-5CE436C743B9}" dt="2023-10-24T08:57:31.118" v="190" actId="1076"/>
          <ac:spMkLst>
            <pc:docMk/>
            <pc:sldMk cId="2784800514" sldId="354"/>
            <ac:spMk id="4" creationId="{8B8E6787-4057-AC49-BD6C-B75D45AC72CE}"/>
          </ac:spMkLst>
        </pc:spChg>
        <pc:graphicFrameChg chg="mod modGraphic">
          <ac:chgData name="Mari Powell" userId="S::mari.powell@uwtsd.ac.uk::a1b98dd7-29dc-4131-8e37-1423e6a9ecca" providerId="AD" clId="Web-{5DFE00F9-796C-1A31-E682-5CE436C743B9}" dt="2023-10-24T08:57:40.915" v="246"/>
          <ac:graphicFrameMkLst>
            <pc:docMk/>
            <pc:sldMk cId="2784800514" sldId="354"/>
            <ac:graphicFrameMk id="5" creationId="{00000000-0000-0000-0000-000000000000}"/>
          </ac:graphicFrameMkLst>
        </pc:graphicFrameChg>
      </pc:sldChg>
      <pc:sldChg chg="del">
        <pc:chgData name="Mari Powell" userId="S::mari.powell@uwtsd.ac.uk::a1b98dd7-29dc-4131-8e37-1423e6a9ecca" providerId="AD" clId="Web-{5DFE00F9-796C-1A31-E682-5CE436C743B9}" dt="2023-10-24T08:57:53.088" v="247"/>
        <pc:sldMkLst>
          <pc:docMk/>
          <pc:sldMk cId="3327848234" sldId="355"/>
        </pc:sldMkLst>
      </pc:sldChg>
      <pc:sldChg chg="modSp del">
        <pc:chgData name="Mari Powell" userId="S::mari.powell@uwtsd.ac.uk::a1b98dd7-29dc-4131-8e37-1423e6a9ecca" providerId="AD" clId="Web-{5DFE00F9-796C-1A31-E682-5CE436C743B9}" dt="2023-10-24T08:59:21.387" v="264"/>
        <pc:sldMkLst>
          <pc:docMk/>
          <pc:sldMk cId="2197801869" sldId="357"/>
        </pc:sldMkLst>
        <pc:picChg chg="mod">
          <ac:chgData name="Mari Powell" userId="S::mari.powell@uwtsd.ac.uk::a1b98dd7-29dc-4131-8e37-1423e6a9ecca" providerId="AD" clId="Web-{5DFE00F9-796C-1A31-E682-5CE436C743B9}" dt="2023-10-24T08:58:49.417" v="263" actId="14100"/>
          <ac:picMkLst>
            <pc:docMk/>
            <pc:sldMk cId="2197801869" sldId="357"/>
            <ac:picMk id="3" creationId="{4CAD4BA1-A791-024A-8753-D24767B6FA14}"/>
          </ac:picMkLst>
        </pc:picChg>
      </pc:sldChg>
      <pc:sldChg chg="modSp mod setBg">
        <pc:chgData name="Mari Powell" userId="S::mari.powell@uwtsd.ac.uk::a1b98dd7-29dc-4131-8e37-1423e6a9ecca" providerId="AD" clId="Web-{5DFE00F9-796C-1A31-E682-5CE436C743B9}" dt="2023-10-24T09:23:52.899" v="439"/>
        <pc:sldMkLst>
          <pc:docMk/>
          <pc:sldMk cId="1137615345" sldId="358"/>
        </pc:sldMkLst>
        <pc:picChg chg="mod">
          <ac:chgData name="Mari Powell" userId="S::mari.powell@uwtsd.ac.uk::a1b98dd7-29dc-4131-8e37-1423e6a9ecca" providerId="AD" clId="Web-{5DFE00F9-796C-1A31-E682-5CE436C743B9}" dt="2023-10-24T09:05:14.647" v="336"/>
          <ac:picMkLst>
            <pc:docMk/>
            <pc:sldMk cId="1137615345" sldId="358"/>
            <ac:picMk id="3" creationId="{9913CF58-A3CA-2B4A-9E27-6DFC718D889B}"/>
          </ac:picMkLst>
        </pc:picChg>
        <pc:picChg chg="mod">
          <ac:chgData name="Mari Powell" userId="S::mari.powell@uwtsd.ac.uk::a1b98dd7-29dc-4131-8e37-1423e6a9ecca" providerId="AD" clId="Web-{5DFE00F9-796C-1A31-E682-5CE436C743B9}" dt="2023-10-24T09:05:12.007" v="335"/>
          <ac:picMkLst>
            <pc:docMk/>
            <pc:sldMk cId="1137615345" sldId="358"/>
            <ac:picMk id="177" creationId="{00000000-0000-0000-0000-000000000000}"/>
          </ac:picMkLst>
        </pc:picChg>
      </pc:sldChg>
      <pc:sldChg chg="modSp mod setBg">
        <pc:chgData name="Mari Powell" userId="S::mari.powell@uwtsd.ac.uk::a1b98dd7-29dc-4131-8e37-1423e6a9ecca" providerId="AD" clId="Web-{5DFE00F9-796C-1A31-E682-5CE436C743B9}" dt="2023-10-24T09:21:55.411" v="419"/>
        <pc:sldMkLst>
          <pc:docMk/>
          <pc:sldMk cId="2539936788" sldId="439"/>
        </pc:sldMkLst>
        <pc:spChg chg="mod">
          <ac:chgData name="Mari Powell" userId="S::mari.powell@uwtsd.ac.uk::a1b98dd7-29dc-4131-8e37-1423e6a9ecca" providerId="AD" clId="Web-{5DFE00F9-796C-1A31-E682-5CE436C743B9}" dt="2023-10-24T08:59:35.888" v="268" actId="1076"/>
          <ac:spMkLst>
            <pc:docMk/>
            <pc:sldMk cId="2539936788" sldId="439"/>
            <ac:spMk id="4" creationId="{9DAA9558-DF90-1D41-BAD2-363C22F6946B}"/>
          </ac:spMkLst>
        </pc:spChg>
        <pc:picChg chg="mod">
          <ac:chgData name="Mari Powell" userId="S::mari.powell@uwtsd.ac.uk::a1b98dd7-29dc-4131-8e37-1423e6a9ecca" providerId="AD" clId="Web-{5DFE00F9-796C-1A31-E682-5CE436C743B9}" dt="2023-10-24T08:59:32.637" v="267" actId="1076"/>
          <ac:picMkLst>
            <pc:docMk/>
            <pc:sldMk cId="2539936788" sldId="439"/>
            <ac:picMk id="5" creationId="{2B9AA5A7-B1B6-6841-A891-A8F5968F67BE}"/>
          </ac:picMkLst>
        </pc:picChg>
      </pc:sldChg>
      <pc:sldChg chg="modSp del">
        <pc:chgData name="Mari Powell" userId="S::mari.powell@uwtsd.ac.uk::a1b98dd7-29dc-4131-8e37-1423e6a9ecca" providerId="AD" clId="Web-{5DFE00F9-796C-1A31-E682-5CE436C743B9}" dt="2023-10-24T09:00:13.514" v="273"/>
        <pc:sldMkLst>
          <pc:docMk/>
          <pc:sldMk cId="3927705183" sldId="440"/>
        </pc:sldMkLst>
        <pc:spChg chg="mod">
          <ac:chgData name="Mari Powell" userId="S::mari.powell@uwtsd.ac.uk::a1b98dd7-29dc-4131-8e37-1423e6a9ecca" providerId="AD" clId="Web-{5DFE00F9-796C-1A31-E682-5CE436C743B9}" dt="2023-10-24T08:59:50.950" v="271"/>
          <ac:spMkLst>
            <pc:docMk/>
            <pc:sldMk cId="3927705183" sldId="440"/>
            <ac:spMk id="3" creationId="{9D408A19-933D-47FF-9932-6B5848373F52}"/>
          </ac:spMkLst>
        </pc:spChg>
        <pc:spChg chg="mod">
          <ac:chgData name="Mari Powell" userId="S::mari.powell@uwtsd.ac.uk::a1b98dd7-29dc-4131-8e37-1423e6a9ecca" providerId="AD" clId="Web-{5DFE00F9-796C-1A31-E682-5CE436C743B9}" dt="2023-10-24T08:59:41.435" v="270"/>
          <ac:spMkLst>
            <pc:docMk/>
            <pc:sldMk cId="3927705183" sldId="440"/>
            <ac:spMk id="4" creationId="{07C148BB-44C4-4140-84A7-3A48A677DD52}"/>
          </ac:spMkLst>
        </pc:spChg>
      </pc:sldChg>
      <pc:sldChg chg="del">
        <pc:chgData name="Mari Powell" userId="S::mari.powell@uwtsd.ac.uk::a1b98dd7-29dc-4131-8e37-1423e6a9ecca" providerId="AD" clId="Web-{5DFE00F9-796C-1A31-E682-5CE436C743B9}" dt="2023-10-24T09:01:27.797" v="283"/>
        <pc:sldMkLst>
          <pc:docMk/>
          <pc:sldMk cId="1523921200" sldId="446"/>
        </pc:sldMkLst>
      </pc:sldChg>
      <pc:sldChg chg="modSp mod setBg">
        <pc:chgData name="Mari Powell" userId="S::mari.powell@uwtsd.ac.uk::a1b98dd7-29dc-4131-8e37-1423e6a9ecca" providerId="AD" clId="Web-{5DFE00F9-796C-1A31-E682-5CE436C743B9}" dt="2023-10-24T09:22:43.960" v="425"/>
        <pc:sldMkLst>
          <pc:docMk/>
          <pc:sldMk cId="696162672" sldId="447"/>
        </pc:sldMkLst>
        <pc:spChg chg="mod">
          <ac:chgData name="Mari Powell" userId="S::mari.powell@uwtsd.ac.uk::a1b98dd7-29dc-4131-8e37-1423e6a9ecca" providerId="AD" clId="Web-{5DFE00F9-796C-1A31-E682-5CE436C743B9}" dt="2023-10-24T09:02:20.424" v="293"/>
          <ac:spMkLst>
            <pc:docMk/>
            <pc:sldMk cId="696162672" sldId="447"/>
            <ac:spMk id="3" creationId="{23C523DF-40C3-1E47-ACF3-023950672FDF}"/>
          </ac:spMkLst>
        </pc:spChg>
        <pc:spChg chg="mod">
          <ac:chgData name="Mari Powell" userId="S::mari.powell@uwtsd.ac.uk::a1b98dd7-29dc-4131-8e37-1423e6a9ecca" providerId="AD" clId="Web-{5DFE00F9-796C-1A31-E682-5CE436C743B9}" dt="2023-10-24T09:02:23.017" v="294"/>
          <ac:spMkLst>
            <pc:docMk/>
            <pc:sldMk cId="696162672" sldId="447"/>
            <ac:spMk id="4" creationId="{4B537308-2FA8-104E-8018-A43919AC9B33}"/>
          </ac:spMkLst>
        </pc:spChg>
        <pc:spChg chg="mod">
          <ac:chgData name="Mari Powell" userId="S::mari.powell@uwtsd.ac.uk::a1b98dd7-29dc-4131-8e37-1423e6a9ecca" providerId="AD" clId="Web-{5DFE00F9-796C-1A31-E682-5CE436C743B9}" dt="2023-10-24T09:02:06.017" v="287"/>
          <ac:spMkLst>
            <pc:docMk/>
            <pc:sldMk cId="696162672" sldId="447"/>
            <ac:spMk id="7" creationId="{5F041955-C505-7649-9047-C65728B3721F}"/>
          </ac:spMkLst>
        </pc:spChg>
      </pc:sldChg>
      <pc:sldChg chg="modSp mod setBg">
        <pc:chgData name="Mari Powell" userId="S::mari.powell@uwtsd.ac.uk::a1b98dd7-29dc-4131-8e37-1423e6a9ecca" providerId="AD" clId="Web-{5DFE00F9-796C-1A31-E682-5CE436C743B9}" dt="2023-10-24T09:22:53.132" v="427"/>
        <pc:sldMkLst>
          <pc:docMk/>
          <pc:sldMk cId="2305284279" sldId="448"/>
        </pc:sldMkLst>
        <pc:spChg chg="mod">
          <ac:chgData name="Mari Powell" userId="S::mari.powell@uwtsd.ac.uk::a1b98dd7-29dc-4131-8e37-1423e6a9ecca" providerId="AD" clId="Web-{5DFE00F9-796C-1A31-E682-5CE436C743B9}" dt="2023-10-24T09:02:48.581" v="302"/>
          <ac:spMkLst>
            <pc:docMk/>
            <pc:sldMk cId="2305284279" sldId="448"/>
            <ac:spMk id="3" creationId="{228B09DC-FA14-F549-8A64-3BA1BB64E478}"/>
          </ac:spMkLst>
        </pc:spChg>
        <pc:spChg chg="mod">
          <ac:chgData name="Mari Powell" userId="S::mari.powell@uwtsd.ac.uk::a1b98dd7-29dc-4131-8e37-1423e6a9ecca" providerId="AD" clId="Web-{5DFE00F9-796C-1A31-E682-5CE436C743B9}" dt="2023-10-24T09:02:55.065" v="303"/>
          <ac:spMkLst>
            <pc:docMk/>
            <pc:sldMk cId="2305284279" sldId="448"/>
            <ac:spMk id="4" creationId="{54D69443-6DB0-2B4D-90AA-C0D65FCF395A}"/>
          </ac:spMkLst>
        </pc:spChg>
        <pc:spChg chg="mod">
          <ac:chgData name="Mari Powell" userId="S::mari.powell@uwtsd.ac.uk::a1b98dd7-29dc-4131-8e37-1423e6a9ecca" providerId="AD" clId="Web-{5DFE00F9-796C-1A31-E682-5CE436C743B9}" dt="2023-10-24T09:02:35.799" v="296"/>
          <ac:spMkLst>
            <pc:docMk/>
            <pc:sldMk cId="2305284279" sldId="448"/>
            <ac:spMk id="8" creationId="{3A4D9996-880C-0442-A28B-B895BDB484AE}"/>
          </ac:spMkLst>
        </pc:spChg>
      </pc:sldChg>
      <pc:sldChg chg="modSp mod setBg">
        <pc:chgData name="Mari Powell" userId="S::mari.powell@uwtsd.ac.uk::a1b98dd7-29dc-4131-8e37-1423e6a9ecca" providerId="AD" clId="Web-{5DFE00F9-796C-1A31-E682-5CE436C743B9}" dt="2023-10-24T09:23:08.976" v="431"/>
        <pc:sldMkLst>
          <pc:docMk/>
          <pc:sldMk cId="1244761921" sldId="450"/>
        </pc:sldMkLst>
        <pc:spChg chg="mod">
          <ac:chgData name="Mari Powell" userId="S::mari.powell@uwtsd.ac.uk::a1b98dd7-29dc-4131-8e37-1423e6a9ecca" providerId="AD" clId="Web-{5DFE00F9-796C-1A31-E682-5CE436C743B9}" dt="2023-10-24T09:23:06.616" v="430"/>
          <ac:spMkLst>
            <pc:docMk/>
            <pc:sldMk cId="1244761921" sldId="450"/>
            <ac:spMk id="3" creationId="{87FD51E0-DACA-4C66-8D2B-BA4995C6D3FA}"/>
          </ac:spMkLst>
        </pc:spChg>
        <pc:spChg chg="mod">
          <ac:chgData name="Mari Powell" userId="S::mari.powell@uwtsd.ac.uk::a1b98dd7-29dc-4131-8e37-1423e6a9ecca" providerId="AD" clId="Web-{5DFE00F9-796C-1A31-E682-5CE436C743B9}" dt="2023-10-24T09:03:04.941" v="305"/>
          <ac:spMkLst>
            <pc:docMk/>
            <pc:sldMk cId="1244761921" sldId="450"/>
            <ac:spMk id="5" creationId="{9BB4DA62-09B6-654D-B77B-F49E1E5C2101}"/>
          </ac:spMkLst>
        </pc:spChg>
        <pc:spChg chg="mod">
          <ac:chgData name="Mari Powell" userId="S::mari.powell@uwtsd.ac.uk::a1b98dd7-29dc-4131-8e37-1423e6a9ecca" providerId="AD" clId="Web-{5DFE00F9-796C-1A31-E682-5CE436C743B9}" dt="2023-10-24T09:23:08.976" v="431"/>
          <ac:spMkLst>
            <pc:docMk/>
            <pc:sldMk cId="1244761921" sldId="450"/>
            <ac:spMk id="7" creationId="{CC6A5DDF-FF1E-544E-8522-207BBF6EB741}"/>
          </ac:spMkLst>
        </pc:spChg>
      </pc:sldChg>
      <pc:sldChg chg="addSp delSp modSp mod setBg">
        <pc:chgData name="Mari Powell" userId="S::mari.powell@uwtsd.ac.uk::a1b98dd7-29dc-4131-8e37-1423e6a9ecca" providerId="AD" clId="Web-{5DFE00F9-796C-1A31-E682-5CE436C743B9}" dt="2023-10-24T09:23:44.211" v="437"/>
        <pc:sldMkLst>
          <pc:docMk/>
          <pc:sldMk cId="642802174" sldId="452"/>
        </pc:sldMkLst>
        <pc:spChg chg="mod">
          <ac:chgData name="Mari Powell" userId="S::mari.powell@uwtsd.ac.uk::a1b98dd7-29dc-4131-8e37-1423e6a9ecca" providerId="AD" clId="Web-{5DFE00F9-796C-1A31-E682-5CE436C743B9}" dt="2023-10-24T09:04:14.083" v="326"/>
          <ac:spMkLst>
            <pc:docMk/>
            <pc:sldMk cId="642802174" sldId="452"/>
            <ac:spMk id="5" creationId="{3BA828F3-CC8B-7349-883B-BDD1BE14B65B}"/>
          </ac:spMkLst>
        </pc:spChg>
        <pc:spChg chg="mod">
          <ac:chgData name="Mari Powell" userId="S::mari.powell@uwtsd.ac.uk::a1b98dd7-29dc-4131-8e37-1423e6a9ecca" providerId="AD" clId="Web-{5DFE00F9-796C-1A31-E682-5CE436C743B9}" dt="2023-10-24T09:04:32.021" v="332"/>
          <ac:spMkLst>
            <pc:docMk/>
            <pc:sldMk cId="642802174" sldId="452"/>
            <ac:spMk id="7" creationId="{02B2EE1A-70BE-F74E-965C-3CF64900F2A6}"/>
          </ac:spMkLst>
        </pc:spChg>
        <pc:spChg chg="mod">
          <ac:chgData name="Mari Powell" userId="S::mari.powell@uwtsd.ac.uk::a1b98dd7-29dc-4131-8e37-1423e6a9ecca" providerId="AD" clId="Web-{5DFE00F9-796C-1A31-E682-5CE436C743B9}" dt="2023-10-24T09:04:22.271" v="329"/>
          <ac:spMkLst>
            <pc:docMk/>
            <pc:sldMk cId="642802174" sldId="452"/>
            <ac:spMk id="8" creationId="{1EC5DB26-3127-AA49-81E6-A8CBE56AB17D}"/>
          </ac:spMkLst>
        </pc:spChg>
        <pc:picChg chg="add">
          <ac:chgData name="Mari Powell" userId="S::mari.powell@uwtsd.ac.uk::a1b98dd7-29dc-4131-8e37-1423e6a9ecca" providerId="AD" clId="Web-{5DFE00F9-796C-1A31-E682-5CE436C743B9}" dt="2023-10-24T09:04:58.663" v="334"/>
          <ac:picMkLst>
            <pc:docMk/>
            <pc:sldMk cId="642802174" sldId="452"/>
            <ac:picMk id="3" creationId="{D4F52CD2-4032-66CD-8CEE-4B64D4F36270}"/>
          </ac:picMkLst>
        </pc:picChg>
        <pc:picChg chg="del">
          <ac:chgData name="Mari Powell" userId="S::mari.powell@uwtsd.ac.uk::a1b98dd7-29dc-4131-8e37-1423e6a9ecca" providerId="AD" clId="Web-{5DFE00F9-796C-1A31-E682-5CE436C743B9}" dt="2023-10-24T09:04:33.865" v="333"/>
          <ac:picMkLst>
            <pc:docMk/>
            <pc:sldMk cId="642802174" sldId="452"/>
            <ac:picMk id="10" creationId="{47547DE6-FD85-CD4D-9A02-0FDA328067B4}"/>
          </ac:picMkLst>
        </pc:picChg>
      </pc:sldChg>
      <pc:sldChg chg="modSp mod setBg">
        <pc:chgData name="Mari Powell" userId="S::mari.powell@uwtsd.ac.uk::a1b98dd7-29dc-4131-8e37-1423e6a9ecca" providerId="AD" clId="Web-{5DFE00F9-796C-1A31-E682-5CE436C743B9}" dt="2023-10-24T09:23:29.711" v="435"/>
        <pc:sldMkLst>
          <pc:docMk/>
          <pc:sldMk cId="4014388308" sldId="454"/>
        </pc:sldMkLst>
        <pc:spChg chg="mod">
          <ac:chgData name="Mari Powell" userId="S::mari.powell@uwtsd.ac.uk::a1b98dd7-29dc-4131-8e37-1423e6a9ecca" providerId="AD" clId="Web-{5DFE00F9-796C-1A31-E682-5CE436C743B9}" dt="2023-10-24T09:23:27.773" v="434"/>
          <ac:spMkLst>
            <pc:docMk/>
            <pc:sldMk cId="4014388308" sldId="454"/>
            <ac:spMk id="5" creationId="{84D08BCB-B987-3947-B32B-49AE5B91A02D}"/>
          </ac:spMkLst>
        </pc:spChg>
        <pc:spChg chg="mod">
          <ac:chgData name="Mari Powell" userId="S::mari.powell@uwtsd.ac.uk::a1b98dd7-29dc-4131-8e37-1423e6a9ecca" providerId="AD" clId="Web-{5DFE00F9-796C-1A31-E682-5CE436C743B9}" dt="2023-10-24T09:03:44.364" v="316"/>
          <ac:spMkLst>
            <pc:docMk/>
            <pc:sldMk cId="4014388308" sldId="454"/>
            <ac:spMk id="6" creationId="{4F0A510A-451D-6843-BB47-9A8B49064DC8}"/>
          </ac:spMkLst>
        </pc:spChg>
        <pc:spChg chg="mod">
          <ac:chgData name="Mari Powell" userId="S::mari.powell@uwtsd.ac.uk::a1b98dd7-29dc-4131-8e37-1423e6a9ecca" providerId="AD" clId="Web-{5DFE00F9-796C-1A31-E682-5CE436C743B9}" dt="2023-10-24T09:23:29.711" v="435"/>
          <ac:spMkLst>
            <pc:docMk/>
            <pc:sldMk cId="4014388308" sldId="454"/>
            <ac:spMk id="8" creationId="{11E34EEF-5C3C-124F-877A-4E02F59949D0}"/>
          </ac:spMkLst>
        </pc:spChg>
      </pc:sldChg>
      <pc:sldChg chg="modSp mod setBg">
        <pc:chgData name="Mari Powell" userId="S::mari.powell@uwtsd.ac.uk::a1b98dd7-29dc-4131-8e37-1423e6a9ecca" providerId="AD" clId="Web-{5DFE00F9-796C-1A31-E682-5CE436C743B9}" dt="2023-10-24T09:20:07.408" v="410"/>
        <pc:sldMkLst>
          <pc:docMk/>
          <pc:sldMk cId="3831340276" sldId="460"/>
        </pc:sldMkLst>
        <pc:spChg chg="mod">
          <ac:chgData name="Mari Powell" userId="S::mari.powell@uwtsd.ac.uk::a1b98dd7-29dc-4131-8e37-1423e6a9ecca" providerId="AD" clId="Web-{5DFE00F9-796C-1A31-E682-5CE436C743B9}" dt="2023-10-24T08:57:15.149" v="187" actId="20577"/>
          <ac:spMkLst>
            <pc:docMk/>
            <pc:sldMk cId="3831340276" sldId="460"/>
            <ac:spMk id="3" creationId="{00000000-0000-0000-0000-000000000000}"/>
          </ac:spMkLst>
        </pc:spChg>
        <pc:spChg chg="mod">
          <ac:chgData name="Mari Powell" userId="S::mari.powell@uwtsd.ac.uk::a1b98dd7-29dc-4131-8e37-1423e6a9ecca" providerId="AD" clId="Web-{5DFE00F9-796C-1A31-E682-5CE436C743B9}" dt="2023-10-24T09:20:07.408" v="410"/>
          <ac:spMkLst>
            <pc:docMk/>
            <pc:sldMk cId="3831340276" sldId="460"/>
            <ac:spMk id="7" creationId="{4C43A4E2-ABD8-466F-914C-DB7AD34E47C5}"/>
          </ac:spMkLst>
        </pc:spChg>
        <pc:picChg chg="mod">
          <ac:chgData name="Mari Powell" userId="S::mari.powell@uwtsd.ac.uk::a1b98dd7-29dc-4131-8e37-1423e6a9ecca" providerId="AD" clId="Web-{5DFE00F9-796C-1A31-E682-5CE436C743B9}" dt="2023-10-24T08:57:04.352" v="184" actId="1076"/>
          <ac:picMkLst>
            <pc:docMk/>
            <pc:sldMk cId="3831340276" sldId="460"/>
            <ac:picMk id="4" creationId="{282B79A1-977D-4285-9DDB-3E948849DE67}"/>
          </ac:picMkLst>
        </pc:picChg>
      </pc:sldChg>
      <pc:sldChg chg="mod setBg">
        <pc:chgData name="Mari Powell" userId="S::mari.powell@uwtsd.ac.uk::a1b98dd7-29dc-4131-8e37-1423e6a9ecca" providerId="AD" clId="Web-{5DFE00F9-796C-1A31-E682-5CE436C743B9}" dt="2023-10-24T09:08:46.497" v="358"/>
        <pc:sldMkLst>
          <pc:docMk/>
          <pc:sldMk cId="2464095987" sldId="464"/>
        </pc:sldMkLst>
      </pc:sldChg>
      <pc:sldChg chg="mod setBg">
        <pc:chgData name="Mari Powell" userId="S::mari.powell@uwtsd.ac.uk::a1b98dd7-29dc-4131-8e37-1423e6a9ecca" providerId="AD" clId="Web-{5DFE00F9-796C-1A31-E682-5CE436C743B9}" dt="2023-10-24T09:09:05.373" v="360"/>
        <pc:sldMkLst>
          <pc:docMk/>
          <pc:sldMk cId="1438387196" sldId="465"/>
        </pc:sldMkLst>
      </pc:sldChg>
      <pc:sldChg chg="modSp mod setBg">
        <pc:chgData name="Mari Powell" userId="S::mari.powell@uwtsd.ac.uk::a1b98dd7-29dc-4131-8e37-1423e6a9ecca" providerId="AD" clId="Web-{5DFE00F9-796C-1A31-E682-5CE436C743B9}" dt="2023-10-24T09:21:46.567" v="417"/>
        <pc:sldMkLst>
          <pc:docMk/>
          <pc:sldMk cId="2953704027" sldId="466"/>
        </pc:sldMkLst>
        <pc:spChg chg="mod">
          <ac:chgData name="Mari Powell" userId="S::mari.powell@uwtsd.ac.uk::a1b98dd7-29dc-4131-8e37-1423e6a9ecca" providerId="AD" clId="Web-{5DFE00F9-796C-1A31-E682-5CE436C743B9}" dt="2023-10-24T08:58:32.636" v="260"/>
          <ac:spMkLst>
            <pc:docMk/>
            <pc:sldMk cId="2953704027" sldId="466"/>
            <ac:spMk id="6" creationId="{00000000-0000-0000-0000-000000000000}"/>
          </ac:spMkLst>
        </pc:spChg>
        <pc:spChg chg="mod">
          <ac:chgData name="Mari Powell" userId="S::mari.powell@uwtsd.ac.uk::a1b98dd7-29dc-4131-8e37-1423e6a9ecca" providerId="AD" clId="Web-{5DFE00F9-796C-1A31-E682-5CE436C743B9}" dt="2023-10-24T08:58:22.651" v="254" actId="20577"/>
          <ac:spMkLst>
            <pc:docMk/>
            <pc:sldMk cId="2953704027" sldId="466"/>
            <ac:spMk id="9" creationId="{2449FAE7-B71D-D747-B7E1-3AF93502AD89}"/>
          </ac:spMkLst>
        </pc:spChg>
        <pc:picChg chg="mod">
          <ac:chgData name="Mari Powell" userId="S::mari.powell@uwtsd.ac.uk::a1b98dd7-29dc-4131-8e37-1423e6a9ecca" providerId="AD" clId="Web-{5DFE00F9-796C-1A31-E682-5CE436C743B9}" dt="2023-10-24T08:58:26.979" v="257"/>
          <ac:picMkLst>
            <pc:docMk/>
            <pc:sldMk cId="2953704027" sldId="466"/>
            <ac:picMk id="11" creationId="{B35F2A5B-9A1A-994F-AF31-B76B8463ADE4}"/>
          </ac:picMkLst>
        </pc:picChg>
      </pc:sldChg>
      <pc:sldChg chg="addSp modSp mod setBg">
        <pc:chgData name="Mari Powell" userId="S::mari.powell@uwtsd.ac.uk::a1b98dd7-29dc-4131-8e37-1423e6a9ecca" providerId="AD" clId="Web-{5DFE00F9-796C-1A31-E682-5CE436C743B9}" dt="2023-10-24T09:24:46.916" v="446"/>
        <pc:sldMkLst>
          <pc:docMk/>
          <pc:sldMk cId="3226816516" sldId="467"/>
        </pc:sldMkLst>
        <pc:spChg chg="mod">
          <ac:chgData name="Mari Powell" userId="S::mari.powell@uwtsd.ac.uk::a1b98dd7-29dc-4131-8e37-1423e6a9ecca" providerId="AD" clId="Web-{5DFE00F9-796C-1A31-E682-5CE436C743B9}" dt="2023-10-24T09:06:01.758" v="348" actId="1076"/>
          <ac:spMkLst>
            <pc:docMk/>
            <pc:sldMk cId="3226816516" sldId="467"/>
            <ac:spMk id="8" creationId="{AB532907-FB68-8C46-94E1-009DA1D21FCB}"/>
          </ac:spMkLst>
        </pc:spChg>
        <pc:picChg chg="add">
          <ac:chgData name="Mari Powell" userId="S::mari.powell@uwtsd.ac.uk::a1b98dd7-29dc-4131-8e37-1423e6a9ecca" providerId="AD" clId="Web-{5DFE00F9-796C-1A31-E682-5CE436C743B9}" dt="2023-10-24T09:05:41.726" v="343"/>
          <ac:picMkLst>
            <pc:docMk/>
            <pc:sldMk cId="3226816516" sldId="467"/>
            <ac:picMk id="3" creationId="{B8A9CB0D-936E-6DF2-061C-7874192AE4D8}"/>
          </ac:picMkLst>
        </pc:picChg>
        <pc:picChg chg="mod">
          <ac:chgData name="Mari Powell" userId="S::mari.powell@uwtsd.ac.uk::a1b98dd7-29dc-4131-8e37-1423e6a9ecca" providerId="AD" clId="Web-{5DFE00F9-796C-1A31-E682-5CE436C743B9}" dt="2023-10-24T09:24:41.697" v="443"/>
          <ac:picMkLst>
            <pc:docMk/>
            <pc:sldMk cId="3226816516" sldId="467"/>
            <ac:picMk id="9" creationId="{AEC3EBAC-11EE-C04A-AF35-E3BF9566AE18}"/>
          </ac:picMkLst>
        </pc:picChg>
        <pc:picChg chg="mod">
          <ac:chgData name="Mari Powell" userId="S::mari.powell@uwtsd.ac.uk::a1b98dd7-29dc-4131-8e37-1423e6a9ecca" providerId="AD" clId="Web-{5DFE00F9-796C-1A31-E682-5CE436C743B9}" dt="2023-10-24T09:24:46.916" v="446"/>
          <ac:picMkLst>
            <pc:docMk/>
            <pc:sldMk cId="3226816516" sldId="467"/>
            <ac:picMk id="13" creationId="{D99DEE33-B9DB-A84C-A96E-4B6056E7EF3C}"/>
          </ac:picMkLst>
        </pc:picChg>
        <pc:picChg chg="mod">
          <ac:chgData name="Mari Powell" userId="S::mari.powell@uwtsd.ac.uk::a1b98dd7-29dc-4131-8e37-1423e6a9ecca" providerId="AD" clId="Web-{5DFE00F9-796C-1A31-E682-5CE436C743B9}" dt="2023-10-24T09:24:45.385" v="445"/>
          <ac:picMkLst>
            <pc:docMk/>
            <pc:sldMk cId="3226816516" sldId="467"/>
            <ac:picMk id="15" creationId="{28DF89BA-B53B-CB44-BFB9-9668858CB793}"/>
          </ac:picMkLst>
        </pc:picChg>
        <pc:picChg chg="mod">
          <ac:chgData name="Mari Powell" userId="S::mari.powell@uwtsd.ac.uk::a1b98dd7-29dc-4131-8e37-1423e6a9ecca" providerId="AD" clId="Web-{5DFE00F9-796C-1A31-E682-5CE436C743B9}" dt="2023-10-24T09:24:43.541" v="444"/>
          <ac:picMkLst>
            <pc:docMk/>
            <pc:sldMk cId="3226816516" sldId="467"/>
            <ac:picMk id="1026" creationId="{54273516-3380-F648-89E9-A43590BACBB7}"/>
          </ac:picMkLst>
        </pc:picChg>
      </pc:sldChg>
      <pc:sldChg chg="modSp mod setBg">
        <pc:chgData name="Mari Powell" userId="S::mari.powell@uwtsd.ac.uk::a1b98dd7-29dc-4131-8e37-1423e6a9ecca" providerId="AD" clId="Web-{5DFE00F9-796C-1A31-E682-5CE436C743B9}" dt="2023-10-24T09:22:25.287" v="423" actId="1076"/>
        <pc:sldMkLst>
          <pc:docMk/>
          <pc:sldMk cId="1324354672" sldId="468"/>
        </pc:sldMkLst>
        <pc:spChg chg="mod">
          <ac:chgData name="Mari Powell" userId="S::mari.powell@uwtsd.ac.uk::a1b98dd7-29dc-4131-8e37-1423e6a9ecca" providerId="AD" clId="Web-{5DFE00F9-796C-1A31-E682-5CE436C743B9}" dt="2023-10-24T09:01:38.235" v="285"/>
          <ac:spMkLst>
            <pc:docMk/>
            <pc:sldMk cId="1324354672" sldId="468"/>
            <ac:spMk id="7" creationId="{D1585BD3-B384-A449-AD77-6DDB80755650}"/>
          </ac:spMkLst>
        </pc:spChg>
        <pc:picChg chg="mod">
          <ac:chgData name="Mari Powell" userId="S::mari.powell@uwtsd.ac.uk::a1b98dd7-29dc-4131-8e37-1423e6a9ecca" providerId="AD" clId="Web-{5DFE00F9-796C-1A31-E682-5CE436C743B9}" dt="2023-10-24T09:22:25.287" v="423" actId="1076"/>
          <ac:picMkLst>
            <pc:docMk/>
            <pc:sldMk cId="1324354672" sldId="468"/>
            <ac:picMk id="4" creationId="{8C99DB4C-30CC-6546-B1B8-2F52135BCF10}"/>
          </ac:picMkLst>
        </pc:picChg>
      </pc:sldChg>
      <pc:sldChg chg="add">
        <pc:chgData name="Mari Powell" userId="S::mari.powell@uwtsd.ac.uk::a1b98dd7-29dc-4131-8e37-1423e6a9ecca" providerId="AD" clId="Web-{5DFE00F9-796C-1A31-E682-5CE436C743B9}" dt="2023-10-24T09:00:09.373" v="272"/>
        <pc:sldMkLst>
          <pc:docMk/>
          <pc:sldMk cId="3004021811" sldId="475"/>
        </pc:sldMkLst>
      </pc:sldChg>
      <pc:sldChg chg="addSp modSp add">
        <pc:chgData name="Mari Powell" userId="S::mari.powell@uwtsd.ac.uk::a1b98dd7-29dc-4131-8e37-1423e6a9ecca" providerId="AD" clId="Web-{5DFE00F9-796C-1A31-E682-5CE436C743B9}" dt="2023-10-24T09:01:22.281" v="282" actId="1076"/>
        <pc:sldMkLst>
          <pc:docMk/>
          <pc:sldMk cId="1506237240" sldId="476"/>
        </pc:sldMkLst>
        <pc:spChg chg="add mod">
          <ac:chgData name="Mari Powell" userId="S::mari.powell@uwtsd.ac.uk::a1b98dd7-29dc-4131-8e37-1423e6a9ecca" providerId="AD" clId="Web-{5DFE00F9-796C-1A31-E682-5CE436C743B9}" dt="2023-10-24T09:01:22.281" v="282" actId="1076"/>
          <ac:spMkLst>
            <pc:docMk/>
            <pc:sldMk cId="1506237240" sldId="476"/>
            <ac:spMk id="3" creationId="{36A6C4C6-8B89-F926-4CA4-C673C3BE1896}"/>
          </ac:spMkLst>
        </pc:spChg>
        <pc:spChg chg="mod">
          <ac:chgData name="Mari Powell" userId="S::mari.powell@uwtsd.ac.uk::a1b98dd7-29dc-4131-8e37-1423e6a9ecca" providerId="AD" clId="Web-{5DFE00F9-796C-1A31-E682-5CE436C743B9}" dt="2023-10-24T09:01:17.484" v="281" actId="20577"/>
          <ac:spMkLst>
            <pc:docMk/>
            <pc:sldMk cId="1506237240" sldId="476"/>
            <ac:spMk id="8" creationId="{C3F9AFD5-7E98-1245-B586-ACB7911C3555}"/>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69850BA-6ABB-D949-BF5F-032817F1CB08}" type="datetimeFigureOut">
              <a:rPr lang="en-US" smtClean="0"/>
              <a:t>10/24/2023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779526-D353-1149-A824-B5ADD38B4A71}" type="slidenum">
              <a:rPr lang="en-US" smtClean="0"/>
              <a:t>‹#›</a:t>
            </a:fld>
            <a:endParaRPr lang="en-US"/>
          </a:p>
        </p:txBody>
      </p:sp>
    </p:spTree>
    <p:extLst>
      <p:ext uri="{BB962C8B-B14F-4D97-AF65-F5344CB8AC3E}">
        <p14:creationId xmlns:p14="http://schemas.microsoft.com/office/powerpoint/2010/main" val="16265154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Now then, we are going to tackle the big question WHY?</a:t>
            </a:r>
          </a:p>
          <a:p>
            <a:endParaRPr lang="en-US"/>
          </a:p>
          <a:p>
            <a:r>
              <a:rPr lang="en-US"/>
              <a:t>Due to the dramatic decrease in number of Welsh speakers between the 1911 census and 2011 census, the Welsh government came up with a new strategy.  This strategy known as:</a:t>
            </a:r>
          </a:p>
          <a:p>
            <a:endParaRPr lang="en-US"/>
          </a:p>
          <a:p>
            <a:r>
              <a:rPr lang="en-US" err="1"/>
              <a:t>Cymraeg</a:t>
            </a:r>
            <a:r>
              <a:rPr lang="en-US"/>
              <a:t> 2050 Million Welsh Speakers</a:t>
            </a:r>
          </a:p>
          <a:p>
            <a:endParaRPr lang="en-US"/>
          </a:p>
          <a:p>
            <a:r>
              <a:rPr lang="en-US"/>
              <a:t>Notes that we as a </a:t>
            </a:r>
            <a:r>
              <a:rPr lang="en-US" err="1"/>
              <a:t>nataion</a:t>
            </a:r>
            <a:r>
              <a:rPr lang="en-US"/>
              <a:t> have a target of reaching a million Welsh speakers by 2050.  It became clear that we were not going to be able to reach that target if we carried on doing what we were doing and in this strategy it clearly states that </a:t>
            </a:r>
          </a:p>
          <a:p>
            <a:endParaRPr lang="en-US"/>
          </a:p>
          <a:p>
            <a:r>
              <a:rPr lang="en-US"/>
              <a:t>“education ………</a:t>
            </a:r>
          </a:p>
          <a:p>
            <a:endParaRPr lang="en-US"/>
          </a:p>
          <a:p>
            <a:r>
              <a:rPr lang="en-US"/>
              <a:t>And for further interesting read find the link in your PGCE folder on the OneDrive - there is a Word Document with all the links needed with on for the Million Welsh Speakers Strategy.</a:t>
            </a:r>
          </a:p>
          <a:p>
            <a:endParaRPr lang="en-US"/>
          </a:p>
          <a:p>
            <a:endParaRPr lang="en-US"/>
          </a:p>
        </p:txBody>
      </p:sp>
      <p:sp>
        <p:nvSpPr>
          <p:cNvPr id="4" name="Slide Number Placeholder 3"/>
          <p:cNvSpPr>
            <a:spLocks noGrp="1"/>
          </p:cNvSpPr>
          <p:nvPr>
            <p:ph type="sldNum" sz="quarter" idx="5"/>
          </p:nvPr>
        </p:nvSpPr>
        <p:spPr/>
        <p:txBody>
          <a:bodyPr/>
          <a:lstStyle/>
          <a:p>
            <a:fld id="{82811876-AA41-A040-8EBA-8DF6D11FA277}" type="slidenum">
              <a:rPr lang="en-US" smtClean="0"/>
              <a:t>6</a:t>
            </a:fld>
            <a:endParaRPr lang="en-US"/>
          </a:p>
        </p:txBody>
      </p:sp>
    </p:spTree>
    <p:extLst>
      <p:ext uri="{BB962C8B-B14F-4D97-AF65-F5344CB8AC3E}">
        <p14:creationId xmlns:p14="http://schemas.microsoft.com/office/powerpoint/2010/main" val="33796741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Here, we ask you to watch a short film.</a:t>
            </a:r>
          </a:p>
          <a:p>
            <a:r>
              <a:rPr lang="en-US"/>
              <a:t>You can follow the link in the word document with links.</a:t>
            </a:r>
          </a:p>
          <a:p>
            <a:r>
              <a:rPr lang="en-US"/>
              <a:t>I would encourage you to sit back and enjoy the film – the narrator is the highly talented </a:t>
            </a:r>
            <a:r>
              <a:rPr lang="en-US" err="1"/>
              <a:t>Mererid</a:t>
            </a:r>
            <a:r>
              <a:rPr lang="en-US"/>
              <a:t> Hopwood – she is a Professor of languages and is a vey inspirational person.</a:t>
            </a:r>
          </a:p>
          <a:p>
            <a:endParaRPr lang="en-US"/>
          </a:p>
          <a:p>
            <a:r>
              <a:rPr lang="en-US"/>
              <a:t>After the film, think of the above discussion points:</a:t>
            </a:r>
          </a:p>
          <a:p>
            <a:pPr marL="228600" indent="-228600">
              <a:buAutoNum type="arabicPeriod"/>
            </a:pPr>
            <a:r>
              <a:rPr lang="en-US"/>
              <a:t>(</a:t>
            </a:r>
            <a:r>
              <a:rPr lang="en-US" err="1"/>
              <a:t>cwestiwn</a:t>
            </a:r>
            <a:r>
              <a:rPr lang="en-US"/>
              <a:t>)  - within your subject / are – this could be Mathematics / Science / to KS2 and Foundation Phase</a:t>
            </a:r>
          </a:p>
          <a:p>
            <a:pPr marL="228600" indent="-228600">
              <a:buAutoNum type="arabicPeriod"/>
            </a:pPr>
            <a:r>
              <a:rPr lang="en-US"/>
              <a:t>The second point is a personal question – what </a:t>
            </a:r>
            <a:r>
              <a:rPr lang="en-US" err="1"/>
              <a:t>skilld</a:t>
            </a:r>
            <a:r>
              <a:rPr lang="en-US"/>
              <a:t> are you most </a:t>
            </a:r>
            <a:r>
              <a:rPr lang="en-US" err="1"/>
              <a:t>loking</a:t>
            </a:r>
            <a:r>
              <a:rPr lang="en-US"/>
              <a:t> ….?</a:t>
            </a:r>
          </a:p>
          <a:p>
            <a:pPr marL="228600" indent="-228600">
              <a:buAutoNum type="arabicPeriod"/>
            </a:pPr>
            <a:r>
              <a:rPr lang="en-US"/>
              <a:t>And thirdly, from the film, what new information did you gain?																	</a:t>
            </a:r>
            <a:r>
              <a:rPr lang="en-US" err="1"/>
              <a:t>Catrin</a:t>
            </a:r>
            <a:r>
              <a:rPr lang="en-US"/>
              <a:t>, how do they find the correct link for the film?																		What time?  How long?  Can you come back and discuss at ………</a:t>
            </a:r>
          </a:p>
          <a:p>
            <a:pPr marL="228600" indent="-228600">
              <a:buAutoNum type="arabicPeriod"/>
            </a:pPr>
            <a:endParaRPr lang="en-US"/>
          </a:p>
          <a:p>
            <a:pPr marL="228600" indent="-228600">
              <a:buAutoNum type="arabicPeriod"/>
            </a:pPr>
            <a:endParaRPr lang="en-US"/>
          </a:p>
        </p:txBody>
      </p:sp>
      <p:sp>
        <p:nvSpPr>
          <p:cNvPr id="4" name="Slide Number Placeholder 3"/>
          <p:cNvSpPr>
            <a:spLocks noGrp="1"/>
          </p:cNvSpPr>
          <p:nvPr>
            <p:ph type="sldNum" sz="quarter" idx="5"/>
          </p:nvPr>
        </p:nvSpPr>
        <p:spPr/>
        <p:txBody>
          <a:bodyPr/>
          <a:lstStyle/>
          <a:p>
            <a:fld id="{82811876-AA41-A040-8EBA-8DF6D11FA277}" type="slidenum">
              <a:rPr lang="en-US" smtClean="0"/>
              <a:t>7</a:t>
            </a:fld>
            <a:endParaRPr lang="en-US"/>
          </a:p>
        </p:txBody>
      </p:sp>
    </p:spTree>
    <p:extLst>
      <p:ext uri="{BB962C8B-B14F-4D97-AF65-F5344CB8AC3E}">
        <p14:creationId xmlns:p14="http://schemas.microsoft.com/office/powerpoint/2010/main" val="20336916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B641BB8-44C0-934B-86DB-E8BE9DF68C78}" type="slidenum">
              <a:rPr lang="en-US" smtClean="0"/>
              <a:t>9</a:t>
            </a:fld>
            <a:endParaRPr lang="en-US"/>
          </a:p>
        </p:txBody>
      </p:sp>
    </p:spTree>
    <p:extLst>
      <p:ext uri="{BB962C8B-B14F-4D97-AF65-F5344CB8AC3E}">
        <p14:creationId xmlns:p14="http://schemas.microsoft.com/office/powerpoint/2010/main" val="19267424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There is an opportunity here to dispel the belief held by some that Welsh words such as 'phone' etc are somehow a loan of the English language and thus reinforce the prejudice that the Welsh language is 'poor'. Languages ​​are something that are constantly evolving and naturally evolve because of the relationship with other languages. A number of Welsh words were derived from Latin - some because of the Roman visit, and some because Latin (and Greek) was the language of learning. The same thing happens today - can you think of modern Welsh terms / words that come from another language? (Phone / Text…)</a:t>
            </a:r>
            <a:endParaRPr lang="en-GB">
              <a:latin typeface="Times New Roman" charset="0"/>
              <a:cs typeface="Times New Roman" charset="0"/>
            </a:endParaRPr>
          </a:p>
          <a:p>
            <a:endParaRPr lang="en-US"/>
          </a:p>
        </p:txBody>
      </p:sp>
      <p:sp>
        <p:nvSpPr>
          <p:cNvPr id="4" name="Slide Number Placeholder 3"/>
          <p:cNvSpPr>
            <a:spLocks noGrp="1"/>
          </p:cNvSpPr>
          <p:nvPr>
            <p:ph type="sldNum" sz="quarter" idx="5"/>
          </p:nvPr>
        </p:nvSpPr>
        <p:spPr/>
        <p:txBody>
          <a:bodyPr/>
          <a:lstStyle/>
          <a:p>
            <a:fld id="{DB641BB8-44C0-934B-86DB-E8BE9DF68C78}" type="slidenum">
              <a:rPr lang="en-US" smtClean="0"/>
              <a:t>13</a:t>
            </a:fld>
            <a:endParaRPr lang="en-US"/>
          </a:p>
        </p:txBody>
      </p:sp>
    </p:spTree>
    <p:extLst>
      <p:ext uri="{BB962C8B-B14F-4D97-AF65-F5344CB8AC3E}">
        <p14:creationId xmlns:p14="http://schemas.microsoft.com/office/powerpoint/2010/main" val="27349644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GB"/>
            </a:br>
            <a:r>
              <a:rPr lang="en-GB" sz="1200" b="0" i="0" kern="1200">
                <a:solidFill>
                  <a:schemeClr val="tx1"/>
                </a:solidFill>
                <a:effectLst/>
                <a:latin typeface="+mn-lt"/>
                <a:ea typeface="+mn-ea"/>
                <a:cs typeface="+mn-cs"/>
              </a:rPr>
              <a:t>How about something as fundamentally important as water? Something vital to the survival of the human race - you can see here all the variations of the word and how they relate to each other. Note the similarities between the Celtic languages….</a:t>
            </a:r>
          </a:p>
          <a:p>
            <a:r>
              <a:rPr lang="en-GB" sz="1200" b="0" i="0" kern="1200" err="1">
                <a:solidFill>
                  <a:schemeClr val="tx1"/>
                </a:solidFill>
                <a:effectLst/>
                <a:latin typeface="+mn-lt"/>
                <a:ea typeface="+mn-ea"/>
                <a:cs typeface="+mn-cs"/>
              </a:rPr>
              <a:t>D’ubros</a:t>
            </a:r>
            <a:r>
              <a:rPr lang="en-GB" sz="1200" b="0" i="0" kern="1200">
                <a:solidFill>
                  <a:schemeClr val="tx1"/>
                </a:solidFill>
                <a:effectLst/>
                <a:latin typeface="+mn-lt"/>
                <a:ea typeface="+mn-ea"/>
                <a:cs typeface="+mn-cs"/>
              </a:rPr>
              <a:t> = deep</a:t>
            </a:r>
            <a:endParaRPr lang="en-US"/>
          </a:p>
        </p:txBody>
      </p:sp>
      <p:sp>
        <p:nvSpPr>
          <p:cNvPr id="4" name="Slide Number Placeholder 3"/>
          <p:cNvSpPr>
            <a:spLocks noGrp="1"/>
          </p:cNvSpPr>
          <p:nvPr>
            <p:ph type="sldNum" sz="quarter" idx="10"/>
          </p:nvPr>
        </p:nvSpPr>
        <p:spPr/>
        <p:txBody>
          <a:bodyPr/>
          <a:lstStyle/>
          <a:p>
            <a:fld id="{DB641BB8-44C0-934B-86DB-E8BE9DF68C78}" type="slidenum">
              <a:rPr lang="en-US" smtClean="0"/>
              <a:t>15</a:t>
            </a:fld>
            <a:endParaRPr lang="en-US"/>
          </a:p>
        </p:txBody>
      </p:sp>
    </p:spTree>
    <p:extLst>
      <p:ext uri="{BB962C8B-B14F-4D97-AF65-F5344CB8AC3E}">
        <p14:creationId xmlns:p14="http://schemas.microsoft.com/office/powerpoint/2010/main" val="18970036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1"/>
        <p:cNvGrpSpPr/>
        <p:nvPr/>
      </p:nvGrpSpPr>
      <p:grpSpPr>
        <a:xfrm>
          <a:off x="0" y="0"/>
          <a:ext cx="0" cy="0"/>
          <a:chOff x="0" y="0"/>
          <a:chExt cx="0" cy="0"/>
        </a:xfrm>
      </p:grpSpPr>
      <p:sp>
        <p:nvSpPr>
          <p:cNvPr id="172" name="Google Shape;172;p1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3" name="Google Shape;173;p1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r>
              <a:rPr lang="en-US" sz="1200" b="0" i="0" u="none" strike="noStrike" cap="none" err="1">
                <a:solidFill>
                  <a:schemeClr val="dk1"/>
                </a:solidFill>
                <a:latin typeface="Calibri"/>
                <a:ea typeface="Calibri"/>
                <a:cs typeface="Calibri"/>
                <a:sym typeface="Calibri"/>
              </a:rPr>
              <a:t>Doedd</a:t>
            </a:r>
            <a:r>
              <a:rPr lang="en-US" sz="1200" b="0" i="0" u="none" strike="noStrike" cap="none">
                <a:solidFill>
                  <a:schemeClr val="dk1"/>
                </a:solidFill>
                <a:latin typeface="Calibri"/>
                <a:ea typeface="Calibri"/>
                <a:cs typeface="Calibri"/>
                <a:sym typeface="Calibri"/>
              </a:rPr>
              <a:t> dim </a:t>
            </a:r>
            <a:r>
              <a:rPr lang="en-US" sz="1200" b="0" i="0" u="none" strike="noStrike" cap="none" err="1">
                <a:solidFill>
                  <a:schemeClr val="dk1"/>
                </a:solidFill>
                <a:latin typeface="Calibri"/>
                <a:ea typeface="Calibri"/>
                <a:cs typeface="Calibri"/>
                <a:sym typeface="Calibri"/>
              </a:rPr>
              <a:t>digon</a:t>
            </a:r>
            <a:r>
              <a:rPr lang="en-US" sz="1200" b="0" i="0" u="none" strike="noStrike" cap="none">
                <a:solidFill>
                  <a:schemeClr val="dk1"/>
                </a:solidFill>
                <a:latin typeface="Calibri"/>
                <a:ea typeface="Calibri"/>
                <a:cs typeface="Calibri"/>
                <a:sym typeface="Calibri"/>
              </a:rPr>
              <a:t> o </a:t>
            </a:r>
            <a:r>
              <a:rPr lang="en-US" sz="1200" b="0" i="0" u="none" strike="noStrike" cap="none" err="1">
                <a:solidFill>
                  <a:schemeClr val="dk1"/>
                </a:solidFill>
                <a:latin typeface="Calibri"/>
                <a:ea typeface="Calibri"/>
                <a:cs typeface="Calibri"/>
                <a:sym typeface="Calibri"/>
              </a:rPr>
              <a:t>fanylder</a:t>
            </a:r>
            <a:r>
              <a:rPr lang="en-US" sz="1200" b="0" i="0" u="none" strike="noStrike" cap="none">
                <a:solidFill>
                  <a:schemeClr val="dk1"/>
                </a:solidFill>
                <a:latin typeface="Calibri"/>
                <a:ea typeface="Calibri"/>
                <a:cs typeface="Calibri"/>
                <a:sym typeface="Calibri"/>
              </a:rPr>
              <a:t> </a:t>
            </a:r>
            <a:r>
              <a:rPr lang="en-US" sz="1200" b="0" i="0" u="none" strike="noStrike" cap="none" err="1">
                <a:solidFill>
                  <a:schemeClr val="dk1"/>
                </a:solidFill>
                <a:latin typeface="Calibri"/>
                <a:ea typeface="Calibri"/>
                <a:cs typeface="Calibri"/>
                <a:sym typeface="Calibri"/>
              </a:rPr>
              <a:t>yn</a:t>
            </a:r>
            <a:r>
              <a:rPr lang="en-US" sz="1200" b="0" i="0" u="none" strike="noStrike" cap="none">
                <a:solidFill>
                  <a:schemeClr val="dk1"/>
                </a:solidFill>
                <a:latin typeface="Calibri"/>
                <a:ea typeface="Calibri"/>
                <a:cs typeface="Calibri"/>
                <a:sym typeface="Calibri"/>
              </a:rPr>
              <a:t> y </a:t>
            </a:r>
            <a:r>
              <a:rPr lang="en-US" sz="1200" b="0" i="0" u="none" strike="noStrike" cap="none" err="1">
                <a:solidFill>
                  <a:schemeClr val="dk1"/>
                </a:solidFill>
                <a:latin typeface="Calibri"/>
                <a:ea typeface="Calibri"/>
                <a:cs typeface="Calibri"/>
                <a:sym typeface="Calibri"/>
              </a:rPr>
              <a:t>ddeddf</a:t>
            </a:r>
            <a:r>
              <a:rPr lang="en-US" sz="1200" b="0" i="0" u="none" strike="noStrike" cap="none">
                <a:solidFill>
                  <a:schemeClr val="dk1"/>
                </a:solidFill>
                <a:latin typeface="Calibri"/>
                <a:ea typeface="Calibri"/>
                <a:cs typeface="Calibri"/>
                <a:sym typeface="Calibri"/>
              </a:rPr>
              <a:t> </a:t>
            </a:r>
            <a:r>
              <a:rPr lang="en-US" sz="1200" b="0" i="0" u="none" strike="noStrike" cap="none" err="1">
                <a:solidFill>
                  <a:schemeClr val="dk1"/>
                </a:solidFill>
                <a:latin typeface="Calibri"/>
                <a:ea typeface="Calibri"/>
                <a:cs typeface="Calibri"/>
                <a:sym typeface="Calibri"/>
              </a:rPr>
              <a:t>gyntaf</a:t>
            </a:r>
            <a:r>
              <a:rPr lang="en-US" sz="1200" b="0" i="0" u="none" strike="noStrike" cap="none">
                <a:solidFill>
                  <a:schemeClr val="dk1"/>
                </a:solidFill>
                <a:latin typeface="Calibri"/>
                <a:ea typeface="Calibri"/>
                <a:cs typeface="Calibri"/>
                <a:sym typeface="Calibri"/>
              </a:rPr>
              <a:t> felly </a:t>
            </a:r>
            <a:r>
              <a:rPr lang="en-US" sz="1200" b="0" i="0" u="none" strike="noStrike" cap="none" err="1">
                <a:solidFill>
                  <a:schemeClr val="dk1"/>
                </a:solidFill>
                <a:latin typeface="Calibri"/>
                <a:ea typeface="Calibri"/>
                <a:cs typeface="Calibri"/>
                <a:sym typeface="Calibri"/>
              </a:rPr>
              <a:t>roedd</a:t>
            </a:r>
            <a:r>
              <a:rPr lang="en-US" sz="1200" b="0" i="0" u="none" strike="noStrike" cap="none">
                <a:solidFill>
                  <a:schemeClr val="dk1"/>
                </a:solidFill>
                <a:latin typeface="Calibri"/>
                <a:ea typeface="Calibri"/>
                <a:cs typeface="Calibri"/>
                <a:sym typeface="Calibri"/>
              </a:rPr>
              <a:t> </a:t>
            </a:r>
            <a:r>
              <a:rPr lang="en-US" sz="1200" b="0" i="0" u="none" strike="noStrike" cap="none" err="1">
                <a:solidFill>
                  <a:schemeClr val="dk1"/>
                </a:solidFill>
                <a:latin typeface="Calibri"/>
                <a:ea typeface="Calibri"/>
                <a:cs typeface="Calibri"/>
                <a:sym typeface="Calibri"/>
              </a:rPr>
              <a:t>rhaid</a:t>
            </a:r>
            <a:r>
              <a:rPr lang="en-US" sz="1200" b="0" i="0" u="none" strike="noStrike" cap="none">
                <a:solidFill>
                  <a:schemeClr val="dk1"/>
                </a:solidFill>
                <a:latin typeface="Calibri"/>
                <a:ea typeface="Calibri"/>
                <a:cs typeface="Calibri"/>
                <a:sym typeface="Calibri"/>
              </a:rPr>
              <a:t> </a:t>
            </a:r>
            <a:r>
              <a:rPr lang="en-US" sz="1200" b="0" i="0" u="none" strike="noStrike" cap="none" err="1">
                <a:solidFill>
                  <a:schemeClr val="dk1"/>
                </a:solidFill>
                <a:latin typeface="Calibri"/>
                <a:ea typeface="Calibri"/>
                <a:cs typeface="Calibri"/>
                <a:sym typeface="Calibri"/>
              </a:rPr>
              <a:t>cael</a:t>
            </a:r>
            <a:r>
              <a:rPr lang="en-US" sz="1200" b="0" i="0" u="none" strike="noStrike" cap="none">
                <a:solidFill>
                  <a:schemeClr val="dk1"/>
                </a:solidFill>
                <a:latin typeface="Calibri"/>
                <a:ea typeface="Calibri"/>
                <a:cs typeface="Calibri"/>
                <a:sym typeface="Calibri"/>
              </a:rPr>
              <a:t> ail </a:t>
            </a:r>
            <a:r>
              <a:rPr lang="en-US" sz="1200" b="0" i="0" u="none" strike="noStrike" cap="none" err="1">
                <a:solidFill>
                  <a:schemeClr val="dk1"/>
                </a:solidFill>
                <a:latin typeface="Calibri"/>
                <a:ea typeface="Calibri"/>
                <a:cs typeface="Calibri"/>
                <a:sym typeface="Calibri"/>
              </a:rPr>
              <a:t>ddeddf</a:t>
            </a:r>
            <a:r>
              <a:rPr lang="en-US" sz="1200" b="0" i="0" u="none" strike="noStrike" cap="none">
                <a:solidFill>
                  <a:schemeClr val="dk1"/>
                </a:solidFill>
                <a:latin typeface="Calibri"/>
                <a:ea typeface="Calibri"/>
                <a:cs typeface="Calibri"/>
                <a:sym typeface="Calibri"/>
              </a:rPr>
              <a:t> I </a:t>
            </a:r>
            <a:r>
              <a:rPr lang="en-US" sz="1200" b="0" i="0" u="none" strike="noStrike" cap="none" err="1">
                <a:solidFill>
                  <a:schemeClr val="dk1"/>
                </a:solidFill>
                <a:latin typeface="Calibri"/>
                <a:ea typeface="Calibri"/>
                <a:cs typeface="Calibri"/>
                <a:sym typeface="Calibri"/>
              </a:rPr>
              <a:t>lenwi’r</a:t>
            </a:r>
            <a:r>
              <a:rPr lang="en-US" sz="1200" b="0" i="0" u="none" strike="noStrike" cap="none">
                <a:solidFill>
                  <a:schemeClr val="dk1"/>
                </a:solidFill>
                <a:latin typeface="Calibri"/>
                <a:ea typeface="Calibri"/>
                <a:cs typeface="Calibri"/>
                <a:sym typeface="Calibri"/>
              </a:rPr>
              <a:t> </a:t>
            </a:r>
            <a:r>
              <a:rPr lang="en-US" sz="1200" b="0" i="0" u="none" strike="noStrike" cap="none" err="1">
                <a:solidFill>
                  <a:schemeClr val="dk1"/>
                </a:solidFill>
                <a:latin typeface="Calibri"/>
                <a:ea typeface="Calibri"/>
                <a:cs typeface="Calibri"/>
                <a:sym typeface="Calibri"/>
              </a:rPr>
              <a:t>bylchau</a:t>
            </a:r>
            <a:r>
              <a:rPr lang="en-US" sz="1200" b="0" i="0" u="none" strike="noStrike" cap="none">
                <a:solidFill>
                  <a:schemeClr val="dk1"/>
                </a:solidFill>
                <a:latin typeface="Calibri"/>
                <a:ea typeface="Calibri"/>
                <a:cs typeface="Calibri"/>
                <a:sym typeface="Calibri"/>
              </a:rPr>
              <a:t>.</a:t>
            </a:r>
            <a:endParaRPr/>
          </a:p>
          <a:p>
            <a:pPr marL="0" marR="0" lvl="0" indent="0" algn="l" rtl="0">
              <a:spcBef>
                <a:spcPts val="0"/>
              </a:spcBef>
              <a:spcAft>
                <a:spcPts val="0"/>
              </a:spcAft>
              <a:buNone/>
            </a:pPr>
            <a:r>
              <a:rPr lang="en-US" sz="1200" b="0" i="0" u="none" strike="noStrike" cap="none">
                <a:solidFill>
                  <a:schemeClr val="dk1"/>
                </a:solidFill>
                <a:latin typeface="Calibri"/>
                <a:ea typeface="Calibri"/>
                <a:cs typeface="Calibri"/>
                <a:sym typeface="Calibri"/>
              </a:rPr>
              <a:t>The people of Wales... do daily use a speech nothing like the natural mother tongue used in England... From henceforth no persons that use the Welsh speech or language shall enjoy any... office or fees within this realm of England and Wales.</a:t>
            </a:r>
            <a:endParaRPr sz="1200" b="0" i="0" u="none" strike="noStrike" cap="none">
              <a:solidFill>
                <a:schemeClr val="dk1"/>
              </a:solidFill>
              <a:latin typeface="Calibri"/>
              <a:ea typeface="Calibri"/>
              <a:cs typeface="Calibri"/>
              <a:sym typeface="Calibri"/>
            </a:endParaRPr>
          </a:p>
        </p:txBody>
      </p:sp>
      <p:sp>
        <p:nvSpPr>
          <p:cNvPr id="174" name="Google Shape;174;p1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a:solidFill>
                  <a:schemeClr val="dk1"/>
                </a:solidFill>
                <a:latin typeface="Calibri"/>
                <a:ea typeface="Calibri"/>
                <a:cs typeface="Calibri"/>
                <a:sym typeface="Calibri"/>
              </a:rPr>
              <a:t>16</a:t>
            </a:fld>
            <a:endParaRPr sz="120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8473556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8"/>
        <p:cNvGrpSpPr/>
        <p:nvPr/>
      </p:nvGrpSpPr>
      <p:grpSpPr>
        <a:xfrm>
          <a:off x="0" y="0"/>
          <a:ext cx="0" cy="0"/>
          <a:chOff x="0" y="0"/>
          <a:chExt cx="0" cy="0"/>
        </a:xfrm>
      </p:grpSpPr>
      <p:sp>
        <p:nvSpPr>
          <p:cNvPr id="179" name="Google Shape;179;p1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0" name="Google Shape;180;p1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r>
              <a:rPr lang="en-US" sz="1200" b="0" i="0" u="none" strike="noStrike" cap="none">
                <a:solidFill>
                  <a:schemeClr val="dk1"/>
                </a:solidFill>
                <a:latin typeface="Calibri"/>
                <a:ea typeface="Calibri"/>
                <a:cs typeface="Calibri"/>
                <a:sym typeface="Calibri"/>
              </a:rPr>
              <a:t>Roedd fersiynau, ond dyma’r tro cyntaf I’r Beibl cael ei gyfeithu yn ei gyfanrwydd.</a:t>
            </a:r>
            <a:endParaRPr sz="1200" b="0" i="0" u="none" strike="noStrike" cap="none">
              <a:solidFill>
                <a:schemeClr val="dk1"/>
              </a:solidFill>
              <a:latin typeface="Calibri"/>
              <a:ea typeface="Calibri"/>
              <a:cs typeface="Calibri"/>
              <a:sym typeface="Calibri"/>
            </a:endParaRPr>
          </a:p>
        </p:txBody>
      </p:sp>
      <p:sp>
        <p:nvSpPr>
          <p:cNvPr id="181" name="Google Shape;181;p1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a:solidFill>
                  <a:schemeClr val="dk1"/>
                </a:solidFill>
                <a:latin typeface="Calibri"/>
                <a:ea typeface="Calibri"/>
                <a:cs typeface="Calibri"/>
                <a:sym typeface="Calibri"/>
              </a:rPr>
              <a:t>17</a:t>
            </a:fld>
            <a:endParaRPr sz="120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37680896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5"/>
        <p:cNvGrpSpPr/>
        <p:nvPr/>
      </p:nvGrpSpPr>
      <p:grpSpPr>
        <a:xfrm>
          <a:off x="0" y="0"/>
          <a:ext cx="0" cy="0"/>
          <a:chOff x="0" y="0"/>
          <a:chExt cx="0" cy="0"/>
        </a:xfrm>
      </p:grpSpPr>
      <p:sp>
        <p:nvSpPr>
          <p:cNvPr id="186" name="Google Shape;186;p18: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87" name="Google Shape;187;p1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82867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1"/>
        <p:cNvGrpSpPr/>
        <p:nvPr/>
      </p:nvGrpSpPr>
      <p:grpSpPr>
        <a:xfrm>
          <a:off x="0" y="0"/>
          <a:ext cx="0" cy="0"/>
          <a:chOff x="0" y="0"/>
          <a:chExt cx="0" cy="0"/>
        </a:xfrm>
      </p:grpSpPr>
      <p:sp>
        <p:nvSpPr>
          <p:cNvPr id="192" name="Google Shape;192;p19: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93" name="Google Shape;193;p1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0464295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
        <p:cNvGrpSpPr/>
        <p:nvPr/>
      </p:nvGrpSpPr>
      <p:grpSpPr>
        <a:xfrm>
          <a:off x="0" y="0"/>
          <a:ext cx="0" cy="0"/>
          <a:chOff x="0" y="0"/>
          <a:chExt cx="0" cy="0"/>
        </a:xfrm>
      </p:grpSpPr>
      <p:sp>
        <p:nvSpPr>
          <p:cNvPr id="200" name="Google Shape;200;p2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1" name="Google Shape;201;p2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r>
              <a:rPr lang="en-US" sz="1200" b="0" i="0" u="none" strike="noStrike" cap="none" err="1">
                <a:solidFill>
                  <a:schemeClr val="dk1"/>
                </a:solidFill>
                <a:latin typeface="Calibri"/>
                <a:ea typeface="Calibri"/>
                <a:cs typeface="Calibri"/>
                <a:sym typeface="Calibri"/>
              </a:rPr>
              <a:t>Agorwyd</a:t>
            </a:r>
            <a:r>
              <a:rPr lang="en-US" sz="1200" b="0" i="0" u="none" strike="noStrike" cap="none">
                <a:solidFill>
                  <a:schemeClr val="dk1"/>
                </a:solidFill>
                <a:latin typeface="Calibri"/>
                <a:ea typeface="Calibri"/>
                <a:cs typeface="Calibri"/>
                <a:sym typeface="Calibri"/>
              </a:rPr>
              <a:t> </a:t>
            </a:r>
            <a:r>
              <a:rPr lang="en-US" sz="1200" b="0" i="0" u="none" strike="noStrike" cap="none" err="1">
                <a:solidFill>
                  <a:schemeClr val="dk1"/>
                </a:solidFill>
                <a:latin typeface="Calibri"/>
                <a:ea typeface="Calibri"/>
                <a:cs typeface="Calibri"/>
                <a:sym typeface="Calibri"/>
              </a:rPr>
              <a:t>gan</a:t>
            </a:r>
            <a:r>
              <a:rPr lang="en-US" sz="1200" b="0" i="0" u="none" strike="noStrike" cap="none">
                <a:solidFill>
                  <a:schemeClr val="dk1"/>
                </a:solidFill>
                <a:latin typeface="Calibri"/>
                <a:ea typeface="Calibri"/>
                <a:cs typeface="Calibri"/>
                <a:sym typeface="Calibri"/>
              </a:rPr>
              <a:t> </a:t>
            </a:r>
            <a:r>
              <a:rPr lang="en-US" sz="1200" b="0" i="0" u="none" strike="noStrike" cap="none" err="1">
                <a:solidFill>
                  <a:schemeClr val="dk1"/>
                </a:solidFill>
                <a:latin typeface="Calibri"/>
                <a:ea typeface="Calibri"/>
                <a:cs typeface="Calibri"/>
                <a:sym typeface="Calibri"/>
              </a:rPr>
              <a:t>Syr</a:t>
            </a:r>
            <a:r>
              <a:rPr lang="en-US" sz="1200" b="0" i="0" u="none" strike="noStrike" cap="none">
                <a:solidFill>
                  <a:schemeClr val="dk1"/>
                </a:solidFill>
                <a:latin typeface="Calibri"/>
                <a:ea typeface="Calibri"/>
                <a:cs typeface="Calibri"/>
                <a:sym typeface="Calibri"/>
              </a:rPr>
              <a:t> O.M. Edwards (</a:t>
            </a:r>
            <a:r>
              <a:rPr lang="en-US" sz="1200" b="0" i="0" u="none" strike="noStrike" cap="none" err="1">
                <a:solidFill>
                  <a:schemeClr val="dk1"/>
                </a:solidFill>
                <a:latin typeface="Calibri"/>
                <a:ea typeface="Calibri"/>
                <a:cs typeface="Calibri"/>
                <a:sym typeface="Calibri"/>
              </a:rPr>
              <a:t>sylfaenydd</a:t>
            </a:r>
            <a:r>
              <a:rPr lang="en-US" sz="1200" b="0" i="0" u="none" strike="noStrike" cap="none">
                <a:solidFill>
                  <a:schemeClr val="dk1"/>
                </a:solidFill>
                <a:latin typeface="Calibri"/>
                <a:ea typeface="Calibri"/>
                <a:cs typeface="Calibri"/>
                <a:sym typeface="Calibri"/>
              </a:rPr>
              <a:t> yr </a:t>
            </a:r>
            <a:r>
              <a:rPr lang="en-US" sz="1200" b="0" i="0" u="none" strike="noStrike" cap="none" err="1">
                <a:solidFill>
                  <a:schemeClr val="dk1"/>
                </a:solidFill>
                <a:latin typeface="Calibri"/>
                <a:ea typeface="Calibri"/>
                <a:cs typeface="Calibri"/>
                <a:sym typeface="Calibri"/>
              </a:rPr>
              <a:t>Urdd</a:t>
            </a:r>
            <a:r>
              <a:rPr lang="en-US" sz="1200" b="0" i="0" u="none" strike="noStrike" cap="none">
                <a:solidFill>
                  <a:schemeClr val="dk1"/>
                </a:solidFill>
                <a:latin typeface="Calibri"/>
                <a:ea typeface="Calibri"/>
                <a:cs typeface="Calibri"/>
                <a:sym typeface="Calibri"/>
              </a:rPr>
              <a:t>). </a:t>
            </a:r>
            <a:r>
              <a:rPr lang="en-US" sz="1200" b="0" i="0" u="none" strike="noStrike" cap="none" err="1">
                <a:solidFill>
                  <a:schemeClr val="dk1"/>
                </a:solidFill>
                <a:latin typeface="Calibri"/>
                <a:ea typeface="Calibri"/>
                <a:cs typeface="Calibri"/>
                <a:sym typeface="Calibri"/>
              </a:rPr>
              <a:t>Mae’r</a:t>
            </a:r>
            <a:r>
              <a:rPr lang="en-US" sz="1200" b="0" i="0" u="none" strike="noStrike" cap="none">
                <a:solidFill>
                  <a:schemeClr val="dk1"/>
                </a:solidFill>
                <a:latin typeface="Calibri"/>
                <a:ea typeface="Calibri"/>
                <a:cs typeface="Calibri"/>
                <a:sym typeface="Calibri"/>
              </a:rPr>
              <a:t> </a:t>
            </a:r>
            <a:r>
              <a:rPr lang="en-US" sz="1200" b="0" i="0" u="none" strike="noStrike" cap="none" err="1">
                <a:solidFill>
                  <a:schemeClr val="dk1"/>
                </a:solidFill>
                <a:latin typeface="Calibri"/>
                <a:ea typeface="Calibri"/>
                <a:cs typeface="Calibri"/>
                <a:sym typeface="Calibri"/>
              </a:rPr>
              <a:t>ysgol</a:t>
            </a:r>
            <a:r>
              <a:rPr lang="en-US" sz="1200" b="0" i="0" u="none" strike="noStrike" cap="none">
                <a:solidFill>
                  <a:schemeClr val="dk1"/>
                </a:solidFill>
                <a:latin typeface="Calibri"/>
                <a:ea typeface="Calibri"/>
                <a:cs typeface="Calibri"/>
                <a:sym typeface="Calibri"/>
              </a:rPr>
              <a:t> </a:t>
            </a:r>
            <a:r>
              <a:rPr lang="en-US" sz="1200" b="0" i="0" u="none" strike="noStrike" cap="none" err="1">
                <a:solidFill>
                  <a:schemeClr val="dk1"/>
                </a:solidFill>
                <a:latin typeface="Calibri"/>
                <a:ea typeface="Calibri"/>
                <a:cs typeface="Calibri"/>
                <a:sym typeface="Calibri"/>
              </a:rPr>
              <a:t>ar</a:t>
            </a:r>
            <a:r>
              <a:rPr lang="en-US" sz="1200" b="0" i="0" u="none" strike="noStrike" cap="none">
                <a:solidFill>
                  <a:schemeClr val="dk1"/>
                </a:solidFill>
                <a:latin typeface="Calibri"/>
                <a:ea typeface="Calibri"/>
                <a:cs typeface="Calibri"/>
                <a:sym typeface="Calibri"/>
              </a:rPr>
              <a:t> </a:t>
            </a:r>
            <a:r>
              <a:rPr lang="en-US" sz="1200" b="0" i="0" u="none" strike="noStrike" cap="none" err="1">
                <a:solidFill>
                  <a:schemeClr val="dk1"/>
                </a:solidFill>
                <a:latin typeface="Calibri"/>
                <a:ea typeface="Calibri"/>
                <a:cs typeface="Calibri"/>
                <a:sym typeface="Calibri"/>
              </a:rPr>
              <a:t>safle</a:t>
            </a:r>
            <a:r>
              <a:rPr lang="en-US" sz="1200" b="0" i="0" u="none" strike="noStrike" cap="none">
                <a:solidFill>
                  <a:schemeClr val="dk1"/>
                </a:solidFill>
                <a:latin typeface="Calibri"/>
                <a:ea typeface="Calibri"/>
                <a:cs typeface="Calibri"/>
                <a:sym typeface="Calibri"/>
              </a:rPr>
              <a:t> </a:t>
            </a:r>
            <a:r>
              <a:rPr lang="en-US" sz="1200" b="0" i="0" u="none" strike="noStrike" cap="none" err="1">
                <a:solidFill>
                  <a:schemeClr val="dk1"/>
                </a:solidFill>
                <a:latin typeface="Calibri"/>
                <a:ea typeface="Calibri"/>
                <a:cs typeface="Calibri"/>
                <a:sym typeface="Calibri"/>
              </a:rPr>
              <a:t>arall</a:t>
            </a:r>
            <a:r>
              <a:rPr lang="en-US" sz="1200" b="0" i="0" u="none" strike="noStrike" cap="none">
                <a:solidFill>
                  <a:schemeClr val="dk1"/>
                </a:solidFill>
                <a:latin typeface="Calibri"/>
                <a:ea typeface="Calibri"/>
                <a:cs typeface="Calibri"/>
                <a:sym typeface="Calibri"/>
              </a:rPr>
              <a:t> </a:t>
            </a:r>
            <a:r>
              <a:rPr lang="en-US" sz="1200" b="0" i="0" u="none" strike="noStrike" cap="none" err="1">
                <a:solidFill>
                  <a:schemeClr val="dk1"/>
                </a:solidFill>
                <a:latin typeface="Calibri"/>
                <a:ea typeface="Calibri"/>
                <a:cs typeface="Calibri"/>
                <a:sym typeface="Calibri"/>
              </a:rPr>
              <a:t>ond</a:t>
            </a:r>
            <a:r>
              <a:rPr lang="en-US" sz="1200" b="0" i="0" u="none" strike="noStrike" cap="none">
                <a:solidFill>
                  <a:schemeClr val="dk1"/>
                </a:solidFill>
                <a:latin typeface="Calibri"/>
                <a:ea typeface="Calibri"/>
                <a:cs typeface="Calibri"/>
                <a:sym typeface="Calibri"/>
              </a:rPr>
              <a:t> </a:t>
            </a:r>
            <a:r>
              <a:rPr lang="en-US" sz="1200" b="0" i="0" u="none" strike="noStrike" cap="none" err="1">
                <a:solidFill>
                  <a:schemeClr val="dk1"/>
                </a:solidFill>
                <a:latin typeface="Calibri"/>
                <a:ea typeface="Calibri"/>
                <a:cs typeface="Calibri"/>
                <a:sym typeface="Calibri"/>
              </a:rPr>
              <a:t>yn</a:t>
            </a:r>
            <a:r>
              <a:rPr lang="en-US" sz="1200" b="0" i="0" u="none" strike="noStrike" cap="none">
                <a:solidFill>
                  <a:schemeClr val="dk1"/>
                </a:solidFill>
                <a:latin typeface="Calibri"/>
                <a:ea typeface="Calibri"/>
                <a:cs typeface="Calibri"/>
                <a:sym typeface="Calibri"/>
              </a:rPr>
              <a:t> dal I </a:t>
            </a:r>
            <a:r>
              <a:rPr lang="en-US" sz="1200" b="0" i="0" u="none" strike="noStrike" cap="none" err="1">
                <a:solidFill>
                  <a:schemeClr val="dk1"/>
                </a:solidFill>
                <a:latin typeface="Calibri"/>
                <a:ea typeface="Calibri"/>
                <a:cs typeface="Calibri"/>
                <a:sym typeface="Calibri"/>
              </a:rPr>
              <a:t>fodoli</a:t>
            </a:r>
            <a:r>
              <a:rPr lang="en-US" sz="1200" b="0" i="0" u="none" strike="noStrike" cap="none">
                <a:solidFill>
                  <a:schemeClr val="dk1"/>
                </a:solidFill>
                <a:latin typeface="Calibri"/>
                <a:ea typeface="Calibri"/>
                <a:cs typeface="Calibri"/>
                <a:sym typeface="Calibri"/>
              </a:rPr>
              <a:t>.</a:t>
            </a:r>
            <a:endParaRPr sz="1200" b="0" i="0" u="none" strike="noStrike" cap="none">
              <a:solidFill>
                <a:schemeClr val="dk1"/>
              </a:solidFill>
              <a:latin typeface="Calibri"/>
              <a:ea typeface="Calibri"/>
              <a:cs typeface="Calibri"/>
              <a:sym typeface="Calibri"/>
            </a:endParaRPr>
          </a:p>
        </p:txBody>
      </p:sp>
      <p:sp>
        <p:nvSpPr>
          <p:cNvPr id="202" name="Google Shape;202;p2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a:solidFill>
                  <a:schemeClr val="dk1"/>
                </a:solidFill>
                <a:latin typeface="Calibri"/>
                <a:ea typeface="Calibri"/>
                <a:cs typeface="Calibri"/>
                <a:sym typeface="Calibri"/>
              </a:rPr>
              <a:t>20</a:t>
            </a:fld>
            <a:endParaRPr sz="120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1657804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6"/>
        <p:cNvGrpSpPr/>
        <p:nvPr/>
      </p:nvGrpSpPr>
      <p:grpSpPr>
        <a:xfrm>
          <a:off x="0" y="0"/>
          <a:ext cx="0" cy="0"/>
          <a:chOff x="0" y="0"/>
          <a:chExt cx="0" cy="0"/>
        </a:xfrm>
      </p:grpSpPr>
      <p:sp>
        <p:nvSpPr>
          <p:cNvPr id="207" name="Google Shape;207;p22: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08" name="Google Shape;208;p2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8192028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2"/>
        <p:cNvGrpSpPr/>
        <p:nvPr/>
      </p:nvGrpSpPr>
      <p:grpSpPr>
        <a:xfrm>
          <a:off x="0" y="0"/>
          <a:ext cx="0" cy="0"/>
          <a:chOff x="0" y="0"/>
          <a:chExt cx="0" cy="0"/>
        </a:xfrm>
      </p:grpSpPr>
      <p:sp>
        <p:nvSpPr>
          <p:cNvPr id="213" name="Google Shape;213;p23: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14" name="Google Shape;214;p2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65565184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8"/>
        <p:cNvGrpSpPr/>
        <p:nvPr/>
      </p:nvGrpSpPr>
      <p:grpSpPr>
        <a:xfrm>
          <a:off x="0" y="0"/>
          <a:ext cx="0" cy="0"/>
          <a:chOff x="0" y="0"/>
          <a:chExt cx="0" cy="0"/>
        </a:xfrm>
      </p:grpSpPr>
      <p:sp>
        <p:nvSpPr>
          <p:cNvPr id="219" name="Google Shape;219;p24: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20" name="Google Shape;220;p2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16934632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0"/>
        <p:cNvGrpSpPr/>
        <p:nvPr/>
      </p:nvGrpSpPr>
      <p:grpSpPr>
        <a:xfrm>
          <a:off x="0" y="0"/>
          <a:ext cx="0" cy="0"/>
          <a:chOff x="0" y="0"/>
          <a:chExt cx="0" cy="0"/>
        </a:xfrm>
      </p:grpSpPr>
      <p:sp>
        <p:nvSpPr>
          <p:cNvPr id="231" name="Google Shape;231;p26: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32" name="Google Shape;232;p2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82454382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4"/>
        <p:cNvGrpSpPr/>
        <p:nvPr/>
      </p:nvGrpSpPr>
      <p:grpSpPr>
        <a:xfrm>
          <a:off x="0" y="0"/>
          <a:ext cx="0" cy="0"/>
          <a:chOff x="0" y="0"/>
          <a:chExt cx="0" cy="0"/>
        </a:xfrm>
      </p:grpSpPr>
      <p:sp>
        <p:nvSpPr>
          <p:cNvPr id="225" name="Google Shape;225;p25: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26" name="Google Shape;226;p2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03603573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6"/>
        <p:cNvGrpSpPr/>
        <p:nvPr/>
      </p:nvGrpSpPr>
      <p:grpSpPr>
        <a:xfrm>
          <a:off x="0" y="0"/>
          <a:ext cx="0" cy="0"/>
          <a:chOff x="0" y="0"/>
          <a:chExt cx="0" cy="0"/>
        </a:xfrm>
      </p:grpSpPr>
      <p:sp>
        <p:nvSpPr>
          <p:cNvPr id="237" name="Google Shape;237;p27: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38" name="Google Shape;238;p2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1214944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2"/>
        <p:cNvGrpSpPr/>
        <p:nvPr/>
      </p:nvGrpSpPr>
      <p:grpSpPr>
        <a:xfrm>
          <a:off x="0" y="0"/>
          <a:ext cx="0" cy="0"/>
          <a:chOff x="0" y="0"/>
          <a:chExt cx="0" cy="0"/>
        </a:xfrm>
      </p:grpSpPr>
      <p:sp>
        <p:nvSpPr>
          <p:cNvPr id="243" name="Google Shape;243;p28: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44" name="Google Shape;244;p2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510939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8"/>
        <p:cNvGrpSpPr/>
        <p:nvPr/>
      </p:nvGrpSpPr>
      <p:grpSpPr>
        <a:xfrm>
          <a:off x="0" y="0"/>
          <a:ext cx="0" cy="0"/>
          <a:chOff x="0" y="0"/>
          <a:chExt cx="0" cy="0"/>
        </a:xfrm>
      </p:grpSpPr>
      <p:sp>
        <p:nvSpPr>
          <p:cNvPr id="249" name="Google Shape;249;p29: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50" name="Google Shape;250;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34196731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4"/>
        <p:cNvGrpSpPr/>
        <p:nvPr/>
      </p:nvGrpSpPr>
      <p:grpSpPr>
        <a:xfrm>
          <a:off x="0" y="0"/>
          <a:ext cx="0" cy="0"/>
          <a:chOff x="0" y="0"/>
          <a:chExt cx="0" cy="0"/>
        </a:xfrm>
      </p:grpSpPr>
      <p:sp>
        <p:nvSpPr>
          <p:cNvPr id="255" name="Google Shape;255;p30: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56" name="Google Shape;256;p3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33236598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err="1"/>
              <a:t>Deddfwriaethau</a:t>
            </a:r>
            <a:r>
              <a:rPr lang="en-US"/>
              <a:t> a </a:t>
            </a:r>
            <a:r>
              <a:rPr lang="en-US" err="1"/>
              <a:t>pholisïau</a:t>
            </a:r>
            <a:r>
              <a:rPr lang="en-US" baseline="0"/>
              <a:t> </a:t>
            </a:r>
            <a:r>
              <a:rPr lang="en-US" baseline="0" err="1"/>
              <a:t>pwysig</a:t>
            </a:r>
            <a:r>
              <a:rPr lang="mr-IN" baseline="0"/>
              <a:t>…</a:t>
            </a:r>
            <a:br>
              <a:rPr lang="en-GB" baseline="0"/>
            </a:br>
            <a:r>
              <a:rPr lang="en-GB" baseline="0" err="1"/>
              <a:t>Mesur</a:t>
            </a:r>
            <a:r>
              <a:rPr lang="en-GB" baseline="0"/>
              <a:t> </a:t>
            </a:r>
            <a:r>
              <a:rPr lang="en-GB" baseline="0" err="1"/>
              <a:t>yr</a:t>
            </a:r>
            <a:r>
              <a:rPr lang="en-GB" baseline="0"/>
              <a:t> </a:t>
            </a:r>
            <a:r>
              <a:rPr lang="en-GB" baseline="0" err="1"/>
              <a:t>Iaith</a:t>
            </a:r>
            <a:r>
              <a:rPr lang="en-GB" baseline="0"/>
              <a:t> </a:t>
            </a:r>
            <a:r>
              <a:rPr lang="en-GB" baseline="0" err="1"/>
              <a:t>Gymraeg</a:t>
            </a:r>
            <a:endParaRPr lang="en-GB" baseline="0"/>
          </a:p>
          <a:p>
            <a:r>
              <a:rPr lang="en-GB" baseline="0" err="1"/>
              <a:t>Mesuriadau</a:t>
            </a:r>
            <a:r>
              <a:rPr lang="en-GB" baseline="0"/>
              <a:t> </a:t>
            </a:r>
            <a:r>
              <a:rPr lang="en-GB" baseline="0" err="1"/>
              <a:t>Answadd</a:t>
            </a:r>
            <a:r>
              <a:rPr lang="en-GB" baseline="0"/>
              <a:t> Estyn</a:t>
            </a:r>
            <a:endParaRPr lang="en-US"/>
          </a:p>
        </p:txBody>
      </p:sp>
      <p:sp>
        <p:nvSpPr>
          <p:cNvPr id="4" name="Slide Number Placeholder 3"/>
          <p:cNvSpPr>
            <a:spLocks noGrp="1"/>
          </p:cNvSpPr>
          <p:nvPr>
            <p:ph type="sldNum" sz="quarter" idx="10"/>
          </p:nvPr>
        </p:nvSpPr>
        <p:spPr/>
        <p:txBody>
          <a:bodyPr/>
          <a:lstStyle/>
          <a:p>
            <a:fld id="{DB641BB8-44C0-934B-86DB-E8BE9DF68C78}" type="slidenum">
              <a:rPr lang="en-US" smtClean="0"/>
              <a:t>30</a:t>
            </a:fld>
            <a:endParaRPr lang="en-US"/>
          </a:p>
        </p:txBody>
      </p:sp>
    </p:spTree>
    <p:extLst>
      <p:ext uri="{BB962C8B-B14F-4D97-AF65-F5344CB8AC3E}">
        <p14:creationId xmlns:p14="http://schemas.microsoft.com/office/powerpoint/2010/main" val="260480419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Moving on now to focus on the Welsh language itself… Maybe go back to the 'post-its' to see what they wrote there - were there any facts about the language? Someone might have written something about the Welsh Not, for example. Let's say we now want to understand more about the history of the Welsh language through this film.</a:t>
            </a:r>
          </a:p>
          <a:p>
            <a:endParaRPr lang="en-GB"/>
          </a:p>
          <a:p>
            <a:r>
              <a:rPr lang="en-US" err="1"/>
              <a:t>Cwestiynau</a:t>
            </a:r>
            <a:r>
              <a:rPr lang="en-US"/>
              <a:t> </a:t>
            </a:r>
            <a:r>
              <a:rPr lang="en-US" err="1"/>
              <a:t>Sbardun</a:t>
            </a:r>
            <a:endParaRPr lang="en-US"/>
          </a:p>
          <a:p>
            <a:r>
              <a:rPr lang="en-US" err="1"/>
              <a:t>Ffilm</a:t>
            </a:r>
            <a:r>
              <a:rPr lang="en-US"/>
              <a:t> </a:t>
            </a:r>
            <a:r>
              <a:rPr lang="en-US" err="1"/>
              <a:t>gyntaf</a:t>
            </a:r>
            <a:r>
              <a:rPr lang="en-US"/>
              <a:t> </a:t>
            </a:r>
            <a:r>
              <a:rPr lang="en-US" err="1"/>
              <a:t>Colegau</a:t>
            </a:r>
            <a:r>
              <a:rPr lang="en-US"/>
              <a:t> Cymru</a:t>
            </a:r>
          </a:p>
          <a:p>
            <a:r>
              <a:rPr lang="en-US"/>
              <a:t> Beth </a:t>
            </a:r>
            <a:r>
              <a:rPr lang="en-US" err="1"/>
              <a:t>ydy</a:t>
            </a:r>
            <a:r>
              <a:rPr lang="en-US"/>
              <a:t> </a:t>
            </a:r>
            <a:r>
              <a:rPr lang="en-US" err="1"/>
              <a:t>Cymreictod</a:t>
            </a:r>
            <a:r>
              <a:rPr lang="en-US"/>
              <a:t> i chi?</a:t>
            </a:r>
          </a:p>
          <a:p>
            <a:r>
              <a:rPr lang="en-US"/>
              <a:t>What does being Welsh mean to you?</a:t>
            </a:r>
          </a:p>
          <a:p>
            <a:r>
              <a:rPr lang="en-US"/>
              <a:t> Pa </a:t>
            </a:r>
            <a:r>
              <a:rPr lang="en-US" err="1"/>
              <a:t>fath</a:t>
            </a:r>
            <a:r>
              <a:rPr lang="en-US"/>
              <a:t> o </a:t>
            </a:r>
            <a:r>
              <a:rPr lang="en-US" err="1"/>
              <a:t>bobl</a:t>
            </a:r>
            <a:r>
              <a:rPr lang="en-US"/>
              <a:t> </a:t>
            </a:r>
            <a:r>
              <a:rPr lang="en-US" err="1"/>
              <a:t>sy’n</a:t>
            </a:r>
            <a:r>
              <a:rPr lang="en-US"/>
              <a:t> </a:t>
            </a:r>
            <a:r>
              <a:rPr lang="en-US" err="1"/>
              <a:t>siarad</a:t>
            </a:r>
            <a:r>
              <a:rPr lang="en-US"/>
              <a:t> </a:t>
            </a:r>
            <a:r>
              <a:rPr lang="en-US" err="1"/>
              <a:t>Cymraeg</a:t>
            </a:r>
            <a:r>
              <a:rPr lang="en-US"/>
              <a:t>?</a:t>
            </a:r>
          </a:p>
          <a:p>
            <a:r>
              <a:rPr lang="en-US"/>
              <a:t>Who do you think speaks welsh?</a:t>
            </a:r>
          </a:p>
          <a:p>
            <a:r>
              <a:rPr lang="en-US"/>
              <a:t> </a:t>
            </a:r>
            <a:r>
              <a:rPr lang="en-US" err="1"/>
              <a:t>Oeddwch</a:t>
            </a:r>
            <a:r>
              <a:rPr lang="en-US"/>
              <a:t> </a:t>
            </a:r>
            <a:r>
              <a:rPr lang="en-US" err="1"/>
              <a:t>chi’n</a:t>
            </a:r>
            <a:r>
              <a:rPr lang="en-US"/>
              <a:t> </a:t>
            </a:r>
            <a:r>
              <a:rPr lang="en-US" err="1"/>
              <a:t>gwybod</a:t>
            </a:r>
            <a:r>
              <a:rPr lang="en-US"/>
              <a:t> bod 1 o bob 5 yn </a:t>
            </a:r>
            <a:r>
              <a:rPr lang="en-US" err="1"/>
              <a:t>siarad</a:t>
            </a:r>
            <a:r>
              <a:rPr lang="en-US"/>
              <a:t> </a:t>
            </a:r>
            <a:r>
              <a:rPr lang="en-US" err="1"/>
              <a:t>Cymraeg</a:t>
            </a:r>
            <a:r>
              <a:rPr lang="en-US"/>
              <a:t>?</a:t>
            </a:r>
          </a:p>
          <a:p>
            <a:r>
              <a:rPr lang="en-US"/>
              <a:t>1 in 5 speak Welsh? Did you know this?</a:t>
            </a:r>
          </a:p>
          <a:p>
            <a:r>
              <a:rPr lang="en-US"/>
              <a:t> Mae ½ </a:t>
            </a:r>
            <a:r>
              <a:rPr lang="en-US" err="1"/>
              <a:t>poblogaeth</a:t>
            </a:r>
            <a:r>
              <a:rPr lang="en-US"/>
              <a:t> Cymru </a:t>
            </a:r>
            <a:r>
              <a:rPr lang="en-US" err="1"/>
              <a:t>â</a:t>
            </a:r>
            <a:r>
              <a:rPr lang="en-US"/>
              <a:t> </a:t>
            </a:r>
            <a:r>
              <a:rPr lang="en-US" err="1"/>
              <a:t>rhywfaint</a:t>
            </a:r>
            <a:r>
              <a:rPr lang="en-US"/>
              <a:t> o </a:t>
            </a:r>
            <a:r>
              <a:rPr lang="en-US" err="1"/>
              <a:t>Gymraeg</a:t>
            </a:r>
            <a:r>
              <a:rPr lang="en-US"/>
              <a:t>...</a:t>
            </a:r>
          </a:p>
          <a:p>
            <a:r>
              <a:rPr lang="en-US"/>
              <a:t>½ population has some knowledge...</a:t>
            </a:r>
          </a:p>
          <a:p>
            <a:r>
              <a:rPr lang="en-US"/>
              <a:t> </a:t>
            </a:r>
            <a:r>
              <a:rPr lang="en-US" err="1"/>
              <a:t>Ydy’ch</a:t>
            </a:r>
            <a:r>
              <a:rPr lang="en-US"/>
              <a:t> </a:t>
            </a:r>
            <a:r>
              <a:rPr lang="en-US" err="1"/>
              <a:t>teulu’n</a:t>
            </a:r>
            <a:r>
              <a:rPr lang="en-US"/>
              <a:t> </a:t>
            </a:r>
            <a:r>
              <a:rPr lang="en-US" err="1"/>
              <a:t>siarad</a:t>
            </a:r>
            <a:r>
              <a:rPr lang="en-US"/>
              <a:t> </a:t>
            </a:r>
            <a:r>
              <a:rPr lang="en-US" err="1"/>
              <a:t>Cymraeg</a:t>
            </a:r>
            <a:r>
              <a:rPr lang="en-US"/>
              <a:t>? </a:t>
            </a:r>
            <a:r>
              <a:rPr lang="en-US" err="1"/>
              <a:t>Oedd</a:t>
            </a:r>
            <a:r>
              <a:rPr lang="en-US"/>
              <a:t> </a:t>
            </a:r>
            <a:r>
              <a:rPr lang="en-US" err="1"/>
              <a:t>Cymraeg</a:t>
            </a:r>
            <a:r>
              <a:rPr lang="en-US"/>
              <a:t> yn </a:t>
            </a:r>
            <a:r>
              <a:rPr lang="en-US" err="1"/>
              <a:t>cael</a:t>
            </a:r>
            <a:r>
              <a:rPr lang="en-US"/>
              <a:t> </a:t>
            </a:r>
            <a:r>
              <a:rPr lang="en-US" err="1"/>
              <a:t>ei</a:t>
            </a:r>
            <a:r>
              <a:rPr lang="en-US"/>
              <a:t> </a:t>
            </a:r>
            <a:r>
              <a:rPr lang="en-US" err="1"/>
              <a:t>siarad</a:t>
            </a:r>
            <a:r>
              <a:rPr lang="en-US"/>
              <a:t> yn </a:t>
            </a:r>
            <a:r>
              <a:rPr lang="en-US" err="1"/>
              <a:t>eich</a:t>
            </a:r>
            <a:endParaRPr lang="en-US"/>
          </a:p>
          <a:p>
            <a:r>
              <a:rPr lang="en-US" err="1"/>
              <a:t>teuluoedd</a:t>
            </a:r>
            <a:r>
              <a:rPr lang="en-US"/>
              <a:t>?</a:t>
            </a:r>
          </a:p>
          <a:p>
            <a:r>
              <a:rPr lang="en-US"/>
              <a:t>Is there Welsh in your family? Was there Welsh?</a:t>
            </a:r>
          </a:p>
          <a:p>
            <a:r>
              <a:rPr lang="en-US"/>
              <a:t> Beth </a:t>
            </a:r>
            <a:r>
              <a:rPr lang="en-US" err="1"/>
              <a:t>yw</a:t>
            </a:r>
            <a:r>
              <a:rPr lang="en-US"/>
              <a:t> </a:t>
            </a:r>
            <a:r>
              <a:rPr lang="en-US" err="1"/>
              <a:t>dy</a:t>
            </a:r>
            <a:r>
              <a:rPr lang="en-US"/>
              <a:t> </a:t>
            </a:r>
            <a:r>
              <a:rPr lang="en-US" err="1"/>
              <a:t>farn</a:t>
            </a:r>
            <a:r>
              <a:rPr lang="en-US"/>
              <a:t> am </a:t>
            </a:r>
            <a:r>
              <a:rPr lang="en-US" err="1"/>
              <a:t>yr</a:t>
            </a:r>
            <a:r>
              <a:rPr lang="en-US"/>
              <a:t> </a:t>
            </a:r>
            <a:r>
              <a:rPr lang="en-US" err="1"/>
              <a:t>hyn</a:t>
            </a:r>
            <a:r>
              <a:rPr lang="en-US"/>
              <a:t> a </a:t>
            </a:r>
            <a:r>
              <a:rPr lang="en-US" err="1"/>
              <a:t>ddigwyddodd</a:t>
            </a:r>
            <a:r>
              <a:rPr lang="en-US"/>
              <a:t> </a:t>
            </a:r>
            <a:r>
              <a:rPr lang="en-US" err="1"/>
              <a:t>i’r</a:t>
            </a:r>
            <a:r>
              <a:rPr lang="en-US"/>
              <a:t> </a:t>
            </a:r>
            <a:r>
              <a:rPr lang="en-US" err="1"/>
              <a:t>Gymraeg</a:t>
            </a:r>
            <a:r>
              <a:rPr lang="en-US"/>
              <a:t>? </a:t>
            </a:r>
            <a:r>
              <a:rPr lang="en-US" err="1"/>
              <a:t>Oedd</a:t>
            </a:r>
            <a:r>
              <a:rPr lang="en-US"/>
              <a:t> </a:t>
            </a:r>
            <a:r>
              <a:rPr lang="en-US" err="1"/>
              <a:t>e’n</a:t>
            </a:r>
            <a:endParaRPr lang="en-US"/>
          </a:p>
          <a:p>
            <a:r>
              <a:rPr lang="en-US" err="1"/>
              <a:t>angenrheidiol</a:t>
            </a:r>
            <a:r>
              <a:rPr lang="en-US"/>
              <a:t> </a:t>
            </a:r>
            <a:r>
              <a:rPr lang="en-US" err="1"/>
              <a:t>i’r</a:t>
            </a:r>
            <a:r>
              <a:rPr lang="en-US"/>
              <a:t> </a:t>
            </a:r>
            <a:r>
              <a:rPr lang="en-US" err="1"/>
              <a:t>genedl</a:t>
            </a:r>
            <a:r>
              <a:rPr lang="en-US"/>
              <a:t> uno </a:t>
            </a:r>
            <a:r>
              <a:rPr lang="en-US" err="1"/>
              <a:t>â</a:t>
            </a:r>
            <a:r>
              <a:rPr lang="en-US"/>
              <a:t> </a:t>
            </a:r>
            <a:r>
              <a:rPr lang="en-US" err="1"/>
              <a:t>Lloegr</a:t>
            </a:r>
            <a:r>
              <a:rPr lang="en-US"/>
              <a:t>?</a:t>
            </a:r>
          </a:p>
          <a:p>
            <a:r>
              <a:rPr lang="en-US"/>
              <a:t>What do you think about what happened to the Welsh language? Was it</a:t>
            </a:r>
          </a:p>
          <a:p>
            <a:r>
              <a:rPr lang="en-US"/>
              <a:t>necessary to unify Wales and England?</a:t>
            </a:r>
          </a:p>
          <a:p>
            <a:r>
              <a:rPr lang="en-US"/>
              <a:t> Pam </a:t>
            </a:r>
            <a:r>
              <a:rPr lang="en-US" err="1"/>
              <a:t>oedd</a:t>
            </a:r>
            <a:r>
              <a:rPr lang="en-US"/>
              <a:t> </a:t>
            </a:r>
            <a:r>
              <a:rPr lang="en-US" err="1"/>
              <a:t>gostyngiad</a:t>
            </a:r>
            <a:r>
              <a:rPr lang="en-US"/>
              <a:t> yn </a:t>
            </a:r>
            <a:r>
              <a:rPr lang="en-US" err="1"/>
              <a:t>nifer</a:t>
            </a:r>
            <a:r>
              <a:rPr lang="en-US"/>
              <a:t> y </a:t>
            </a:r>
            <a:r>
              <a:rPr lang="en-US" err="1"/>
              <a:t>siaradwyr</a:t>
            </a:r>
            <a:r>
              <a:rPr lang="en-US"/>
              <a:t> </a:t>
            </a:r>
            <a:r>
              <a:rPr lang="en-US" err="1"/>
              <a:t>Cymraeg</a:t>
            </a:r>
            <a:r>
              <a:rPr lang="en-US"/>
              <a:t> yn </a:t>
            </a:r>
            <a:r>
              <a:rPr lang="en-US" err="1"/>
              <a:t>ystod</a:t>
            </a:r>
            <a:r>
              <a:rPr lang="en-US"/>
              <a:t> </a:t>
            </a:r>
            <a:r>
              <a:rPr lang="en-US" err="1"/>
              <a:t>yr</a:t>
            </a:r>
            <a:r>
              <a:rPr lang="en-US"/>
              <a:t> 20fed</a:t>
            </a:r>
          </a:p>
          <a:p>
            <a:r>
              <a:rPr lang="en-US" err="1"/>
              <a:t>ganrif</a:t>
            </a:r>
            <a:r>
              <a:rPr lang="en-US"/>
              <a:t>?</a:t>
            </a:r>
          </a:p>
          <a:p>
            <a:r>
              <a:rPr lang="en-US"/>
              <a:t>Why did the number of Welsh speakers decrease so much during the</a:t>
            </a:r>
          </a:p>
          <a:p>
            <a:r>
              <a:rPr lang="en-US"/>
              <a:t>20th century?</a:t>
            </a:r>
          </a:p>
          <a:p>
            <a:r>
              <a:rPr lang="en-US"/>
              <a:t> Beth </a:t>
            </a:r>
            <a:r>
              <a:rPr lang="en-US" err="1"/>
              <a:t>yw</a:t>
            </a:r>
            <a:r>
              <a:rPr lang="en-US"/>
              <a:t> </a:t>
            </a:r>
            <a:r>
              <a:rPr lang="en-US" err="1"/>
              <a:t>effeithiau</a:t>
            </a:r>
            <a:r>
              <a:rPr lang="en-US"/>
              <a:t> </a:t>
            </a:r>
            <a:r>
              <a:rPr lang="en-US" err="1"/>
              <a:t>hir</a:t>
            </a:r>
            <a:r>
              <a:rPr lang="en-US"/>
              <a:t> </a:t>
            </a:r>
            <a:r>
              <a:rPr lang="en-US" err="1"/>
              <a:t>dymor</a:t>
            </a:r>
            <a:r>
              <a:rPr lang="en-US"/>
              <a:t> y </a:t>
            </a:r>
            <a:r>
              <a:rPr lang="en-US" err="1"/>
              <a:t>deddfau</a:t>
            </a:r>
            <a:r>
              <a:rPr lang="en-US"/>
              <a:t> uno a brad y </a:t>
            </a:r>
            <a:r>
              <a:rPr lang="en-US" err="1"/>
              <a:t>llyfrau</a:t>
            </a:r>
            <a:r>
              <a:rPr lang="en-US"/>
              <a:t> </a:t>
            </a:r>
            <a:r>
              <a:rPr lang="en-US" err="1"/>
              <a:t>gleision</a:t>
            </a:r>
            <a:r>
              <a:rPr lang="en-US"/>
              <a:t>.</a:t>
            </a:r>
          </a:p>
          <a:p>
            <a:r>
              <a:rPr lang="en-US"/>
              <a:t>What are the lasting effects of the acts of Union and the Welsh not?</a:t>
            </a:r>
          </a:p>
        </p:txBody>
      </p:sp>
      <p:sp>
        <p:nvSpPr>
          <p:cNvPr id="4" name="Slide Number Placeholder 3"/>
          <p:cNvSpPr>
            <a:spLocks noGrp="1"/>
          </p:cNvSpPr>
          <p:nvPr>
            <p:ph type="sldNum" sz="quarter" idx="10"/>
          </p:nvPr>
        </p:nvSpPr>
        <p:spPr/>
        <p:txBody>
          <a:bodyPr/>
          <a:lstStyle/>
          <a:p>
            <a:fld id="{DB641BB8-44C0-934B-86DB-E8BE9DF68C78}" type="slidenum">
              <a:rPr lang="en-US" smtClean="0"/>
              <a:t>31</a:t>
            </a:fld>
            <a:endParaRPr lang="en-US"/>
          </a:p>
        </p:txBody>
      </p:sp>
    </p:spTree>
    <p:extLst>
      <p:ext uri="{BB962C8B-B14F-4D97-AF65-F5344CB8AC3E}">
        <p14:creationId xmlns:p14="http://schemas.microsoft.com/office/powerpoint/2010/main" val="164920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B</a:t>
            </a:r>
          </a:p>
        </p:txBody>
      </p:sp>
      <p:sp>
        <p:nvSpPr>
          <p:cNvPr id="4" name="Slide Number Placeholder 3"/>
          <p:cNvSpPr>
            <a:spLocks noGrp="1"/>
          </p:cNvSpPr>
          <p:nvPr>
            <p:ph type="sldNum" sz="quarter" idx="10"/>
          </p:nvPr>
        </p:nvSpPr>
        <p:spPr/>
        <p:txBody>
          <a:bodyPr/>
          <a:lstStyle/>
          <a:p>
            <a:fld id="{DB641BB8-44C0-934B-86DB-E8BE9DF68C78}" type="slidenum">
              <a:rPr lang="en-US" smtClean="0"/>
              <a:t>32</a:t>
            </a:fld>
            <a:endParaRPr lang="en-US"/>
          </a:p>
        </p:txBody>
      </p:sp>
    </p:spTree>
    <p:extLst>
      <p:ext uri="{BB962C8B-B14F-4D97-AF65-F5344CB8AC3E}">
        <p14:creationId xmlns:p14="http://schemas.microsoft.com/office/powerpoint/2010/main" val="62899349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err="1"/>
              <a:t>Niferoedd</a:t>
            </a:r>
            <a:r>
              <a:rPr lang="en-US"/>
              <a:t> y </a:t>
            </a:r>
            <a:r>
              <a:rPr lang="en-US" err="1"/>
              <a:t>cyfrifiad</a:t>
            </a:r>
            <a:r>
              <a:rPr lang="en-US"/>
              <a:t> </a:t>
            </a:r>
            <a:r>
              <a:rPr lang="en-US" err="1"/>
              <a:t>yn</a:t>
            </a:r>
            <a:r>
              <a:rPr lang="en-US"/>
              <a:t> </a:t>
            </a:r>
            <a:r>
              <a:rPr lang="en-US" err="1"/>
              <a:t>dangos</a:t>
            </a:r>
            <a:r>
              <a:rPr lang="en-US"/>
              <a:t> bod </a:t>
            </a:r>
            <a:r>
              <a:rPr lang="en-US" err="1"/>
              <a:t>nifer</a:t>
            </a:r>
            <a:r>
              <a:rPr lang="en-US"/>
              <a:t> o </a:t>
            </a:r>
            <a:r>
              <a:rPr lang="en-US" err="1"/>
              <a:t>Gymry</a:t>
            </a:r>
            <a:r>
              <a:rPr lang="en-US"/>
              <a:t> </a:t>
            </a:r>
            <a:r>
              <a:rPr lang="en-US" err="1"/>
              <a:t>yn</a:t>
            </a:r>
            <a:r>
              <a:rPr lang="en-US" baseline="0"/>
              <a:t> </a:t>
            </a:r>
            <a:r>
              <a:rPr lang="en-US" baseline="0" err="1"/>
              <a:t>nodi</a:t>
            </a:r>
            <a:r>
              <a:rPr lang="en-US" baseline="0"/>
              <a:t> bod </a:t>
            </a:r>
            <a:r>
              <a:rPr lang="en-US" baseline="0" err="1"/>
              <a:t>peth</a:t>
            </a:r>
            <a:r>
              <a:rPr lang="en-US" baseline="0"/>
              <a:t> </a:t>
            </a:r>
            <a:r>
              <a:rPr lang="en-US" baseline="0" err="1"/>
              <a:t>gallu</a:t>
            </a:r>
            <a:r>
              <a:rPr lang="en-US" baseline="0"/>
              <a:t> </a:t>
            </a:r>
            <a:r>
              <a:rPr lang="en-US" baseline="0" err="1"/>
              <a:t>ganddynt</a:t>
            </a:r>
            <a:r>
              <a:rPr lang="en-US" baseline="0"/>
              <a:t> </a:t>
            </a:r>
            <a:r>
              <a:rPr lang="en-US" baseline="0" err="1"/>
              <a:t>i</a:t>
            </a:r>
            <a:r>
              <a:rPr lang="en-US" baseline="0"/>
              <a:t> </a:t>
            </a:r>
            <a:r>
              <a:rPr lang="en-US" baseline="0" err="1"/>
              <a:t>siarad</a:t>
            </a:r>
            <a:r>
              <a:rPr lang="en-US" baseline="0"/>
              <a:t> </a:t>
            </a:r>
            <a:r>
              <a:rPr lang="en-US" baseline="0" err="1"/>
              <a:t>Cymraeg</a:t>
            </a:r>
            <a:r>
              <a:rPr lang="mr-IN" baseline="0"/>
              <a:t>…</a:t>
            </a:r>
            <a:r>
              <a:rPr lang="en-GB" baseline="0"/>
              <a:t> </a:t>
            </a:r>
            <a:r>
              <a:rPr lang="en-GB" baseline="0" err="1"/>
              <a:t>Efallai</a:t>
            </a:r>
            <a:r>
              <a:rPr lang="en-GB" baseline="0"/>
              <a:t> y </a:t>
            </a:r>
            <a:r>
              <a:rPr lang="en-GB" baseline="0" err="1"/>
              <a:t>bydd</a:t>
            </a:r>
            <a:r>
              <a:rPr lang="en-GB" baseline="0"/>
              <a:t> y </a:t>
            </a:r>
            <a:r>
              <a:rPr lang="en-GB" baseline="0" err="1"/>
              <a:t>ffigyrau</a:t>
            </a:r>
            <a:r>
              <a:rPr lang="en-GB" baseline="0"/>
              <a:t> </a:t>
            </a:r>
            <a:r>
              <a:rPr lang="en-GB" baseline="0" err="1"/>
              <a:t>yn</a:t>
            </a:r>
            <a:r>
              <a:rPr lang="en-GB" baseline="0"/>
              <a:t> </a:t>
            </a:r>
            <a:r>
              <a:rPr lang="en-GB" baseline="0" err="1"/>
              <a:t>peri</a:t>
            </a:r>
            <a:r>
              <a:rPr lang="en-GB" baseline="0"/>
              <a:t> </a:t>
            </a:r>
            <a:r>
              <a:rPr lang="en-GB" baseline="0" err="1"/>
              <a:t>syndod</a:t>
            </a:r>
            <a:r>
              <a:rPr lang="en-GB" baseline="0"/>
              <a:t>. </a:t>
            </a:r>
            <a:endParaRPr lang="en-US"/>
          </a:p>
        </p:txBody>
      </p:sp>
      <p:sp>
        <p:nvSpPr>
          <p:cNvPr id="4" name="Slide Number Placeholder 3"/>
          <p:cNvSpPr>
            <a:spLocks noGrp="1"/>
          </p:cNvSpPr>
          <p:nvPr>
            <p:ph type="sldNum" sz="quarter" idx="10"/>
          </p:nvPr>
        </p:nvSpPr>
        <p:spPr/>
        <p:txBody>
          <a:bodyPr/>
          <a:lstStyle/>
          <a:p>
            <a:fld id="{DB641BB8-44C0-934B-86DB-E8BE9DF68C78}" type="slidenum">
              <a:rPr lang="en-US" smtClean="0"/>
              <a:t>35</a:t>
            </a:fld>
            <a:endParaRPr lang="en-US"/>
          </a:p>
        </p:txBody>
      </p:sp>
    </p:spTree>
    <p:extLst>
      <p:ext uri="{BB962C8B-B14F-4D97-AF65-F5344CB8AC3E}">
        <p14:creationId xmlns:p14="http://schemas.microsoft.com/office/powerpoint/2010/main" val="297625882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F8AED8A-F357-D24F-B67B-0021F2FF37E1}" type="slidenum">
              <a:rPr lang="en-US" smtClean="0"/>
              <a:t>36</a:t>
            </a:fld>
            <a:endParaRPr lang="en-US"/>
          </a:p>
        </p:txBody>
      </p:sp>
    </p:spTree>
    <p:extLst>
      <p:ext uri="{BB962C8B-B14F-4D97-AF65-F5344CB8AC3E}">
        <p14:creationId xmlns:p14="http://schemas.microsoft.com/office/powerpoint/2010/main" val="96125527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err="1"/>
              <a:t>Sut</a:t>
            </a:r>
            <a:r>
              <a:rPr lang="en-US"/>
              <a:t>?</a:t>
            </a:r>
          </a:p>
          <a:p>
            <a:endParaRPr lang="en-US"/>
          </a:p>
          <a:p>
            <a:r>
              <a:rPr lang="en-US"/>
              <a:t>Mae </a:t>
            </a:r>
            <a:r>
              <a:rPr lang="en-US" err="1"/>
              <a:t>pwysau</a:t>
            </a:r>
            <a:r>
              <a:rPr lang="en-US"/>
              <a:t> MAWR </a:t>
            </a:r>
            <a:r>
              <a:rPr lang="en-US" err="1"/>
              <a:t>ar</a:t>
            </a:r>
            <a:r>
              <a:rPr lang="en-US"/>
              <a:t> </a:t>
            </a:r>
            <a:r>
              <a:rPr lang="en-US" err="1"/>
              <a:t>ein</a:t>
            </a:r>
            <a:r>
              <a:rPr lang="en-US"/>
              <a:t> </a:t>
            </a:r>
            <a:r>
              <a:rPr lang="en-US" err="1"/>
              <a:t>hysgwyddau</a:t>
            </a:r>
            <a:r>
              <a:rPr lang="en-US"/>
              <a:t>!</a:t>
            </a:r>
          </a:p>
          <a:p>
            <a:endParaRPr lang="en-US"/>
          </a:p>
          <a:p>
            <a:r>
              <a:rPr lang="en-US"/>
              <a:t>HOW?</a:t>
            </a:r>
          </a:p>
          <a:p>
            <a:r>
              <a:rPr lang="en-US"/>
              <a:t>One answer is on page 31 of the document itself and it reads ……</a:t>
            </a:r>
          </a:p>
          <a:p>
            <a:endParaRPr lang="en-US"/>
          </a:p>
          <a:p>
            <a:r>
              <a:rPr lang="en-US"/>
              <a:t>So, we have a HUGE responsibility on OUR shoulders!</a:t>
            </a:r>
          </a:p>
          <a:p>
            <a:endParaRPr lang="en-US"/>
          </a:p>
        </p:txBody>
      </p:sp>
      <p:sp>
        <p:nvSpPr>
          <p:cNvPr id="4" name="Slide Number Placeholder 3"/>
          <p:cNvSpPr>
            <a:spLocks noGrp="1"/>
          </p:cNvSpPr>
          <p:nvPr>
            <p:ph type="sldNum" sz="quarter" idx="5"/>
          </p:nvPr>
        </p:nvSpPr>
        <p:spPr/>
        <p:txBody>
          <a:bodyPr/>
          <a:lstStyle/>
          <a:p>
            <a:fld id="{607BB3B2-CA97-F948-93DC-EE3FA4133FB0}" type="slidenum">
              <a:rPr lang="en-US" smtClean="0"/>
              <a:t>37</a:t>
            </a:fld>
            <a:endParaRPr lang="en-US"/>
          </a:p>
        </p:txBody>
      </p:sp>
    </p:spTree>
    <p:extLst>
      <p:ext uri="{BB962C8B-B14F-4D97-AF65-F5344CB8AC3E}">
        <p14:creationId xmlns:p14="http://schemas.microsoft.com/office/powerpoint/2010/main" val="396889303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 the moment we are in the transitioning period between our current Curriculum and the new Curriculum which will be established in September 2020.</a:t>
            </a:r>
          </a:p>
          <a:p>
            <a:r>
              <a:rPr lang="en-US" dirty="0"/>
              <a:t>But, what you will find is that schools are experimenting with new ways of teaching and new ways of organizing classes and subjects.</a:t>
            </a:r>
          </a:p>
          <a:p>
            <a:r>
              <a:rPr lang="en-US" dirty="0"/>
              <a:t>The most important facts to remember about this curriculum is that it is NOT a translation is a new Curriculum written for Wales with Wales and the Welsh language central to its vision.</a:t>
            </a:r>
          </a:p>
          <a:p>
            <a:r>
              <a:rPr lang="en-US" dirty="0"/>
              <a:t>Some of the main differences between our current curriculum and the new curriculum is that the education system will be driven by four purposes. The aim of the school’s curriculum is to support its learners to become:</a:t>
            </a:r>
          </a:p>
          <a:p>
            <a:r>
              <a:rPr lang="en-US" dirty="0"/>
              <a:t>1. ambitious, capable learners, ready to learn throughout their lives;</a:t>
            </a:r>
          </a:p>
          <a:p>
            <a:r>
              <a:rPr lang="en-US" dirty="0"/>
              <a:t>2. enterprising, creative contributors, ready to play a full part in life and work;</a:t>
            </a:r>
          </a:p>
          <a:p>
            <a:r>
              <a:rPr lang="en-US" dirty="0"/>
              <a:t>3. ethical, informed citizens of Wales and the world;</a:t>
            </a:r>
          </a:p>
          <a:p>
            <a:r>
              <a:rPr lang="en-US" dirty="0"/>
              <a:t>4. healthy, confident individuals, ready to lead fulfilling lives as valued members of society.</a:t>
            </a:r>
          </a:p>
          <a:p>
            <a:r>
              <a:rPr lang="en-US" dirty="0"/>
              <a:t>And another huge change, especially when teaching in the secondary sector is that the curriculum is lead by six different Areas of learning and Experiences and NOT by the traditional 11 or 12 subjects.</a:t>
            </a:r>
          </a:p>
          <a:p>
            <a:r>
              <a:rPr lang="en-US" dirty="0"/>
              <a:t>1. Expressive Arts</a:t>
            </a:r>
          </a:p>
          <a:p>
            <a:r>
              <a:rPr lang="en-US" dirty="0"/>
              <a:t>2.Health and Well-being</a:t>
            </a:r>
          </a:p>
          <a:p>
            <a:r>
              <a:rPr lang="en-US" dirty="0"/>
              <a:t>3. Humanities</a:t>
            </a:r>
          </a:p>
          <a:p>
            <a:r>
              <a:rPr lang="en-US" dirty="0"/>
              <a:t>4.Languages, Literacy and Communication</a:t>
            </a:r>
          </a:p>
          <a:p>
            <a:r>
              <a:rPr lang="en-US" dirty="0"/>
              <a:t>5.Mathematics and Numeracy</a:t>
            </a:r>
          </a:p>
          <a:p>
            <a:r>
              <a:rPr lang="en-US" dirty="0"/>
              <a:t>6.Science and Technology</a:t>
            </a:r>
          </a:p>
          <a:p>
            <a:endParaRPr lang="en-US" dirty="0"/>
          </a:p>
          <a:p>
            <a:r>
              <a:rPr lang="en-US" dirty="0"/>
              <a:t>Mandatory curriculum elements:</a:t>
            </a:r>
          </a:p>
          <a:p>
            <a:pPr marL="228600" indent="-228600">
              <a:buAutoNum type="arabicPeriod"/>
            </a:pPr>
            <a:r>
              <a:rPr lang="en-US" dirty="0"/>
              <a:t>Religion, values and ethics.</a:t>
            </a:r>
          </a:p>
          <a:p>
            <a:pPr marL="228600" indent="-228600">
              <a:buAutoNum type="arabicPeriod"/>
            </a:pPr>
            <a:r>
              <a:rPr lang="en-US" dirty="0"/>
              <a:t>Relationships and sexuality education (RSE)</a:t>
            </a:r>
          </a:p>
          <a:p>
            <a:pPr marL="228600" indent="-228600">
              <a:buAutoNum type="arabicPeriod"/>
            </a:pPr>
            <a:r>
              <a:rPr lang="en-US" dirty="0"/>
              <a:t>WELSH</a:t>
            </a:r>
          </a:p>
          <a:p>
            <a:pPr marL="228600" indent="-228600">
              <a:buAutoNum type="arabicPeriod"/>
            </a:pPr>
            <a:r>
              <a:rPr lang="en-US" dirty="0"/>
              <a:t>English														Mandatory cross-curricular skills   are Literacy, Numeracy and digital competence.  So, as you can see WELSH is stated clearly as in integral part of the new curriculum for Wales.</a:t>
            </a:r>
          </a:p>
        </p:txBody>
      </p:sp>
      <p:sp>
        <p:nvSpPr>
          <p:cNvPr id="4" name="Slide Number Placeholder 3"/>
          <p:cNvSpPr>
            <a:spLocks noGrp="1"/>
          </p:cNvSpPr>
          <p:nvPr>
            <p:ph type="sldNum" sz="quarter" idx="5"/>
          </p:nvPr>
        </p:nvSpPr>
        <p:spPr/>
        <p:txBody>
          <a:bodyPr/>
          <a:lstStyle/>
          <a:p>
            <a:fld id="{607BB3B2-CA97-F948-93DC-EE3FA4133FB0}" type="slidenum">
              <a:rPr lang="en-US" smtClean="0"/>
              <a:t>38</a:t>
            </a:fld>
            <a:endParaRPr lang="en-US"/>
          </a:p>
        </p:txBody>
      </p:sp>
    </p:spTree>
    <p:extLst>
      <p:ext uri="{BB962C8B-B14F-4D97-AF65-F5344CB8AC3E}">
        <p14:creationId xmlns:p14="http://schemas.microsoft.com/office/powerpoint/2010/main" val="340800780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err="1"/>
              <a:t>Mae’r</a:t>
            </a:r>
            <a:r>
              <a:rPr lang="en-US"/>
              <a:t> GYMRAEG yn </a:t>
            </a:r>
            <a:r>
              <a:rPr lang="en-US" err="1"/>
              <a:t>cael</a:t>
            </a:r>
            <a:r>
              <a:rPr lang="en-US"/>
              <a:t> </a:t>
            </a:r>
            <a:r>
              <a:rPr lang="en-US" err="1"/>
              <a:t>lle</a:t>
            </a:r>
            <a:r>
              <a:rPr lang="en-US"/>
              <a:t> </a:t>
            </a:r>
            <a:r>
              <a:rPr lang="en-US" err="1"/>
              <a:t>amlwg</a:t>
            </a:r>
            <a:r>
              <a:rPr lang="en-US"/>
              <a:t> yn y </a:t>
            </a:r>
            <a:r>
              <a:rPr lang="en-US" err="1"/>
              <a:t>cyflwyniad</a:t>
            </a:r>
            <a:r>
              <a:rPr lang="en-US"/>
              <a:t> </a:t>
            </a:r>
            <a:r>
              <a:rPr lang="en-US" err="1"/>
              <a:t>i’r</a:t>
            </a:r>
            <a:r>
              <a:rPr lang="en-US"/>
              <a:t> </a:t>
            </a:r>
            <a:r>
              <a:rPr lang="en-US" err="1"/>
              <a:t>Maes</a:t>
            </a:r>
            <a:r>
              <a:rPr lang="en-US"/>
              <a:t> </a:t>
            </a:r>
            <a:r>
              <a:rPr lang="en-US" err="1"/>
              <a:t>Dysgu</a:t>
            </a:r>
            <a:r>
              <a:rPr lang="en-US"/>
              <a:t> a </a:t>
            </a:r>
            <a:r>
              <a:rPr lang="en-US" err="1"/>
              <a:t>Phrofiad</a:t>
            </a:r>
            <a:r>
              <a:rPr lang="en-US"/>
              <a:t> </a:t>
            </a:r>
            <a:r>
              <a:rPr lang="en-US" err="1"/>
              <a:t>Ieithoedd</a:t>
            </a:r>
            <a:r>
              <a:rPr lang="en-US"/>
              <a:t>, </a:t>
            </a:r>
            <a:r>
              <a:rPr lang="en-US" err="1"/>
              <a:t>Llythrennedd</a:t>
            </a:r>
            <a:r>
              <a:rPr lang="en-US"/>
              <a:t> a </a:t>
            </a:r>
            <a:r>
              <a:rPr lang="en-US" err="1"/>
              <a:t>Chyfathrebu</a:t>
            </a:r>
            <a:r>
              <a:rPr lang="en-US"/>
              <a:t>.</a:t>
            </a:r>
          </a:p>
          <a:p>
            <a:endParaRPr lang="en-US"/>
          </a:p>
          <a:p>
            <a:r>
              <a:rPr lang="en-US"/>
              <a:t>In the introduction to the “Languages, Literacy and Communication Area of Learning and Experience – WELSH language is obvious and plays a central role.</a:t>
            </a:r>
          </a:p>
        </p:txBody>
      </p:sp>
      <p:sp>
        <p:nvSpPr>
          <p:cNvPr id="4" name="Slide Number Placeholder 3"/>
          <p:cNvSpPr>
            <a:spLocks noGrp="1"/>
          </p:cNvSpPr>
          <p:nvPr>
            <p:ph type="sldNum" sz="quarter" idx="5"/>
          </p:nvPr>
        </p:nvSpPr>
        <p:spPr/>
        <p:txBody>
          <a:bodyPr/>
          <a:lstStyle/>
          <a:p>
            <a:fld id="{607BB3B2-CA97-F948-93DC-EE3FA4133FB0}" type="slidenum">
              <a:rPr lang="en-US" smtClean="0"/>
              <a:t>41</a:t>
            </a:fld>
            <a:endParaRPr lang="en-US"/>
          </a:p>
        </p:txBody>
      </p:sp>
    </p:spTree>
    <p:extLst>
      <p:ext uri="{BB962C8B-B14F-4D97-AF65-F5344CB8AC3E}">
        <p14:creationId xmlns:p14="http://schemas.microsoft.com/office/powerpoint/2010/main" val="130994103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 schools (Primary and Secondary sectors) you will see the Welsh Language Charter gaining momentum with the whole school community working together to develop all aspects of what it is to be Welsh.</a:t>
            </a:r>
          </a:p>
          <a:p>
            <a:r>
              <a:rPr lang="en-US"/>
              <a:t>Welsh will probably be quite visible in schools with bilingual posters and signs but we need to move towards HEARING Welsh in schools – in classrooms, in the corridor, staffroom, playing fields, etc.</a:t>
            </a:r>
          </a:p>
          <a:p>
            <a:endParaRPr lang="en-US"/>
          </a:p>
        </p:txBody>
      </p:sp>
      <p:sp>
        <p:nvSpPr>
          <p:cNvPr id="4" name="Slide Number Placeholder 3"/>
          <p:cNvSpPr>
            <a:spLocks noGrp="1"/>
          </p:cNvSpPr>
          <p:nvPr>
            <p:ph type="sldNum" sz="quarter" idx="5"/>
          </p:nvPr>
        </p:nvSpPr>
        <p:spPr/>
        <p:txBody>
          <a:bodyPr/>
          <a:lstStyle/>
          <a:p>
            <a:fld id="{3F8AED8A-F357-D24F-B67B-0021F2FF37E1}" type="slidenum">
              <a:rPr lang="en-US" smtClean="0"/>
              <a:t>42</a:t>
            </a:fld>
            <a:endParaRPr lang="en-US"/>
          </a:p>
        </p:txBody>
      </p:sp>
    </p:spTree>
    <p:extLst>
      <p:ext uri="{BB962C8B-B14F-4D97-AF65-F5344CB8AC3E}">
        <p14:creationId xmlns:p14="http://schemas.microsoft.com/office/powerpoint/2010/main" val="11244945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3"/>
        <p:cNvGrpSpPr/>
        <p:nvPr/>
      </p:nvGrpSpPr>
      <p:grpSpPr>
        <a:xfrm>
          <a:off x="0" y="0"/>
          <a:ext cx="0" cy="0"/>
          <a:chOff x="0" y="0"/>
          <a:chExt cx="0" cy="0"/>
        </a:xfrm>
      </p:grpSpPr>
      <p:sp>
        <p:nvSpPr>
          <p:cNvPr id="174" name="Shape 174"/>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endParaRPr/>
          </a:p>
        </p:txBody>
      </p:sp>
      <p:sp>
        <p:nvSpPr>
          <p:cNvPr id="175" name="Shape 175"/>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32523030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B641BB8-44C0-934B-86DB-E8BE9DF68C78}" type="slidenum">
              <a:rPr lang="en-US" smtClean="0"/>
              <a:t>46</a:t>
            </a:fld>
            <a:endParaRPr lang="en-US"/>
          </a:p>
        </p:txBody>
      </p:sp>
    </p:spTree>
    <p:extLst>
      <p:ext uri="{BB962C8B-B14F-4D97-AF65-F5344CB8AC3E}">
        <p14:creationId xmlns:p14="http://schemas.microsoft.com/office/powerpoint/2010/main" val="287472664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GB"/>
              <a:t>Click to edit Master title style</a:t>
            </a:r>
            <a:endParaRPr lang="en-US"/>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a:xfrm>
            <a:off x="7909561" y="4314328"/>
            <a:ext cx="2910840" cy="374642"/>
          </a:xfrm>
        </p:spPr>
        <p:txBody>
          <a:bodyPr/>
          <a:lstStyle/>
          <a:p>
            <a:fld id="{4AAB8CE0-2747-0E4F-9C87-6B338DEAFFE9}" type="datetimeFigureOut">
              <a:rPr lang="en-US" smtClean="0"/>
              <a:t>10/24/2023</a:t>
            </a:fld>
            <a:endParaRPr lang="en-US"/>
          </a:p>
        </p:txBody>
      </p:sp>
      <p:sp>
        <p:nvSpPr>
          <p:cNvPr id="5" name="Footer Placeholder 4"/>
          <p:cNvSpPr>
            <a:spLocks noGrp="1"/>
          </p:cNvSpPr>
          <p:nvPr>
            <p:ph type="ftr" sz="quarter" idx="11"/>
          </p:nvPr>
        </p:nvSpPr>
        <p:spPr>
          <a:xfrm>
            <a:off x="1371600" y="4323845"/>
            <a:ext cx="6400800" cy="365125"/>
          </a:xfrm>
        </p:spPr>
        <p:txBody>
          <a:bodyPr/>
          <a:lstStyle/>
          <a:p>
            <a:endParaRPr lang="en-US"/>
          </a:p>
        </p:txBody>
      </p:sp>
      <p:sp>
        <p:nvSpPr>
          <p:cNvPr id="6" name="Slide Number Placeholder 5"/>
          <p:cNvSpPr>
            <a:spLocks noGrp="1"/>
          </p:cNvSpPr>
          <p:nvPr>
            <p:ph type="sldNum" sz="quarter" idx="12"/>
          </p:nvPr>
        </p:nvSpPr>
        <p:spPr>
          <a:xfrm>
            <a:off x="8077200" y="1430866"/>
            <a:ext cx="2743200" cy="365125"/>
          </a:xfrm>
        </p:spPr>
        <p:txBody>
          <a:bodyPr/>
          <a:lstStyle/>
          <a:p>
            <a:fld id="{9FE946C3-D799-A84A-9F1E-7DA20C581F4F}" type="slidenum">
              <a:rPr lang="en-US" smtClean="0"/>
              <a:t>‹#›</a:t>
            </a:fld>
            <a:endParaRPr lang="en-US"/>
          </a:p>
        </p:txBody>
      </p:sp>
    </p:spTree>
    <p:extLst>
      <p:ext uri="{BB962C8B-B14F-4D97-AF65-F5344CB8AC3E}">
        <p14:creationId xmlns:p14="http://schemas.microsoft.com/office/powerpoint/2010/main" val="30049520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AAB8CE0-2747-0E4F-9C87-6B338DEAFFE9}" type="datetimeFigureOut">
              <a:rPr lang="en-US" smtClean="0"/>
              <a:t>10/24/2023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FE946C3-D799-A84A-9F1E-7DA20C581F4F}" type="slidenum">
              <a:rPr lang="en-US" smtClean="0"/>
              <a:t>‹#›</a:t>
            </a:fld>
            <a:endParaRPr lang="en-US"/>
          </a:p>
        </p:txBody>
      </p:sp>
    </p:spTree>
    <p:extLst>
      <p:ext uri="{BB962C8B-B14F-4D97-AF65-F5344CB8AC3E}">
        <p14:creationId xmlns:p14="http://schemas.microsoft.com/office/powerpoint/2010/main" val="6636669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GB"/>
              <a:t>Click to edit Master title style</a:t>
            </a:r>
            <a:endParaRPr lang="en-US"/>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AAB8CE0-2747-0E4F-9C87-6B338DEAFFE9}" type="datetimeFigureOut">
              <a:rPr lang="en-US" smtClean="0"/>
              <a:t>10/24/2023</a:t>
            </a:fld>
            <a:endParaRPr lang="en-US"/>
          </a:p>
        </p:txBody>
      </p:sp>
      <p:sp>
        <p:nvSpPr>
          <p:cNvPr id="5" name="Footer Placeholder 4"/>
          <p:cNvSpPr>
            <a:spLocks noGrp="1"/>
          </p:cNvSpPr>
          <p:nvPr>
            <p:ph type="ftr" sz="quarter" idx="11"/>
          </p:nvPr>
        </p:nvSpPr>
        <p:spPr>
          <a:xfrm>
            <a:off x="685800" y="381001"/>
            <a:ext cx="6991492" cy="364065"/>
          </a:xfrm>
        </p:spPr>
        <p:txBody>
          <a:bodyPr/>
          <a:lstStyle/>
          <a:p>
            <a:endParaRPr lang="en-US"/>
          </a:p>
        </p:txBody>
      </p:sp>
      <p:sp>
        <p:nvSpPr>
          <p:cNvPr id="6" name="Slide Number Placeholder 5"/>
          <p:cNvSpPr>
            <a:spLocks noGrp="1"/>
          </p:cNvSpPr>
          <p:nvPr>
            <p:ph type="sldNum" sz="quarter" idx="12"/>
          </p:nvPr>
        </p:nvSpPr>
        <p:spPr>
          <a:xfrm>
            <a:off x="10862452" y="381000"/>
            <a:ext cx="643748" cy="365125"/>
          </a:xfrm>
        </p:spPr>
        <p:txBody>
          <a:bodyPr/>
          <a:lstStyle/>
          <a:p>
            <a:fld id="{9FE946C3-D799-A84A-9F1E-7DA20C581F4F}" type="slidenum">
              <a:rPr lang="en-US" smtClean="0"/>
              <a:t>‹#›</a:t>
            </a:fld>
            <a:endParaRPr lang="en-US"/>
          </a:p>
        </p:txBody>
      </p:sp>
    </p:spTree>
    <p:extLst>
      <p:ext uri="{BB962C8B-B14F-4D97-AF65-F5344CB8AC3E}">
        <p14:creationId xmlns:p14="http://schemas.microsoft.com/office/powerpoint/2010/main" val="324428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685800" y="2194559"/>
            <a:ext cx="5334000" cy="40241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72200" y="2194559"/>
            <a:ext cx="5334000" cy="40241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4AAB8CE0-2747-0E4F-9C87-6B338DEAFFE9}" type="datetimeFigureOut">
              <a:rPr lang="en-US" smtClean="0"/>
              <a:t>10/24/2023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FE946C3-D799-A84A-9F1E-7DA20C581F4F}" type="slidenum">
              <a:rPr lang="en-US" smtClean="0"/>
              <a:t>‹#›</a:t>
            </a:fld>
            <a:endParaRPr lang="en-US"/>
          </a:p>
        </p:txBody>
      </p:sp>
    </p:spTree>
    <p:extLst>
      <p:ext uri="{BB962C8B-B14F-4D97-AF65-F5344CB8AC3E}">
        <p14:creationId xmlns:p14="http://schemas.microsoft.com/office/powerpoint/2010/main" val="14866344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GB"/>
              <a:t>Click to edit Master title style</a:t>
            </a:r>
            <a:endParaRPr lang="en-US"/>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4AAB8CE0-2747-0E4F-9C87-6B338DEAFFE9}" type="datetimeFigureOut">
              <a:rPr lang="en-US" smtClean="0"/>
              <a:t>10/24/2023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FE946C3-D799-A84A-9F1E-7DA20C581F4F}" type="slidenum">
              <a:rPr lang="en-US" smtClean="0"/>
              <a:t>‹#›</a:t>
            </a:fld>
            <a:endParaRPr lang="en-US"/>
          </a:p>
        </p:txBody>
      </p:sp>
    </p:spTree>
    <p:extLst>
      <p:ext uri="{BB962C8B-B14F-4D97-AF65-F5344CB8AC3E}">
        <p14:creationId xmlns:p14="http://schemas.microsoft.com/office/powerpoint/2010/main" val="42073373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4AAB8CE0-2747-0E4F-9C87-6B338DEAFFE9}" type="datetimeFigureOut">
              <a:rPr lang="en-US" smtClean="0"/>
              <a:t>10/24/2023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FE946C3-D799-A84A-9F1E-7DA20C581F4F}" type="slidenum">
              <a:rPr lang="en-US" smtClean="0"/>
              <a:t>‹#›</a:t>
            </a:fld>
            <a:endParaRPr lang="en-US"/>
          </a:p>
        </p:txBody>
      </p:sp>
    </p:spTree>
    <p:extLst>
      <p:ext uri="{BB962C8B-B14F-4D97-AF65-F5344CB8AC3E}">
        <p14:creationId xmlns:p14="http://schemas.microsoft.com/office/powerpoint/2010/main" val="12182120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AAB8CE0-2747-0E4F-9C87-6B338DEAFFE9}" type="datetimeFigureOut">
              <a:rPr lang="en-US" smtClean="0"/>
              <a:t>10/24/2023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FE946C3-D799-A84A-9F1E-7DA20C581F4F}" type="slidenum">
              <a:rPr lang="en-US" smtClean="0"/>
              <a:t>‹#›</a:t>
            </a:fld>
            <a:endParaRPr lang="en-US"/>
          </a:p>
        </p:txBody>
      </p:sp>
    </p:spTree>
    <p:extLst>
      <p:ext uri="{BB962C8B-B14F-4D97-AF65-F5344CB8AC3E}">
        <p14:creationId xmlns:p14="http://schemas.microsoft.com/office/powerpoint/2010/main" val="14198207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GB"/>
              <a:t>Click to edit Master title style</a:t>
            </a:r>
            <a:endParaRPr lang="en-US"/>
          </a:p>
        </p:txBody>
      </p:sp>
      <p:sp>
        <p:nvSpPr>
          <p:cNvPr id="3" name="Content Placeholder 2"/>
          <p:cNvSpPr>
            <a:spLocks noGrp="1"/>
          </p:cNvSpPr>
          <p:nvPr>
            <p:ph idx="1"/>
          </p:nvPr>
        </p:nvSpPr>
        <p:spPr>
          <a:xfrm>
            <a:off x="4995582" y="746759"/>
            <a:ext cx="6510618" cy="5471925"/>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AAB8CE0-2747-0E4F-9C87-6B338DEAFFE9}" type="datetimeFigureOut">
              <a:rPr lang="en-US" smtClean="0"/>
              <a:t>10/24/2023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FE946C3-D799-A84A-9F1E-7DA20C581F4F}" type="slidenum">
              <a:rPr lang="en-US" smtClean="0"/>
              <a:t>‹#›</a:t>
            </a:fld>
            <a:endParaRPr lang="en-US"/>
          </a:p>
        </p:txBody>
      </p:sp>
    </p:spTree>
    <p:extLst>
      <p:ext uri="{BB962C8B-B14F-4D97-AF65-F5344CB8AC3E}">
        <p14:creationId xmlns:p14="http://schemas.microsoft.com/office/powerpoint/2010/main" val="32749129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AAB8CE0-2747-0E4F-9C87-6B338DEAFFE9}" type="datetimeFigureOut">
              <a:rPr lang="en-US" smtClean="0"/>
              <a:t>10/24/2023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FE946C3-D799-A84A-9F1E-7DA20C581F4F}" type="slidenum">
              <a:rPr lang="en-US" smtClean="0"/>
              <a:t>‹#›</a:t>
            </a:fld>
            <a:endParaRPr lang="en-US"/>
          </a:p>
        </p:txBody>
      </p:sp>
    </p:spTree>
    <p:extLst>
      <p:ext uri="{BB962C8B-B14F-4D97-AF65-F5344CB8AC3E}">
        <p14:creationId xmlns:p14="http://schemas.microsoft.com/office/powerpoint/2010/main" val="28069408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AAB8CE0-2747-0E4F-9C87-6B338DEAFFE9}" type="datetimeFigureOut">
              <a:rPr lang="en-US" smtClean="0"/>
              <a:t>10/24/2023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FE946C3-D799-A84A-9F1E-7DA20C581F4F}" type="slidenum">
              <a:rPr lang="en-US" smtClean="0"/>
              <a:t>‹#›</a:t>
            </a:fld>
            <a:endParaRPr lang="en-US"/>
          </a:p>
        </p:txBody>
      </p:sp>
    </p:spTree>
    <p:extLst>
      <p:ext uri="{BB962C8B-B14F-4D97-AF65-F5344CB8AC3E}">
        <p14:creationId xmlns:p14="http://schemas.microsoft.com/office/powerpoint/2010/main" val="4923812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GB"/>
              <a:t>Click to edit Master title style</a:t>
            </a:r>
            <a:endParaRPr lang="en-US"/>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AAB8CE0-2747-0E4F-9C87-6B338DEAFFE9}" type="datetimeFigureOut">
              <a:rPr lang="en-US" smtClean="0"/>
              <a:t>10/24/2023</a:t>
            </a:fld>
            <a:endParaRPr lang="en-US"/>
          </a:p>
        </p:txBody>
      </p:sp>
      <p:sp>
        <p:nvSpPr>
          <p:cNvPr id="6" name="Footer Placeholder 5"/>
          <p:cNvSpPr>
            <a:spLocks noGrp="1"/>
          </p:cNvSpPr>
          <p:nvPr>
            <p:ph type="ftr" sz="quarter" idx="11"/>
          </p:nvPr>
        </p:nvSpPr>
        <p:spPr>
          <a:xfrm>
            <a:off x="685800" y="379941"/>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9FE946C3-D799-A84A-9F1E-7DA20C581F4F}" type="slidenum">
              <a:rPr lang="en-US" smtClean="0"/>
              <a:t>‹#›</a:t>
            </a:fld>
            <a:endParaRPr lang="en-US"/>
          </a:p>
        </p:txBody>
      </p:sp>
    </p:spTree>
    <p:extLst>
      <p:ext uri="{BB962C8B-B14F-4D97-AF65-F5344CB8AC3E}">
        <p14:creationId xmlns:p14="http://schemas.microsoft.com/office/powerpoint/2010/main" val="22064766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GB"/>
              <a:t>Click to edit Master title style</a:t>
            </a:r>
            <a:endParaRPr lang="en-US"/>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AAB8CE0-2747-0E4F-9C87-6B338DEAFFE9}" type="datetimeFigureOut">
              <a:rPr lang="en-US" smtClean="0"/>
              <a:t>10/24/2023</a:t>
            </a:fld>
            <a:endParaRPr lang="en-US"/>
          </a:p>
        </p:txBody>
      </p:sp>
      <p:sp>
        <p:nvSpPr>
          <p:cNvPr id="6" name="Footer Placeholder 5"/>
          <p:cNvSpPr>
            <a:spLocks noGrp="1"/>
          </p:cNvSpPr>
          <p:nvPr>
            <p:ph type="ftr" sz="quarter" idx="11"/>
          </p:nvPr>
        </p:nvSpPr>
        <p:spPr>
          <a:xfrm>
            <a:off x="685800" y="379941"/>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9FE946C3-D799-A84A-9F1E-7DA20C581F4F}" type="slidenum">
              <a:rPr lang="en-US" smtClean="0"/>
              <a:t>‹#›</a:t>
            </a:fld>
            <a:endParaRPr lang="en-US"/>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extLst>
      <p:ext uri="{BB962C8B-B14F-4D97-AF65-F5344CB8AC3E}">
        <p14:creationId xmlns:p14="http://schemas.microsoft.com/office/powerpoint/2010/main" val="296532269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GB"/>
              <a:t>Click to edit Master title style</a:t>
            </a:r>
            <a:endParaRPr lang="en-US"/>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AAB8CE0-2747-0E4F-9C87-6B338DEAFFE9}" type="datetimeFigureOut">
              <a:rPr lang="en-US" smtClean="0"/>
              <a:t>10/24/2023</a:t>
            </a:fld>
            <a:endParaRPr lang="en-US"/>
          </a:p>
        </p:txBody>
      </p:sp>
      <p:sp>
        <p:nvSpPr>
          <p:cNvPr id="6" name="Footer Placeholder 5"/>
          <p:cNvSpPr>
            <a:spLocks noGrp="1"/>
          </p:cNvSpPr>
          <p:nvPr>
            <p:ph type="ftr" sz="quarter" idx="11"/>
          </p:nvPr>
        </p:nvSpPr>
        <p:spPr>
          <a:xfrm>
            <a:off x="685800" y="378883"/>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9FE946C3-D799-A84A-9F1E-7DA20C581F4F}" type="slidenum">
              <a:rPr lang="en-US" smtClean="0"/>
              <a:t>‹#›</a:t>
            </a:fld>
            <a:endParaRPr lang="en-US"/>
          </a:p>
        </p:txBody>
      </p:sp>
    </p:spTree>
    <p:extLst>
      <p:ext uri="{BB962C8B-B14F-4D97-AF65-F5344CB8AC3E}">
        <p14:creationId xmlns:p14="http://schemas.microsoft.com/office/powerpoint/2010/main" val="6973845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GB"/>
              <a:t>Click to edit Master title style</a:t>
            </a:r>
            <a:endParaRPr lang="en-US"/>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AAB8CE0-2747-0E4F-9C87-6B338DEAFFE9}" type="datetimeFigureOut">
              <a:rPr lang="en-US" smtClean="0"/>
              <a:t>10/24/2023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FE946C3-D799-A84A-9F1E-7DA20C581F4F}" type="slidenum">
              <a:rPr lang="en-US" smtClean="0"/>
              <a:t>‹#›</a:t>
            </a:fld>
            <a:endParaRPr lang="en-US"/>
          </a:p>
        </p:txBody>
      </p:sp>
    </p:spTree>
    <p:extLst>
      <p:ext uri="{BB962C8B-B14F-4D97-AF65-F5344CB8AC3E}">
        <p14:creationId xmlns:p14="http://schemas.microsoft.com/office/powerpoint/2010/main" val="64080055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GB"/>
              <a:t>Click to edit Master title style</a:t>
            </a:r>
            <a:endParaRPr lang="en-US"/>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AAB8CE0-2747-0E4F-9C87-6B338DEAFFE9}" type="datetimeFigureOut">
              <a:rPr lang="en-US" smtClean="0"/>
              <a:t>10/24/2023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FE946C3-D799-A84A-9F1E-7DA20C581F4F}" type="slidenum">
              <a:rPr lang="en-US" smtClean="0"/>
              <a:t>‹#›</a:t>
            </a:fld>
            <a:endParaRPr lang="en-US"/>
          </a:p>
        </p:txBody>
      </p:sp>
    </p:spTree>
    <p:extLst>
      <p:ext uri="{BB962C8B-B14F-4D97-AF65-F5344CB8AC3E}">
        <p14:creationId xmlns:p14="http://schemas.microsoft.com/office/powerpoint/2010/main" val="148042288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AAB8CE0-2747-0E4F-9C87-6B338DEAFFE9}" type="datetimeFigureOut">
              <a:rPr lang="en-US" smtClean="0"/>
              <a:t>10/24/2023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FE946C3-D799-A84A-9F1E-7DA20C581F4F}" type="slidenum">
              <a:rPr lang="en-US" smtClean="0"/>
              <a:t>‹#›</a:t>
            </a:fld>
            <a:endParaRPr lang="en-US"/>
          </a:p>
        </p:txBody>
      </p:sp>
    </p:spTree>
    <p:extLst>
      <p:ext uri="{BB962C8B-B14F-4D97-AF65-F5344CB8AC3E}">
        <p14:creationId xmlns:p14="http://schemas.microsoft.com/office/powerpoint/2010/main" val="202327982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GB"/>
              <a:t>Click to edit Master title style</a:t>
            </a:r>
            <a:endParaRPr lang="en-US"/>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AAB8CE0-2747-0E4F-9C87-6B338DEAFFE9}" type="datetimeFigureOut">
              <a:rPr lang="en-US" smtClean="0"/>
              <a:t>10/24/2023</a:t>
            </a:fld>
            <a:endParaRPr lang="en-US"/>
          </a:p>
        </p:txBody>
      </p:sp>
      <p:sp>
        <p:nvSpPr>
          <p:cNvPr id="5" name="Footer Placeholder 4"/>
          <p:cNvSpPr>
            <a:spLocks noGrp="1"/>
          </p:cNvSpPr>
          <p:nvPr>
            <p:ph type="ftr" sz="quarter" idx="11"/>
          </p:nvPr>
        </p:nvSpPr>
        <p:spPr>
          <a:xfrm>
            <a:off x="685800" y="381000"/>
            <a:ext cx="6991492" cy="365125"/>
          </a:xfrm>
        </p:spPr>
        <p:txBody>
          <a:bodyPr/>
          <a:lstStyle/>
          <a:p>
            <a:endParaRPr lang="en-US"/>
          </a:p>
        </p:txBody>
      </p:sp>
      <p:sp>
        <p:nvSpPr>
          <p:cNvPr id="6" name="Slide Number Placeholder 5"/>
          <p:cNvSpPr>
            <a:spLocks noGrp="1"/>
          </p:cNvSpPr>
          <p:nvPr>
            <p:ph type="sldNum" sz="quarter" idx="12"/>
          </p:nvPr>
        </p:nvSpPr>
        <p:spPr>
          <a:xfrm>
            <a:off x="10862452" y="381000"/>
            <a:ext cx="643748" cy="365125"/>
          </a:xfrm>
        </p:spPr>
        <p:txBody>
          <a:bodyPr/>
          <a:lstStyle/>
          <a:p>
            <a:fld id="{9FE946C3-D799-A84A-9F1E-7DA20C581F4F}" type="slidenum">
              <a:rPr lang="en-US" smtClean="0"/>
              <a:t>‹#›</a:t>
            </a:fld>
            <a:endParaRPr lang="en-US"/>
          </a:p>
        </p:txBody>
      </p:sp>
    </p:spTree>
    <p:extLst>
      <p:ext uri="{BB962C8B-B14F-4D97-AF65-F5344CB8AC3E}">
        <p14:creationId xmlns:p14="http://schemas.microsoft.com/office/powerpoint/2010/main" val="319073449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10/24/2023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93678393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15051697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10/24/2023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86085479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10/24/2023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249843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10/24/2023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89743226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10/24/2023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90971054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10/24/2023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07058198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10/24/2023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12121343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10/24/2023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3186917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9402523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79762286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12" name="Content Placeholder 2"/>
          <p:cNvSpPr>
            <a:spLocks noGrp="1"/>
          </p:cNvSpPr>
          <p:nvPr>
            <p:ph sz="quarter" idx="13"/>
          </p:nvPr>
        </p:nvSpPr>
        <p:spPr>
          <a:xfrm>
            <a:off x="913774" y="2367092"/>
            <a:ext cx="103638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A375946-2A59-394C-9182-46A29A950522}" type="datetimeFigureOut">
              <a:rPr lang="en-US" smtClean="0"/>
              <a:t>10/24/2023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B7DC24-0453-664D-B9E3-83D019252730}" type="slidenum">
              <a:rPr lang="en-US" smtClean="0"/>
              <a:t>‹#›</a:t>
            </a:fld>
            <a:endParaRPr lang="en-US"/>
          </a:p>
        </p:txBody>
      </p:sp>
    </p:spTree>
    <p:extLst>
      <p:ext uri="{BB962C8B-B14F-4D97-AF65-F5344CB8AC3E}">
        <p14:creationId xmlns:p14="http://schemas.microsoft.com/office/powerpoint/2010/main" val="219817245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userDrawn="1">
  <p:cSld name="7_Contents slide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31145103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userDrawn="1">
  <p:cSld name="2_Title and Content">
    <p:spTree>
      <p:nvGrpSpPr>
        <p:cNvPr id="1" name=""/>
        <p:cNvGrpSpPr/>
        <p:nvPr/>
      </p:nvGrpSpPr>
      <p:grpSpPr>
        <a:xfrm>
          <a:off x="0" y="0"/>
          <a:ext cx="0" cy="0"/>
          <a:chOff x="0" y="0"/>
          <a:chExt cx="0" cy="0"/>
        </a:xfrm>
      </p:grpSpPr>
      <p:sp>
        <p:nvSpPr>
          <p:cNvPr id="3" name="Rounded Rectangle 2">
            <a:extLst>
              <a:ext uri="{FF2B5EF4-FFF2-40B4-BE49-F238E27FC236}">
                <a16:creationId xmlns:a16="http://schemas.microsoft.com/office/drawing/2014/main" id="{CD38A670-7F93-4844-B67F-1FF1DBA6D7A8}"/>
              </a:ext>
            </a:extLst>
          </p:cNvPr>
          <p:cNvSpPr/>
          <p:nvPr userDrawn="1"/>
        </p:nvSpPr>
        <p:spPr bwMode="auto">
          <a:xfrm>
            <a:off x="609601" y="438150"/>
            <a:ext cx="10960100" cy="5957888"/>
          </a:xfrm>
          <a:prstGeom prst="roundRect">
            <a:avLst>
              <a:gd name="adj" fmla="val 2649"/>
            </a:avLst>
          </a:prstGeom>
          <a:solidFill>
            <a:schemeClr val="bg1">
              <a:alpha val="90000"/>
            </a:schemeClr>
          </a:solidFill>
          <a:ln w="25400" cap="rnd">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GB" sz="1350"/>
              <a:t> </a:t>
            </a:r>
          </a:p>
        </p:txBody>
      </p:sp>
      <p:sp>
        <p:nvSpPr>
          <p:cNvPr id="8" name="Title 5"/>
          <p:cNvSpPr>
            <a:spLocks noGrp="1"/>
          </p:cNvSpPr>
          <p:nvPr>
            <p:ph type="title"/>
          </p:nvPr>
        </p:nvSpPr>
        <p:spPr>
          <a:xfrm>
            <a:off x="609598" y="478895"/>
            <a:ext cx="10960100" cy="994306"/>
          </a:xfrm>
        </p:spPr>
        <p:txBody>
          <a:bodyPr>
            <a:noAutofit/>
          </a:bodyPr>
          <a:lstStyle>
            <a:lvl1pPr>
              <a:defRPr>
                <a:latin typeface="Twinkl SemiBold" pitchFamily="2" charset="0"/>
              </a:defRPr>
            </a:lvl1pPr>
          </a:lstStyle>
          <a:p>
            <a:r>
              <a:rPr lang="en-US"/>
              <a:t>Click to edit Master title style</a:t>
            </a:r>
            <a:endParaRPr lang="en-GB"/>
          </a:p>
        </p:txBody>
      </p:sp>
    </p:spTree>
    <p:extLst>
      <p:ext uri="{BB962C8B-B14F-4D97-AF65-F5344CB8AC3E}">
        <p14:creationId xmlns:p14="http://schemas.microsoft.com/office/powerpoint/2010/main" val="41117125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13" Type="http://schemas.openxmlformats.org/officeDocument/2006/relationships/slideLayout" Target="../slideLayouts/slideLayout30.xml"/><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slideLayout" Target="../slideLayouts/slideLayout29.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5" Type="http://schemas.openxmlformats.org/officeDocument/2006/relationships/theme" Target="../theme/theme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 Id="rId14"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2-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AAB8CE0-2747-0E4F-9C87-6B338DEAFFE9}" type="datetimeFigureOut">
              <a:rPr lang="en-US" smtClean="0"/>
              <a:t>10/24/2023</a:t>
            </a:fld>
            <a:endParaRPr lang="en-US"/>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9FE946C3-D799-A84A-9F1E-7DA20C581F4F}" type="slidenum">
              <a:rPr lang="en-US" smtClean="0"/>
              <a:t>‹#›</a:t>
            </a:fld>
            <a:endParaRPr lang="en-US"/>
          </a:p>
        </p:txBody>
      </p:sp>
    </p:spTree>
    <p:extLst>
      <p:ext uri="{BB962C8B-B14F-4D97-AF65-F5344CB8AC3E}">
        <p14:creationId xmlns:p14="http://schemas.microsoft.com/office/powerpoint/2010/main" val="2713930543"/>
      </p:ext>
    </p:extLst>
  </p:cSld>
  <p:clrMap bg1="lt1" tx1="dk1" bg2="lt2" tx2="dk2" accent1="accent1" accent2="accent2" accent3="accent3" accent4="accent4" accent5="accent5" accent6="accent6" hlink="hlink" folHlink="folHlink"/>
  <p:sldLayoutIdLst>
    <p:sldLayoutId id="2147483861" r:id="rId1"/>
    <p:sldLayoutId id="2147483862" r:id="rId2"/>
    <p:sldLayoutId id="2147483863" r:id="rId3"/>
    <p:sldLayoutId id="2147483864" r:id="rId4"/>
    <p:sldLayoutId id="2147483865" r:id="rId5"/>
    <p:sldLayoutId id="2147483866" r:id="rId6"/>
    <p:sldLayoutId id="2147483867" r:id="rId7"/>
    <p:sldLayoutId id="2147483868" r:id="rId8"/>
    <p:sldLayoutId id="2147483869" r:id="rId9"/>
    <p:sldLayoutId id="2147483870" r:id="rId10"/>
    <p:sldLayoutId id="2147483871" r:id="rId11"/>
    <p:sldLayoutId id="2147483872" r:id="rId12"/>
    <p:sldLayoutId id="2147483873" r:id="rId13"/>
    <p:sldLayoutId id="2147483874" r:id="rId14"/>
    <p:sldLayoutId id="2147483875" r:id="rId15"/>
    <p:sldLayoutId id="2147483876" r:id="rId16"/>
    <p:sldLayoutId id="2147483877"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10/24/2023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3101509124"/>
      </p:ext>
    </p:extLst>
  </p:cSld>
  <p:clrMap bg1="lt1" tx1="dk1" bg2="lt2" tx2="dk2" accent1="accent1" accent2="accent2" accent3="accent3" accent4="accent4" accent5="accent5" accent6="accent6" hlink="hlink" folHlink="folHlink"/>
  <p:sldLayoutIdLst>
    <p:sldLayoutId id="2147483762" r:id="rId1"/>
    <p:sldLayoutId id="2147483763" r:id="rId2"/>
    <p:sldLayoutId id="2147483764" r:id="rId3"/>
    <p:sldLayoutId id="2147483765" r:id="rId4"/>
    <p:sldLayoutId id="2147483766" r:id="rId5"/>
    <p:sldLayoutId id="2147483767" r:id="rId6"/>
    <p:sldLayoutId id="2147483768" r:id="rId7"/>
    <p:sldLayoutId id="2147483769" r:id="rId8"/>
    <p:sldLayoutId id="2147483770" r:id="rId9"/>
    <p:sldLayoutId id="2147483771" r:id="rId10"/>
    <p:sldLayoutId id="2147483772" r:id="rId11"/>
    <p:sldLayoutId id="2147483773" r:id="rId12"/>
    <p:sldLayoutId id="2147483774" r:id="rId13"/>
    <p:sldLayoutId id="2147483896"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9.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png"/><Relationship Id="rId1" Type="http://schemas.openxmlformats.org/officeDocument/2006/relationships/slideLayout" Target="../slideLayouts/slideLayout19.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9.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9.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9.png"/><Relationship Id="rId4" Type="http://schemas.openxmlformats.org/officeDocument/2006/relationships/hyperlink" Target="https://gov.wales/sites/default/files/publications/2018-12/cymraeg-2050-welsh-language-strategy.pdf"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www.youtube.com/watch?v=OlOybP0DLZY&amp;feature=youtu.be"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s://uwtsd.hosted.panopto.com/Panopto/Pages/Viewer.aspx?id=01ed66df-6bb7-4273-866a-ac3f012876b0" TargetMode="Externa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13.png"/><Relationship Id="rId4" Type="http://schemas.openxmlformats.org/officeDocument/2006/relationships/hyperlink" Target="https://moodle.uwtsd.ac.uk/course/view.php?id=8445"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geiriaduracademi.org/" TargetMode="External"/><Relationship Id="rId2" Type="http://schemas.openxmlformats.org/officeDocument/2006/relationships/hyperlink" Target="https://geiriadur.uwtsd.ac.uk/" TargetMode="External"/><Relationship Id="rId1" Type="http://schemas.openxmlformats.org/officeDocument/2006/relationships/slideLayout" Target="../slideLayouts/slideLayout7.xml"/><Relationship Id="rId6" Type="http://schemas.openxmlformats.org/officeDocument/2006/relationships/hyperlink" Target="http://www.learnwelsh.cymru/" TargetMode="External"/><Relationship Id="rId5" Type="http://schemas.openxmlformats.org/officeDocument/2006/relationships/hyperlink" Target="https://peniarth.cymru/" TargetMode="External"/><Relationship Id="rId4" Type="http://schemas.openxmlformats.org/officeDocument/2006/relationships/hyperlink" Target="http://www.colegcymraeg.ac.uk/en/porthresources/termau" TargetMode="Externa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www.bbc.co.uk/cymrufyw/44255322" TargetMode="Externa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20.jpeg"/><Relationship Id="rId4" Type="http://schemas.openxmlformats.org/officeDocument/2006/relationships/image" Target="../media/image19.jpeg"/></Relationships>
</file>

<file path=ppt/slides/_rels/slide1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hyperlink" Target="https://www.youtube.com/watch?v=5eiMMBEPhfE" TargetMode="External"/><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22.png"/></Relationships>
</file>

<file path=ppt/slides/_rels/slide1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9.xml"/><Relationship Id="rId1" Type="http://schemas.openxmlformats.org/officeDocument/2006/relationships/slideLayout" Target="../slideLayouts/slideLayout7.xml"/><Relationship Id="rId5" Type="http://schemas.openxmlformats.org/officeDocument/2006/relationships/image" Target="../media/image25.png"/><Relationship Id="rId4" Type="http://schemas.openxmlformats.org/officeDocument/2006/relationships/image" Target="../media/image24.png"/></Relationships>
</file>

<file path=ppt/slides/_rels/slide1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28.jpeg"/></Relationships>
</file>

<file path=ppt/slides/_rels/slide2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32.png"/><Relationship Id="rId7" Type="http://schemas.openxmlformats.org/officeDocument/2006/relationships/hyperlink" Target="https://www.youtube.com/watch?v=b4Ha8rQN--M" TargetMode="External"/><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hyperlink" Target="https://www.youtube.com/watch?v=WCr8_TgdS60" TargetMode="External"/><Relationship Id="rId5" Type="http://schemas.openxmlformats.org/officeDocument/2006/relationships/hyperlink" Target="https://www.youtube.com/watch?v=x5L6L-1UgjQ" TargetMode="External"/><Relationship Id="rId4" Type="http://schemas.openxmlformats.org/officeDocument/2006/relationships/hyperlink" Target="https://www.youtube.com/watch?v=aKhvyg79mVo"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hyperlink" Target="https://www.youtube.com/watch?v=xfD0SRJ8MUc"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37.png"/></Relationships>
</file>

<file path=ppt/slides/_rels/slide31.xml.rels><?xml version="1.0" encoding="UTF-8" standalone="yes"?>
<Relationships xmlns="http://schemas.openxmlformats.org/package/2006/relationships"><Relationship Id="rId3" Type="http://schemas.openxmlformats.org/officeDocument/2006/relationships/hyperlink" Target="https://www.youtube.com/watch?v=LOFDdndeQXU"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37.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2" Type="http://schemas.openxmlformats.org/officeDocument/2006/relationships/image" Target="../media/image38.tiff"/><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40.png"/><Relationship Id="rId4" Type="http://schemas.openxmlformats.org/officeDocument/2006/relationships/notesSlide" Target="../notesSlides/notesSlide24.xml"/></Relationships>
</file>

<file path=ppt/slides/_rels/slide3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5.xml"/><Relationship Id="rId1" Type="http://schemas.openxmlformats.org/officeDocument/2006/relationships/slideLayout" Target="../slideLayouts/slideLayout19.xml"/><Relationship Id="rId5" Type="http://schemas.openxmlformats.org/officeDocument/2006/relationships/image" Target="../media/image41.png"/><Relationship Id="rId4" Type="http://schemas.openxmlformats.org/officeDocument/2006/relationships/image" Target="../media/image3.png"/></Relationships>
</file>

<file path=ppt/slides/_rels/slide37.xml.rels><?xml version="1.0" encoding="UTF-8" standalone="yes"?>
<Relationships xmlns="http://schemas.openxmlformats.org/package/2006/relationships"><Relationship Id="rId3" Type="http://schemas.openxmlformats.org/officeDocument/2006/relationships/hyperlink" Target="https://hwb.gov.wales/api/storage/afca43eb-5c50-4846-9c2d-0d56fbffba09/curriculum-for-wales-guidance-120320.pdf" TargetMode="External"/><Relationship Id="rId2" Type="http://schemas.openxmlformats.org/officeDocument/2006/relationships/notesSlide" Target="../notesSlides/notesSlide26.xml"/><Relationship Id="rId1" Type="http://schemas.openxmlformats.org/officeDocument/2006/relationships/slideLayout" Target="../slideLayouts/slideLayout19.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42.tiff"/></Relationships>
</file>

<file path=ppt/slides/_rels/slide38.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hyperlink" Target="https://hwb.gov.wales/cwricwlwm-i-gymru/cynllunio-eich-cwricwlwm/datblygu-gweledigaeth-ar-gyfer-dylunio-cwricwlwm/#cynllunio-cwricwlwm-a'r-pedwar-diben" TargetMode="Externa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28.xml"/><Relationship Id="rId1" Type="http://schemas.openxmlformats.org/officeDocument/2006/relationships/slideLayout" Target="../slideLayouts/slideLayout2.xml"/><Relationship Id="rId4" Type="http://schemas.openxmlformats.org/officeDocument/2006/relationships/image" Target="../media/image45.jpeg"/></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29.xml"/><Relationship Id="rId1" Type="http://schemas.openxmlformats.org/officeDocument/2006/relationships/slideLayout" Target="../slideLayouts/slideLayout5.xml"/><Relationship Id="rId4" Type="http://schemas.openxmlformats.org/officeDocument/2006/relationships/image" Target="../media/image47.png"/></Relationships>
</file>

<file path=ppt/slides/_rels/slide45.xml.rels><?xml version="1.0" encoding="UTF-8" standalone="yes"?>
<Relationships xmlns="http://schemas.openxmlformats.org/package/2006/relationships"><Relationship Id="rId8" Type="http://schemas.openxmlformats.org/officeDocument/2006/relationships/image" Target="../media/image50.png"/><Relationship Id="rId3" Type="http://schemas.openxmlformats.org/officeDocument/2006/relationships/hyperlink" Target="https://www.duolingo.com/course/cy/en/Learn-Welsh" TargetMode="External"/><Relationship Id="rId7" Type="http://schemas.openxmlformats.org/officeDocument/2006/relationships/hyperlink" Target="https://www.open.edu/openlearn/languages/welsh/croeso-beginners-welsh/content-section-0?active-tab=description-tab" TargetMode="External"/><Relationship Id="rId2" Type="http://schemas.openxmlformats.org/officeDocument/2006/relationships/notesSlide" Target="../notesSlides/notesSlide30.xml"/><Relationship Id="rId1" Type="http://schemas.openxmlformats.org/officeDocument/2006/relationships/slideLayout" Target="../slideLayouts/slideLayout2.xml"/><Relationship Id="rId6" Type="http://schemas.openxmlformats.org/officeDocument/2006/relationships/image" Target="../media/image49.png"/><Relationship Id="rId11" Type="http://schemas.openxmlformats.org/officeDocument/2006/relationships/image" Target="../media/image7.png"/><Relationship Id="rId5" Type="http://schemas.openxmlformats.org/officeDocument/2006/relationships/hyperlink" Target="https://learnwelsh.cymru/" TargetMode="External"/><Relationship Id="rId10" Type="http://schemas.openxmlformats.org/officeDocument/2006/relationships/image" Target="../media/image51.png"/><Relationship Id="rId4" Type="http://schemas.openxmlformats.org/officeDocument/2006/relationships/image" Target="../media/image48.png"/><Relationship Id="rId9" Type="http://schemas.openxmlformats.org/officeDocument/2006/relationships/hyperlink" Target="https://www.saysomethingin.com/welsh" TargetMode="External"/></Relationships>
</file>

<file path=ppt/slides/_rels/slide46.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png"/><Relationship Id="rId1" Type="http://schemas.openxmlformats.org/officeDocument/2006/relationships/slideLayout" Target="../slideLayouts/slideLayout19.xml"/><Relationship Id="rId4" Type="http://schemas.openxmlformats.org/officeDocument/2006/relationships/image" Target="../media/image54.svg"/></Relationships>
</file>

<file path=ppt/slides/_rels/slide4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5.png"/><Relationship Id="rId1" Type="http://schemas.openxmlformats.org/officeDocument/2006/relationships/slideLayout" Target="../slideLayouts/slideLayout19.xml"/><Relationship Id="rId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pic>
        <p:nvPicPr>
          <p:cNvPr id="10" name="Picture 25" descr="Logo&#10;&#10;Description automatically generated">
            <a:extLst>
              <a:ext uri="{FF2B5EF4-FFF2-40B4-BE49-F238E27FC236}">
                <a16:creationId xmlns:a16="http://schemas.microsoft.com/office/drawing/2014/main" id="{B2844FE1-C21F-F14D-A04C-6D18E2AC21D0}"/>
              </a:ext>
            </a:extLst>
          </p:cNvPr>
          <p:cNvPicPr>
            <a:picLocks noChangeAspect="1"/>
          </p:cNvPicPr>
          <p:nvPr/>
        </p:nvPicPr>
        <p:blipFill>
          <a:blip r:embed="rId2"/>
          <a:stretch>
            <a:fillRect/>
          </a:stretch>
        </p:blipFill>
        <p:spPr>
          <a:xfrm>
            <a:off x="277091" y="133357"/>
            <a:ext cx="5197098" cy="1244096"/>
          </a:xfrm>
          <a:prstGeom prst="rect">
            <a:avLst/>
          </a:prstGeom>
        </p:spPr>
      </p:pic>
      <p:pic>
        <p:nvPicPr>
          <p:cNvPr id="12" name="Picture 24" descr="Logo&#10;&#10;Description automatically generated">
            <a:extLst>
              <a:ext uri="{FF2B5EF4-FFF2-40B4-BE49-F238E27FC236}">
                <a16:creationId xmlns:a16="http://schemas.microsoft.com/office/drawing/2014/main" id="{FB9089C1-EA9C-74CE-377A-426053D3583C}"/>
              </a:ext>
            </a:extLst>
          </p:cNvPr>
          <p:cNvPicPr>
            <a:picLocks noChangeAspect="1"/>
          </p:cNvPicPr>
          <p:nvPr/>
        </p:nvPicPr>
        <p:blipFill>
          <a:blip r:embed="rId3"/>
          <a:stretch>
            <a:fillRect/>
          </a:stretch>
        </p:blipFill>
        <p:spPr>
          <a:xfrm>
            <a:off x="1816120" y="1152851"/>
            <a:ext cx="8561872" cy="1995102"/>
          </a:xfrm>
          <a:prstGeom prst="rect">
            <a:avLst/>
          </a:prstGeom>
        </p:spPr>
      </p:pic>
      <p:sp>
        <p:nvSpPr>
          <p:cNvPr id="4" name="TextBox 3">
            <a:extLst>
              <a:ext uri="{FF2B5EF4-FFF2-40B4-BE49-F238E27FC236}">
                <a16:creationId xmlns:a16="http://schemas.microsoft.com/office/drawing/2014/main" id="{5062BA96-231F-369E-477C-F092AC95A812}"/>
              </a:ext>
            </a:extLst>
          </p:cNvPr>
          <p:cNvSpPr txBox="1"/>
          <p:nvPr/>
        </p:nvSpPr>
        <p:spPr>
          <a:xfrm>
            <a:off x="1841340" y="3111467"/>
            <a:ext cx="8505380"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5400" b="1" err="1">
                <a:solidFill>
                  <a:srgbClr val="EB1064"/>
                </a:solidFill>
                <a:ea typeface="+mn-lt"/>
                <a:cs typeface="+mn-lt"/>
              </a:rPr>
              <a:t>Llwybr</a:t>
            </a:r>
            <a:r>
              <a:rPr lang="en-US" sz="5400" b="1">
                <a:solidFill>
                  <a:srgbClr val="EB1064"/>
                </a:solidFill>
                <a:ea typeface="+mn-lt"/>
                <a:cs typeface="+mn-lt"/>
              </a:rPr>
              <a:t> </a:t>
            </a:r>
            <a:r>
              <a:rPr lang="en-US" sz="5400" b="1" err="1">
                <a:solidFill>
                  <a:srgbClr val="EB1064"/>
                </a:solidFill>
                <a:ea typeface="+mn-lt"/>
                <a:cs typeface="+mn-lt"/>
              </a:rPr>
              <a:t>Datblygu’r</a:t>
            </a:r>
            <a:r>
              <a:rPr lang="en-US" sz="5400" b="1">
                <a:solidFill>
                  <a:srgbClr val="EB1064"/>
                </a:solidFill>
                <a:ea typeface="+mn-lt"/>
                <a:cs typeface="+mn-lt"/>
              </a:rPr>
              <a:t> </a:t>
            </a:r>
            <a:r>
              <a:rPr lang="en-US" sz="5400" b="1" err="1">
                <a:solidFill>
                  <a:srgbClr val="EB1064"/>
                </a:solidFill>
                <a:ea typeface="+mn-lt"/>
                <a:cs typeface="+mn-lt"/>
              </a:rPr>
              <a:t>Gymraeg</a:t>
            </a:r>
            <a:endParaRPr lang="en-US" sz="5400" err="1">
              <a:solidFill>
                <a:srgbClr val="EB1064"/>
              </a:solidFill>
              <a:ea typeface="+mn-lt"/>
              <a:cs typeface="+mn-lt"/>
            </a:endParaRPr>
          </a:p>
          <a:p>
            <a:pPr algn="ctr"/>
            <a:r>
              <a:rPr lang="en-US" sz="3200" i="1">
                <a:solidFill>
                  <a:srgbClr val="EB1064"/>
                </a:solidFill>
                <a:ea typeface="+mn-lt"/>
                <a:cs typeface="+mn-lt"/>
              </a:rPr>
              <a:t>Welsh Language Development Pathway</a:t>
            </a:r>
          </a:p>
          <a:p>
            <a:pPr algn="ctr"/>
            <a:endParaRPr lang="en-US" sz="3200" i="1">
              <a:solidFill>
                <a:srgbClr val="EB1064"/>
              </a:solidFill>
              <a:ea typeface="Calibri"/>
              <a:cs typeface="Calibri"/>
            </a:endParaRPr>
          </a:p>
          <a:p>
            <a:pPr algn="ctr"/>
            <a:r>
              <a:rPr lang="en-US" sz="3200">
                <a:solidFill>
                  <a:schemeClr val="accent4">
                    <a:lumMod val="60000"/>
                    <a:lumOff val="40000"/>
                  </a:schemeClr>
                </a:solidFill>
                <a:ea typeface="Calibri"/>
                <a:cs typeface="Calibri"/>
              </a:rPr>
              <a:t>BA1 – </a:t>
            </a:r>
            <a:r>
              <a:rPr lang="en-US" sz="3200" err="1">
                <a:solidFill>
                  <a:schemeClr val="accent4">
                    <a:lumMod val="60000"/>
                    <a:lumOff val="40000"/>
                  </a:schemeClr>
                </a:solidFill>
                <a:ea typeface="Calibri"/>
                <a:cs typeface="Calibri"/>
              </a:rPr>
              <a:t>Darlith</a:t>
            </a:r>
            <a:r>
              <a:rPr lang="en-US" sz="3200">
                <a:solidFill>
                  <a:schemeClr val="accent4">
                    <a:lumMod val="60000"/>
                    <a:lumOff val="40000"/>
                  </a:schemeClr>
                </a:solidFill>
                <a:ea typeface="Calibri"/>
                <a:cs typeface="Calibri"/>
              </a:rPr>
              <a:t> 1</a:t>
            </a:r>
          </a:p>
          <a:p>
            <a:pPr algn="ctr"/>
            <a:endParaRPr lang="en-US" sz="2400">
              <a:solidFill>
                <a:schemeClr val="bg1"/>
              </a:solidFill>
              <a:ea typeface="Calibri"/>
              <a:cs typeface="Calibri"/>
            </a:endParaRPr>
          </a:p>
          <a:p>
            <a:pPr algn="ctr"/>
            <a:r>
              <a:rPr lang="en-US" sz="2400">
                <a:solidFill>
                  <a:schemeClr val="bg1"/>
                </a:solidFill>
                <a:ea typeface="Calibri"/>
                <a:cs typeface="Calibri"/>
              </a:rPr>
              <a:t>Hydref 24ain 2023</a:t>
            </a:r>
            <a:endParaRPr lang="en-US">
              <a:solidFill>
                <a:schemeClr val="bg1"/>
              </a:solidFill>
            </a:endParaRPr>
          </a:p>
        </p:txBody>
      </p:sp>
    </p:spTree>
    <p:extLst>
      <p:ext uri="{BB962C8B-B14F-4D97-AF65-F5344CB8AC3E}">
        <p14:creationId xmlns:p14="http://schemas.microsoft.com/office/powerpoint/2010/main" val="7350803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EBD2FF"/>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86B56DF-4B89-7F78-C387-33E844A69D7A}"/>
              </a:ext>
            </a:extLst>
          </p:cNvPr>
          <p:cNvSpPr txBox="1"/>
          <p:nvPr/>
        </p:nvSpPr>
        <p:spPr>
          <a:xfrm>
            <a:off x="7319967" y="4222275"/>
            <a:ext cx="4600999" cy="584775"/>
          </a:xfrm>
          <a:prstGeom prst="rect">
            <a:avLst/>
          </a:prstGeom>
          <a:noFill/>
        </p:spPr>
        <p:txBody>
          <a:bodyPr wrap="square" lIns="91440" tIns="45720" rIns="91440" bIns="45720" anchor="t">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3200">
                <a:solidFill>
                  <a:srgbClr val="002060"/>
                </a:solidFill>
              </a:rPr>
              <a:t>mari.powell@uwtsd.ac.uk</a:t>
            </a:r>
          </a:p>
        </p:txBody>
      </p:sp>
      <p:pic>
        <p:nvPicPr>
          <p:cNvPr id="3" name="Picture 4" descr="A picture containing doll, toy&#10;&#10;Description automatically generated">
            <a:extLst>
              <a:ext uri="{FF2B5EF4-FFF2-40B4-BE49-F238E27FC236}">
                <a16:creationId xmlns:a16="http://schemas.microsoft.com/office/drawing/2014/main" id="{E3985F08-7A9E-78F0-A361-E943FB5B8DC3}"/>
              </a:ext>
            </a:extLst>
          </p:cNvPr>
          <p:cNvPicPr>
            <a:picLocks noChangeAspect="1"/>
          </p:cNvPicPr>
          <p:nvPr/>
        </p:nvPicPr>
        <p:blipFill>
          <a:blip r:embed="rId2"/>
          <a:stretch>
            <a:fillRect/>
          </a:stretch>
        </p:blipFill>
        <p:spPr>
          <a:xfrm>
            <a:off x="2843891" y="3874"/>
            <a:ext cx="5106691" cy="5119606"/>
          </a:xfrm>
          <a:prstGeom prst="rect">
            <a:avLst/>
          </a:prstGeom>
        </p:spPr>
      </p:pic>
      <p:sp>
        <p:nvSpPr>
          <p:cNvPr id="8" name="Rectangle 7">
            <a:extLst>
              <a:ext uri="{FF2B5EF4-FFF2-40B4-BE49-F238E27FC236}">
                <a16:creationId xmlns:a16="http://schemas.microsoft.com/office/drawing/2014/main" id="{11A62F18-5754-9AFF-6614-222B20FBA2AA}"/>
              </a:ext>
            </a:extLst>
          </p:cNvPr>
          <p:cNvSpPr/>
          <p:nvPr/>
        </p:nvSpPr>
        <p:spPr>
          <a:xfrm>
            <a:off x="0" y="5605220"/>
            <a:ext cx="12191998" cy="1252779"/>
          </a:xfrm>
          <a:prstGeom prst="rect">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a:p>
        </p:txBody>
      </p:sp>
      <p:pic>
        <p:nvPicPr>
          <p:cNvPr id="10" name="Picture 25" descr="Logo&#10;&#10;Description automatically generated">
            <a:extLst>
              <a:ext uri="{FF2B5EF4-FFF2-40B4-BE49-F238E27FC236}">
                <a16:creationId xmlns:a16="http://schemas.microsoft.com/office/drawing/2014/main" id="{B2844FE1-C21F-F14D-A04C-6D18E2AC21D0}"/>
              </a:ext>
            </a:extLst>
          </p:cNvPr>
          <p:cNvPicPr>
            <a:picLocks noChangeAspect="1"/>
          </p:cNvPicPr>
          <p:nvPr/>
        </p:nvPicPr>
        <p:blipFill>
          <a:blip r:embed="rId3"/>
          <a:stretch>
            <a:fillRect/>
          </a:stretch>
        </p:blipFill>
        <p:spPr>
          <a:xfrm>
            <a:off x="152400" y="5609563"/>
            <a:ext cx="5197098" cy="1244096"/>
          </a:xfrm>
          <a:prstGeom prst="rect">
            <a:avLst/>
          </a:prstGeom>
        </p:spPr>
      </p:pic>
      <p:pic>
        <p:nvPicPr>
          <p:cNvPr id="12" name="Picture 24" descr="Logo&#10;&#10;Description automatically generated">
            <a:extLst>
              <a:ext uri="{FF2B5EF4-FFF2-40B4-BE49-F238E27FC236}">
                <a16:creationId xmlns:a16="http://schemas.microsoft.com/office/drawing/2014/main" id="{FB9089C1-EA9C-74CE-377A-426053D3583C}"/>
              </a:ext>
            </a:extLst>
          </p:cNvPr>
          <p:cNvPicPr>
            <a:picLocks noChangeAspect="1"/>
          </p:cNvPicPr>
          <p:nvPr/>
        </p:nvPicPr>
        <p:blipFill>
          <a:blip r:embed="rId4"/>
          <a:stretch>
            <a:fillRect/>
          </a:stretch>
        </p:blipFill>
        <p:spPr>
          <a:xfrm>
            <a:off x="6041756" y="5609423"/>
            <a:ext cx="5984927" cy="1399357"/>
          </a:xfrm>
          <a:prstGeom prst="rect">
            <a:avLst/>
          </a:prstGeom>
        </p:spPr>
      </p:pic>
      <p:sp>
        <p:nvSpPr>
          <p:cNvPr id="14" name="Oval Callout 5">
            <a:extLst>
              <a:ext uri="{FF2B5EF4-FFF2-40B4-BE49-F238E27FC236}">
                <a16:creationId xmlns:a16="http://schemas.microsoft.com/office/drawing/2014/main" id="{E97A95B0-7711-BF8D-255F-4ED0379880D7}"/>
              </a:ext>
            </a:extLst>
          </p:cNvPr>
          <p:cNvSpPr/>
          <p:nvPr/>
        </p:nvSpPr>
        <p:spPr>
          <a:xfrm flipH="1">
            <a:off x="7650804" y="225516"/>
            <a:ext cx="4385992" cy="2350015"/>
          </a:xfrm>
          <a:prstGeom prst="wedgeEllipseCallout">
            <a:avLst>
              <a:gd name="adj1" fmla="val 63969"/>
              <a:gd name="adj2" fmla="val 73927"/>
            </a:avLst>
          </a:prstGeom>
          <a:solidFill>
            <a:srgbClr val="EB1064"/>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sz="4800" b="1">
                <a:solidFill>
                  <a:schemeClr val="bg1"/>
                </a:solidFill>
                <a:cs typeface="Calibri"/>
              </a:rPr>
              <a:t>Bore da!</a:t>
            </a:r>
          </a:p>
          <a:p>
            <a:pPr algn="ctr"/>
            <a:r>
              <a:rPr lang="en-US" sz="4800" b="1">
                <a:solidFill>
                  <a:schemeClr val="bg1"/>
                </a:solidFill>
                <a:cs typeface="Calibri"/>
              </a:rPr>
              <a:t>Mari </a:t>
            </a:r>
            <a:r>
              <a:rPr lang="en-US" sz="4800" b="1" err="1">
                <a:solidFill>
                  <a:schemeClr val="bg1"/>
                </a:solidFill>
                <a:cs typeface="Calibri"/>
              </a:rPr>
              <a:t>ydw</a:t>
            </a:r>
            <a:r>
              <a:rPr lang="en-US" sz="4800" b="1">
                <a:solidFill>
                  <a:schemeClr val="bg1"/>
                </a:solidFill>
                <a:cs typeface="Calibri"/>
              </a:rPr>
              <a:t> </a:t>
            </a:r>
            <a:r>
              <a:rPr lang="en-US" sz="4800" b="1" err="1">
                <a:solidFill>
                  <a:schemeClr val="bg1"/>
                </a:solidFill>
                <a:cs typeface="Calibri"/>
              </a:rPr>
              <a:t>i</a:t>
            </a:r>
            <a:r>
              <a:rPr lang="en-US" sz="4800" b="1">
                <a:solidFill>
                  <a:schemeClr val="bg1"/>
                </a:solidFill>
                <a:cs typeface="Calibri"/>
              </a:rPr>
              <a:t>.</a:t>
            </a:r>
            <a:endParaRPr lang="en-US" sz="4800" b="1">
              <a:solidFill>
                <a:schemeClr val="bg1"/>
              </a:solidFill>
              <a:ea typeface="Calibri"/>
              <a:cs typeface="Calibri"/>
            </a:endParaRPr>
          </a:p>
        </p:txBody>
      </p:sp>
      <p:sp>
        <p:nvSpPr>
          <p:cNvPr id="4" name="Oval Callout 5">
            <a:extLst>
              <a:ext uri="{FF2B5EF4-FFF2-40B4-BE49-F238E27FC236}">
                <a16:creationId xmlns:a16="http://schemas.microsoft.com/office/drawing/2014/main" id="{56202623-A16A-3C0B-28BE-49F8625868E5}"/>
              </a:ext>
            </a:extLst>
          </p:cNvPr>
          <p:cNvSpPr/>
          <p:nvPr/>
        </p:nvSpPr>
        <p:spPr>
          <a:xfrm>
            <a:off x="151276" y="449851"/>
            <a:ext cx="3098475" cy="1746166"/>
          </a:xfrm>
          <a:prstGeom prst="wedgeEllipseCallout">
            <a:avLst>
              <a:gd name="adj1" fmla="val 63969"/>
              <a:gd name="adj2" fmla="val 73927"/>
            </a:avLst>
          </a:prstGeom>
          <a:solidFill>
            <a:srgbClr val="EB1064"/>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sz="4800" b="1" err="1">
                <a:solidFill>
                  <a:schemeClr val="bg1"/>
                </a:solidFill>
                <a:ea typeface="Calibri"/>
                <a:cs typeface="Calibri"/>
              </a:rPr>
              <a:t>Croeso</a:t>
            </a:r>
            <a:r>
              <a:rPr lang="en-US" sz="4800" b="1">
                <a:solidFill>
                  <a:schemeClr val="bg1"/>
                </a:solidFill>
                <a:ea typeface="Calibri"/>
                <a:cs typeface="Calibri"/>
              </a:rPr>
              <a:t>!</a:t>
            </a:r>
          </a:p>
        </p:txBody>
      </p:sp>
    </p:spTree>
    <p:extLst>
      <p:ext uri="{BB962C8B-B14F-4D97-AF65-F5344CB8AC3E}">
        <p14:creationId xmlns:p14="http://schemas.microsoft.com/office/powerpoint/2010/main" val="11850785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EBD2FF"/>
        </a:solidFill>
        <a:effectLst/>
      </p:bgPr>
    </p:bg>
    <p:spTree>
      <p:nvGrpSpPr>
        <p:cNvPr id="1" name=""/>
        <p:cNvGrpSpPr/>
        <p:nvPr/>
      </p:nvGrpSpPr>
      <p:grpSpPr>
        <a:xfrm>
          <a:off x="0" y="0"/>
          <a:ext cx="0" cy="0"/>
          <a:chOff x="0" y="0"/>
          <a:chExt cx="0" cy="0"/>
        </a:xfrm>
      </p:grpSpPr>
      <p:sp>
        <p:nvSpPr>
          <p:cNvPr id="14" name="TextBox 13">
            <a:extLst>
              <a:ext uri="{FF2B5EF4-FFF2-40B4-BE49-F238E27FC236}">
                <a16:creationId xmlns:a16="http://schemas.microsoft.com/office/drawing/2014/main" id="{8A1E42D3-0192-7240-9DD2-F3A836726A30}"/>
              </a:ext>
            </a:extLst>
          </p:cNvPr>
          <p:cNvSpPr txBox="1"/>
          <p:nvPr/>
        </p:nvSpPr>
        <p:spPr>
          <a:xfrm>
            <a:off x="691842" y="319681"/>
            <a:ext cx="1895465" cy="769441"/>
          </a:xfrm>
          <a:prstGeom prst="rect">
            <a:avLst/>
          </a:prstGeom>
          <a:noFill/>
          <a:ln>
            <a:noFill/>
          </a:ln>
        </p:spPr>
        <p:txBody>
          <a:bodyPr wrap="square" lIns="91440" tIns="45720" rIns="91440" bIns="45720" rtlCol="0" anchor="t">
            <a:spAutoFit/>
          </a:bodyPr>
          <a:lstStyle/>
          <a:p>
            <a:r>
              <a:rPr lang="en-US" sz="4400" b="1" err="1">
                <a:solidFill>
                  <a:srgbClr val="002060"/>
                </a:solidFill>
                <a:latin typeface="Calibri"/>
                <a:ea typeface="Calibri"/>
                <a:cs typeface="Calibri"/>
              </a:rPr>
              <a:t>Pryd</a:t>
            </a:r>
            <a:r>
              <a:rPr lang="en-US" sz="4400" b="1">
                <a:solidFill>
                  <a:srgbClr val="002060"/>
                </a:solidFill>
                <a:latin typeface="Calibri"/>
                <a:ea typeface="Calibri"/>
                <a:cs typeface="Calibri"/>
              </a:rPr>
              <a:t>?!</a:t>
            </a:r>
          </a:p>
        </p:txBody>
      </p:sp>
      <p:sp>
        <p:nvSpPr>
          <p:cNvPr id="17" name="TextBox 16">
            <a:extLst>
              <a:ext uri="{FF2B5EF4-FFF2-40B4-BE49-F238E27FC236}">
                <a16:creationId xmlns:a16="http://schemas.microsoft.com/office/drawing/2014/main" id="{BDFADEDA-18FE-9442-A9BC-FC8EB05AFE41}"/>
              </a:ext>
            </a:extLst>
          </p:cNvPr>
          <p:cNvSpPr txBox="1"/>
          <p:nvPr/>
        </p:nvSpPr>
        <p:spPr>
          <a:xfrm>
            <a:off x="9054731" y="318519"/>
            <a:ext cx="3072735" cy="2185214"/>
          </a:xfrm>
          <a:prstGeom prst="rect">
            <a:avLst/>
          </a:prstGeom>
          <a:noFill/>
        </p:spPr>
        <p:txBody>
          <a:bodyPr wrap="square" lIns="91440" tIns="45720" rIns="91440" bIns="45720" rtlCol="0" anchor="t">
            <a:spAutoFit/>
          </a:bodyPr>
          <a:lstStyle/>
          <a:p>
            <a:pPr marL="457200" indent="-457200">
              <a:buFont typeface="Arial" panose="020B0604020202020204" pitchFamily="34" charset="0"/>
              <a:buChar char="•"/>
            </a:pPr>
            <a:endParaRPr lang="en-US" sz="2800" b="1">
              <a:solidFill>
                <a:srgbClr val="002060"/>
              </a:solidFill>
              <a:ea typeface="Calibri" panose="020F0502020204030204"/>
              <a:cs typeface="Calibri"/>
            </a:endParaRPr>
          </a:p>
          <a:p>
            <a:pPr marL="457200" indent="-457200">
              <a:buFont typeface="Arial" panose="020B0604020202020204" pitchFamily="34" charset="0"/>
              <a:buChar char="•"/>
            </a:pPr>
            <a:endParaRPr lang="en-US" sz="3200" b="1">
              <a:solidFill>
                <a:srgbClr val="002060"/>
              </a:solidFill>
              <a:latin typeface="Calibri"/>
              <a:cs typeface="Calibri"/>
            </a:endParaRPr>
          </a:p>
          <a:p>
            <a:pPr marL="457200" indent="-457200">
              <a:buFont typeface="Arial" panose="020B0604020202020204" pitchFamily="34" charset="0"/>
              <a:buChar char="•"/>
            </a:pPr>
            <a:endParaRPr lang="en-US" sz="2800" b="1">
              <a:solidFill>
                <a:srgbClr val="002060"/>
              </a:solidFill>
              <a:ea typeface="Calibri"/>
              <a:cs typeface="Calibri"/>
            </a:endParaRPr>
          </a:p>
          <a:p>
            <a:endParaRPr lang="en-US" sz="2000" i="1">
              <a:solidFill>
                <a:srgbClr val="002060"/>
              </a:solidFill>
              <a:ea typeface="+mn-lt"/>
              <a:cs typeface="+mn-lt"/>
            </a:endParaRPr>
          </a:p>
          <a:p>
            <a:pPr marL="342900" indent="-342900">
              <a:buFont typeface="Arial"/>
              <a:buChar char="•"/>
            </a:pPr>
            <a:endParaRPr lang="en-US" sz="2800" b="1">
              <a:solidFill>
                <a:srgbClr val="002060"/>
              </a:solidFill>
              <a:ea typeface="+mn-lt"/>
              <a:cs typeface="+mn-lt"/>
            </a:endParaRPr>
          </a:p>
        </p:txBody>
      </p:sp>
      <p:sp>
        <p:nvSpPr>
          <p:cNvPr id="8" name="Rectangle 7">
            <a:extLst>
              <a:ext uri="{FF2B5EF4-FFF2-40B4-BE49-F238E27FC236}">
                <a16:creationId xmlns:a16="http://schemas.microsoft.com/office/drawing/2014/main" id="{88A4AE9F-5DF7-6017-0AEB-620855084D4D}"/>
              </a:ext>
            </a:extLst>
          </p:cNvPr>
          <p:cNvSpPr/>
          <p:nvPr/>
        </p:nvSpPr>
        <p:spPr>
          <a:xfrm>
            <a:off x="0" y="5605220"/>
            <a:ext cx="12191998" cy="1252779"/>
          </a:xfrm>
          <a:prstGeom prst="rect">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a:p>
        </p:txBody>
      </p:sp>
      <p:pic>
        <p:nvPicPr>
          <p:cNvPr id="10" name="Picture 25" descr="Logo&#10;&#10;Description automatically generated">
            <a:extLst>
              <a:ext uri="{FF2B5EF4-FFF2-40B4-BE49-F238E27FC236}">
                <a16:creationId xmlns:a16="http://schemas.microsoft.com/office/drawing/2014/main" id="{C37AEC87-3889-2D39-11C7-7D70342E8D2E}"/>
              </a:ext>
            </a:extLst>
          </p:cNvPr>
          <p:cNvPicPr>
            <a:picLocks noChangeAspect="1"/>
          </p:cNvPicPr>
          <p:nvPr/>
        </p:nvPicPr>
        <p:blipFill>
          <a:blip r:embed="rId2"/>
          <a:stretch>
            <a:fillRect/>
          </a:stretch>
        </p:blipFill>
        <p:spPr>
          <a:xfrm>
            <a:off x="152400" y="5609563"/>
            <a:ext cx="5197098" cy="1244096"/>
          </a:xfrm>
          <a:prstGeom prst="rect">
            <a:avLst/>
          </a:prstGeom>
        </p:spPr>
      </p:pic>
      <p:pic>
        <p:nvPicPr>
          <p:cNvPr id="12" name="Picture 24" descr="Logo&#10;&#10;Description automatically generated">
            <a:extLst>
              <a:ext uri="{FF2B5EF4-FFF2-40B4-BE49-F238E27FC236}">
                <a16:creationId xmlns:a16="http://schemas.microsoft.com/office/drawing/2014/main" id="{7C975DA1-B11E-13F8-1159-EF754364FDE9}"/>
              </a:ext>
            </a:extLst>
          </p:cNvPr>
          <p:cNvPicPr>
            <a:picLocks noChangeAspect="1"/>
          </p:cNvPicPr>
          <p:nvPr/>
        </p:nvPicPr>
        <p:blipFill>
          <a:blip r:embed="rId3"/>
          <a:stretch>
            <a:fillRect/>
          </a:stretch>
        </p:blipFill>
        <p:spPr>
          <a:xfrm>
            <a:off x="6041756" y="5609423"/>
            <a:ext cx="5984927" cy="1399357"/>
          </a:xfrm>
          <a:prstGeom prst="rect">
            <a:avLst/>
          </a:prstGeom>
        </p:spPr>
      </p:pic>
      <p:pic>
        <p:nvPicPr>
          <p:cNvPr id="3" name="Picture 2" descr="A calendar with time and date&#10;&#10;Description automatically generated">
            <a:extLst>
              <a:ext uri="{FF2B5EF4-FFF2-40B4-BE49-F238E27FC236}">
                <a16:creationId xmlns:a16="http://schemas.microsoft.com/office/drawing/2014/main" id="{2A3DA919-9888-A816-5319-BBB21C52EF2D}"/>
              </a:ext>
            </a:extLst>
          </p:cNvPr>
          <p:cNvPicPr>
            <a:picLocks noChangeAspect="1"/>
          </p:cNvPicPr>
          <p:nvPr/>
        </p:nvPicPr>
        <p:blipFill>
          <a:blip r:embed="rId4"/>
          <a:stretch>
            <a:fillRect/>
          </a:stretch>
        </p:blipFill>
        <p:spPr>
          <a:xfrm>
            <a:off x="3218793" y="233549"/>
            <a:ext cx="8276896" cy="5090249"/>
          </a:xfrm>
          <a:prstGeom prst="rect">
            <a:avLst/>
          </a:prstGeom>
          <a:ln>
            <a:solidFill>
              <a:srgbClr val="002060"/>
            </a:solidFill>
          </a:ln>
        </p:spPr>
      </p:pic>
    </p:spTree>
    <p:extLst>
      <p:ext uri="{BB962C8B-B14F-4D97-AF65-F5344CB8AC3E}">
        <p14:creationId xmlns:p14="http://schemas.microsoft.com/office/powerpoint/2010/main" val="38969390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EBD2FF"/>
        </a:solidFill>
        <a:effectLst/>
      </p:bgPr>
    </p:bg>
    <p:spTree>
      <p:nvGrpSpPr>
        <p:cNvPr id="1" name=""/>
        <p:cNvGrpSpPr/>
        <p:nvPr/>
      </p:nvGrpSpPr>
      <p:grpSpPr>
        <a:xfrm>
          <a:off x="0" y="0"/>
          <a:ext cx="0" cy="0"/>
          <a:chOff x="0" y="0"/>
          <a:chExt cx="0" cy="0"/>
        </a:xfrm>
      </p:grpSpPr>
      <p:sp>
        <p:nvSpPr>
          <p:cNvPr id="14" name="TextBox 13">
            <a:extLst>
              <a:ext uri="{FF2B5EF4-FFF2-40B4-BE49-F238E27FC236}">
                <a16:creationId xmlns:a16="http://schemas.microsoft.com/office/drawing/2014/main" id="{8A1E42D3-0192-7240-9DD2-F3A836726A30}"/>
              </a:ext>
            </a:extLst>
          </p:cNvPr>
          <p:cNvSpPr txBox="1"/>
          <p:nvPr/>
        </p:nvSpPr>
        <p:spPr>
          <a:xfrm>
            <a:off x="150559" y="323981"/>
            <a:ext cx="5220555" cy="1323439"/>
          </a:xfrm>
          <a:prstGeom prst="rect">
            <a:avLst/>
          </a:prstGeom>
          <a:noFill/>
          <a:ln>
            <a:noFill/>
          </a:ln>
        </p:spPr>
        <p:txBody>
          <a:bodyPr wrap="square" lIns="91440" tIns="45720" rIns="91440" bIns="45720" rtlCol="0" anchor="t">
            <a:spAutoFit/>
          </a:bodyPr>
          <a:lstStyle/>
          <a:p>
            <a:r>
              <a:rPr lang="en-US" sz="4400" b="1">
                <a:solidFill>
                  <a:srgbClr val="002060"/>
                </a:solidFill>
                <a:latin typeface="Calibri"/>
                <a:cs typeface="Calibri"/>
              </a:rPr>
              <a:t> </a:t>
            </a:r>
            <a:r>
              <a:rPr lang="en-US" sz="3600" b="1">
                <a:solidFill>
                  <a:srgbClr val="002060"/>
                </a:solidFill>
                <a:latin typeface="Calibri"/>
                <a:cs typeface="Calibri"/>
              </a:rPr>
              <a:t>Nod y </a:t>
            </a:r>
            <a:r>
              <a:rPr lang="en-US" sz="3600" b="1" err="1">
                <a:solidFill>
                  <a:srgbClr val="002060"/>
                </a:solidFill>
                <a:latin typeface="Calibri"/>
                <a:cs typeface="Calibri"/>
              </a:rPr>
              <a:t>wers</a:t>
            </a:r>
            <a:r>
              <a:rPr lang="en-US" sz="3600" b="1">
                <a:solidFill>
                  <a:srgbClr val="002060"/>
                </a:solidFill>
                <a:latin typeface="Calibri"/>
                <a:cs typeface="Calibri"/>
              </a:rPr>
              <a:t> </a:t>
            </a:r>
            <a:r>
              <a:rPr lang="en-US" sz="3600" b="1" err="1">
                <a:solidFill>
                  <a:srgbClr val="002060"/>
                </a:solidFill>
                <a:latin typeface="Calibri"/>
                <a:cs typeface="Calibri"/>
              </a:rPr>
              <a:t>heddiw</a:t>
            </a:r>
            <a:r>
              <a:rPr lang="en-US" sz="3600" b="1">
                <a:solidFill>
                  <a:srgbClr val="002060"/>
                </a:solidFill>
                <a:latin typeface="Calibri"/>
                <a:cs typeface="Calibri"/>
              </a:rPr>
              <a:t> </a:t>
            </a:r>
            <a:r>
              <a:rPr lang="en-US" sz="3600" b="1" err="1">
                <a:solidFill>
                  <a:srgbClr val="002060"/>
                </a:solidFill>
                <a:latin typeface="Calibri"/>
                <a:cs typeface="Calibri"/>
              </a:rPr>
              <a:t>ydy</a:t>
            </a:r>
            <a:r>
              <a:rPr lang="en-US" sz="3600" b="1">
                <a:solidFill>
                  <a:srgbClr val="002060"/>
                </a:solidFill>
                <a:latin typeface="Calibri"/>
                <a:cs typeface="Calibri"/>
              </a:rPr>
              <a:t>...</a:t>
            </a:r>
            <a:br>
              <a:rPr lang="en-US" sz="3600" b="1">
                <a:latin typeface="Calibri"/>
              </a:rPr>
            </a:br>
            <a:r>
              <a:rPr lang="en-US" sz="3600" b="1">
                <a:solidFill>
                  <a:srgbClr val="002060"/>
                </a:solidFill>
                <a:latin typeface="Calibri"/>
                <a:cs typeface="Calibri"/>
              </a:rPr>
              <a:t> </a:t>
            </a:r>
            <a:r>
              <a:rPr lang="en-US" sz="2400" i="1">
                <a:solidFill>
                  <a:srgbClr val="002060"/>
                </a:solidFill>
                <a:latin typeface="Calibri"/>
                <a:cs typeface="Calibri"/>
              </a:rPr>
              <a:t>The aim of today's lesson is...</a:t>
            </a:r>
          </a:p>
        </p:txBody>
      </p:sp>
      <p:sp>
        <p:nvSpPr>
          <p:cNvPr id="17" name="TextBox 16">
            <a:extLst>
              <a:ext uri="{FF2B5EF4-FFF2-40B4-BE49-F238E27FC236}">
                <a16:creationId xmlns:a16="http://schemas.microsoft.com/office/drawing/2014/main" id="{BDFADEDA-18FE-9442-A9BC-FC8EB05AFE41}"/>
              </a:ext>
            </a:extLst>
          </p:cNvPr>
          <p:cNvSpPr txBox="1"/>
          <p:nvPr/>
        </p:nvSpPr>
        <p:spPr>
          <a:xfrm>
            <a:off x="9054731" y="318519"/>
            <a:ext cx="3072735" cy="2185214"/>
          </a:xfrm>
          <a:prstGeom prst="rect">
            <a:avLst/>
          </a:prstGeom>
          <a:noFill/>
        </p:spPr>
        <p:txBody>
          <a:bodyPr wrap="square" lIns="91440" tIns="45720" rIns="91440" bIns="45720" rtlCol="0" anchor="t">
            <a:spAutoFit/>
          </a:bodyPr>
          <a:lstStyle/>
          <a:p>
            <a:pPr marL="457200" indent="-457200">
              <a:buFont typeface="Arial" panose="020B0604020202020204" pitchFamily="34" charset="0"/>
              <a:buChar char="•"/>
            </a:pPr>
            <a:endParaRPr lang="en-US" sz="2800" b="1">
              <a:solidFill>
                <a:srgbClr val="002060"/>
              </a:solidFill>
              <a:ea typeface="Calibri" panose="020F0502020204030204"/>
              <a:cs typeface="Calibri"/>
            </a:endParaRPr>
          </a:p>
          <a:p>
            <a:pPr marL="457200" indent="-457200">
              <a:buFont typeface="Arial" panose="020B0604020202020204" pitchFamily="34" charset="0"/>
              <a:buChar char="•"/>
            </a:pPr>
            <a:endParaRPr lang="en-US" sz="3200" b="1">
              <a:solidFill>
                <a:srgbClr val="002060"/>
              </a:solidFill>
              <a:latin typeface="Calibri"/>
              <a:cs typeface="Calibri"/>
            </a:endParaRPr>
          </a:p>
          <a:p>
            <a:pPr marL="457200" indent="-457200">
              <a:buFont typeface="Arial" panose="020B0604020202020204" pitchFamily="34" charset="0"/>
              <a:buChar char="•"/>
            </a:pPr>
            <a:endParaRPr lang="en-US" sz="2800" b="1">
              <a:solidFill>
                <a:srgbClr val="002060"/>
              </a:solidFill>
              <a:ea typeface="Calibri"/>
              <a:cs typeface="Calibri"/>
            </a:endParaRPr>
          </a:p>
          <a:p>
            <a:endParaRPr lang="en-US" sz="2000" i="1">
              <a:solidFill>
                <a:srgbClr val="002060"/>
              </a:solidFill>
              <a:ea typeface="+mn-lt"/>
              <a:cs typeface="+mn-lt"/>
            </a:endParaRPr>
          </a:p>
          <a:p>
            <a:pPr marL="342900" indent="-342900">
              <a:buFont typeface="Arial"/>
              <a:buChar char="•"/>
            </a:pPr>
            <a:endParaRPr lang="en-US" sz="2800" b="1">
              <a:solidFill>
                <a:srgbClr val="002060"/>
              </a:solidFill>
              <a:ea typeface="+mn-lt"/>
              <a:cs typeface="+mn-lt"/>
            </a:endParaRPr>
          </a:p>
        </p:txBody>
      </p:sp>
      <p:sp>
        <p:nvSpPr>
          <p:cNvPr id="8" name="Rectangle 7">
            <a:extLst>
              <a:ext uri="{FF2B5EF4-FFF2-40B4-BE49-F238E27FC236}">
                <a16:creationId xmlns:a16="http://schemas.microsoft.com/office/drawing/2014/main" id="{88A4AE9F-5DF7-6017-0AEB-620855084D4D}"/>
              </a:ext>
            </a:extLst>
          </p:cNvPr>
          <p:cNvSpPr/>
          <p:nvPr/>
        </p:nvSpPr>
        <p:spPr>
          <a:xfrm>
            <a:off x="0" y="5605220"/>
            <a:ext cx="12191998" cy="1252779"/>
          </a:xfrm>
          <a:prstGeom prst="rect">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a:p>
        </p:txBody>
      </p:sp>
      <p:pic>
        <p:nvPicPr>
          <p:cNvPr id="10" name="Picture 25" descr="Logo&#10;&#10;Description automatically generated">
            <a:extLst>
              <a:ext uri="{FF2B5EF4-FFF2-40B4-BE49-F238E27FC236}">
                <a16:creationId xmlns:a16="http://schemas.microsoft.com/office/drawing/2014/main" id="{C37AEC87-3889-2D39-11C7-7D70342E8D2E}"/>
              </a:ext>
            </a:extLst>
          </p:cNvPr>
          <p:cNvPicPr>
            <a:picLocks noChangeAspect="1"/>
          </p:cNvPicPr>
          <p:nvPr/>
        </p:nvPicPr>
        <p:blipFill>
          <a:blip r:embed="rId2"/>
          <a:stretch>
            <a:fillRect/>
          </a:stretch>
        </p:blipFill>
        <p:spPr>
          <a:xfrm>
            <a:off x="152400" y="5609563"/>
            <a:ext cx="5197098" cy="1244096"/>
          </a:xfrm>
          <a:prstGeom prst="rect">
            <a:avLst/>
          </a:prstGeom>
        </p:spPr>
      </p:pic>
      <p:pic>
        <p:nvPicPr>
          <p:cNvPr id="12" name="Picture 24" descr="Logo&#10;&#10;Description automatically generated">
            <a:extLst>
              <a:ext uri="{FF2B5EF4-FFF2-40B4-BE49-F238E27FC236}">
                <a16:creationId xmlns:a16="http://schemas.microsoft.com/office/drawing/2014/main" id="{7C975DA1-B11E-13F8-1159-EF754364FDE9}"/>
              </a:ext>
            </a:extLst>
          </p:cNvPr>
          <p:cNvPicPr>
            <a:picLocks noChangeAspect="1"/>
          </p:cNvPicPr>
          <p:nvPr/>
        </p:nvPicPr>
        <p:blipFill>
          <a:blip r:embed="rId3"/>
          <a:stretch>
            <a:fillRect/>
          </a:stretch>
        </p:blipFill>
        <p:spPr>
          <a:xfrm>
            <a:off x="6041756" y="5609423"/>
            <a:ext cx="5984927" cy="1399357"/>
          </a:xfrm>
          <a:prstGeom prst="rect">
            <a:avLst/>
          </a:prstGeom>
        </p:spPr>
      </p:pic>
      <p:sp>
        <p:nvSpPr>
          <p:cNvPr id="2" name="TextBox 1">
            <a:extLst>
              <a:ext uri="{FF2B5EF4-FFF2-40B4-BE49-F238E27FC236}">
                <a16:creationId xmlns:a16="http://schemas.microsoft.com/office/drawing/2014/main" id="{9B4EA534-C144-3EBB-B334-CAC0E7E64096}"/>
              </a:ext>
            </a:extLst>
          </p:cNvPr>
          <p:cNvSpPr txBox="1"/>
          <p:nvPr/>
        </p:nvSpPr>
        <p:spPr>
          <a:xfrm>
            <a:off x="5688725" y="604344"/>
            <a:ext cx="6237886" cy="3908762"/>
          </a:xfrm>
          <a:prstGeom prst="rect">
            <a:avLst/>
          </a:prstGeom>
          <a:solidFill>
            <a:schemeClr val="bg1"/>
          </a:solidFill>
          <a:ln>
            <a:solidFill>
              <a:srgbClr val="00206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3600">
                <a:solidFill>
                  <a:srgbClr val="002060"/>
                </a:solidFill>
                <a:latin typeface="Calibri"/>
                <a:ea typeface="Calibri" panose="020F0502020204030204"/>
                <a:cs typeface="Calibri" panose="020F0502020204030204"/>
              </a:rPr>
              <a:t>Hanes y </a:t>
            </a:r>
            <a:r>
              <a:rPr lang="en-US" sz="3600" err="1">
                <a:solidFill>
                  <a:srgbClr val="002060"/>
                </a:solidFill>
                <a:latin typeface="Calibri"/>
                <a:ea typeface="Calibri" panose="020F0502020204030204"/>
                <a:cs typeface="Calibri" panose="020F0502020204030204"/>
              </a:rPr>
              <a:t>Gymraeg</a:t>
            </a:r>
            <a:endParaRPr lang="en-US" sz="3600">
              <a:solidFill>
                <a:srgbClr val="002060"/>
              </a:solidFill>
              <a:latin typeface="Calibri"/>
              <a:ea typeface="Calibri" panose="020F0502020204030204"/>
              <a:cs typeface="Calibri" panose="020F0502020204030204"/>
            </a:endParaRPr>
          </a:p>
          <a:p>
            <a:r>
              <a:rPr lang="en-US" sz="2800" i="1">
                <a:solidFill>
                  <a:srgbClr val="002060"/>
                </a:solidFill>
                <a:latin typeface="Calibri"/>
                <a:ea typeface="Calibri" panose="020F0502020204030204"/>
                <a:cs typeface="Calibri" panose="020F0502020204030204"/>
              </a:rPr>
              <a:t>    </a:t>
            </a:r>
            <a:r>
              <a:rPr lang="en-US" sz="2400" i="1">
                <a:solidFill>
                  <a:srgbClr val="002060"/>
                </a:solidFill>
                <a:latin typeface="Calibri"/>
                <a:ea typeface="Calibri" panose="020F0502020204030204"/>
                <a:cs typeface="Calibri" panose="020F0502020204030204"/>
              </a:rPr>
              <a:t>The History of the Welsh Language</a:t>
            </a:r>
            <a:endParaRPr lang="en-US" sz="2400">
              <a:solidFill>
                <a:srgbClr val="002060"/>
              </a:solidFill>
              <a:latin typeface="Calibri"/>
              <a:ea typeface="Calibri" panose="020F0502020204030204"/>
              <a:cs typeface="Calibri" panose="020F0502020204030204"/>
            </a:endParaRPr>
          </a:p>
          <a:p>
            <a:pPr marL="285750" indent="-285750">
              <a:buFont typeface="Arial"/>
              <a:buChar char="•"/>
            </a:pPr>
            <a:endParaRPr lang="en-US" sz="3600">
              <a:solidFill>
                <a:srgbClr val="002060"/>
              </a:solidFill>
              <a:latin typeface="Calibri"/>
              <a:ea typeface="Calibri" panose="020F0502020204030204"/>
              <a:cs typeface="Calibri" panose="020F0502020204030204"/>
            </a:endParaRPr>
          </a:p>
          <a:p>
            <a:pPr marL="285750" indent="-285750">
              <a:buFont typeface="Arial"/>
              <a:buChar char="•"/>
            </a:pPr>
            <a:r>
              <a:rPr lang="en-US" sz="3600">
                <a:solidFill>
                  <a:srgbClr val="002060"/>
                </a:solidFill>
                <a:latin typeface="Calibri"/>
                <a:ea typeface="Calibri" panose="020F0502020204030204"/>
                <a:cs typeface="Calibri" panose="020F0502020204030204"/>
              </a:rPr>
              <a:t>Y </a:t>
            </a:r>
            <a:r>
              <a:rPr lang="en-US" sz="3600" err="1">
                <a:solidFill>
                  <a:srgbClr val="002060"/>
                </a:solidFill>
                <a:latin typeface="Calibri"/>
                <a:ea typeface="Calibri" panose="020F0502020204030204"/>
                <a:cs typeface="Calibri" panose="020F0502020204030204"/>
              </a:rPr>
              <a:t>Fframwaith</a:t>
            </a:r>
            <a:r>
              <a:rPr lang="en-US" sz="3600">
                <a:solidFill>
                  <a:srgbClr val="002060"/>
                </a:solidFill>
                <a:latin typeface="Calibri"/>
                <a:ea typeface="Calibri" panose="020F0502020204030204"/>
                <a:cs typeface="Calibri" panose="020F0502020204030204"/>
              </a:rPr>
              <a:t> </a:t>
            </a:r>
          </a:p>
          <a:p>
            <a:r>
              <a:rPr lang="en-US" sz="2800" i="1">
                <a:solidFill>
                  <a:srgbClr val="002060"/>
                </a:solidFill>
                <a:latin typeface="Calibri"/>
                <a:ea typeface="Calibri" panose="020F0502020204030204"/>
                <a:cs typeface="Calibri" panose="020F0502020204030204"/>
              </a:rPr>
              <a:t>    </a:t>
            </a:r>
            <a:r>
              <a:rPr lang="en-US" sz="2400" i="1">
                <a:solidFill>
                  <a:srgbClr val="002060"/>
                </a:solidFill>
                <a:latin typeface="Calibri"/>
                <a:ea typeface="Calibri" panose="020F0502020204030204"/>
                <a:cs typeface="Calibri" panose="020F0502020204030204"/>
              </a:rPr>
              <a:t>The Welsh Language Competency Framework </a:t>
            </a:r>
            <a:endParaRPr lang="en-US" sz="2400">
              <a:solidFill>
                <a:srgbClr val="002060"/>
              </a:solidFill>
              <a:latin typeface="Calibri"/>
              <a:ea typeface="Calibri" panose="020F0502020204030204"/>
              <a:cs typeface="Calibri" panose="020F0502020204030204"/>
            </a:endParaRPr>
          </a:p>
          <a:p>
            <a:pPr marL="285750" indent="-285750">
              <a:buFont typeface="Arial"/>
              <a:buChar char="•"/>
            </a:pPr>
            <a:endParaRPr lang="en-US" sz="2800">
              <a:solidFill>
                <a:srgbClr val="002060"/>
              </a:solidFill>
              <a:latin typeface="Calibri"/>
              <a:ea typeface="Calibri" panose="020F0502020204030204"/>
              <a:cs typeface="Calibri" panose="020F0502020204030204"/>
            </a:endParaRPr>
          </a:p>
          <a:p>
            <a:pPr marL="285750" indent="-285750">
              <a:buFont typeface="Arial"/>
              <a:buChar char="•"/>
            </a:pPr>
            <a:r>
              <a:rPr lang="en-US" sz="3200">
                <a:solidFill>
                  <a:srgbClr val="002060"/>
                </a:solidFill>
                <a:latin typeface="Calibri"/>
                <a:ea typeface="Calibri" panose="020F0502020204030204"/>
                <a:cs typeface="Calibri" panose="020F0502020204030204"/>
              </a:rPr>
              <a:t>Y </a:t>
            </a:r>
            <a:r>
              <a:rPr lang="en-US" sz="3200" err="1">
                <a:solidFill>
                  <a:srgbClr val="002060"/>
                </a:solidFill>
                <a:latin typeface="Calibri"/>
                <a:ea typeface="Calibri" panose="020F0502020204030204"/>
                <a:cs typeface="Calibri" panose="020F0502020204030204"/>
              </a:rPr>
              <a:t>Cwricwlwm</a:t>
            </a:r>
            <a:r>
              <a:rPr lang="en-US" sz="3200">
                <a:solidFill>
                  <a:srgbClr val="002060"/>
                </a:solidFill>
                <a:latin typeface="Calibri"/>
                <a:ea typeface="Calibri" panose="020F0502020204030204"/>
                <a:cs typeface="Calibri" panose="020F0502020204030204"/>
              </a:rPr>
              <a:t> Newydd</a:t>
            </a:r>
          </a:p>
          <a:p>
            <a:r>
              <a:rPr lang="en-US" sz="2400" i="1">
                <a:solidFill>
                  <a:srgbClr val="002060"/>
                </a:solidFill>
                <a:latin typeface="Calibri"/>
                <a:ea typeface="Calibri" panose="020F0502020204030204"/>
                <a:cs typeface="Calibri" panose="020F0502020204030204"/>
              </a:rPr>
              <a:t>    The New Curriculum</a:t>
            </a:r>
            <a:endParaRPr lang="en-US" sz="2400">
              <a:solidFill>
                <a:srgbClr val="002060"/>
              </a:solidFill>
              <a:latin typeface="Calibri"/>
              <a:ea typeface="Calibri" panose="020F0502020204030204"/>
              <a:cs typeface="Calibri" panose="020F0502020204030204"/>
            </a:endParaRPr>
          </a:p>
        </p:txBody>
      </p:sp>
    </p:spTree>
    <p:extLst>
      <p:ext uri="{BB962C8B-B14F-4D97-AF65-F5344CB8AC3E}">
        <p14:creationId xmlns:p14="http://schemas.microsoft.com/office/powerpoint/2010/main" val="12788185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F00">
            <a:alpha val="40000"/>
          </a:srgbClr>
        </a:solidFill>
        <a:effectLst/>
      </p:bgPr>
    </p:bg>
    <p:spTree>
      <p:nvGrpSpPr>
        <p:cNvPr id="1" name=""/>
        <p:cNvGrpSpPr/>
        <p:nvPr/>
      </p:nvGrpSpPr>
      <p:grpSpPr>
        <a:xfrm>
          <a:off x="0" y="0"/>
          <a:ext cx="0" cy="0"/>
          <a:chOff x="0" y="0"/>
          <a:chExt cx="0" cy="0"/>
        </a:xfrm>
      </p:grpSpPr>
      <p:sp>
        <p:nvSpPr>
          <p:cNvPr id="4" name="Content Placeholder 3"/>
          <p:cNvSpPr>
            <a:spLocks noGrp="1"/>
          </p:cNvSpPr>
          <p:nvPr>
            <p:ph sz="half" idx="1"/>
          </p:nvPr>
        </p:nvSpPr>
        <p:spPr>
          <a:xfrm>
            <a:off x="471486" y="2309321"/>
            <a:ext cx="5334000" cy="3130965"/>
          </a:xfrm>
        </p:spPr>
        <p:txBody>
          <a:bodyPr>
            <a:noAutofit/>
          </a:bodyPr>
          <a:lstStyle/>
          <a:p>
            <a:pPr marL="0" indent="0">
              <a:buNone/>
            </a:pPr>
            <a:r>
              <a:rPr lang="en-US" sz="2800" err="1">
                <a:solidFill>
                  <a:srgbClr val="002060"/>
                </a:solidFill>
                <a:latin typeface="Calibri"/>
                <a:cs typeface="Calibri"/>
              </a:rPr>
              <a:t>Ar</a:t>
            </a:r>
            <a:r>
              <a:rPr lang="en-US" sz="2800">
                <a:solidFill>
                  <a:srgbClr val="002060"/>
                </a:solidFill>
                <a:latin typeface="Calibri"/>
                <a:cs typeface="Calibri"/>
              </a:rPr>
              <a:t> </a:t>
            </a:r>
            <a:r>
              <a:rPr lang="en-US" sz="2800" err="1">
                <a:solidFill>
                  <a:srgbClr val="002060"/>
                </a:solidFill>
                <a:latin typeface="Calibri"/>
                <a:cs typeface="Calibri"/>
              </a:rPr>
              <a:t>ddarn</a:t>
            </a:r>
            <a:r>
              <a:rPr lang="en-US" sz="2800">
                <a:solidFill>
                  <a:srgbClr val="002060"/>
                </a:solidFill>
                <a:latin typeface="Calibri"/>
                <a:cs typeface="Calibri"/>
              </a:rPr>
              <a:t> o </a:t>
            </a:r>
            <a:r>
              <a:rPr lang="en-US" sz="2800" err="1">
                <a:solidFill>
                  <a:srgbClr val="002060"/>
                </a:solidFill>
                <a:latin typeface="Calibri"/>
                <a:cs typeface="Calibri"/>
              </a:rPr>
              <a:t>bapur</a:t>
            </a:r>
            <a:r>
              <a:rPr lang="en-US" sz="2800">
                <a:solidFill>
                  <a:srgbClr val="002060"/>
                </a:solidFill>
                <a:latin typeface="Calibri"/>
                <a:cs typeface="Calibri"/>
              </a:rPr>
              <a:t> </a:t>
            </a:r>
            <a:r>
              <a:rPr lang="en-US" sz="2800" err="1">
                <a:solidFill>
                  <a:srgbClr val="002060"/>
                </a:solidFill>
                <a:latin typeface="Calibri"/>
                <a:cs typeface="Calibri"/>
              </a:rPr>
              <a:t>ysgrifennwch</a:t>
            </a:r>
            <a:r>
              <a:rPr lang="en-US" sz="2800">
                <a:solidFill>
                  <a:srgbClr val="002060"/>
                </a:solidFill>
                <a:latin typeface="Calibri"/>
                <a:cs typeface="Calibri"/>
              </a:rPr>
              <a:t> am:</a:t>
            </a:r>
            <a:br>
              <a:rPr lang="en-US" sz="2800">
                <a:solidFill>
                  <a:srgbClr val="002060"/>
                </a:solidFill>
                <a:latin typeface="Calibri"/>
                <a:cs typeface="Calibri"/>
              </a:rPr>
            </a:br>
            <a:endParaRPr lang="en-US" sz="2800">
              <a:solidFill>
                <a:srgbClr val="002060"/>
              </a:solidFill>
              <a:latin typeface="Calibri"/>
              <a:cs typeface="Calibri"/>
            </a:endParaRPr>
          </a:p>
          <a:p>
            <a:pPr>
              <a:lnSpc>
                <a:spcPct val="100000"/>
              </a:lnSpc>
            </a:pPr>
            <a:r>
              <a:rPr lang="en-US" sz="2400" err="1">
                <a:solidFill>
                  <a:srgbClr val="002060"/>
                </a:solidFill>
                <a:latin typeface="Calibri"/>
                <a:cs typeface="Calibri"/>
              </a:rPr>
              <a:t>eich</a:t>
            </a:r>
            <a:r>
              <a:rPr lang="en-US" sz="2400">
                <a:solidFill>
                  <a:srgbClr val="002060"/>
                </a:solidFill>
                <a:latin typeface="Calibri"/>
                <a:cs typeface="Calibri"/>
              </a:rPr>
              <a:t> </a:t>
            </a:r>
            <a:r>
              <a:rPr lang="en-US" sz="2400" err="1">
                <a:solidFill>
                  <a:srgbClr val="002060"/>
                </a:solidFill>
                <a:latin typeface="Calibri"/>
                <a:cs typeface="Calibri"/>
              </a:rPr>
              <a:t>profiadau</a:t>
            </a:r>
            <a:r>
              <a:rPr lang="en-US" sz="2400">
                <a:solidFill>
                  <a:srgbClr val="002060"/>
                </a:solidFill>
                <a:latin typeface="Calibri"/>
                <a:cs typeface="Calibri"/>
              </a:rPr>
              <a:t> </a:t>
            </a:r>
            <a:r>
              <a:rPr lang="en-US" sz="2400" err="1">
                <a:solidFill>
                  <a:srgbClr val="002060"/>
                </a:solidFill>
                <a:latin typeface="Calibri"/>
                <a:cs typeface="Calibri"/>
              </a:rPr>
              <a:t>o’r</a:t>
            </a:r>
            <a:r>
              <a:rPr lang="en-US" sz="2400">
                <a:solidFill>
                  <a:srgbClr val="002060"/>
                </a:solidFill>
                <a:latin typeface="Calibri"/>
                <a:cs typeface="Calibri"/>
              </a:rPr>
              <a:t> </a:t>
            </a:r>
            <a:r>
              <a:rPr lang="en-US" sz="2400" err="1">
                <a:solidFill>
                  <a:srgbClr val="002060"/>
                </a:solidFill>
                <a:latin typeface="Calibri"/>
                <a:cs typeface="Calibri"/>
              </a:rPr>
              <a:t>iaith</a:t>
            </a:r>
            <a:r>
              <a:rPr lang="en-US" sz="2400">
                <a:solidFill>
                  <a:srgbClr val="002060"/>
                </a:solidFill>
                <a:latin typeface="Calibri"/>
                <a:cs typeface="Calibri"/>
              </a:rPr>
              <a:t> </a:t>
            </a:r>
            <a:r>
              <a:rPr lang="en-US" sz="2400" err="1">
                <a:solidFill>
                  <a:srgbClr val="002060"/>
                </a:solidFill>
                <a:latin typeface="Calibri"/>
                <a:cs typeface="Calibri"/>
              </a:rPr>
              <a:t>Gymraeg</a:t>
            </a:r>
            <a:r>
              <a:rPr lang="en-US" sz="2400">
                <a:solidFill>
                  <a:srgbClr val="002060"/>
                </a:solidFill>
                <a:latin typeface="Calibri"/>
                <a:cs typeface="Calibri"/>
              </a:rPr>
              <a:t> </a:t>
            </a:r>
            <a:r>
              <a:rPr lang="en-US" sz="2400" err="1">
                <a:solidFill>
                  <a:srgbClr val="002060"/>
                </a:solidFill>
                <a:latin typeface="Calibri"/>
                <a:cs typeface="Calibri"/>
              </a:rPr>
              <a:t>fel</a:t>
            </a:r>
            <a:r>
              <a:rPr lang="en-US" sz="2400">
                <a:solidFill>
                  <a:srgbClr val="002060"/>
                </a:solidFill>
                <a:latin typeface="Calibri"/>
                <a:cs typeface="Calibri"/>
              </a:rPr>
              <a:t> </a:t>
            </a:r>
            <a:r>
              <a:rPr lang="en-US" sz="2400" b="1" err="1">
                <a:solidFill>
                  <a:srgbClr val="002060"/>
                </a:solidFill>
                <a:latin typeface="Calibri"/>
                <a:cs typeface="Calibri"/>
              </a:rPr>
              <a:t>dysgwr</a:t>
            </a:r>
            <a:r>
              <a:rPr lang="en-US" sz="2400" b="1">
                <a:solidFill>
                  <a:srgbClr val="002060"/>
                </a:solidFill>
                <a:latin typeface="Calibri"/>
                <a:cs typeface="Calibri"/>
              </a:rPr>
              <a:t> </a:t>
            </a:r>
            <a:r>
              <a:rPr lang="en-US" sz="2400">
                <a:solidFill>
                  <a:srgbClr val="002060"/>
                </a:solidFill>
                <a:latin typeface="Calibri"/>
                <a:cs typeface="Calibri"/>
              </a:rPr>
              <a:t>(</a:t>
            </a:r>
            <a:r>
              <a:rPr lang="en-US" sz="2400" err="1">
                <a:solidFill>
                  <a:srgbClr val="002060"/>
                </a:solidFill>
                <a:latin typeface="Calibri"/>
                <a:cs typeface="Calibri"/>
              </a:rPr>
              <a:t>ysgol</a:t>
            </a:r>
            <a:r>
              <a:rPr lang="en-US" sz="2400">
                <a:solidFill>
                  <a:srgbClr val="002060"/>
                </a:solidFill>
                <a:latin typeface="Calibri"/>
                <a:cs typeface="Calibri"/>
              </a:rPr>
              <a:t> / </a:t>
            </a:r>
            <a:r>
              <a:rPr lang="en-US" sz="2400" err="1">
                <a:solidFill>
                  <a:srgbClr val="002060"/>
                </a:solidFill>
                <a:latin typeface="Calibri"/>
                <a:cs typeface="Calibri"/>
              </a:rPr>
              <a:t>cyrsiau</a:t>
            </a:r>
            <a:r>
              <a:rPr lang="en-US" sz="2400">
                <a:solidFill>
                  <a:srgbClr val="002060"/>
                </a:solidFill>
                <a:latin typeface="Calibri"/>
                <a:cs typeface="Calibri"/>
              </a:rPr>
              <a:t> </a:t>
            </a:r>
            <a:r>
              <a:rPr lang="en-US" sz="2400" err="1">
                <a:solidFill>
                  <a:srgbClr val="002060"/>
                </a:solidFill>
                <a:latin typeface="Calibri"/>
                <a:cs typeface="Calibri"/>
              </a:rPr>
              <a:t>iaith</a:t>
            </a:r>
            <a:r>
              <a:rPr lang="en-US" sz="2400">
                <a:solidFill>
                  <a:srgbClr val="002060"/>
                </a:solidFill>
                <a:latin typeface="Calibri"/>
                <a:cs typeface="Calibri"/>
              </a:rPr>
              <a:t>).</a:t>
            </a:r>
          </a:p>
          <a:p>
            <a:pPr>
              <a:lnSpc>
                <a:spcPct val="100000"/>
              </a:lnSpc>
            </a:pPr>
            <a:r>
              <a:rPr lang="en-US" sz="2400" err="1">
                <a:solidFill>
                  <a:srgbClr val="002060"/>
                </a:solidFill>
                <a:latin typeface="Calibri"/>
                <a:cs typeface="Calibri"/>
              </a:rPr>
              <a:t>eich</a:t>
            </a:r>
            <a:r>
              <a:rPr lang="en-US" sz="2400">
                <a:solidFill>
                  <a:srgbClr val="002060"/>
                </a:solidFill>
                <a:latin typeface="Calibri"/>
                <a:cs typeface="Calibri"/>
              </a:rPr>
              <a:t> </a:t>
            </a:r>
            <a:r>
              <a:rPr lang="en-US" sz="2400" err="1">
                <a:solidFill>
                  <a:srgbClr val="002060"/>
                </a:solidFill>
                <a:latin typeface="Calibri"/>
                <a:cs typeface="Calibri"/>
              </a:rPr>
              <a:t>profiadau</a:t>
            </a:r>
            <a:r>
              <a:rPr lang="en-US" sz="2400">
                <a:solidFill>
                  <a:srgbClr val="002060"/>
                </a:solidFill>
                <a:latin typeface="Calibri"/>
                <a:cs typeface="Calibri"/>
              </a:rPr>
              <a:t> </a:t>
            </a:r>
            <a:r>
              <a:rPr lang="en-US" sz="2400" err="1">
                <a:solidFill>
                  <a:srgbClr val="002060"/>
                </a:solidFill>
                <a:latin typeface="Calibri"/>
                <a:cs typeface="Calibri"/>
              </a:rPr>
              <a:t>o’r</a:t>
            </a:r>
            <a:r>
              <a:rPr lang="en-US" sz="2400">
                <a:solidFill>
                  <a:srgbClr val="002060"/>
                </a:solidFill>
                <a:latin typeface="Calibri"/>
                <a:cs typeface="Calibri"/>
              </a:rPr>
              <a:t> </a:t>
            </a:r>
            <a:r>
              <a:rPr lang="en-US" sz="2400" err="1">
                <a:solidFill>
                  <a:srgbClr val="002060"/>
                </a:solidFill>
                <a:latin typeface="Calibri"/>
                <a:cs typeface="Calibri"/>
              </a:rPr>
              <a:t>iaith</a:t>
            </a:r>
            <a:r>
              <a:rPr lang="en-US" sz="2400">
                <a:solidFill>
                  <a:srgbClr val="002060"/>
                </a:solidFill>
                <a:latin typeface="Calibri"/>
                <a:cs typeface="Calibri"/>
              </a:rPr>
              <a:t> </a:t>
            </a:r>
            <a:r>
              <a:rPr lang="en-US" sz="2400" err="1">
                <a:solidFill>
                  <a:srgbClr val="002060"/>
                </a:solidFill>
                <a:latin typeface="Calibri"/>
                <a:cs typeface="Calibri"/>
              </a:rPr>
              <a:t>Gymraeg</a:t>
            </a:r>
            <a:r>
              <a:rPr lang="en-US" sz="2400">
                <a:solidFill>
                  <a:srgbClr val="002060"/>
                </a:solidFill>
                <a:latin typeface="Calibri"/>
                <a:cs typeface="Calibri"/>
              </a:rPr>
              <a:t> </a:t>
            </a:r>
            <a:r>
              <a:rPr lang="en-US" sz="2400" err="1">
                <a:solidFill>
                  <a:srgbClr val="002060"/>
                </a:solidFill>
                <a:latin typeface="Calibri"/>
                <a:cs typeface="Calibri"/>
              </a:rPr>
              <a:t>yn</a:t>
            </a:r>
            <a:r>
              <a:rPr lang="en-US" sz="2400">
                <a:solidFill>
                  <a:srgbClr val="002060"/>
                </a:solidFill>
                <a:latin typeface="Calibri"/>
                <a:cs typeface="Calibri"/>
              </a:rPr>
              <a:t> </a:t>
            </a:r>
            <a:r>
              <a:rPr lang="en-US" sz="2400" b="1" err="1">
                <a:solidFill>
                  <a:srgbClr val="002060"/>
                </a:solidFill>
                <a:latin typeface="Calibri"/>
                <a:cs typeface="Calibri"/>
              </a:rPr>
              <a:t>allgyrsiol</a:t>
            </a:r>
            <a:r>
              <a:rPr lang="en-US" sz="2400">
                <a:solidFill>
                  <a:srgbClr val="002060"/>
                </a:solidFill>
                <a:latin typeface="Calibri"/>
                <a:cs typeface="Calibri"/>
              </a:rPr>
              <a:t>.</a:t>
            </a:r>
          </a:p>
        </p:txBody>
      </p:sp>
      <p:sp>
        <p:nvSpPr>
          <p:cNvPr id="9" name="Content Placeholder 8"/>
          <p:cNvSpPr>
            <a:spLocks noGrp="1"/>
          </p:cNvSpPr>
          <p:nvPr>
            <p:ph sz="half" idx="2"/>
          </p:nvPr>
        </p:nvSpPr>
        <p:spPr>
          <a:xfrm>
            <a:off x="6373378" y="2309320"/>
            <a:ext cx="5334000" cy="3130965"/>
          </a:xfrm>
        </p:spPr>
        <p:txBody>
          <a:bodyPr>
            <a:normAutofit lnSpcReduction="10000"/>
          </a:bodyPr>
          <a:lstStyle/>
          <a:p>
            <a:pPr marL="0" indent="0">
              <a:lnSpc>
                <a:spcPct val="100000"/>
              </a:lnSpc>
              <a:spcBef>
                <a:spcPts val="0"/>
              </a:spcBef>
              <a:buNone/>
              <a:defRPr/>
            </a:pPr>
            <a:r>
              <a:rPr lang="en-US" sz="2800" i="1">
                <a:solidFill>
                  <a:srgbClr val="002060"/>
                </a:solidFill>
                <a:latin typeface="Calibri"/>
                <a:cs typeface="Calibri"/>
              </a:rPr>
              <a:t>On a piece of paper write about:</a:t>
            </a:r>
            <a:br>
              <a:rPr lang="en-US" sz="2800" i="1">
                <a:solidFill>
                  <a:srgbClr val="002060"/>
                </a:solidFill>
                <a:latin typeface="Calibri"/>
                <a:cs typeface="Calibri"/>
              </a:rPr>
            </a:br>
            <a:endParaRPr lang="en-US" sz="2800" i="1">
              <a:solidFill>
                <a:srgbClr val="002060"/>
              </a:solidFill>
              <a:latin typeface="Calibri"/>
              <a:cs typeface="Calibri"/>
            </a:endParaRPr>
          </a:p>
          <a:p>
            <a:pPr marL="0" indent="0">
              <a:lnSpc>
                <a:spcPct val="100000"/>
              </a:lnSpc>
              <a:spcBef>
                <a:spcPts val="0"/>
              </a:spcBef>
              <a:buNone/>
              <a:defRPr/>
            </a:pPr>
            <a:endParaRPr lang="en-US" sz="800" i="1">
              <a:solidFill>
                <a:srgbClr val="002060"/>
              </a:solidFill>
              <a:latin typeface="Calibri"/>
              <a:cs typeface="Calibri"/>
            </a:endParaRPr>
          </a:p>
          <a:p>
            <a:pPr>
              <a:spcBef>
                <a:spcPts val="0"/>
              </a:spcBef>
            </a:pPr>
            <a:r>
              <a:rPr lang="en-US" sz="2400" i="1">
                <a:solidFill>
                  <a:srgbClr val="002060"/>
                </a:solidFill>
                <a:latin typeface="Calibri"/>
                <a:cs typeface="Calibri"/>
              </a:rPr>
              <a:t>your experiences of the Welsh language as a </a:t>
            </a:r>
            <a:r>
              <a:rPr lang="en-US" sz="2400" b="1" i="1">
                <a:solidFill>
                  <a:srgbClr val="002060"/>
                </a:solidFill>
                <a:latin typeface="Calibri"/>
                <a:cs typeface="Calibri"/>
              </a:rPr>
              <a:t>learner </a:t>
            </a:r>
            <a:r>
              <a:rPr lang="en-US" sz="2400" i="1">
                <a:solidFill>
                  <a:srgbClr val="002060"/>
                </a:solidFill>
                <a:latin typeface="Calibri"/>
                <a:cs typeface="Calibri"/>
              </a:rPr>
              <a:t>(in the classroom / language courses).</a:t>
            </a:r>
          </a:p>
          <a:p>
            <a:pPr marL="0" indent="0">
              <a:spcBef>
                <a:spcPts val="0"/>
              </a:spcBef>
              <a:buNone/>
            </a:pPr>
            <a:endParaRPr lang="en-US" sz="1200" i="1">
              <a:solidFill>
                <a:srgbClr val="002060"/>
              </a:solidFill>
              <a:latin typeface="Calibri"/>
              <a:cs typeface="Calibri"/>
            </a:endParaRPr>
          </a:p>
          <a:p>
            <a:pPr>
              <a:spcBef>
                <a:spcPts val="0"/>
              </a:spcBef>
            </a:pPr>
            <a:r>
              <a:rPr lang="en-US" sz="2400" i="1">
                <a:solidFill>
                  <a:srgbClr val="002060"/>
                </a:solidFill>
                <a:latin typeface="Calibri"/>
                <a:cs typeface="Calibri"/>
              </a:rPr>
              <a:t>your experiences of the Welsh language </a:t>
            </a:r>
            <a:r>
              <a:rPr lang="en-US" sz="2400" b="1" i="1">
                <a:solidFill>
                  <a:srgbClr val="002060"/>
                </a:solidFill>
                <a:latin typeface="Calibri"/>
                <a:cs typeface="Calibri"/>
              </a:rPr>
              <a:t>outside the classroom environment</a:t>
            </a:r>
            <a:r>
              <a:rPr lang="en-US" sz="2400" i="1">
                <a:solidFill>
                  <a:srgbClr val="002060"/>
                </a:solidFill>
                <a:latin typeface="Calibri"/>
                <a:cs typeface="Calibri"/>
              </a:rPr>
              <a:t>.</a:t>
            </a:r>
          </a:p>
          <a:p>
            <a:pPr marL="0" indent="0">
              <a:spcBef>
                <a:spcPts val="0"/>
              </a:spcBef>
              <a:buNone/>
            </a:pPr>
            <a:endParaRPr lang="en-US">
              <a:solidFill>
                <a:srgbClr val="002060"/>
              </a:solidFill>
              <a:latin typeface="Calibri"/>
              <a:cs typeface="Calibri"/>
            </a:endParaRPr>
          </a:p>
        </p:txBody>
      </p:sp>
      <p:sp>
        <p:nvSpPr>
          <p:cNvPr id="5" name="TextBox 4">
            <a:extLst>
              <a:ext uri="{FF2B5EF4-FFF2-40B4-BE49-F238E27FC236}">
                <a16:creationId xmlns:a16="http://schemas.microsoft.com/office/drawing/2014/main" id="{A4C200AB-C00A-C64B-9D48-38FB88E4FB66}"/>
              </a:ext>
            </a:extLst>
          </p:cNvPr>
          <p:cNvSpPr txBox="1"/>
          <p:nvPr/>
        </p:nvSpPr>
        <p:spPr>
          <a:xfrm>
            <a:off x="2895600" y="467009"/>
            <a:ext cx="8610600" cy="1323439"/>
          </a:xfrm>
          <a:prstGeom prst="rect">
            <a:avLst/>
          </a:prstGeom>
          <a:noFill/>
        </p:spPr>
        <p:txBody>
          <a:bodyPr wrap="square" rtlCol="0">
            <a:spAutoFit/>
          </a:bodyPr>
          <a:lstStyle/>
          <a:p>
            <a:pPr algn="r"/>
            <a:r>
              <a:rPr lang="en-US" sz="4400" b="1" err="1">
                <a:solidFill>
                  <a:srgbClr val="002060"/>
                </a:solidFill>
                <a:latin typeface="Calibri"/>
                <a:cs typeface="Calibri"/>
              </a:rPr>
              <a:t>Eich</a:t>
            </a:r>
            <a:r>
              <a:rPr lang="en-US" sz="4400" b="1">
                <a:solidFill>
                  <a:srgbClr val="002060"/>
                </a:solidFill>
                <a:latin typeface="Calibri"/>
                <a:cs typeface="Calibri"/>
              </a:rPr>
              <a:t> </a:t>
            </a:r>
            <a:r>
              <a:rPr lang="en-US" sz="4400" b="1" err="1">
                <a:solidFill>
                  <a:srgbClr val="002060"/>
                </a:solidFill>
                <a:latin typeface="Calibri"/>
                <a:cs typeface="Calibri"/>
              </a:rPr>
              <a:t>Cymraeg</a:t>
            </a:r>
            <a:r>
              <a:rPr lang="en-US" sz="4400" b="1">
                <a:solidFill>
                  <a:srgbClr val="002060"/>
                </a:solidFill>
                <a:latin typeface="Calibri"/>
                <a:cs typeface="Calibri"/>
              </a:rPr>
              <a:t> Chi</a:t>
            </a:r>
            <a:br>
              <a:rPr lang="en-US" sz="3600">
                <a:solidFill>
                  <a:srgbClr val="002060"/>
                </a:solidFill>
                <a:latin typeface="Calibri"/>
                <a:cs typeface="Calibri"/>
              </a:rPr>
            </a:br>
            <a:r>
              <a:rPr lang="en-US" sz="3600">
                <a:solidFill>
                  <a:srgbClr val="002060"/>
                </a:solidFill>
                <a:latin typeface="Calibri"/>
                <a:cs typeface="Calibri"/>
              </a:rPr>
              <a:t>                 </a:t>
            </a:r>
            <a:r>
              <a:rPr lang="en-US" sz="3600" i="1">
                <a:solidFill>
                  <a:srgbClr val="002060"/>
                </a:solidFill>
                <a:latin typeface="Calibri"/>
                <a:cs typeface="Calibri"/>
              </a:rPr>
              <a:t>The Welsh Language and You</a:t>
            </a:r>
          </a:p>
        </p:txBody>
      </p:sp>
      <p:pic>
        <p:nvPicPr>
          <p:cNvPr id="2" name="Picture 1" descr="A blue and white logo&#10;&#10;Description automatically generated">
            <a:extLst>
              <a:ext uri="{FF2B5EF4-FFF2-40B4-BE49-F238E27FC236}">
                <a16:creationId xmlns:a16="http://schemas.microsoft.com/office/drawing/2014/main" id="{06FBFD95-C131-C735-A226-62BBBB203E2C}"/>
              </a:ext>
            </a:extLst>
          </p:cNvPr>
          <p:cNvPicPr>
            <a:picLocks noChangeAspect="1"/>
          </p:cNvPicPr>
          <p:nvPr/>
        </p:nvPicPr>
        <p:blipFill>
          <a:blip r:embed="rId2"/>
          <a:stretch>
            <a:fillRect/>
          </a:stretch>
        </p:blipFill>
        <p:spPr>
          <a:xfrm>
            <a:off x="0" y="5600044"/>
            <a:ext cx="12192000" cy="1254672"/>
          </a:xfrm>
          <a:prstGeom prst="rect">
            <a:avLst/>
          </a:prstGeom>
        </p:spPr>
      </p:pic>
    </p:spTree>
    <p:extLst>
      <p:ext uri="{BB962C8B-B14F-4D97-AF65-F5344CB8AC3E}">
        <p14:creationId xmlns:p14="http://schemas.microsoft.com/office/powerpoint/2010/main" val="2261030551"/>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F00">
            <a:alpha val="40000"/>
          </a:srgbClr>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07F50F4-66F0-8F4D-84BA-3641A4CCF360}"/>
              </a:ext>
            </a:extLst>
          </p:cNvPr>
          <p:cNvSpPr/>
          <p:nvPr/>
        </p:nvSpPr>
        <p:spPr>
          <a:xfrm>
            <a:off x="5974813" y="3244334"/>
            <a:ext cx="242374" cy="369332"/>
          </a:xfrm>
          <a:prstGeom prst="rect">
            <a:avLst/>
          </a:prstGeom>
        </p:spPr>
        <p:txBody>
          <a:bodyPr wrap="none">
            <a:spAutoFit/>
          </a:bodyPr>
          <a:lstStyle/>
          <a:p>
            <a:r>
              <a:rPr lang="en-GB">
                <a:solidFill>
                  <a:srgbClr val="000000"/>
                </a:solidFill>
                <a:latin typeface="Times" pitchFamily="2" charset="0"/>
              </a:rPr>
              <a:t> </a:t>
            </a:r>
            <a:endParaRPr lang="en-US"/>
          </a:p>
        </p:txBody>
      </p:sp>
      <p:pic>
        <p:nvPicPr>
          <p:cNvPr id="6" name="Picture 2" descr="/var/folders/h5/b_5y40vj3mb82_twlbgzrcq00000gs/T/com.microsoft.Powerpoint/WebArchiveCopyPasteTempFiles/9k=">
            <a:extLst>
              <a:ext uri="{FF2B5EF4-FFF2-40B4-BE49-F238E27FC236}">
                <a16:creationId xmlns:a16="http://schemas.microsoft.com/office/drawing/2014/main" id="{0F358E4A-0EE2-CB4B-BBD6-31553AB8BF62}"/>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5595432" y="1884914"/>
            <a:ext cx="5427293" cy="2931986"/>
          </a:xfrm>
          <a:prstGeom prst="rect">
            <a:avLst/>
          </a:prstGeom>
          <a:noFill/>
          <a:ln>
            <a:solidFill>
              <a:srgbClr val="002060"/>
            </a:solidFill>
          </a:ln>
          <a:extLst>
            <a:ext uri="{909E8E84-426E-40DD-AFC4-6F175D3DCCD1}">
              <a14:hiddenFill xmlns:a14="http://schemas.microsoft.com/office/drawing/2010/main">
                <a:solidFill>
                  <a:srgbClr val="FFFFFF"/>
                </a:solidFill>
              </a14:hiddenFill>
            </a:ext>
          </a:extLst>
        </p:spPr>
      </p:pic>
      <p:pic>
        <p:nvPicPr>
          <p:cNvPr id="10" name="Picture 9" descr="A picture containing person, person, boy, young&#10;&#10;Description automatically generated">
            <a:hlinkClick r:id="rId4"/>
            <a:extLst>
              <a:ext uri="{FF2B5EF4-FFF2-40B4-BE49-F238E27FC236}">
                <a16:creationId xmlns:a16="http://schemas.microsoft.com/office/drawing/2014/main" id="{4E78996F-6B0B-584A-BB8A-2F6E8452EC81}"/>
              </a:ext>
            </a:extLst>
          </p:cNvPr>
          <p:cNvPicPr>
            <a:picLocks noChangeAspect="1"/>
          </p:cNvPicPr>
          <p:nvPr/>
        </p:nvPicPr>
        <p:blipFill>
          <a:blip r:embed="rId5"/>
          <a:stretch>
            <a:fillRect/>
          </a:stretch>
        </p:blipFill>
        <p:spPr>
          <a:xfrm>
            <a:off x="2117735" y="1421401"/>
            <a:ext cx="2737934" cy="3870380"/>
          </a:xfrm>
          <a:prstGeom prst="rect">
            <a:avLst/>
          </a:prstGeom>
        </p:spPr>
      </p:pic>
      <p:sp>
        <p:nvSpPr>
          <p:cNvPr id="7" name="TextBox 6">
            <a:extLst>
              <a:ext uri="{FF2B5EF4-FFF2-40B4-BE49-F238E27FC236}">
                <a16:creationId xmlns:a16="http://schemas.microsoft.com/office/drawing/2014/main" id="{169DA958-7A59-5740-A53D-A6F84D22F40F}"/>
              </a:ext>
            </a:extLst>
          </p:cNvPr>
          <p:cNvSpPr txBox="1"/>
          <p:nvPr/>
        </p:nvSpPr>
        <p:spPr>
          <a:xfrm>
            <a:off x="8118507" y="540171"/>
            <a:ext cx="1472070" cy="769441"/>
          </a:xfrm>
          <a:prstGeom prst="rect">
            <a:avLst/>
          </a:prstGeom>
          <a:noFill/>
        </p:spPr>
        <p:txBody>
          <a:bodyPr wrap="none" rtlCol="0">
            <a:spAutoFit/>
          </a:bodyPr>
          <a:lstStyle/>
          <a:p>
            <a:r>
              <a:rPr lang="en-US" sz="4400" b="1">
                <a:solidFill>
                  <a:srgbClr val="002060"/>
                </a:solidFill>
                <a:latin typeface="Calibri"/>
                <a:cs typeface="Calibri"/>
              </a:rPr>
              <a:t>Pam?</a:t>
            </a:r>
          </a:p>
        </p:txBody>
      </p:sp>
      <p:pic>
        <p:nvPicPr>
          <p:cNvPr id="3" name="Picture 2" descr="A blue and white logo&#10;&#10;Description automatically generated">
            <a:extLst>
              <a:ext uri="{FF2B5EF4-FFF2-40B4-BE49-F238E27FC236}">
                <a16:creationId xmlns:a16="http://schemas.microsoft.com/office/drawing/2014/main" id="{EA42A84A-EB0B-58F3-3678-310C803C2E32}"/>
              </a:ext>
            </a:extLst>
          </p:cNvPr>
          <p:cNvPicPr>
            <a:picLocks noChangeAspect="1"/>
          </p:cNvPicPr>
          <p:nvPr/>
        </p:nvPicPr>
        <p:blipFill>
          <a:blip r:embed="rId6"/>
          <a:stretch>
            <a:fillRect/>
          </a:stretch>
        </p:blipFill>
        <p:spPr>
          <a:xfrm>
            <a:off x="0" y="5600044"/>
            <a:ext cx="12192000" cy="1254672"/>
          </a:xfrm>
          <a:prstGeom prst="rect">
            <a:avLst/>
          </a:prstGeom>
        </p:spPr>
      </p:pic>
    </p:spTree>
    <p:extLst>
      <p:ext uri="{BB962C8B-B14F-4D97-AF65-F5344CB8AC3E}">
        <p14:creationId xmlns:p14="http://schemas.microsoft.com/office/powerpoint/2010/main" val="20469018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F00">
            <a:alpha val="40000"/>
          </a:srgb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B246FC5-433D-394E-9FC3-53B8607CA6AB}"/>
              </a:ext>
            </a:extLst>
          </p:cNvPr>
          <p:cNvSpPr>
            <a:spLocks noGrp="1"/>
          </p:cNvSpPr>
          <p:nvPr>
            <p:ph idx="1"/>
          </p:nvPr>
        </p:nvSpPr>
        <p:spPr>
          <a:xfrm>
            <a:off x="707773" y="2433373"/>
            <a:ext cx="4519930" cy="3842572"/>
          </a:xfrm>
        </p:spPr>
        <p:txBody>
          <a:bodyPr>
            <a:normAutofit/>
          </a:bodyPr>
          <a:lstStyle/>
          <a:p>
            <a:pPr marL="0" indent="0">
              <a:lnSpc>
                <a:spcPct val="100000"/>
              </a:lnSpc>
              <a:spcBef>
                <a:spcPts val="1200"/>
              </a:spcBef>
              <a:buNone/>
            </a:pPr>
            <a:r>
              <a:rPr lang="en-US" err="1">
                <a:solidFill>
                  <a:srgbClr val="002060"/>
                </a:solidFill>
                <a:latin typeface="Calibri"/>
                <a:cs typeface="Calibri"/>
              </a:rPr>
              <a:t>Wrth</a:t>
            </a:r>
            <a:r>
              <a:rPr lang="en-US">
                <a:solidFill>
                  <a:srgbClr val="002060"/>
                </a:solidFill>
                <a:latin typeface="Calibri"/>
                <a:cs typeface="Calibri"/>
              </a:rPr>
              <a:t> </a:t>
            </a:r>
            <a:r>
              <a:rPr lang="en-US" err="1">
                <a:solidFill>
                  <a:srgbClr val="002060"/>
                </a:solidFill>
                <a:latin typeface="Calibri"/>
                <a:cs typeface="Calibri"/>
              </a:rPr>
              <a:t>wylio’r</a:t>
            </a:r>
            <a:r>
              <a:rPr lang="en-US">
                <a:solidFill>
                  <a:srgbClr val="002060"/>
                </a:solidFill>
                <a:latin typeface="Calibri"/>
                <a:cs typeface="Calibri"/>
              </a:rPr>
              <a:t> </a:t>
            </a:r>
            <a:r>
              <a:rPr lang="en-US" err="1">
                <a:solidFill>
                  <a:srgbClr val="002060"/>
                </a:solidFill>
                <a:latin typeface="Calibri"/>
                <a:cs typeface="Calibri"/>
              </a:rPr>
              <a:t>ffilm</a:t>
            </a:r>
            <a:r>
              <a:rPr lang="en-US">
                <a:solidFill>
                  <a:srgbClr val="002060"/>
                </a:solidFill>
                <a:latin typeface="Calibri"/>
                <a:cs typeface="Calibri"/>
              </a:rPr>
              <a:t> fer, </a:t>
            </a:r>
            <a:r>
              <a:rPr lang="en-US" err="1">
                <a:solidFill>
                  <a:srgbClr val="002060"/>
                </a:solidFill>
                <a:latin typeface="Calibri"/>
                <a:cs typeface="Calibri"/>
              </a:rPr>
              <a:t>meddyliwch</a:t>
            </a:r>
            <a:r>
              <a:rPr lang="en-US">
                <a:solidFill>
                  <a:srgbClr val="002060"/>
                </a:solidFill>
                <a:latin typeface="Calibri"/>
                <a:cs typeface="Calibri"/>
              </a:rPr>
              <a:t> am y </a:t>
            </a:r>
            <a:r>
              <a:rPr lang="en-US" err="1">
                <a:solidFill>
                  <a:srgbClr val="002060"/>
                </a:solidFill>
                <a:latin typeface="Calibri"/>
                <a:cs typeface="Calibri"/>
              </a:rPr>
              <a:t>canlynol</a:t>
            </a:r>
            <a:r>
              <a:rPr lang="en-US">
                <a:solidFill>
                  <a:srgbClr val="002060"/>
                </a:solidFill>
                <a:latin typeface="Calibri"/>
                <a:cs typeface="Calibri"/>
              </a:rPr>
              <a:t>:</a:t>
            </a:r>
            <a:endParaRPr lang="en-US" sz="800">
              <a:solidFill>
                <a:srgbClr val="002060"/>
              </a:solidFill>
              <a:latin typeface="Calibri"/>
              <a:cs typeface="Calibri"/>
            </a:endParaRPr>
          </a:p>
          <a:p>
            <a:pPr>
              <a:lnSpc>
                <a:spcPct val="100000"/>
              </a:lnSpc>
              <a:spcBef>
                <a:spcPts val="1200"/>
              </a:spcBef>
            </a:pPr>
            <a:r>
              <a:rPr lang="en-US">
                <a:solidFill>
                  <a:srgbClr val="002060"/>
                </a:solidFill>
                <a:latin typeface="Calibri"/>
                <a:cs typeface="Calibri"/>
              </a:rPr>
              <a:t>Beth </a:t>
            </a:r>
            <a:r>
              <a:rPr lang="en-US" err="1">
                <a:solidFill>
                  <a:srgbClr val="002060"/>
                </a:solidFill>
                <a:latin typeface="Calibri"/>
                <a:cs typeface="Calibri"/>
              </a:rPr>
              <a:t>ydy</a:t>
            </a:r>
            <a:r>
              <a:rPr lang="en-US">
                <a:solidFill>
                  <a:srgbClr val="002060"/>
                </a:solidFill>
                <a:latin typeface="Calibri"/>
                <a:cs typeface="Calibri"/>
              </a:rPr>
              <a:t> </a:t>
            </a:r>
            <a:r>
              <a:rPr lang="en-US" b="1" u="sng" err="1">
                <a:solidFill>
                  <a:srgbClr val="002060"/>
                </a:solidFill>
                <a:latin typeface="Calibri"/>
                <a:cs typeface="Calibri"/>
              </a:rPr>
              <a:t>eich</a:t>
            </a:r>
            <a:r>
              <a:rPr lang="en-US" b="1" u="sng">
                <a:solidFill>
                  <a:srgbClr val="002060"/>
                </a:solidFill>
                <a:latin typeface="Calibri"/>
                <a:cs typeface="Calibri"/>
              </a:rPr>
              <a:t> </a:t>
            </a:r>
            <a:r>
              <a:rPr lang="en-US" b="1" u="sng" err="1">
                <a:solidFill>
                  <a:srgbClr val="002060"/>
                </a:solidFill>
                <a:latin typeface="Calibri"/>
                <a:cs typeface="Calibri"/>
              </a:rPr>
              <a:t>cryfderau</a:t>
            </a:r>
            <a:r>
              <a:rPr lang="en-US" b="1" u="sng">
                <a:solidFill>
                  <a:srgbClr val="002060"/>
                </a:solidFill>
                <a:latin typeface="Calibri"/>
                <a:cs typeface="Calibri"/>
              </a:rPr>
              <a:t> chi</a:t>
            </a:r>
            <a:r>
              <a:rPr lang="en-US" b="1">
                <a:solidFill>
                  <a:srgbClr val="002060"/>
                </a:solidFill>
                <a:latin typeface="Calibri"/>
                <a:cs typeface="Calibri"/>
              </a:rPr>
              <a:t> </a:t>
            </a:r>
            <a:r>
              <a:rPr lang="en-US" err="1">
                <a:solidFill>
                  <a:srgbClr val="002060"/>
                </a:solidFill>
                <a:latin typeface="Calibri"/>
                <a:cs typeface="Calibri"/>
              </a:rPr>
              <a:t>wrth</a:t>
            </a:r>
            <a:r>
              <a:rPr lang="en-US">
                <a:solidFill>
                  <a:srgbClr val="002060"/>
                </a:solidFill>
                <a:latin typeface="Calibri"/>
                <a:cs typeface="Calibri"/>
              </a:rPr>
              <a:t> </a:t>
            </a:r>
            <a:r>
              <a:rPr lang="en-US" err="1">
                <a:solidFill>
                  <a:srgbClr val="002060"/>
                </a:solidFill>
                <a:latin typeface="Calibri"/>
                <a:cs typeface="Calibri"/>
              </a:rPr>
              <a:t>ddatblygu</a:t>
            </a:r>
            <a:r>
              <a:rPr lang="en-US">
                <a:solidFill>
                  <a:srgbClr val="002060"/>
                </a:solidFill>
                <a:latin typeface="Calibri"/>
                <a:cs typeface="Calibri"/>
              </a:rPr>
              <a:t> </a:t>
            </a:r>
            <a:r>
              <a:rPr lang="en-US" err="1">
                <a:solidFill>
                  <a:srgbClr val="002060"/>
                </a:solidFill>
                <a:latin typeface="Calibri"/>
                <a:cs typeface="Calibri"/>
              </a:rPr>
              <a:t>sgiliau</a:t>
            </a:r>
            <a:r>
              <a:rPr lang="en-US">
                <a:solidFill>
                  <a:srgbClr val="002060"/>
                </a:solidFill>
                <a:latin typeface="Calibri"/>
                <a:cs typeface="Calibri"/>
              </a:rPr>
              <a:t> </a:t>
            </a:r>
            <a:r>
              <a:rPr lang="en-US" err="1">
                <a:solidFill>
                  <a:srgbClr val="002060"/>
                </a:solidFill>
                <a:latin typeface="Calibri"/>
                <a:cs typeface="Calibri"/>
              </a:rPr>
              <a:t>Cymraeg</a:t>
            </a:r>
            <a:r>
              <a:rPr lang="en-US">
                <a:solidFill>
                  <a:srgbClr val="002060"/>
                </a:solidFill>
                <a:latin typeface="Calibri"/>
                <a:cs typeface="Calibri"/>
              </a:rPr>
              <a:t> y </a:t>
            </a:r>
            <a:r>
              <a:rPr lang="en-US" err="1">
                <a:solidFill>
                  <a:srgbClr val="002060"/>
                </a:solidFill>
                <a:latin typeface="Calibri"/>
                <a:cs typeface="Calibri"/>
              </a:rPr>
              <a:t>dysgwyr</a:t>
            </a:r>
            <a:r>
              <a:rPr lang="en-US">
                <a:solidFill>
                  <a:srgbClr val="002060"/>
                </a:solidFill>
                <a:latin typeface="Calibri"/>
                <a:cs typeface="Calibri"/>
              </a:rPr>
              <a:t> </a:t>
            </a:r>
            <a:r>
              <a:rPr lang="en-US" err="1">
                <a:solidFill>
                  <a:srgbClr val="002060"/>
                </a:solidFill>
                <a:latin typeface="Calibri"/>
                <a:cs typeface="Calibri"/>
              </a:rPr>
              <a:t>yn</a:t>
            </a:r>
            <a:r>
              <a:rPr lang="en-US">
                <a:solidFill>
                  <a:srgbClr val="002060"/>
                </a:solidFill>
                <a:latin typeface="Calibri"/>
                <a:cs typeface="Calibri"/>
              </a:rPr>
              <a:t> </a:t>
            </a:r>
            <a:r>
              <a:rPr lang="en-US" err="1">
                <a:solidFill>
                  <a:srgbClr val="002060"/>
                </a:solidFill>
                <a:latin typeface="Calibri"/>
                <a:cs typeface="Calibri"/>
              </a:rPr>
              <a:t>eich</a:t>
            </a:r>
            <a:r>
              <a:rPr lang="en-US">
                <a:solidFill>
                  <a:srgbClr val="002060"/>
                </a:solidFill>
                <a:latin typeface="Calibri"/>
                <a:cs typeface="Calibri"/>
              </a:rPr>
              <a:t> </a:t>
            </a:r>
            <a:r>
              <a:rPr lang="en-US" err="1">
                <a:solidFill>
                  <a:srgbClr val="002060"/>
                </a:solidFill>
                <a:latin typeface="Calibri"/>
                <a:cs typeface="Calibri"/>
              </a:rPr>
              <a:t>pwnc</a:t>
            </a:r>
            <a:r>
              <a:rPr lang="en-US">
                <a:solidFill>
                  <a:srgbClr val="002060"/>
                </a:solidFill>
                <a:latin typeface="Calibri"/>
                <a:cs typeface="Calibri"/>
              </a:rPr>
              <a:t>/sector?</a:t>
            </a:r>
          </a:p>
          <a:p>
            <a:pPr>
              <a:lnSpc>
                <a:spcPct val="100000"/>
              </a:lnSpc>
              <a:spcBef>
                <a:spcPts val="1200"/>
              </a:spcBef>
            </a:pPr>
            <a:r>
              <a:rPr lang="en-US">
                <a:solidFill>
                  <a:srgbClr val="002060"/>
                </a:solidFill>
                <a:latin typeface="Calibri"/>
                <a:cs typeface="Calibri"/>
              </a:rPr>
              <a:t>Pa </a:t>
            </a:r>
            <a:r>
              <a:rPr lang="en-US" b="1" u="sng" err="1">
                <a:solidFill>
                  <a:srgbClr val="002060"/>
                </a:solidFill>
                <a:latin typeface="Calibri"/>
                <a:cs typeface="Calibri"/>
              </a:rPr>
              <a:t>sgiliau</a:t>
            </a:r>
            <a:r>
              <a:rPr lang="en-US">
                <a:solidFill>
                  <a:srgbClr val="002060"/>
                </a:solidFill>
                <a:latin typeface="Calibri"/>
                <a:cs typeface="Calibri"/>
              </a:rPr>
              <a:t> </a:t>
            </a:r>
            <a:r>
              <a:rPr lang="en-US" err="1">
                <a:solidFill>
                  <a:srgbClr val="002060"/>
                </a:solidFill>
                <a:latin typeface="Calibri"/>
                <a:cs typeface="Calibri"/>
              </a:rPr>
              <a:t>ydych</a:t>
            </a:r>
            <a:r>
              <a:rPr lang="en-US">
                <a:solidFill>
                  <a:srgbClr val="002060"/>
                </a:solidFill>
                <a:latin typeface="Calibri"/>
                <a:cs typeface="Calibri"/>
              </a:rPr>
              <a:t> </a:t>
            </a:r>
            <a:r>
              <a:rPr lang="en-US" err="1">
                <a:solidFill>
                  <a:srgbClr val="002060"/>
                </a:solidFill>
                <a:latin typeface="Calibri"/>
                <a:cs typeface="Calibri"/>
              </a:rPr>
              <a:t>chi’n</a:t>
            </a:r>
            <a:r>
              <a:rPr lang="en-US">
                <a:solidFill>
                  <a:srgbClr val="002060"/>
                </a:solidFill>
                <a:latin typeface="Calibri"/>
                <a:cs typeface="Calibri"/>
              </a:rPr>
              <a:t> </a:t>
            </a:r>
            <a:r>
              <a:rPr lang="en-US" err="1">
                <a:solidFill>
                  <a:srgbClr val="002060"/>
                </a:solidFill>
                <a:latin typeface="Calibri"/>
                <a:cs typeface="Calibri"/>
              </a:rPr>
              <a:t>edrych</a:t>
            </a:r>
            <a:r>
              <a:rPr lang="en-US">
                <a:solidFill>
                  <a:srgbClr val="002060"/>
                </a:solidFill>
                <a:latin typeface="Calibri"/>
                <a:cs typeface="Calibri"/>
              </a:rPr>
              <a:t> </a:t>
            </a:r>
            <a:r>
              <a:rPr lang="en-US" err="1">
                <a:solidFill>
                  <a:srgbClr val="002060"/>
                </a:solidFill>
                <a:latin typeface="Calibri"/>
                <a:cs typeface="Calibri"/>
              </a:rPr>
              <a:t>ymlaen</a:t>
            </a:r>
            <a:r>
              <a:rPr lang="en-US">
                <a:solidFill>
                  <a:srgbClr val="002060"/>
                </a:solidFill>
                <a:latin typeface="Calibri"/>
                <a:cs typeface="Calibri"/>
              </a:rPr>
              <a:t> </a:t>
            </a:r>
            <a:r>
              <a:rPr lang="en-US" err="1">
                <a:solidFill>
                  <a:srgbClr val="002060"/>
                </a:solidFill>
                <a:latin typeface="Calibri"/>
                <a:cs typeface="Calibri"/>
              </a:rPr>
              <a:t>fwyaf</a:t>
            </a:r>
            <a:r>
              <a:rPr lang="en-US">
                <a:solidFill>
                  <a:srgbClr val="002060"/>
                </a:solidFill>
                <a:latin typeface="Calibri"/>
                <a:cs typeface="Calibri"/>
              </a:rPr>
              <a:t> at </a:t>
            </a:r>
            <a:r>
              <a:rPr lang="en-US" err="1">
                <a:solidFill>
                  <a:srgbClr val="002060"/>
                </a:solidFill>
                <a:latin typeface="Calibri"/>
                <a:cs typeface="Calibri"/>
              </a:rPr>
              <a:t>eu</a:t>
            </a:r>
            <a:r>
              <a:rPr lang="en-US">
                <a:solidFill>
                  <a:srgbClr val="002060"/>
                </a:solidFill>
                <a:latin typeface="Calibri"/>
                <a:cs typeface="Calibri"/>
              </a:rPr>
              <a:t> </a:t>
            </a:r>
            <a:r>
              <a:rPr lang="en-US" err="1">
                <a:solidFill>
                  <a:srgbClr val="002060"/>
                </a:solidFill>
                <a:latin typeface="Calibri"/>
                <a:cs typeface="Calibri"/>
              </a:rPr>
              <a:t>datblygu</a:t>
            </a:r>
            <a:r>
              <a:rPr lang="en-US">
                <a:solidFill>
                  <a:srgbClr val="002060"/>
                </a:solidFill>
                <a:latin typeface="Calibri"/>
                <a:cs typeface="Calibri"/>
              </a:rPr>
              <a:t> </a:t>
            </a:r>
            <a:r>
              <a:rPr lang="en-US" err="1">
                <a:solidFill>
                  <a:srgbClr val="002060"/>
                </a:solidFill>
                <a:latin typeface="Calibri"/>
                <a:cs typeface="Calibri"/>
              </a:rPr>
              <a:t>eleni</a:t>
            </a:r>
            <a:r>
              <a:rPr lang="en-US">
                <a:solidFill>
                  <a:srgbClr val="002060"/>
                </a:solidFill>
                <a:latin typeface="Calibri"/>
                <a:cs typeface="Calibri"/>
              </a:rPr>
              <a:t>?</a:t>
            </a:r>
          </a:p>
          <a:p>
            <a:pPr>
              <a:lnSpc>
                <a:spcPct val="100000"/>
              </a:lnSpc>
              <a:spcBef>
                <a:spcPts val="1200"/>
              </a:spcBef>
            </a:pPr>
            <a:r>
              <a:rPr lang="en-US">
                <a:solidFill>
                  <a:srgbClr val="002060"/>
                </a:solidFill>
                <a:latin typeface="Calibri"/>
                <a:cs typeface="Calibri"/>
              </a:rPr>
              <a:t>Pa </a:t>
            </a:r>
            <a:r>
              <a:rPr lang="en-US" b="1" u="sng" err="1">
                <a:solidFill>
                  <a:srgbClr val="002060"/>
                </a:solidFill>
                <a:latin typeface="Calibri"/>
                <a:cs typeface="Calibri"/>
              </a:rPr>
              <a:t>wybodaeth</a:t>
            </a:r>
            <a:r>
              <a:rPr lang="en-US" b="1" u="sng">
                <a:solidFill>
                  <a:srgbClr val="002060"/>
                </a:solidFill>
                <a:latin typeface="Calibri"/>
                <a:cs typeface="Calibri"/>
              </a:rPr>
              <a:t> </a:t>
            </a:r>
            <a:r>
              <a:rPr lang="en-US" b="1" u="sng" err="1">
                <a:solidFill>
                  <a:srgbClr val="002060"/>
                </a:solidFill>
                <a:latin typeface="Calibri"/>
                <a:cs typeface="Calibri"/>
              </a:rPr>
              <a:t>newydd</a:t>
            </a:r>
            <a:r>
              <a:rPr lang="en-US" b="1" u="sng">
                <a:solidFill>
                  <a:srgbClr val="002060"/>
                </a:solidFill>
                <a:latin typeface="Calibri"/>
                <a:cs typeface="Calibri"/>
              </a:rPr>
              <a:t> </a:t>
            </a:r>
            <a:r>
              <a:rPr lang="en-US" err="1">
                <a:solidFill>
                  <a:srgbClr val="002060"/>
                </a:solidFill>
                <a:latin typeface="Calibri"/>
                <a:cs typeface="Calibri"/>
              </a:rPr>
              <a:t>ddysgoch</a:t>
            </a:r>
            <a:r>
              <a:rPr lang="en-US">
                <a:solidFill>
                  <a:srgbClr val="002060"/>
                </a:solidFill>
                <a:latin typeface="Calibri"/>
                <a:cs typeface="Calibri"/>
              </a:rPr>
              <a:t> chi </a:t>
            </a:r>
            <a:r>
              <a:rPr lang="en-US" err="1">
                <a:solidFill>
                  <a:srgbClr val="002060"/>
                </a:solidFill>
                <a:latin typeface="Calibri"/>
                <a:cs typeface="Calibri"/>
              </a:rPr>
              <a:t>o’r</a:t>
            </a:r>
            <a:r>
              <a:rPr lang="en-US">
                <a:solidFill>
                  <a:srgbClr val="002060"/>
                </a:solidFill>
                <a:latin typeface="Calibri"/>
                <a:cs typeface="Calibri"/>
              </a:rPr>
              <a:t> </a:t>
            </a:r>
            <a:r>
              <a:rPr lang="en-US" err="1">
                <a:solidFill>
                  <a:srgbClr val="002060"/>
                </a:solidFill>
                <a:latin typeface="Calibri"/>
                <a:cs typeface="Calibri"/>
              </a:rPr>
              <a:t>ffilm</a:t>
            </a:r>
            <a:r>
              <a:rPr lang="en-US">
                <a:solidFill>
                  <a:srgbClr val="002060"/>
                </a:solidFill>
                <a:latin typeface="Calibri"/>
                <a:cs typeface="Calibri"/>
              </a:rPr>
              <a:t>?</a:t>
            </a:r>
          </a:p>
          <a:p>
            <a:pPr marL="0" indent="0">
              <a:buNone/>
            </a:pPr>
            <a:endParaRPr lang="en-US">
              <a:solidFill>
                <a:srgbClr val="002060"/>
              </a:solidFill>
              <a:latin typeface="Calibri"/>
              <a:cs typeface="Calibri"/>
            </a:endParaRPr>
          </a:p>
        </p:txBody>
      </p:sp>
      <p:sp>
        <p:nvSpPr>
          <p:cNvPr id="4" name="Content Placeholder 2">
            <a:extLst>
              <a:ext uri="{FF2B5EF4-FFF2-40B4-BE49-F238E27FC236}">
                <a16:creationId xmlns:a16="http://schemas.microsoft.com/office/drawing/2014/main" id="{D60823D5-0A53-B341-8F38-A068E1BD8C78}"/>
              </a:ext>
            </a:extLst>
          </p:cNvPr>
          <p:cNvSpPr txBox="1">
            <a:spLocks/>
          </p:cNvSpPr>
          <p:nvPr/>
        </p:nvSpPr>
        <p:spPr>
          <a:xfrm>
            <a:off x="6381538" y="2433373"/>
            <a:ext cx="5236210" cy="4298897"/>
          </a:xfrm>
          <a:prstGeom prst="rect">
            <a:avLst/>
          </a:prstGeom>
        </p:spPr>
        <p:txBody>
          <a:bodyPr vert="horz" lIns="91440" tIns="45720" rIns="91440" bIns="45720" rtlCol="0">
            <a:normAutofit fontScale="92500"/>
          </a:bodyPr>
          <a:lst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2400" i="1">
                <a:solidFill>
                  <a:srgbClr val="002060"/>
                </a:solidFill>
                <a:latin typeface="Calibri"/>
                <a:cs typeface="Calibri"/>
              </a:rPr>
              <a:t>While watching this short film, think about the following:</a:t>
            </a:r>
          </a:p>
          <a:p>
            <a:r>
              <a:rPr lang="en-US" sz="2400" i="1">
                <a:solidFill>
                  <a:srgbClr val="002060"/>
                </a:solidFill>
                <a:latin typeface="Calibri"/>
                <a:cs typeface="Calibri"/>
              </a:rPr>
              <a:t>What are </a:t>
            </a:r>
            <a:r>
              <a:rPr lang="en-US" sz="2400" b="1" i="1" u="sng">
                <a:solidFill>
                  <a:srgbClr val="002060"/>
                </a:solidFill>
                <a:latin typeface="Calibri"/>
                <a:cs typeface="Calibri"/>
              </a:rPr>
              <a:t>your strengths</a:t>
            </a:r>
            <a:r>
              <a:rPr lang="en-US" sz="2400" b="1" i="1">
                <a:solidFill>
                  <a:srgbClr val="002060"/>
                </a:solidFill>
                <a:latin typeface="Calibri"/>
                <a:cs typeface="Calibri"/>
              </a:rPr>
              <a:t> </a:t>
            </a:r>
            <a:r>
              <a:rPr lang="en-US" sz="2400" i="1">
                <a:solidFill>
                  <a:srgbClr val="002060"/>
                </a:solidFill>
                <a:latin typeface="Calibri"/>
                <a:cs typeface="Calibri"/>
              </a:rPr>
              <a:t>in terms of your ability to develop learners’ Welsh language skills within your subject area/sector?</a:t>
            </a:r>
          </a:p>
          <a:p>
            <a:r>
              <a:rPr lang="en-US" sz="2400" i="1">
                <a:solidFill>
                  <a:srgbClr val="002060"/>
                </a:solidFill>
                <a:latin typeface="Calibri"/>
                <a:cs typeface="Calibri"/>
              </a:rPr>
              <a:t>What </a:t>
            </a:r>
            <a:r>
              <a:rPr lang="en-US" sz="2400" b="1" i="1" u="sng">
                <a:solidFill>
                  <a:srgbClr val="002060"/>
                </a:solidFill>
                <a:latin typeface="Calibri"/>
                <a:cs typeface="Calibri"/>
              </a:rPr>
              <a:t>skills</a:t>
            </a:r>
            <a:r>
              <a:rPr lang="en-US" sz="2400" b="1" i="1">
                <a:solidFill>
                  <a:srgbClr val="002060"/>
                </a:solidFill>
                <a:latin typeface="Calibri"/>
                <a:cs typeface="Calibri"/>
              </a:rPr>
              <a:t> </a:t>
            </a:r>
            <a:r>
              <a:rPr lang="en-US" sz="2400" i="1">
                <a:solidFill>
                  <a:srgbClr val="002060"/>
                </a:solidFill>
                <a:latin typeface="Calibri"/>
                <a:cs typeface="Calibri"/>
              </a:rPr>
              <a:t>are you most looking forward to being able to develop this year?</a:t>
            </a:r>
          </a:p>
          <a:p>
            <a:r>
              <a:rPr lang="en-US" sz="2400" i="1">
                <a:solidFill>
                  <a:srgbClr val="002060"/>
                </a:solidFill>
                <a:latin typeface="Calibri"/>
                <a:cs typeface="Calibri"/>
              </a:rPr>
              <a:t>What </a:t>
            </a:r>
            <a:r>
              <a:rPr lang="en-US" sz="2400" b="1" i="1" u="sng">
                <a:solidFill>
                  <a:srgbClr val="002060"/>
                </a:solidFill>
                <a:latin typeface="Calibri"/>
                <a:cs typeface="Calibri"/>
              </a:rPr>
              <a:t>new information</a:t>
            </a:r>
            <a:r>
              <a:rPr lang="en-US" sz="2400" b="1" i="1">
                <a:solidFill>
                  <a:srgbClr val="002060"/>
                </a:solidFill>
                <a:latin typeface="Calibri"/>
                <a:cs typeface="Calibri"/>
              </a:rPr>
              <a:t> </a:t>
            </a:r>
            <a:r>
              <a:rPr lang="en-US" sz="2400" i="1">
                <a:solidFill>
                  <a:srgbClr val="002060"/>
                </a:solidFill>
                <a:latin typeface="Calibri"/>
                <a:cs typeface="Calibri"/>
              </a:rPr>
              <a:t>did you gain from the film?</a:t>
            </a:r>
          </a:p>
          <a:p>
            <a:pPr marL="0" indent="0">
              <a:buFont typeface="Arial" panose="020B0604020202020204" pitchFamily="34" charset="0"/>
              <a:buNone/>
            </a:pPr>
            <a:endParaRPr lang="en-US">
              <a:solidFill>
                <a:srgbClr val="002060"/>
              </a:solidFill>
              <a:latin typeface="Calibri"/>
              <a:cs typeface="Calibri"/>
            </a:endParaRPr>
          </a:p>
          <a:p>
            <a:endParaRPr lang="en-US">
              <a:solidFill>
                <a:srgbClr val="002060"/>
              </a:solidFill>
              <a:latin typeface="Calibri"/>
              <a:cs typeface="Calibri"/>
            </a:endParaRPr>
          </a:p>
          <a:p>
            <a:pPr marL="0" indent="0">
              <a:buFont typeface="Arial" panose="020B0604020202020204" pitchFamily="34" charset="0"/>
              <a:buNone/>
            </a:pPr>
            <a:endParaRPr lang="en-US">
              <a:solidFill>
                <a:srgbClr val="002060"/>
              </a:solidFill>
              <a:latin typeface="Calibri"/>
              <a:cs typeface="Calibri"/>
            </a:endParaRPr>
          </a:p>
        </p:txBody>
      </p:sp>
      <p:pic>
        <p:nvPicPr>
          <p:cNvPr id="12" name="Picture 11" descr="A person sitting at a table&#10;&#10;Description automatically generated">
            <a:hlinkClick r:id="rId3"/>
            <a:extLst>
              <a:ext uri="{FF2B5EF4-FFF2-40B4-BE49-F238E27FC236}">
                <a16:creationId xmlns:a16="http://schemas.microsoft.com/office/drawing/2014/main" id="{508CFBAA-2387-F640-86FE-EA03AD50B6F1}"/>
              </a:ext>
            </a:extLst>
          </p:cNvPr>
          <p:cNvPicPr>
            <a:picLocks noChangeAspect="1"/>
          </p:cNvPicPr>
          <p:nvPr/>
        </p:nvPicPr>
        <p:blipFill rotWithShape="1">
          <a:blip r:embed="rId4"/>
          <a:srcRect t="11472"/>
          <a:stretch/>
        </p:blipFill>
        <p:spPr>
          <a:xfrm>
            <a:off x="8223951" y="333530"/>
            <a:ext cx="1547283" cy="1869339"/>
          </a:xfrm>
          <a:prstGeom prst="rect">
            <a:avLst/>
          </a:prstGeom>
          <a:ln>
            <a:solidFill>
              <a:srgbClr val="002060"/>
            </a:solidFill>
          </a:ln>
        </p:spPr>
      </p:pic>
      <p:sp>
        <p:nvSpPr>
          <p:cNvPr id="8" name="TextBox 7">
            <a:extLst>
              <a:ext uri="{FF2B5EF4-FFF2-40B4-BE49-F238E27FC236}">
                <a16:creationId xmlns:a16="http://schemas.microsoft.com/office/drawing/2014/main" id="{D40EC875-D593-344E-A80A-26FC55F1C08D}"/>
              </a:ext>
            </a:extLst>
          </p:cNvPr>
          <p:cNvSpPr txBox="1"/>
          <p:nvPr/>
        </p:nvSpPr>
        <p:spPr>
          <a:xfrm>
            <a:off x="5359385" y="1014859"/>
            <a:ext cx="1472070" cy="769441"/>
          </a:xfrm>
          <a:prstGeom prst="rect">
            <a:avLst/>
          </a:prstGeom>
          <a:noFill/>
        </p:spPr>
        <p:txBody>
          <a:bodyPr wrap="none" rtlCol="0">
            <a:spAutoFit/>
          </a:bodyPr>
          <a:lstStyle/>
          <a:p>
            <a:r>
              <a:rPr lang="en-US" sz="4400" b="1">
                <a:solidFill>
                  <a:srgbClr val="002060"/>
                </a:solidFill>
                <a:latin typeface="Calibri"/>
                <a:cs typeface="Calibri"/>
              </a:rPr>
              <a:t>Pam?</a:t>
            </a:r>
          </a:p>
        </p:txBody>
      </p:sp>
    </p:spTree>
    <p:extLst>
      <p:ext uri="{BB962C8B-B14F-4D97-AF65-F5344CB8AC3E}">
        <p14:creationId xmlns:p14="http://schemas.microsoft.com/office/powerpoint/2010/main" val="42751193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F00">
            <a:alpha val="40000"/>
          </a:srgbClr>
        </a:solidFill>
        <a:effectLst/>
      </p:bgPr>
    </p:bg>
    <p:spTree>
      <p:nvGrpSpPr>
        <p:cNvPr id="1" name=""/>
        <p:cNvGrpSpPr/>
        <p:nvPr/>
      </p:nvGrpSpPr>
      <p:grpSpPr>
        <a:xfrm>
          <a:off x="0" y="0"/>
          <a:ext cx="0" cy="0"/>
          <a:chOff x="0" y="0"/>
          <a:chExt cx="0" cy="0"/>
        </a:xfrm>
      </p:grpSpPr>
      <p:pic>
        <p:nvPicPr>
          <p:cNvPr id="3" name="Picture 2" descr="A close up of a card&#10;&#10;Description automatically generated">
            <a:hlinkClick r:id="rId2"/>
            <a:extLst>
              <a:ext uri="{FF2B5EF4-FFF2-40B4-BE49-F238E27FC236}">
                <a16:creationId xmlns:a16="http://schemas.microsoft.com/office/drawing/2014/main" id="{3DAA2EBC-9D8D-CB43-994C-3DA78A8433E4}"/>
              </a:ext>
            </a:extLst>
          </p:cNvPr>
          <p:cNvPicPr>
            <a:picLocks noChangeAspect="1"/>
          </p:cNvPicPr>
          <p:nvPr/>
        </p:nvPicPr>
        <p:blipFill>
          <a:blip r:embed="rId3"/>
          <a:stretch>
            <a:fillRect/>
          </a:stretch>
        </p:blipFill>
        <p:spPr>
          <a:xfrm>
            <a:off x="1727611" y="1766326"/>
            <a:ext cx="8736778" cy="4827070"/>
          </a:xfrm>
          <a:prstGeom prst="rect">
            <a:avLst/>
          </a:prstGeom>
          <a:ln w="31750" cap="sq">
            <a:solidFill>
              <a:srgbClr val="002060"/>
            </a:solidFill>
            <a:miter lim="800000"/>
          </a:ln>
        </p:spPr>
      </p:pic>
      <p:sp>
        <p:nvSpPr>
          <p:cNvPr id="5" name="TextBox 4">
            <a:extLst>
              <a:ext uri="{FF2B5EF4-FFF2-40B4-BE49-F238E27FC236}">
                <a16:creationId xmlns:a16="http://schemas.microsoft.com/office/drawing/2014/main" id="{E18DCBC8-F380-2A47-9CF2-C72722684EA0}"/>
              </a:ext>
            </a:extLst>
          </p:cNvPr>
          <p:cNvSpPr txBox="1"/>
          <p:nvPr/>
        </p:nvSpPr>
        <p:spPr>
          <a:xfrm>
            <a:off x="2534098" y="264604"/>
            <a:ext cx="8610600" cy="1323439"/>
          </a:xfrm>
          <a:prstGeom prst="rect">
            <a:avLst/>
          </a:prstGeom>
          <a:noFill/>
        </p:spPr>
        <p:txBody>
          <a:bodyPr wrap="square" rtlCol="0">
            <a:spAutoFit/>
          </a:bodyPr>
          <a:lstStyle/>
          <a:p>
            <a:pPr algn="r"/>
            <a:r>
              <a:rPr lang="en-US" sz="4400" b="1" err="1">
                <a:solidFill>
                  <a:srgbClr val="002060"/>
                </a:solidFill>
                <a:latin typeface="Calibri"/>
                <a:cs typeface="Calibri"/>
              </a:rPr>
              <a:t>Eich</a:t>
            </a:r>
            <a:r>
              <a:rPr lang="en-US" sz="4400" b="1">
                <a:solidFill>
                  <a:srgbClr val="002060"/>
                </a:solidFill>
                <a:latin typeface="Calibri"/>
                <a:cs typeface="Calibri"/>
              </a:rPr>
              <a:t> </a:t>
            </a:r>
            <a:r>
              <a:rPr lang="en-US" sz="4400" b="1" err="1">
                <a:solidFill>
                  <a:srgbClr val="002060"/>
                </a:solidFill>
                <a:latin typeface="Calibri"/>
                <a:cs typeface="Calibri"/>
              </a:rPr>
              <a:t>Sgiliau</a:t>
            </a:r>
            <a:r>
              <a:rPr lang="en-US" sz="4400" b="1">
                <a:solidFill>
                  <a:srgbClr val="002060"/>
                </a:solidFill>
                <a:latin typeface="Calibri"/>
                <a:cs typeface="Calibri"/>
              </a:rPr>
              <a:t> Chi</a:t>
            </a:r>
            <a:br>
              <a:rPr lang="en-US" sz="3600">
                <a:solidFill>
                  <a:srgbClr val="002060"/>
                </a:solidFill>
                <a:latin typeface="Calibri"/>
                <a:cs typeface="Calibri"/>
              </a:rPr>
            </a:br>
            <a:r>
              <a:rPr lang="en-US" sz="3600">
                <a:solidFill>
                  <a:srgbClr val="002060"/>
                </a:solidFill>
                <a:latin typeface="Calibri"/>
                <a:cs typeface="Calibri"/>
              </a:rPr>
              <a:t>                 </a:t>
            </a:r>
            <a:r>
              <a:rPr lang="en-US" sz="3600" i="1">
                <a:solidFill>
                  <a:srgbClr val="002060"/>
                </a:solidFill>
                <a:latin typeface="Calibri"/>
                <a:cs typeface="Calibri"/>
              </a:rPr>
              <a:t>Your Skills</a:t>
            </a:r>
          </a:p>
        </p:txBody>
      </p:sp>
    </p:spTree>
    <p:extLst>
      <p:ext uri="{BB962C8B-B14F-4D97-AF65-F5344CB8AC3E}">
        <p14:creationId xmlns:p14="http://schemas.microsoft.com/office/powerpoint/2010/main" val="24640959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F00">
            <a:alpha val="40000"/>
          </a:srgbClr>
        </a:solidFill>
        <a:effectLst/>
      </p:bgPr>
    </p:bg>
    <p:spTree>
      <p:nvGrpSpPr>
        <p:cNvPr id="1" name=""/>
        <p:cNvGrpSpPr/>
        <p:nvPr/>
      </p:nvGrpSpPr>
      <p:grpSpPr>
        <a:xfrm>
          <a:off x="0" y="0"/>
          <a:ext cx="0" cy="0"/>
          <a:chOff x="0" y="0"/>
          <a:chExt cx="0" cy="0"/>
        </a:xfrm>
      </p:grpSpPr>
      <p:pic>
        <p:nvPicPr>
          <p:cNvPr id="3" name="Picture 2" descr="A screenshot of a social media post&#10;&#10;Description automatically generated">
            <a:extLst>
              <a:ext uri="{FF2B5EF4-FFF2-40B4-BE49-F238E27FC236}">
                <a16:creationId xmlns:a16="http://schemas.microsoft.com/office/drawing/2014/main" id="{6B8CACEA-DBCA-F04A-8F44-688D83A89BB7}"/>
              </a:ext>
            </a:extLst>
          </p:cNvPr>
          <p:cNvPicPr>
            <a:picLocks noChangeAspect="1"/>
          </p:cNvPicPr>
          <p:nvPr/>
        </p:nvPicPr>
        <p:blipFill rotWithShape="1">
          <a:blip r:embed="rId3"/>
          <a:srcRect t="5988"/>
          <a:stretch/>
        </p:blipFill>
        <p:spPr>
          <a:xfrm>
            <a:off x="4099308" y="1264625"/>
            <a:ext cx="7540625" cy="4329594"/>
          </a:xfrm>
          <a:prstGeom prst="rect">
            <a:avLst/>
          </a:prstGeom>
          <a:ln>
            <a:solidFill>
              <a:srgbClr val="002060"/>
            </a:solidFill>
          </a:ln>
        </p:spPr>
      </p:pic>
      <p:sp>
        <p:nvSpPr>
          <p:cNvPr id="4" name="Title 1">
            <a:extLst>
              <a:ext uri="{FF2B5EF4-FFF2-40B4-BE49-F238E27FC236}">
                <a16:creationId xmlns:a16="http://schemas.microsoft.com/office/drawing/2014/main" id="{D6EA5F26-6701-7847-9EBE-4571FBAE80F8}"/>
              </a:ext>
            </a:extLst>
          </p:cNvPr>
          <p:cNvSpPr txBox="1">
            <a:spLocks/>
          </p:cNvSpPr>
          <p:nvPr/>
        </p:nvSpPr>
        <p:spPr>
          <a:xfrm>
            <a:off x="950195" y="5706888"/>
            <a:ext cx="3143250" cy="438788"/>
          </a:xfrm>
          <a:prstGeom prst="rect">
            <a:avLst/>
          </a:prstGeom>
        </p:spPr>
        <p:txBody>
          <a:bodyPr>
            <a:normAutofit/>
          </a:bodyPr>
          <a:lst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a:lstStyle>
          <a:p>
            <a:pPr algn="ctr"/>
            <a:r>
              <a:rPr lang="en-US" sz="2000" cap="none">
                <a:solidFill>
                  <a:srgbClr val="002060"/>
                </a:solidFill>
                <a:latin typeface="Calibri"/>
                <a:cs typeface="Calibri"/>
              </a:rPr>
              <a:t>Linc </a:t>
            </a:r>
            <a:r>
              <a:rPr lang="en-US" sz="2000" cap="none" err="1">
                <a:solidFill>
                  <a:srgbClr val="002060"/>
                </a:solidFill>
                <a:latin typeface="Calibri"/>
                <a:cs typeface="Calibri"/>
              </a:rPr>
              <a:t>i’r</a:t>
            </a:r>
            <a:r>
              <a:rPr lang="en-US" sz="2000" cap="none">
                <a:solidFill>
                  <a:srgbClr val="002060"/>
                </a:solidFill>
                <a:latin typeface="Calibri"/>
                <a:cs typeface="Calibri"/>
              </a:rPr>
              <a:t> </a:t>
            </a:r>
            <a:r>
              <a:rPr lang="en-US" sz="2000" cap="none" err="1">
                <a:solidFill>
                  <a:srgbClr val="002060"/>
                </a:solidFill>
                <a:latin typeface="Calibri"/>
                <a:cs typeface="Calibri"/>
              </a:rPr>
              <a:t>ddogfen</a:t>
            </a:r>
            <a:r>
              <a:rPr lang="en-US" sz="2000" cap="none">
                <a:solidFill>
                  <a:srgbClr val="002060"/>
                </a:solidFill>
                <a:latin typeface="Calibri"/>
                <a:cs typeface="Calibri"/>
              </a:rPr>
              <a:t> </a:t>
            </a:r>
            <a:r>
              <a:rPr lang="en-US" sz="2000" cap="none" err="1">
                <a:solidFill>
                  <a:srgbClr val="002060"/>
                </a:solidFill>
                <a:latin typeface="Calibri"/>
                <a:cs typeface="Calibri"/>
              </a:rPr>
              <a:t>ar</a:t>
            </a:r>
            <a:r>
              <a:rPr lang="en-US" sz="2000" cap="none">
                <a:solidFill>
                  <a:srgbClr val="002060"/>
                </a:solidFill>
                <a:latin typeface="Calibri"/>
                <a:cs typeface="Calibri"/>
              </a:rPr>
              <a:t> Moodle: </a:t>
            </a:r>
            <a:endParaRPr lang="en-US" sz="2000" i="1" cap="none">
              <a:solidFill>
                <a:srgbClr val="002060"/>
              </a:solidFill>
              <a:latin typeface="Calibri"/>
              <a:cs typeface="Calibri"/>
            </a:endParaRPr>
          </a:p>
        </p:txBody>
      </p:sp>
      <p:pic>
        <p:nvPicPr>
          <p:cNvPr id="8" name="Picture 7">
            <a:hlinkClick r:id="rId4"/>
            <a:extLst>
              <a:ext uri="{FF2B5EF4-FFF2-40B4-BE49-F238E27FC236}">
                <a16:creationId xmlns:a16="http://schemas.microsoft.com/office/drawing/2014/main" id="{135BEBF9-9BEB-4442-A9D3-D555F7A5A2CC}"/>
              </a:ext>
            </a:extLst>
          </p:cNvPr>
          <p:cNvPicPr>
            <a:picLocks noChangeAspect="1"/>
          </p:cNvPicPr>
          <p:nvPr/>
        </p:nvPicPr>
        <p:blipFill>
          <a:blip r:embed="rId5"/>
          <a:stretch>
            <a:fillRect/>
          </a:stretch>
        </p:blipFill>
        <p:spPr>
          <a:xfrm>
            <a:off x="979755" y="3750658"/>
            <a:ext cx="2074069" cy="1539732"/>
          </a:xfrm>
          <a:prstGeom prst="rect">
            <a:avLst/>
          </a:prstGeom>
          <a:ln>
            <a:solidFill>
              <a:srgbClr val="002060"/>
            </a:solidFill>
          </a:ln>
        </p:spPr>
      </p:pic>
    </p:spTree>
    <p:extLst>
      <p:ext uri="{BB962C8B-B14F-4D97-AF65-F5344CB8AC3E}">
        <p14:creationId xmlns:p14="http://schemas.microsoft.com/office/powerpoint/2010/main" val="14383871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F00">
            <a:alpha val="40000"/>
          </a:srgbClr>
        </a:solid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l="329" t="5131" r="549" b="6306"/>
          <a:stretch/>
        </p:blipFill>
        <p:spPr>
          <a:xfrm>
            <a:off x="2459557" y="1765255"/>
            <a:ext cx="7259315" cy="4861938"/>
          </a:xfrm>
          <a:prstGeom prst="rect">
            <a:avLst/>
          </a:prstGeom>
          <a:ln>
            <a:solidFill>
              <a:srgbClr val="002060"/>
            </a:solidFill>
          </a:ln>
        </p:spPr>
      </p:pic>
      <p:sp>
        <p:nvSpPr>
          <p:cNvPr id="3" name="Frame 2"/>
          <p:cNvSpPr/>
          <p:nvPr/>
        </p:nvSpPr>
        <p:spPr>
          <a:xfrm>
            <a:off x="2512542" y="2718487"/>
            <a:ext cx="506627" cy="172995"/>
          </a:xfrm>
          <a:prstGeom prst="fram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schemeClr val="tx1"/>
              </a:solidFill>
            </a:endParaRPr>
          </a:p>
        </p:txBody>
      </p:sp>
      <p:sp>
        <p:nvSpPr>
          <p:cNvPr id="7" name="TextBox 6">
            <a:extLst>
              <a:ext uri="{FF2B5EF4-FFF2-40B4-BE49-F238E27FC236}">
                <a16:creationId xmlns:a16="http://schemas.microsoft.com/office/drawing/2014/main" id="{27E1CBAA-673B-544D-9CAD-A40129A0A7FB}"/>
              </a:ext>
            </a:extLst>
          </p:cNvPr>
          <p:cNvSpPr txBox="1"/>
          <p:nvPr/>
        </p:nvSpPr>
        <p:spPr>
          <a:xfrm>
            <a:off x="6096000" y="217669"/>
            <a:ext cx="5482591" cy="1323439"/>
          </a:xfrm>
          <a:prstGeom prst="rect">
            <a:avLst/>
          </a:prstGeom>
          <a:noFill/>
        </p:spPr>
        <p:txBody>
          <a:bodyPr wrap="none" rtlCol="0">
            <a:spAutoFit/>
          </a:bodyPr>
          <a:lstStyle/>
          <a:p>
            <a:pPr algn="r"/>
            <a:r>
              <a:rPr lang="en-US" sz="4400" b="1">
                <a:solidFill>
                  <a:srgbClr val="002060"/>
                </a:solidFill>
                <a:latin typeface="Calibri"/>
                <a:cs typeface="Calibri"/>
              </a:rPr>
              <a:t>Hanes </a:t>
            </a:r>
            <a:r>
              <a:rPr lang="en-US" sz="4400" b="1" err="1">
                <a:solidFill>
                  <a:srgbClr val="002060"/>
                </a:solidFill>
                <a:latin typeface="Calibri"/>
                <a:cs typeface="Calibri"/>
              </a:rPr>
              <a:t>yr</a:t>
            </a:r>
            <a:r>
              <a:rPr lang="en-US" sz="4400" b="1">
                <a:solidFill>
                  <a:srgbClr val="002060"/>
                </a:solidFill>
                <a:latin typeface="Calibri"/>
                <a:cs typeface="Calibri"/>
              </a:rPr>
              <a:t> Iaith</a:t>
            </a:r>
          </a:p>
          <a:p>
            <a:pPr algn="r"/>
            <a:r>
              <a:rPr lang="en-US" sz="3600" i="1">
                <a:solidFill>
                  <a:srgbClr val="002060"/>
                </a:solidFill>
                <a:latin typeface="Calibri"/>
                <a:cs typeface="Calibri"/>
              </a:rPr>
              <a:t>The History of the Language</a:t>
            </a:r>
          </a:p>
        </p:txBody>
      </p:sp>
    </p:spTree>
    <p:extLst>
      <p:ext uri="{BB962C8B-B14F-4D97-AF65-F5344CB8AC3E}">
        <p14:creationId xmlns:p14="http://schemas.microsoft.com/office/powerpoint/2010/main" val="3839193883"/>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F00">
            <a:alpha val="40000"/>
          </a:srgbClr>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F75A054-6282-EB4C-B0CE-5FEA74D28F2C}"/>
              </a:ext>
            </a:extLst>
          </p:cNvPr>
          <p:cNvSpPr txBox="1"/>
          <p:nvPr/>
        </p:nvSpPr>
        <p:spPr>
          <a:xfrm>
            <a:off x="2253549" y="1592305"/>
            <a:ext cx="8709660" cy="4893647"/>
          </a:xfrm>
          <a:prstGeom prst="rect">
            <a:avLst/>
          </a:prstGeom>
          <a:noFill/>
        </p:spPr>
        <p:txBody>
          <a:bodyPr wrap="square" rtlCol="0">
            <a:spAutoFit/>
          </a:bodyPr>
          <a:lstStyle/>
          <a:p>
            <a:pPr marL="342900" indent="-342900">
              <a:buFont typeface="Arial" panose="020B0604020202020204" pitchFamily="34" charset="0"/>
              <a:buChar char="•"/>
            </a:pPr>
            <a:r>
              <a:rPr lang="en-US" sz="2400">
                <a:solidFill>
                  <a:srgbClr val="002060"/>
                </a:solidFill>
                <a:latin typeface="Calibri"/>
                <a:cs typeface="Calibri"/>
                <a:hlinkClick r:id="rId2">
                  <a:extLst>
                    <a:ext uri="{A12FA001-AC4F-418D-AE19-62706E023703}">
                      <ahyp:hlinkClr xmlns:ahyp="http://schemas.microsoft.com/office/drawing/2018/hyperlinkcolor" val="tx"/>
                    </a:ext>
                  </a:extLst>
                </a:hlinkClick>
              </a:rPr>
              <a:t>geiriadur.uwtsd.ac.uk</a:t>
            </a:r>
            <a:endParaRPr lang="en-US" sz="2400">
              <a:solidFill>
                <a:srgbClr val="002060"/>
              </a:solidFill>
              <a:latin typeface="Calibri"/>
              <a:cs typeface="Calibri"/>
            </a:endParaRPr>
          </a:p>
          <a:p>
            <a:endParaRPr lang="en-US" sz="2400">
              <a:solidFill>
                <a:srgbClr val="002060"/>
              </a:solidFill>
              <a:latin typeface="Calibri"/>
              <a:cs typeface="Calibri"/>
            </a:endParaRPr>
          </a:p>
          <a:p>
            <a:pPr marL="342900" indent="-342900">
              <a:buFont typeface="Arial" panose="020B0604020202020204" pitchFamily="34" charset="0"/>
              <a:buChar char="•"/>
            </a:pPr>
            <a:r>
              <a:rPr lang="en-US" sz="2400" err="1">
                <a:solidFill>
                  <a:srgbClr val="002060"/>
                </a:solidFill>
                <a:latin typeface="Calibri"/>
                <a:cs typeface="Calibri"/>
                <a:hlinkClick r:id="rId3">
                  <a:extLst>
                    <a:ext uri="{A12FA001-AC4F-418D-AE19-62706E023703}">
                      <ahyp:hlinkClr xmlns:ahyp="http://schemas.microsoft.com/office/drawing/2018/hyperlinkcolor" val="tx"/>
                    </a:ext>
                  </a:extLst>
                </a:hlinkClick>
              </a:rPr>
              <a:t>geiriaduracademi.or</a:t>
            </a:r>
            <a:r>
              <a:rPr lang="en-US" sz="2400" err="1">
                <a:solidFill>
                  <a:srgbClr val="002060"/>
                </a:solidFill>
                <a:latin typeface="Calibri"/>
                <a:cs typeface="Calibri"/>
              </a:rPr>
              <a:t>g</a:t>
            </a:r>
            <a:endParaRPr lang="en-US" sz="2400">
              <a:solidFill>
                <a:srgbClr val="002060"/>
              </a:solidFill>
              <a:latin typeface="Calibri"/>
              <a:cs typeface="Calibri"/>
            </a:endParaRPr>
          </a:p>
          <a:p>
            <a:pPr marL="342900" indent="-342900">
              <a:buFont typeface="Arial" panose="020B0604020202020204" pitchFamily="34" charset="0"/>
              <a:buChar char="•"/>
            </a:pPr>
            <a:endParaRPr lang="en-US" sz="2400">
              <a:solidFill>
                <a:srgbClr val="002060"/>
              </a:solidFill>
              <a:latin typeface="Calibri"/>
              <a:cs typeface="Calibri"/>
            </a:endParaRPr>
          </a:p>
          <a:p>
            <a:pPr marL="342900" indent="-342900">
              <a:buFont typeface="Arial" panose="020B0604020202020204" pitchFamily="34" charset="0"/>
              <a:buChar char="•"/>
            </a:pPr>
            <a:r>
              <a:rPr lang="en-US" sz="2400">
                <a:solidFill>
                  <a:srgbClr val="002060"/>
                </a:solidFill>
                <a:latin typeface="Calibri"/>
                <a:cs typeface="Calibri"/>
              </a:rPr>
              <a:t>Ap </a:t>
            </a:r>
            <a:r>
              <a:rPr lang="en-US" sz="2400" err="1">
                <a:solidFill>
                  <a:srgbClr val="002060"/>
                </a:solidFill>
                <a:latin typeface="Calibri"/>
                <a:cs typeface="Calibri"/>
              </a:rPr>
              <a:t>Treiglo</a:t>
            </a:r>
            <a:endParaRPr lang="en-US" sz="2400">
              <a:solidFill>
                <a:srgbClr val="002060"/>
              </a:solidFill>
              <a:latin typeface="Calibri"/>
              <a:cs typeface="Calibri"/>
            </a:endParaRPr>
          </a:p>
          <a:p>
            <a:pPr marL="342900" indent="-342900">
              <a:buFont typeface="Arial" panose="020B0604020202020204" pitchFamily="34" charset="0"/>
              <a:buChar char="•"/>
            </a:pPr>
            <a:endParaRPr lang="en-US" sz="2400">
              <a:solidFill>
                <a:srgbClr val="002060"/>
              </a:solidFill>
              <a:latin typeface="Calibri"/>
              <a:cs typeface="Calibri"/>
            </a:endParaRPr>
          </a:p>
          <a:p>
            <a:pPr marL="342900" indent="-342900">
              <a:buFont typeface="Arial" panose="020B0604020202020204" pitchFamily="34" charset="0"/>
              <a:buChar char="•"/>
            </a:pPr>
            <a:r>
              <a:rPr lang="en-US" sz="2400">
                <a:solidFill>
                  <a:srgbClr val="002060"/>
                </a:solidFill>
                <a:latin typeface="Calibri"/>
                <a:cs typeface="Calibri"/>
              </a:rPr>
              <a:t>Ap </a:t>
            </a:r>
            <a:r>
              <a:rPr lang="en-US" sz="2400" err="1">
                <a:solidFill>
                  <a:srgbClr val="002060"/>
                </a:solidFill>
                <a:latin typeface="Calibri"/>
                <a:cs typeface="Calibri"/>
              </a:rPr>
              <a:t>Geiriaduron</a:t>
            </a:r>
            <a:endParaRPr lang="en-US" sz="2400">
              <a:solidFill>
                <a:srgbClr val="002060"/>
              </a:solidFill>
              <a:latin typeface="Calibri"/>
              <a:cs typeface="Calibri"/>
            </a:endParaRPr>
          </a:p>
          <a:p>
            <a:endParaRPr lang="en-US" sz="2400">
              <a:solidFill>
                <a:srgbClr val="002060"/>
              </a:solidFill>
              <a:latin typeface="Calibri"/>
              <a:cs typeface="Calibri"/>
            </a:endParaRPr>
          </a:p>
          <a:p>
            <a:pPr marL="342900" indent="-342900">
              <a:buFont typeface="Arial" panose="020B0604020202020204" pitchFamily="34" charset="0"/>
              <a:buChar char="•"/>
            </a:pPr>
            <a:r>
              <a:rPr lang="en-US" sz="2400">
                <a:solidFill>
                  <a:srgbClr val="002060"/>
                </a:solidFill>
                <a:latin typeface="Calibri"/>
                <a:cs typeface="Calibri"/>
                <a:hlinkClick r:id="rId4">
                  <a:extLst>
                    <a:ext uri="{A12FA001-AC4F-418D-AE19-62706E023703}">
                      <ahyp:hlinkClr xmlns:ahyp="http://schemas.microsoft.com/office/drawing/2018/hyperlinkcolor" val="tx"/>
                    </a:ext>
                  </a:extLst>
                </a:hlinkClick>
              </a:rPr>
              <a:t>www.colegcymraeg.ac.uk/en/porthresources/termau</a:t>
            </a:r>
            <a:endParaRPr lang="en-US" sz="2400">
              <a:solidFill>
                <a:srgbClr val="002060"/>
              </a:solidFill>
              <a:latin typeface="Calibri"/>
              <a:cs typeface="Calibri"/>
            </a:endParaRPr>
          </a:p>
          <a:p>
            <a:endParaRPr lang="en-US" sz="2400">
              <a:solidFill>
                <a:srgbClr val="002060"/>
              </a:solidFill>
              <a:latin typeface="Calibri"/>
              <a:cs typeface="Calibri"/>
            </a:endParaRPr>
          </a:p>
          <a:p>
            <a:pPr marL="342900" indent="-342900">
              <a:buFont typeface="Arial" panose="020B0604020202020204" pitchFamily="34" charset="0"/>
              <a:buChar char="•"/>
            </a:pPr>
            <a:r>
              <a:rPr lang="en-US" sz="2400" err="1">
                <a:solidFill>
                  <a:srgbClr val="002060"/>
                </a:solidFill>
                <a:latin typeface="Calibri"/>
                <a:cs typeface="Calibri"/>
              </a:rPr>
              <a:t>Peniarth</a:t>
            </a:r>
            <a:r>
              <a:rPr lang="en-US" sz="2400">
                <a:solidFill>
                  <a:srgbClr val="002060"/>
                </a:solidFill>
                <a:latin typeface="Calibri"/>
                <a:cs typeface="Calibri"/>
              </a:rPr>
              <a:t> - </a:t>
            </a:r>
            <a:r>
              <a:rPr lang="en-US" sz="2400">
                <a:solidFill>
                  <a:srgbClr val="002060"/>
                </a:solidFill>
                <a:latin typeface="Calibri"/>
                <a:cs typeface="Calibri"/>
                <a:hlinkClick r:id="rId5">
                  <a:extLst>
                    <a:ext uri="{A12FA001-AC4F-418D-AE19-62706E023703}">
                      <ahyp:hlinkClr xmlns:ahyp="http://schemas.microsoft.com/office/drawing/2018/hyperlinkcolor" val="tx"/>
                    </a:ext>
                  </a:extLst>
                </a:hlinkClick>
              </a:rPr>
              <a:t>https://peniarth.cymru</a:t>
            </a:r>
            <a:endParaRPr lang="en-US" sz="2400">
              <a:solidFill>
                <a:srgbClr val="002060"/>
              </a:solidFill>
              <a:latin typeface="Calibri"/>
              <a:cs typeface="Calibri"/>
            </a:endParaRPr>
          </a:p>
          <a:p>
            <a:pPr marL="342900" indent="-342900">
              <a:buFont typeface="Arial" panose="020B0604020202020204" pitchFamily="34" charset="0"/>
              <a:buChar char="•"/>
            </a:pPr>
            <a:endParaRPr lang="en-US" sz="2400">
              <a:solidFill>
                <a:srgbClr val="002060"/>
              </a:solidFill>
              <a:latin typeface="Calibri"/>
              <a:cs typeface="Calibri"/>
            </a:endParaRPr>
          </a:p>
          <a:p>
            <a:pPr marL="342900" indent="-342900">
              <a:buFont typeface="Arial" panose="020B0604020202020204" pitchFamily="34" charset="0"/>
              <a:buChar char="•"/>
            </a:pPr>
            <a:r>
              <a:rPr lang="en-US" sz="2400" err="1">
                <a:solidFill>
                  <a:srgbClr val="002060"/>
                </a:solidFill>
                <a:latin typeface="Calibri"/>
                <a:cs typeface="Calibri"/>
              </a:rPr>
              <a:t>Dysgu</a:t>
            </a:r>
            <a:r>
              <a:rPr lang="en-US" sz="2400">
                <a:solidFill>
                  <a:srgbClr val="002060"/>
                </a:solidFill>
                <a:latin typeface="Calibri"/>
                <a:cs typeface="Calibri"/>
              </a:rPr>
              <a:t> </a:t>
            </a:r>
            <a:r>
              <a:rPr lang="en-US" sz="2400" err="1">
                <a:solidFill>
                  <a:srgbClr val="002060"/>
                </a:solidFill>
                <a:latin typeface="Calibri"/>
                <a:cs typeface="Calibri"/>
              </a:rPr>
              <a:t>Cymraeg</a:t>
            </a:r>
            <a:r>
              <a:rPr lang="en-US" sz="2400">
                <a:solidFill>
                  <a:srgbClr val="002060"/>
                </a:solidFill>
                <a:latin typeface="Calibri"/>
                <a:cs typeface="Calibri"/>
              </a:rPr>
              <a:t> -  </a:t>
            </a:r>
            <a:r>
              <a:rPr lang="en-US" sz="2400">
                <a:solidFill>
                  <a:srgbClr val="002060"/>
                </a:solidFill>
                <a:latin typeface="Calibri"/>
                <a:cs typeface="Calibri"/>
                <a:hlinkClick r:id="rId6">
                  <a:extLst>
                    <a:ext uri="{A12FA001-AC4F-418D-AE19-62706E023703}">
                      <ahyp:hlinkClr xmlns:ahyp="http://schemas.microsoft.com/office/drawing/2018/hyperlinkcolor" val="tx"/>
                    </a:ext>
                  </a:extLst>
                </a:hlinkClick>
              </a:rPr>
              <a:t>www.learnwelsh.cymru</a:t>
            </a:r>
            <a:r>
              <a:rPr lang="en-US" sz="2400">
                <a:solidFill>
                  <a:srgbClr val="002060"/>
                </a:solidFill>
                <a:latin typeface="Calibri"/>
                <a:cs typeface="Calibri"/>
              </a:rPr>
              <a:t> </a:t>
            </a:r>
          </a:p>
        </p:txBody>
      </p:sp>
      <p:sp>
        <p:nvSpPr>
          <p:cNvPr id="4" name="TextBox 3">
            <a:extLst>
              <a:ext uri="{FF2B5EF4-FFF2-40B4-BE49-F238E27FC236}">
                <a16:creationId xmlns:a16="http://schemas.microsoft.com/office/drawing/2014/main" id="{5040BE6E-FD17-DB49-AC54-713334273101}"/>
              </a:ext>
            </a:extLst>
          </p:cNvPr>
          <p:cNvSpPr txBox="1"/>
          <p:nvPr/>
        </p:nvSpPr>
        <p:spPr>
          <a:xfrm>
            <a:off x="7879833" y="372048"/>
            <a:ext cx="3021981" cy="1323439"/>
          </a:xfrm>
          <a:prstGeom prst="rect">
            <a:avLst/>
          </a:prstGeom>
          <a:noFill/>
        </p:spPr>
        <p:txBody>
          <a:bodyPr wrap="none" rtlCol="0">
            <a:spAutoFit/>
          </a:bodyPr>
          <a:lstStyle/>
          <a:p>
            <a:pPr algn="r"/>
            <a:r>
              <a:rPr lang="en-US" sz="4400" b="1">
                <a:solidFill>
                  <a:srgbClr val="002060"/>
                </a:solidFill>
                <a:latin typeface="Calibri"/>
                <a:cs typeface="Calibri"/>
              </a:rPr>
              <a:t>Help </a:t>
            </a:r>
            <a:r>
              <a:rPr lang="en-US" sz="4400" b="1" err="1">
                <a:solidFill>
                  <a:srgbClr val="002060"/>
                </a:solidFill>
                <a:latin typeface="Calibri"/>
                <a:cs typeface="Calibri"/>
              </a:rPr>
              <a:t>Llaw</a:t>
            </a:r>
            <a:endParaRPr lang="en-US" sz="4400" b="1">
              <a:solidFill>
                <a:srgbClr val="002060"/>
              </a:solidFill>
              <a:latin typeface="Calibri"/>
              <a:cs typeface="Calibri"/>
            </a:endParaRPr>
          </a:p>
          <a:p>
            <a:pPr algn="r"/>
            <a:r>
              <a:rPr lang="en-US" sz="3600" i="1">
                <a:solidFill>
                  <a:srgbClr val="002060"/>
                </a:solidFill>
                <a:latin typeface="Calibri"/>
                <a:cs typeface="Calibri"/>
              </a:rPr>
              <a:t>A helping hand</a:t>
            </a:r>
          </a:p>
        </p:txBody>
      </p:sp>
    </p:spTree>
    <p:extLst>
      <p:ext uri="{BB962C8B-B14F-4D97-AF65-F5344CB8AC3E}">
        <p14:creationId xmlns:p14="http://schemas.microsoft.com/office/powerpoint/2010/main" val="2982764873"/>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FF00">
            <a:alpha val="40000"/>
          </a:srgbClr>
        </a:solidFill>
        <a:effectLst/>
      </p:bgPr>
    </p:bg>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ext uri="{D42A27DB-BD31-4B8C-83A1-F6EECF244321}">
                <p14:modId xmlns:p14="http://schemas.microsoft.com/office/powerpoint/2010/main" val="3895574185"/>
              </p:ext>
            </p:extLst>
          </p:nvPr>
        </p:nvGraphicFramePr>
        <p:xfrm>
          <a:off x="4156250" y="1650983"/>
          <a:ext cx="6096000" cy="2286000"/>
        </p:xfrm>
        <a:graphic>
          <a:graphicData uri="http://schemas.openxmlformats.org/drawingml/2006/table">
            <a:tbl>
              <a:tblPr firstRow="1" bandRow="1">
                <a:tableStyleId>{5C22544A-7EE6-4342-B048-85BDC9FD1C3A}</a:tableStyleId>
              </a:tblPr>
              <a:tblGrid>
                <a:gridCol w="1524000">
                  <a:extLst>
                    <a:ext uri="{9D8B030D-6E8A-4147-A177-3AD203B41FA5}">
                      <a16:colId xmlns:a16="http://schemas.microsoft.com/office/drawing/2014/main" val="20000"/>
                    </a:ext>
                  </a:extLst>
                </a:gridCol>
                <a:gridCol w="1524000">
                  <a:extLst>
                    <a:ext uri="{9D8B030D-6E8A-4147-A177-3AD203B41FA5}">
                      <a16:colId xmlns:a16="http://schemas.microsoft.com/office/drawing/2014/main" val="20001"/>
                    </a:ext>
                  </a:extLst>
                </a:gridCol>
                <a:gridCol w="1524000">
                  <a:extLst>
                    <a:ext uri="{9D8B030D-6E8A-4147-A177-3AD203B41FA5}">
                      <a16:colId xmlns:a16="http://schemas.microsoft.com/office/drawing/2014/main" val="20002"/>
                    </a:ext>
                  </a:extLst>
                </a:gridCol>
                <a:gridCol w="1524000">
                  <a:extLst>
                    <a:ext uri="{9D8B030D-6E8A-4147-A177-3AD203B41FA5}">
                      <a16:colId xmlns:a16="http://schemas.microsoft.com/office/drawing/2014/main" val="20003"/>
                    </a:ext>
                  </a:extLst>
                </a:gridCol>
              </a:tblGrid>
              <a:tr h="370840">
                <a:tc>
                  <a:txBody>
                    <a:bodyPr/>
                    <a:lstStyle/>
                    <a:p>
                      <a:pPr algn="ctr"/>
                      <a:r>
                        <a:rPr lang="en-US" sz="2000" err="1">
                          <a:latin typeface="SASSOON PRIMARY" pitchFamily="2" charset="0"/>
                        </a:rPr>
                        <a:t>Cymraeg</a:t>
                      </a:r>
                      <a:endParaRPr lang="en-US" sz="2000">
                        <a:latin typeface="SASSOON PRIMARY" pitchFamily="2" charset="0"/>
                      </a:endParaRPr>
                    </a:p>
                  </a:txBody>
                  <a:tcPr/>
                </a:tc>
                <a:tc>
                  <a:txBody>
                    <a:bodyPr/>
                    <a:lstStyle/>
                    <a:p>
                      <a:pPr algn="ctr"/>
                      <a:r>
                        <a:rPr lang="en-US" sz="2000" err="1">
                          <a:latin typeface="SASSOON PRIMARY" pitchFamily="2" charset="0"/>
                        </a:rPr>
                        <a:t>Llydaweg</a:t>
                      </a:r>
                      <a:endParaRPr lang="en-US" sz="2000">
                        <a:latin typeface="SASSOON PRIMARY" pitchFamily="2" charset="0"/>
                      </a:endParaRPr>
                    </a:p>
                    <a:p>
                      <a:pPr algn="ctr"/>
                      <a:r>
                        <a:rPr lang="en-US" sz="2000" b="0" i="1">
                          <a:latin typeface="SASSOON PRIMARY" pitchFamily="2" charset="0"/>
                        </a:rPr>
                        <a:t>Breton</a:t>
                      </a:r>
                    </a:p>
                  </a:txBody>
                  <a:tcPr/>
                </a:tc>
                <a:tc>
                  <a:txBody>
                    <a:bodyPr/>
                    <a:lstStyle/>
                    <a:p>
                      <a:pPr algn="ctr"/>
                      <a:r>
                        <a:rPr lang="en-US" sz="2000" err="1">
                          <a:latin typeface="SASSOON PRIMARY" pitchFamily="2" charset="0"/>
                        </a:rPr>
                        <a:t>Gwyddeleg</a:t>
                      </a:r>
                      <a:endParaRPr lang="en-US" sz="2000">
                        <a:latin typeface="SASSOON PRIMARY" pitchFamily="2" charset="0"/>
                      </a:endParaRPr>
                    </a:p>
                    <a:p>
                      <a:pPr algn="ctr"/>
                      <a:r>
                        <a:rPr lang="en-US" sz="2000" b="0" i="1">
                          <a:latin typeface="SASSOON PRIMARY" pitchFamily="2" charset="0"/>
                        </a:rPr>
                        <a:t>Irish</a:t>
                      </a:r>
                    </a:p>
                  </a:txBody>
                  <a:tcPr/>
                </a:tc>
                <a:tc>
                  <a:txBody>
                    <a:bodyPr/>
                    <a:lstStyle/>
                    <a:p>
                      <a:pPr algn="ctr"/>
                      <a:r>
                        <a:rPr lang="en-US" sz="2000" err="1">
                          <a:latin typeface="SASSOON PRIMARY" pitchFamily="2" charset="0"/>
                        </a:rPr>
                        <a:t>Gaeleg</a:t>
                      </a:r>
                      <a:endParaRPr lang="en-US" sz="2000">
                        <a:latin typeface="SASSOON PRIMARY" pitchFamily="2" charset="0"/>
                      </a:endParaRPr>
                    </a:p>
                    <a:p>
                      <a:pPr algn="ctr"/>
                      <a:r>
                        <a:rPr lang="en-US" sz="2000" b="0" i="1">
                          <a:latin typeface="SASSOON PRIMARY" pitchFamily="2" charset="0"/>
                        </a:rPr>
                        <a:t>Gaelic</a:t>
                      </a:r>
                    </a:p>
                  </a:txBody>
                  <a:tcPr/>
                </a:tc>
                <a:extLst>
                  <a:ext uri="{0D108BD9-81ED-4DB2-BD59-A6C34878D82A}">
                    <a16:rowId xmlns:a16="http://schemas.microsoft.com/office/drawing/2014/main" val="10000"/>
                  </a:ext>
                </a:extLst>
              </a:tr>
              <a:tr h="370840">
                <a:tc>
                  <a:txBody>
                    <a:bodyPr/>
                    <a:lstStyle/>
                    <a:p>
                      <a:r>
                        <a:rPr lang="en-US" sz="2000">
                          <a:latin typeface="SASSOON PRIMARY" pitchFamily="2" charset="0"/>
                        </a:rPr>
                        <a:t>ci</a:t>
                      </a:r>
                    </a:p>
                  </a:txBody>
                  <a:tcPr/>
                </a:tc>
                <a:tc>
                  <a:txBody>
                    <a:bodyPr/>
                    <a:lstStyle/>
                    <a:p>
                      <a:r>
                        <a:rPr lang="en-US" sz="2000" err="1">
                          <a:latin typeface="SASSOON PRIMARY" pitchFamily="2" charset="0"/>
                        </a:rPr>
                        <a:t>ki</a:t>
                      </a:r>
                      <a:endParaRPr lang="en-US" sz="2000">
                        <a:latin typeface="SASSOON PRIMARY" pitchFamily="2" charset="0"/>
                      </a:endParaRPr>
                    </a:p>
                  </a:txBody>
                  <a:tcPr/>
                </a:tc>
                <a:tc>
                  <a:txBody>
                    <a:bodyPr/>
                    <a:lstStyle/>
                    <a:p>
                      <a:r>
                        <a:rPr lang="en-US" sz="2000">
                          <a:latin typeface="SASSOON PRIMARY" pitchFamily="2" charset="0"/>
                        </a:rPr>
                        <a:t>cu</a:t>
                      </a:r>
                    </a:p>
                  </a:txBody>
                  <a:tcPr/>
                </a:tc>
                <a:tc>
                  <a:txBody>
                    <a:bodyPr/>
                    <a:lstStyle/>
                    <a:p>
                      <a:r>
                        <a:rPr lang="en-US" sz="2000">
                          <a:latin typeface="SASSOON PRIMARY" pitchFamily="2" charset="0"/>
                        </a:rPr>
                        <a:t>cu</a:t>
                      </a:r>
                    </a:p>
                  </a:txBody>
                  <a:tcPr/>
                </a:tc>
                <a:extLst>
                  <a:ext uri="{0D108BD9-81ED-4DB2-BD59-A6C34878D82A}">
                    <a16:rowId xmlns:a16="http://schemas.microsoft.com/office/drawing/2014/main" val="10001"/>
                  </a:ext>
                </a:extLst>
              </a:tr>
              <a:tr h="370840">
                <a:tc>
                  <a:txBody>
                    <a:bodyPr/>
                    <a:lstStyle/>
                    <a:p>
                      <a:r>
                        <a:rPr lang="en-US" sz="2000">
                          <a:latin typeface="SASSOON PRIMARY" pitchFamily="2" charset="0"/>
                        </a:rPr>
                        <a:t>du</a:t>
                      </a:r>
                    </a:p>
                  </a:txBody>
                  <a:tcPr/>
                </a:tc>
                <a:tc>
                  <a:txBody>
                    <a:bodyPr/>
                    <a:lstStyle/>
                    <a:p>
                      <a:r>
                        <a:rPr lang="en-US" sz="2000">
                          <a:latin typeface="SASSOON PRIMARY" pitchFamily="2" charset="0"/>
                        </a:rPr>
                        <a:t>du</a:t>
                      </a:r>
                    </a:p>
                  </a:txBody>
                  <a:tcPr/>
                </a:tc>
                <a:tc>
                  <a:txBody>
                    <a:bodyPr/>
                    <a:lstStyle/>
                    <a:p>
                      <a:r>
                        <a:rPr lang="en-US" sz="2000" err="1">
                          <a:latin typeface="SASSOON PRIMARY" pitchFamily="2" charset="0"/>
                        </a:rPr>
                        <a:t>dubh</a:t>
                      </a:r>
                      <a:endParaRPr lang="en-US" sz="2000">
                        <a:latin typeface="SASSOON PRIMARY" pitchFamily="2" charset="0"/>
                      </a:endParaRPr>
                    </a:p>
                  </a:txBody>
                  <a:tcPr/>
                </a:tc>
                <a:tc>
                  <a:txBody>
                    <a:bodyPr/>
                    <a:lstStyle/>
                    <a:p>
                      <a:r>
                        <a:rPr lang="en-US" sz="2000" err="1">
                          <a:latin typeface="SASSOON PRIMARY" pitchFamily="2" charset="0"/>
                        </a:rPr>
                        <a:t>dubh</a:t>
                      </a:r>
                      <a:endParaRPr lang="en-US" sz="2000">
                        <a:latin typeface="SASSOON PRIMARY" pitchFamily="2" charset="0"/>
                      </a:endParaRPr>
                    </a:p>
                  </a:txBody>
                  <a:tcPr/>
                </a:tc>
                <a:extLst>
                  <a:ext uri="{0D108BD9-81ED-4DB2-BD59-A6C34878D82A}">
                    <a16:rowId xmlns:a16="http://schemas.microsoft.com/office/drawing/2014/main" val="10002"/>
                  </a:ext>
                </a:extLst>
              </a:tr>
              <a:tr h="370840">
                <a:tc>
                  <a:txBody>
                    <a:bodyPr/>
                    <a:lstStyle/>
                    <a:p>
                      <a:r>
                        <a:rPr lang="en-US" sz="2000" err="1">
                          <a:latin typeface="SASSOON PRIMARY" pitchFamily="2" charset="0"/>
                        </a:rPr>
                        <a:t>cadair</a:t>
                      </a:r>
                      <a:endParaRPr lang="en-US" sz="2000">
                        <a:latin typeface="SASSOON PRIMARY" pitchFamily="2" charset="0"/>
                      </a:endParaRPr>
                    </a:p>
                  </a:txBody>
                  <a:tcPr/>
                </a:tc>
                <a:tc>
                  <a:txBody>
                    <a:bodyPr/>
                    <a:lstStyle/>
                    <a:p>
                      <a:r>
                        <a:rPr lang="en-US" sz="2000" err="1">
                          <a:latin typeface="SASSOON PRIMARY" pitchFamily="2" charset="0"/>
                        </a:rPr>
                        <a:t>kador</a:t>
                      </a:r>
                      <a:endParaRPr lang="en-US" sz="2000">
                        <a:latin typeface="SASSOON PRIMARY" pitchFamily="2" charset="0"/>
                      </a:endParaRPr>
                    </a:p>
                  </a:txBody>
                  <a:tcPr/>
                </a:tc>
                <a:tc>
                  <a:txBody>
                    <a:bodyPr/>
                    <a:lstStyle/>
                    <a:p>
                      <a:r>
                        <a:rPr lang="en-US" sz="2000" err="1">
                          <a:latin typeface="SASSOON PRIMARY" pitchFamily="2" charset="0"/>
                        </a:rPr>
                        <a:t>cathaoir</a:t>
                      </a:r>
                      <a:endParaRPr lang="en-US" sz="2000">
                        <a:latin typeface="SASSOON PRIMARY" pitchFamily="2" charset="0"/>
                      </a:endParaRPr>
                    </a:p>
                  </a:txBody>
                  <a:tcPr/>
                </a:tc>
                <a:tc>
                  <a:txBody>
                    <a:bodyPr/>
                    <a:lstStyle/>
                    <a:p>
                      <a:r>
                        <a:rPr lang="en-US" sz="2000" err="1">
                          <a:latin typeface="SASSOON PRIMARY" pitchFamily="2" charset="0"/>
                        </a:rPr>
                        <a:t>cathair</a:t>
                      </a:r>
                      <a:endParaRPr lang="en-US" sz="2000">
                        <a:latin typeface="SASSOON PRIMARY" pitchFamily="2" charset="0"/>
                      </a:endParaRPr>
                    </a:p>
                  </a:txBody>
                  <a:tcPr/>
                </a:tc>
                <a:extLst>
                  <a:ext uri="{0D108BD9-81ED-4DB2-BD59-A6C34878D82A}">
                    <a16:rowId xmlns:a16="http://schemas.microsoft.com/office/drawing/2014/main" val="10003"/>
                  </a:ext>
                </a:extLst>
              </a:tr>
              <a:tr h="370840">
                <a:tc>
                  <a:txBody>
                    <a:bodyPr/>
                    <a:lstStyle/>
                    <a:p>
                      <a:r>
                        <a:rPr lang="en-US" sz="2000" err="1">
                          <a:latin typeface="SASSOON PRIMARY" pitchFamily="2" charset="0"/>
                        </a:rPr>
                        <a:t>gwin</a:t>
                      </a:r>
                      <a:endParaRPr lang="en-US" sz="2000">
                        <a:latin typeface="SASSOON PRIMARY" pitchFamily="2" charset="0"/>
                      </a:endParaRPr>
                    </a:p>
                  </a:txBody>
                  <a:tcPr/>
                </a:tc>
                <a:tc>
                  <a:txBody>
                    <a:bodyPr/>
                    <a:lstStyle/>
                    <a:p>
                      <a:r>
                        <a:rPr lang="en-US" sz="2000" err="1">
                          <a:latin typeface="SASSOON PRIMARY" pitchFamily="2" charset="0"/>
                        </a:rPr>
                        <a:t>gwin</a:t>
                      </a:r>
                      <a:endParaRPr lang="en-US" sz="2000">
                        <a:latin typeface="SASSOON PRIMARY" pitchFamily="2" charset="0"/>
                      </a:endParaRPr>
                    </a:p>
                  </a:txBody>
                  <a:tcPr/>
                </a:tc>
                <a:tc>
                  <a:txBody>
                    <a:bodyPr/>
                    <a:lstStyle/>
                    <a:p>
                      <a:r>
                        <a:rPr lang="en-US" sz="2000" err="1">
                          <a:latin typeface="SASSOON PRIMARY" pitchFamily="2" charset="0"/>
                        </a:rPr>
                        <a:t>fion</a:t>
                      </a:r>
                      <a:endParaRPr lang="en-US" sz="2000">
                        <a:latin typeface="SASSOON PRIMARY" pitchFamily="2" charset="0"/>
                      </a:endParaRPr>
                    </a:p>
                  </a:txBody>
                  <a:tcPr/>
                </a:tc>
                <a:tc>
                  <a:txBody>
                    <a:bodyPr/>
                    <a:lstStyle/>
                    <a:p>
                      <a:r>
                        <a:rPr lang="en-US" sz="2000" err="1">
                          <a:latin typeface="SASSOON PRIMARY" pitchFamily="2" charset="0"/>
                        </a:rPr>
                        <a:t>fion</a:t>
                      </a:r>
                      <a:endParaRPr lang="en-US" sz="2000">
                        <a:latin typeface="SASSOON PRIMARY" pitchFamily="2" charset="0"/>
                      </a:endParaRPr>
                    </a:p>
                  </a:txBody>
                  <a:tcPr/>
                </a:tc>
                <a:extLst>
                  <a:ext uri="{0D108BD9-81ED-4DB2-BD59-A6C34878D82A}">
                    <a16:rowId xmlns:a16="http://schemas.microsoft.com/office/drawing/2014/main" val="10004"/>
                  </a:ext>
                </a:extLst>
              </a:tr>
            </a:tbl>
          </a:graphicData>
        </a:graphic>
      </p:graphicFrame>
      <p:sp>
        <p:nvSpPr>
          <p:cNvPr id="5" name="TextBox 4"/>
          <p:cNvSpPr txBox="1"/>
          <p:nvPr/>
        </p:nvSpPr>
        <p:spPr>
          <a:xfrm>
            <a:off x="1595366" y="1771008"/>
            <a:ext cx="3148052" cy="769441"/>
          </a:xfrm>
          <a:prstGeom prst="rect">
            <a:avLst/>
          </a:prstGeom>
          <a:noFill/>
        </p:spPr>
        <p:txBody>
          <a:bodyPr wrap="square" lIns="91440" tIns="45720" rIns="91440" bIns="45720" rtlCol="0" anchor="t">
            <a:spAutoFit/>
          </a:bodyPr>
          <a:lstStyle/>
          <a:p>
            <a:r>
              <a:rPr lang="en-US" sz="2400" b="1">
                <a:solidFill>
                  <a:srgbClr val="002060"/>
                </a:solidFill>
                <a:latin typeface="Calibri"/>
                <a:cs typeface="Calibri"/>
              </a:rPr>
              <a:t>Y </a:t>
            </a:r>
            <a:r>
              <a:rPr lang="en-US" sz="2400" b="1" err="1">
                <a:solidFill>
                  <a:srgbClr val="002060"/>
                </a:solidFill>
                <a:latin typeface="Calibri"/>
                <a:cs typeface="Calibri"/>
              </a:rPr>
              <a:t>Teulu</a:t>
            </a:r>
            <a:r>
              <a:rPr lang="en-US" sz="2400" b="1">
                <a:solidFill>
                  <a:srgbClr val="002060"/>
                </a:solidFill>
                <a:latin typeface="Calibri"/>
                <a:cs typeface="Calibri"/>
              </a:rPr>
              <a:t> </a:t>
            </a:r>
            <a:r>
              <a:rPr lang="en-US" sz="2400" b="1" err="1">
                <a:solidFill>
                  <a:srgbClr val="002060"/>
                </a:solidFill>
                <a:latin typeface="Calibri"/>
                <a:cs typeface="Calibri"/>
              </a:rPr>
              <a:t>Celtaidd</a:t>
            </a:r>
            <a:endParaRPr lang="en-US" sz="2400" b="1">
              <a:solidFill>
                <a:srgbClr val="002060"/>
              </a:solidFill>
              <a:latin typeface="Calibri"/>
              <a:cs typeface="Calibri"/>
            </a:endParaRPr>
          </a:p>
          <a:p>
            <a:r>
              <a:rPr lang="en-US" sz="2000" i="1">
                <a:solidFill>
                  <a:srgbClr val="002060"/>
                </a:solidFill>
                <a:latin typeface="Calibri"/>
                <a:cs typeface="Calibri"/>
              </a:rPr>
              <a:t>The Celtic Family</a:t>
            </a:r>
          </a:p>
        </p:txBody>
      </p:sp>
      <p:sp>
        <p:nvSpPr>
          <p:cNvPr id="6" name="TextBox 5"/>
          <p:cNvSpPr txBox="1"/>
          <p:nvPr/>
        </p:nvSpPr>
        <p:spPr>
          <a:xfrm>
            <a:off x="1764497" y="4667981"/>
            <a:ext cx="5246058" cy="1138773"/>
          </a:xfrm>
          <a:prstGeom prst="rect">
            <a:avLst/>
          </a:prstGeom>
          <a:noFill/>
        </p:spPr>
        <p:txBody>
          <a:bodyPr wrap="square" lIns="91440" tIns="45720" rIns="91440" bIns="45720" rtlCol="0" anchor="t">
            <a:spAutoFit/>
          </a:bodyPr>
          <a:lstStyle/>
          <a:p>
            <a:r>
              <a:rPr lang="en-US" sz="2400" b="1" err="1">
                <a:solidFill>
                  <a:srgbClr val="002060"/>
                </a:solidFill>
                <a:latin typeface="Calibri"/>
                <a:cs typeface="Calibri"/>
              </a:rPr>
              <a:t>Geiriau</a:t>
            </a:r>
            <a:r>
              <a:rPr lang="en-US" sz="2400" b="1">
                <a:solidFill>
                  <a:srgbClr val="002060"/>
                </a:solidFill>
                <a:latin typeface="Calibri"/>
                <a:cs typeface="Calibri"/>
              </a:rPr>
              <a:t> </a:t>
            </a:r>
            <a:r>
              <a:rPr lang="en-US" sz="2400" b="1" err="1">
                <a:solidFill>
                  <a:srgbClr val="002060"/>
                </a:solidFill>
                <a:latin typeface="Calibri"/>
                <a:cs typeface="Calibri"/>
              </a:rPr>
              <a:t>Cymraeg</a:t>
            </a:r>
            <a:r>
              <a:rPr lang="en-US" sz="2400" b="1">
                <a:solidFill>
                  <a:srgbClr val="002060"/>
                </a:solidFill>
                <a:latin typeface="Calibri"/>
                <a:cs typeface="Calibri"/>
              </a:rPr>
              <a:t> </a:t>
            </a:r>
            <a:r>
              <a:rPr lang="en-US" sz="2400" b="1" err="1">
                <a:solidFill>
                  <a:srgbClr val="002060"/>
                </a:solidFill>
                <a:latin typeface="Calibri"/>
                <a:cs typeface="Calibri"/>
              </a:rPr>
              <a:t>â’u</a:t>
            </a:r>
            <a:r>
              <a:rPr lang="en-US" sz="2400" b="1">
                <a:solidFill>
                  <a:srgbClr val="002060"/>
                </a:solidFill>
                <a:latin typeface="Calibri"/>
                <a:cs typeface="Calibri"/>
              </a:rPr>
              <a:t> </a:t>
            </a:r>
            <a:r>
              <a:rPr lang="en-US" sz="2400" b="1" err="1">
                <a:solidFill>
                  <a:srgbClr val="002060"/>
                </a:solidFill>
                <a:latin typeface="Calibri"/>
                <a:cs typeface="Calibri"/>
              </a:rPr>
              <a:t>gwreiddiau</a:t>
            </a:r>
            <a:r>
              <a:rPr lang="en-US" sz="2400" b="1">
                <a:solidFill>
                  <a:srgbClr val="002060"/>
                </a:solidFill>
                <a:latin typeface="Calibri"/>
                <a:cs typeface="Calibri"/>
              </a:rPr>
              <a:t> </a:t>
            </a:r>
            <a:r>
              <a:rPr lang="en-US" sz="2400" b="1" err="1">
                <a:solidFill>
                  <a:srgbClr val="002060"/>
                </a:solidFill>
                <a:latin typeface="Calibri"/>
                <a:cs typeface="Calibri"/>
              </a:rPr>
              <a:t>yn</a:t>
            </a:r>
            <a:r>
              <a:rPr lang="en-US" sz="2400" b="1">
                <a:solidFill>
                  <a:srgbClr val="002060"/>
                </a:solidFill>
                <a:latin typeface="Calibri"/>
                <a:cs typeface="Calibri"/>
              </a:rPr>
              <a:t> y </a:t>
            </a:r>
            <a:r>
              <a:rPr lang="en-US" sz="2400" b="1" err="1">
                <a:solidFill>
                  <a:srgbClr val="002060"/>
                </a:solidFill>
                <a:latin typeface="Calibri"/>
                <a:cs typeface="Calibri"/>
              </a:rPr>
              <a:t>Lladin</a:t>
            </a:r>
            <a:endParaRPr lang="en-US" sz="2400" b="1">
              <a:solidFill>
                <a:srgbClr val="002060"/>
              </a:solidFill>
              <a:latin typeface="Calibri"/>
              <a:cs typeface="Calibri"/>
            </a:endParaRPr>
          </a:p>
          <a:p>
            <a:r>
              <a:rPr lang="en-US" sz="2000" i="1">
                <a:solidFill>
                  <a:srgbClr val="002060"/>
                </a:solidFill>
                <a:latin typeface="Calibri"/>
                <a:cs typeface="Calibri"/>
              </a:rPr>
              <a:t>Welsh Words with Latin origin </a:t>
            </a:r>
          </a:p>
        </p:txBody>
      </p:sp>
      <p:graphicFrame>
        <p:nvGraphicFramePr>
          <p:cNvPr id="7" name="Table 6"/>
          <p:cNvGraphicFramePr>
            <a:graphicFrameLocks noGrp="1"/>
          </p:cNvGraphicFramePr>
          <p:nvPr>
            <p:extLst>
              <p:ext uri="{D42A27DB-BD31-4B8C-83A1-F6EECF244321}">
                <p14:modId xmlns:p14="http://schemas.microsoft.com/office/powerpoint/2010/main" val="528742209"/>
              </p:ext>
            </p:extLst>
          </p:nvPr>
        </p:nvGraphicFramePr>
        <p:xfrm>
          <a:off x="7200130" y="4046858"/>
          <a:ext cx="3052120" cy="2773680"/>
        </p:xfrm>
        <a:graphic>
          <a:graphicData uri="http://schemas.openxmlformats.org/drawingml/2006/table">
            <a:tbl>
              <a:tblPr firstRow="1" bandRow="1">
                <a:tableStyleId>{5C22544A-7EE6-4342-B048-85BDC9FD1C3A}</a:tableStyleId>
              </a:tblPr>
              <a:tblGrid>
                <a:gridCol w="1526060">
                  <a:extLst>
                    <a:ext uri="{9D8B030D-6E8A-4147-A177-3AD203B41FA5}">
                      <a16:colId xmlns:a16="http://schemas.microsoft.com/office/drawing/2014/main" val="20000"/>
                    </a:ext>
                  </a:extLst>
                </a:gridCol>
                <a:gridCol w="1526060">
                  <a:extLst>
                    <a:ext uri="{9D8B030D-6E8A-4147-A177-3AD203B41FA5}">
                      <a16:colId xmlns:a16="http://schemas.microsoft.com/office/drawing/2014/main" val="20001"/>
                    </a:ext>
                  </a:extLst>
                </a:gridCol>
              </a:tblGrid>
              <a:tr h="342374">
                <a:tc>
                  <a:txBody>
                    <a:bodyPr/>
                    <a:lstStyle/>
                    <a:p>
                      <a:pPr algn="ctr"/>
                      <a:r>
                        <a:rPr lang="en-US" sz="2000" err="1">
                          <a:latin typeface="SASSOON PRIMARY" pitchFamily="2" charset="0"/>
                        </a:rPr>
                        <a:t>Lladin</a:t>
                      </a:r>
                      <a:endParaRPr lang="en-US" sz="2000">
                        <a:latin typeface="SASSOON PRIMARY" pitchFamily="2" charset="0"/>
                      </a:endParaRPr>
                    </a:p>
                  </a:txBody>
                  <a:tcPr/>
                </a:tc>
                <a:tc>
                  <a:txBody>
                    <a:bodyPr/>
                    <a:lstStyle/>
                    <a:p>
                      <a:pPr algn="ctr"/>
                      <a:r>
                        <a:rPr lang="en-US" sz="2000" err="1">
                          <a:latin typeface="SASSOON PRIMARY" pitchFamily="2" charset="0"/>
                        </a:rPr>
                        <a:t>Cymraeg</a:t>
                      </a:r>
                      <a:endParaRPr lang="en-US" sz="2000">
                        <a:latin typeface="SASSOON PRIMARY" pitchFamily="2" charset="0"/>
                      </a:endParaRPr>
                    </a:p>
                  </a:txBody>
                  <a:tcPr/>
                </a:tc>
                <a:extLst>
                  <a:ext uri="{0D108BD9-81ED-4DB2-BD59-A6C34878D82A}">
                    <a16:rowId xmlns:a16="http://schemas.microsoft.com/office/drawing/2014/main" val="10000"/>
                  </a:ext>
                </a:extLst>
              </a:tr>
              <a:tr h="342374">
                <a:tc>
                  <a:txBody>
                    <a:bodyPr/>
                    <a:lstStyle/>
                    <a:p>
                      <a:r>
                        <a:rPr lang="en-US" sz="2000">
                          <a:latin typeface="SASSOON PRIMARY" pitchFamily="2" charset="0"/>
                        </a:rPr>
                        <a:t>pons</a:t>
                      </a:r>
                    </a:p>
                  </a:txBody>
                  <a:tcPr/>
                </a:tc>
                <a:tc>
                  <a:txBody>
                    <a:bodyPr/>
                    <a:lstStyle/>
                    <a:p>
                      <a:r>
                        <a:rPr lang="en-US" sz="2000" err="1">
                          <a:latin typeface="SASSOON PRIMARY" pitchFamily="2" charset="0"/>
                        </a:rPr>
                        <a:t>pont</a:t>
                      </a:r>
                      <a:endParaRPr lang="en-US" sz="2000">
                        <a:latin typeface="SASSOON PRIMARY" pitchFamily="2" charset="0"/>
                      </a:endParaRPr>
                    </a:p>
                  </a:txBody>
                  <a:tcPr/>
                </a:tc>
                <a:extLst>
                  <a:ext uri="{0D108BD9-81ED-4DB2-BD59-A6C34878D82A}">
                    <a16:rowId xmlns:a16="http://schemas.microsoft.com/office/drawing/2014/main" val="10001"/>
                  </a:ext>
                </a:extLst>
              </a:tr>
              <a:tr h="342374">
                <a:tc>
                  <a:txBody>
                    <a:bodyPr/>
                    <a:lstStyle/>
                    <a:p>
                      <a:r>
                        <a:rPr lang="en-US" sz="2000">
                          <a:latin typeface="SASSOON PRIMARY" pitchFamily="2" charset="0"/>
                        </a:rPr>
                        <a:t>ecclesia</a:t>
                      </a:r>
                    </a:p>
                  </a:txBody>
                  <a:tcPr/>
                </a:tc>
                <a:tc>
                  <a:txBody>
                    <a:bodyPr/>
                    <a:lstStyle/>
                    <a:p>
                      <a:r>
                        <a:rPr lang="en-US" sz="2000" err="1">
                          <a:latin typeface="SASSOON PRIMARY" pitchFamily="2" charset="0"/>
                        </a:rPr>
                        <a:t>eglwys</a:t>
                      </a:r>
                      <a:endParaRPr lang="en-US" sz="2000">
                        <a:latin typeface="SASSOON PRIMARY" pitchFamily="2" charset="0"/>
                      </a:endParaRPr>
                    </a:p>
                  </a:txBody>
                  <a:tcPr/>
                </a:tc>
                <a:extLst>
                  <a:ext uri="{0D108BD9-81ED-4DB2-BD59-A6C34878D82A}">
                    <a16:rowId xmlns:a16="http://schemas.microsoft.com/office/drawing/2014/main" val="10002"/>
                  </a:ext>
                </a:extLst>
              </a:tr>
              <a:tr h="342374">
                <a:tc>
                  <a:txBody>
                    <a:bodyPr/>
                    <a:lstStyle/>
                    <a:p>
                      <a:r>
                        <a:rPr lang="en-US" sz="2000" err="1">
                          <a:latin typeface="SASSOON PRIMARY" pitchFamily="2" charset="0"/>
                        </a:rPr>
                        <a:t>legio</a:t>
                      </a:r>
                      <a:endParaRPr lang="en-US" sz="2000">
                        <a:latin typeface="SASSOON PRIMARY" pitchFamily="2" charset="0"/>
                      </a:endParaRPr>
                    </a:p>
                  </a:txBody>
                  <a:tcPr/>
                </a:tc>
                <a:tc>
                  <a:txBody>
                    <a:bodyPr/>
                    <a:lstStyle/>
                    <a:p>
                      <a:r>
                        <a:rPr lang="en-US" sz="2000" err="1">
                          <a:latin typeface="SASSOON PRIMARY" pitchFamily="2" charset="0"/>
                        </a:rPr>
                        <a:t>lleng</a:t>
                      </a:r>
                      <a:endParaRPr lang="en-US" sz="2000">
                        <a:latin typeface="SASSOON PRIMARY" pitchFamily="2" charset="0"/>
                      </a:endParaRPr>
                    </a:p>
                  </a:txBody>
                  <a:tcPr/>
                </a:tc>
                <a:extLst>
                  <a:ext uri="{0D108BD9-81ED-4DB2-BD59-A6C34878D82A}">
                    <a16:rowId xmlns:a16="http://schemas.microsoft.com/office/drawing/2014/main" val="10003"/>
                  </a:ext>
                </a:extLst>
              </a:tr>
              <a:tr h="342374">
                <a:tc>
                  <a:txBody>
                    <a:bodyPr/>
                    <a:lstStyle/>
                    <a:p>
                      <a:r>
                        <a:rPr lang="en-US" sz="2000" err="1">
                          <a:latin typeface="SASSOON PRIMARY" pitchFamily="2" charset="0"/>
                        </a:rPr>
                        <a:t>stabellum</a:t>
                      </a:r>
                      <a:endParaRPr lang="en-US" sz="2000">
                        <a:latin typeface="SASSOON PRIMARY" pitchFamily="2" charset="0"/>
                      </a:endParaRPr>
                    </a:p>
                  </a:txBody>
                  <a:tcPr/>
                </a:tc>
                <a:tc>
                  <a:txBody>
                    <a:bodyPr/>
                    <a:lstStyle/>
                    <a:p>
                      <a:r>
                        <a:rPr lang="en-US" sz="2000" err="1">
                          <a:latin typeface="SASSOON PRIMARY" pitchFamily="2" charset="0"/>
                        </a:rPr>
                        <a:t>ystafell</a:t>
                      </a:r>
                      <a:endParaRPr lang="en-US" sz="2000">
                        <a:latin typeface="SASSOON PRIMARY" pitchFamily="2" charset="0"/>
                      </a:endParaRPr>
                    </a:p>
                  </a:txBody>
                  <a:tcPr/>
                </a:tc>
                <a:extLst>
                  <a:ext uri="{0D108BD9-81ED-4DB2-BD59-A6C34878D82A}">
                    <a16:rowId xmlns:a16="http://schemas.microsoft.com/office/drawing/2014/main" val="10004"/>
                  </a:ext>
                </a:extLst>
              </a:tr>
              <a:tr h="342374">
                <a:tc>
                  <a:txBody>
                    <a:bodyPr/>
                    <a:lstStyle/>
                    <a:p>
                      <a:r>
                        <a:rPr lang="en-US" sz="2000" err="1">
                          <a:latin typeface="SASSOON PRIMARY" pitchFamily="2" charset="0"/>
                        </a:rPr>
                        <a:t>transtrum</a:t>
                      </a:r>
                      <a:endParaRPr lang="en-US" sz="2000">
                        <a:latin typeface="SASSOON PRIMARY" pitchFamily="2" charset="0"/>
                      </a:endParaRPr>
                    </a:p>
                  </a:txBody>
                  <a:tcPr/>
                </a:tc>
                <a:tc>
                  <a:txBody>
                    <a:bodyPr/>
                    <a:lstStyle/>
                    <a:p>
                      <a:r>
                        <a:rPr lang="en-US" sz="2000" err="1">
                          <a:latin typeface="SASSOON PRIMARY" pitchFamily="2" charset="0"/>
                        </a:rPr>
                        <a:t>trawst</a:t>
                      </a:r>
                      <a:endParaRPr lang="en-US" sz="2000">
                        <a:latin typeface="SASSOON PRIMARY" pitchFamily="2" charset="0"/>
                      </a:endParaRPr>
                    </a:p>
                  </a:txBody>
                  <a:tcPr/>
                </a:tc>
                <a:extLst>
                  <a:ext uri="{0D108BD9-81ED-4DB2-BD59-A6C34878D82A}">
                    <a16:rowId xmlns:a16="http://schemas.microsoft.com/office/drawing/2014/main" val="10005"/>
                  </a:ext>
                </a:extLst>
              </a:tr>
              <a:tr h="342374">
                <a:tc>
                  <a:txBody>
                    <a:bodyPr/>
                    <a:lstStyle/>
                    <a:p>
                      <a:r>
                        <a:rPr lang="en-US" sz="2000">
                          <a:latin typeface="SASSOON PRIMARY" pitchFamily="2" charset="0"/>
                        </a:rPr>
                        <a:t>brassica</a:t>
                      </a:r>
                    </a:p>
                  </a:txBody>
                  <a:tcPr/>
                </a:tc>
                <a:tc>
                  <a:txBody>
                    <a:bodyPr/>
                    <a:lstStyle/>
                    <a:p>
                      <a:r>
                        <a:rPr lang="en-US" sz="2000" err="1">
                          <a:latin typeface="SASSOON PRIMARY" pitchFamily="2" charset="0"/>
                        </a:rPr>
                        <a:t>bresych</a:t>
                      </a:r>
                      <a:endParaRPr lang="en-US" sz="2000">
                        <a:latin typeface="SASSOON PRIMARY" pitchFamily="2" charset="0"/>
                      </a:endParaRPr>
                    </a:p>
                  </a:txBody>
                  <a:tcPr/>
                </a:tc>
                <a:extLst>
                  <a:ext uri="{0D108BD9-81ED-4DB2-BD59-A6C34878D82A}">
                    <a16:rowId xmlns:a16="http://schemas.microsoft.com/office/drawing/2014/main" val="10006"/>
                  </a:ext>
                </a:extLst>
              </a:tr>
            </a:tbl>
          </a:graphicData>
        </a:graphic>
      </p:graphicFrame>
      <p:sp>
        <p:nvSpPr>
          <p:cNvPr id="9" name="TextBox 8">
            <a:extLst>
              <a:ext uri="{FF2B5EF4-FFF2-40B4-BE49-F238E27FC236}">
                <a16:creationId xmlns:a16="http://schemas.microsoft.com/office/drawing/2014/main" id="{37CC149F-5041-5848-9650-AEA9E59E4270}"/>
              </a:ext>
            </a:extLst>
          </p:cNvPr>
          <p:cNvSpPr txBox="1"/>
          <p:nvPr/>
        </p:nvSpPr>
        <p:spPr>
          <a:xfrm>
            <a:off x="7227785" y="217669"/>
            <a:ext cx="4350806" cy="1323439"/>
          </a:xfrm>
          <a:prstGeom prst="rect">
            <a:avLst/>
          </a:prstGeom>
          <a:noFill/>
        </p:spPr>
        <p:txBody>
          <a:bodyPr wrap="none" lIns="91440" tIns="45720" rIns="91440" bIns="45720" rtlCol="0" anchor="t">
            <a:spAutoFit/>
          </a:bodyPr>
          <a:lstStyle/>
          <a:p>
            <a:pPr algn="r"/>
            <a:r>
              <a:rPr lang="en-US" sz="4400" b="1" err="1">
                <a:solidFill>
                  <a:srgbClr val="002060"/>
                </a:solidFill>
                <a:latin typeface="Calibri"/>
                <a:cs typeface="Calibri"/>
              </a:rPr>
              <a:t>Perthynas</a:t>
            </a:r>
            <a:r>
              <a:rPr lang="en-US" sz="4400" b="1">
                <a:solidFill>
                  <a:srgbClr val="002060"/>
                </a:solidFill>
                <a:latin typeface="Calibri"/>
                <a:cs typeface="Calibri"/>
              </a:rPr>
              <a:t> </a:t>
            </a:r>
            <a:r>
              <a:rPr lang="en-US" sz="4400" b="1" err="1">
                <a:solidFill>
                  <a:srgbClr val="002060"/>
                </a:solidFill>
                <a:latin typeface="Calibri"/>
                <a:cs typeface="Calibri"/>
              </a:rPr>
              <a:t>Geiriau</a:t>
            </a:r>
            <a:endParaRPr lang="en-US" sz="4400" b="1">
              <a:solidFill>
                <a:srgbClr val="002060"/>
              </a:solidFill>
              <a:latin typeface="Calibri"/>
              <a:cs typeface="Calibri"/>
            </a:endParaRPr>
          </a:p>
          <a:p>
            <a:pPr algn="r"/>
            <a:r>
              <a:rPr lang="en-US" sz="3600" i="1">
                <a:solidFill>
                  <a:srgbClr val="002060"/>
                </a:solidFill>
                <a:latin typeface="Calibri"/>
                <a:cs typeface="Calibri"/>
              </a:rPr>
              <a:t>Word Relationships</a:t>
            </a:r>
          </a:p>
        </p:txBody>
      </p:sp>
    </p:spTree>
    <p:extLst>
      <p:ext uri="{BB962C8B-B14F-4D97-AF65-F5344CB8AC3E}">
        <p14:creationId xmlns:p14="http://schemas.microsoft.com/office/powerpoint/2010/main" val="3331677404"/>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FF00">
            <a:alpha val="40000"/>
          </a:srgbClr>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5885962" y="2645852"/>
            <a:ext cx="3294528" cy="684995"/>
          </a:xfrm>
        </p:spPr>
        <p:txBody>
          <a:bodyPr>
            <a:normAutofit/>
          </a:bodyPr>
          <a:lstStyle/>
          <a:p>
            <a:r>
              <a:rPr lang="en-US">
                <a:hlinkClick r:id="rId2"/>
              </a:rPr>
              <a:t>BBC Radio Cymru</a:t>
            </a:r>
            <a:endParaRPr lang="en-US"/>
          </a:p>
        </p:txBody>
      </p:sp>
      <p:pic>
        <p:nvPicPr>
          <p:cNvPr id="1026" name="Picture 2" descr="Celtic nations - Wikipedia">
            <a:extLst>
              <a:ext uri="{FF2B5EF4-FFF2-40B4-BE49-F238E27FC236}">
                <a16:creationId xmlns:a16="http://schemas.microsoft.com/office/drawing/2014/main" id="{40CF2361-0540-BF4B-B40F-5E2C6DCDE94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364" r="-2" b="123"/>
          <a:stretch/>
        </p:blipFill>
        <p:spPr bwMode="auto">
          <a:xfrm>
            <a:off x="8955663" y="1909757"/>
            <a:ext cx="2504025" cy="4647447"/>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screen shot of a person&#10;&#10;Description automatically generated">
            <a:extLst>
              <a:ext uri="{FF2B5EF4-FFF2-40B4-BE49-F238E27FC236}">
                <a16:creationId xmlns:a16="http://schemas.microsoft.com/office/drawing/2014/main" id="{04EDAB9E-15C9-A145-972A-BED83BF717D8}"/>
              </a:ext>
            </a:extLst>
          </p:cNvPr>
          <p:cNvPicPr>
            <a:picLocks noChangeAspect="1"/>
          </p:cNvPicPr>
          <p:nvPr/>
        </p:nvPicPr>
        <p:blipFill>
          <a:blip r:embed="rId4"/>
          <a:stretch>
            <a:fillRect/>
          </a:stretch>
        </p:blipFill>
        <p:spPr>
          <a:xfrm>
            <a:off x="574657" y="2105720"/>
            <a:ext cx="4948927" cy="4107677"/>
          </a:xfrm>
          <a:prstGeom prst="rect">
            <a:avLst/>
          </a:prstGeom>
          <a:ln>
            <a:solidFill>
              <a:srgbClr val="002060"/>
            </a:solidFill>
          </a:ln>
        </p:spPr>
      </p:pic>
      <p:sp>
        <p:nvSpPr>
          <p:cNvPr id="9" name="TextBox 8">
            <a:extLst>
              <a:ext uri="{FF2B5EF4-FFF2-40B4-BE49-F238E27FC236}">
                <a16:creationId xmlns:a16="http://schemas.microsoft.com/office/drawing/2014/main" id="{3B62991C-D6A6-2E45-9D99-E03DC20C4DE0}"/>
              </a:ext>
            </a:extLst>
          </p:cNvPr>
          <p:cNvSpPr txBox="1"/>
          <p:nvPr/>
        </p:nvSpPr>
        <p:spPr>
          <a:xfrm>
            <a:off x="6261722" y="431425"/>
            <a:ext cx="5090431" cy="1323439"/>
          </a:xfrm>
          <a:prstGeom prst="rect">
            <a:avLst/>
          </a:prstGeom>
          <a:noFill/>
        </p:spPr>
        <p:txBody>
          <a:bodyPr wrap="none" rtlCol="0">
            <a:spAutoFit/>
          </a:bodyPr>
          <a:lstStyle/>
          <a:p>
            <a:pPr algn="r"/>
            <a:r>
              <a:rPr lang="en-US" sz="4400" b="1" err="1">
                <a:solidFill>
                  <a:srgbClr val="002060"/>
                </a:solidFill>
                <a:latin typeface="Calibri"/>
                <a:cs typeface="Calibri"/>
              </a:rPr>
              <a:t>Yr</a:t>
            </a:r>
            <a:r>
              <a:rPr lang="en-US" sz="4400" b="1">
                <a:solidFill>
                  <a:srgbClr val="002060"/>
                </a:solidFill>
                <a:latin typeface="Calibri"/>
                <a:cs typeface="Calibri"/>
              </a:rPr>
              <a:t> </a:t>
            </a:r>
            <a:r>
              <a:rPr lang="en-US" sz="4400" b="1" err="1">
                <a:solidFill>
                  <a:srgbClr val="002060"/>
                </a:solidFill>
                <a:latin typeface="Calibri"/>
                <a:cs typeface="Calibri"/>
              </a:rPr>
              <a:t>ieithoedd</a:t>
            </a:r>
            <a:r>
              <a:rPr lang="en-US" sz="4400" b="1">
                <a:solidFill>
                  <a:srgbClr val="002060"/>
                </a:solidFill>
                <a:latin typeface="Calibri"/>
                <a:cs typeface="Calibri"/>
              </a:rPr>
              <a:t> </a:t>
            </a:r>
            <a:r>
              <a:rPr lang="en-US" sz="4400" b="1" err="1">
                <a:solidFill>
                  <a:srgbClr val="002060"/>
                </a:solidFill>
                <a:latin typeface="Calibri"/>
                <a:cs typeface="Calibri"/>
              </a:rPr>
              <a:t>Celtaidd</a:t>
            </a:r>
            <a:endParaRPr lang="en-US" sz="4400" b="1">
              <a:solidFill>
                <a:srgbClr val="002060"/>
              </a:solidFill>
              <a:latin typeface="Calibri"/>
              <a:cs typeface="Calibri"/>
            </a:endParaRPr>
          </a:p>
          <a:p>
            <a:pPr algn="r"/>
            <a:r>
              <a:rPr lang="en-US" sz="3600" i="1">
                <a:solidFill>
                  <a:srgbClr val="002060"/>
                </a:solidFill>
                <a:latin typeface="Calibri"/>
                <a:cs typeface="Calibri"/>
              </a:rPr>
              <a:t>The Celtic Languages</a:t>
            </a:r>
          </a:p>
        </p:txBody>
      </p:sp>
    </p:spTree>
    <p:extLst>
      <p:ext uri="{BB962C8B-B14F-4D97-AF65-F5344CB8AC3E}">
        <p14:creationId xmlns:p14="http://schemas.microsoft.com/office/powerpoint/2010/main" val="4073170308"/>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FFF00">
            <a:alpha val="40000"/>
          </a:srgbClr>
        </a:solidFill>
        <a:effectLst/>
      </p:bgPr>
    </p:bg>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5DF59A33-FDC7-3942-8C91-B22F9BE616F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35289" y="707373"/>
            <a:ext cx="10027574" cy="5821680"/>
          </a:xfrm>
          <a:prstGeom prst="rect">
            <a:avLst/>
          </a:prstGeom>
          <a:noFill/>
          <a:ln>
            <a:solidFill>
              <a:srgbClr val="002060"/>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32404189"/>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FFF00">
            <a:alpha val="40000"/>
          </a:srgbClr>
        </a:solidFill>
        <a:effectLst/>
      </p:bgPr>
    </p:bg>
    <p:spTree>
      <p:nvGrpSpPr>
        <p:cNvPr id="1" name="Shape 175"/>
        <p:cNvGrpSpPr/>
        <p:nvPr/>
      </p:nvGrpSpPr>
      <p:grpSpPr>
        <a:xfrm>
          <a:off x="0" y="0"/>
          <a:ext cx="0" cy="0"/>
          <a:chOff x="0" y="0"/>
          <a:chExt cx="0" cy="0"/>
        </a:xfrm>
      </p:grpSpPr>
      <p:graphicFrame>
        <p:nvGraphicFramePr>
          <p:cNvPr id="176" name="Google Shape;176;p20"/>
          <p:cNvGraphicFramePr/>
          <p:nvPr>
            <p:extLst>
              <p:ext uri="{D42A27DB-BD31-4B8C-83A1-F6EECF244321}">
                <p14:modId xmlns:p14="http://schemas.microsoft.com/office/powerpoint/2010/main" val="3075849147"/>
              </p:ext>
            </p:extLst>
          </p:nvPr>
        </p:nvGraphicFramePr>
        <p:xfrm>
          <a:off x="1275298" y="1578870"/>
          <a:ext cx="9641399" cy="2843907"/>
        </p:xfrm>
        <a:graphic>
          <a:graphicData uri="http://schemas.openxmlformats.org/drawingml/2006/table">
            <a:tbl>
              <a:tblPr>
                <a:noFill/>
              </a:tblPr>
              <a:tblGrid>
                <a:gridCol w="770021">
                  <a:extLst>
                    <a:ext uri="{9D8B030D-6E8A-4147-A177-3AD203B41FA5}">
                      <a16:colId xmlns:a16="http://schemas.microsoft.com/office/drawing/2014/main" val="20000"/>
                    </a:ext>
                  </a:extLst>
                </a:gridCol>
                <a:gridCol w="1943245">
                  <a:extLst>
                    <a:ext uri="{9D8B030D-6E8A-4147-A177-3AD203B41FA5}">
                      <a16:colId xmlns:a16="http://schemas.microsoft.com/office/drawing/2014/main" val="20001"/>
                    </a:ext>
                  </a:extLst>
                </a:gridCol>
                <a:gridCol w="3480433">
                  <a:extLst>
                    <a:ext uri="{9D8B030D-6E8A-4147-A177-3AD203B41FA5}">
                      <a16:colId xmlns:a16="http://schemas.microsoft.com/office/drawing/2014/main" val="20002"/>
                    </a:ext>
                  </a:extLst>
                </a:gridCol>
                <a:gridCol w="3447700">
                  <a:extLst>
                    <a:ext uri="{9D8B030D-6E8A-4147-A177-3AD203B41FA5}">
                      <a16:colId xmlns:a16="http://schemas.microsoft.com/office/drawing/2014/main" val="20003"/>
                    </a:ext>
                  </a:extLst>
                </a:gridCol>
              </a:tblGrid>
              <a:tr h="1624707">
                <a:tc>
                  <a:txBody>
                    <a:bodyPr/>
                    <a:lstStyle/>
                    <a:p>
                      <a:pPr marL="0" marR="0" lvl="0" indent="0" algn="l" rtl="0">
                        <a:spcBef>
                          <a:spcPts val="0"/>
                        </a:spcBef>
                        <a:spcAft>
                          <a:spcPts val="0"/>
                        </a:spcAft>
                        <a:buNone/>
                      </a:pPr>
                      <a:r>
                        <a:rPr lang="en-US" sz="2400" b="1" dirty="0">
                          <a:solidFill>
                            <a:srgbClr val="002060"/>
                          </a:solidFill>
                          <a:latin typeface="Calibri"/>
                          <a:ea typeface="Arial"/>
                          <a:cs typeface="Arial"/>
                          <a:sym typeface="Arial"/>
                        </a:rPr>
                        <a:t>1536</a:t>
                      </a:r>
                      <a:endParaRPr sz="2400">
                        <a:solidFill>
                          <a:srgbClr val="002060"/>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2000" b="1" dirty="0">
                          <a:solidFill>
                            <a:srgbClr val="002060"/>
                          </a:solidFill>
                          <a:latin typeface="Calibri"/>
                          <a:ea typeface="Arial"/>
                          <a:cs typeface="Arial"/>
                          <a:sym typeface="Arial"/>
                        </a:rPr>
                        <a:t>Deddf Uno</a:t>
                      </a:r>
                      <a:br>
                        <a:rPr lang="en-US" sz="2000" b="1" dirty="0">
                          <a:solidFill>
                            <a:srgbClr val="002060"/>
                          </a:solidFill>
                          <a:latin typeface="Calibri"/>
                          <a:ea typeface="Arial"/>
                          <a:cs typeface="Arial"/>
                          <a:sym typeface="Arial"/>
                        </a:rPr>
                      </a:br>
                      <a:endParaRPr sz="2000" b="1">
                        <a:solidFill>
                          <a:srgbClr val="002060"/>
                        </a:solidFill>
                        <a:latin typeface="Calibri"/>
                        <a:ea typeface="Arial"/>
                        <a:cs typeface="Arial"/>
                        <a:sym typeface="Arial"/>
                      </a:endParaRPr>
                    </a:p>
                    <a:p>
                      <a:pPr marL="0" marR="0" lvl="0" indent="0" algn="l" rtl="0">
                        <a:spcBef>
                          <a:spcPts val="0"/>
                        </a:spcBef>
                        <a:spcAft>
                          <a:spcPts val="0"/>
                        </a:spcAft>
                        <a:buNone/>
                      </a:pPr>
                      <a:r>
                        <a:rPr lang="en-US" sz="2000" b="1" i="1" dirty="0">
                          <a:solidFill>
                            <a:srgbClr val="002060"/>
                          </a:solidFill>
                          <a:latin typeface="Calibri"/>
                          <a:ea typeface="Arial"/>
                          <a:cs typeface="Arial"/>
                          <a:sym typeface="Arial"/>
                        </a:rPr>
                        <a:t>Act of Union</a:t>
                      </a:r>
                      <a:endParaRPr sz="2000" b="1" i="1">
                        <a:solidFill>
                          <a:srgbClr val="002060"/>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2000" dirty="0">
                          <a:solidFill>
                            <a:srgbClr val="002060"/>
                          </a:solidFill>
                          <a:latin typeface="Calibri"/>
                          <a:ea typeface="Arial"/>
                          <a:cs typeface="Arial"/>
                          <a:sym typeface="Arial"/>
                        </a:rPr>
                        <a:t>Mae Harri Tudur </a:t>
                      </a:r>
                      <a:r>
                        <a:rPr lang="en-US" sz="2000" err="1">
                          <a:solidFill>
                            <a:srgbClr val="002060"/>
                          </a:solidFill>
                          <a:latin typeface="Calibri"/>
                          <a:ea typeface="Arial"/>
                          <a:cs typeface="Arial"/>
                          <a:sym typeface="Arial"/>
                        </a:rPr>
                        <a:t>eisiau</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unffurfiaeth</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rhwng</a:t>
                      </a:r>
                      <a:r>
                        <a:rPr lang="en-US" sz="2000" dirty="0">
                          <a:solidFill>
                            <a:srgbClr val="002060"/>
                          </a:solidFill>
                          <a:latin typeface="Calibri"/>
                          <a:ea typeface="Arial"/>
                          <a:cs typeface="Arial"/>
                          <a:sym typeface="Arial"/>
                        </a:rPr>
                        <a:t> Cymru a </a:t>
                      </a:r>
                      <a:r>
                        <a:rPr lang="en-US" sz="2000" err="1">
                          <a:solidFill>
                            <a:srgbClr val="002060"/>
                          </a:solidFill>
                          <a:latin typeface="Calibri"/>
                          <a:ea typeface="Arial"/>
                          <a:cs typeface="Arial"/>
                          <a:sym typeface="Arial"/>
                        </a:rPr>
                        <a:t>Lloegr</a:t>
                      </a:r>
                      <a:r>
                        <a:rPr lang="en-US" sz="2000" dirty="0">
                          <a:solidFill>
                            <a:srgbClr val="002060"/>
                          </a:solidFill>
                          <a:latin typeface="Calibri"/>
                          <a:ea typeface="Arial"/>
                          <a:cs typeface="Arial"/>
                          <a:sym typeface="Arial"/>
                        </a:rPr>
                        <a:t>, er </a:t>
                      </a:r>
                      <a:r>
                        <a:rPr lang="en-US" sz="2000" err="1">
                          <a:solidFill>
                            <a:srgbClr val="002060"/>
                          </a:solidFill>
                          <a:latin typeface="Calibri"/>
                          <a:ea typeface="Arial"/>
                          <a:cs typeface="Arial"/>
                          <a:sym typeface="Arial"/>
                        </a:rPr>
                        <a:t>mwyn</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undod</a:t>
                      </a:r>
                      <a:r>
                        <a:rPr lang="en-US" sz="2000" dirty="0">
                          <a:solidFill>
                            <a:srgbClr val="002060"/>
                          </a:solidFill>
                          <a:latin typeface="Calibri"/>
                          <a:ea typeface="Arial"/>
                          <a:cs typeface="Arial"/>
                          <a:sym typeface="Arial"/>
                        </a:rPr>
                        <a:t> a </a:t>
                      </a:r>
                      <a:r>
                        <a:rPr lang="en-US" sz="2000" err="1">
                          <a:solidFill>
                            <a:srgbClr val="002060"/>
                          </a:solidFill>
                          <a:latin typeface="Calibri"/>
                          <a:ea typeface="Arial"/>
                          <a:cs typeface="Arial"/>
                          <a:sym typeface="Arial"/>
                        </a:rPr>
                        <a:t>gweinyddiaeth</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effeithiol</a:t>
                      </a:r>
                      <a:r>
                        <a:rPr lang="en-US" sz="2000" dirty="0">
                          <a:solidFill>
                            <a:srgbClr val="002060"/>
                          </a:solidFill>
                          <a:latin typeface="Calibri"/>
                          <a:ea typeface="Arial"/>
                          <a:cs typeface="Arial"/>
                          <a:sym typeface="Arial"/>
                        </a:rPr>
                        <a:t>.</a:t>
                      </a:r>
                      <a:endParaRPr sz="2000" dirty="0">
                        <a:solidFill>
                          <a:srgbClr val="002060"/>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chemeClr val="dk1"/>
                        </a:buClr>
                        <a:buFont typeface="Arial"/>
                        <a:buNone/>
                      </a:pPr>
                      <a:r>
                        <a:rPr lang="en-US" sz="2000" i="1" dirty="0">
                          <a:solidFill>
                            <a:srgbClr val="002060"/>
                          </a:solidFill>
                          <a:latin typeface="Calibri"/>
                          <a:ea typeface="Arial"/>
                          <a:cs typeface="Arial"/>
                          <a:sym typeface="Arial"/>
                        </a:rPr>
                        <a:t>In order to create unity and effective administration between Wales and England, Henry Tudor orders this Act of Union.</a:t>
                      </a:r>
                      <a:r>
                        <a:rPr lang="en-US" sz="2000" i="1" dirty="0">
                          <a:solidFill>
                            <a:srgbClr val="002060"/>
                          </a:solidFill>
                          <a:latin typeface="Calibri"/>
                          <a:ea typeface="Arial"/>
                          <a:cs typeface="Arial"/>
                        </a:rPr>
                        <a:t> </a:t>
                      </a:r>
                      <a:endParaRPr sz="2000" i="1">
                        <a:solidFill>
                          <a:srgbClr val="002060"/>
                        </a:solidFill>
                        <a:latin typeface="Calibri"/>
                        <a:ea typeface="Calibri"/>
                        <a:cs typeface="Calibri"/>
                        <a:sym typeface="Calibri"/>
                      </a:endParaRPr>
                    </a:p>
                    <a:p>
                      <a:pPr marL="0" marR="0" lvl="0" indent="0" algn="l" rtl="0">
                        <a:spcBef>
                          <a:spcPts val="0"/>
                        </a:spcBef>
                        <a:spcAft>
                          <a:spcPts val="0"/>
                        </a:spcAft>
                        <a:buNone/>
                      </a:pPr>
                      <a:endParaRPr sz="2000" dirty="0">
                        <a:solidFill>
                          <a:srgbClr val="002060"/>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r h="1203483">
                <a:tc>
                  <a:txBody>
                    <a:bodyPr/>
                    <a:lstStyle/>
                    <a:p>
                      <a:pPr marL="0" marR="0" lvl="0" indent="0" algn="l" rtl="0">
                        <a:spcBef>
                          <a:spcPts val="0"/>
                        </a:spcBef>
                        <a:spcAft>
                          <a:spcPts val="0"/>
                        </a:spcAft>
                        <a:buNone/>
                      </a:pPr>
                      <a:r>
                        <a:rPr lang="en-US" sz="2400" b="1" dirty="0">
                          <a:solidFill>
                            <a:srgbClr val="002060"/>
                          </a:solidFill>
                          <a:latin typeface="Calibri"/>
                          <a:ea typeface="Arial"/>
                          <a:cs typeface="Arial"/>
                          <a:sym typeface="Arial"/>
                        </a:rPr>
                        <a:t>1542</a:t>
                      </a:r>
                      <a:endParaRPr sz="2400">
                        <a:solidFill>
                          <a:srgbClr val="002060"/>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2000" b="1" dirty="0">
                          <a:solidFill>
                            <a:srgbClr val="002060"/>
                          </a:solidFill>
                          <a:latin typeface="Calibri"/>
                          <a:ea typeface="Arial"/>
                          <a:cs typeface="Arial"/>
                          <a:sym typeface="Arial"/>
                        </a:rPr>
                        <a:t>Deddf Uno</a:t>
                      </a:r>
                      <a:endParaRPr sz="2000" b="1">
                        <a:solidFill>
                          <a:srgbClr val="002060"/>
                        </a:solidFill>
                        <a:latin typeface="Calibri"/>
                      </a:endParaRPr>
                    </a:p>
                    <a:p>
                      <a:pPr marL="0" marR="0" lvl="0" indent="0" algn="l" rtl="0">
                        <a:spcBef>
                          <a:spcPts val="0"/>
                        </a:spcBef>
                        <a:spcAft>
                          <a:spcPts val="0"/>
                        </a:spcAft>
                        <a:buNone/>
                      </a:pPr>
                      <a:br>
                        <a:rPr lang="en-US" sz="2000" b="1" dirty="0">
                          <a:solidFill>
                            <a:srgbClr val="002060"/>
                          </a:solidFill>
                          <a:latin typeface="Calibri"/>
                          <a:ea typeface="Arial"/>
                          <a:cs typeface="Arial"/>
                          <a:sym typeface="Arial"/>
                        </a:rPr>
                      </a:br>
                      <a:r>
                        <a:rPr lang="en-US" sz="2000" b="1" i="1" dirty="0">
                          <a:solidFill>
                            <a:srgbClr val="002060"/>
                          </a:solidFill>
                          <a:latin typeface="Calibri"/>
                          <a:ea typeface="Arial"/>
                          <a:cs typeface="Arial"/>
                          <a:sym typeface="Arial"/>
                        </a:rPr>
                        <a:t>Second Act of Union</a:t>
                      </a:r>
                      <a:endParaRPr sz="2000" b="1" i="1">
                        <a:solidFill>
                          <a:srgbClr val="002060"/>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2000" dirty="0">
                          <a:solidFill>
                            <a:srgbClr val="002060"/>
                          </a:solidFill>
                          <a:latin typeface="Calibri"/>
                          <a:ea typeface="Arial"/>
                          <a:cs typeface="Arial"/>
                          <a:sym typeface="Arial"/>
                        </a:rPr>
                        <a:t>Ail </a:t>
                      </a:r>
                      <a:r>
                        <a:rPr lang="en-US" sz="2000" err="1">
                          <a:solidFill>
                            <a:srgbClr val="002060"/>
                          </a:solidFill>
                          <a:latin typeface="Calibri"/>
                          <a:ea typeface="Arial"/>
                          <a:cs typeface="Arial"/>
                          <a:sym typeface="Arial"/>
                        </a:rPr>
                        <a:t>Ddeddf</a:t>
                      </a:r>
                      <a:r>
                        <a:rPr lang="en-US" sz="2000" dirty="0">
                          <a:solidFill>
                            <a:srgbClr val="002060"/>
                          </a:solidFill>
                          <a:latin typeface="Calibri"/>
                          <a:ea typeface="Arial"/>
                          <a:cs typeface="Arial"/>
                          <a:sym typeface="Arial"/>
                        </a:rPr>
                        <a:t> Uno</a:t>
                      </a:r>
                      <a:endParaRPr sz="2000" dirty="0">
                        <a:solidFill>
                          <a:srgbClr val="002060"/>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rgbClr val="3B3B3B"/>
                        </a:buClr>
                        <a:buFont typeface="Arial"/>
                        <a:buNone/>
                      </a:pPr>
                      <a:r>
                        <a:rPr lang="en-US" sz="2000" i="1" dirty="0">
                          <a:solidFill>
                            <a:srgbClr val="002060"/>
                          </a:solidFill>
                          <a:latin typeface="Calibri"/>
                          <a:ea typeface="Arial"/>
                          <a:cs typeface="Arial"/>
                          <a:sym typeface="Arial"/>
                        </a:rPr>
                        <a:t>Second Act of Union</a:t>
                      </a:r>
                      <a:endParaRPr sz="2000" i="1">
                        <a:solidFill>
                          <a:srgbClr val="002060"/>
                        </a:solidFill>
                        <a:latin typeface="Calibri"/>
                        <a:ea typeface="Calibri"/>
                        <a:cs typeface="Calibri"/>
                        <a:sym typeface="Calibri"/>
                      </a:endParaRPr>
                    </a:p>
                    <a:p>
                      <a:pPr marL="0" marR="0" lvl="0" indent="0" algn="l" rtl="0">
                        <a:spcBef>
                          <a:spcPts val="0"/>
                        </a:spcBef>
                        <a:spcAft>
                          <a:spcPts val="0"/>
                        </a:spcAft>
                        <a:buNone/>
                      </a:pPr>
                      <a:endParaRPr sz="2000" dirty="0">
                        <a:solidFill>
                          <a:srgbClr val="002060"/>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1"/>
                  </a:ext>
                </a:extLst>
              </a:tr>
            </a:tbl>
          </a:graphicData>
        </a:graphic>
      </p:graphicFrame>
      <p:pic>
        <p:nvPicPr>
          <p:cNvPr id="177" name="Google Shape;177;p20"/>
          <p:cNvPicPr preferRelativeResize="0"/>
          <p:nvPr/>
        </p:nvPicPr>
        <p:blipFill rotWithShape="1">
          <a:blip r:embed="rId3">
            <a:alphaModFix/>
          </a:blip>
          <a:srcRect/>
          <a:stretch/>
        </p:blipFill>
        <p:spPr>
          <a:xfrm>
            <a:off x="4878645" y="4667274"/>
            <a:ext cx="2434707" cy="1909031"/>
          </a:xfrm>
          <a:prstGeom prst="rect">
            <a:avLst/>
          </a:prstGeom>
          <a:noFill/>
          <a:ln>
            <a:noFill/>
          </a:ln>
        </p:spPr>
      </p:pic>
      <p:pic>
        <p:nvPicPr>
          <p:cNvPr id="2050" name="Picture 2" descr="Map of the British Isles before the Act of Union of 1707 [OS] [800x682] :  MapPorn">
            <a:extLst>
              <a:ext uri="{FF2B5EF4-FFF2-40B4-BE49-F238E27FC236}">
                <a16:creationId xmlns:a16="http://schemas.microsoft.com/office/drawing/2014/main" id="{70277805-3695-6045-9BE9-75146C06D83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00069" y="4687064"/>
            <a:ext cx="2241799" cy="1909031"/>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Britannia And Hibernia High Resolution Stock Photography and Images - Alamy">
            <a:extLst>
              <a:ext uri="{FF2B5EF4-FFF2-40B4-BE49-F238E27FC236}">
                <a16:creationId xmlns:a16="http://schemas.microsoft.com/office/drawing/2014/main" id="{71CC3E87-4D6B-8147-8F1B-7C51A5BA99D5}"/>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b="9630"/>
          <a:stretch/>
        </p:blipFill>
        <p:spPr bwMode="auto">
          <a:xfrm>
            <a:off x="2150132" y="4667274"/>
            <a:ext cx="2238122" cy="190902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3FB6233B-9FB4-DE43-886F-7DE9818EEBFD}"/>
              </a:ext>
            </a:extLst>
          </p:cNvPr>
          <p:cNvSpPr txBox="1"/>
          <p:nvPr/>
        </p:nvSpPr>
        <p:spPr>
          <a:xfrm>
            <a:off x="7944375" y="157143"/>
            <a:ext cx="3198311" cy="1323439"/>
          </a:xfrm>
          <a:prstGeom prst="rect">
            <a:avLst/>
          </a:prstGeom>
          <a:noFill/>
        </p:spPr>
        <p:txBody>
          <a:bodyPr wrap="none" rtlCol="0">
            <a:spAutoFit/>
          </a:bodyPr>
          <a:lstStyle/>
          <a:p>
            <a:pPr algn="r"/>
            <a:r>
              <a:rPr lang="en-US" sz="4400" b="1" err="1">
                <a:solidFill>
                  <a:srgbClr val="002060"/>
                </a:solidFill>
                <a:latin typeface="Calibri"/>
                <a:cs typeface="Calibri"/>
              </a:rPr>
              <a:t>Llinell</a:t>
            </a:r>
            <a:r>
              <a:rPr lang="en-US" sz="4400" b="1">
                <a:solidFill>
                  <a:srgbClr val="002060"/>
                </a:solidFill>
                <a:latin typeface="Calibri"/>
                <a:cs typeface="Calibri"/>
              </a:rPr>
              <a:t> </a:t>
            </a:r>
            <a:r>
              <a:rPr lang="en-US" sz="4400" b="1" err="1">
                <a:solidFill>
                  <a:srgbClr val="002060"/>
                </a:solidFill>
                <a:latin typeface="Calibri"/>
                <a:cs typeface="Calibri"/>
              </a:rPr>
              <a:t>Amser</a:t>
            </a:r>
            <a:endParaRPr lang="en-US" sz="4400" b="1">
              <a:solidFill>
                <a:srgbClr val="002060"/>
              </a:solidFill>
              <a:latin typeface="Calibri"/>
              <a:cs typeface="Calibri"/>
            </a:endParaRPr>
          </a:p>
          <a:p>
            <a:pPr algn="r"/>
            <a:r>
              <a:rPr lang="en-US" sz="3600" i="1">
                <a:solidFill>
                  <a:srgbClr val="002060"/>
                </a:solidFill>
                <a:latin typeface="Calibri"/>
                <a:cs typeface="Calibri"/>
              </a:rPr>
              <a:t>Timeline</a:t>
            </a:r>
          </a:p>
        </p:txBody>
      </p:sp>
    </p:spTree>
    <p:extLst>
      <p:ext uri="{BB962C8B-B14F-4D97-AF65-F5344CB8AC3E}">
        <p14:creationId xmlns:p14="http://schemas.microsoft.com/office/powerpoint/2010/main" val="320512365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FFF00">
            <a:alpha val="40000"/>
          </a:srgbClr>
        </a:solidFill>
        <a:effectLst/>
      </p:bgPr>
    </p:bg>
    <p:spTree>
      <p:nvGrpSpPr>
        <p:cNvPr id="1" name="Shape 182"/>
        <p:cNvGrpSpPr/>
        <p:nvPr/>
      </p:nvGrpSpPr>
      <p:grpSpPr>
        <a:xfrm>
          <a:off x="0" y="0"/>
          <a:ext cx="0" cy="0"/>
          <a:chOff x="0" y="0"/>
          <a:chExt cx="0" cy="0"/>
        </a:xfrm>
      </p:grpSpPr>
      <p:graphicFrame>
        <p:nvGraphicFramePr>
          <p:cNvPr id="183" name="Google Shape;183;p21"/>
          <p:cNvGraphicFramePr/>
          <p:nvPr>
            <p:extLst>
              <p:ext uri="{D42A27DB-BD31-4B8C-83A1-F6EECF244321}">
                <p14:modId xmlns:p14="http://schemas.microsoft.com/office/powerpoint/2010/main" val="368349431"/>
              </p:ext>
            </p:extLst>
          </p:nvPr>
        </p:nvGraphicFramePr>
        <p:xfrm>
          <a:off x="1814576" y="1569701"/>
          <a:ext cx="8562848" cy="1371600"/>
        </p:xfrm>
        <a:graphic>
          <a:graphicData uri="http://schemas.openxmlformats.org/drawingml/2006/table">
            <a:tbl>
              <a:tblPr>
                <a:noFill/>
              </a:tblPr>
              <a:tblGrid>
                <a:gridCol w="737937">
                  <a:extLst>
                    <a:ext uri="{9D8B030D-6E8A-4147-A177-3AD203B41FA5}">
                      <a16:colId xmlns:a16="http://schemas.microsoft.com/office/drawing/2014/main" val="20000"/>
                    </a:ext>
                  </a:extLst>
                </a:gridCol>
                <a:gridCol w="1735836">
                  <a:extLst>
                    <a:ext uri="{9D8B030D-6E8A-4147-A177-3AD203B41FA5}">
                      <a16:colId xmlns:a16="http://schemas.microsoft.com/office/drawing/2014/main" val="20001"/>
                    </a:ext>
                  </a:extLst>
                </a:gridCol>
                <a:gridCol w="2928000">
                  <a:extLst>
                    <a:ext uri="{9D8B030D-6E8A-4147-A177-3AD203B41FA5}">
                      <a16:colId xmlns:a16="http://schemas.microsoft.com/office/drawing/2014/main" val="20002"/>
                    </a:ext>
                  </a:extLst>
                </a:gridCol>
                <a:gridCol w="3161075">
                  <a:extLst>
                    <a:ext uri="{9D8B030D-6E8A-4147-A177-3AD203B41FA5}">
                      <a16:colId xmlns:a16="http://schemas.microsoft.com/office/drawing/2014/main" val="20003"/>
                    </a:ext>
                  </a:extLst>
                </a:gridCol>
              </a:tblGrid>
              <a:tr h="1371600">
                <a:tc>
                  <a:txBody>
                    <a:bodyPr/>
                    <a:lstStyle/>
                    <a:p>
                      <a:pPr marL="0" marR="0" lvl="0" indent="0" algn="l" rtl="0">
                        <a:spcBef>
                          <a:spcPts val="0"/>
                        </a:spcBef>
                        <a:spcAft>
                          <a:spcPts val="0"/>
                        </a:spcAft>
                        <a:buNone/>
                      </a:pPr>
                      <a:r>
                        <a:rPr lang="en-US" sz="2400" b="1" dirty="0">
                          <a:solidFill>
                            <a:srgbClr val="002060"/>
                          </a:solidFill>
                          <a:latin typeface="Calibri"/>
                          <a:ea typeface="Arial"/>
                          <a:cs typeface="Arial"/>
                          <a:sym typeface="Arial"/>
                        </a:rPr>
                        <a:t>1588</a:t>
                      </a:r>
                      <a:endParaRPr sz="2400">
                        <a:solidFill>
                          <a:srgbClr val="002060"/>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2000" b="1" err="1">
                          <a:solidFill>
                            <a:srgbClr val="002060"/>
                          </a:solidFill>
                          <a:latin typeface="Calibri"/>
                          <a:ea typeface="Arial"/>
                          <a:cs typeface="Arial"/>
                          <a:sym typeface="Arial"/>
                        </a:rPr>
                        <a:t>Beibl</a:t>
                      </a:r>
                      <a:r>
                        <a:rPr lang="en-US" sz="2000" b="1" dirty="0">
                          <a:solidFill>
                            <a:srgbClr val="002060"/>
                          </a:solidFill>
                          <a:latin typeface="Calibri"/>
                          <a:ea typeface="Arial"/>
                          <a:cs typeface="Arial"/>
                          <a:sym typeface="Arial"/>
                        </a:rPr>
                        <a:t> </a:t>
                      </a:r>
                      <a:r>
                        <a:rPr lang="en-US" sz="2000" b="1" err="1">
                          <a:solidFill>
                            <a:srgbClr val="002060"/>
                          </a:solidFill>
                          <a:latin typeface="Calibri"/>
                          <a:ea typeface="Arial"/>
                          <a:cs typeface="Arial"/>
                          <a:sym typeface="Arial"/>
                        </a:rPr>
                        <a:t>Cymraeg</a:t>
                      </a:r>
                      <a:br>
                        <a:rPr lang="en-US" sz="2000" b="1" dirty="0">
                          <a:solidFill>
                            <a:srgbClr val="002060"/>
                          </a:solidFill>
                          <a:latin typeface="Calibri"/>
                          <a:ea typeface="Arial"/>
                          <a:cs typeface="Arial"/>
                          <a:sym typeface="Arial"/>
                        </a:rPr>
                      </a:br>
                      <a:endParaRPr sz="2000" b="1">
                        <a:solidFill>
                          <a:srgbClr val="002060"/>
                        </a:solidFill>
                        <a:latin typeface="Calibri"/>
                        <a:ea typeface="Arial"/>
                        <a:cs typeface="Arial"/>
                        <a:sym typeface="Arial"/>
                      </a:endParaRPr>
                    </a:p>
                    <a:p>
                      <a:pPr marL="0" marR="0" lvl="0" indent="0" algn="l" rtl="0">
                        <a:lnSpc>
                          <a:spcPct val="100000"/>
                        </a:lnSpc>
                        <a:spcBef>
                          <a:spcPts val="0"/>
                        </a:spcBef>
                        <a:spcAft>
                          <a:spcPts val="0"/>
                        </a:spcAft>
                        <a:buClr>
                          <a:schemeClr val="dk1"/>
                        </a:buClr>
                        <a:buFont typeface="Arial"/>
                        <a:buNone/>
                      </a:pPr>
                      <a:r>
                        <a:rPr lang="en-US" sz="2000" b="1" i="1" dirty="0">
                          <a:solidFill>
                            <a:srgbClr val="002060"/>
                          </a:solidFill>
                          <a:latin typeface="Calibri"/>
                          <a:ea typeface="Arial"/>
                          <a:cs typeface="Arial"/>
                          <a:sym typeface="Arial"/>
                        </a:rPr>
                        <a:t>Welsh Bible</a:t>
                      </a:r>
                      <a:r>
                        <a:rPr lang="en-US" sz="2000" b="1" i="1" dirty="0">
                          <a:solidFill>
                            <a:srgbClr val="002060"/>
                          </a:solidFill>
                          <a:latin typeface="Calibri"/>
                          <a:ea typeface="Arial"/>
                          <a:cs typeface="Arial"/>
                        </a:rPr>
                        <a:t> </a:t>
                      </a:r>
                      <a:endParaRPr sz="2000" b="1" i="1">
                        <a:solidFill>
                          <a:srgbClr val="002060"/>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2000" err="1">
                          <a:solidFill>
                            <a:srgbClr val="002060"/>
                          </a:solidFill>
                          <a:latin typeface="Calibri"/>
                          <a:ea typeface="Arial"/>
                          <a:cs typeface="Arial"/>
                          <a:sym typeface="Arial"/>
                        </a:rPr>
                        <a:t>Cyhoeddir</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Beibl</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Cymraeg</a:t>
                      </a:r>
                      <a:r>
                        <a:rPr lang="en-US" sz="2000" dirty="0">
                          <a:solidFill>
                            <a:srgbClr val="002060"/>
                          </a:solidFill>
                          <a:latin typeface="Calibri"/>
                          <a:ea typeface="Arial"/>
                          <a:cs typeface="Arial"/>
                          <a:sym typeface="Arial"/>
                        </a:rPr>
                        <a:t> William Morgan</a:t>
                      </a:r>
                      <a:endParaRPr sz="2000">
                        <a:solidFill>
                          <a:srgbClr val="002060"/>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2000" i="1" dirty="0">
                          <a:solidFill>
                            <a:srgbClr val="002060"/>
                          </a:solidFill>
                          <a:latin typeface="Calibri"/>
                          <a:ea typeface="Arial"/>
                          <a:cs typeface="Arial"/>
                          <a:sym typeface="Arial"/>
                        </a:rPr>
                        <a:t>Bishop William Morgan’s Welsh Bible is published</a:t>
                      </a:r>
                      <a:endParaRPr sz="2000" i="1">
                        <a:solidFill>
                          <a:srgbClr val="002060"/>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184" name="Google Shape;184;p21"/>
          <p:cNvPicPr preferRelativeResize="0"/>
          <p:nvPr/>
        </p:nvPicPr>
        <p:blipFill rotWithShape="1">
          <a:blip r:embed="rId3">
            <a:alphaModFix/>
          </a:blip>
          <a:srcRect/>
          <a:stretch/>
        </p:blipFill>
        <p:spPr>
          <a:xfrm>
            <a:off x="4769425" y="3280922"/>
            <a:ext cx="2653150" cy="3208087"/>
          </a:xfrm>
          <a:prstGeom prst="rect">
            <a:avLst/>
          </a:prstGeom>
          <a:noFill/>
          <a:ln>
            <a:noFill/>
          </a:ln>
          <a:effectLst>
            <a:outerShdw blurRad="50800" dist="279400" dir="2700000" algn="tl" rotWithShape="0">
              <a:prstClr val="black">
                <a:alpha val="40000"/>
              </a:prstClr>
            </a:outerShdw>
          </a:effectLst>
        </p:spPr>
      </p:pic>
    </p:spTree>
    <p:extLst>
      <p:ext uri="{BB962C8B-B14F-4D97-AF65-F5344CB8AC3E}">
        <p14:creationId xmlns:p14="http://schemas.microsoft.com/office/powerpoint/2010/main" val="4162930973"/>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FFF00">
            <a:alpha val="40000"/>
          </a:srgbClr>
        </a:solidFill>
        <a:effectLst/>
      </p:bgPr>
    </p:bg>
    <p:spTree>
      <p:nvGrpSpPr>
        <p:cNvPr id="1" name="Shape 188"/>
        <p:cNvGrpSpPr/>
        <p:nvPr/>
      </p:nvGrpSpPr>
      <p:grpSpPr>
        <a:xfrm>
          <a:off x="0" y="0"/>
          <a:ext cx="0" cy="0"/>
          <a:chOff x="0" y="0"/>
          <a:chExt cx="0" cy="0"/>
        </a:xfrm>
      </p:grpSpPr>
      <p:graphicFrame>
        <p:nvGraphicFramePr>
          <p:cNvPr id="189" name="Google Shape;189;p22"/>
          <p:cNvGraphicFramePr/>
          <p:nvPr>
            <p:extLst>
              <p:ext uri="{D42A27DB-BD31-4B8C-83A1-F6EECF244321}">
                <p14:modId xmlns:p14="http://schemas.microsoft.com/office/powerpoint/2010/main" val="693776964"/>
              </p:ext>
            </p:extLst>
          </p:nvPr>
        </p:nvGraphicFramePr>
        <p:xfrm>
          <a:off x="1034715" y="1439506"/>
          <a:ext cx="10122569" cy="3048000"/>
        </p:xfrm>
        <a:graphic>
          <a:graphicData uri="http://schemas.openxmlformats.org/drawingml/2006/table">
            <a:tbl>
              <a:tblPr>
                <a:noFill/>
              </a:tblPr>
              <a:tblGrid>
                <a:gridCol w="689811">
                  <a:extLst>
                    <a:ext uri="{9D8B030D-6E8A-4147-A177-3AD203B41FA5}">
                      <a16:colId xmlns:a16="http://schemas.microsoft.com/office/drawing/2014/main" val="20000"/>
                    </a:ext>
                  </a:extLst>
                </a:gridCol>
                <a:gridCol w="2349526">
                  <a:extLst>
                    <a:ext uri="{9D8B030D-6E8A-4147-A177-3AD203B41FA5}">
                      <a16:colId xmlns:a16="http://schemas.microsoft.com/office/drawing/2014/main" val="20001"/>
                    </a:ext>
                  </a:extLst>
                </a:gridCol>
                <a:gridCol w="3345875">
                  <a:extLst>
                    <a:ext uri="{9D8B030D-6E8A-4147-A177-3AD203B41FA5}">
                      <a16:colId xmlns:a16="http://schemas.microsoft.com/office/drawing/2014/main" val="20002"/>
                    </a:ext>
                  </a:extLst>
                </a:gridCol>
                <a:gridCol w="3737357">
                  <a:extLst>
                    <a:ext uri="{9D8B030D-6E8A-4147-A177-3AD203B41FA5}">
                      <a16:colId xmlns:a16="http://schemas.microsoft.com/office/drawing/2014/main" val="20003"/>
                    </a:ext>
                  </a:extLst>
                </a:gridCol>
              </a:tblGrid>
              <a:tr h="3017525">
                <a:tc>
                  <a:txBody>
                    <a:bodyPr/>
                    <a:lstStyle/>
                    <a:p>
                      <a:pPr marL="0" marR="0" lvl="0" indent="0" algn="l" rtl="0">
                        <a:spcBef>
                          <a:spcPts val="0"/>
                        </a:spcBef>
                        <a:spcAft>
                          <a:spcPts val="0"/>
                        </a:spcAft>
                        <a:buNone/>
                      </a:pPr>
                      <a:r>
                        <a:rPr lang="en-US" sz="2400" b="1" dirty="0">
                          <a:solidFill>
                            <a:srgbClr val="002060"/>
                          </a:solidFill>
                          <a:latin typeface="Calibri"/>
                          <a:ea typeface="Arial"/>
                          <a:cs typeface="Arial"/>
                          <a:sym typeface="Arial"/>
                        </a:rPr>
                        <a:t>1847</a:t>
                      </a:r>
                      <a:r>
                        <a:rPr lang="en-US" sz="2400" dirty="0">
                          <a:solidFill>
                            <a:srgbClr val="002060"/>
                          </a:solidFill>
                          <a:latin typeface="Calibri"/>
                          <a:ea typeface="Arial"/>
                          <a:cs typeface="Arial"/>
                        </a:rPr>
                        <a:t> </a:t>
                      </a:r>
                      <a:endParaRPr sz="2400">
                        <a:solidFill>
                          <a:srgbClr val="002060"/>
                        </a:solidFill>
                        <a:latin typeface="Calibri"/>
                        <a:ea typeface="Calibri"/>
                        <a:cs typeface="Calibri"/>
                        <a:sym typeface="Calibri"/>
                      </a:endParaRPr>
                    </a:p>
                  </a:txBody>
                  <a:tcPr marL="8500" marR="8500"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lnSpc>
                          <a:spcPct val="100000"/>
                        </a:lnSpc>
                        <a:spcBef>
                          <a:spcPts val="0"/>
                        </a:spcBef>
                        <a:spcAft>
                          <a:spcPts val="0"/>
                        </a:spcAft>
                        <a:buClr>
                          <a:srgbClr val="3B3B3B"/>
                        </a:buClr>
                        <a:buFont typeface="Arial"/>
                        <a:buNone/>
                      </a:pPr>
                      <a:r>
                        <a:rPr lang="en-US" sz="2000" b="1" dirty="0">
                          <a:solidFill>
                            <a:srgbClr val="002060"/>
                          </a:solidFill>
                          <a:latin typeface="Calibri"/>
                          <a:ea typeface="Arial"/>
                          <a:cs typeface="Arial"/>
                          <a:sym typeface="Arial"/>
                        </a:rPr>
                        <a:t>Brad y </a:t>
                      </a:r>
                      <a:r>
                        <a:rPr lang="en-US" sz="2000" b="1" err="1">
                          <a:solidFill>
                            <a:srgbClr val="002060"/>
                          </a:solidFill>
                          <a:latin typeface="Calibri"/>
                          <a:ea typeface="Arial"/>
                          <a:cs typeface="Arial"/>
                          <a:sym typeface="Arial"/>
                        </a:rPr>
                        <a:t>Llyfrau</a:t>
                      </a:r>
                      <a:r>
                        <a:rPr lang="en-US" sz="2000" b="1" dirty="0">
                          <a:solidFill>
                            <a:srgbClr val="002060"/>
                          </a:solidFill>
                          <a:latin typeface="Calibri"/>
                          <a:ea typeface="Arial"/>
                          <a:cs typeface="Arial"/>
                          <a:sym typeface="Arial"/>
                        </a:rPr>
                        <a:t> </a:t>
                      </a:r>
                      <a:r>
                        <a:rPr lang="en-US" sz="2000" b="1" err="1">
                          <a:solidFill>
                            <a:srgbClr val="002060"/>
                          </a:solidFill>
                          <a:latin typeface="Calibri"/>
                          <a:ea typeface="Arial"/>
                          <a:cs typeface="Arial"/>
                          <a:sym typeface="Arial"/>
                        </a:rPr>
                        <a:t>Gleision</a:t>
                      </a:r>
                      <a:r>
                        <a:rPr lang="en-US" sz="2000" b="1" dirty="0">
                          <a:solidFill>
                            <a:srgbClr val="002060"/>
                          </a:solidFill>
                          <a:latin typeface="Calibri"/>
                          <a:ea typeface="Arial"/>
                          <a:cs typeface="Arial"/>
                          <a:sym typeface="Arial"/>
                        </a:rPr>
                        <a:t> </a:t>
                      </a:r>
                      <a:br>
                        <a:rPr lang="en-US" sz="2000" b="1" dirty="0">
                          <a:solidFill>
                            <a:srgbClr val="002060"/>
                          </a:solidFill>
                          <a:latin typeface="Calibri"/>
                          <a:ea typeface="Arial"/>
                          <a:cs typeface="Arial"/>
                          <a:sym typeface="Arial"/>
                        </a:rPr>
                      </a:br>
                      <a:endParaRPr sz="2000" b="1">
                        <a:solidFill>
                          <a:srgbClr val="002060"/>
                        </a:solidFill>
                        <a:latin typeface="Calibri"/>
                        <a:ea typeface="Arial"/>
                        <a:cs typeface="Arial"/>
                        <a:sym typeface="Arial"/>
                      </a:endParaRPr>
                    </a:p>
                    <a:p>
                      <a:pPr marL="0" marR="0" lvl="0" indent="0" algn="l" rtl="0">
                        <a:spcBef>
                          <a:spcPts val="0"/>
                        </a:spcBef>
                        <a:spcAft>
                          <a:spcPts val="0"/>
                        </a:spcAft>
                        <a:buNone/>
                      </a:pPr>
                      <a:r>
                        <a:rPr lang="en-US" sz="2000" b="1" i="1" dirty="0">
                          <a:solidFill>
                            <a:srgbClr val="002060"/>
                          </a:solidFill>
                          <a:latin typeface="Calibri"/>
                          <a:ea typeface="Arial"/>
                          <a:cs typeface="Arial"/>
                          <a:sym typeface="Arial"/>
                        </a:rPr>
                        <a:t>Treason of the Blue Books</a:t>
                      </a:r>
                      <a:r>
                        <a:rPr lang="en-US" sz="2000" b="1" i="1" dirty="0">
                          <a:solidFill>
                            <a:srgbClr val="002060"/>
                          </a:solidFill>
                          <a:latin typeface="Calibri"/>
                          <a:ea typeface="Arial"/>
                          <a:cs typeface="Arial"/>
                        </a:rPr>
                        <a:t> </a:t>
                      </a:r>
                      <a:endParaRPr sz="2000" b="1" i="1">
                        <a:solidFill>
                          <a:srgbClr val="002060"/>
                        </a:solidFill>
                        <a:latin typeface="Calibri"/>
                        <a:ea typeface="Calibri"/>
                        <a:cs typeface="Calibri"/>
                        <a:sym typeface="Calibri"/>
                      </a:endParaRPr>
                    </a:p>
                  </a:txBody>
                  <a:tcPr marL="8500" marR="8500"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rgbClr val="000000"/>
                        </a:buClr>
                        <a:buFont typeface="Arial"/>
                        <a:buNone/>
                      </a:pPr>
                      <a:r>
                        <a:rPr lang="en-US" sz="2000" err="1">
                          <a:solidFill>
                            <a:srgbClr val="002060"/>
                          </a:solidFill>
                          <a:latin typeface="Calibri"/>
                          <a:ea typeface="Arial"/>
                          <a:cs typeface="Arial"/>
                          <a:sym typeface="Arial"/>
                        </a:rPr>
                        <a:t>Dyma’r</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enw</a:t>
                      </a:r>
                      <a:r>
                        <a:rPr lang="en-US" sz="2000" dirty="0">
                          <a:solidFill>
                            <a:srgbClr val="002060"/>
                          </a:solidFill>
                          <a:latin typeface="Calibri"/>
                          <a:ea typeface="Arial"/>
                          <a:cs typeface="Arial"/>
                          <a:sym typeface="Arial"/>
                        </a:rPr>
                        <a:t> a </a:t>
                      </a:r>
                      <a:r>
                        <a:rPr lang="en-US" sz="2000" err="1">
                          <a:solidFill>
                            <a:srgbClr val="002060"/>
                          </a:solidFill>
                          <a:latin typeface="Calibri"/>
                          <a:ea typeface="Arial"/>
                          <a:cs typeface="Arial"/>
                          <a:sym typeface="Arial"/>
                        </a:rPr>
                        <a:t>roddir</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ar</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gyfnod</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adroddiad</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ar</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gyflwr</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addysg</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yng</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Nghymru</a:t>
                      </a:r>
                      <a:r>
                        <a:rPr lang="en-US" sz="2000" dirty="0">
                          <a:solidFill>
                            <a:srgbClr val="002060"/>
                          </a:solidFill>
                          <a:latin typeface="Calibri"/>
                          <a:ea typeface="Arial"/>
                          <a:cs typeface="Arial"/>
                          <a:sym typeface="Arial"/>
                        </a:rPr>
                        <a:t> a </a:t>
                      </a:r>
                      <a:r>
                        <a:rPr lang="en-US" sz="2000" err="1">
                          <a:solidFill>
                            <a:srgbClr val="002060"/>
                          </a:solidFill>
                          <a:latin typeface="Calibri"/>
                          <a:ea typeface="Arial"/>
                          <a:cs typeface="Arial"/>
                          <a:sym typeface="Arial"/>
                        </a:rPr>
                        <a:t>gomisiynwyd</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gan</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llywodraeth</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Lloegr</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a’i</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effeithiau</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Gwelwyd</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arfer</a:t>
                      </a:r>
                      <a:r>
                        <a:rPr lang="en-US" sz="2000" dirty="0">
                          <a:solidFill>
                            <a:srgbClr val="002060"/>
                          </a:solidFill>
                          <a:latin typeface="Calibri"/>
                          <a:ea typeface="Arial"/>
                          <a:cs typeface="Arial"/>
                          <a:sym typeface="Arial"/>
                        </a:rPr>
                        <a:t> y “Welsh Not” a </a:t>
                      </a:r>
                      <a:r>
                        <a:rPr lang="en-US" sz="2000" err="1">
                          <a:solidFill>
                            <a:srgbClr val="002060"/>
                          </a:solidFill>
                          <a:latin typeface="Calibri"/>
                          <a:ea typeface="Arial"/>
                          <a:cs typeface="Arial"/>
                          <a:sym typeface="Arial"/>
                        </a:rPr>
                        <a:t>chosb</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gorfforol</a:t>
                      </a:r>
                      <a:r>
                        <a:rPr lang="en-US" sz="2000" dirty="0">
                          <a:solidFill>
                            <a:srgbClr val="002060"/>
                          </a:solidFill>
                          <a:latin typeface="Calibri"/>
                          <a:ea typeface="Arial"/>
                          <a:cs typeface="Arial"/>
                          <a:sym typeface="Arial"/>
                        </a:rPr>
                        <a:t> am </a:t>
                      </a:r>
                      <a:r>
                        <a:rPr lang="en-US" sz="2000" err="1">
                          <a:solidFill>
                            <a:srgbClr val="002060"/>
                          </a:solidFill>
                          <a:latin typeface="Calibri"/>
                          <a:ea typeface="Arial"/>
                          <a:cs typeface="Arial"/>
                          <a:sym typeface="Arial"/>
                        </a:rPr>
                        <a:t>gyfathrebu</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yn</a:t>
                      </a:r>
                      <a:r>
                        <a:rPr lang="en-US" sz="2000" dirty="0">
                          <a:solidFill>
                            <a:srgbClr val="002060"/>
                          </a:solidFill>
                          <a:latin typeface="Calibri"/>
                          <a:ea typeface="Arial"/>
                          <a:cs typeface="Arial"/>
                          <a:sym typeface="Arial"/>
                        </a:rPr>
                        <a:t> y </a:t>
                      </a:r>
                      <a:r>
                        <a:rPr lang="en-US" sz="2000" err="1">
                          <a:solidFill>
                            <a:srgbClr val="002060"/>
                          </a:solidFill>
                          <a:latin typeface="Calibri"/>
                          <a:ea typeface="Arial"/>
                          <a:cs typeface="Arial"/>
                          <a:sym typeface="Arial"/>
                        </a:rPr>
                        <a:t>Gymraeg</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yn</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sgil</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argymhellion</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yr</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adroddiad</a:t>
                      </a:r>
                      <a:r>
                        <a:rPr lang="en-US" sz="2000" dirty="0">
                          <a:solidFill>
                            <a:srgbClr val="002060"/>
                          </a:solidFill>
                          <a:latin typeface="Calibri"/>
                          <a:ea typeface="Arial"/>
                          <a:cs typeface="Arial"/>
                          <a:sym typeface="Arial"/>
                        </a:rPr>
                        <a:t>.</a:t>
                      </a:r>
                      <a:endParaRPr sz="2000">
                        <a:solidFill>
                          <a:srgbClr val="002060"/>
                        </a:solidFill>
                        <a:latin typeface="Calibri"/>
                        <a:ea typeface="Calibri"/>
                        <a:cs typeface="Calibri"/>
                        <a:sym typeface="Calibri"/>
                      </a:endParaRPr>
                    </a:p>
                  </a:txBody>
                  <a:tcPr marL="8500" marR="8500"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chemeClr val="dk1"/>
                        </a:buClr>
                        <a:buFont typeface="Arial"/>
                        <a:buNone/>
                      </a:pPr>
                      <a:r>
                        <a:rPr lang="en-US" sz="2000" i="1" dirty="0">
                          <a:solidFill>
                            <a:srgbClr val="002060"/>
                          </a:solidFill>
                          <a:latin typeface="Calibri"/>
                          <a:ea typeface="Arial"/>
                          <a:cs typeface="Arial"/>
                          <a:sym typeface="Arial"/>
                        </a:rPr>
                        <a:t>This is the name given to the period of the reports into education in Wales commissioned by the government in England, and its effects. The use of the Welsh Not and physical punishment were used to prevent the use of Welsh in schools as a result of the report.</a:t>
                      </a:r>
                      <a:endParaRPr sz="2000" i="1">
                        <a:solidFill>
                          <a:srgbClr val="002060"/>
                        </a:solidFill>
                        <a:latin typeface="Calibri"/>
                        <a:ea typeface="Calibri"/>
                        <a:cs typeface="Calibri"/>
                        <a:sym typeface="Calibri"/>
                      </a:endParaRPr>
                    </a:p>
                    <a:p>
                      <a:pPr marL="0" marR="0" lvl="0" indent="0" algn="l" rtl="0">
                        <a:spcBef>
                          <a:spcPts val="0"/>
                        </a:spcBef>
                        <a:spcAft>
                          <a:spcPts val="0"/>
                        </a:spcAft>
                        <a:buNone/>
                      </a:pPr>
                      <a:endParaRPr lang="en-GB" sz="2000" dirty="0">
                        <a:solidFill>
                          <a:srgbClr val="002060"/>
                        </a:solidFill>
                        <a:latin typeface="Calibri"/>
                        <a:ea typeface="Calibri"/>
                        <a:cs typeface="Calibri"/>
                        <a:sym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2000" u="sng" dirty="0">
                          <a:solidFill>
                            <a:srgbClr val="002060"/>
                          </a:solidFill>
                          <a:latin typeface="Calibri"/>
                          <a:ea typeface="Calibri"/>
                          <a:cs typeface="Calibri"/>
                          <a:sym typeface="Calibri"/>
                          <a:hlinkClick r:id="rId3">
                            <a:extLst>
                              <a:ext uri="{A12FA001-AC4F-418D-AE19-62706E023703}">
                                <ahyp:hlinkClr xmlns:ahyp="http://schemas.microsoft.com/office/drawing/2018/hyperlinkcolor" val="tx"/>
                              </a:ext>
                            </a:extLst>
                          </a:hlinkClick>
                        </a:rPr>
                        <a:t>YouTube</a:t>
                      </a:r>
                      <a:endParaRPr lang="en-US" sz="2000">
                        <a:solidFill>
                          <a:srgbClr val="002060"/>
                        </a:solidFill>
                        <a:latin typeface="Calibri"/>
                        <a:ea typeface="Calibri"/>
                        <a:cs typeface="Calibri"/>
                        <a:sym typeface="Calibri"/>
                      </a:endParaRPr>
                    </a:p>
                  </a:txBody>
                  <a:tcPr marL="8500" marR="8500"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190" name="Google Shape;190;p22"/>
          <p:cNvPicPr preferRelativeResize="0"/>
          <p:nvPr/>
        </p:nvPicPr>
        <p:blipFill rotWithShape="1">
          <a:blip r:embed="rId4">
            <a:alphaModFix/>
          </a:blip>
          <a:srcRect l="16217" r="15161"/>
          <a:stretch/>
        </p:blipFill>
        <p:spPr>
          <a:xfrm>
            <a:off x="4645547" y="4591897"/>
            <a:ext cx="2900903" cy="2138971"/>
          </a:xfrm>
          <a:prstGeom prst="rect">
            <a:avLst/>
          </a:prstGeom>
          <a:noFill/>
          <a:ln>
            <a:noFill/>
          </a:ln>
        </p:spPr>
      </p:pic>
    </p:spTree>
    <p:extLst>
      <p:ext uri="{BB962C8B-B14F-4D97-AF65-F5344CB8AC3E}">
        <p14:creationId xmlns:p14="http://schemas.microsoft.com/office/powerpoint/2010/main" val="2864302930"/>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FFF00">
            <a:alpha val="40000"/>
          </a:srgbClr>
        </a:solidFill>
        <a:effectLst/>
      </p:bgPr>
    </p:bg>
    <p:spTree>
      <p:nvGrpSpPr>
        <p:cNvPr id="1" name="Shape 194"/>
        <p:cNvGrpSpPr/>
        <p:nvPr/>
      </p:nvGrpSpPr>
      <p:grpSpPr>
        <a:xfrm>
          <a:off x="0" y="0"/>
          <a:ext cx="0" cy="0"/>
          <a:chOff x="0" y="0"/>
          <a:chExt cx="0" cy="0"/>
        </a:xfrm>
      </p:grpSpPr>
      <p:graphicFrame>
        <p:nvGraphicFramePr>
          <p:cNvPr id="195" name="Google Shape;195;p23"/>
          <p:cNvGraphicFramePr/>
          <p:nvPr>
            <p:extLst>
              <p:ext uri="{D42A27DB-BD31-4B8C-83A1-F6EECF244321}">
                <p14:modId xmlns:p14="http://schemas.microsoft.com/office/powerpoint/2010/main" val="1455989742"/>
              </p:ext>
            </p:extLst>
          </p:nvPr>
        </p:nvGraphicFramePr>
        <p:xfrm>
          <a:off x="1026695" y="1179969"/>
          <a:ext cx="9994231" cy="3352800"/>
        </p:xfrm>
        <a:graphic>
          <a:graphicData uri="http://schemas.openxmlformats.org/drawingml/2006/table">
            <a:tbl>
              <a:tblPr>
                <a:noFill/>
              </a:tblPr>
              <a:tblGrid>
                <a:gridCol w="721894">
                  <a:extLst>
                    <a:ext uri="{9D8B030D-6E8A-4147-A177-3AD203B41FA5}">
                      <a16:colId xmlns:a16="http://schemas.microsoft.com/office/drawing/2014/main" val="20000"/>
                    </a:ext>
                  </a:extLst>
                </a:gridCol>
                <a:gridCol w="2400642">
                  <a:extLst>
                    <a:ext uri="{9D8B030D-6E8A-4147-A177-3AD203B41FA5}">
                      <a16:colId xmlns:a16="http://schemas.microsoft.com/office/drawing/2014/main" val="20001"/>
                    </a:ext>
                  </a:extLst>
                </a:gridCol>
                <a:gridCol w="3140118">
                  <a:extLst>
                    <a:ext uri="{9D8B030D-6E8A-4147-A177-3AD203B41FA5}">
                      <a16:colId xmlns:a16="http://schemas.microsoft.com/office/drawing/2014/main" val="20002"/>
                    </a:ext>
                  </a:extLst>
                </a:gridCol>
                <a:gridCol w="3731577">
                  <a:extLst>
                    <a:ext uri="{9D8B030D-6E8A-4147-A177-3AD203B41FA5}">
                      <a16:colId xmlns:a16="http://schemas.microsoft.com/office/drawing/2014/main" val="20003"/>
                    </a:ext>
                  </a:extLst>
                </a:gridCol>
              </a:tblGrid>
              <a:tr h="3137120">
                <a:tc>
                  <a:txBody>
                    <a:bodyPr/>
                    <a:lstStyle/>
                    <a:p>
                      <a:pPr marL="0" marR="0" lvl="0" indent="0" algn="l" rtl="0">
                        <a:spcBef>
                          <a:spcPts val="0"/>
                        </a:spcBef>
                        <a:spcAft>
                          <a:spcPts val="0"/>
                        </a:spcAft>
                        <a:buNone/>
                      </a:pPr>
                      <a:r>
                        <a:rPr lang="en-US" sz="2400" b="1" dirty="0">
                          <a:solidFill>
                            <a:srgbClr val="002060"/>
                          </a:solidFill>
                          <a:latin typeface="Calibri"/>
                          <a:ea typeface="Arial"/>
                          <a:cs typeface="Arial"/>
                          <a:sym typeface="Arial"/>
                        </a:rPr>
                        <a:t>1922</a:t>
                      </a:r>
                      <a:endParaRPr sz="2400">
                        <a:solidFill>
                          <a:srgbClr val="002060"/>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2000" b="1" err="1">
                          <a:solidFill>
                            <a:srgbClr val="002060"/>
                          </a:solidFill>
                          <a:latin typeface="Calibri"/>
                          <a:ea typeface="Arial"/>
                          <a:cs typeface="Arial"/>
                          <a:sym typeface="Arial"/>
                        </a:rPr>
                        <a:t>Urdd</a:t>
                      </a:r>
                      <a:r>
                        <a:rPr lang="en-US" sz="2000" b="1" dirty="0">
                          <a:solidFill>
                            <a:srgbClr val="002060"/>
                          </a:solidFill>
                          <a:latin typeface="Calibri"/>
                          <a:ea typeface="Arial"/>
                          <a:cs typeface="Arial"/>
                          <a:sym typeface="Arial"/>
                        </a:rPr>
                        <a:t> </a:t>
                      </a:r>
                      <a:r>
                        <a:rPr lang="en-US" sz="2000" b="1" err="1">
                          <a:solidFill>
                            <a:srgbClr val="002060"/>
                          </a:solidFill>
                          <a:latin typeface="Calibri"/>
                          <a:ea typeface="Arial"/>
                          <a:cs typeface="Arial"/>
                          <a:sym typeface="Arial"/>
                        </a:rPr>
                        <a:t>Gobaith</a:t>
                      </a:r>
                      <a:r>
                        <a:rPr lang="en-US" sz="2000" b="1" dirty="0">
                          <a:solidFill>
                            <a:srgbClr val="002060"/>
                          </a:solidFill>
                          <a:latin typeface="Calibri"/>
                          <a:ea typeface="Arial"/>
                          <a:cs typeface="Arial"/>
                          <a:sym typeface="Arial"/>
                        </a:rPr>
                        <a:t> Cymru</a:t>
                      </a:r>
                      <a:endParaRPr sz="2000" b="1">
                        <a:solidFill>
                          <a:srgbClr val="002060"/>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2000" err="1">
                          <a:solidFill>
                            <a:srgbClr val="002060"/>
                          </a:solidFill>
                          <a:latin typeface="Calibri"/>
                          <a:ea typeface="Arial"/>
                          <a:cs typeface="Arial"/>
                          <a:sym typeface="Arial"/>
                        </a:rPr>
                        <a:t>Sefydlir</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Urdd</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Gobaith</a:t>
                      </a:r>
                      <a:r>
                        <a:rPr lang="en-US" sz="2000" dirty="0">
                          <a:solidFill>
                            <a:srgbClr val="002060"/>
                          </a:solidFill>
                          <a:latin typeface="Calibri"/>
                          <a:ea typeface="Arial"/>
                          <a:cs typeface="Arial"/>
                          <a:sym typeface="Arial"/>
                        </a:rPr>
                        <a:t> Cymru</a:t>
                      </a:r>
                      <a:endParaRPr sz="2000">
                        <a:solidFill>
                          <a:srgbClr val="002060"/>
                        </a:solidFill>
                        <a:latin typeface="Calibri"/>
                        <a:ea typeface="Calibri"/>
                        <a:cs typeface="Calibri"/>
                        <a:sym typeface="Calibri"/>
                      </a:endParaRPr>
                    </a:p>
                    <a:p>
                      <a:pPr marL="0" marR="0" lvl="0" indent="0" algn="l" rtl="0">
                        <a:spcBef>
                          <a:spcPts val="0"/>
                        </a:spcBef>
                        <a:spcAft>
                          <a:spcPts val="0"/>
                        </a:spcAft>
                        <a:buNone/>
                      </a:pPr>
                      <a:r>
                        <a:rPr lang="en-US" sz="2000" dirty="0">
                          <a:solidFill>
                            <a:srgbClr val="002060"/>
                          </a:solidFill>
                          <a:latin typeface="Calibri"/>
                          <a:ea typeface="Arial"/>
                          <a:cs typeface="Arial"/>
                          <a:sym typeface="Arial"/>
                        </a:rPr>
                        <a:t>“Nod </a:t>
                      </a:r>
                      <a:r>
                        <a:rPr lang="en-US" sz="2000" err="1">
                          <a:solidFill>
                            <a:srgbClr val="002060"/>
                          </a:solidFill>
                          <a:latin typeface="Calibri"/>
                          <a:ea typeface="Arial"/>
                          <a:cs typeface="Arial"/>
                          <a:sym typeface="Arial"/>
                        </a:rPr>
                        <a:t>yr</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Urdd</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yw</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sicrhau</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cyfle</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trwy</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gyfrwng</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yr</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iaith</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Gymraeg</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i</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holl</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ieuenctid</a:t>
                      </a:r>
                      <a:r>
                        <a:rPr lang="en-US" sz="2000" dirty="0">
                          <a:solidFill>
                            <a:srgbClr val="002060"/>
                          </a:solidFill>
                          <a:latin typeface="Calibri"/>
                          <a:ea typeface="Arial"/>
                          <a:cs typeface="Arial"/>
                          <a:sym typeface="Arial"/>
                        </a:rPr>
                        <a:t> Cymru (</a:t>
                      </a:r>
                      <a:r>
                        <a:rPr lang="en-US" sz="2000" err="1">
                          <a:solidFill>
                            <a:srgbClr val="002060"/>
                          </a:solidFill>
                          <a:latin typeface="Calibri"/>
                          <a:ea typeface="Arial"/>
                          <a:cs typeface="Arial"/>
                          <a:sym typeface="Arial"/>
                        </a:rPr>
                        <a:t>rhwng</a:t>
                      </a:r>
                      <a:r>
                        <a:rPr lang="en-US" sz="2000" dirty="0">
                          <a:solidFill>
                            <a:srgbClr val="002060"/>
                          </a:solidFill>
                          <a:latin typeface="Calibri"/>
                          <a:ea typeface="Arial"/>
                          <a:cs typeface="Arial"/>
                          <a:sym typeface="Arial"/>
                        </a:rPr>
                        <a:t> 8 a 25 </a:t>
                      </a:r>
                      <a:r>
                        <a:rPr lang="en-US" sz="2000" err="1">
                          <a:solidFill>
                            <a:srgbClr val="002060"/>
                          </a:solidFill>
                          <a:latin typeface="Calibri"/>
                          <a:ea typeface="Arial"/>
                          <a:cs typeface="Arial"/>
                          <a:sym typeface="Arial"/>
                        </a:rPr>
                        <a:t>oed</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ddatblygu’n</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unigolion</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cyflawn</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a’u</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galluogi</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i</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chwarae</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rhan</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adeiladol</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yn</a:t>
                      </a:r>
                      <a:r>
                        <a:rPr lang="en-US" sz="2000" dirty="0">
                          <a:solidFill>
                            <a:srgbClr val="002060"/>
                          </a:solidFill>
                          <a:latin typeface="Calibri"/>
                          <a:ea typeface="Arial"/>
                          <a:cs typeface="Arial"/>
                          <a:sym typeface="Arial"/>
                        </a:rPr>
                        <a:t> y </a:t>
                      </a:r>
                      <a:r>
                        <a:rPr lang="en-US" sz="2000" err="1">
                          <a:solidFill>
                            <a:srgbClr val="002060"/>
                          </a:solidFill>
                          <a:latin typeface="Calibri"/>
                          <a:ea typeface="Arial"/>
                          <a:cs typeface="Arial"/>
                          <a:sym typeface="Arial"/>
                        </a:rPr>
                        <a:t>gymdeithas</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gan</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feithrin</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sgiliau</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personol</a:t>
                      </a:r>
                      <a:r>
                        <a:rPr lang="en-US" sz="2000" dirty="0">
                          <a:solidFill>
                            <a:srgbClr val="002060"/>
                          </a:solidFill>
                          <a:latin typeface="Calibri"/>
                          <a:ea typeface="Arial"/>
                          <a:cs typeface="Arial"/>
                          <a:sym typeface="Arial"/>
                        </a:rPr>
                        <a:t> a </a:t>
                      </a:r>
                      <a:r>
                        <a:rPr lang="en-US" sz="2000" err="1">
                          <a:solidFill>
                            <a:srgbClr val="002060"/>
                          </a:solidFill>
                          <a:latin typeface="Calibri"/>
                          <a:ea typeface="Arial"/>
                          <a:cs typeface="Arial"/>
                          <a:sym typeface="Arial"/>
                        </a:rPr>
                        <a:t>chymdeithasol</a:t>
                      </a:r>
                      <a:r>
                        <a:rPr lang="en-US" sz="2000" dirty="0">
                          <a:solidFill>
                            <a:srgbClr val="002060"/>
                          </a:solidFill>
                          <a:latin typeface="Calibri"/>
                          <a:ea typeface="Arial"/>
                          <a:cs typeface="Arial"/>
                          <a:sym typeface="Arial"/>
                        </a:rPr>
                        <a:t>.”</a:t>
                      </a:r>
                      <a:endParaRPr sz="2000">
                        <a:solidFill>
                          <a:srgbClr val="002060"/>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rgbClr val="3B3B3B"/>
                        </a:buClr>
                        <a:buFont typeface="Arial"/>
                        <a:buNone/>
                      </a:pPr>
                      <a:r>
                        <a:rPr lang="en-US" sz="2000" i="1" err="1">
                          <a:solidFill>
                            <a:srgbClr val="002060"/>
                          </a:solidFill>
                          <a:latin typeface="Calibri"/>
                          <a:ea typeface="Arial"/>
                          <a:cs typeface="Arial"/>
                          <a:sym typeface="Arial"/>
                        </a:rPr>
                        <a:t>Urdd</a:t>
                      </a:r>
                      <a:r>
                        <a:rPr lang="en-US" sz="2000" i="1" dirty="0">
                          <a:solidFill>
                            <a:srgbClr val="002060"/>
                          </a:solidFill>
                          <a:latin typeface="Calibri"/>
                          <a:ea typeface="Arial"/>
                          <a:cs typeface="Arial"/>
                          <a:sym typeface="Arial"/>
                        </a:rPr>
                        <a:t> </a:t>
                      </a:r>
                      <a:r>
                        <a:rPr lang="en-US" sz="2000" i="1" err="1">
                          <a:solidFill>
                            <a:srgbClr val="002060"/>
                          </a:solidFill>
                          <a:latin typeface="Calibri"/>
                          <a:ea typeface="Arial"/>
                          <a:cs typeface="Arial"/>
                          <a:sym typeface="Arial"/>
                        </a:rPr>
                        <a:t>Gobaith</a:t>
                      </a:r>
                      <a:r>
                        <a:rPr lang="en-US" sz="2000" i="1" dirty="0">
                          <a:solidFill>
                            <a:srgbClr val="002060"/>
                          </a:solidFill>
                          <a:latin typeface="Calibri"/>
                          <a:ea typeface="Arial"/>
                          <a:cs typeface="Arial"/>
                          <a:sym typeface="Arial"/>
                        </a:rPr>
                        <a:t> Cymru (Welsh Youth Movement) is founded. “</a:t>
                      </a:r>
                      <a:r>
                        <a:rPr lang="en-US" sz="2000" i="1" err="1">
                          <a:solidFill>
                            <a:srgbClr val="002060"/>
                          </a:solidFill>
                          <a:latin typeface="Calibri"/>
                          <a:ea typeface="Arial"/>
                          <a:cs typeface="Arial"/>
                          <a:sym typeface="Arial"/>
                        </a:rPr>
                        <a:t>Urdd</a:t>
                      </a:r>
                      <a:r>
                        <a:rPr lang="en-US" sz="2000" i="1" dirty="0">
                          <a:solidFill>
                            <a:srgbClr val="002060"/>
                          </a:solidFill>
                          <a:latin typeface="Calibri"/>
                          <a:ea typeface="Arial"/>
                          <a:cs typeface="Arial"/>
                          <a:sym typeface="Arial"/>
                        </a:rPr>
                        <a:t> </a:t>
                      </a:r>
                      <a:r>
                        <a:rPr lang="en-US" sz="2000" i="1" err="1">
                          <a:solidFill>
                            <a:srgbClr val="002060"/>
                          </a:solidFill>
                          <a:latin typeface="Calibri"/>
                          <a:ea typeface="Arial"/>
                          <a:cs typeface="Arial"/>
                          <a:sym typeface="Arial"/>
                        </a:rPr>
                        <a:t>Gobaith</a:t>
                      </a:r>
                      <a:r>
                        <a:rPr lang="en-US" sz="2000" i="1" dirty="0">
                          <a:solidFill>
                            <a:srgbClr val="002060"/>
                          </a:solidFill>
                          <a:latin typeface="Calibri"/>
                          <a:ea typeface="Arial"/>
                          <a:cs typeface="Arial"/>
                          <a:sym typeface="Arial"/>
                        </a:rPr>
                        <a:t> Cymru's aim is to provide the opportunity, through the medium of Welsh, for the children and young people in Wales to become fully rounded individuals, developing personal and social skills that will enable them to make a positive contribution to the community.”</a:t>
                      </a:r>
                      <a:endParaRPr sz="2000" i="1">
                        <a:solidFill>
                          <a:srgbClr val="002060"/>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196" name="Google Shape;196;p23"/>
          <p:cNvPicPr preferRelativeResize="0"/>
          <p:nvPr/>
        </p:nvPicPr>
        <p:blipFill rotWithShape="1">
          <a:blip r:embed="rId3">
            <a:alphaModFix/>
          </a:blip>
          <a:srcRect/>
          <a:stretch/>
        </p:blipFill>
        <p:spPr>
          <a:xfrm>
            <a:off x="1026695" y="4845133"/>
            <a:ext cx="1515177" cy="1369307"/>
          </a:xfrm>
          <a:prstGeom prst="rect">
            <a:avLst/>
          </a:prstGeom>
          <a:noFill/>
          <a:ln>
            <a:noFill/>
          </a:ln>
        </p:spPr>
      </p:pic>
      <p:pic>
        <p:nvPicPr>
          <p:cNvPr id="197" name="Google Shape;197;p23"/>
          <p:cNvPicPr preferRelativeResize="0"/>
          <p:nvPr/>
        </p:nvPicPr>
        <p:blipFill rotWithShape="1">
          <a:blip r:embed="rId4">
            <a:alphaModFix/>
          </a:blip>
          <a:srcRect/>
          <a:stretch/>
        </p:blipFill>
        <p:spPr>
          <a:xfrm>
            <a:off x="2687851" y="4845133"/>
            <a:ext cx="3919895" cy="1657450"/>
          </a:xfrm>
          <a:prstGeom prst="rect">
            <a:avLst/>
          </a:prstGeom>
          <a:noFill/>
          <a:ln>
            <a:noFill/>
          </a:ln>
        </p:spPr>
      </p:pic>
      <p:pic>
        <p:nvPicPr>
          <p:cNvPr id="198" name="Google Shape;198;p23"/>
          <p:cNvPicPr preferRelativeResize="0"/>
          <p:nvPr/>
        </p:nvPicPr>
        <p:blipFill rotWithShape="1">
          <a:blip r:embed="rId5">
            <a:alphaModFix/>
          </a:blip>
          <a:srcRect/>
          <a:stretch/>
        </p:blipFill>
        <p:spPr>
          <a:xfrm>
            <a:off x="6753726" y="4845133"/>
            <a:ext cx="4267200" cy="1657450"/>
          </a:xfrm>
          <a:prstGeom prst="rect">
            <a:avLst/>
          </a:prstGeom>
          <a:noFill/>
          <a:ln>
            <a:noFill/>
          </a:ln>
        </p:spPr>
      </p:pic>
    </p:spTree>
    <p:extLst>
      <p:ext uri="{BB962C8B-B14F-4D97-AF65-F5344CB8AC3E}">
        <p14:creationId xmlns:p14="http://schemas.microsoft.com/office/powerpoint/2010/main" val="4272595681"/>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FFF00">
            <a:alpha val="40000"/>
          </a:srgbClr>
        </a:solidFill>
        <a:effectLst/>
      </p:bgPr>
    </p:bg>
    <p:spTree>
      <p:nvGrpSpPr>
        <p:cNvPr id="1" name="Shape 203"/>
        <p:cNvGrpSpPr/>
        <p:nvPr/>
      </p:nvGrpSpPr>
      <p:grpSpPr>
        <a:xfrm>
          <a:off x="0" y="0"/>
          <a:ext cx="0" cy="0"/>
          <a:chOff x="0" y="0"/>
          <a:chExt cx="0" cy="0"/>
        </a:xfrm>
      </p:grpSpPr>
      <p:graphicFrame>
        <p:nvGraphicFramePr>
          <p:cNvPr id="204" name="Google Shape;204;p24"/>
          <p:cNvGraphicFramePr/>
          <p:nvPr>
            <p:extLst>
              <p:ext uri="{D42A27DB-BD31-4B8C-83A1-F6EECF244321}">
                <p14:modId xmlns:p14="http://schemas.microsoft.com/office/powerpoint/2010/main" val="3882814409"/>
              </p:ext>
            </p:extLst>
          </p:nvPr>
        </p:nvGraphicFramePr>
        <p:xfrm>
          <a:off x="1410756" y="1295400"/>
          <a:ext cx="9370488" cy="1828800"/>
        </p:xfrm>
        <a:graphic>
          <a:graphicData uri="http://schemas.openxmlformats.org/drawingml/2006/table">
            <a:tbl>
              <a:tblPr>
                <a:noFill/>
              </a:tblPr>
              <a:tblGrid>
                <a:gridCol w="737937">
                  <a:extLst>
                    <a:ext uri="{9D8B030D-6E8A-4147-A177-3AD203B41FA5}">
                      <a16:colId xmlns:a16="http://schemas.microsoft.com/office/drawing/2014/main" val="20000"/>
                    </a:ext>
                  </a:extLst>
                </a:gridCol>
                <a:gridCol w="2382426">
                  <a:extLst>
                    <a:ext uri="{9D8B030D-6E8A-4147-A177-3AD203B41FA5}">
                      <a16:colId xmlns:a16="http://schemas.microsoft.com/office/drawing/2014/main" val="20001"/>
                    </a:ext>
                  </a:extLst>
                </a:gridCol>
                <a:gridCol w="3313725">
                  <a:extLst>
                    <a:ext uri="{9D8B030D-6E8A-4147-A177-3AD203B41FA5}">
                      <a16:colId xmlns:a16="http://schemas.microsoft.com/office/drawing/2014/main" val="20002"/>
                    </a:ext>
                  </a:extLst>
                </a:gridCol>
                <a:gridCol w="2936400">
                  <a:extLst>
                    <a:ext uri="{9D8B030D-6E8A-4147-A177-3AD203B41FA5}">
                      <a16:colId xmlns:a16="http://schemas.microsoft.com/office/drawing/2014/main" val="20003"/>
                    </a:ext>
                  </a:extLst>
                </a:gridCol>
              </a:tblGrid>
              <a:tr h="1505223">
                <a:tc>
                  <a:txBody>
                    <a:bodyPr/>
                    <a:lstStyle/>
                    <a:p>
                      <a:pPr marL="0" marR="0" lvl="0" indent="0" algn="l" rtl="0">
                        <a:spcBef>
                          <a:spcPts val="0"/>
                        </a:spcBef>
                        <a:spcAft>
                          <a:spcPts val="0"/>
                        </a:spcAft>
                        <a:buNone/>
                      </a:pPr>
                      <a:r>
                        <a:rPr lang="en-US" sz="2000" b="1" dirty="0">
                          <a:solidFill>
                            <a:srgbClr val="002060"/>
                          </a:solidFill>
                          <a:latin typeface="Calibri"/>
                          <a:ea typeface="Arial"/>
                          <a:cs typeface="Arial"/>
                          <a:sym typeface="Arial"/>
                        </a:rPr>
                        <a:t>1939</a:t>
                      </a:r>
                      <a:endParaRPr sz="2000">
                        <a:solidFill>
                          <a:srgbClr val="002060"/>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lnSpc>
                          <a:spcPct val="100000"/>
                        </a:lnSpc>
                        <a:spcBef>
                          <a:spcPts val="0"/>
                        </a:spcBef>
                        <a:spcAft>
                          <a:spcPts val="0"/>
                        </a:spcAft>
                        <a:buClr>
                          <a:srgbClr val="3B3B3B"/>
                        </a:buClr>
                        <a:buFont typeface="Arial"/>
                        <a:buNone/>
                      </a:pPr>
                      <a:r>
                        <a:rPr lang="en-US" sz="2000" b="1" dirty="0">
                          <a:solidFill>
                            <a:srgbClr val="002060"/>
                          </a:solidFill>
                          <a:latin typeface="Calibri"/>
                          <a:ea typeface="Arial"/>
                          <a:cs typeface="Arial"/>
                          <a:sym typeface="Arial"/>
                        </a:rPr>
                        <a:t>Ysgol </a:t>
                      </a:r>
                      <a:r>
                        <a:rPr lang="en-US" sz="2000" b="1" err="1">
                          <a:solidFill>
                            <a:srgbClr val="002060"/>
                          </a:solidFill>
                          <a:latin typeface="Calibri"/>
                          <a:ea typeface="Arial"/>
                          <a:cs typeface="Arial"/>
                          <a:sym typeface="Arial"/>
                        </a:rPr>
                        <a:t>gynradd</a:t>
                      </a:r>
                      <a:r>
                        <a:rPr lang="en-US" sz="2000" b="1" dirty="0">
                          <a:solidFill>
                            <a:srgbClr val="002060"/>
                          </a:solidFill>
                          <a:latin typeface="Calibri"/>
                          <a:ea typeface="Arial"/>
                          <a:cs typeface="Arial"/>
                          <a:sym typeface="Arial"/>
                        </a:rPr>
                        <a:t> </a:t>
                      </a:r>
                      <a:r>
                        <a:rPr lang="en-US" sz="2000" b="1" err="1">
                          <a:solidFill>
                            <a:srgbClr val="002060"/>
                          </a:solidFill>
                          <a:latin typeface="Calibri"/>
                          <a:ea typeface="Arial"/>
                          <a:cs typeface="Arial"/>
                          <a:sym typeface="Arial"/>
                        </a:rPr>
                        <a:t>gyfrwng</a:t>
                      </a:r>
                      <a:r>
                        <a:rPr lang="en-US" sz="2000" b="1" dirty="0">
                          <a:solidFill>
                            <a:srgbClr val="002060"/>
                          </a:solidFill>
                          <a:latin typeface="Calibri"/>
                          <a:ea typeface="Arial"/>
                          <a:cs typeface="Arial"/>
                          <a:sym typeface="Arial"/>
                        </a:rPr>
                        <a:t> </a:t>
                      </a:r>
                      <a:r>
                        <a:rPr lang="en-US" sz="2000" b="1" err="1">
                          <a:solidFill>
                            <a:srgbClr val="002060"/>
                          </a:solidFill>
                          <a:latin typeface="Calibri"/>
                          <a:ea typeface="Arial"/>
                          <a:cs typeface="Arial"/>
                          <a:sym typeface="Arial"/>
                        </a:rPr>
                        <a:t>Gymraeg</a:t>
                      </a:r>
                      <a:r>
                        <a:rPr lang="en-US" sz="2000" b="1" dirty="0">
                          <a:solidFill>
                            <a:srgbClr val="002060"/>
                          </a:solidFill>
                          <a:latin typeface="Calibri"/>
                          <a:ea typeface="Arial"/>
                          <a:cs typeface="Arial"/>
                          <a:sym typeface="Arial"/>
                        </a:rPr>
                        <a:t> </a:t>
                      </a:r>
                      <a:r>
                        <a:rPr lang="en-US" sz="2000" b="1" err="1">
                          <a:solidFill>
                            <a:srgbClr val="002060"/>
                          </a:solidFill>
                          <a:latin typeface="Calibri"/>
                          <a:ea typeface="Arial"/>
                          <a:cs typeface="Arial"/>
                          <a:sym typeface="Arial"/>
                        </a:rPr>
                        <a:t>gyntaf</a:t>
                      </a:r>
                      <a:r>
                        <a:rPr lang="en-US" sz="2000" b="1" dirty="0">
                          <a:solidFill>
                            <a:srgbClr val="002060"/>
                          </a:solidFill>
                          <a:latin typeface="Calibri"/>
                          <a:ea typeface="Arial"/>
                          <a:cs typeface="Arial"/>
                          <a:sym typeface="Arial"/>
                        </a:rPr>
                        <a:t> </a:t>
                      </a:r>
                      <a:br>
                        <a:rPr lang="en-US" sz="2000" b="1" dirty="0">
                          <a:solidFill>
                            <a:srgbClr val="002060"/>
                          </a:solidFill>
                          <a:latin typeface="Calibri"/>
                          <a:ea typeface="Arial"/>
                          <a:cs typeface="Arial"/>
                          <a:sym typeface="Arial"/>
                        </a:rPr>
                      </a:br>
                      <a:endParaRPr sz="2000" b="1">
                        <a:solidFill>
                          <a:srgbClr val="002060"/>
                        </a:solidFill>
                        <a:latin typeface="Calibri"/>
                        <a:ea typeface="Arial"/>
                        <a:cs typeface="Arial"/>
                        <a:sym typeface="Arial"/>
                      </a:endParaRPr>
                    </a:p>
                    <a:p>
                      <a:pPr marL="0" marR="0" lvl="0" indent="0" algn="l" rtl="0">
                        <a:lnSpc>
                          <a:spcPct val="100000"/>
                        </a:lnSpc>
                        <a:spcBef>
                          <a:spcPts val="0"/>
                        </a:spcBef>
                        <a:spcAft>
                          <a:spcPts val="0"/>
                        </a:spcAft>
                        <a:buClr>
                          <a:srgbClr val="3B3B3B"/>
                        </a:buClr>
                        <a:buFont typeface="Arial"/>
                        <a:buNone/>
                      </a:pPr>
                      <a:r>
                        <a:rPr lang="en-US" sz="2000" b="1" i="1" dirty="0">
                          <a:solidFill>
                            <a:srgbClr val="002060"/>
                          </a:solidFill>
                          <a:latin typeface="Calibri"/>
                          <a:ea typeface="Arial"/>
                          <a:cs typeface="Arial"/>
                          <a:sym typeface="Arial"/>
                        </a:rPr>
                        <a:t>First Welsh language private primary school</a:t>
                      </a:r>
                      <a:endParaRPr sz="2000" b="1" i="1">
                        <a:solidFill>
                          <a:srgbClr val="002060"/>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2000" err="1">
                          <a:solidFill>
                            <a:srgbClr val="002060"/>
                          </a:solidFill>
                          <a:latin typeface="Calibri"/>
                          <a:ea typeface="Arial"/>
                          <a:cs typeface="Arial"/>
                          <a:sym typeface="Arial"/>
                        </a:rPr>
                        <a:t>Agorir</a:t>
                      </a:r>
                      <a:r>
                        <a:rPr lang="en-US" sz="2000" dirty="0">
                          <a:solidFill>
                            <a:srgbClr val="002060"/>
                          </a:solidFill>
                          <a:latin typeface="Calibri"/>
                          <a:ea typeface="Arial"/>
                          <a:cs typeface="Arial"/>
                          <a:sym typeface="Arial"/>
                        </a:rPr>
                        <a:t> Ysgol </a:t>
                      </a:r>
                      <a:r>
                        <a:rPr lang="en-US" sz="2000" err="1">
                          <a:solidFill>
                            <a:srgbClr val="002060"/>
                          </a:solidFill>
                          <a:latin typeface="Calibri"/>
                          <a:ea typeface="Arial"/>
                          <a:cs typeface="Arial"/>
                          <a:sym typeface="Arial"/>
                        </a:rPr>
                        <a:t>Lluest</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yn</a:t>
                      </a:r>
                      <a:r>
                        <a:rPr lang="en-US" sz="2000" dirty="0">
                          <a:solidFill>
                            <a:srgbClr val="002060"/>
                          </a:solidFill>
                          <a:latin typeface="Calibri"/>
                          <a:ea typeface="Arial"/>
                          <a:cs typeface="Arial"/>
                          <a:sym typeface="Arial"/>
                        </a:rPr>
                        <a:t> Aberystwyth. Ysgol </a:t>
                      </a:r>
                      <a:r>
                        <a:rPr lang="en-US" sz="2000" err="1">
                          <a:solidFill>
                            <a:srgbClr val="002060"/>
                          </a:solidFill>
                          <a:latin typeface="Calibri"/>
                          <a:ea typeface="Arial"/>
                          <a:cs typeface="Arial"/>
                          <a:sym typeface="Arial"/>
                        </a:rPr>
                        <a:t>breifat</a:t>
                      </a:r>
                      <a:r>
                        <a:rPr lang="en-US" sz="2000" dirty="0">
                          <a:solidFill>
                            <a:srgbClr val="002060"/>
                          </a:solidFill>
                          <a:latin typeface="Calibri"/>
                          <a:ea typeface="Arial"/>
                          <a:cs typeface="Arial"/>
                          <a:sym typeface="Arial"/>
                        </a:rPr>
                        <a:t>.</a:t>
                      </a:r>
                      <a:endParaRPr sz="2000">
                        <a:solidFill>
                          <a:srgbClr val="002060"/>
                        </a:solidFill>
                        <a:latin typeface="Calibri"/>
                      </a:endParaRPr>
                    </a:p>
                    <a:p>
                      <a:pPr marL="0" marR="0" lvl="0" indent="0" algn="l" rtl="0">
                        <a:spcBef>
                          <a:spcPts val="0"/>
                        </a:spcBef>
                        <a:spcAft>
                          <a:spcPts val="0"/>
                        </a:spcAft>
                        <a:buNone/>
                      </a:pPr>
                      <a:endParaRPr sz="2000" b="1" dirty="0">
                        <a:solidFill>
                          <a:srgbClr val="002060"/>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chemeClr val="dk1"/>
                        </a:buClr>
                        <a:buFont typeface="Arial"/>
                        <a:buNone/>
                      </a:pPr>
                      <a:r>
                        <a:rPr lang="en-US" sz="2000" i="1" dirty="0">
                          <a:solidFill>
                            <a:srgbClr val="002060"/>
                          </a:solidFill>
                          <a:latin typeface="Calibri"/>
                          <a:ea typeface="Arial"/>
                          <a:cs typeface="Arial"/>
                          <a:sym typeface="Arial"/>
                        </a:rPr>
                        <a:t>Ysgol </a:t>
                      </a:r>
                      <a:r>
                        <a:rPr lang="en-US" sz="2000" i="1" err="1">
                          <a:solidFill>
                            <a:srgbClr val="002060"/>
                          </a:solidFill>
                          <a:latin typeface="Calibri"/>
                          <a:ea typeface="Arial"/>
                          <a:cs typeface="Arial"/>
                          <a:sym typeface="Arial"/>
                        </a:rPr>
                        <a:t>Lluest</a:t>
                      </a:r>
                      <a:r>
                        <a:rPr lang="en-US" sz="2000" i="1" dirty="0">
                          <a:solidFill>
                            <a:srgbClr val="002060"/>
                          </a:solidFill>
                          <a:latin typeface="Calibri"/>
                          <a:ea typeface="Arial"/>
                          <a:cs typeface="Arial"/>
                          <a:sym typeface="Arial"/>
                        </a:rPr>
                        <a:t> in Aberystwyth opens. Private school.</a:t>
                      </a:r>
                      <a:endParaRPr sz="2000" i="1">
                        <a:solidFill>
                          <a:srgbClr val="002060"/>
                        </a:solidFill>
                        <a:latin typeface="Calibri"/>
                        <a:ea typeface="Calibri"/>
                        <a:cs typeface="Calibri"/>
                        <a:sym typeface="Calibri"/>
                      </a:endParaRPr>
                    </a:p>
                    <a:p>
                      <a:pPr marL="0" marR="0" lvl="0" indent="0" algn="l" rtl="0">
                        <a:spcBef>
                          <a:spcPts val="0"/>
                        </a:spcBef>
                        <a:spcAft>
                          <a:spcPts val="0"/>
                        </a:spcAft>
                        <a:buNone/>
                      </a:pPr>
                      <a:endParaRPr sz="2000" b="1" dirty="0">
                        <a:solidFill>
                          <a:srgbClr val="002060"/>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205" name="Google Shape;205;p24"/>
          <p:cNvPicPr preferRelativeResize="0"/>
          <p:nvPr/>
        </p:nvPicPr>
        <p:blipFill rotWithShape="1">
          <a:blip r:embed="rId3">
            <a:alphaModFix/>
          </a:blip>
          <a:srcRect/>
          <a:stretch/>
        </p:blipFill>
        <p:spPr>
          <a:xfrm>
            <a:off x="3322539" y="3687282"/>
            <a:ext cx="5546922" cy="2896602"/>
          </a:xfrm>
          <a:prstGeom prst="rect">
            <a:avLst/>
          </a:prstGeom>
          <a:noFill/>
          <a:ln>
            <a:noFill/>
          </a:ln>
          <a:effectLst>
            <a:outerShdw blurRad="50800" dist="228600" dir="2700000" algn="tl" rotWithShape="0">
              <a:prstClr val="black">
                <a:alpha val="40000"/>
              </a:prstClr>
            </a:outerShdw>
          </a:effectLst>
        </p:spPr>
      </p:pic>
    </p:spTree>
    <p:extLst>
      <p:ext uri="{BB962C8B-B14F-4D97-AF65-F5344CB8AC3E}">
        <p14:creationId xmlns:p14="http://schemas.microsoft.com/office/powerpoint/2010/main" val="33568614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FFFF00">
            <a:alpha val="40000"/>
          </a:srgbClr>
        </a:solidFill>
        <a:effectLst/>
      </p:bgPr>
    </p:bg>
    <p:spTree>
      <p:nvGrpSpPr>
        <p:cNvPr id="1" name="Shape 209"/>
        <p:cNvGrpSpPr/>
        <p:nvPr/>
      </p:nvGrpSpPr>
      <p:grpSpPr>
        <a:xfrm>
          <a:off x="0" y="0"/>
          <a:ext cx="0" cy="0"/>
          <a:chOff x="0" y="0"/>
          <a:chExt cx="0" cy="0"/>
        </a:xfrm>
      </p:grpSpPr>
      <p:graphicFrame>
        <p:nvGraphicFramePr>
          <p:cNvPr id="210" name="Google Shape;210;p25"/>
          <p:cNvGraphicFramePr/>
          <p:nvPr>
            <p:extLst>
              <p:ext uri="{D42A27DB-BD31-4B8C-83A1-F6EECF244321}">
                <p14:modId xmlns:p14="http://schemas.microsoft.com/office/powerpoint/2010/main" val="558830974"/>
              </p:ext>
            </p:extLst>
          </p:nvPr>
        </p:nvGraphicFramePr>
        <p:xfrm>
          <a:off x="1515029" y="1497862"/>
          <a:ext cx="9161942" cy="1828800"/>
        </p:xfrm>
        <a:graphic>
          <a:graphicData uri="http://schemas.openxmlformats.org/drawingml/2006/table">
            <a:tbl>
              <a:tblPr>
                <a:noFill/>
              </a:tblPr>
              <a:tblGrid>
                <a:gridCol w="802105">
                  <a:extLst>
                    <a:ext uri="{9D8B030D-6E8A-4147-A177-3AD203B41FA5}">
                      <a16:colId xmlns:a16="http://schemas.microsoft.com/office/drawing/2014/main" val="20000"/>
                    </a:ext>
                  </a:extLst>
                </a:gridCol>
                <a:gridCol w="2727158">
                  <a:extLst>
                    <a:ext uri="{9D8B030D-6E8A-4147-A177-3AD203B41FA5}">
                      <a16:colId xmlns:a16="http://schemas.microsoft.com/office/drawing/2014/main" val="20001"/>
                    </a:ext>
                  </a:extLst>
                </a:gridCol>
                <a:gridCol w="3185179">
                  <a:extLst>
                    <a:ext uri="{9D8B030D-6E8A-4147-A177-3AD203B41FA5}">
                      <a16:colId xmlns:a16="http://schemas.microsoft.com/office/drawing/2014/main" val="20002"/>
                    </a:ext>
                  </a:extLst>
                </a:gridCol>
                <a:gridCol w="2447500">
                  <a:extLst>
                    <a:ext uri="{9D8B030D-6E8A-4147-A177-3AD203B41FA5}">
                      <a16:colId xmlns:a16="http://schemas.microsoft.com/office/drawing/2014/main" val="20003"/>
                    </a:ext>
                  </a:extLst>
                </a:gridCol>
              </a:tblGrid>
              <a:tr h="1510723">
                <a:tc>
                  <a:txBody>
                    <a:bodyPr/>
                    <a:lstStyle/>
                    <a:p>
                      <a:pPr marL="0" marR="0" lvl="0" indent="0" algn="l" rtl="0">
                        <a:spcBef>
                          <a:spcPts val="0"/>
                        </a:spcBef>
                        <a:spcAft>
                          <a:spcPts val="0"/>
                        </a:spcAft>
                        <a:buNone/>
                      </a:pPr>
                      <a:r>
                        <a:rPr lang="en-US" sz="2400" b="1" dirty="0">
                          <a:solidFill>
                            <a:srgbClr val="002060"/>
                          </a:solidFill>
                          <a:latin typeface="Calibri"/>
                          <a:ea typeface="Arial"/>
                          <a:cs typeface="Arial"/>
                          <a:sym typeface="Arial"/>
                        </a:rPr>
                        <a:t>1947</a:t>
                      </a:r>
                      <a:endParaRPr sz="2400">
                        <a:solidFill>
                          <a:srgbClr val="002060"/>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2000" b="1" dirty="0">
                          <a:solidFill>
                            <a:srgbClr val="002060"/>
                          </a:solidFill>
                          <a:latin typeface="Calibri"/>
                          <a:ea typeface="Arial"/>
                          <a:cs typeface="Arial"/>
                          <a:sym typeface="Arial"/>
                        </a:rPr>
                        <a:t>Ysgol </a:t>
                      </a:r>
                      <a:r>
                        <a:rPr lang="en-US" sz="2000" b="1" err="1">
                          <a:solidFill>
                            <a:srgbClr val="002060"/>
                          </a:solidFill>
                          <a:latin typeface="Calibri"/>
                          <a:ea typeface="Arial"/>
                          <a:cs typeface="Arial"/>
                          <a:sym typeface="Arial"/>
                        </a:rPr>
                        <a:t>gynradd</a:t>
                      </a:r>
                      <a:r>
                        <a:rPr lang="en-US" sz="2000" b="1" dirty="0">
                          <a:solidFill>
                            <a:srgbClr val="002060"/>
                          </a:solidFill>
                          <a:latin typeface="Calibri"/>
                          <a:ea typeface="Arial"/>
                          <a:cs typeface="Arial"/>
                          <a:sym typeface="Arial"/>
                        </a:rPr>
                        <a:t> </a:t>
                      </a:r>
                      <a:r>
                        <a:rPr lang="en-US" sz="2000" b="1" err="1">
                          <a:solidFill>
                            <a:srgbClr val="002060"/>
                          </a:solidFill>
                          <a:latin typeface="Calibri"/>
                          <a:ea typeface="Arial"/>
                          <a:cs typeface="Arial"/>
                          <a:sym typeface="Arial"/>
                        </a:rPr>
                        <a:t>Gymraeg</a:t>
                      </a:r>
                      <a:r>
                        <a:rPr lang="en-US" sz="2000" b="1" dirty="0">
                          <a:solidFill>
                            <a:srgbClr val="002060"/>
                          </a:solidFill>
                          <a:latin typeface="Calibri"/>
                          <a:ea typeface="Arial"/>
                          <a:cs typeface="Arial"/>
                          <a:sym typeface="Arial"/>
                        </a:rPr>
                        <a:t> </a:t>
                      </a:r>
                      <a:r>
                        <a:rPr lang="en-US" sz="2000" b="1" err="1">
                          <a:solidFill>
                            <a:srgbClr val="002060"/>
                          </a:solidFill>
                          <a:latin typeface="Calibri"/>
                          <a:ea typeface="Arial"/>
                          <a:cs typeface="Arial"/>
                          <a:sym typeface="Arial"/>
                        </a:rPr>
                        <a:t>gyntaf</a:t>
                      </a:r>
                      <a:r>
                        <a:rPr lang="en-US" sz="2000" b="1" dirty="0">
                          <a:solidFill>
                            <a:srgbClr val="002060"/>
                          </a:solidFill>
                          <a:latin typeface="Calibri"/>
                          <a:ea typeface="Arial"/>
                          <a:cs typeface="Arial"/>
                          <a:sym typeface="Arial"/>
                        </a:rPr>
                        <a:t> </a:t>
                      </a:r>
                      <a:br>
                        <a:rPr lang="en-US" sz="2000" b="1" dirty="0">
                          <a:solidFill>
                            <a:srgbClr val="002060"/>
                          </a:solidFill>
                          <a:latin typeface="Calibri"/>
                          <a:ea typeface="Arial"/>
                          <a:cs typeface="Arial"/>
                          <a:sym typeface="Arial"/>
                        </a:rPr>
                      </a:br>
                      <a:endParaRPr sz="2000" b="1">
                        <a:solidFill>
                          <a:srgbClr val="002060"/>
                        </a:solidFill>
                        <a:latin typeface="Calibri"/>
                        <a:ea typeface="Arial"/>
                        <a:cs typeface="Arial"/>
                        <a:sym typeface="Arial"/>
                      </a:endParaRPr>
                    </a:p>
                    <a:p>
                      <a:pPr marL="0" marR="0" lvl="0" indent="0" algn="l" rtl="0">
                        <a:spcBef>
                          <a:spcPts val="0"/>
                        </a:spcBef>
                        <a:spcAft>
                          <a:spcPts val="0"/>
                        </a:spcAft>
                        <a:buNone/>
                      </a:pPr>
                      <a:r>
                        <a:rPr lang="en-US" sz="2000" b="1" i="1" dirty="0">
                          <a:solidFill>
                            <a:srgbClr val="002060"/>
                          </a:solidFill>
                          <a:latin typeface="Calibri"/>
                          <a:ea typeface="Arial"/>
                          <a:cs typeface="Arial"/>
                          <a:sym typeface="Arial"/>
                        </a:rPr>
                        <a:t>First Welsh language state primary school</a:t>
                      </a:r>
                      <a:endParaRPr sz="2000" b="1" i="1">
                        <a:solidFill>
                          <a:srgbClr val="002060"/>
                        </a:solidFill>
                        <a:latin typeface="Calibri"/>
                        <a:ea typeface="Calibri"/>
                        <a:cs typeface="Calibri"/>
                        <a:sym typeface="Calibri"/>
                      </a:endParaRPr>
                    </a:p>
                    <a:p>
                      <a:pPr marL="0" marR="0" lvl="0" indent="0" algn="l" rtl="0">
                        <a:spcBef>
                          <a:spcPts val="0"/>
                        </a:spcBef>
                        <a:spcAft>
                          <a:spcPts val="0"/>
                        </a:spcAft>
                        <a:buNone/>
                      </a:pPr>
                      <a:endParaRPr sz="2000" dirty="0">
                        <a:solidFill>
                          <a:srgbClr val="002060"/>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2000" err="1">
                          <a:solidFill>
                            <a:srgbClr val="002060"/>
                          </a:solidFill>
                          <a:latin typeface="Calibri"/>
                          <a:ea typeface="Arial"/>
                          <a:cs typeface="Arial"/>
                          <a:sym typeface="Arial"/>
                        </a:rPr>
                        <a:t>Agorir</a:t>
                      </a:r>
                      <a:r>
                        <a:rPr lang="en-US" sz="2000" dirty="0">
                          <a:solidFill>
                            <a:srgbClr val="002060"/>
                          </a:solidFill>
                          <a:latin typeface="Calibri"/>
                          <a:ea typeface="Arial"/>
                          <a:cs typeface="Arial"/>
                          <a:sym typeface="Arial"/>
                        </a:rPr>
                        <a:t> Ysgol Dewi Sant, Llanelli. Ysgol o dan </a:t>
                      </a:r>
                      <a:r>
                        <a:rPr lang="en-US" sz="2000" err="1">
                          <a:solidFill>
                            <a:srgbClr val="002060"/>
                          </a:solidFill>
                          <a:latin typeface="Calibri"/>
                          <a:ea typeface="Arial"/>
                          <a:cs typeface="Arial"/>
                          <a:sym typeface="Arial"/>
                        </a:rPr>
                        <a:t>yr</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awdurdod</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lleol</a:t>
                      </a:r>
                      <a:r>
                        <a:rPr lang="en-US" sz="2000" dirty="0">
                          <a:solidFill>
                            <a:srgbClr val="002060"/>
                          </a:solidFill>
                          <a:latin typeface="Calibri"/>
                          <a:ea typeface="Arial"/>
                          <a:cs typeface="Arial"/>
                          <a:sym typeface="Arial"/>
                        </a:rPr>
                        <a:t>.</a:t>
                      </a:r>
                      <a:endParaRPr sz="2000">
                        <a:solidFill>
                          <a:srgbClr val="002060"/>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chemeClr val="dk1"/>
                        </a:buClr>
                        <a:buFont typeface="Arial"/>
                        <a:buNone/>
                      </a:pPr>
                      <a:r>
                        <a:rPr lang="en-US" sz="2000" i="1" dirty="0">
                          <a:solidFill>
                            <a:srgbClr val="002060"/>
                          </a:solidFill>
                          <a:latin typeface="Calibri"/>
                          <a:ea typeface="Arial"/>
                          <a:cs typeface="Arial"/>
                          <a:sym typeface="Arial"/>
                        </a:rPr>
                        <a:t>Ysgol Dewi Sant, Llanelli opens. Local authority school.</a:t>
                      </a:r>
                      <a:endParaRPr sz="2000" i="1">
                        <a:solidFill>
                          <a:srgbClr val="002060"/>
                        </a:solidFill>
                        <a:latin typeface="Calibri"/>
                        <a:ea typeface="Calibri"/>
                        <a:cs typeface="Calibri"/>
                        <a:sym typeface="Calibri"/>
                      </a:endParaRPr>
                    </a:p>
                    <a:p>
                      <a:pPr marL="0" marR="0" lvl="0" indent="0" algn="l" rtl="0">
                        <a:spcBef>
                          <a:spcPts val="0"/>
                        </a:spcBef>
                        <a:spcAft>
                          <a:spcPts val="0"/>
                        </a:spcAft>
                        <a:buNone/>
                      </a:pPr>
                      <a:endParaRPr sz="2000" dirty="0">
                        <a:solidFill>
                          <a:srgbClr val="002060"/>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3074" name="Picture 2" descr="Llanerch Committee takes issue with Llanelli Star – Llanelli Online">
            <a:extLst>
              <a:ext uri="{FF2B5EF4-FFF2-40B4-BE49-F238E27FC236}">
                <a16:creationId xmlns:a16="http://schemas.microsoft.com/office/drawing/2014/main" id="{0DE0239D-1D7A-9443-A725-77601BD5B71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60177" y="3557058"/>
            <a:ext cx="1933074" cy="2899611"/>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COMMEMERATIVE PLATE. YSGOL Gymraeg Dewi Sant Llanelli. - £2.99 | PicClick UK">
            <a:extLst>
              <a:ext uri="{FF2B5EF4-FFF2-40B4-BE49-F238E27FC236}">
                <a16:creationId xmlns:a16="http://schemas.microsoft.com/office/drawing/2014/main" id="{F21B5D90-64EC-F14E-83D9-7DF4289139A1}"/>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8434" t="21702" r="24090" b="25989"/>
          <a:stretch/>
        </p:blipFill>
        <p:spPr bwMode="auto">
          <a:xfrm>
            <a:off x="3130086" y="3544198"/>
            <a:ext cx="3128210" cy="29124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60756891"/>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FFFF00">
            <a:alpha val="40000"/>
          </a:srgbClr>
        </a:solidFill>
        <a:effectLst/>
      </p:bgPr>
    </p:bg>
    <p:spTree>
      <p:nvGrpSpPr>
        <p:cNvPr id="1" name="Shape 215"/>
        <p:cNvGrpSpPr/>
        <p:nvPr/>
      </p:nvGrpSpPr>
      <p:grpSpPr>
        <a:xfrm>
          <a:off x="0" y="0"/>
          <a:ext cx="0" cy="0"/>
          <a:chOff x="0" y="0"/>
          <a:chExt cx="0" cy="0"/>
        </a:xfrm>
      </p:grpSpPr>
      <p:graphicFrame>
        <p:nvGraphicFramePr>
          <p:cNvPr id="216" name="Google Shape;216;p26"/>
          <p:cNvGraphicFramePr/>
          <p:nvPr>
            <p:extLst>
              <p:ext uri="{D42A27DB-BD31-4B8C-83A1-F6EECF244321}">
                <p14:modId xmlns:p14="http://schemas.microsoft.com/office/powerpoint/2010/main" val="3172604743"/>
              </p:ext>
            </p:extLst>
          </p:nvPr>
        </p:nvGraphicFramePr>
        <p:xfrm>
          <a:off x="946484" y="1640426"/>
          <a:ext cx="9994232" cy="2133600"/>
        </p:xfrm>
        <a:graphic>
          <a:graphicData uri="http://schemas.openxmlformats.org/drawingml/2006/table">
            <a:tbl>
              <a:tblPr>
                <a:noFill/>
              </a:tblPr>
              <a:tblGrid>
                <a:gridCol w="818148">
                  <a:extLst>
                    <a:ext uri="{9D8B030D-6E8A-4147-A177-3AD203B41FA5}">
                      <a16:colId xmlns:a16="http://schemas.microsoft.com/office/drawing/2014/main" val="20000"/>
                    </a:ext>
                  </a:extLst>
                </a:gridCol>
                <a:gridCol w="2193833">
                  <a:extLst>
                    <a:ext uri="{9D8B030D-6E8A-4147-A177-3AD203B41FA5}">
                      <a16:colId xmlns:a16="http://schemas.microsoft.com/office/drawing/2014/main" val="20001"/>
                    </a:ext>
                  </a:extLst>
                </a:gridCol>
                <a:gridCol w="3501114">
                  <a:extLst>
                    <a:ext uri="{9D8B030D-6E8A-4147-A177-3AD203B41FA5}">
                      <a16:colId xmlns:a16="http://schemas.microsoft.com/office/drawing/2014/main" val="20002"/>
                    </a:ext>
                  </a:extLst>
                </a:gridCol>
                <a:gridCol w="3481137">
                  <a:extLst>
                    <a:ext uri="{9D8B030D-6E8A-4147-A177-3AD203B41FA5}">
                      <a16:colId xmlns:a16="http://schemas.microsoft.com/office/drawing/2014/main" val="20003"/>
                    </a:ext>
                  </a:extLst>
                </a:gridCol>
              </a:tblGrid>
              <a:tr h="1760985">
                <a:tc>
                  <a:txBody>
                    <a:bodyPr/>
                    <a:lstStyle/>
                    <a:p>
                      <a:pPr marL="0" marR="0" lvl="0" indent="0" algn="l" rtl="0">
                        <a:spcBef>
                          <a:spcPts val="0"/>
                        </a:spcBef>
                        <a:spcAft>
                          <a:spcPts val="0"/>
                        </a:spcAft>
                        <a:buNone/>
                      </a:pPr>
                      <a:r>
                        <a:rPr lang="en-US" sz="2400" b="1" i="0" dirty="0">
                          <a:solidFill>
                            <a:srgbClr val="002060"/>
                          </a:solidFill>
                          <a:latin typeface="Calibri"/>
                          <a:ea typeface="Arial"/>
                          <a:cs typeface="Arial"/>
                          <a:sym typeface="Arial"/>
                        </a:rPr>
                        <a:t>1956</a:t>
                      </a:r>
                      <a:endParaRPr sz="2400" i="0">
                        <a:solidFill>
                          <a:srgbClr val="002060"/>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2000" b="1" i="0" dirty="0">
                          <a:solidFill>
                            <a:srgbClr val="002060"/>
                          </a:solidFill>
                          <a:latin typeface="Calibri"/>
                          <a:ea typeface="Arial"/>
                          <a:cs typeface="Arial"/>
                          <a:sym typeface="Arial"/>
                        </a:rPr>
                        <a:t>Ysgol </a:t>
                      </a:r>
                      <a:r>
                        <a:rPr lang="en-US" sz="2000" b="1" i="0" err="1">
                          <a:solidFill>
                            <a:srgbClr val="002060"/>
                          </a:solidFill>
                          <a:latin typeface="Calibri"/>
                          <a:ea typeface="Arial"/>
                          <a:cs typeface="Arial"/>
                          <a:sym typeface="Arial"/>
                        </a:rPr>
                        <a:t>Uwchradd</a:t>
                      </a:r>
                      <a:r>
                        <a:rPr lang="en-US" sz="2000" b="1" i="0" dirty="0">
                          <a:solidFill>
                            <a:srgbClr val="002060"/>
                          </a:solidFill>
                          <a:latin typeface="Calibri"/>
                          <a:ea typeface="Arial"/>
                          <a:cs typeface="Arial"/>
                          <a:sym typeface="Arial"/>
                        </a:rPr>
                        <a:t> </a:t>
                      </a:r>
                      <a:r>
                        <a:rPr lang="en-US" sz="2000" b="1" i="0" err="1">
                          <a:solidFill>
                            <a:srgbClr val="002060"/>
                          </a:solidFill>
                          <a:latin typeface="Calibri"/>
                          <a:ea typeface="Arial"/>
                          <a:cs typeface="Arial"/>
                          <a:sym typeface="Arial"/>
                        </a:rPr>
                        <a:t>Gyfrwng</a:t>
                      </a:r>
                      <a:r>
                        <a:rPr lang="en-US" sz="2000" b="1" i="0" dirty="0">
                          <a:solidFill>
                            <a:srgbClr val="002060"/>
                          </a:solidFill>
                          <a:latin typeface="Calibri"/>
                          <a:ea typeface="Arial"/>
                          <a:cs typeface="Arial"/>
                          <a:sym typeface="Arial"/>
                        </a:rPr>
                        <a:t> </a:t>
                      </a:r>
                      <a:r>
                        <a:rPr lang="en-US" sz="2000" b="1" i="0" err="1">
                          <a:solidFill>
                            <a:srgbClr val="002060"/>
                          </a:solidFill>
                          <a:latin typeface="Calibri"/>
                          <a:ea typeface="Arial"/>
                          <a:cs typeface="Arial"/>
                          <a:sym typeface="Arial"/>
                        </a:rPr>
                        <a:t>Cymraeg</a:t>
                      </a:r>
                      <a:r>
                        <a:rPr lang="en-US" sz="2000" b="1" i="0" dirty="0">
                          <a:solidFill>
                            <a:srgbClr val="002060"/>
                          </a:solidFill>
                          <a:latin typeface="Calibri"/>
                          <a:ea typeface="Arial"/>
                          <a:cs typeface="Arial"/>
                          <a:sym typeface="Arial"/>
                        </a:rPr>
                        <a:t> </a:t>
                      </a:r>
                      <a:r>
                        <a:rPr lang="en-US" sz="2000" b="1" i="0" err="1">
                          <a:solidFill>
                            <a:srgbClr val="002060"/>
                          </a:solidFill>
                          <a:latin typeface="Calibri"/>
                          <a:ea typeface="Arial"/>
                          <a:cs typeface="Arial"/>
                          <a:sym typeface="Arial"/>
                        </a:rPr>
                        <a:t>gyntaf</a:t>
                      </a:r>
                      <a:r>
                        <a:rPr lang="en-US" sz="2000" b="1" i="0" dirty="0">
                          <a:solidFill>
                            <a:srgbClr val="002060"/>
                          </a:solidFill>
                          <a:latin typeface="Calibri"/>
                          <a:ea typeface="Arial"/>
                          <a:cs typeface="Arial"/>
                          <a:sym typeface="Arial"/>
                        </a:rPr>
                        <a:t> </a:t>
                      </a:r>
                      <a:br>
                        <a:rPr lang="en-US" sz="2000" b="1" i="0" dirty="0">
                          <a:solidFill>
                            <a:srgbClr val="002060"/>
                          </a:solidFill>
                          <a:latin typeface="Calibri"/>
                          <a:ea typeface="Arial"/>
                          <a:cs typeface="Arial"/>
                          <a:sym typeface="Arial"/>
                        </a:rPr>
                      </a:br>
                      <a:endParaRPr sz="2000" b="1" i="0">
                        <a:solidFill>
                          <a:srgbClr val="002060"/>
                        </a:solidFill>
                        <a:latin typeface="Calibri"/>
                        <a:ea typeface="Arial"/>
                        <a:cs typeface="Arial"/>
                        <a:sym typeface="Arial"/>
                      </a:endParaRPr>
                    </a:p>
                    <a:p>
                      <a:pPr marL="0" marR="0" lvl="0" indent="0" algn="l" rtl="0">
                        <a:spcBef>
                          <a:spcPts val="0"/>
                        </a:spcBef>
                        <a:spcAft>
                          <a:spcPts val="0"/>
                        </a:spcAft>
                        <a:buNone/>
                      </a:pPr>
                      <a:r>
                        <a:rPr lang="en-US" sz="2000" b="1" i="1" dirty="0">
                          <a:solidFill>
                            <a:srgbClr val="002060"/>
                          </a:solidFill>
                          <a:latin typeface="Calibri"/>
                          <a:ea typeface="Arial"/>
                          <a:cs typeface="Arial"/>
                          <a:sym typeface="Arial"/>
                        </a:rPr>
                        <a:t>First Welsh language state secondary school</a:t>
                      </a:r>
                      <a:endParaRPr sz="2000" b="1" i="1">
                        <a:solidFill>
                          <a:srgbClr val="002060"/>
                        </a:solidFill>
                        <a:latin typeface="Calibri"/>
                        <a:ea typeface="Arial"/>
                        <a:cs typeface="Arial"/>
                        <a:sym typeface="Arial"/>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2000" i="0" err="1">
                          <a:solidFill>
                            <a:srgbClr val="002060"/>
                          </a:solidFill>
                          <a:latin typeface="Calibri"/>
                          <a:ea typeface="Arial"/>
                          <a:cs typeface="Arial"/>
                          <a:sym typeface="Arial"/>
                        </a:rPr>
                        <a:t>Agorir</a:t>
                      </a:r>
                      <a:r>
                        <a:rPr lang="en-US" sz="2000" i="0" dirty="0">
                          <a:solidFill>
                            <a:srgbClr val="002060"/>
                          </a:solidFill>
                          <a:latin typeface="Calibri"/>
                          <a:ea typeface="Arial"/>
                          <a:cs typeface="Arial"/>
                          <a:sym typeface="Arial"/>
                        </a:rPr>
                        <a:t> Ysgol Glan Clwyd, Y Rhyl.</a:t>
                      </a:r>
                      <a:r>
                        <a:rPr lang="en-US" sz="2000" i="0" dirty="0">
                          <a:solidFill>
                            <a:srgbClr val="002060"/>
                          </a:solidFill>
                          <a:latin typeface="Calibri"/>
                          <a:ea typeface="Arial"/>
                          <a:cs typeface="Arial"/>
                        </a:rPr>
                        <a:t> </a:t>
                      </a:r>
                      <a:endParaRPr sz="2000" i="0">
                        <a:solidFill>
                          <a:srgbClr val="002060"/>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chemeClr val="dk1"/>
                        </a:buClr>
                        <a:buFont typeface="Arial"/>
                        <a:buNone/>
                      </a:pPr>
                      <a:r>
                        <a:rPr lang="en-US" sz="2000" i="1" dirty="0">
                          <a:solidFill>
                            <a:srgbClr val="002060"/>
                          </a:solidFill>
                          <a:latin typeface="Calibri"/>
                          <a:ea typeface="Arial"/>
                          <a:cs typeface="Arial"/>
                          <a:sym typeface="Arial"/>
                        </a:rPr>
                        <a:t>Ysgol Glan Clwyd, Y Rhyl opens.</a:t>
                      </a:r>
                      <a:r>
                        <a:rPr lang="en-US" sz="2000" i="1" dirty="0">
                          <a:solidFill>
                            <a:srgbClr val="002060"/>
                          </a:solidFill>
                          <a:latin typeface="Calibri"/>
                          <a:ea typeface="Arial"/>
                          <a:cs typeface="Arial"/>
                        </a:rPr>
                        <a:t> </a:t>
                      </a:r>
                      <a:endParaRPr sz="2000" i="1">
                        <a:solidFill>
                          <a:srgbClr val="002060"/>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217" name="Google Shape;217;p26"/>
          <p:cNvPicPr preferRelativeResize="0"/>
          <p:nvPr/>
        </p:nvPicPr>
        <p:blipFill rotWithShape="1">
          <a:blip r:embed="rId3">
            <a:alphaModFix/>
          </a:blip>
          <a:srcRect/>
          <a:stretch/>
        </p:blipFill>
        <p:spPr>
          <a:xfrm>
            <a:off x="4991100" y="4277774"/>
            <a:ext cx="1905000" cy="1879600"/>
          </a:xfrm>
          <a:prstGeom prst="rect">
            <a:avLst/>
          </a:prstGeom>
          <a:noFill/>
          <a:ln>
            <a:noFill/>
          </a:ln>
        </p:spPr>
      </p:pic>
    </p:spTree>
    <p:extLst>
      <p:ext uri="{BB962C8B-B14F-4D97-AF65-F5344CB8AC3E}">
        <p14:creationId xmlns:p14="http://schemas.microsoft.com/office/powerpoint/2010/main" val="3571992531"/>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FFFF00">
            <a:alpha val="40000"/>
          </a:srgbClr>
        </a:solidFill>
        <a:effectLst/>
      </p:bgPr>
    </p:bg>
    <p:spTree>
      <p:nvGrpSpPr>
        <p:cNvPr id="1" name="Shape 221"/>
        <p:cNvGrpSpPr/>
        <p:nvPr/>
      </p:nvGrpSpPr>
      <p:grpSpPr>
        <a:xfrm>
          <a:off x="0" y="0"/>
          <a:ext cx="0" cy="0"/>
          <a:chOff x="0" y="0"/>
          <a:chExt cx="0" cy="0"/>
        </a:xfrm>
      </p:grpSpPr>
      <p:graphicFrame>
        <p:nvGraphicFramePr>
          <p:cNvPr id="222" name="Google Shape;222;p27"/>
          <p:cNvGraphicFramePr/>
          <p:nvPr>
            <p:extLst>
              <p:ext uri="{D42A27DB-BD31-4B8C-83A1-F6EECF244321}">
                <p14:modId xmlns:p14="http://schemas.microsoft.com/office/powerpoint/2010/main" val="958488595"/>
              </p:ext>
            </p:extLst>
          </p:nvPr>
        </p:nvGraphicFramePr>
        <p:xfrm>
          <a:off x="1240968" y="1355397"/>
          <a:ext cx="9428111" cy="2743200"/>
        </p:xfrm>
        <a:graphic>
          <a:graphicData uri="http://schemas.openxmlformats.org/drawingml/2006/table">
            <a:tbl>
              <a:tblPr>
                <a:noFill/>
              </a:tblPr>
              <a:tblGrid>
                <a:gridCol w="818147">
                  <a:extLst>
                    <a:ext uri="{9D8B030D-6E8A-4147-A177-3AD203B41FA5}">
                      <a16:colId xmlns:a16="http://schemas.microsoft.com/office/drawing/2014/main" val="20000"/>
                    </a:ext>
                  </a:extLst>
                </a:gridCol>
                <a:gridCol w="2045364">
                  <a:extLst>
                    <a:ext uri="{9D8B030D-6E8A-4147-A177-3AD203B41FA5}">
                      <a16:colId xmlns:a16="http://schemas.microsoft.com/office/drawing/2014/main" val="20001"/>
                    </a:ext>
                  </a:extLst>
                </a:gridCol>
                <a:gridCol w="3178025">
                  <a:extLst>
                    <a:ext uri="{9D8B030D-6E8A-4147-A177-3AD203B41FA5}">
                      <a16:colId xmlns:a16="http://schemas.microsoft.com/office/drawing/2014/main" val="20002"/>
                    </a:ext>
                  </a:extLst>
                </a:gridCol>
                <a:gridCol w="3386575">
                  <a:extLst>
                    <a:ext uri="{9D8B030D-6E8A-4147-A177-3AD203B41FA5}">
                      <a16:colId xmlns:a16="http://schemas.microsoft.com/office/drawing/2014/main" val="20003"/>
                    </a:ext>
                  </a:extLst>
                </a:gridCol>
              </a:tblGrid>
              <a:tr h="2267984">
                <a:tc>
                  <a:txBody>
                    <a:bodyPr/>
                    <a:lstStyle/>
                    <a:p>
                      <a:pPr marL="0" marR="0" lvl="0" indent="0" algn="l" rtl="0">
                        <a:spcBef>
                          <a:spcPts val="0"/>
                        </a:spcBef>
                        <a:spcAft>
                          <a:spcPts val="0"/>
                        </a:spcAft>
                        <a:buNone/>
                      </a:pPr>
                      <a:r>
                        <a:rPr lang="en-US" sz="2400" b="1" dirty="0">
                          <a:solidFill>
                            <a:srgbClr val="002060"/>
                          </a:solidFill>
                          <a:latin typeface="Calibri"/>
                          <a:ea typeface="Arial"/>
                          <a:cs typeface="Arial"/>
                          <a:sym typeface="Arial"/>
                        </a:rPr>
                        <a:t>1962</a:t>
                      </a:r>
                      <a:endParaRPr sz="2400" b="1">
                        <a:solidFill>
                          <a:srgbClr val="002060"/>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2000" b="1" dirty="0">
                          <a:solidFill>
                            <a:srgbClr val="002060"/>
                          </a:solidFill>
                          <a:latin typeface="Calibri"/>
                          <a:ea typeface="Arial"/>
                          <a:cs typeface="Arial"/>
                          <a:sym typeface="Arial"/>
                        </a:rPr>
                        <a:t>‘</a:t>
                      </a:r>
                      <a:r>
                        <a:rPr lang="en-US" sz="2000" b="1" err="1">
                          <a:solidFill>
                            <a:srgbClr val="002060"/>
                          </a:solidFill>
                          <a:latin typeface="Calibri"/>
                          <a:ea typeface="Arial"/>
                          <a:cs typeface="Arial"/>
                          <a:sym typeface="Arial"/>
                        </a:rPr>
                        <a:t>Tynged</a:t>
                      </a:r>
                      <a:r>
                        <a:rPr lang="en-US" sz="2000" b="1" dirty="0">
                          <a:solidFill>
                            <a:srgbClr val="002060"/>
                          </a:solidFill>
                          <a:latin typeface="Calibri"/>
                          <a:ea typeface="Arial"/>
                          <a:cs typeface="Arial"/>
                          <a:sym typeface="Arial"/>
                        </a:rPr>
                        <a:t> </a:t>
                      </a:r>
                      <a:r>
                        <a:rPr lang="en-US" sz="2000" b="1" err="1">
                          <a:solidFill>
                            <a:srgbClr val="002060"/>
                          </a:solidFill>
                          <a:latin typeface="Calibri"/>
                          <a:ea typeface="Arial"/>
                          <a:cs typeface="Arial"/>
                          <a:sym typeface="Arial"/>
                        </a:rPr>
                        <a:t>yr</a:t>
                      </a:r>
                      <a:r>
                        <a:rPr lang="en-US" sz="2000" b="1" dirty="0">
                          <a:solidFill>
                            <a:srgbClr val="002060"/>
                          </a:solidFill>
                          <a:latin typeface="Calibri"/>
                          <a:ea typeface="Arial"/>
                          <a:cs typeface="Arial"/>
                          <a:sym typeface="Arial"/>
                        </a:rPr>
                        <a:t> Iaith’</a:t>
                      </a:r>
                      <a:endParaRPr sz="2000" b="1">
                        <a:solidFill>
                          <a:srgbClr val="002060"/>
                        </a:solidFill>
                        <a:latin typeface="Calibri"/>
                      </a:endParaRPr>
                    </a:p>
                    <a:p>
                      <a:pPr marL="0" marR="0" lvl="0" indent="0" algn="l" rtl="0">
                        <a:lnSpc>
                          <a:spcPct val="100000"/>
                        </a:lnSpc>
                        <a:spcBef>
                          <a:spcPts val="0"/>
                        </a:spcBef>
                        <a:spcAft>
                          <a:spcPts val="0"/>
                        </a:spcAft>
                        <a:buClr>
                          <a:srgbClr val="3B3B3B"/>
                        </a:buClr>
                        <a:buFont typeface="Arial"/>
                        <a:buNone/>
                      </a:pPr>
                      <a:endParaRPr lang="en-US" sz="2000" b="1" i="1" dirty="0">
                        <a:solidFill>
                          <a:srgbClr val="002060"/>
                        </a:solidFill>
                        <a:latin typeface="Calibri"/>
                        <a:ea typeface="Arial"/>
                        <a:cs typeface="Arial"/>
                        <a:sym typeface="Arial"/>
                      </a:endParaRPr>
                    </a:p>
                    <a:p>
                      <a:pPr marL="0" marR="0" lvl="0" indent="0" algn="l" rtl="0">
                        <a:lnSpc>
                          <a:spcPct val="100000"/>
                        </a:lnSpc>
                        <a:spcBef>
                          <a:spcPts val="0"/>
                        </a:spcBef>
                        <a:spcAft>
                          <a:spcPts val="0"/>
                        </a:spcAft>
                        <a:buClr>
                          <a:srgbClr val="3B3B3B"/>
                        </a:buClr>
                        <a:buFont typeface="Arial"/>
                        <a:buNone/>
                      </a:pPr>
                      <a:r>
                        <a:rPr lang="en-US" sz="2000" b="1" i="1" dirty="0">
                          <a:solidFill>
                            <a:srgbClr val="002060"/>
                          </a:solidFill>
                          <a:latin typeface="Calibri"/>
                          <a:ea typeface="Arial"/>
                          <a:cs typeface="Arial"/>
                          <a:sym typeface="Arial"/>
                        </a:rPr>
                        <a:t>The Fate of the Language’</a:t>
                      </a:r>
                      <a:r>
                        <a:rPr lang="en-US" sz="2000" b="1" i="1" dirty="0">
                          <a:solidFill>
                            <a:srgbClr val="002060"/>
                          </a:solidFill>
                          <a:latin typeface="Calibri"/>
                          <a:ea typeface="Arial"/>
                          <a:cs typeface="Arial"/>
                        </a:rPr>
                        <a:t> </a:t>
                      </a:r>
                      <a:endParaRPr sz="2000" b="1" i="1">
                        <a:solidFill>
                          <a:srgbClr val="002060"/>
                        </a:solidFill>
                        <a:latin typeface="Calibri"/>
                        <a:ea typeface="Calibri"/>
                        <a:cs typeface="Calibri"/>
                        <a:sym typeface="Calibri"/>
                      </a:endParaRPr>
                    </a:p>
                    <a:p>
                      <a:pPr marL="0" marR="0" lvl="0" indent="0" algn="l" rtl="0">
                        <a:spcBef>
                          <a:spcPts val="0"/>
                        </a:spcBef>
                        <a:spcAft>
                          <a:spcPts val="0"/>
                        </a:spcAft>
                        <a:buNone/>
                      </a:pPr>
                      <a:endParaRPr sz="2000" b="1" dirty="0">
                        <a:solidFill>
                          <a:srgbClr val="002060"/>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2000" err="1">
                          <a:solidFill>
                            <a:srgbClr val="002060"/>
                          </a:solidFill>
                          <a:latin typeface="Calibri"/>
                          <a:ea typeface="Arial"/>
                          <a:cs typeface="Arial"/>
                          <a:sym typeface="Arial"/>
                        </a:rPr>
                        <a:t>Darlledir</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darlith</a:t>
                      </a:r>
                      <a:r>
                        <a:rPr lang="en-US" sz="2000" dirty="0">
                          <a:solidFill>
                            <a:srgbClr val="002060"/>
                          </a:solidFill>
                          <a:latin typeface="Calibri"/>
                          <a:ea typeface="Arial"/>
                          <a:cs typeface="Arial"/>
                          <a:sym typeface="Arial"/>
                        </a:rPr>
                        <a:t> Saunders Lewis ‘</a:t>
                      </a:r>
                      <a:r>
                        <a:rPr lang="en-US" sz="2000" err="1">
                          <a:solidFill>
                            <a:srgbClr val="002060"/>
                          </a:solidFill>
                          <a:latin typeface="Calibri"/>
                          <a:ea typeface="Arial"/>
                          <a:cs typeface="Arial"/>
                          <a:sym typeface="Arial"/>
                        </a:rPr>
                        <a:t>Tynged</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yr</a:t>
                      </a:r>
                      <a:r>
                        <a:rPr lang="en-US" sz="2000" dirty="0">
                          <a:solidFill>
                            <a:srgbClr val="002060"/>
                          </a:solidFill>
                          <a:latin typeface="Calibri"/>
                          <a:ea typeface="Arial"/>
                          <a:cs typeface="Arial"/>
                          <a:sym typeface="Arial"/>
                        </a:rPr>
                        <a:t> Iaith’ </a:t>
                      </a:r>
                      <a:r>
                        <a:rPr lang="en-US" sz="2000" err="1">
                          <a:solidFill>
                            <a:srgbClr val="002060"/>
                          </a:solidFill>
                          <a:latin typeface="Calibri"/>
                          <a:ea typeface="Arial"/>
                          <a:cs typeface="Arial"/>
                          <a:sym typeface="Arial"/>
                        </a:rPr>
                        <a:t>yn</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annog</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sefydlu</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Cymdeithas</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yr</a:t>
                      </a:r>
                      <a:r>
                        <a:rPr lang="en-US" sz="2000" dirty="0">
                          <a:solidFill>
                            <a:srgbClr val="002060"/>
                          </a:solidFill>
                          <a:latin typeface="Calibri"/>
                          <a:ea typeface="Arial"/>
                          <a:cs typeface="Arial"/>
                          <a:sym typeface="Arial"/>
                        </a:rPr>
                        <a:t> Iaith </a:t>
                      </a:r>
                      <a:r>
                        <a:rPr lang="en-US" sz="2000" err="1">
                          <a:solidFill>
                            <a:srgbClr val="002060"/>
                          </a:solidFill>
                          <a:latin typeface="Calibri"/>
                          <a:ea typeface="Arial"/>
                          <a:cs typeface="Arial"/>
                          <a:sym typeface="Arial"/>
                        </a:rPr>
                        <a:t>Gymraeg</a:t>
                      </a:r>
                      <a:r>
                        <a:rPr lang="en-US" sz="2000" dirty="0">
                          <a:solidFill>
                            <a:srgbClr val="002060"/>
                          </a:solidFill>
                          <a:latin typeface="Calibri"/>
                          <a:ea typeface="Arial"/>
                          <a:cs typeface="Arial"/>
                          <a:sym typeface="Arial"/>
                        </a:rPr>
                        <a:t>. Mae Lewis </a:t>
                      </a:r>
                      <a:r>
                        <a:rPr lang="en-US" sz="2000" err="1">
                          <a:solidFill>
                            <a:srgbClr val="002060"/>
                          </a:solidFill>
                          <a:latin typeface="Calibri"/>
                          <a:ea typeface="Arial"/>
                          <a:cs typeface="Arial"/>
                          <a:sym typeface="Arial"/>
                        </a:rPr>
                        <a:t>yn</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rhagweld</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marwolaeth</a:t>
                      </a:r>
                      <a:r>
                        <a:rPr lang="en-US" sz="2000" dirty="0">
                          <a:solidFill>
                            <a:srgbClr val="002060"/>
                          </a:solidFill>
                          <a:latin typeface="Calibri"/>
                          <a:ea typeface="Arial"/>
                          <a:cs typeface="Arial"/>
                          <a:sym typeface="Arial"/>
                        </a:rPr>
                        <a:t> y </a:t>
                      </a:r>
                      <a:r>
                        <a:rPr lang="en-US" sz="2000" err="1">
                          <a:solidFill>
                            <a:srgbClr val="002060"/>
                          </a:solidFill>
                          <a:latin typeface="Calibri"/>
                          <a:ea typeface="Arial"/>
                          <a:cs typeface="Arial"/>
                          <a:sym typeface="Arial"/>
                        </a:rPr>
                        <a:t>Gymraeg</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yn</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gynnar</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yn</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yr</a:t>
                      </a:r>
                      <a:r>
                        <a:rPr lang="en-US" sz="2000" dirty="0">
                          <a:solidFill>
                            <a:srgbClr val="002060"/>
                          </a:solidFill>
                          <a:latin typeface="Calibri"/>
                          <a:ea typeface="Arial"/>
                          <a:cs typeface="Arial"/>
                          <a:sym typeface="Arial"/>
                        </a:rPr>
                        <a:t> unfed </a:t>
                      </a:r>
                      <a:r>
                        <a:rPr lang="en-US" sz="2000" err="1">
                          <a:solidFill>
                            <a:srgbClr val="002060"/>
                          </a:solidFill>
                          <a:latin typeface="Calibri"/>
                          <a:ea typeface="Arial"/>
                          <a:cs typeface="Arial"/>
                          <a:sym typeface="Arial"/>
                        </a:rPr>
                        <a:t>ganrif</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ar</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hugain</a:t>
                      </a:r>
                      <a:r>
                        <a:rPr lang="en-US" sz="2000" dirty="0">
                          <a:solidFill>
                            <a:srgbClr val="002060"/>
                          </a:solidFill>
                          <a:latin typeface="Calibri"/>
                          <a:ea typeface="Arial"/>
                          <a:cs typeface="Arial"/>
                          <a:sym typeface="Arial"/>
                        </a:rPr>
                        <a:t>.</a:t>
                      </a:r>
                      <a:endParaRPr sz="2000">
                        <a:solidFill>
                          <a:srgbClr val="002060"/>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rgbClr val="3B3B3B"/>
                        </a:buClr>
                        <a:buFont typeface="Arial"/>
                        <a:buNone/>
                      </a:pPr>
                      <a:r>
                        <a:rPr lang="en-US" sz="2000" i="1" dirty="0">
                          <a:solidFill>
                            <a:srgbClr val="002060"/>
                          </a:solidFill>
                          <a:latin typeface="Calibri"/>
                          <a:ea typeface="Arial"/>
                          <a:cs typeface="Arial"/>
                          <a:sym typeface="Arial"/>
                        </a:rPr>
                        <a:t>Saunders Lewis delivers his lecture ‘The Fate of the Language.’ This encourages the formation of the Welsh Language Society. Lewis foresees the death of the Welsh Language by the start of the 21</a:t>
                      </a:r>
                      <a:r>
                        <a:rPr lang="en-US" sz="2000" i="1" baseline="30000" dirty="0">
                          <a:solidFill>
                            <a:srgbClr val="002060"/>
                          </a:solidFill>
                          <a:latin typeface="Calibri"/>
                          <a:ea typeface="Arial"/>
                          <a:cs typeface="Arial"/>
                          <a:sym typeface="Arial"/>
                        </a:rPr>
                        <a:t>st</a:t>
                      </a:r>
                      <a:r>
                        <a:rPr lang="en-US" sz="2000" i="1" dirty="0">
                          <a:solidFill>
                            <a:srgbClr val="002060"/>
                          </a:solidFill>
                          <a:latin typeface="Calibri"/>
                          <a:ea typeface="Arial"/>
                          <a:cs typeface="Arial"/>
                          <a:sym typeface="Arial"/>
                        </a:rPr>
                        <a:t> century.</a:t>
                      </a:r>
                      <a:endParaRPr sz="2000" i="1">
                        <a:solidFill>
                          <a:srgbClr val="002060"/>
                        </a:solidFill>
                        <a:latin typeface="Calibri"/>
                        <a:ea typeface="Calibri"/>
                        <a:cs typeface="Calibri"/>
                        <a:sym typeface="Calibri"/>
                      </a:endParaRPr>
                    </a:p>
                    <a:p>
                      <a:pPr marL="0" marR="0" lvl="0" indent="0" algn="l" rtl="0">
                        <a:spcBef>
                          <a:spcPts val="0"/>
                        </a:spcBef>
                        <a:spcAft>
                          <a:spcPts val="0"/>
                        </a:spcAft>
                        <a:buNone/>
                      </a:pPr>
                      <a:endParaRPr sz="2000" dirty="0">
                        <a:solidFill>
                          <a:srgbClr val="002060"/>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223" name="Google Shape;223;p27"/>
          <p:cNvPicPr preferRelativeResize="0"/>
          <p:nvPr/>
        </p:nvPicPr>
        <p:blipFill rotWithShape="1">
          <a:blip r:embed="rId3">
            <a:alphaModFix/>
          </a:blip>
          <a:srcRect/>
          <a:stretch/>
        </p:blipFill>
        <p:spPr>
          <a:xfrm>
            <a:off x="4019902" y="4366220"/>
            <a:ext cx="4152196" cy="2272766"/>
          </a:xfrm>
          <a:prstGeom prst="rect">
            <a:avLst/>
          </a:prstGeom>
          <a:noFill/>
          <a:ln>
            <a:noFill/>
          </a:ln>
        </p:spPr>
      </p:pic>
    </p:spTree>
    <p:extLst>
      <p:ext uri="{BB962C8B-B14F-4D97-AF65-F5344CB8AC3E}">
        <p14:creationId xmlns:p14="http://schemas.microsoft.com/office/powerpoint/2010/main" val="2939007684"/>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FFFF00">
            <a:alpha val="40000"/>
          </a:srgbClr>
        </a:solidFill>
        <a:effectLst/>
      </p:bgPr>
    </p:bg>
    <p:spTree>
      <p:nvGrpSpPr>
        <p:cNvPr id="1" name="Shape 233"/>
        <p:cNvGrpSpPr/>
        <p:nvPr/>
      </p:nvGrpSpPr>
      <p:grpSpPr>
        <a:xfrm>
          <a:off x="0" y="0"/>
          <a:ext cx="0" cy="0"/>
          <a:chOff x="0" y="0"/>
          <a:chExt cx="0" cy="0"/>
        </a:xfrm>
      </p:grpSpPr>
      <p:graphicFrame>
        <p:nvGraphicFramePr>
          <p:cNvPr id="234" name="Google Shape;234;p29"/>
          <p:cNvGraphicFramePr/>
          <p:nvPr>
            <p:extLst>
              <p:ext uri="{D42A27DB-BD31-4B8C-83A1-F6EECF244321}">
                <p14:modId xmlns:p14="http://schemas.microsoft.com/office/powerpoint/2010/main" val="2322464289"/>
              </p:ext>
            </p:extLst>
          </p:nvPr>
        </p:nvGraphicFramePr>
        <p:xfrm>
          <a:off x="954505" y="1600200"/>
          <a:ext cx="10282989" cy="1524000"/>
        </p:xfrm>
        <a:graphic>
          <a:graphicData uri="http://schemas.openxmlformats.org/drawingml/2006/table">
            <a:tbl>
              <a:tblPr>
                <a:noFill/>
              </a:tblPr>
              <a:tblGrid>
                <a:gridCol w="897403">
                  <a:extLst>
                    <a:ext uri="{9D8B030D-6E8A-4147-A177-3AD203B41FA5}">
                      <a16:colId xmlns:a16="http://schemas.microsoft.com/office/drawing/2014/main" val="20000"/>
                    </a:ext>
                  </a:extLst>
                </a:gridCol>
                <a:gridCol w="2381572">
                  <a:extLst>
                    <a:ext uri="{9D8B030D-6E8A-4147-A177-3AD203B41FA5}">
                      <a16:colId xmlns:a16="http://schemas.microsoft.com/office/drawing/2014/main" val="20001"/>
                    </a:ext>
                  </a:extLst>
                </a:gridCol>
                <a:gridCol w="3490793">
                  <a:extLst>
                    <a:ext uri="{9D8B030D-6E8A-4147-A177-3AD203B41FA5}">
                      <a16:colId xmlns:a16="http://schemas.microsoft.com/office/drawing/2014/main" val="20002"/>
                    </a:ext>
                  </a:extLst>
                </a:gridCol>
                <a:gridCol w="3513221">
                  <a:extLst>
                    <a:ext uri="{9D8B030D-6E8A-4147-A177-3AD203B41FA5}">
                      <a16:colId xmlns:a16="http://schemas.microsoft.com/office/drawing/2014/main" val="20003"/>
                    </a:ext>
                  </a:extLst>
                </a:gridCol>
              </a:tblGrid>
              <a:tr h="1371600">
                <a:tc>
                  <a:txBody>
                    <a:bodyPr/>
                    <a:lstStyle/>
                    <a:p>
                      <a:pPr marL="0" marR="0" lvl="0" indent="0" algn="l" rtl="0">
                        <a:spcBef>
                          <a:spcPts val="0"/>
                        </a:spcBef>
                        <a:spcAft>
                          <a:spcPts val="0"/>
                        </a:spcAft>
                        <a:buNone/>
                      </a:pPr>
                      <a:r>
                        <a:rPr lang="en-US" sz="2400" b="1" dirty="0">
                          <a:solidFill>
                            <a:srgbClr val="002060"/>
                          </a:solidFill>
                          <a:latin typeface="Calibri"/>
                          <a:ea typeface="Arial"/>
                          <a:cs typeface="Arial"/>
                          <a:sym typeface="Arial"/>
                        </a:rPr>
                        <a:t>1967, 1993</a:t>
                      </a:r>
                      <a:endParaRPr sz="2400">
                        <a:solidFill>
                          <a:srgbClr val="002060"/>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2000" b="1" err="1">
                          <a:solidFill>
                            <a:srgbClr val="002060"/>
                          </a:solidFill>
                          <a:latin typeface="Calibri"/>
                          <a:ea typeface="Arial"/>
                          <a:cs typeface="Arial"/>
                          <a:sym typeface="Arial"/>
                        </a:rPr>
                        <a:t>Deddfau’r</a:t>
                      </a:r>
                      <a:r>
                        <a:rPr lang="en-US" sz="2000" b="1" dirty="0">
                          <a:solidFill>
                            <a:srgbClr val="002060"/>
                          </a:solidFill>
                          <a:latin typeface="Calibri"/>
                          <a:ea typeface="Arial"/>
                          <a:cs typeface="Arial"/>
                          <a:sym typeface="Arial"/>
                        </a:rPr>
                        <a:t> Iaith </a:t>
                      </a:r>
                      <a:r>
                        <a:rPr lang="en-US" sz="2000" b="1" err="1">
                          <a:solidFill>
                            <a:srgbClr val="002060"/>
                          </a:solidFill>
                          <a:latin typeface="Calibri"/>
                          <a:ea typeface="Arial"/>
                          <a:cs typeface="Arial"/>
                          <a:sym typeface="Arial"/>
                        </a:rPr>
                        <a:t>Gymraeg</a:t>
                      </a:r>
                      <a:br>
                        <a:rPr lang="en-US" sz="2000" b="1" dirty="0">
                          <a:solidFill>
                            <a:srgbClr val="002060"/>
                          </a:solidFill>
                          <a:latin typeface="Calibri"/>
                          <a:ea typeface="Arial"/>
                          <a:cs typeface="Arial"/>
                          <a:sym typeface="Arial"/>
                        </a:rPr>
                      </a:br>
                      <a:endParaRPr sz="2000" b="1">
                        <a:solidFill>
                          <a:srgbClr val="002060"/>
                        </a:solidFill>
                        <a:latin typeface="Calibri"/>
                        <a:ea typeface="Arial"/>
                        <a:cs typeface="Arial"/>
                        <a:sym typeface="Arial"/>
                      </a:endParaRPr>
                    </a:p>
                    <a:p>
                      <a:pPr marL="0" marR="0" lvl="0" indent="0" algn="l" rtl="0">
                        <a:lnSpc>
                          <a:spcPct val="100000"/>
                        </a:lnSpc>
                        <a:spcBef>
                          <a:spcPts val="0"/>
                        </a:spcBef>
                        <a:spcAft>
                          <a:spcPts val="0"/>
                        </a:spcAft>
                        <a:buClr>
                          <a:srgbClr val="3B3B3B"/>
                        </a:buClr>
                        <a:buFont typeface="Arial"/>
                        <a:buNone/>
                      </a:pPr>
                      <a:r>
                        <a:rPr lang="en-US" sz="2000" b="1" i="1" dirty="0">
                          <a:solidFill>
                            <a:srgbClr val="002060"/>
                          </a:solidFill>
                          <a:latin typeface="Calibri"/>
                          <a:ea typeface="Arial"/>
                          <a:cs typeface="Arial"/>
                          <a:sym typeface="Arial"/>
                        </a:rPr>
                        <a:t>Welsh Language Acts</a:t>
                      </a:r>
                      <a:endParaRPr sz="2000" b="1" i="1">
                        <a:solidFill>
                          <a:srgbClr val="002060"/>
                        </a:solidFill>
                        <a:latin typeface="Calibri"/>
                        <a:ea typeface="Calibri"/>
                        <a:cs typeface="Calibri"/>
                        <a:sym typeface="Calibri"/>
                      </a:endParaRPr>
                    </a:p>
                    <a:p>
                      <a:pPr marL="0" marR="0" lvl="0" indent="0" algn="l" rtl="0">
                        <a:spcBef>
                          <a:spcPts val="0"/>
                        </a:spcBef>
                        <a:spcAft>
                          <a:spcPts val="0"/>
                        </a:spcAft>
                        <a:buNone/>
                      </a:pPr>
                      <a:endParaRPr sz="2000" b="1" dirty="0">
                        <a:solidFill>
                          <a:srgbClr val="002060"/>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2000" err="1">
                          <a:solidFill>
                            <a:srgbClr val="002060"/>
                          </a:solidFill>
                          <a:latin typeface="Calibri"/>
                          <a:ea typeface="Arial"/>
                          <a:cs typeface="Arial"/>
                          <a:sym typeface="Arial"/>
                        </a:rPr>
                        <a:t>Rhoddir</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dilysrwydd</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cyfreithiol</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i’r</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Gymraeg</a:t>
                      </a:r>
                      <a:r>
                        <a:rPr lang="en-US" sz="2000" dirty="0">
                          <a:solidFill>
                            <a:srgbClr val="002060"/>
                          </a:solidFill>
                          <a:latin typeface="Calibri"/>
                          <a:ea typeface="Arial"/>
                          <a:cs typeface="Arial"/>
                          <a:sym typeface="Arial"/>
                        </a:rPr>
                        <a:t> ac </a:t>
                      </a:r>
                      <a:r>
                        <a:rPr lang="en-US" sz="2000" err="1">
                          <a:solidFill>
                            <a:srgbClr val="002060"/>
                          </a:solidFill>
                          <a:latin typeface="Calibri"/>
                          <a:ea typeface="Arial"/>
                          <a:cs typeface="Arial"/>
                          <a:sym typeface="Arial"/>
                        </a:rPr>
                        <a:t>i’r</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Saesneg</a:t>
                      </a:r>
                      <a:r>
                        <a:rPr lang="en-US" sz="2000" dirty="0">
                          <a:solidFill>
                            <a:srgbClr val="002060"/>
                          </a:solidFill>
                          <a:latin typeface="Calibri"/>
                          <a:ea typeface="Arial"/>
                          <a:cs typeface="Arial"/>
                          <a:sym typeface="Arial"/>
                        </a:rPr>
                        <a:t>.</a:t>
                      </a:r>
                      <a:endParaRPr sz="2000">
                        <a:solidFill>
                          <a:srgbClr val="002060"/>
                        </a:solidFill>
                        <a:latin typeface="Calibri"/>
                      </a:endParaRPr>
                    </a:p>
                    <a:p>
                      <a:pPr marL="0" marR="0" lvl="0" indent="0" algn="l" rtl="0">
                        <a:spcBef>
                          <a:spcPts val="0"/>
                        </a:spcBef>
                        <a:spcAft>
                          <a:spcPts val="0"/>
                        </a:spcAft>
                        <a:buNone/>
                      </a:pPr>
                      <a:endParaRPr sz="2000" dirty="0">
                        <a:solidFill>
                          <a:srgbClr val="002060"/>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chemeClr val="dk1"/>
                        </a:buClr>
                        <a:buFont typeface="Arial"/>
                        <a:buNone/>
                      </a:pPr>
                      <a:r>
                        <a:rPr lang="en-US" sz="2000" i="1" dirty="0">
                          <a:solidFill>
                            <a:srgbClr val="002060"/>
                          </a:solidFill>
                          <a:latin typeface="Calibri"/>
                          <a:ea typeface="Arial"/>
                          <a:cs typeface="Arial"/>
                          <a:sym typeface="Arial"/>
                        </a:rPr>
                        <a:t>Legal validation is given to both Welsh and English.</a:t>
                      </a:r>
                      <a:endParaRPr sz="2000" i="1">
                        <a:solidFill>
                          <a:srgbClr val="002060"/>
                        </a:solidFill>
                        <a:latin typeface="Calibri"/>
                        <a:ea typeface="Calibri"/>
                        <a:cs typeface="Calibri"/>
                        <a:sym typeface="Calibri"/>
                      </a:endParaRPr>
                    </a:p>
                    <a:p>
                      <a:pPr marL="0" marR="0" lvl="0" indent="0" algn="l" rtl="0">
                        <a:spcBef>
                          <a:spcPts val="0"/>
                        </a:spcBef>
                        <a:spcAft>
                          <a:spcPts val="0"/>
                        </a:spcAft>
                        <a:buNone/>
                      </a:pPr>
                      <a:endParaRPr sz="2000" dirty="0">
                        <a:solidFill>
                          <a:srgbClr val="002060"/>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235" name="Google Shape;235;p29"/>
          <p:cNvPicPr preferRelativeResize="0"/>
          <p:nvPr/>
        </p:nvPicPr>
        <p:blipFill rotWithShape="1">
          <a:blip r:embed="rId3">
            <a:alphaModFix/>
          </a:blip>
          <a:srcRect/>
          <a:stretch/>
        </p:blipFill>
        <p:spPr>
          <a:xfrm>
            <a:off x="4334162" y="3807942"/>
            <a:ext cx="3523673" cy="2642755"/>
          </a:xfrm>
          <a:prstGeom prst="rect">
            <a:avLst/>
          </a:prstGeom>
          <a:noFill/>
          <a:ln>
            <a:noFill/>
          </a:ln>
        </p:spPr>
      </p:pic>
    </p:spTree>
    <p:extLst>
      <p:ext uri="{BB962C8B-B14F-4D97-AF65-F5344CB8AC3E}">
        <p14:creationId xmlns:p14="http://schemas.microsoft.com/office/powerpoint/2010/main" val="1641018751"/>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FFFF00">
            <a:alpha val="40000"/>
          </a:srgbClr>
        </a:solidFill>
        <a:effectLst/>
      </p:bgPr>
    </p:bg>
    <p:spTree>
      <p:nvGrpSpPr>
        <p:cNvPr id="1" name="Shape 227"/>
        <p:cNvGrpSpPr/>
        <p:nvPr/>
      </p:nvGrpSpPr>
      <p:grpSpPr>
        <a:xfrm>
          <a:off x="0" y="0"/>
          <a:ext cx="0" cy="0"/>
          <a:chOff x="0" y="0"/>
          <a:chExt cx="0" cy="0"/>
        </a:xfrm>
      </p:grpSpPr>
      <p:graphicFrame>
        <p:nvGraphicFramePr>
          <p:cNvPr id="228" name="Google Shape;228;p28"/>
          <p:cNvGraphicFramePr/>
          <p:nvPr>
            <p:extLst>
              <p:ext uri="{D42A27DB-BD31-4B8C-83A1-F6EECF244321}">
                <p14:modId xmlns:p14="http://schemas.microsoft.com/office/powerpoint/2010/main" val="3130869170"/>
              </p:ext>
            </p:extLst>
          </p:nvPr>
        </p:nvGraphicFramePr>
        <p:xfrm>
          <a:off x="1566424" y="1339714"/>
          <a:ext cx="9059151" cy="3048000"/>
        </p:xfrm>
        <a:graphic>
          <a:graphicData uri="http://schemas.openxmlformats.org/drawingml/2006/table">
            <a:tbl>
              <a:tblPr>
                <a:noFill/>
              </a:tblPr>
              <a:tblGrid>
                <a:gridCol w="818147">
                  <a:extLst>
                    <a:ext uri="{9D8B030D-6E8A-4147-A177-3AD203B41FA5}">
                      <a16:colId xmlns:a16="http://schemas.microsoft.com/office/drawing/2014/main" val="20000"/>
                    </a:ext>
                  </a:extLst>
                </a:gridCol>
                <a:gridCol w="2831454">
                  <a:extLst>
                    <a:ext uri="{9D8B030D-6E8A-4147-A177-3AD203B41FA5}">
                      <a16:colId xmlns:a16="http://schemas.microsoft.com/office/drawing/2014/main" val="20001"/>
                    </a:ext>
                  </a:extLst>
                </a:gridCol>
                <a:gridCol w="2962050">
                  <a:extLst>
                    <a:ext uri="{9D8B030D-6E8A-4147-A177-3AD203B41FA5}">
                      <a16:colId xmlns:a16="http://schemas.microsoft.com/office/drawing/2014/main" val="20002"/>
                    </a:ext>
                  </a:extLst>
                </a:gridCol>
                <a:gridCol w="2447500">
                  <a:extLst>
                    <a:ext uri="{9D8B030D-6E8A-4147-A177-3AD203B41FA5}">
                      <a16:colId xmlns:a16="http://schemas.microsoft.com/office/drawing/2014/main" val="20003"/>
                    </a:ext>
                  </a:extLst>
                </a:gridCol>
              </a:tblGrid>
              <a:tr h="2743200">
                <a:tc>
                  <a:txBody>
                    <a:bodyPr/>
                    <a:lstStyle/>
                    <a:p>
                      <a:pPr marL="0" marR="0" lvl="0" indent="0" algn="l" rtl="0">
                        <a:spcBef>
                          <a:spcPts val="0"/>
                        </a:spcBef>
                        <a:spcAft>
                          <a:spcPts val="0"/>
                        </a:spcAft>
                        <a:buNone/>
                      </a:pPr>
                      <a:r>
                        <a:rPr lang="en-US" sz="2400" b="1" dirty="0">
                          <a:solidFill>
                            <a:srgbClr val="002060"/>
                          </a:solidFill>
                          <a:latin typeface="Calibri"/>
                          <a:ea typeface="Arial"/>
                          <a:cs typeface="Arial"/>
                          <a:sym typeface="Arial"/>
                        </a:rPr>
                        <a:t>1962</a:t>
                      </a:r>
                      <a:endParaRPr sz="2400">
                        <a:solidFill>
                          <a:srgbClr val="002060"/>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2000" b="1" err="1">
                          <a:solidFill>
                            <a:srgbClr val="002060"/>
                          </a:solidFill>
                          <a:latin typeface="Calibri"/>
                          <a:ea typeface="Arial"/>
                          <a:cs typeface="Arial"/>
                          <a:sym typeface="Arial"/>
                        </a:rPr>
                        <a:t>Cymdeithas</a:t>
                      </a:r>
                      <a:r>
                        <a:rPr lang="en-US" sz="2000" b="1" dirty="0">
                          <a:solidFill>
                            <a:srgbClr val="002060"/>
                          </a:solidFill>
                          <a:latin typeface="Calibri"/>
                          <a:ea typeface="Arial"/>
                          <a:cs typeface="Arial"/>
                          <a:sym typeface="Arial"/>
                        </a:rPr>
                        <a:t> </a:t>
                      </a:r>
                      <a:r>
                        <a:rPr lang="en-US" sz="2000" b="1" err="1">
                          <a:solidFill>
                            <a:srgbClr val="002060"/>
                          </a:solidFill>
                          <a:latin typeface="Calibri"/>
                          <a:ea typeface="Arial"/>
                          <a:cs typeface="Arial"/>
                          <a:sym typeface="Arial"/>
                        </a:rPr>
                        <a:t>yr</a:t>
                      </a:r>
                      <a:r>
                        <a:rPr lang="en-US" sz="2000" b="1" dirty="0">
                          <a:solidFill>
                            <a:srgbClr val="002060"/>
                          </a:solidFill>
                          <a:latin typeface="Calibri"/>
                          <a:ea typeface="Arial"/>
                          <a:cs typeface="Arial"/>
                          <a:sym typeface="Arial"/>
                        </a:rPr>
                        <a:t> Iaith </a:t>
                      </a:r>
                      <a:r>
                        <a:rPr lang="en-US" sz="2000" b="1" err="1">
                          <a:solidFill>
                            <a:srgbClr val="002060"/>
                          </a:solidFill>
                          <a:latin typeface="Calibri"/>
                          <a:ea typeface="Arial"/>
                          <a:cs typeface="Arial"/>
                          <a:sym typeface="Arial"/>
                        </a:rPr>
                        <a:t>Gymraeg</a:t>
                      </a:r>
                      <a:br>
                        <a:rPr lang="en-US" sz="2000" b="1" dirty="0">
                          <a:solidFill>
                            <a:srgbClr val="002060"/>
                          </a:solidFill>
                          <a:latin typeface="Calibri"/>
                          <a:ea typeface="Arial"/>
                          <a:cs typeface="Arial"/>
                          <a:sym typeface="Arial"/>
                        </a:rPr>
                      </a:br>
                      <a:endParaRPr sz="2000" b="1">
                        <a:solidFill>
                          <a:srgbClr val="002060"/>
                        </a:solidFill>
                        <a:latin typeface="Calibri"/>
                      </a:endParaRPr>
                    </a:p>
                    <a:p>
                      <a:pPr marL="0" marR="0" lvl="0" indent="0" algn="l" rtl="0">
                        <a:lnSpc>
                          <a:spcPct val="100000"/>
                        </a:lnSpc>
                        <a:spcBef>
                          <a:spcPts val="0"/>
                        </a:spcBef>
                        <a:spcAft>
                          <a:spcPts val="0"/>
                        </a:spcAft>
                        <a:buClr>
                          <a:srgbClr val="3B3B3B"/>
                        </a:buClr>
                        <a:buFont typeface="Arial"/>
                        <a:buNone/>
                      </a:pPr>
                      <a:r>
                        <a:rPr lang="en-US" sz="2000" b="1" i="1" dirty="0">
                          <a:solidFill>
                            <a:srgbClr val="002060"/>
                          </a:solidFill>
                          <a:latin typeface="Calibri"/>
                          <a:ea typeface="Arial"/>
                          <a:cs typeface="Arial"/>
                          <a:sym typeface="Arial"/>
                        </a:rPr>
                        <a:t>Welsh Language Society</a:t>
                      </a:r>
                      <a:endParaRPr sz="2000" b="1" i="1">
                        <a:solidFill>
                          <a:srgbClr val="002060"/>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2000" err="1">
                          <a:solidFill>
                            <a:srgbClr val="002060"/>
                          </a:solidFill>
                          <a:latin typeface="Calibri"/>
                          <a:ea typeface="Arial"/>
                          <a:cs typeface="Arial"/>
                          <a:sym typeface="Arial"/>
                        </a:rPr>
                        <a:t>Sefydlir</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Cymdeithas</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yr</a:t>
                      </a:r>
                      <a:r>
                        <a:rPr lang="en-US" sz="2000" dirty="0">
                          <a:solidFill>
                            <a:srgbClr val="002060"/>
                          </a:solidFill>
                          <a:latin typeface="Calibri"/>
                          <a:ea typeface="Arial"/>
                          <a:cs typeface="Arial"/>
                          <a:sym typeface="Arial"/>
                        </a:rPr>
                        <a:t> Iaith er </a:t>
                      </a:r>
                      <a:r>
                        <a:rPr lang="en-US" sz="2000" err="1">
                          <a:solidFill>
                            <a:srgbClr val="002060"/>
                          </a:solidFill>
                          <a:latin typeface="Calibri"/>
                          <a:ea typeface="Arial"/>
                          <a:cs typeface="Arial"/>
                          <a:sym typeface="Arial"/>
                        </a:rPr>
                        <a:t>mwyn</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codi</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proffil</a:t>
                      </a:r>
                      <a:r>
                        <a:rPr lang="en-US" sz="2000" dirty="0">
                          <a:solidFill>
                            <a:srgbClr val="002060"/>
                          </a:solidFill>
                          <a:latin typeface="Calibri"/>
                          <a:ea typeface="Arial"/>
                          <a:cs typeface="Arial"/>
                          <a:sym typeface="Arial"/>
                        </a:rPr>
                        <a:t> a </a:t>
                      </a:r>
                      <a:r>
                        <a:rPr lang="en-US" sz="2000" err="1">
                          <a:solidFill>
                            <a:srgbClr val="002060"/>
                          </a:solidFill>
                          <a:latin typeface="Calibri"/>
                          <a:ea typeface="Arial"/>
                          <a:cs typeface="Arial"/>
                          <a:sym typeface="Arial"/>
                        </a:rPr>
                        <a:t>statws</a:t>
                      </a:r>
                      <a:r>
                        <a:rPr lang="en-US" sz="2000" dirty="0">
                          <a:solidFill>
                            <a:srgbClr val="002060"/>
                          </a:solidFill>
                          <a:latin typeface="Calibri"/>
                          <a:ea typeface="Arial"/>
                          <a:cs typeface="Arial"/>
                          <a:sym typeface="Arial"/>
                        </a:rPr>
                        <a:t> y </a:t>
                      </a:r>
                      <a:r>
                        <a:rPr lang="en-US" sz="2000" err="1">
                          <a:solidFill>
                            <a:srgbClr val="002060"/>
                          </a:solidFill>
                          <a:latin typeface="Calibri"/>
                          <a:ea typeface="Arial"/>
                          <a:cs typeface="Arial"/>
                          <a:sym typeface="Arial"/>
                        </a:rPr>
                        <a:t>Gymraeg</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gan</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ganolbwyntio</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yn</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bennaf</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ar</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wysion</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Cymraeg</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gwasanaeth</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swyddfeydd</a:t>
                      </a:r>
                      <a:r>
                        <a:rPr lang="en-US" sz="2000" dirty="0">
                          <a:solidFill>
                            <a:srgbClr val="002060"/>
                          </a:solidFill>
                          <a:latin typeface="Calibri"/>
                          <a:ea typeface="Arial"/>
                          <a:cs typeface="Arial"/>
                          <a:sym typeface="Arial"/>
                        </a:rPr>
                        <a:t> post a </a:t>
                      </a:r>
                      <a:r>
                        <a:rPr lang="en-US" sz="2000" err="1">
                          <a:solidFill>
                            <a:srgbClr val="002060"/>
                          </a:solidFill>
                          <a:latin typeface="Calibri"/>
                          <a:ea typeface="Arial"/>
                          <a:cs typeface="Arial"/>
                          <a:sym typeface="Arial"/>
                        </a:rPr>
                        <a:t>thrwyddedau</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cerbydau</a:t>
                      </a:r>
                      <a:r>
                        <a:rPr lang="en-US" sz="2000" dirty="0">
                          <a:solidFill>
                            <a:srgbClr val="002060"/>
                          </a:solidFill>
                          <a:latin typeface="Calibri"/>
                          <a:ea typeface="Arial"/>
                          <a:cs typeface="Arial"/>
                          <a:sym typeface="Arial"/>
                        </a:rPr>
                        <a:t> a </a:t>
                      </a:r>
                      <a:r>
                        <a:rPr lang="en-US" sz="2000" err="1">
                          <a:solidFill>
                            <a:srgbClr val="002060"/>
                          </a:solidFill>
                          <a:latin typeface="Calibri"/>
                          <a:ea typeface="Arial"/>
                          <a:cs typeface="Arial"/>
                          <a:sym typeface="Arial"/>
                        </a:rPr>
                        <a:t>gweld</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arwyddion</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dwyieithog</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yn</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cael</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eu</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codi</a:t>
                      </a:r>
                      <a:r>
                        <a:rPr lang="en-US" sz="2000" dirty="0">
                          <a:solidFill>
                            <a:srgbClr val="002060"/>
                          </a:solidFill>
                          <a:latin typeface="Calibri"/>
                          <a:ea typeface="Arial"/>
                          <a:cs typeface="Arial"/>
                          <a:sym typeface="Arial"/>
                        </a:rPr>
                        <a:t>.</a:t>
                      </a:r>
                      <a:endParaRPr sz="2000">
                        <a:solidFill>
                          <a:srgbClr val="002060"/>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chemeClr val="dk1"/>
                        </a:buClr>
                        <a:buFont typeface="Arial"/>
                        <a:buNone/>
                      </a:pPr>
                      <a:r>
                        <a:rPr lang="en-US" sz="2000" i="1" dirty="0">
                          <a:solidFill>
                            <a:srgbClr val="002060"/>
                          </a:solidFill>
                          <a:latin typeface="Calibri"/>
                          <a:ea typeface="Arial"/>
                          <a:cs typeface="Arial"/>
                          <a:sym typeface="Arial"/>
                        </a:rPr>
                        <a:t>‘</a:t>
                      </a:r>
                      <a:r>
                        <a:rPr lang="en-US" sz="2000" i="1" err="1">
                          <a:solidFill>
                            <a:srgbClr val="002060"/>
                          </a:solidFill>
                          <a:latin typeface="Calibri"/>
                          <a:ea typeface="Arial"/>
                          <a:cs typeface="Arial"/>
                          <a:sym typeface="Arial"/>
                        </a:rPr>
                        <a:t>Cymdeithas</a:t>
                      </a:r>
                      <a:r>
                        <a:rPr lang="en-US" sz="2000" i="1" dirty="0">
                          <a:solidFill>
                            <a:srgbClr val="002060"/>
                          </a:solidFill>
                          <a:latin typeface="Calibri"/>
                          <a:ea typeface="Arial"/>
                          <a:cs typeface="Arial"/>
                          <a:sym typeface="Arial"/>
                        </a:rPr>
                        <a:t> </a:t>
                      </a:r>
                      <a:r>
                        <a:rPr lang="en-US" sz="2000" i="1" err="1">
                          <a:solidFill>
                            <a:srgbClr val="002060"/>
                          </a:solidFill>
                          <a:latin typeface="Calibri"/>
                          <a:ea typeface="Arial"/>
                          <a:cs typeface="Arial"/>
                          <a:sym typeface="Arial"/>
                        </a:rPr>
                        <a:t>yr</a:t>
                      </a:r>
                      <a:r>
                        <a:rPr lang="en-US" sz="2000" i="1" dirty="0">
                          <a:solidFill>
                            <a:srgbClr val="002060"/>
                          </a:solidFill>
                          <a:latin typeface="Calibri"/>
                          <a:ea typeface="Arial"/>
                          <a:cs typeface="Arial"/>
                          <a:sym typeface="Arial"/>
                        </a:rPr>
                        <a:t> Iaith </a:t>
                      </a:r>
                      <a:r>
                        <a:rPr lang="en-US" sz="2000" i="1" err="1">
                          <a:solidFill>
                            <a:srgbClr val="002060"/>
                          </a:solidFill>
                          <a:latin typeface="Calibri"/>
                          <a:ea typeface="Arial"/>
                          <a:cs typeface="Arial"/>
                          <a:sym typeface="Arial"/>
                        </a:rPr>
                        <a:t>Gymraeg</a:t>
                      </a:r>
                      <a:r>
                        <a:rPr lang="en-US" sz="2000" i="1" dirty="0">
                          <a:solidFill>
                            <a:srgbClr val="002060"/>
                          </a:solidFill>
                          <a:latin typeface="Calibri"/>
                          <a:ea typeface="Arial"/>
                          <a:cs typeface="Arial"/>
                          <a:sym typeface="Arial"/>
                        </a:rPr>
                        <a:t>’ is established to raise the profile of Welsh, by focusing primarily on Welsh services, post office services and licenses, as well as bilingual signs.</a:t>
                      </a:r>
                      <a:endParaRPr sz="2000" i="1">
                        <a:solidFill>
                          <a:srgbClr val="002060"/>
                        </a:solidFill>
                        <a:latin typeface="Calibri"/>
                        <a:ea typeface="Calibri"/>
                        <a:cs typeface="Calibri"/>
                        <a:sym typeface="Calibri"/>
                      </a:endParaRPr>
                    </a:p>
                    <a:p>
                      <a:pPr marL="0" marR="0" lvl="0" indent="0" algn="l" rtl="0">
                        <a:spcBef>
                          <a:spcPts val="0"/>
                        </a:spcBef>
                        <a:spcAft>
                          <a:spcPts val="0"/>
                        </a:spcAft>
                        <a:buNone/>
                      </a:pPr>
                      <a:endParaRPr sz="2000" i="1" dirty="0">
                        <a:solidFill>
                          <a:srgbClr val="002060"/>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229" name="Google Shape;229;p28"/>
          <p:cNvPicPr preferRelativeResize="0"/>
          <p:nvPr/>
        </p:nvPicPr>
        <p:blipFill rotWithShape="1">
          <a:blip r:embed="rId3">
            <a:alphaModFix/>
          </a:blip>
          <a:srcRect/>
          <a:stretch/>
        </p:blipFill>
        <p:spPr>
          <a:xfrm>
            <a:off x="2917996" y="4665231"/>
            <a:ext cx="3531755" cy="1706109"/>
          </a:xfrm>
          <a:prstGeom prst="rect">
            <a:avLst/>
          </a:prstGeom>
          <a:noFill/>
          <a:ln>
            <a:noFill/>
          </a:ln>
        </p:spPr>
      </p:pic>
      <p:sp>
        <p:nvSpPr>
          <p:cNvPr id="4" name="Content Placeholder 2">
            <a:extLst>
              <a:ext uri="{FF2B5EF4-FFF2-40B4-BE49-F238E27FC236}">
                <a16:creationId xmlns:a16="http://schemas.microsoft.com/office/drawing/2014/main" id="{6191FC05-49AA-DB49-BA52-4A193F213660}"/>
              </a:ext>
            </a:extLst>
          </p:cNvPr>
          <p:cNvSpPr txBox="1">
            <a:spLocks/>
          </p:cNvSpPr>
          <p:nvPr/>
        </p:nvSpPr>
        <p:spPr>
          <a:xfrm>
            <a:off x="6675381" y="4819016"/>
            <a:ext cx="4523050" cy="1398538"/>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r>
              <a:rPr lang="cy-GB" sz="1200">
                <a:hlinkClick r:id="rId4"/>
              </a:rPr>
              <a:t>https://www.youtube.com/watch?v=aKhvyg79mVo</a:t>
            </a:r>
            <a:endParaRPr lang="cy-GB" sz="1200"/>
          </a:p>
          <a:p>
            <a:r>
              <a:rPr lang="cy-GB" sz="1200">
                <a:hlinkClick r:id="rId5"/>
              </a:rPr>
              <a:t>https://www.youtube.com/watch?v=x5L6L-1UgjQ</a:t>
            </a:r>
            <a:endParaRPr lang="cy-GB" sz="1200"/>
          </a:p>
          <a:p>
            <a:r>
              <a:rPr lang="cy-GB" sz="1200">
                <a:hlinkClick r:id="rId6"/>
              </a:rPr>
              <a:t>https://www.youtube.com/watch?v=WCr8_TgdS60</a:t>
            </a:r>
            <a:r>
              <a:rPr lang="cy-GB" sz="1200"/>
              <a:t> </a:t>
            </a:r>
          </a:p>
          <a:p>
            <a:r>
              <a:rPr lang="cy-GB" sz="1200">
                <a:hlinkClick r:id="rId7"/>
              </a:rPr>
              <a:t>https://www.youtube.com/watch?v=b4Ha8rQN--M</a:t>
            </a:r>
            <a:endParaRPr lang="cy-GB" sz="1200"/>
          </a:p>
        </p:txBody>
      </p:sp>
    </p:spTree>
    <p:extLst>
      <p:ext uri="{BB962C8B-B14F-4D97-AF65-F5344CB8AC3E}">
        <p14:creationId xmlns:p14="http://schemas.microsoft.com/office/powerpoint/2010/main" val="1574879839"/>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FFFF00">
            <a:alpha val="40000"/>
          </a:srgbClr>
        </a:solidFill>
        <a:effectLst/>
      </p:bgPr>
    </p:bg>
    <p:spTree>
      <p:nvGrpSpPr>
        <p:cNvPr id="1" name="Shape 239"/>
        <p:cNvGrpSpPr/>
        <p:nvPr/>
      </p:nvGrpSpPr>
      <p:grpSpPr>
        <a:xfrm>
          <a:off x="0" y="0"/>
          <a:ext cx="0" cy="0"/>
          <a:chOff x="0" y="0"/>
          <a:chExt cx="0" cy="0"/>
        </a:xfrm>
      </p:grpSpPr>
      <p:graphicFrame>
        <p:nvGraphicFramePr>
          <p:cNvPr id="240" name="Google Shape;240;p30"/>
          <p:cNvGraphicFramePr/>
          <p:nvPr>
            <p:extLst>
              <p:ext uri="{D42A27DB-BD31-4B8C-83A1-F6EECF244321}">
                <p14:modId xmlns:p14="http://schemas.microsoft.com/office/powerpoint/2010/main" val="3625950424"/>
              </p:ext>
            </p:extLst>
          </p:nvPr>
        </p:nvGraphicFramePr>
        <p:xfrm>
          <a:off x="945239" y="1805710"/>
          <a:ext cx="10315074" cy="1623290"/>
        </p:xfrm>
        <a:graphic>
          <a:graphicData uri="http://schemas.openxmlformats.org/drawingml/2006/table">
            <a:tbl>
              <a:tblPr>
                <a:noFill/>
              </a:tblPr>
              <a:tblGrid>
                <a:gridCol w="903778">
                  <a:extLst>
                    <a:ext uri="{9D8B030D-6E8A-4147-A177-3AD203B41FA5}">
                      <a16:colId xmlns:a16="http://schemas.microsoft.com/office/drawing/2014/main" val="20000"/>
                    </a:ext>
                  </a:extLst>
                </a:gridCol>
                <a:gridCol w="2407735">
                  <a:extLst>
                    <a:ext uri="{9D8B030D-6E8A-4147-A177-3AD203B41FA5}">
                      <a16:colId xmlns:a16="http://schemas.microsoft.com/office/drawing/2014/main" val="20001"/>
                    </a:ext>
                  </a:extLst>
                </a:gridCol>
                <a:gridCol w="3334950">
                  <a:extLst>
                    <a:ext uri="{9D8B030D-6E8A-4147-A177-3AD203B41FA5}">
                      <a16:colId xmlns:a16="http://schemas.microsoft.com/office/drawing/2014/main" val="20002"/>
                    </a:ext>
                  </a:extLst>
                </a:gridCol>
                <a:gridCol w="3668611">
                  <a:extLst>
                    <a:ext uri="{9D8B030D-6E8A-4147-A177-3AD203B41FA5}">
                      <a16:colId xmlns:a16="http://schemas.microsoft.com/office/drawing/2014/main" val="20003"/>
                    </a:ext>
                  </a:extLst>
                </a:gridCol>
              </a:tblGrid>
              <a:tr h="1623290">
                <a:tc>
                  <a:txBody>
                    <a:bodyPr/>
                    <a:lstStyle/>
                    <a:p>
                      <a:pPr marL="0" marR="0" lvl="0" indent="0" algn="l" rtl="0">
                        <a:spcBef>
                          <a:spcPts val="0"/>
                        </a:spcBef>
                        <a:spcAft>
                          <a:spcPts val="0"/>
                        </a:spcAft>
                        <a:buNone/>
                      </a:pPr>
                      <a:r>
                        <a:rPr lang="en-US" sz="2400" b="1" dirty="0">
                          <a:solidFill>
                            <a:srgbClr val="002060"/>
                          </a:solidFill>
                          <a:latin typeface="Calibri"/>
                          <a:ea typeface="Arial"/>
                          <a:cs typeface="Arial"/>
                          <a:sym typeface="Arial"/>
                        </a:rPr>
                        <a:t>1971</a:t>
                      </a:r>
                      <a:endParaRPr sz="2400">
                        <a:solidFill>
                          <a:srgbClr val="002060"/>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2000" b="1" err="1">
                          <a:solidFill>
                            <a:srgbClr val="002060"/>
                          </a:solidFill>
                          <a:latin typeface="Calibri"/>
                          <a:ea typeface="Arial"/>
                          <a:cs typeface="Arial"/>
                          <a:sym typeface="Arial"/>
                        </a:rPr>
                        <a:t>Mudiad</a:t>
                      </a:r>
                      <a:r>
                        <a:rPr lang="en-US" sz="2000" b="1" dirty="0">
                          <a:solidFill>
                            <a:srgbClr val="002060"/>
                          </a:solidFill>
                          <a:latin typeface="Calibri"/>
                          <a:ea typeface="Arial"/>
                          <a:cs typeface="Arial"/>
                          <a:sym typeface="Arial"/>
                        </a:rPr>
                        <a:t> </a:t>
                      </a:r>
                      <a:r>
                        <a:rPr lang="en-US" sz="2000" b="1" err="1">
                          <a:solidFill>
                            <a:srgbClr val="002060"/>
                          </a:solidFill>
                          <a:latin typeface="Calibri"/>
                          <a:ea typeface="Arial"/>
                          <a:cs typeface="Arial"/>
                          <a:sym typeface="Arial"/>
                        </a:rPr>
                        <a:t>Meithrin</a:t>
                      </a:r>
                      <a:r>
                        <a:rPr lang="en-US" sz="2000" b="1" dirty="0">
                          <a:solidFill>
                            <a:srgbClr val="002060"/>
                          </a:solidFill>
                          <a:latin typeface="Calibri"/>
                          <a:ea typeface="Arial"/>
                          <a:cs typeface="Arial"/>
                        </a:rPr>
                        <a:t> </a:t>
                      </a:r>
                      <a:endParaRPr sz="2000" b="1">
                        <a:solidFill>
                          <a:srgbClr val="002060"/>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2000" err="1">
                          <a:solidFill>
                            <a:srgbClr val="002060"/>
                          </a:solidFill>
                          <a:latin typeface="Calibri"/>
                          <a:ea typeface="Arial"/>
                          <a:cs typeface="Arial"/>
                          <a:sym typeface="Arial"/>
                        </a:rPr>
                        <a:t>Sefydlir</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Mudiad</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Ysgolion</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Meithrin</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gynt</a:t>
                      </a:r>
                      <a:r>
                        <a:rPr lang="en-US" sz="2000" dirty="0">
                          <a:solidFill>
                            <a:srgbClr val="002060"/>
                          </a:solidFill>
                          <a:latin typeface="Calibri"/>
                          <a:ea typeface="Arial"/>
                          <a:cs typeface="Arial"/>
                          <a:sym typeface="Arial"/>
                        </a:rPr>
                        <a:t>) er </a:t>
                      </a:r>
                      <a:r>
                        <a:rPr lang="en-US" sz="2000" err="1">
                          <a:solidFill>
                            <a:srgbClr val="002060"/>
                          </a:solidFill>
                          <a:latin typeface="Calibri"/>
                          <a:ea typeface="Arial"/>
                          <a:cs typeface="Arial"/>
                          <a:sym typeface="Arial"/>
                        </a:rPr>
                        <a:t>mwyn</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hybu</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addysg</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feithrin</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Gymraeg</a:t>
                      </a:r>
                      <a:r>
                        <a:rPr lang="en-US" sz="2000" dirty="0">
                          <a:solidFill>
                            <a:srgbClr val="002060"/>
                          </a:solidFill>
                          <a:latin typeface="Calibri"/>
                          <a:ea typeface="Arial"/>
                          <a:cs typeface="Arial"/>
                          <a:sym typeface="Arial"/>
                        </a:rPr>
                        <a:t>.</a:t>
                      </a:r>
                      <a:endParaRPr sz="2000">
                        <a:solidFill>
                          <a:srgbClr val="002060"/>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2000" i="1" dirty="0">
                          <a:solidFill>
                            <a:srgbClr val="002060"/>
                          </a:solidFill>
                          <a:latin typeface="Calibri"/>
                          <a:ea typeface="Arial"/>
                          <a:cs typeface="Arial"/>
                          <a:sym typeface="Arial"/>
                        </a:rPr>
                        <a:t>Formerly, </a:t>
                      </a:r>
                      <a:r>
                        <a:rPr lang="en-US" sz="2000" i="1" err="1">
                          <a:solidFill>
                            <a:srgbClr val="002060"/>
                          </a:solidFill>
                          <a:latin typeface="Calibri"/>
                          <a:ea typeface="Arial"/>
                          <a:cs typeface="Arial"/>
                          <a:sym typeface="Arial"/>
                        </a:rPr>
                        <a:t>Mudiad</a:t>
                      </a:r>
                      <a:r>
                        <a:rPr lang="en-US" sz="2000" i="1" dirty="0">
                          <a:solidFill>
                            <a:srgbClr val="002060"/>
                          </a:solidFill>
                          <a:latin typeface="Calibri"/>
                          <a:ea typeface="Arial"/>
                          <a:cs typeface="Arial"/>
                          <a:sym typeface="Arial"/>
                        </a:rPr>
                        <a:t> </a:t>
                      </a:r>
                      <a:r>
                        <a:rPr lang="en-US" sz="2000" i="1" err="1">
                          <a:solidFill>
                            <a:srgbClr val="002060"/>
                          </a:solidFill>
                          <a:latin typeface="Calibri"/>
                          <a:ea typeface="Arial"/>
                          <a:cs typeface="Arial"/>
                          <a:sym typeface="Arial"/>
                        </a:rPr>
                        <a:t>Ysgolion</a:t>
                      </a:r>
                      <a:r>
                        <a:rPr lang="en-US" sz="2000" i="1" dirty="0">
                          <a:solidFill>
                            <a:srgbClr val="002060"/>
                          </a:solidFill>
                          <a:latin typeface="Calibri"/>
                          <a:ea typeface="Arial"/>
                          <a:cs typeface="Arial"/>
                          <a:sym typeface="Arial"/>
                        </a:rPr>
                        <a:t> </a:t>
                      </a:r>
                      <a:r>
                        <a:rPr lang="en-US" sz="2000" i="1" err="1">
                          <a:solidFill>
                            <a:srgbClr val="002060"/>
                          </a:solidFill>
                          <a:latin typeface="Calibri"/>
                          <a:ea typeface="Arial"/>
                          <a:cs typeface="Arial"/>
                          <a:sym typeface="Arial"/>
                        </a:rPr>
                        <a:t>Meithrin</a:t>
                      </a:r>
                      <a:r>
                        <a:rPr lang="en-US" sz="2000" i="1" dirty="0">
                          <a:solidFill>
                            <a:srgbClr val="002060"/>
                          </a:solidFill>
                          <a:latin typeface="Calibri"/>
                          <a:ea typeface="Arial"/>
                          <a:cs typeface="Arial"/>
                          <a:sym typeface="Arial"/>
                        </a:rPr>
                        <a:t>, the movement is established to promote Welsh medium nursery education.</a:t>
                      </a:r>
                      <a:endParaRPr sz="2000" i="1">
                        <a:solidFill>
                          <a:srgbClr val="002060"/>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241" name="Google Shape;241;p30"/>
          <p:cNvPicPr preferRelativeResize="0"/>
          <p:nvPr/>
        </p:nvPicPr>
        <p:blipFill rotWithShape="1">
          <a:blip r:embed="rId3">
            <a:alphaModFix/>
          </a:blip>
          <a:srcRect/>
          <a:stretch/>
        </p:blipFill>
        <p:spPr>
          <a:xfrm>
            <a:off x="3722197" y="4097632"/>
            <a:ext cx="4734883" cy="1600201"/>
          </a:xfrm>
          <a:prstGeom prst="rect">
            <a:avLst/>
          </a:prstGeom>
          <a:noFill/>
          <a:ln>
            <a:noFill/>
          </a:ln>
        </p:spPr>
      </p:pic>
    </p:spTree>
    <p:extLst>
      <p:ext uri="{BB962C8B-B14F-4D97-AF65-F5344CB8AC3E}">
        <p14:creationId xmlns:p14="http://schemas.microsoft.com/office/powerpoint/2010/main" val="1164511905"/>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FFFF00">
            <a:alpha val="40000"/>
          </a:srgbClr>
        </a:solidFill>
        <a:effectLst/>
      </p:bgPr>
    </p:bg>
    <p:spTree>
      <p:nvGrpSpPr>
        <p:cNvPr id="1" name="Shape 245"/>
        <p:cNvGrpSpPr/>
        <p:nvPr/>
      </p:nvGrpSpPr>
      <p:grpSpPr>
        <a:xfrm>
          <a:off x="0" y="0"/>
          <a:ext cx="0" cy="0"/>
          <a:chOff x="0" y="0"/>
          <a:chExt cx="0" cy="0"/>
        </a:xfrm>
      </p:grpSpPr>
      <p:graphicFrame>
        <p:nvGraphicFramePr>
          <p:cNvPr id="246" name="Google Shape;246;p31"/>
          <p:cNvGraphicFramePr/>
          <p:nvPr>
            <p:extLst>
              <p:ext uri="{D42A27DB-BD31-4B8C-83A1-F6EECF244321}">
                <p14:modId xmlns:p14="http://schemas.microsoft.com/office/powerpoint/2010/main" val="3366542969"/>
              </p:ext>
            </p:extLst>
          </p:nvPr>
        </p:nvGraphicFramePr>
        <p:xfrm>
          <a:off x="1486301" y="1470522"/>
          <a:ext cx="9216826" cy="960125"/>
        </p:xfrm>
        <a:graphic>
          <a:graphicData uri="http://schemas.openxmlformats.org/drawingml/2006/table">
            <a:tbl>
              <a:tblPr>
                <a:noFill/>
              </a:tblPr>
              <a:tblGrid>
                <a:gridCol w="785520">
                  <a:extLst>
                    <a:ext uri="{9D8B030D-6E8A-4147-A177-3AD203B41FA5}">
                      <a16:colId xmlns:a16="http://schemas.microsoft.com/office/drawing/2014/main" val="20000"/>
                    </a:ext>
                  </a:extLst>
                </a:gridCol>
                <a:gridCol w="1388024">
                  <a:extLst>
                    <a:ext uri="{9D8B030D-6E8A-4147-A177-3AD203B41FA5}">
                      <a16:colId xmlns:a16="http://schemas.microsoft.com/office/drawing/2014/main" val="20001"/>
                    </a:ext>
                  </a:extLst>
                </a:gridCol>
                <a:gridCol w="3521641">
                  <a:extLst>
                    <a:ext uri="{9D8B030D-6E8A-4147-A177-3AD203B41FA5}">
                      <a16:colId xmlns:a16="http://schemas.microsoft.com/office/drawing/2014/main" val="20002"/>
                    </a:ext>
                  </a:extLst>
                </a:gridCol>
                <a:gridCol w="3521641">
                  <a:extLst>
                    <a:ext uri="{9D8B030D-6E8A-4147-A177-3AD203B41FA5}">
                      <a16:colId xmlns:a16="http://schemas.microsoft.com/office/drawing/2014/main" val="20003"/>
                    </a:ext>
                  </a:extLst>
                </a:gridCol>
              </a:tblGrid>
              <a:tr h="960125">
                <a:tc>
                  <a:txBody>
                    <a:bodyPr/>
                    <a:lstStyle/>
                    <a:p>
                      <a:pPr marL="0" marR="0" lvl="0" indent="0" algn="l" rtl="0">
                        <a:spcBef>
                          <a:spcPts val="0"/>
                        </a:spcBef>
                        <a:spcAft>
                          <a:spcPts val="0"/>
                        </a:spcAft>
                        <a:buNone/>
                      </a:pPr>
                      <a:r>
                        <a:rPr lang="en-US" sz="2400" b="1" dirty="0">
                          <a:solidFill>
                            <a:srgbClr val="002060"/>
                          </a:solidFill>
                          <a:latin typeface="Calibri"/>
                          <a:ea typeface="Arial"/>
                          <a:cs typeface="Arial"/>
                          <a:sym typeface="Arial"/>
                        </a:rPr>
                        <a:t>1982</a:t>
                      </a:r>
                      <a:endParaRPr sz="2400">
                        <a:solidFill>
                          <a:srgbClr val="002060"/>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2000" b="1" dirty="0">
                          <a:solidFill>
                            <a:srgbClr val="002060"/>
                          </a:solidFill>
                          <a:latin typeface="Calibri"/>
                          <a:ea typeface="Arial"/>
                          <a:cs typeface="Arial"/>
                          <a:sym typeface="Arial"/>
                        </a:rPr>
                        <a:t>S4C</a:t>
                      </a:r>
                      <a:endParaRPr sz="2000" b="1">
                        <a:solidFill>
                          <a:srgbClr val="002060"/>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2000" dirty="0">
                          <a:solidFill>
                            <a:srgbClr val="002060"/>
                          </a:solidFill>
                          <a:latin typeface="Calibri"/>
                          <a:ea typeface="Arial"/>
                          <a:cs typeface="Arial"/>
                          <a:sym typeface="Arial"/>
                        </a:rPr>
                        <a:t>Mae S4C </a:t>
                      </a:r>
                      <a:r>
                        <a:rPr lang="en-US" sz="2000" err="1">
                          <a:solidFill>
                            <a:srgbClr val="002060"/>
                          </a:solidFill>
                          <a:latin typeface="Calibri"/>
                          <a:ea typeface="Arial"/>
                          <a:cs typeface="Arial"/>
                          <a:sym typeface="Arial"/>
                        </a:rPr>
                        <a:t>yn</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dechrau</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darlledu</a:t>
                      </a:r>
                      <a:endParaRPr sz="2000">
                        <a:solidFill>
                          <a:srgbClr val="002060"/>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rgbClr val="3B3B3B"/>
                        </a:buClr>
                        <a:buFont typeface="Arial"/>
                        <a:buNone/>
                      </a:pPr>
                      <a:r>
                        <a:rPr lang="en-US" sz="2000" i="1" dirty="0">
                          <a:solidFill>
                            <a:srgbClr val="002060"/>
                          </a:solidFill>
                          <a:latin typeface="Calibri"/>
                          <a:ea typeface="Arial"/>
                          <a:cs typeface="Arial"/>
                          <a:sym typeface="Arial"/>
                        </a:rPr>
                        <a:t>Welsh medium television channel starts broadcasting.</a:t>
                      </a:r>
                      <a:endParaRPr sz="2000" i="1">
                        <a:solidFill>
                          <a:srgbClr val="002060"/>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247" name="Google Shape;247;p31"/>
          <p:cNvPicPr preferRelativeResize="0"/>
          <p:nvPr/>
        </p:nvPicPr>
        <p:blipFill rotWithShape="1">
          <a:blip r:embed="rId3">
            <a:alphaModFix/>
          </a:blip>
          <a:srcRect/>
          <a:stretch/>
        </p:blipFill>
        <p:spPr>
          <a:xfrm>
            <a:off x="3556000" y="2969860"/>
            <a:ext cx="5080000" cy="3479800"/>
          </a:xfrm>
          <a:prstGeom prst="rect">
            <a:avLst/>
          </a:prstGeom>
          <a:noFill/>
          <a:ln>
            <a:solidFill>
              <a:srgbClr val="002060"/>
            </a:solidFill>
          </a:ln>
        </p:spPr>
      </p:pic>
    </p:spTree>
    <p:extLst>
      <p:ext uri="{BB962C8B-B14F-4D97-AF65-F5344CB8AC3E}">
        <p14:creationId xmlns:p14="http://schemas.microsoft.com/office/powerpoint/2010/main" val="288427058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FFFF00">
            <a:alpha val="40000"/>
          </a:srgbClr>
        </a:solidFill>
        <a:effectLst/>
      </p:bgPr>
    </p:bg>
    <p:spTree>
      <p:nvGrpSpPr>
        <p:cNvPr id="1" name="Shape 251"/>
        <p:cNvGrpSpPr/>
        <p:nvPr/>
      </p:nvGrpSpPr>
      <p:grpSpPr>
        <a:xfrm>
          <a:off x="0" y="0"/>
          <a:ext cx="0" cy="0"/>
          <a:chOff x="0" y="0"/>
          <a:chExt cx="0" cy="0"/>
        </a:xfrm>
      </p:grpSpPr>
      <p:graphicFrame>
        <p:nvGraphicFramePr>
          <p:cNvPr id="252" name="Google Shape;252;p32"/>
          <p:cNvGraphicFramePr/>
          <p:nvPr>
            <p:extLst>
              <p:ext uri="{D42A27DB-BD31-4B8C-83A1-F6EECF244321}">
                <p14:modId xmlns:p14="http://schemas.microsoft.com/office/powerpoint/2010/main" val="3594766002"/>
              </p:ext>
            </p:extLst>
          </p:nvPr>
        </p:nvGraphicFramePr>
        <p:xfrm>
          <a:off x="1206074" y="1623367"/>
          <a:ext cx="9946106" cy="1024671"/>
        </p:xfrm>
        <a:graphic>
          <a:graphicData uri="http://schemas.openxmlformats.org/drawingml/2006/table">
            <a:tbl>
              <a:tblPr>
                <a:noFill/>
              </a:tblPr>
              <a:tblGrid>
                <a:gridCol w="884092">
                  <a:extLst>
                    <a:ext uri="{9D8B030D-6E8A-4147-A177-3AD203B41FA5}">
                      <a16:colId xmlns:a16="http://schemas.microsoft.com/office/drawing/2014/main" val="20000"/>
                    </a:ext>
                  </a:extLst>
                </a:gridCol>
                <a:gridCol w="2109524">
                  <a:extLst>
                    <a:ext uri="{9D8B030D-6E8A-4147-A177-3AD203B41FA5}">
                      <a16:colId xmlns:a16="http://schemas.microsoft.com/office/drawing/2014/main" val="20001"/>
                    </a:ext>
                  </a:extLst>
                </a:gridCol>
                <a:gridCol w="3422629">
                  <a:extLst>
                    <a:ext uri="{9D8B030D-6E8A-4147-A177-3AD203B41FA5}">
                      <a16:colId xmlns:a16="http://schemas.microsoft.com/office/drawing/2014/main" val="20002"/>
                    </a:ext>
                  </a:extLst>
                </a:gridCol>
                <a:gridCol w="3529861">
                  <a:extLst>
                    <a:ext uri="{9D8B030D-6E8A-4147-A177-3AD203B41FA5}">
                      <a16:colId xmlns:a16="http://schemas.microsoft.com/office/drawing/2014/main" val="20003"/>
                    </a:ext>
                  </a:extLst>
                </a:gridCol>
              </a:tblGrid>
              <a:tr h="1024671">
                <a:tc>
                  <a:txBody>
                    <a:bodyPr/>
                    <a:lstStyle/>
                    <a:p>
                      <a:pPr marL="0" marR="0" lvl="0" indent="0" algn="l" rtl="0">
                        <a:spcBef>
                          <a:spcPts val="0"/>
                        </a:spcBef>
                        <a:spcAft>
                          <a:spcPts val="0"/>
                        </a:spcAft>
                        <a:buNone/>
                      </a:pPr>
                      <a:r>
                        <a:rPr lang="en-US" sz="2400" b="1" dirty="0">
                          <a:solidFill>
                            <a:srgbClr val="002060"/>
                          </a:solidFill>
                          <a:latin typeface="Calibri"/>
                          <a:ea typeface="Arial"/>
                          <a:cs typeface="Arial"/>
                          <a:sym typeface="Arial"/>
                        </a:rPr>
                        <a:t>1993</a:t>
                      </a:r>
                      <a:endParaRPr sz="2400">
                        <a:solidFill>
                          <a:srgbClr val="002060"/>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2000" b="1" dirty="0">
                          <a:solidFill>
                            <a:srgbClr val="002060"/>
                          </a:solidFill>
                          <a:latin typeface="Calibri"/>
                          <a:ea typeface="Arial"/>
                          <a:cs typeface="Arial"/>
                          <a:sym typeface="Arial"/>
                        </a:rPr>
                        <a:t>Deddf </a:t>
                      </a:r>
                      <a:r>
                        <a:rPr lang="en-US" sz="2000" b="1" err="1">
                          <a:solidFill>
                            <a:srgbClr val="002060"/>
                          </a:solidFill>
                          <a:latin typeface="Calibri"/>
                          <a:ea typeface="Arial"/>
                          <a:cs typeface="Arial"/>
                          <a:sym typeface="Arial"/>
                        </a:rPr>
                        <a:t>yr</a:t>
                      </a:r>
                      <a:r>
                        <a:rPr lang="en-US" sz="2000" b="1" dirty="0">
                          <a:solidFill>
                            <a:srgbClr val="002060"/>
                          </a:solidFill>
                          <a:latin typeface="Calibri"/>
                          <a:ea typeface="Arial"/>
                          <a:cs typeface="Arial"/>
                          <a:sym typeface="Arial"/>
                        </a:rPr>
                        <a:t> Iaith </a:t>
                      </a:r>
                      <a:r>
                        <a:rPr lang="en-US" sz="2000" b="1" err="1">
                          <a:solidFill>
                            <a:srgbClr val="002060"/>
                          </a:solidFill>
                          <a:latin typeface="Calibri"/>
                          <a:ea typeface="Arial"/>
                          <a:cs typeface="Arial"/>
                          <a:sym typeface="Arial"/>
                        </a:rPr>
                        <a:t>Gymraeg</a:t>
                      </a:r>
                      <a:r>
                        <a:rPr lang="en-US" sz="2000" b="1" dirty="0">
                          <a:solidFill>
                            <a:srgbClr val="002060"/>
                          </a:solidFill>
                          <a:latin typeface="Calibri"/>
                          <a:ea typeface="Arial"/>
                          <a:cs typeface="Arial"/>
                        </a:rPr>
                        <a:t> </a:t>
                      </a:r>
                      <a:endParaRPr sz="2000" b="1">
                        <a:solidFill>
                          <a:srgbClr val="002060"/>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2000" err="1">
                          <a:solidFill>
                            <a:srgbClr val="002060"/>
                          </a:solidFill>
                          <a:latin typeface="Calibri"/>
                          <a:ea typeface="Arial"/>
                          <a:cs typeface="Arial"/>
                          <a:sym typeface="Arial"/>
                        </a:rPr>
                        <a:t>Mae’r</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Gymraeg</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yn</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cael</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yr</a:t>
                      </a:r>
                      <a:r>
                        <a:rPr lang="en-US" sz="2000" dirty="0">
                          <a:solidFill>
                            <a:srgbClr val="002060"/>
                          </a:solidFill>
                          <a:latin typeface="Calibri"/>
                          <a:ea typeface="Arial"/>
                          <a:cs typeface="Arial"/>
                          <a:sym typeface="Arial"/>
                        </a:rPr>
                        <a:t> un </a:t>
                      </a:r>
                      <a:r>
                        <a:rPr lang="en-US" sz="2000" err="1">
                          <a:solidFill>
                            <a:srgbClr val="002060"/>
                          </a:solidFill>
                          <a:latin typeface="Calibri"/>
                          <a:ea typeface="Arial"/>
                          <a:cs typeface="Arial"/>
                          <a:sym typeface="Arial"/>
                        </a:rPr>
                        <a:t>statws</a:t>
                      </a:r>
                      <a:r>
                        <a:rPr lang="en-US" sz="2000" dirty="0">
                          <a:solidFill>
                            <a:srgbClr val="002060"/>
                          </a:solidFill>
                          <a:latin typeface="Calibri"/>
                          <a:ea typeface="Arial"/>
                          <a:cs typeface="Arial"/>
                          <a:sym typeface="Arial"/>
                        </a:rPr>
                        <a:t> â </a:t>
                      </a:r>
                      <a:r>
                        <a:rPr lang="en-US" sz="2000" err="1">
                          <a:solidFill>
                            <a:srgbClr val="002060"/>
                          </a:solidFill>
                          <a:latin typeface="Calibri"/>
                          <a:ea typeface="Arial"/>
                          <a:cs typeface="Arial"/>
                          <a:sym typeface="Arial"/>
                        </a:rPr>
                        <a:t>Saesneg</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ym</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mywyd</a:t>
                      </a:r>
                      <a:r>
                        <a:rPr lang="en-US" sz="2000" dirty="0">
                          <a:solidFill>
                            <a:srgbClr val="002060"/>
                          </a:solidFill>
                          <a:latin typeface="Calibri"/>
                          <a:ea typeface="Arial"/>
                          <a:cs typeface="Arial"/>
                          <a:sym typeface="Arial"/>
                        </a:rPr>
                        <a:t> </a:t>
                      </a:r>
                      <a:r>
                        <a:rPr lang="en-US" sz="2000" err="1">
                          <a:solidFill>
                            <a:srgbClr val="002060"/>
                          </a:solidFill>
                          <a:latin typeface="Calibri"/>
                          <a:ea typeface="Arial"/>
                          <a:cs typeface="Arial"/>
                          <a:sym typeface="Arial"/>
                        </a:rPr>
                        <a:t>cyhoeddus</a:t>
                      </a:r>
                      <a:r>
                        <a:rPr lang="en-US" sz="2000" dirty="0">
                          <a:solidFill>
                            <a:srgbClr val="002060"/>
                          </a:solidFill>
                          <a:latin typeface="Calibri"/>
                          <a:ea typeface="Arial"/>
                          <a:cs typeface="Arial"/>
                          <a:sym typeface="Arial"/>
                        </a:rPr>
                        <a:t> Cymru.</a:t>
                      </a:r>
                      <a:endParaRPr sz="2000">
                        <a:solidFill>
                          <a:srgbClr val="002060"/>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rgbClr val="3B3B3B"/>
                        </a:buClr>
                        <a:buFont typeface="Arial"/>
                        <a:buNone/>
                      </a:pPr>
                      <a:r>
                        <a:rPr lang="en-US" sz="2000" i="1" dirty="0">
                          <a:solidFill>
                            <a:srgbClr val="002060"/>
                          </a:solidFill>
                          <a:latin typeface="Calibri"/>
                          <a:ea typeface="Arial"/>
                          <a:cs typeface="Arial"/>
                          <a:sym typeface="Arial"/>
                        </a:rPr>
                        <a:t>Welsh given equal status to English in public life in Wales</a:t>
                      </a:r>
                      <a:endParaRPr sz="2000" i="1">
                        <a:solidFill>
                          <a:srgbClr val="002060"/>
                        </a:solidFill>
                        <a:latin typeface="Calibri"/>
                        <a:ea typeface="Calibri"/>
                        <a:cs typeface="Calibri"/>
                        <a:sym typeface="Calibri"/>
                      </a:endParaRPr>
                    </a:p>
                    <a:p>
                      <a:pPr marL="0" marR="0" lvl="0" indent="0" algn="l" rtl="0">
                        <a:spcBef>
                          <a:spcPts val="0"/>
                        </a:spcBef>
                        <a:spcAft>
                          <a:spcPts val="0"/>
                        </a:spcAft>
                        <a:buNone/>
                      </a:pPr>
                      <a:endParaRPr sz="2000" i="1" dirty="0">
                        <a:solidFill>
                          <a:srgbClr val="002060"/>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253" name="Google Shape;253;p32"/>
          <p:cNvPicPr preferRelativeResize="0"/>
          <p:nvPr/>
        </p:nvPicPr>
        <p:blipFill rotWithShape="1">
          <a:blip r:embed="rId3">
            <a:alphaModFix/>
          </a:blip>
          <a:srcRect/>
          <a:stretch/>
        </p:blipFill>
        <p:spPr>
          <a:xfrm>
            <a:off x="3930935" y="3009264"/>
            <a:ext cx="4487785" cy="3560278"/>
          </a:xfrm>
          <a:prstGeom prst="rect">
            <a:avLst/>
          </a:prstGeom>
          <a:noFill/>
          <a:ln>
            <a:solidFill>
              <a:srgbClr val="002060"/>
            </a:solidFill>
          </a:ln>
        </p:spPr>
      </p:pic>
    </p:spTree>
    <p:extLst>
      <p:ext uri="{BB962C8B-B14F-4D97-AF65-F5344CB8AC3E}">
        <p14:creationId xmlns:p14="http://schemas.microsoft.com/office/powerpoint/2010/main" val="649045006"/>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FFFF00">
            <a:alpha val="40000"/>
          </a:srgbClr>
        </a:solidFill>
        <a:effectLst/>
      </p:bgPr>
    </p:bg>
    <p:spTree>
      <p:nvGrpSpPr>
        <p:cNvPr id="1" name="Shape 257"/>
        <p:cNvGrpSpPr/>
        <p:nvPr/>
      </p:nvGrpSpPr>
      <p:grpSpPr>
        <a:xfrm>
          <a:off x="0" y="0"/>
          <a:ext cx="0" cy="0"/>
          <a:chOff x="0" y="0"/>
          <a:chExt cx="0" cy="0"/>
        </a:xfrm>
      </p:grpSpPr>
      <p:graphicFrame>
        <p:nvGraphicFramePr>
          <p:cNvPr id="258" name="Google Shape;258;p33"/>
          <p:cNvGraphicFramePr/>
          <p:nvPr>
            <p:extLst>
              <p:ext uri="{D42A27DB-BD31-4B8C-83A1-F6EECF244321}">
                <p14:modId xmlns:p14="http://schemas.microsoft.com/office/powerpoint/2010/main" val="4193056579"/>
              </p:ext>
            </p:extLst>
          </p:nvPr>
        </p:nvGraphicFramePr>
        <p:xfrm>
          <a:off x="850233" y="1685413"/>
          <a:ext cx="10360073" cy="1371600"/>
        </p:xfrm>
        <a:graphic>
          <a:graphicData uri="http://schemas.openxmlformats.org/drawingml/2006/table">
            <a:tbl>
              <a:tblPr>
                <a:noFill/>
              </a:tblPr>
              <a:tblGrid>
                <a:gridCol w="788867">
                  <a:extLst>
                    <a:ext uri="{9D8B030D-6E8A-4147-A177-3AD203B41FA5}">
                      <a16:colId xmlns:a16="http://schemas.microsoft.com/office/drawing/2014/main" val="20000"/>
                    </a:ext>
                  </a:extLst>
                </a:gridCol>
                <a:gridCol w="2490464">
                  <a:extLst>
                    <a:ext uri="{9D8B030D-6E8A-4147-A177-3AD203B41FA5}">
                      <a16:colId xmlns:a16="http://schemas.microsoft.com/office/drawing/2014/main" val="20001"/>
                    </a:ext>
                  </a:extLst>
                </a:gridCol>
                <a:gridCol w="3288479">
                  <a:extLst>
                    <a:ext uri="{9D8B030D-6E8A-4147-A177-3AD203B41FA5}">
                      <a16:colId xmlns:a16="http://schemas.microsoft.com/office/drawing/2014/main" val="20002"/>
                    </a:ext>
                  </a:extLst>
                </a:gridCol>
                <a:gridCol w="3792263">
                  <a:extLst>
                    <a:ext uri="{9D8B030D-6E8A-4147-A177-3AD203B41FA5}">
                      <a16:colId xmlns:a16="http://schemas.microsoft.com/office/drawing/2014/main" val="20003"/>
                    </a:ext>
                  </a:extLst>
                </a:gridCol>
              </a:tblGrid>
              <a:tr h="1371600">
                <a:tc>
                  <a:txBody>
                    <a:bodyPr/>
                    <a:lstStyle/>
                    <a:p>
                      <a:pPr marL="0" marR="0" lvl="0" indent="0" algn="l" rtl="0">
                        <a:spcBef>
                          <a:spcPts val="0"/>
                        </a:spcBef>
                        <a:spcAft>
                          <a:spcPts val="0"/>
                        </a:spcAft>
                        <a:buNone/>
                      </a:pPr>
                      <a:r>
                        <a:rPr lang="en-US" sz="2400" b="1" dirty="0">
                          <a:solidFill>
                            <a:srgbClr val="002060"/>
                          </a:solidFill>
                          <a:latin typeface="Calibri"/>
                          <a:ea typeface="Arial"/>
                          <a:cs typeface="Arial"/>
                          <a:sym typeface="Arial"/>
                        </a:rPr>
                        <a:t>1997</a:t>
                      </a:r>
                      <a:endParaRPr sz="2400" b="1">
                        <a:solidFill>
                          <a:srgbClr val="002060"/>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2000" b="1" err="1">
                          <a:solidFill>
                            <a:srgbClr val="002060"/>
                          </a:solidFill>
                          <a:latin typeface="Calibri"/>
                          <a:ea typeface="Arial"/>
                          <a:cs typeface="Arial"/>
                          <a:sym typeface="Arial"/>
                        </a:rPr>
                        <a:t>Pleidlais</a:t>
                      </a:r>
                      <a:r>
                        <a:rPr lang="en-US" sz="2000" b="1" dirty="0">
                          <a:solidFill>
                            <a:srgbClr val="002060"/>
                          </a:solidFill>
                          <a:latin typeface="Calibri"/>
                          <a:ea typeface="Arial"/>
                          <a:cs typeface="Arial"/>
                          <a:sym typeface="Arial"/>
                        </a:rPr>
                        <a:t> </a:t>
                      </a:r>
                      <a:r>
                        <a:rPr lang="en-US" sz="2000" b="1" err="1">
                          <a:solidFill>
                            <a:srgbClr val="002060"/>
                          </a:solidFill>
                          <a:latin typeface="Calibri"/>
                          <a:ea typeface="Arial"/>
                          <a:cs typeface="Arial"/>
                          <a:sym typeface="Arial"/>
                        </a:rPr>
                        <a:t>datganoli</a:t>
                      </a:r>
                      <a:r>
                        <a:rPr lang="en-US" sz="2000" b="1" dirty="0">
                          <a:solidFill>
                            <a:srgbClr val="002060"/>
                          </a:solidFill>
                          <a:latin typeface="Calibri"/>
                          <a:ea typeface="Arial"/>
                          <a:cs typeface="Arial"/>
                          <a:sym typeface="Arial"/>
                        </a:rPr>
                        <a:t> </a:t>
                      </a:r>
                      <a:br>
                        <a:rPr lang="en-US" sz="2000" b="1" dirty="0">
                          <a:solidFill>
                            <a:srgbClr val="002060"/>
                          </a:solidFill>
                          <a:latin typeface="Calibri"/>
                          <a:ea typeface="Arial"/>
                          <a:cs typeface="Arial"/>
                          <a:sym typeface="Arial"/>
                        </a:rPr>
                      </a:br>
                      <a:endParaRPr sz="2000" b="1">
                        <a:solidFill>
                          <a:srgbClr val="002060"/>
                        </a:solidFill>
                        <a:latin typeface="Calibri"/>
                        <a:ea typeface="Arial"/>
                        <a:cs typeface="Arial"/>
                        <a:sym typeface="Arial"/>
                      </a:endParaRPr>
                    </a:p>
                    <a:p>
                      <a:pPr marL="0" marR="0" lvl="0" indent="0" algn="l" rtl="0">
                        <a:lnSpc>
                          <a:spcPct val="100000"/>
                        </a:lnSpc>
                        <a:spcBef>
                          <a:spcPts val="0"/>
                        </a:spcBef>
                        <a:spcAft>
                          <a:spcPts val="0"/>
                        </a:spcAft>
                        <a:buClr>
                          <a:schemeClr val="dk1"/>
                        </a:buClr>
                        <a:buFont typeface="Arial"/>
                        <a:buNone/>
                      </a:pPr>
                      <a:r>
                        <a:rPr lang="en-US" sz="2000" b="1" i="1" dirty="0">
                          <a:solidFill>
                            <a:srgbClr val="002060"/>
                          </a:solidFill>
                          <a:latin typeface="Calibri"/>
                          <a:ea typeface="Arial"/>
                          <a:cs typeface="Arial"/>
                          <a:sym typeface="Arial"/>
                        </a:rPr>
                        <a:t>Devolution referendum</a:t>
                      </a:r>
                      <a:endParaRPr sz="2000" b="1" i="1">
                        <a:solidFill>
                          <a:srgbClr val="002060"/>
                        </a:solidFill>
                        <a:latin typeface="Calibri"/>
                        <a:ea typeface="Calibri"/>
                        <a:cs typeface="Calibri"/>
                        <a:sym typeface="Calibri"/>
                      </a:endParaRPr>
                    </a:p>
                    <a:p>
                      <a:pPr marL="0" marR="0" lvl="0" indent="0" algn="l" rtl="0">
                        <a:spcBef>
                          <a:spcPts val="0"/>
                        </a:spcBef>
                        <a:spcAft>
                          <a:spcPts val="0"/>
                        </a:spcAft>
                        <a:buNone/>
                      </a:pPr>
                      <a:endParaRPr sz="2000" b="1" dirty="0">
                        <a:solidFill>
                          <a:srgbClr val="002060"/>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2000" b="0" dirty="0">
                          <a:solidFill>
                            <a:srgbClr val="002060"/>
                          </a:solidFill>
                          <a:latin typeface="Calibri"/>
                          <a:ea typeface="Arial"/>
                          <a:cs typeface="Arial"/>
                          <a:sym typeface="Arial"/>
                        </a:rPr>
                        <a:t>Mae </a:t>
                      </a:r>
                      <a:r>
                        <a:rPr lang="en-US" sz="2000" b="0" err="1">
                          <a:solidFill>
                            <a:srgbClr val="002060"/>
                          </a:solidFill>
                          <a:latin typeface="Calibri"/>
                          <a:ea typeface="Arial"/>
                          <a:cs typeface="Arial"/>
                          <a:sym typeface="Arial"/>
                        </a:rPr>
                        <a:t>Cymru’n</a:t>
                      </a:r>
                      <a:r>
                        <a:rPr lang="en-US" sz="2000" b="0" dirty="0">
                          <a:solidFill>
                            <a:srgbClr val="002060"/>
                          </a:solidFill>
                          <a:latin typeface="Calibri"/>
                          <a:ea typeface="Arial"/>
                          <a:cs typeface="Arial"/>
                          <a:sym typeface="Arial"/>
                        </a:rPr>
                        <a:t> </a:t>
                      </a:r>
                      <a:r>
                        <a:rPr lang="en-US" sz="2000" b="0" err="1">
                          <a:solidFill>
                            <a:srgbClr val="002060"/>
                          </a:solidFill>
                          <a:latin typeface="Calibri"/>
                          <a:ea typeface="Arial"/>
                          <a:cs typeface="Arial"/>
                          <a:sym typeface="Arial"/>
                        </a:rPr>
                        <a:t>pleidleisio’n</a:t>
                      </a:r>
                      <a:r>
                        <a:rPr lang="en-US" sz="2000" b="0" dirty="0">
                          <a:solidFill>
                            <a:srgbClr val="002060"/>
                          </a:solidFill>
                          <a:latin typeface="Calibri"/>
                          <a:ea typeface="Arial"/>
                          <a:cs typeface="Arial"/>
                          <a:sym typeface="Arial"/>
                        </a:rPr>
                        <a:t> </a:t>
                      </a:r>
                      <a:r>
                        <a:rPr lang="en-US" sz="2000" b="0" err="1">
                          <a:solidFill>
                            <a:srgbClr val="002060"/>
                          </a:solidFill>
                          <a:latin typeface="Calibri"/>
                          <a:ea typeface="Arial"/>
                          <a:cs typeface="Arial"/>
                          <a:sym typeface="Arial"/>
                        </a:rPr>
                        <a:t>agos</a:t>
                      </a:r>
                      <a:r>
                        <a:rPr lang="en-US" sz="2000" b="0" dirty="0">
                          <a:solidFill>
                            <a:srgbClr val="002060"/>
                          </a:solidFill>
                          <a:latin typeface="Calibri"/>
                          <a:ea typeface="Arial"/>
                          <a:cs typeface="Arial"/>
                          <a:sym typeface="Arial"/>
                        </a:rPr>
                        <a:t> o </a:t>
                      </a:r>
                      <a:r>
                        <a:rPr lang="en-US" sz="2000" b="0" err="1">
                          <a:solidFill>
                            <a:srgbClr val="002060"/>
                          </a:solidFill>
                          <a:latin typeface="Calibri"/>
                          <a:ea typeface="Arial"/>
                          <a:cs typeface="Arial"/>
                          <a:sym typeface="Arial"/>
                        </a:rPr>
                        <a:t>blaid</a:t>
                      </a:r>
                      <a:r>
                        <a:rPr lang="en-US" sz="2000" b="0" dirty="0">
                          <a:solidFill>
                            <a:srgbClr val="002060"/>
                          </a:solidFill>
                          <a:latin typeface="Calibri"/>
                          <a:ea typeface="Arial"/>
                          <a:cs typeface="Arial"/>
                          <a:sym typeface="Arial"/>
                        </a:rPr>
                        <a:t> </a:t>
                      </a:r>
                      <a:r>
                        <a:rPr lang="en-US" sz="2000" b="0" err="1">
                          <a:solidFill>
                            <a:srgbClr val="002060"/>
                          </a:solidFill>
                          <a:latin typeface="Calibri"/>
                          <a:ea typeface="Arial"/>
                          <a:cs typeface="Arial"/>
                          <a:sym typeface="Arial"/>
                        </a:rPr>
                        <a:t>datganoli</a:t>
                      </a:r>
                      <a:r>
                        <a:rPr lang="en-US" sz="2000" b="0" dirty="0">
                          <a:solidFill>
                            <a:srgbClr val="002060"/>
                          </a:solidFill>
                          <a:latin typeface="Calibri"/>
                          <a:ea typeface="Arial"/>
                          <a:cs typeface="Arial"/>
                          <a:sym typeface="Arial"/>
                        </a:rPr>
                        <a:t>.</a:t>
                      </a:r>
                      <a:endParaRPr sz="2000" b="0">
                        <a:solidFill>
                          <a:srgbClr val="002060"/>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rgbClr val="3B3B3B"/>
                        </a:buClr>
                        <a:buFont typeface="Arial"/>
                        <a:buNone/>
                      </a:pPr>
                      <a:r>
                        <a:rPr lang="en-US" sz="2000" b="0" i="1" dirty="0">
                          <a:solidFill>
                            <a:srgbClr val="002060"/>
                          </a:solidFill>
                          <a:latin typeface="Calibri"/>
                          <a:ea typeface="Arial"/>
                          <a:cs typeface="Arial"/>
                          <a:sym typeface="Arial"/>
                        </a:rPr>
                        <a:t>Wales votes narrowly for devolution.</a:t>
                      </a:r>
                      <a:endParaRPr sz="2000" b="0" i="1">
                        <a:solidFill>
                          <a:srgbClr val="002060"/>
                        </a:solidFill>
                        <a:latin typeface="Calibri"/>
                        <a:ea typeface="Calibri"/>
                        <a:cs typeface="Calibri"/>
                        <a:sym typeface="Calibri"/>
                      </a:endParaRPr>
                    </a:p>
                    <a:p>
                      <a:pPr marL="0" marR="0" lvl="0" indent="0" algn="l" rtl="0">
                        <a:spcBef>
                          <a:spcPts val="0"/>
                        </a:spcBef>
                        <a:spcAft>
                          <a:spcPts val="0"/>
                        </a:spcAft>
                        <a:buNone/>
                      </a:pPr>
                      <a:endParaRPr sz="2000" b="0" dirty="0">
                        <a:solidFill>
                          <a:srgbClr val="002060"/>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259" name="Google Shape;259;p33"/>
          <p:cNvPicPr preferRelativeResize="0"/>
          <p:nvPr/>
        </p:nvPicPr>
        <p:blipFill rotWithShape="1">
          <a:blip r:embed="rId3">
            <a:alphaModFix/>
          </a:blip>
          <a:srcRect/>
          <a:stretch/>
        </p:blipFill>
        <p:spPr>
          <a:xfrm>
            <a:off x="5054600" y="3648588"/>
            <a:ext cx="2082800" cy="2692400"/>
          </a:xfrm>
          <a:prstGeom prst="rect">
            <a:avLst/>
          </a:prstGeom>
          <a:noFill/>
          <a:ln>
            <a:noFill/>
          </a:ln>
        </p:spPr>
      </p:pic>
    </p:spTree>
    <p:extLst>
      <p:ext uri="{BB962C8B-B14F-4D97-AF65-F5344CB8AC3E}">
        <p14:creationId xmlns:p14="http://schemas.microsoft.com/office/powerpoint/2010/main" val="130663954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FFFF00">
            <a:alpha val="40000"/>
          </a:srgbClr>
        </a:solidFill>
        <a:effectLst/>
      </p:bgPr>
    </p:bg>
    <p:spTree>
      <p:nvGrpSpPr>
        <p:cNvPr id="1" name=""/>
        <p:cNvGrpSpPr/>
        <p:nvPr/>
      </p:nvGrpSpPr>
      <p:grpSpPr>
        <a:xfrm>
          <a:off x="0" y="0"/>
          <a:ext cx="0" cy="0"/>
          <a:chOff x="0" y="0"/>
          <a:chExt cx="0" cy="0"/>
        </a:xfrm>
      </p:grpSpPr>
      <p:sp>
        <p:nvSpPr>
          <p:cNvPr id="4" name="Content Placeholder 5"/>
          <p:cNvSpPr txBox="1">
            <a:spLocks/>
          </p:cNvSpPr>
          <p:nvPr/>
        </p:nvSpPr>
        <p:spPr>
          <a:xfrm>
            <a:off x="748145" y="2306938"/>
            <a:ext cx="5205351" cy="451430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r>
              <a:rPr lang="cy-GB" sz="2400">
                <a:solidFill>
                  <a:srgbClr val="002060"/>
                </a:solidFill>
                <a:latin typeface="Calibri"/>
                <a:cs typeface="Calibri"/>
              </a:rPr>
              <a:t>2003 Iaith Pawb</a:t>
            </a:r>
          </a:p>
          <a:p>
            <a:r>
              <a:rPr lang="cy-GB" sz="2400">
                <a:solidFill>
                  <a:srgbClr val="002060"/>
                </a:solidFill>
                <a:latin typeface="Calibri"/>
                <a:cs typeface="Calibri"/>
              </a:rPr>
              <a:t>2008 Statws yn Ewrop</a:t>
            </a:r>
          </a:p>
          <a:p>
            <a:r>
              <a:rPr lang="cy-GB" sz="2400">
                <a:solidFill>
                  <a:srgbClr val="002060"/>
                </a:solidFill>
                <a:latin typeface="Calibri"/>
                <a:cs typeface="Calibri"/>
              </a:rPr>
              <a:t>Mesur yr Iaith Gymraeg (Cymru) 2011</a:t>
            </a:r>
          </a:p>
          <a:p>
            <a:r>
              <a:rPr lang="cy-GB" sz="2400">
                <a:solidFill>
                  <a:srgbClr val="002060"/>
                </a:solidFill>
                <a:latin typeface="Calibri"/>
                <a:cs typeface="Calibri"/>
              </a:rPr>
              <a:t>Mesuriadau Ansawdd Estyn </a:t>
            </a:r>
          </a:p>
          <a:p>
            <a:r>
              <a:rPr lang="cy-GB" sz="2400">
                <a:solidFill>
                  <a:srgbClr val="002060"/>
                </a:solidFill>
                <a:latin typeface="Calibri"/>
                <a:cs typeface="Calibri"/>
              </a:rPr>
              <a:t>Strategaeth Addysg Cyfrwng Cymraeg</a:t>
            </a:r>
          </a:p>
          <a:p>
            <a:r>
              <a:rPr lang="cy-GB" sz="2400">
                <a:solidFill>
                  <a:srgbClr val="002060"/>
                </a:solidFill>
                <a:latin typeface="Calibri"/>
                <a:cs typeface="Calibri"/>
              </a:rPr>
              <a:t>Iaith Fyw: Iaith Byw, Llywodraeth Cymru 2012</a:t>
            </a:r>
          </a:p>
          <a:p>
            <a:r>
              <a:rPr lang="en-US" sz="2400">
                <a:solidFill>
                  <a:srgbClr val="002060"/>
                </a:solidFill>
                <a:latin typeface="Calibri"/>
                <a:cs typeface="Calibri"/>
              </a:rPr>
              <a:t>2017: </a:t>
            </a:r>
            <a:r>
              <a:rPr lang="en-US" sz="2400" err="1">
                <a:solidFill>
                  <a:srgbClr val="002060"/>
                </a:solidFill>
                <a:latin typeface="Calibri"/>
                <a:cs typeface="Calibri"/>
              </a:rPr>
              <a:t>Cymraeg</a:t>
            </a:r>
            <a:r>
              <a:rPr lang="en-US" sz="2400">
                <a:solidFill>
                  <a:srgbClr val="002060"/>
                </a:solidFill>
                <a:latin typeface="Calibri"/>
                <a:cs typeface="Calibri"/>
              </a:rPr>
              <a:t> 2050, </a:t>
            </a:r>
            <a:r>
              <a:rPr lang="en-US" sz="2400" err="1">
                <a:solidFill>
                  <a:srgbClr val="002060"/>
                </a:solidFill>
                <a:latin typeface="Calibri"/>
                <a:cs typeface="Calibri"/>
              </a:rPr>
              <a:t>Miliwn</a:t>
            </a:r>
            <a:r>
              <a:rPr lang="en-US" sz="2400">
                <a:solidFill>
                  <a:srgbClr val="002060"/>
                </a:solidFill>
                <a:latin typeface="Calibri"/>
                <a:cs typeface="Calibri"/>
              </a:rPr>
              <a:t> o </a:t>
            </a:r>
            <a:r>
              <a:rPr lang="en-US" sz="2400" err="1">
                <a:solidFill>
                  <a:srgbClr val="002060"/>
                </a:solidFill>
                <a:latin typeface="Calibri"/>
                <a:cs typeface="Calibri"/>
              </a:rPr>
              <a:t>Siaradwyr</a:t>
            </a:r>
            <a:r>
              <a:rPr lang="en-US" sz="2400">
                <a:solidFill>
                  <a:srgbClr val="002060"/>
                </a:solidFill>
                <a:latin typeface="Calibri"/>
                <a:cs typeface="Calibri"/>
              </a:rPr>
              <a:t> </a:t>
            </a:r>
            <a:r>
              <a:rPr lang="en-US" sz="2400" err="1">
                <a:solidFill>
                  <a:srgbClr val="002060"/>
                </a:solidFill>
                <a:latin typeface="Calibri"/>
                <a:cs typeface="Calibri"/>
              </a:rPr>
              <a:t>Cymraeg</a:t>
            </a:r>
            <a:endParaRPr lang="en-US" sz="2400">
              <a:solidFill>
                <a:srgbClr val="002060"/>
              </a:solidFill>
              <a:latin typeface="Calibri"/>
              <a:cs typeface="Calibri"/>
            </a:endParaRPr>
          </a:p>
        </p:txBody>
      </p:sp>
      <p:sp>
        <p:nvSpPr>
          <p:cNvPr id="8" name="Content Placeholder 7"/>
          <p:cNvSpPr txBox="1">
            <a:spLocks/>
          </p:cNvSpPr>
          <p:nvPr/>
        </p:nvSpPr>
        <p:spPr>
          <a:xfrm>
            <a:off x="6537701" y="2306938"/>
            <a:ext cx="5301998" cy="474328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r>
              <a:rPr lang="en-GB" sz="2400" i="1">
                <a:solidFill>
                  <a:srgbClr val="002060"/>
                </a:solidFill>
                <a:latin typeface="Calibri"/>
                <a:cs typeface="Calibri"/>
              </a:rPr>
              <a:t>2003 National action plan</a:t>
            </a:r>
          </a:p>
          <a:p>
            <a:r>
              <a:rPr lang="en-GB" sz="2400" i="1">
                <a:solidFill>
                  <a:srgbClr val="002060"/>
                </a:solidFill>
                <a:latin typeface="Calibri"/>
                <a:cs typeface="Calibri"/>
              </a:rPr>
              <a:t>2008 Status in Europe</a:t>
            </a:r>
          </a:p>
          <a:p>
            <a:r>
              <a:rPr lang="en-GB" sz="2400" i="1">
                <a:solidFill>
                  <a:srgbClr val="002060"/>
                </a:solidFill>
                <a:latin typeface="Calibri"/>
                <a:cs typeface="Calibri"/>
              </a:rPr>
              <a:t>Welsh Language (Wales) Measure 2011</a:t>
            </a:r>
          </a:p>
          <a:p>
            <a:r>
              <a:rPr lang="cy-GB" sz="2400" i="1">
                <a:solidFill>
                  <a:srgbClr val="002060"/>
                </a:solidFill>
                <a:latin typeface="Calibri"/>
                <a:cs typeface="Calibri"/>
              </a:rPr>
              <a:t>Estyn’s </a:t>
            </a:r>
            <a:r>
              <a:rPr lang="en-GB" sz="2400" i="1">
                <a:solidFill>
                  <a:srgbClr val="002060"/>
                </a:solidFill>
                <a:latin typeface="Calibri"/>
                <a:cs typeface="Calibri"/>
              </a:rPr>
              <a:t>Quality Indicators</a:t>
            </a:r>
          </a:p>
          <a:p>
            <a:r>
              <a:rPr lang="en-GB" sz="2400" i="1">
                <a:solidFill>
                  <a:srgbClr val="002060"/>
                </a:solidFill>
                <a:latin typeface="Calibri"/>
                <a:cs typeface="Calibri"/>
              </a:rPr>
              <a:t>Welsh Medium Education Strategy</a:t>
            </a:r>
          </a:p>
          <a:p>
            <a:r>
              <a:rPr lang="en-GB" sz="2400" i="1">
                <a:solidFill>
                  <a:srgbClr val="002060"/>
                </a:solidFill>
                <a:latin typeface="Calibri"/>
                <a:cs typeface="Calibri"/>
              </a:rPr>
              <a:t>A Living Language: a Language for Living, Welsh Government 2012</a:t>
            </a:r>
          </a:p>
          <a:p>
            <a:r>
              <a:rPr lang="en-GB" sz="2400" i="1">
                <a:solidFill>
                  <a:srgbClr val="002060"/>
                </a:solidFill>
                <a:latin typeface="Calibri"/>
                <a:cs typeface="Calibri"/>
              </a:rPr>
              <a:t>2017: Cymraeg 2050, a million Welsh speakers </a:t>
            </a:r>
          </a:p>
          <a:p>
            <a:endParaRPr lang="en-US" sz="2000">
              <a:solidFill>
                <a:srgbClr val="002060"/>
              </a:solidFill>
              <a:latin typeface="Calibri"/>
              <a:cs typeface="Calibri"/>
            </a:endParaRPr>
          </a:p>
        </p:txBody>
      </p:sp>
      <p:sp>
        <p:nvSpPr>
          <p:cNvPr id="6" name="TextBox 5">
            <a:extLst>
              <a:ext uri="{FF2B5EF4-FFF2-40B4-BE49-F238E27FC236}">
                <a16:creationId xmlns:a16="http://schemas.microsoft.com/office/drawing/2014/main" id="{30CAB5E7-FC1F-7443-8ED5-917DFC0E9954}"/>
              </a:ext>
            </a:extLst>
          </p:cNvPr>
          <p:cNvSpPr txBox="1"/>
          <p:nvPr/>
        </p:nvSpPr>
        <p:spPr>
          <a:xfrm>
            <a:off x="1659388" y="487538"/>
            <a:ext cx="10101483" cy="1323439"/>
          </a:xfrm>
          <a:prstGeom prst="rect">
            <a:avLst/>
          </a:prstGeom>
          <a:noFill/>
        </p:spPr>
        <p:txBody>
          <a:bodyPr wrap="none" rtlCol="0">
            <a:spAutoFit/>
          </a:bodyPr>
          <a:lstStyle/>
          <a:p>
            <a:pPr algn="r"/>
            <a:r>
              <a:rPr lang="en-US" sz="4400" b="1" err="1">
                <a:solidFill>
                  <a:srgbClr val="002060"/>
                </a:solidFill>
                <a:latin typeface="Calibri"/>
                <a:cs typeface="Calibri"/>
              </a:rPr>
              <a:t>Deddfwriaeth</a:t>
            </a:r>
            <a:r>
              <a:rPr lang="en-US" sz="4400" b="1">
                <a:solidFill>
                  <a:srgbClr val="002060"/>
                </a:solidFill>
                <a:latin typeface="Calibri"/>
                <a:cs typeface="Calibri"/>
              </a:rPr>
              <a:t> a </a:t>
            </a:r>
            <a:r>
              <a:rPr lang="en-US" sz="4400" b="1" err="1">
                <a:solidFill>
                  <a:srgbClr val="002060"/>
                </a:solidFill>
                <a:latin typeface="Calibri"/>
                <a:cs typeface="Calibri"/>
              </a:rPr>
              <a:t>pholisi</a:t>
            </a:r>
            <a:endParaRPr lang="en-US" sz="4400" b="1">
              <a:solidFill>
                <a:srgbClr val="002060"/>
              </a:solidFill>
              <a:latin typeface="Calibri"/>
              <a:cs typeface="Calibri"/>
            </a:endParaRPr>
          </a:p>
          <a:p>
            <a:pPr algn="r"/>
            <a:r>
              <a:rPr lang="en-US" sz="3600" i="1">
                <a:solidFill>
                  <a:srgbClr val="002060"/>
                </a:solidFill>
                <a:latin typeface="Calibri"/>
                <a:cs typeface="Calibri"/>
              </a:rPr>
              <a:t>Legislation and policy to protect the Welsh Language</a:t>
            </a:r>
          </a:p>
        </p:txBody>
      </p:sp>
    </p:spTree>
    <p:extLst>
      <p:ext uri="{BB962C8B-B14F-4D97-AF65-F5344CB8AC3E}">
        <p14:creationId xmlns:p14="http://schemas.microsoft.com/office/powerpoint/2010/main" val="192072288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FFFF00">
            <a:alpha val="40000"/>
          </a:srgbClr>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472621" y="2194560"/>
            <a:ext cx="3522689" cy="4024125"/>
          </a:xfrm>
        </p:spPr>
        <p:txBody>
          <a:bodyPr>
            <a:normAutofit/>
          </a:bodyPr>
          <a:lstStyle/>
          <a:p>
            <a:pPr marL="0" indent="0">
              <a:buNone/>
            </a:pPr>
            <a:r>
              <a:rPr lang="en-US">
                <a:latin typeface="Calibri"/>
                <a:cs typeface="Calibri"/>
                <a:hlinkClick r:id="rId3"/>
              </a:rPr>
              <a:t>Ffilm 1: Cysgodion Ddoe</a:t>
            </a:r>
            <a:endParaRPr lang="en-US">
              <a:latin typeface="Calibri"/>
              <a:cs typeface="Calibri"/>
            </a:endParaRPr>
          </a:p>
          <a:p>
            <a:pPr marL="0" indent="0">
              <a:buNone/>
            </a:pPr>
            <a:endParaRPr lang="en-US">
              <a:latin typeface="Calibri"/>
              <a:cs typeface="Calibri"/>
            </a:endParaRPr>
          </a:p>
          <a:p>
            <a:pPr marL="0" indent="0">
              <a:buNone/>
            </a:pPr>
            <a:endParaRPr lang="en-US">
              <a:latin typeface="Calibri"/>
              <a:cs typeface="Calibri"/>
            </a:endParaRPr>
          </a:p>
          <a:p>
            <a:pPr marL="0" indent="0">
              <a:buNone/>
            </a:pPr>
            <a:endParaRPr lang="en-US">
              <a:latin typeface="Calibri"/>
              <a:cs typeface="Calibri"/>
            </a:endParaRPr>
          </a:p>
          <a:p>
            <a:pPr marL="0" indent="0">
              <a:buNone/>
            </a:pPr>
            <a:endParaRPr lang="en-US">
              <a:latin typeface="Calibri"/>
              <a:cs typeface="Calibri"/>
            </a:endParaRPr>
          </a:p>
          <a:p>
            <a:pPr marL="0" indent="0">
              <a:buNone/>
            </a:pPr>
            <a:endParaRPr lang="en-US">
              <a:latin typeface="Calibri"/>
              <a:cs typeface="Calibri"/>
            </a:endParaRPr>
          </a:p>
          <a:p>
            <a:pPr marL="0" indent="0">
              <a:buNone/>
            </a:pPr>
            <a:endParaRPr lang="en-US">
              <a:latin typeface="Calibri"/>
              <a:cs typeface="Calibri"/>
            </a:endParaRPr>
          </a:p>
          <a:p>
            <a:pPr marL="0" indent="0">
              <a:buNone/>
            </a:pPr>
            <a:endParaRPr lang="en-US">
              <a:latin typeface="Calibri"/>
              <a:cs typeface="Calibri"/>
            </a:endParaRPr>
          </a:p>
          <a:p>
            <a:pPr marL="0" indent="0">
              <a:buNone/>
            </a:pPr>
            <a:endParaRPr lang="en-US">
              <a:latin typeface="Calibri"/>
              <a:cs typeface="Calibri"/>
              <a:hlinkClick r:id="rId3"/>
            </a:endParaRPr>
          </a:p>
        </p:txBody>
      </p:sp>
      <p:sp>
        <p:nvSpPr>
          <p:cNvPr id="5" name="Rectangle 4">
            <a:extLst>
              <a:ext uri="{FF2B5EF4-FFF2-40B4-BE49-F238E27FC236}">
                <a16:creationId xmlns:a16="http://schemas.microsoft.com/office/drawing/2014/main" id="{D22B5942-AD92-464D-A358-CF05781BA367}"/>
              </a:ext>
            </a:extLst>
          </p:cNvPr>
          <p:cNvSpPr/>
          <p:nvPr/>
        </p:nvSpPr>
        <p:spPr>
          <a:xfrm>
            <a:off x="4501787" y="2194560"/>
            <a:ext cx="7201482" cy="4024125"/>
          </a:xfrm>
          <a:prstGeom prst="rect">
            <a:avLst/>
          </a:prstGeom>
          <a:solidFill>
            <a:schemeClr val="bg1"/>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rgbClr val="002060"/>
                </a:solidFill>
                <a:latin typeface="Calibri"/>
                <a:ea typeface="+mn-lt"/>
                <a:cs typeface="Calibri"/>
              </a:rPr>
              <a:t> </a:t>
            </a:r>
            <a:r>
              <a:rPr lang="en-GB" sz="2000" b="1">
                <a:solidFill>
                  <a:srgbClr val="002060"/>
                </a:solidFill>
                <a:latin typeface="Calibri"/>
                <a:ea typeface="+mn-lt"/>
                <a:cs typeface="Calibri"/>
              </a:rPr>
              <a:t>PWYNTIAU TRAFOD / DISCUSSION POINTS </a:t>
            </a:r>
          </a:p>
          <a:p>
            <a:pPr algn="ctr"/>
            <a:endParaRPr lang="en-US" b="1">
              <a:solidFill>
                <a:srgbClr val="002060"/>
              </a:solidFill>
              <a:latin typeface="Calibri"/>
              <a:ea typeface="+mn-lt"/>
              <a:cs typeface="Calibri"/>
            </a:endParaRPr>
          </a:p>
          <a:p>
            <a:pPr algn="ctr"/>
            <a:r>
              <a:rPr lang="en-GB" b="1">
                <a:solidFill>
                  <a:srgbClr val="002060"/>
                </a:solidFill>
                <a:latin typeface="Calibri"/>
                <a:ea typeface="+mn-lt"/>
                <a:cs typeface="Calibri"/>
              </a:rPr>
              <a:t>Pam </a:t>
            </a:r>
            <a:r>
              <a:rPr lang="en-GB" b="1" err="1">
                <a:solidFill>
                  <a:srgbClr val="002060"/>
                </a:solidFill>
                <a:latin typeface="Calibri"/>
                <a:ea typeface="+mn-lt"/>
                <a:cs typeface="Calibri"/>
              </a:rPr>
              <a:t>oedd</a:t>
            </a:r>
            <a:r>
              <a:rPr lang="en-GB" b="1">
                <a:solidFill>
                  <a:srgbClr val="002060"/>
                </a:solidFill>
                <a:latin typeface="Calibri"/>
                <a:ea typeface="+mn-lt"/>
                <a:cs typeface="Calibri"/>
              </a:rPr>
              <a:t> </a:t>
            </a:r>
            <a:r>
              <a:rPr lang="en-GB" b="1" err="1">
                <a:solidFill>
                  <a:srgbClr val="002060"/>
                </a:solidFill>
                <a:latin typeface="Calibri"/>
                <a:ea typeface="+mn-lt"/>
                <a:cs typeface="Calibri"/>
              </a:rPr>
              <a:t>gostyngiad</a:t>
            </a:r>
            <a:r>
              <a:rPr lang="en-GB" b="1">
                <a:solidFill>
                  <a:srgbClr val="002060"/>
                </a:solidFill>
                <a:latin typeface="Calibri"/>
                <a:ea typeface="+mn-lt"/>
                <a:cs typeface="Calibri"/>
              </a:rPr>
              <a:t> yn </a:t>
            </a:r>
            <a:r>
              <a:rPr lang="en-GB" b="1" err="1">
                <a:solidFill>
                  <a:srgbClr val="002060"/>
                </a:solidFill>
                <a:latin typeface="Calibri"/>
                <a:ea typeface="+mn-lt"/>
                <a:cs typeface="Calibri"/>
              </a:rPr>
              <a:t>nifer</a:t>
            </a:r>
            <a:r>
              <a:rPr lang="en-GB" b="1">
                <a:solidFill>
                  <a:srgbClr val="002060"/>
                </a:solidFill>
                <a:latin typeface="Calibri"/>
                <a:ea typeface="+mn-lt"/>
                <a:cs typeface="Calibri"/>
              </a:rPr>
              <a:t> y </a:t>
            </a:r>
            <a:r>
              <a:rPr lang="en-GB" b="1" err="1">
                <a:solidFill>
                  <a:srgbClr val="002060"/>
                </a:solidFill>
                <a:latin typeface="Calibri"/>
                <a:ea typeface="+mn-lt"/>
                <a:cs typeface="Calibri"/>
              </a:rPr>
              <a:t>siaradwyr</a:t>
            </a:r>
            <a:r>
              <a:rPr lang="en-GB" b="1">
                <a:solidFill>
                  <a:srgbClr val="002060"/>
                </a:solidFill>
                <a:latin typeface="Calibri"/>
                <a:ea typeface="+mn-lt"/>
                <a:cs typeface="Calibri"/>
              </a:rPr>
              <a:t> Cymraeg </a:t>
            </a:r>
            <a:br>
              <a:rPr lang="en-GB" b="1">
                <a:solidFill>
                  <a:srgbClr val="002060"/>
                </a:solidFill>
                <a:latin typeface="Calibri"/>
                <a:ea typeface="+mn-lt"/>
                <a:cs typeface="Calibri"/>
              </a:rPr>
            </a:br>
            <a:r>
              <a:rPr lang="en-GB" b="1" i="1">
                <a:solidFill>
                  <a:srgbClr val="002060"/>
                </a:solidFill>
                <a:latin typeface="Calibri"/>
                <a:ea typeface="+mn-lt"/>
                <a:cs typeface="Calibri"/>
              </a:rPr>
              <a:t>yn </a:t>
            </a:r>
            <a:r>
              <a:rPr lang="en-GB" b="1" i="1" err="1">
                <a:solidFill>
                  <a:srgbClr val="002060"/>
                </a:solidFill>
                <a:latin typeface="Calibri"/>
                <a:ea typeface="+mn-lt"/>
                <a:cs typeface="Calibri"/>
              </a:rPr>
              <a:t>ystod</a:t>
            </a:r>
            <a:r>
              <a:rPr lang="en-GB" b="1" i="1">
                <a:solidFill>
                  <a:srgbClr val="002060"/>
                </a:solidFill>
                <a:latin typeface="Calibri"/>
                <a:ea typeface="+mn-lt"/>
                <a:cs typeface="Calibri"/>
              </a:rPr>
              <a:t> </a:t>
            </a:r>
            <a:r>
              <a:rPr lang="en-GB" b="1" i="1" err="1">
                <a:solidFill>
                  <a:srgbClr val="002060"/>
                </a:solidFill>
                <a:latin typeface="Calibri"/>
                <a:ea typeface="+mn-lt"/>
                <a:cs typeface="Calibri"/>
              </a:rPr>
              <a:t>yr</a:t>
            </a:r>
            <a:r>
              <a:rPr lang="en-GB" b="1" i="1">
                <a:solidFill>
                  <a:srgbClr val="002060"/>
                </a:solidFill>
                <a:latin typeface="Calibri"/>
                <a:ea typeface="+mn-lt"/>
                <a:cs typeface="Calibri"/>
              </a:rPr>
              <a:t> 20fed</a:t>
            </a:r>
            <a:r>
              <a:rPr lang="en-US" b="1" i="1">
                <a:solidFill>
                  <a:srgbClr val="002060"/>
                </a:solidFill>
                <a:latin typeface="Calibri"/>
                <a:cs typeface="Calibri"/>
              </a:rPr>
              <a:t> </a:t>
            </a:r>
            <a:r>
              <a:rPr lang="en-GB" b="1" i="1" err="1">
                <a:solidFill>
                  <a:srgbClr val="002060"/>
                </a:solidFill>
                <a:latin typeface="Calibri"/>
                <a:ea typeface="+mn-lt"/>
                <a:cs typeface="Calibri"/>
              </a:rPr>
              <a:t>ganrif</a:t>
            </a:r>
            <a:r>
              <a:rPr lang="en-GB" b="1" i="1">
                <a:solidFill>
                  <a:srgbClr val="002060"/>
                </a:solidFill>
                <a:latin typeface="Calibri"/>
                <a:ea typeface="+mn-lt"/>
                <a:cs typeface="Calibri"/>
              </a:rPr>
              <a:t>?</a:t>
            </a:r>
            <a:endParaRPr lang="en-GB" b="1" i="1">
              <a:solidFill>
                <a:srgbClr val="002060"/>
              </a:solidFill>
              <a:latin typeface="Calibri"/>
              <a:cs typeface="Calibri"/>
            </a:endParaRPr>
          </a:p>
          <a:p>
            <a:pPr algn="ctr"/>
            <a:r>
              <a:rPr lang="en-GB" i="1">
                <a:solidFill>
                  <a:srgbClr val="002060"/>
                </a:solidFill>
                <a:latin typeface="Calibri"/>
                <a:ea typeface="+mn-lt"/>
                <a:cs typeface="Calibri"/>
              </a:rPr>
              <a:t>Why did the number of Welsh speakers decrease so much </a:t>
            </a:r>
            <a:br>
              <a:rPr lang="en-GB" i="1">
                <a:solidFill>
                  <a:srgbClr val="002060"/>
                </a:solidFill>
                <a:latin typeface="Calibri"/>
                <a:ea typeface="+mn-lt"/>
                <a:cs typeface="Calibri"/>
              </a:rPr>
            </a:br>
            <a:r>
              <a:rPr lang="en-GB" i="1">
                <a:solidFill>
                  <a:srgbClr val="002060"/>
                </a:solidFill>
                <a:latin typeface="Calibri"/>
                <a:ea typeface="+mn-lt"/>
                <a:cs typeface="Calibri"/>
              </a:rPr>
              <a:t>during the</a:t>
            </a:r>
            <a:r>
              <a:rPr lang="en-GB" i="1">
                <a:solidFill>
                  <a:srgbClr val="002060"/>
                </a:solidFill>
                <a:latin typeface="Calibri"/>
                <a:cs typeface="Calibri"/>
              </a:rPr>
              <a:t> </a:t>
            </a:r>
            <a:r>
              <a:rPr lang="en-GB" i="1">
                <a:solidFill>
                  <a:srgbClr val="002060"/>
                </a:solidFill>
                <a:latin typeface="Calibri"/>
                <a:ea typeface="+mn-lt"/>
                <a:cs typeface="Calibri"/>
              </a:rPr>
              <a:t>20th century?</a:t>
            </a:r>
            <a:endParaRPr lang="en-GB" i="1">
              <a:solidFill>
                <a:srgbClr val="002060"/>
              </a:solidFill>
              <a:latin typeface="Calibri"/>
              <a:cs typeface="Calibri"/>
            </a:endParaRPr>
          </a:p>
          <a:p>
            <a:pPr algn="ctr"/>
            <a:endParaRPr lang="en-GB">
              <a:solidFill>
                <a:srgbClr val="002060"/>
              </a:solidFill>
              <a:latin typeface="Calibri"/>
              <a:ea typeface="+mn-lt"/>
              <a:cs typeface="Calibri"/>
            </a:endParaRPr>
          </a:p>
          <a:p>
            <a:pPr algn="ctr"/>
            <a:endParaRPr lang="en-GB">
              <a:solidFill>
                <a:srgbClr val="002060"/>
              </a:solidFill>
              <a:latin typeface="Calibri"/>
              <a:ea typeface="+mn-lt"/>
              <a:cs typeface="Calibri"/>
            </a:endParaRPr>
          </a:p>
          <a:p>
            <a:pPr algn="ctr"/>
            <a:r>
              <a:rPr lang="en-GB" b="1">
                <a:solidFill>
                  <a:srgbClr val="002060"/>
                </a:solidFill>
                <a:latin typeface="Calibri"/>
                <a:ea typeface="+mn-lt"/>
                <a:cs typeface="Calibri"/>
              </a:rPr>
              <a:t>Beth </a:t>
            </a:r>
            <a:r>
              <a:rPr lang="en-GB" b="1" err="1">
                <a:solidFill>
                  <a:srgbClr val="002060"/>
                </a:solidFill>
                <a:latin typeface="Calibri"/>
                <a:ea typeface="+mn-lt"/>
                <a:cs typeface="Calibri"/>
              </a:rPr>
              <a:t>ydy</a:t>
            </a:r>
            <a:r>
              <a:rPr lang="en-GB" b="1">
                <a:solidFill>
                  <a:srgbClr val="002060"/>
                </a:solidFill>
                <a:latin typeface="Calibri"/>
                <a:ea typeface="+mn-lt"/>
                <a:cs typeface="Calibri"/>
              </a:rPr>
              <a:t> </a:t>
            </a:r>
            <a:r>
              <a:rPr lang="en-GB" b="1" err="1">
                <a:solidFill>
                  <a:srgbClr val="002060"/>
                </a:solidFill>
                <a:latin typeface="Calibri"/>
                <a:ea typeface="+mn-lt"/>
                <a:cs typeface="Calibri"/>
              </a:rPr>
              <a:t>effeithiau</a:t>
            </a:r>
            <a:r>
              <a:rPr lang="en-GB" b="1">
                <a:solidFill>
                  <a:srgbClr val="002060"/>
                </a:solidFill>
                <a:latin typeface="Calibri"/>
                <a:ea typeface="+mn-lt"/>
                <a:cs typeface="Calibri"/>
              </a:rPr>
              <a:t> </a:t>
            </a:r>
            <a:r>
              <a:rPr lang="en-GB" b="1" err="1">
                <a:solidFill>
                  <a:srgbClr val="002060"/>
                </a:solidFill>
                <a:latin typeface="Calibri"/>
                <a:ea typeface="+mn-lt"/>
                <a:cs typeface="Calibri"/>
              </a:rPr>
              <a:t>hir</a:t>
            </a:r>
            <a:r>
              <a:rPr lang="en-GB" b="1">
                <a:solidFill>
                  <a:srgbClr val="002060"/>
                </a:solidFill>
                <a:latin typeface="Calibri"/>
                <a:ea typeface="+mn-lt"/>
                <a:cs typeface="Calibri"/>
              </a:rPr>
              <a:t> </a:t>
            </a:r>
            <a:r>
              <a:rPr lang="en-GB" b="1" err="1">
                <a:solidFill>
                  <a:srgbClr val="002060"/>
                </a:solidFill>
                <a:latin typeface="Calibri"/>
                <a:ea typeface="+mn-lt"/>
                <a:cs typeface="Calibri"/>
              </a:rPr>
              <a:t>dymor</a:t>
            </a:r>
            <a:r>
              <a:rPr lang="en-GB" b="1">
                <a:solidFill>
                  <a:srgbClr val="002060"/>
                </a:solidFill>
                <a:latin typeface="Calibri"/>
                <a:ea typeface="+mn-lt"/>
                <a:cs typeface="Calibri"/>
              </a:rPr>
              <a:t> y </a:t>
            </a:r>
            <a:r>
              <a:rPr lang="en-GB" b="1" err="1">
                <a:solidFill>
                  <a:srgbClr val="002060"/>
                </a:solidFill>
                <a:latin typeface="Calibri"/>
                <a:ea typeface="+mn-lt"/>
                <a:cs typeface="Calibri"/>
              </a:rPr>
              <a:t>deddfau</a:t>
            </a:r>
            <a:r>
              <a:rPr lang="en-GB" b="1">
                <a:solidFill>
                  <a:srgbClr val="002060"/>
                </a:solidFill>
                <a:latin typeface="Calibri"/>
                <a:ea typeface="+mn-lt"/>
                <a:cs typeface="Calibri"/>
              </a:rPr>
              <a:t> uno </a:t>
            </a:r>
            <a:br>
              <a:rPr lang="en-GB" b="1">
                <a:solidFill>
                  <a:srgbClr val="002060"/>
                </a:solidFill>
                <a:latin typeface="Calibri"/>
                <a:ea typeface="+mn-lt"/>
                <a:cs typeface="Calibri"/>
              </a:rPr>
            </a:br>
            <a:r>
              <a:rPr lang="en-GB" b="1">
                <a:solidFill>
                  <a:srgbClr val="002060"/>
                </a:solidFill>
                <a:latin typeface="Calibri"/>
                <a:ea typeface="+mn-lt"/>
                <a:cs typeface="Calibri"/>
              </a:rPr>
              <a:t>a brad y </a:t>
            </a:r>
            <a:r>
              <a:rPr lang="en-GB" b="1" err="1">
                <a:solidFill>
                  <a:srgbClr val="002060"/>
                </a:solidFill>
                <a:latin typeface="Calibri"/>
                <a:ea typeface="+mn-lt"/>
                <a:cs typeface="Calibri"/>
              </a:rPr>
              <a:t>llyfrau</a:t>
            </a:r>
            <a:r>
              <a:rPr lang="en-GB" b="1">
                <a:solidFill>
                  <a:srgbClr val="002060"/>
                </a:solidFill>
                <a:latin typeface="Calibri"/>
                <a:ea typeface="+mn-lt"/>
                <a:cs typeface="Calibri"/>
              </a:rPr>
              <a:t> </a:t>
            </a:r>
            <a:r>
              <a:rPr lang="en-GB" b="1" err="1">
                <a:solidFill>
                  <a:srgbClr val="002060"/>
                </a:solidFill>
                <a:latin typeface="Calibri"/>
                <a:ea typeface="+mn-lt"/>
                <a:cs typeface="Calibri"/>
              </a:rPr>
              <a:t>gleision</a:t>
            </a:r>
            <a:r>
              <a:rPr lang="en-GB" b="1">
                <a:solidFill>
                  <a:srgbClr val="002060"/>
                </a:solidFill>
                <a:latin typeface="Calibri"/>
                <a:ea typeface="+mn-lt"/>
                <a:cs typeface="Calibri"/>
              </a:rPr>
              <a:t>?</a:t>
            </a:r>
            <a:endParaRPr lang="en-GB" b="1">
              <a:solidFill>
                <a:srgbClr val="002060"/>
              </a:solidFill>
              <a:latin typeface="Calibri"/>
              <a:cs typeface="Calibri"/>
            </a:endParaRPr>
          </a:p>
          <a:p>
            <a:pPr algn="ctr"/>
            <a:r>
              <a:rPr lang="en-GB" i="1">
                <a:solidFill>
                  <a:srgbClr val="002060"/>
                </a:solidFill>
                <a:latin typeface="Calibri"/>
                <a:ea typeface="+mn-lt"/>
                <a:cs typeface="Calibri"/>
              </a:rPr>
              <a:t>What are the lasting effects of the acts of Union </a:t>
            </a:r>
            <a:br>
              <a:rPr lang="en-GB" i="1">
                <a:solidFill>
                  <a:srgbClr val="002060"/>
                </a:solidFill>
                <a:latin typeface="Calibri"/>
                <a:ea typeface="+mn-lt"/>
                <a:cs typeface="Calibri"/>
              </a:rPr>
            </a:br>
            <a:r>
              <a:rPr lang="en-GB" i="1">
                <a:solidFill>
                  <a:srgbClr val="002060"/>
                </a:solidFill>
                <a:latin typeface="Calibri"/>
                <a:ea typeface="+mn-lt"/>
                <a:cs typeface="Calibri"/>
              </a:rPr>
              <a:t>and the Treason of the Blue Books?</a:t>
            </a:r>
            <a:endParaRPr lang="en-GB" i="1">
              <a:solidFill>
                <a:srgbClr val="002060"/>
              </a:solidFill>
              <a:latin typeface="Calibri"/>
              <a:cs typeface="Calibri"/>
            </a:endParaRPr>
          </a:p>
        </p:txBody>
      </p:sp>
      <p:sp>
        <p:nvSpPr>
          <p:cNvPr id="6" name="Content Placeholder 2">
            <a:extLst>
              <a:ext uri="{FF2B5EF4-FFF2-40B4-BE49-F238E27FC236}">
                <a16:creationId xmlns:a16="http://schemas.microsoft.com/office/drawing/2014/main" id="{EB3A48E6-AB0F-4549-BB16-1851EFE2A963}"/>
              </a:ext>
            </a:extLst>
          </p:cNvPr>
          <p:cNvSpPr txBox="1">
            <a:spLocks/>
          </p:cNvSpPr>
          <p:nvPr/>
        </p:nvSpPr>
        <p:spPr>
          <a:xfrm>
            <a:off x="478393" y="3979818"/>
            <a:ext cx="3222107" cy="2238867"/>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pPr marL="0" indent="0">
              <a:buFont typeface="Arial" panose="020B0604020202020204" pitchFamily="34" charset="0"/>
              <a:buNone/>
            </a:pPr>
            <a:r>
              <a:rPr lang="en-US" err="1">
                <a:solidFill>
                  <a:srgbClr val="002060"/>
                </a:solidFill>
                <a:latin typeface="Calibri"/>
                <a:cs typeface="Calibri"/>
              </a:rPr>
              <a:t>Diolch</a:t>
            </a:r>
            <a:r>
              <a:rPr lang="en-US" dirty="0">
                <a:solidFill>
                  <a:srgbClr val="002060"/>
                </a:solidFill>
                <a:latin typeface="Calibri"/>
                <a:cs typeface="Calibri"/>
              </a:rPr>
              <a:t> </a:t>
            </a:r>
            <a:r>
              <a:rPr lang="en-US" err="1">
                <a:solidFill>
                  <a:srgbClr val="002060"/>
                </a:solidFill>
                <a:latin typeface="Calibri"/>
                <a:cs typeface="Calibri"/>
              </a:rPr>
              <a:t>i</a:t>
            </a:r>
            <a:r>
              <a:rPr lang="en-US" dirty="0">
                <a:solidFill>
                  <a:srgbClr val="002060"/>
                </a:solidFill>
                <a:latin typeface="Calibri"/>
                <a:cs typeface="Calibri"/>
              </a:rPr>
              <a:t> </a:t>
            </a:r>
            <a:r>
              <a:rPr lang="en-US" err="1">
                <a:solidFill>
                  <a:srgbClr val="002060"/>
                </a:solidFill>
                <a:latin typeface="Calibri"/>
                <a:cs typeface="Calibri"/>
              </a:rPr>
              <a:t>Golegau</a:t>
            </a:r>
            <a:r>
              <a:rPr lang="en-US" dirty="0">
                <a:solidFill>
                  <a:srgbClr val="002060"/>
                </a:solidFill>
                <a:latin typeface="Calibri"/>
                <a:cs typeface="Calibri"/>
              </a:rPr>
              <a:t> Cymru a </a:t>
            </a:r>
            <a:r>
              <a:rPr lang="en-US" err="1">
                <a:solidFill>
                  <a:srgbClr val="002060"/>
                </a:solidFill>
                <a:latin typeface="Calibri"/>
                <a:cs typeface="Calibri"/>
              </a:rPr>
              <a:t>Llywodraeth</a:t>
            </a:r>
            <a:r>
              <a:rPr lang="en-US" dirty="0">
                <a:solidFill>
                  <a:srgbClr val="002060"/>
                </a:solidFill>
                <a:latin typeface="Calibri"/>
                <a:cs typeface="Calibri"/>
              </a:rPr>
              <a:t> Cymru.</a:t>
            </a:r>
          </a:p>
          <a:p>
            <a:pPr marL="0" indent="0">
              <a:buFont typeface="Arial" panose="020B0604020202020204" pitchFamily="34" charset="0"/>
              <a:buNone/>
            </a:pPr>
            <a:endParaRPr lang="en-US" i="1" dirty="0">
              <a:solidFill>
                <a:srgbClr val="002060"/>
              </a:solidFill>
              <a:latin typeface="Calibri"/>
              <a:cs typeface="Calibri"/>
            </a:endParaRPr>
          </a:p>
          <a:p>
            <a:pPr marL="0" indent="0">
              <a:buFont typeface="Arial" panose="020B0604020202020204" pitchFamily="34" charset="0"/>
              <a:buNone/>
            </a:pPr>
            <a:r>
              <a:rPr lang="en-US" i="1" dirty="0">
                <a:solidFill>
                  <a:srgbClr val="002060"/>
                </a:solidFill>
                <a:latin typeface="Calibri"/>
                <a:cs typeface="Calibri"/>
              </a:rPr>
              <a:t>With thanks to </a:t>
            </a:r>
            <a:r>
              <a:rPr lang="en-US" i="1" err="1">
                <a:solidFill>
                  <a:srgbClr val="002060"/>
                </a:solidFill>
                <a:latin typeface="Calibri"/>
                <a:cs typeface="Calibri"/>
              </a:rPr>
              <a:t>Colegau</a:t>
            </a:r>
            <a:r>
              <a:rPr lang="en-US" i="1" dirty="0">
                <a:solidFill>
                  <a:srgbClr val="002060"/>
                </a:solidFill>
                <a:latin typeface="Calibri"/>
                <a:cs typeface="Calibri"/>
              </a:rPr>
              <a:t> Cymru and the Welsh Government.</a:t>
            </a:r>
          </a:p>
          <a:p>
            <a:pPr marL="0" indent="0">
              <a:buFont typeface="Arial" panose="020B0604020202020204" pitchFamily="34" charset="0"/>
              <a:buNone/>
            </a:pPr>
            <a:endParaRPr lang="en-US"/>
          </a:p>
        </p:txBody>
      </p:sp>
      <p:pic>
        <p:nvPicPr>
          <p:cNvPr id="7" name="Picture 5" descr="A picture containing room, clock&#10;&#10;Description automatically generated">
            <a:extLst>
              <a:ext uri="{FF2B5EF4-FFF2-40B4-BE49-F238E27FC236}">
                <a16:creationId xmlns:a16="http://schemas.microsoft.com/office/drawing/2014/main" id="{9F5EFE37-2332-4E4F-8BA0-38696646EA72}"/>
              </a:ext>
            </a:extLst>
          </p:cNvPr>
          <p:cNvPicPr>
            <a:picLocks noChangeAspect="1"/>
          </p:cNvPicPr>
          <p:nvPr/>
        </p:nvPicPr>
        <p:blipFill>
          <a:blip r:embed="rId4"/>
          <a:stretch>
            <a:fillRect/>
          </a:stretch>
        </p:blipFill>
        <p:spPr>
          <a:xfrm>
            <a:off x="1446911" y="2715606"/>
            <a:ext cx="1068683" cy="962287"/>
          </a:xfrm>
          <a:prstGeom prst="rect">
            <a:avLst/>
          </a:prstGeom>
        </p:spPr>
      </p:pic>
      <p:sp>
        <p:nvSpPr>
          <p:cNvPr id="8" name="TextBox 7">
            <a:extLst>
              <a:ext uri="{FF2B5EF4-FFF2-40B4-BE49-F238E27FC236}">
                <a16:creationId xmlns:a16="http://schemas.microsoft.com/office/drawing/2014/main" id="{2A5633BB-9D61-CE42-8763-99DE125A6472}"/>
              </a:ext>
            </a:extLst>
          </p:cNvPr>
          <p:cNvSpPr txBox="1"/>
          <p:nvPr/>
        </p:nvSpPr>
        <p:spPr>
          <a:xfrm>
            <a:off x="5747902" y="471874"/>
            <a:ext cx="5958875" cy="1323439"/>
          </a:xfrm>
          <a:prstGeom prst="rect">
            <a:avLst/>
          </a:prstGeom>
          <a:noFill/>
        </p:spPr>
        <p:txBody>
          <a:bodyPr wrap="none" rtlCol="0">
            <a:spAutoFit/>
          </a:bodyPr>
          <a:lstStyle/>
          <a:p>
            <a:pPr algn="r"/>
            <a:r>
              <a:rPr lang="en-US" sz="4400" b="1" err="1">
                <a:solidFill>
                  <a:srgbClr val="002060"/>
                </a:solidFill>
                <a:latin typeface="Calibri"/>
                <a:cs typeface="Calibri"/>
              </a:rPr>
              <a:t>Ffilm</a:t>
            </a:r>
            <a:r>
              <a:rPr lang="en-US" sz="4400" b="1">
                <a:solidFill>
                  <a:srgbClr val="002060"/>
                </a:solidFill>
                <a:latin typeface="Calibri"/>
                <a:cs typeface="Calibri"/>
              </a:rPr>
              <a:t> – Hanes y </a:t>
            </a:r>
            <a:r>
              <a:rPr lang="en-US" sz="4400" b="1" err="1">
                <a:solidFill>
                  <a:srgbClr val="002060"/>
                </a:solidFill>
                <a:latin typeface="Calibri"/>
                <a:cs typeface="Calibri"/>
              </a:rPr>
              <a:t>Gymraeg</a:t>
            </a:r>
            <a:endParaRPr lang="en-US" sz="4400" b="1">
              <a:solidFill>
                <a:srgbClr val="002060"/>
              </a:solidFill>
              <a:latin typeface="Calibri"/>
              <a:cs typeface="Calibri"/>
            </a:endParaRPr>
          </a:p>
          <a:p>
            <a:pPr algn="r"/>
            <a:r>
              <a:rPr lang="en-US" sz="3600" i="1">
                <a:solidFill>
                  <a:srgbClr val="002060"/>
                </a:solidFill>
                <a:latin typeface="Calibri"/>
                <a:cs typeface="Calibri"/>
              </a:rPr>
              <a:t>History of the Welsh Language</a:t>
            </a:r>
          </a:p>
        </p:txBody>
      </p:sp>
    </p:spTree>
    <p:extLst>
      <p:ext uri="{BB962C8B-B14F-4D97-AF65-F5344CB8AC3E}">
        <p14:creationId xmlns:p14="http://schemas.microsoft.com/office/powerpoint/2010/main" val="3512238634"/>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FFFF00">
            <a:alpha val="40000"/>
          </a:srgbClr>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798938" y="1604750"/>
            <a:ext cx="2470032" cy="4679072"/>
          </a:xfrm>
        </p:spPr>
        <p:txBody>
          <a:bodyPr vert="horz" lIns="91440" tIns="45720" rIns="91440" bIns="45720" rtlCol="0" anchor="t">
            <a:normAutofit lnSpcReduction="10000"/>
          </a:bodyPr>
          <a:lstStyle/>
          <a:p>
            <a:r>
              <a:rPr lang="en-US" dirty="0">
                <a:latin typeface="Calibri"/>
                <a:cs typeface="Calibri"/>
                <a:hlinkClick r:id="rId3"/>
              </a:rPr>
              <a:t>Ein Hiaith: Ffilm 2</a:t>
            </a:r>
            <a:endParaRPr lang="en-US" dirty="0">
              <a:latin typeface="Calibri"/>
              <a:cs typeface="Calibri"/>
            </a:endParaRPr>
          </a:p>
          <a:p>
            <a:pPr marL="0" indent="0">
              <a:buNone/>
            </a:pPr>
            <a:endParaRPr lang="en-US">
              <a:latin typeface="Calibri"/>
              <a:cs typeface="Calibri"/>
              <a:hlinkClick r:id="" action="ppaction://noaction"/>
            </a:endParaRPr>
          </a:p>
          <a:p>
            <a:pPr marL="0" indent="0">
              <a:buNone/>
            </a:pPr>
            <a:endParaRPr lang="en-US">
              <a:latin typeface="Calibri"/>
              <a:cs typeface="Calibri"/>
              <a:hlinkClick r:id="" action="ppaction://noaction"/>
            </a:endParaRPr>
          </a:p>
          <a:p>
            <a:pPr marL="0" indent="0">
              <a:buNone/>
            </a:pPr>
            <a:endParaRPr lang="en-US">
              <a:latin typeface="Calibri"/>
              <a:cs typeface="Calibri"/>
              <a:hlinkClick r:id="" action="ppaction://noaction"/>
            </a:endParaRPr>
          </a:p>
          <a:p>
            <a:pPr marL="0" indent="0">
              <a:buNone/>
            </a:pPr>
            <a:endParaRPr lang="en-US">
              <a:latin typeface="Calibri"/>
              <a:cs typeface="Calibri"/>
              <a:hlinkClick r:id="" action="ppaction://noaction"/>
            </a:endParaRPr>
          </a:p>
          <a:p>
            <a:pPr marL="0" indent="0">
              <a:buNone/>
            </a:pPr>
            <a:r>
              <a:rPr lang="en-US" err="1">
                <a:solidFill>
                  <a:srgbClr val="002060"/>
                </a:solidFill>
                <a:latin typeface="Calibri"/>
                <a:cs typeface="Calibri"/>
              </a:rPr>
              <a:t>Diolch</a:t>
            </a:r>
            <a:r>
              <a:rPr lang="en-US" dirty="0">
                <a:solidFill>
                  <a:srgbClr val="002060"/>
                </a:solidFill>
                <a:latin typeface="Calibri"/>
                <a:cs typeface="Calibri"/>
              </a:rPr>
              <a:t> </a:t>
            </a:r>
            <a:r>
              <a:rPr lang="en-US" err="1">
                <a:solidFill>
                  <a:srgbClr val="002060"/>
                </a:solidFill>
                <a:latin typeface="Calibri"/>
                <a:cs typeface="Calibri"/>
              </a:rPr>
              <a:t>i</a:t>
            </a:r>
            <a:r>
              <a:rPr lang="en-US" dirty="0">
                <a:solidFill>
                  <a:srgbClr val="002060"/>
                </a:solidFill>
                <a:latin typeface="Calibri"/>
                <a:cs typeface="Calibri"/>
              </a:rPr>
              <a:t> </a:t>
            </a:r>
            <a:r>
              <a:rPr lang="en-US" err="1">
                <a:solidFill>
                  <a:srgbClr val="002060"/>
                </a:solidFill>
                <a:latin typeface="Calibri"/>
                <a:cs typeface="Calibri"/>
              </a:rPr>
              <a:t>Golegau</a:t>
            </a:r>
            <a:r>
              <a:rPr lang="en-US" dirty="0">
                <a:solidFill>
                  <a:srgbClr val="002060"/>
                </a:solidFill>
                <a:latin typeface="Calibri"/>
                <a:cs typeface="Calibri"/>
              </a:rPr>
              <a:t> Cymru a </a:t>
            </a:r>
            <a:r>
              <a:rPr lang="en-US" err="1">
                <a:solidFill>
                  <a:srgbClr val="002060"/>
                </a:solidFill>
                <a:latin typeface="Calibri"/>
                <a:cs typeface="Calibri"/>
              </a:rPr>
              <a:t>Llywodraeth</a:t>
            </a:r>
            <a:r>
              <a:rPr lang="en-US" dirty="0">
                <a:solidFill>
                  <a:srgbClr val="002060"/>
                </a:solidFill>
                <a:latin typeface="Calibri"/>
                <a:cs typeface="Calibri"/>
              </a:rPr>
              <a:t> Cymru.</a:t>
            </a:r>
          </a:p>
          <a:p>
            <a:pPr marL="0" indent="0">
              <a:buNone/>
            </a:pPr>
            <a:endParaRPr lang="en-US" dirty="0">
              <a:solidFill>
                <a:srgbClr val="002060"/>
              </a:solidFill>
              <a:latin typeface="Calibri"/>
              <a:cs typeface="Calibri"/>
            </a:endParaRPr>
          </a:p>
          <a:p>
            <a:pPr marL="0" indent="0">
              <a:buNone/>
            </a:pPr>
            <a:r>
              <a:rPr lang="en-US" i="1" dirty="0">
                <a:solidFill>
                  <a:srgbClr val="002060"/>
                </a:solidFill>
                <a:latin typeface="Calibri"/>
                <a:cs typeface="Calibri"/>
              </a:rPr>
              <a:t>With thanks to </a:t>
            </a:r>
            <a:r>
              <a:rPr lang="en-US" i="1" err="1">
                <a:solidFill>
                  <a:srgbClr val="002060"/>
                </a:solidFill>
                <a:latin typeface="Calibri"/>
                <a:cs typeface="Calibri"/>
              </a:rPr>
              <a:t>Colegau</a:t>
            </a:r>
            <a:r>
              <a:rPr lang="en-US" i="1" dirty="0">
                <a:solidFill>
                  <a:srgbClr val="002060"/>
                </a:solidFill>
                <a:latin typeface="Calibri"/>
                <a:cs typeface="Calibri"/>
              </a:rPr>
              <a:t> Cymru and the Welsh Government.</a:t>
            </a:r>
          </a:p>
          <a:p>
            <a:pPr marL="0" indent="0">
              <a:buNone/>
            </a:pPr>
            <a:endParaRPr lang="en-US">
              <a:latin typeface="Calibri"/>
              <a:cs typeface="Calibri"/>
            </a:endParaRPr>
          </a:p>
        </p:txBody>
      </p:sp>
      <p:pic>
        <p:nvPicPr>
          <p:cNvPr id="4" name="Picture 5" descr="A picture containing room, clock&#10;&#10;Description automatically generated">
            <a:extLst>
              <a:ext uri="{FF2B5EF4-FFF2-40B4-BE49-F238E27FC236}">
                <a16:creationId xmlns:a16="http://schemas.microsoft.com/office/drawing/2014/main" id="{282B79A1-977D-4285-9DDB-3E948849DE67}"/>
              </a:ext>
            </a:extLst>
          </p:cNvPr>
          <p:cNvPicPr>
            <a:picLocks noChangeAspect="1"/>
          </p:cNvPicPr>
          <p:nvPr/>
        </p:nvPicPr>
        <p:blipFill>
          <a:blip r:embed="rId4"/>
          <a:stretch>
            <a:fillRect/>
          </a:stretch>
        </p:blipFill>
        <p:spPr>
          <a:xfrm>
            <a:off x="1496718" y="2208195"/>
            <a:ext cx="1068683" cy="962287"/>
          </a:xfrm>
          <a:prstGeom prst="rect">
            <a:avLst/>
          </a:prstGeom>
        </p:spPr>
      </p:pic>
      <p:sp>
        <p:nvSpPr>
          <p:cNvPr id="7" name="Rectangle: Rounded Corners 6">
            <a:extLst>
              <a:ext uri="{FF2B5EF4-FFF2-40B4-BE49-F238E27FC236}">
                <a16:creationId xmlns:a16="http://schemas.microsoft.com/office/drawing/2014/main" id="{4C43A4E2-ABD8-466F-914C-DB7AD34E47C5}"/>
              </a:ext>
            </a:extLst>
          </p:cNvPr>
          <p:cNvSpPr/>
          <p:nvPr/>
        </p:nvSpPr>
        <p:spPr>
          <a:xfrm>
            <a:off x="3983578" y="1391938"/>
            <a:ext cx="7552173" cy="4548250"/>
          </a:xfrm>
          <a:prstGeom prst="roundRect">
            <a:avLst/>
          </a:prstGeom>
          <a:solidFill>
            <a:schemeClr val="bg1"/>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b="1">
              <a:solidFill>
                <a:srgbClr val="002060"/>
              </a:solidFill>
              <a:latin typeface="Calibri"/>
              <a:cs typeface="Calibri"/>
            </a:endParaRPr>
          </a:p>
          <a:p>
            <a:endParaRPr lang="en-GB" b="1">
              <a:solidFill>
                <a:srgbClr val="002060"/>
              </a:solidFill>
              <a:latin typeface="Calibri"/>
              <a:cs typeface="Calibri"/>
            </a:endParaRPr>
          </a:p>
          <a:p>
            <a:endParaRPr lang="en-GB" b="1">
              <a:solidFill>
                <a:srgbClr val="002060"/>
              </a:solidFill>
              <a:latin typeface="Calibri"/>
              <a:cs typeface="Calibri"/>
            </a:endParaRPr>
          </a:p>
          <a:p>
            <a:endParaRPr lang="en-GB" b="1">
              <a:solidFill>
                <a:srgbClr val="002060"/>
              </a:solidFill>
              <a:latin typeface="Calibri"/>
              <a:cs typeface="Calibri"/>
            </a:endParaRPr>
          </a:p>
          <a:p>
            <a:endParaRPr lang="en-GB" b="1">
              <a:solidFill>
                <a:srgbClr val="002060"/>
              </a:solidFill>
              <a:latin typeface="Calibri"/>
              <a:cs typeface="Calibri"/>
            </a:endParaRPr>
          </a:p>
          <a:p>
            <a:endParaRPr lang="en-GB" b="1">
              <a:solidFill>
                <a:srgbClr val="002060"/>
              </a:solidFill>
              <a:latin typeface="Calibri"/>
              <a:cs typeface="Calibri"/>
            </a:endParaRPr>
          </a:p>
          <a:p>
            <a:endParaRPr lang="en-GB" b="1">
              <a:solidFill>
                <a:srgbClr val="002060"/>
              </a:solidFill>
              <a:latin typeface="Calibri"/>
              <a:cs typeface="Calibri"/>
            </a:endParaRPr>
          </a:p>
          <a:p>
            <a:endParaRPr lang="en-GB" b="1">
              <a:solidFill>
                <a:srgbClr val="002060"/>
              </a:solidFill>
              <a:latin typeface="Calibri"/>
              <a:cs typeface="Calibri"/>
            </a:endParaRPr>
          </a:p>
          <a:p>
            <a:endParaRPr lang="en-GB" b="1">
              <a:solidFill>
                <a:srgbClr val="002060"/>
              </a:solidFill>
              <a:latin typeface="Calibri"/>
              <a:cs typeface="Calibri"/>
            </a:endParaRPr>
          </a:p>
          <a:p>
            <a:pPr algn="ctr"/>
            <a:r>
              <a:rPr lang="en-GB" sz="2000" b="1">
                <a:solidFill>
                  <a:srgbClr val="002060"/>
                </a:solidFill>
                <a:latin typeface="Calibri"/>
                <a:ea typeface="+mn-lt"/>
                <a:cs typeface="Calibri"/>
              </a:rPr>
              <a:t>PWYNTIAU TRAFOD / DISCUSSION POINTS </a:t>
            </a:r>
            <a:endParaRPr lang="en-GB" sz="2000" b="1">
              <a:solidFill>
                <a:srgbClr val="002060"/>
              </a:solidFill>
              <a:latin typeface="Calibri"/>
              <a:cs typeface="Calibri"/>
            </a:endParaRPr>
          </a:p>
          <a:p>
            <a:endParaRPr lang="en-GB" sz="2000" b="1">
              <a:solidFill>
                <a:srgbClr val="002060"/>
              </a:solidFill>
              <a:latin typeface="Calibri"/>
              <a:ea typeface="+mn-lt"/>
              <a:cs typeface="Calibri"/>
            </a:endParaRPr>
          </a:p>
          <a:p>
            <a:r>
              <a:rPr lang="en-GB" sz="2000">
                <a:solidFill>
                  <a:srgbClr val="002060"/>
                </a:solidFill>
                <a:latin typeface="Calibri"/>
                <a:ea typeface="+mn-lt"/>
                <a:cs typeface="Calibri"/>
              </a:rPr>
              <a:t>· </a:t>
            </a:r>
            <a:r>
              <a:rPr lang="en-GB" sz="2000" b="1">
                <a:solidFill>
                  <a:srgbClr val="002060"/>
                </a:solidFill>
                <a:latin typeface="Calibri"/>
                <a:ea typeface="+mn-lt"/>
                <a:cs typeface="Calibri"/>
              </a:rPr>
              <a:t>Beth </a:t>
            </a:r>
            <a:r>
              <a:rPr lang="en-GB" sz="2000" b="1" err="1">
                <a:solidFill>
                  <a:srgbClr val="002060"/>
                </a:solidFill>
                <a:latin typeface="Calibri"/>
                <a:ea typeface="+mn-lt"/>
                <a:cs typeface="Calibri"/>
              </a:rPr>
              <a:t>oedd</a:t>
            </a:r>
            <a:r>
              <a:rPr lang="en-GB" sz="2000" b="1">
                <a:solidFill>
                  <a:srgbClr val="002060"/>
                </a:solidFill>
                <a:latin typeface="Calibri"/>
                <a:ea typeface="+mn-lt"/>
                <a:cs typeface="Calibri"/>
              </a:rPr>
              <a:t> y </a:t>
            </a:r>
            <a:r>
              <a:rPr lang="en-GB" sz="2000" b="1" err="1">
                <a:solidFill>
                  <a:srgbClr val="002060"/>
                </a:solidFill>
                <a:latin typeface="Calibri"/>
                <a:ea typeface="+mn-lt"/>
                <a:cs typeface="Calibri"/>
              </a:rPr>
              <a:t>trobwynt</a:t>
            </a:r>
            <a:r>
              <a:rPr lang="en-GB" sz="2000" b="1">
                <a:solidFill>
                  <a:srgbClr val="002060"/>
                </a:solidFill>
                <a:latin typeface="Calibri"/>
                <a:ea typeface="+mn-lt"/>
                <a:cs typeface="Calibri"/>
              </a:rPr>
              <a:t> a </a:t>
            </a:r>
            <a:r>
              <a:rPr lang="en-GB" sz="2000" b="1" err="1">
                <a:solidFill>
                  <a:srgbClr val="002060"/>
                </a:solidFill>
                <a:latin typeface="Calibri"/>
                <a:ea typeface="+mn-lt"/>
                <a:cs typeface="Calibri"/>
              </a:rPr>
              <a:t>gwelwyd</a:t>
            </a:r>
            <a:r>
              <a:rPr lang="en-GB" sz="2000" b="1">
                <a:solidFill>
                  <a:srgbClr val="002060"/>
                </a:solidFill>
                <a:latin typeface="Calibri"/>
                <a:ea typeface="+mn-lt"/>
                <a:cs typeface="Calibri"/>
              </a:rPr>
              <a:t> </a:t>
            </a:r>
            <a:r>
              <a:rPr lang="en-GB" sz="2000" b="1" err="1">
                <a:solidFill>
                  <a:srgbClr val="002060"/>
                </a:solidFill>
                <a:latin typeface="Calibri"/>
                <a:ea typeface="+mn-lt"/>
                <a:cs typeface="Calibri"/>
              </a:rPr>
              <a:t>yn</a:t>
            </a:r>
            <a:r>
              <a:rPr lang="en-GB" sz="2000" b="1">
                <a:solidFill>
                  <a:srgbClr val="002060"/>
                </a:solidFill>
                <a:latin typeface="Calibri"/>
                <a:ea typeface="+mn-lt"/>
                <a:cs typeface="Calibri"/>
              </a:rPr>
              <a:t> </a:t>
            </a:r>
            <a:r>
              <a:rPr lang="en-GB" sz="2000" b="1" err="1">
                <a:solidFill>
                  <a:srgbClr val="002060"/>
                </a:solidFill>
                <a:latin typeface="Calibri"/>
                <a:ea typeface="+mn-lt"/>
                <a:cs typeface="Calibri"/>
              </a:rPr>
              <a:t>ystod</a:t>
            </a:r>
            <a:r>
              <a:rPr lang="en-GB" sz="2000" b="1">
                <a:solidFill>
                  <a:srgbClr val="002060"/>
                </a:solidFill>
                <a:latin typeface="Calibri"/>
                <a:ea typeface="+mn-lt"/>
                <a:cs typeface="Calibri"/>
              </a:rPr>
              <a:t> </a:t>
            </a:r>
            <a:r>
              <a:rPr lang="en-GB" sz="2000" b="1" err="1">
                <a:solidFill>
                  <a:srgbClr val="002060"/>
                </a:solidFill>
                <a:latin typeface="Calibri"/>
                <a:ea typeface="+mn-lt"/>
                <a:cs typeface="Calibri"/>
              </a:rPr>
              <a:t>yr</a:t>
            </a:r>
            <a:r>
              <a:rPr lang="en-GB" sz="2000" b="1">
                <a:solidFill>
                  <a:srgbClr val="002060"/>
                </a:solidFill>
                <a:latin typeface="Calibri"/>
                <a:ea typeface="+mn-lt"/>
                <a:cs typeface="Calibri"/>
              </a:rPr>
              <a:t> 20fed </a:t>
            </a:r>
            <a:r>
              <a:rPr lang="en-GB" sz="2000" b="1" err="1">
                <a:solidFill>
                  <a:srgbClr val="002060"/>
                </a:solidFill>
                <a:latin typeface="Calibri"/>
                <a:ea typeface="+mn-lt"/>
                <a:cs typeface="Calibri"/>
              </a:rPr>
              <a:t>ganrif</a:t>
            </a:r>
            <a:r>
              <a:rPr lang="en-GB" sz="2000" b="1">
                <a:solidFill>
                  <a:srgbClr val="002060"/>
                </a:solidFill>
                <a:latin typeface="Calibri"/>
                <a:ea typeface="+mn-lt"/>
                <a:cs typeface="Calibri"/>
              </a:rPr>
              <a:t>?</a:t>
            </a:r>
            <a:endParaRPr lang="en-GB" sz="2000" b="1">
              <a:solidFill>
                <a:srgbClr val="002060"/>
              </a:solidFill>
              <a:latin typeface="Calibri"/>
              <a:cs typeface="Calibri"/>
            </a:endParaRPr>
          </a:p>
          <a:p>
            <a:r>
              <a:rPr lang="en-GB" sz="2000">
                <a:solidFill>
                  <a:srgbClr val="002060"/>
                </a:solidFill>
                <a:latin typeface="Calibri"/>
                <a:ea typeface="+mn-lt"/>
                <a:cs typeface="Calibri"/>
              </a:rPr>
              <a:t>  </a:t>
            </a:r>
            <a:r>
              <a:rPr lang="en-GB" sz="2000" i="1">
                <a:solidFill>
                  <a:srgbClr val="002060"/>
                </a:solidFill>
                <a:latin typeface="Calibri"/>
                <a:ea typeface="+mn-lt"/>
                <a:cs typeface="Calibri"/>
              </a:rPr>
              <a:t>What was the turning point in the 20th century?</a:t>
            </a:r>
            <a:endParaRPr lang="en-GB" sz="2000" i="1">
              <a:solidFill>
                <a:srgbClr val="002060"/>
              </a:solidFill>
              <a:latin typeface="Calibri"/>
              <a:cs typeface="Calibri"/>
            </a:endParaRPr>
          </a:p>
          <a:p>
            <a:endParaRPr lang="en-GB" sz="2000" i="1">
              <a:solidFill>
                <a:srgbClr val="002060"/>
              </a:solidFill>
              <a:latin typeface="Calibri"/>
              <a:ea typeface="+mn-lt"/>
              <a:cs typeface="Calibri"/>
            </a:endParaRPr>
          </a:p>
          <a:p>
            <a:r>
              <a:rPr lang="en-GB" sz="2000">
                <a:solidFill>
                  <a:srgbClr val="002060"/>
                </a:solidFill>
                <a:latin typeface="Calibri"/>
                <a:ea typeface="+mn-lt"/>
                <a:cs typeface="Calibri"/>
              </a:rPr>
              <a:t>· </a:t>
            </a:r>
            <a:r>
              <a:rPr lang="en-GB" sz="2000" b="1">
                <a:solidFill>
                  <a:srgbClr val="002060"/>
                </a:solidFill>
                <a:latin typeface="Calibri"/>
                <a:ea typeface="+mn-lt"/>
                <a:cs typeface="Calibri"/>
              </a:rPr>
              <a:t>“For the Welsh Language to survive it needed to be valued.”  </a:t>
            </a:r>
          </a:p>
          <a:p>
            <a:r>
              <a:rPr lang="en-GB" sz="2000" b="1">
                <a:solidFill>
                  <a:srgbClr val="002060"/>
                </a:solidFill>
                <a:latin typeface="Calibri"/>
                <a:ea typeface="+mn-lt"/>
                <a:cs typeface="Calibri"/>
              </a:rPr>
              <a:t>   </a:t>
            </a:r>
            <a:r>
              <a:rPr lang="en-GB" sz="2000" b="1" err="1">
                <a:solidFill>
                  <a:srgbClr val="002060"/>
                </a:solidFill>
                <a:latin typeface="Calibri"/>
                <a:ea typeface="+mn-lt"/>
                <a:cs typeface="Calibri"/>
              </a:rPr>
              <a:t>Trafodwch</a:t>
            </a:r>
            <a:r>
              <a:rPr lang="en-GB" sz="2000">
                <a:solidFill>
                  <a:srgbClr val="002060"/>
                </a:solidFill>
                <a:latin typeface="Calibri"/>
                <a:ea typeface="+mn-lt"/>
                <a:cs typeface="Calibri"/>
              </a:rPr>
              <a:t>.              </a:t>
            </a:r>
          </a:p>
          <a:p>
            <a:r>
              <a:rPr lang="en-GB" sz="2000">
                <a:solidFill>
                  <a:srgbClr val="002060"/>
                </a:solidFill>
                <a:latin typeface="Calibri"/>
                <a:ea typeface="+mn-lt"/>
                <a:cs typeface="Calibri"/>
              </a:rPr>
              <a:t>   </a:t>
            </a:r>
            <a:r>
              <a:rPr lang="en-GB" sz="2000" i="1">
                <a:solidFill>
                  <a:srgbClr val="002060"/>
                </a:solidFill>
                <a:latin typeface="Calibri"/>
                <a:ea typeface="+mn-lt"/>
                <a:cs typeface="Calibri"/>
              </a:rPr>
              <a:t>Discuss.</a:t>
            </a:r>
            <a:endParaRPr lang="en-GB" sz="2000" i="1">
              <a:solidFill>
                <a:srgbClr val="002060"/>
              </a:solidFill>
              <a:latin typeface="Calibri"/>
              <a:cs typeface="Calibri"/>
            </a:endParaRPr>
          </a:p>
          <a:p>
            <a:endParaRPr lang="en-GB" sz="2000">
              <a:solidFill>
                <a:srgbClr val="002060"/>
              </a:solidFill>
              <a:latin typeface="Calibri"/>
              <a:ea typeface="+mn-lt"/>
              <a:cs typeface="Calibri"/>
            </a:endParaRPr>
          </a:p>
          <a:p>
            <a:r>
              <a:rPr lang="en-GB" sz="2000">
                <a:solidFill>
                  <a:srgbClr val="002060"/>
                </a:solidFill>
                <a:latin typeface="Calibri"/>
                <a:ea typeface="+mn-lt"/>
                <a:cs typeface="Calibri"/>
              </a:rPr>
              <a:t>· </a:t>
            </a:r>
            <a:r>
              <a:rPr lang="en-GB" sz="2000" b="1">
                <a:solidFill>
                  <a:srgbClr val="002060"/>
                </a:solidFill>
                <a:latin typeface="Calibri"/>
                <a:ea typeface="+mn-lt"/>
                <a:cs typeface="Calibri"/>
              </a:rPr>
              <a:t>Pa mor </a:t>
            </a:r>
            <a:r>
              <a:rPr lang="en-GB" sz="2000" b="1" err="1">
                <a:solidFill>
                  <a:srgbClr val="002060"/>
                </a:solidFill>
                <a:latin typeface="Calibri"/>
                <a:ea typeface="+mn-lt"/>
                <a:cs typeface="Calibri"/>
              </a:rPr>
              <a:t>bwysig</a:t>
            </a:r>
            <a:r>
              <a:rPr lang="en-GB" sz="2000" b="1">
                <a:solidFill>
                  <a:srgbClr val="002060"/>
                </a:solidFill>
                <a:latin typeface="Calibri"/>
                <a:ea typeface="+mn-lt"/>
                <a:cs typeface="Calibri"/>
              </a:rPr>
              <a:t> </a:t>
            </a:r>
            <a:r>
              <a:rPr lang="en-GB" sz="2000" b="1" err="1">
                <a:solidFill>
                  <a:srgbClr val="002060"/>
                </a:solidFill>
                <a:latin typeface="Calibri"/>
                <a:ea typeface="+mn-lt"/>
                <a:cs typeface="Calibri"/>
              </a:rPr>
              <a:t>oedd</a:t>
            </a:r>
            <a:r>
              <a:rPr lang="en-GB" sz="2000" b="1">
                <a:solidFill>
                  <a:srgbClr val="002060"/>
                </a:solidFill>
                <a:latin typeface="Calibri"/>
                <a:ea typeface="+mn-lt"/>
                <a:cs typeface="Calibri"/>
              </a:rPr>
              <a:t> </a:t>
            </a:r>
            <a:r>
              <a:rPr lang="en-GB" sz="2000" b="1" err="1">
                <a:solidFill>
                  <a:srgbClr val="002060"/>
                </a:solidFill>
                <a:latin typeface="Calibri"/>
                <a:ea typeface="+mn-lt"/>
                <a:cs typeface="Calibri"/>
              </a:rPr>
              <a:t>sefydlu</a:t>
            </a:r>
            <a:r>
              <a:rPr lang="en-GB" sz="2000" b="1">
                <a:solidFill>
                  <a:srgbClr val="002060"/>
                </a:solidFill>
                <a:latin typeface="Calibri"/>
                <a:ea typeface="+mn-lt"/>
                <a:cs typeface="Calibri"/>
              </a:rPr>
              <a:t> S4C </a:t>
            </a:r>
            <a:r>
              <a:rPr lang="en-GB" sz="2000" b="1" err="1">
                <a:solidFill>
                  <a:srgbClr val="002060"/>
                </a:solidFill>
                <a:latin typeface="Calibri"/>
                <a:ea typeface="+mn-lt"/>
                <a:cs typeface="Calibri"/>
              </a:rPr>
              <a:t>yn</a:t>
            </a:r>
            <a:r>
              <a:rPr lang="en-GB" sz="2000" b="1">
                <a:solidFill>
                  <a:srgbClr val="002060"/>
                </a:solidFill>
                <a:latin typeface="Calibri"/>
                <a:ea typeface="+mn-lt"/>
                <a:cs typeface="Calibri"/>
              </a:rPr>
              <a:t> </a:t>
            </a:r>
            <a:r>
              <a:rPr lang="en-GB" sz="2000" b="1" err="1">
                <a:solidFill>
                  <a:srgbClr val="002060"/>
                </a:solidFill>
                <a:latin typeface="Calibri"/>
                <a:ea typeface="+mn-lt"/>
                <a:cs typeface="Calibri"/>
              </a:rPr>
              <a:t>eich</a:t>
            </a:r>
            <a:r>
              <a:rPr lang="en-GB" sz="2000" b="1">
                <a:solidFill>
                  <a:srgbClr val="002060"/>
                </a:solidFill>
                <a:latin typeface="Calibri"/>
                <a:ea typeface="+mn-lt"/>
                <a:cs typeface="Calibri"/>
              </a:rPr>
              <a:t> barn chi?</a:t>
            </a:r>
            <a:endParaRPr lang="en-GB" sz="2000" b="1">
              <a:solidFill>
                <a:srgbClr val="002060"/>
              </a:solidFill>
              <a:latin typeface="Calibri"/>
              <a:cs typeface="Calibri"/>
            </a:endParaRPr>
          </a:p>
          <a:p>
            <a:r>
              <a:rPr lang="en-GB" sz="2000">
                <a:solidFill>
                  <a:srgbClr val="002060"/>
                </a:solidFill>
                <a:latin typeface="Calibri"/>
                <a:ea typeface="+mn-lt"/>
                <a:cs typeface="Calibri"/>
              </a:rPr>
              <a:t>  </a:t>
            </a:r>
            <a:r>
              <a:rPr lang="en-GB" sz="2000" i="1">
                <a:solidFill>
                  <a:srgbClr val="002060"/>
                </a:solidFill>
                <a:latin typeface="Calibri"/>
                <a:ea typeface="+mn-lt"/>
                <a:cs typeface="Calibri"/>
              </a:rPr>
              <a:t>How important is S4C in your opinion?</a:t>
            </a:r>
            <a:endParaRPr lang="en-GB" sz="2000" i="1">
              <a:solidFill>
                <a:srgbClr val="002060"/>
              </a:solidFill>
              <a:latin typeface="Calibri"/>
              <a:cs typeface="Calibri"/>
            </a:endParaRPr>
          </a:p>
          <a:p>
            <a:endParaRPr lang="en-GB" b="1">
              <a:solidFill>
                <a:srgbClr val="002060"/>
              </a:solidFill>
              <a:latin typeface="Calibri"/>
              <a:cs typeface="Calibri"/>
            </a:endParaRPr>
          </a:p>
          <a:p>
            <a:endParaRPr lang="en-GB" b="1">
              <a:solidFill>
                <a:srgbClr val="002060"/>
              </a:solidFill>
              <a:latin typeface="Calibri"/>
              <a:cs typeface="Calibri"/>
            </a:endParaRPr>
          </a:p>
          <a:p>
            <a:endParaRPr lang="en-GB" b="1">
              <a:solidFill>
                <a:srgbClr val="002060"/>
              </a:solidFill>
              <a:latin typeface="Calibri"/>
              <a:cs typeface="Calibri"/>
            </a:endParaRPr>
          </a:p>
          <a:p>
            <a:endParaRPr lang="en-GB" b="1">
              <a:solidFill>
                <a:srgbClr val="002060"/>
              </a:solidFill>
              <a:latin typeface="Calibri"/>
              <a:cs typeface="Calibri"/>
            </a:endParaRPr>
          </a:p>
          <a:p>
            <a:endParaRPr lang="en-GB" b="1">
              <a:solidFill>
                <a:srgbClr val="002060"/>
              </a:solidFill>
              <a:latin typeface="Calibri"/>
              <a:cs typeface="Calibri"/>
            </a:endParaRPr>
          </a:p>
          <a:p>
            <a:endParaRPr lang="en-GB" b="1">
              <a:solidFill>
                <a:srgbClr val="002060"/>
              </a:solidFill>
              <a:latin typeface="Calibri"/>
              <a:cs typeface="Calibri"/>
            </a:endParaRPr>
          </a:p>
          <a:p>
            <a:endParaRPr lang="en-GB" b="1">
              <a:solidFill>
                <a:srgbClr val="002060"/>
              </a:solidFill>
              <a:latin typeface="Calibri"/>
              <a:cs typeface="Calibri"/>
            </a:endParaRPr>
          </a:p>
          <a:p>
            <a:endParaRPr lang="en-GB" b="1">
              <a:solidFill>
                <a:srgbClr val="002060"/>
              </a:solidFill>
              <a:latin typeface="Calibri"/>
              <a:cs typeface="Calibri"/>
            </a:endParaRPr>
          </a:p>
          <a:p>
            <a:endParaRPr lang="en-GB" b="1">
              <a:solidFill>
                <a:srgbClr val="002060"/>
              </a:solidFill>
              <a:latin typeface="Calibri"/>
              <a:cs typeface="Calibri"/>
            </a:endParaRPr>
          </a:p>
          <a:p>
            <a:endParaRPr lang="en-GB" b="1">
              <a:solidFill>
                <a:srgbClr val="002060"/>
              </a:solidFill>
              <a:latin typeface="Calibri"/>
              <a:cs typeface="Calibri"/>
            </a:endParaRPr>
          </a:p>
        </p:txBody>
      </p:sp>
    </p:spTree>
    <p:extLst>
      <p:ext uri="{BB962C8B-B14F-4D97-AF65-F5344CB8AC3E}">
        <p14:creationId xmlns:p14="http://schemas.microsoft.com/office/powerpoint/2010/main" val="383134027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FFFF00">
            <a:alpha val="40000"/>
          </a:srgbClr>
        </a:solidFill>
        <a:effectLst/>
      </p:bgPr>
    </p:bg>
    <p:spTree>
      <p:nvGrpSpPr>
        <p:cNvPr id="1" name=""/>
        <p:cNvGrpSpPr/>
        <p:nvPr/>
      </p:nvGrpSpPr>
      <p:grpSpPr>
        <a:xfrm>
          <a:off x="0" y="0"/>
          <a:ext cx="0" cy="0"/>
          <a:chOff x="0" y="0"/>
          <a:chExt cx="0" cy="0"/>
        </a:xfrm>
      </p:grpSpPr>
      <p:graphicFrame>
        <p:nvGraphicFramePr>
          <p:cNvPr id="5" name="Table 4"/>
          <p:cNvGraphicFramePr>
            <a:graphicFrameLocks noGrp="1"/>
          </p:cNvGraphicFramePr>
          <p:nvPr>
            <p:extLst>
              <p:ext uri="{D42A27DB-BD31-4B8C-83A1-F6EECF244321}">
                <p14:modId xmlns:p14="http://schemas.microsoft.com/office/powerpoint/2010/main" val="332810817"/>
              </p:ext>
            </p:extLst>
          </p:nvPr>
        </p:nvGraphicFramePr>
        <p:xfrm>
          <a:off x="1991557" y="1472538"/>
          <a:ext cx="5475538" cy="5086573"/>
        </p:xfrm>
        <a:graphic>
          <a:graphicData uri="http://schemas.openxmlformats.org/drawingml/2006/table">
            <a:tbl>
              <a:tblPr firstRow="1" firstCol="1" bandRow="1"/>
              <a:tblGrid>
                <a:gridCol w="1147568">
                  <a:extLst>
                    <a:ext uri="{9D8B030D-6E8A-4147-A177-3AD203B41FA5}">
                      <a16:colId xmlns:a16="http://schemas.microsoft.com/office/drawing/2014/main" val="20000"/>
                    </a:ext>
                  </a:extLst>
                </a:gridCol>
                <a:gridCol w="1475444">
                  <a:extLst>
                    <a:ext uri="{9D8B030D-6E8A-4147-A177-3AD203B41FA5}">
                      <a16:colId xmlns:a16="http://schemas.microsoft.com/office/drawing/2014/main" val="20001"/>
                    </a:ext>
                  </a:extLst>
                </a:gridCol>
                <a:gridCol w="2852526">
                  <a:extLst>
                    <a:ext uri="{9D8B030D-6E8A-4147-A177-3AD203B41FA5}">
                      <a16:colId xmlns:a16="http://schemas.microsoft.com/office/drawing/2014/main" val="20002"/>
                    </a:ext>
                  </a:extLst>
                </a:gridCol>
              </a:tblGrid>
              <a:tr h="583916">
                <a:tc>
                  <a:txBody>
                    <a:bodyPr/>
                    <a:lstStyle/>
                    <a:p>
                      <a:pPr>
                        <a:spcAft>
                          <a:spcPts val="0"/>
                        </a:spcAft>
                      </a:pPr>
                      <a:r>
                        <a:rPr lang="cy-GB" sz="1800" b="1" dirty="0">
                          <a:solidFill>
                            <a:srgbClr val="002060"/>
                          </a:solidFill>
                          <a:effectLst/>
                          <a:latin typeface="Calibri"/>
                          <a:ea typeface="ＭＳ 明朝"/>
                          <a:cs typeface="Times New Roman"/>
                        </a:rPr>
                        <a:t>1891</a:t>
                      </a:r>
                      <a:endParaRPr lang="en-GB" sz="1800">
                        <a:solidFill>
                          <a:srgbClr val="002060"/>
                        </a:solidFill>
                        <a:effectLst/>
                        <a:latin typeface="Calibri"/>
                        <a:ea typeface="ＭＳ 明朝"/>
                        <a:cs typeface="Times New Roman"/>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cy-GB" sz="1800" dirty="0">
                          <a:solidFill>
                            <a:srgbClr val="002060"/>
                          </a:solidFill>
                          <a:effectLst/>
                          <a:latin typeface="Calibri"/>
                          <a:ea typeface="ＭＳ 明朝"/>
                          <a:cs typeface="Times New Roman"/>
                        </a:rPr>
                        <a:t>54.5%</a:t>
                      </a:r>
                      <a:endParaRPr lang="en-GB" sz="1800">
                        <a:solidFill>
                          <a:srgbClr val="002060"/>
                        </a:solidFill>
                        <a:effectLst/>
                        <a:latin typeface="Calibri"/>
                        <a:ea typeface="ＭＳ 明朝"/>
                        <a:cs typeface="Times New Roman"/>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y-GB" sz="1800" dirty="0">
                          <a:solidFill>
                            <a:srgbClr val="002060"/>
                          </a:solidFill>
                          <a:effectLst/>
                          <a:latin typeface="Calibri"/>
                          <a:ea typeface="ＭＳ 明朝"/>
                          <a:cs typeface="Times New Roman"/>
                        </a:rPr>
                        <a:t>910,289 o siaradwyr</a:t>
                      </a:r>
                      <a:endParaRPr lang="en-GB" sz="1800">
                        <a:solidFill>
                          <a:srgbClr val="002060"/>
                        </a:solidFill>
                        <a:effectLst/>
                        <a:latin typeface="Calibri"/>
                        <a:ea typeface="ＭＳ 明朝"/>
                        <a:cs typeface="Times New Roman"/>
                      </a:endParaRPr>
                    </a:p>
                    <a:p>
                      <a:pPr>
                        <a:spcAft>
                          <a:spcPts val="0"/>
                        </a:spcAft>
                      </a:pPr>
                      <a:endParaRPr lang="en-GB" sz="1800" dirty="0">
                        <a:solidFill>
                          <a:srgbClr val="002060"/>
                        </a:solidFill>
                        <a:effectLst/>
                        <a:latin typeface="Calibri"/>
                        <a:ea typeface="ＭＳ 明朝"/>
                        <a:cs typeface="Times New Roman"/>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000"/>
                  </a:ext>
                </a:extLst>
              </a:tr>
              <a:tr h="583916">
                <a:tc>
                  <a:txBody>
                    <a:bodyPr/>
                    <a:lstStyle/>
                    <a:p>
                      <a:pPr>
                        <a:spcAft>
                          <a:spcPts val="0"/>
                        </a:spcAft>
                      </a:pPr>
                      <a:r>
                        <a:rPr lang="cy-GB" sz="1800" b="1" dirty="0">
                          <a:solidFill>
                            <a:srgbClr val="002060"/>
                          </a:solidFill>
                          <a:effectLst/>
                          <a:latin typeface="Calibri"/>
                          <a:ea typeface="ＭＳ 明朝"/>
                          <a:cs typeface="Times New Roman"/>
                        </a:rPr>
                        <a:t>1901</a:t>
                      </a:r>
                      <a:endParaRPr lang="en-GB" sz="1800">
                        <a:solidFill>
                          <a:srgbClr val="002060"/>
                        </a:solidFill>
                        <a:effectLst/>
                        <a:latin typeface="Calibri"/>
                        <a:ea typeface="ＭＳ 明朝"/>
                        <a:cs typeface="Times New Roman"/>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cy-GB" sz="1800" dirty="0">
                          <a:solidFill>
                            <a:srgbClr val="002060"/>
                          </a:solidFill>
                          <a:effectLst/>
                          <a:latin typeface="Calibri"/>
                          <a:ea typeface="ＭＳ 明朝"/>
                          <a:cs typeface="Times New Roman"/>
                        </a:rPr>
                        <a:t>49.9%</a:t>
                      </a:r>
                      <a:endParaRPr lang="en-GB" sz="1800">
                        <a:solidFill>
                          <a:srgbClr val="002060"/>
                        </a:solidFill>
                        <a:effectLst/>
                        <a:latin typeface="Calibri"/>
                        <a:ea typeface="ＭＳ 明朝"/>
                        <a:cs typeface="Times New Roman"/>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y-GB" sz="1800" dirty="0">
                          <a:solidFill>
                            <a:srgbClr val="002060"/>
                          </a:solidFill>
                          <a:effectLst/>
                          <a:latin typeface="Calibri"/>
                          <a:ea typeface="ＭＳ 明朝"/>
                          <a:cs typeface="Times New Roman"/>
                        </a:rPr>
                        <a:t>929,824 o siaradwyr</a:t>
                      </a:r>
                      <a:endParaRPr lang="en-GB" sz="1800">
                        <a:solidFill>
                          <a:srgbClr val="002060"/>
                        </a:solidFill>
                        <a:effectLst/>
                        <a:latin typeface="Calibri"/>
                        <a:ea typeface="ＭＳ 明朝"/>
                        <a:cs typeface="Times New Roman"/>
                      </a:endParaRPr>
                    </a:p>
                    <a:p>
                      <a:pPr>
                        <a:spcAft>
                          <a:spcPts val="0"/>
                        </a:spcAft>
                      </a:pPr>
                      <a:endParaRPr lang="en-GB" sz="1800" dirty="0">
                        <a:solidFill>
                          <a:srgbClr val="002060"/>
                        </a:solidFill>
                        <a:effectLst/>
                        <a:latin typeface="Calibri"/>
                        <a:ea typeface="ＭＳ 明朝"/>
                        <a:cs typeface="Times New Roman"/>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291958">
                <a:tc>
                  <a:txBody>
                    <a:bodyPr/>
                    <a:lstStyle/>
                    <a:p>
                      <a:pPr>
                        <a:spcAft>
                          <a:spcPts val="0"/>
                        </a:spcAft>
                      </a:pPr>
                      <a:r>
                        <a:rPr lang="cy-GB" sz="1800" b="1" dirty="0">
                          <a:solidFill>
                            <a:srgbClr val="002060"/>
                          </a:solidFill>
                          <a:effectLst/>
                          <a:latin typeface="Calibri"/>
                          <a:ea typeface="ＭＳ 明朝"/>
                          <a:cs typeface="Times New Roman"/>
                        </a:rPr>
                        <a:t>1911</a:t>
                      </a:r>
                      <a:endParaRPr lang="en-GB" sz="1800">
                        <a:solidFill>
                          <a:srgbClr val="002060"/>
                        </a:solidFill>
                        <a:effectLst/>
                        <a:latin typeface="Calibri"/>
                        <a:ea typeface="ＭＳ 明朝"/>
                        <a:cs typeface="Times New Roman"/>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cy-GB" sz="1800" dirty="0">
                          <a:solidFill>
                            <a:srgbClr val="002060"/>
                          </a:solidFill>
                          <a:effectLst/>
                          <a:latin typeface="Calibri"/>
                          <a:ea typeface="ＭＳ 明朝"/>
                          <a:cs typeface="Times New Roman"/>
                        </a:rPr>
                        <a:t>43.5%</a:t>
                      </a:r>
                      <a:endParaRPr lang="en-GB" sz="1800">
                        <a:solidFill>
                          <a:srgbClr val="002060"/>
                        </a:solidFill>
                        <a:effectLst/>
                        <a:latin typeface="Calibri"/>
                        <a:ea typeface="ＭＳ 明朝"/>
                        <a:cs typeface="Times New Roman"/>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cy-GB" sz="1800" dirty="0">
                          <a:solidFill>
                            <a:srgbClr val="002060"/>
                          </a:solidFill>
                          <a:effectLst/>
                          <a:latin typeface="Calibri"/>
                          <a:ea typeface="ＭＳ 明朝"/>
                          <a:cs typeface="Times New Roman"/>
                        </a:rPr>
                        <a:t>977,366 o siaradwyr</a:t>
                      </a:r>
                      <a:endParaRPr lang="en-GB" sz="1800">
                        <a:solidFill>
                          <a:srgbClr val="002060"/>
                        </a:solidFill>
                        <a:effectLst/>
                        <a:latin typeface="Calibri"/>
                        <a:ea typeface="ＭＳ 明朝"/>
                        <a:cs typeface="Times New Roman"/>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583916">
                <a:tc>
                  <a:txBody>
                    <a:bodyPr/>
                    <a:lstStyle/>
                    <a:p>
                      <a:pPr>
                        <a:spcAft>
                          <a:spcPts val="0"/>
                        </a:spcAft>
                      </a:pPr>
                      <a:r>
                        <a:rPr lang="cy-GB" sz="1800" b="1" dirty="0">
                          <a:solidFill>
                            <a:srgbClr val="002060"/>
                          </a:solidFill>
                          <a:effectLst/>
                          <a:latin typeface="Calibri"/>
                          <a:ea typeface="ＭＳ 明朝"/>
                          <a:cs typeface="Times New Roman"/>
                        </a:rPr>
                        <a:t>1931</a:t>
                      </a:r>
                      <a:endParaRPr lang="en-GB" sz="1800">
                        <a:solidFill>
                          <a:srgbClr val="002060"/>
                        </a:solidFill>
                        <a:effectLst/>
                        <a:latin typeface="Calibri"/>
                        <a:ea typeface="ＭＳ 明朝"/>
                        <a:cs typeface="Times New Roman"/>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cy-GB" sz="1800" dirty="0">
                          <a:solidFill>
                            <a:srgbClr val="002060"/>
                          </a:solidFill>
                          <a:effectLst/>
                          <a:latin typeface="Calibri"/>
                          <a:ea typeface="ＭＳ 明朝"/>
                          <a:cs typeface="Times New Roman"/>
                        </a:rPr>
                        <a:t>36.8%</a:t>
                      </a:r>
                      <a:endParaRPr lang="en-GB" sz="1800">
                        <a:solidFill>
                          <a:srgbClr val="002060"/>
                        </a:solidFill>
                        <a:effectLst/>
                        <a:latin typeface="Calibri"/>
                        <a:ea typeface="ＭＳ 明朝"/>
                        <a:cs typeface="Times New Roman"/>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y-GB" sz="1800" dirty="0">
                          <a:solidFill>
                            <a:srgbClr val="002060"/>
                          </a:solidFill>
                          <a:effectLst/>
                          <a:latin typeface="Calibri"/>
                          <a:ea typeface="ＭＳ 明朝"/>
                          <a:cs typeface="Times New Roman"/>
                        </a:rPr>
                        <a:t>909,261 o siaradwyr</a:t>
                      </a:r>
                      <a:endParaRPr lang="en-GB" sz="1800">
                        <a:solidFill>
                          <a:srgbClr val="002060"/>
                        </a:solidFill>
                        <a:effectLst/>
                        <a:latin typeface="Calibri"/>
                        <a:ea typeface="ＭＳ 明朝"/>
                        <a:cs typeface="Times New Roman"/>
                      </a:endParaRPr>
                    </a:p>
                    <a:p>
                      <a:pPr>
                        <a:spcAft>
                          <a:spcPts val="0"/>
                        </a:spcAft>
                      </a:pPr>
                      <a:endParaRPr lang="en-GB" sz="1800" dirty="0">
                        <a:solidFill>
                          <a:srgbClr val="002060"/>
                        </a:solidFill>
                        <a:effectLst/>
                        <a:latin typeface="Calibri"/>
                        <a:ea typeface="ＭＳ 明朝"/>
                        <a:cs typeface="Times New Roman"/>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353602">
                <a:tc>
                  <a:txBody>
                    <a:bodyPr/>
                    <a:lstStyle/>
                    <a:p>
                      <a:pPr>
                        <a:spcAft>
                          <a:spcPts val="0"/>
                        </a:spcAft>
                      </a:pPr>
                      <a:r>
                        <a:rPr lang="cy-GB" sz="1800" b="1" dirty="0">
                          <a:solidFill>
                            <a:srgbClr val="002060"/>
                          </a:solidFill>
                          <a:effectLst/>
                          <a:latin typeface="Calibri"/>
                          <a:ea typeface="ＭＳ 明朝"/>
                          <a:cs typeface="Times New Roman"/>
                        </a:rPr>
                        <a:t>1951</a:t>
                      </a:r>
                      <a:endParaRPr lang="en-GB" sz="1800">
                        <a:solidFill>
                          <a:srgbClr val="002060"/>
                        </a:solidFill>
                        <a:effectLst/>
                        <a:latin typeface="Calibri"/>
                        <a:ea typeface="ＭＳ 明朝"/>
                        <a:cs typeface="Times New Roman"/>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cy-GB" sz="1800" dirty="0">
                          <a:solidFill>
                            <a:srgbClr val="002060"/>
                          </a:solidFill>
                          <a:effectLst/>
                          <a:latin typeface="Calibri"/>
                          <a:ea typeface="ＭＳ 明朝"/>
                          <a:cs typeface="Times New Roman"/>
                        </a:rPr>
                        <a:t>28.9%</a:t>
                      </a:r>
                      <a:endParaRPr lang="en-GB" sz="1800">
                        <a:solidFill>
                          <a:srgbClr val="002060"/>
                        </a:solidFill>
                        <a:effectLst/>
                        <a:latin typeface="Calibri"/>
                        <a:ea typeface="ＭＳ 明朝"/>
                        <a:cs typeface="Times New Roman"/>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cy-GB" sz="1800" dirty="0">
                          <a:solidFill>
                            <a:srgbClr val="002060"/>
                          </a:solidFill>
                          <a:effectLst/>
                          <a:latin typeface="Calibri"/>
                          <a:ea typeface="ＭＳ 明朝"/>
                          <a:cs typeface="Times New Roman"/>
                        </a:rPr>
                        <a:t>714,686 o siaradwyr</a:t>
                      </a:r>
                      <a:endParaRPr lang="en-GB" sz="1800">
                        <a:solidFill>
                          <a:srgbClr val="002060"/>
                        </a:solidFill>
                        <a:effectLst/>
                        <a:latin typeface="Calibri"/>
                        <a:ea typeface="ＭＳ 明朝"/>
                        <a:cs typeface="Times New Roman"/>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r h="583916">
                <a:tc>
                  <a:txBody>
                    <a:bodyPr/>
                    <a:lstStyle/>
                    <a:p>
                      <a:pPr>
                        <a:spcAft>
                          <a:spcPts val="0"/>
                        </a:spcAft>
                      </a:pPr>
                      <a:r>
                        <a:rPr lang="cy-GB" sz="1800" b="1" dirty="0">
                          <a:solidFill>
                            <a:srgbClr val="002060"/>
                          </a:solidFill>
                          <a:effectLst/>
                          <a:latin typeface="Calibri"/>
                          <a:ea typeface="ＭＳ 明朝"/>
                          <a:cs typeface="Times New Roman"/>
                        </a:rPr>
                        <a:t>1981</a:t>
                      </a:r>
                      <a:endParaRPr lang="en-GB" sz="1800">
                        <a:solidFill>
                          <a:srgbClr val="002060"/>
                        </a:solidFill>
                        <a:effectLst/>
                        <a:latin typeface="Calibri"/>
                        <a:ea typeface="ＭＳ 明朝"/>
                        <a:cs typeface="Times New Roman"/>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cy-GB" sz="1800" dirty="0">
                          <a:solidFill>
                            <a:srgbClr val="002060"/>
                          </a:solidFill>
                          <a:effectLst/>
                          <a:latin typeface="Calibri"/>
                          <a:ea typeface="ＭＳ 明朝"/>
                          <a:cs typeface="Times New Roman"/>
                        </a:rPr>
                        <a:t>18.9%</a:t>
                      </a:r>
                      <a:endParaRPr lang="en-GB" sz="1800">
                        <a:solidFill>
                          <a:srgbClr val="002060"/>
                        </a:solidFill>
                        <a:effectLst/>
                        <a:latin typeface="Calibri"/>
                        <a:ea typeface="ＭＳ 明朝"/>
                        <a:cs typeface="Times New Roman"/>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y-GB" sz="1800" dirty="0">
                          <a:solidFill>
                            <a:srgbClr val="002060"/>
                          </a:solidFill>
                          <a:effectLst/>
                          <a:latin typeface="Calibri"/>
                          <a:ea typeface="ＭＳ 明朝"/>
                          <a:cs typeface="Times New Roman"/>
                        </a:rPr>
                        <a:t>508,207 o siaradwyr</a:t>
                      </a:r>
                      <a:endParaRPr lang="en-GB" sz="1800">
                        <a:solidFill>
                          <a:srgbClr val="002060"/>
                        </a:solidFill>
                        <a:effectLst/>
                        <a:latin typeface="Calibri"/>
                        <a:ea typeface="ＭＳ 明朝"/>
                        <a:cs typeface="Times New Roman"/>
                      </a:endParaRPr>
                    </a:p>
                    <a:p>
                      <a:pPr>
                        <a:spcAft>
                          <a:spcPts val="0"/>
                        </a:spcAft>
                      </a:pPr>
                      <a:endParaRPr lang="en-GB" sz="1800" dirty="0">
                        <a:solidFill>
                          <a:srgbClr val="002060"/>
                        </a:solidFill>
                        <a:effectLst/>
                        <a:latin typeface="Calibri"/>
                        <a:ea typeface="ＭＳ 明朝"/>
                        <a:cs typeface="Times New Roman"/>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r h="583916">
                <a:tc>
                  <a:txBody>
                    <a:bodyPr/>
                    <a:lstStyle/>
                    <a:p>
                      <a:pPr>
                        <a:spcAft>
                          <a:spcPts val="0"/>
                        </a:spcAft>
                      </a:pPr>
                      <a:r>
                        <a:rPr lang="cy-GB" sz="1800" b="1" dirty="0">
                          <a:solidFill>
                            <a:srgbClr val="002060"/>
                          </a:solidFill>
                          <a:effectLst/>
                          <a:latin typeface="Calibri"/>
                          <a:ea typeface="ＭＳ 明朝"/>
                          <a:cs typeface="Times New Roman"/>
                        </a:rPr>
                        <a:t>1991</a:t>
                      </a:r>
                      <a:endParaRPr lang="en-GB" sz="1800">
                        <a:solidFill>
                          <a:srgbClr val="002060"/>
                        </a:solidFill>
                        <a:effectLst/>
                        <a:latin typeface="Calibri"/>
                        <a:ea typeface="ＭＳ 明朝"/>
                        <a:cs typeface="Times New Roman"/>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cy-GB" sz="1800" dirty="0">
                          <a:solidFill>
                            <a:srgbClr val="002060"/>
                          </a:solidFill>
                          <a:effectLst/>
                          <a:latin typeface="Calibri"/>
                          <a:ea typeface="ＭＳ 明朝"/>
                          <a:cs typeface="Times New Roman"/>
                        </a:rPr>
                        <a:t>18.6%</a:t>
                      </a:r>
                      <a:endParaRPr lang="en-GB" sz="1800">
                        <a:solidFill>
                          <a:srgbClr val="002060"/>
                        </a:solidFill>
                        <a:effectLst/>
                        <a:latin typeface="Calibri"/>
                        <a:ea typeface="ＭＳ 明朝"/>
                        <a:cs typeface="Times New Roman"/>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y-GB" sz="1800" dirty="0">
                          <a:solidFill>
                            <a:srgbClr val="002060"/>
                          </a:solidFill>
                          <a:effectLst/>
                          <a:latin typeface="Calibri"/>
                          <a:ea typeface="ＭＳ 明朝"/>
                          <a:cs typeface="Times New Roman"/>
                        </a:rPr>
                        <a:t>508,098 o siaradwyr</a:t>
                      </a:r>
                      <a:endParaRPr lang="en-GB" sz="1800">
                        <a:solidFill>
                          <a:srgbClr val="002060"/>
                        </a:solidFill>
                        <a:effectLst/>
                        <a:latin typeface="Calibri"/>
                        <a:ea typeface="ＭＳ 明朝"/>
                        <a:cs typeface="Times New Roman"/>
                      </a:endParaRPr>
                    </a:p>
                    <a:p>
                      <a:pPr>
                        <a:spcAft>
                          <a:spcPts val="0"/>
                        </a:spcAft>
                      </a:pPr>
                      <a:endParaRPr lang="en-GB" sz="1800" dirty="0">
                        <a:solidFill>
                          <a:srgbClr val="002060"/>
                        </a:solidFill>
                        <a:effectLst/>
                        <a:latin typeface="Calibri"/>
                        <a:ea typeface="ＭＳ 明朝"/>
                        <a:cs typeface="Times New Roman"/>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006"/>
                  </a:ext>
                </a:extLst>
              </a:tr>
              <a:tr h="353602">
                <a:tc>
                  <a:txBody>
                    <a:bodyPr/>
                    <a:lstStyle/>
                    <a:p>
                      <a:pPr>
                        <a:spcAft>
                          <a:spcPts val="0"/>
                        </a:spcAft>
                      </a:pPr>
                      <a:r>
                        <a:rPr lang="cy-GB" sz="1800" b="1" dirty="0">
                          <a:solidFill>
                            <a:srgbClr val="002060"/>
                          </a:solidFill>
                          <a:effectLst/>
                          <a:latin typeface="Calibri"/>
                          <a:ea typeface="ＭＳ 明朝"/>
                          <a:cs typeface="Times New Roman"/>
                        </a:rPr>
                        <a:t>2001</a:t>
                      </a:r>
                      <a:endParaRPr lang="en-GB" sz="1800">
                        <a:solidFill>
                          <a:srgbClr val="002060"/>
                        </a:solidFill>
                        <a:effectLst/>
                        <a:latin typeface="Calibri"/>
                        <a:ea typeface="ＭＳ 明朝"/>
                        <a:cs typeface="Times New Roman"/>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cy-GB" sz="1800" dirty="0">
                          <a:solidFill>
                            <a:srgbClr val="002060"/>
                          </a:solidFill>
                          <a:effectLst/>
                          <a:latin typeface="Calibri"/>
                          <a:ea typeface="ＭＳ 明朝"/>
                          <a:cs typeface="Times New Roman"/>
                        </a:rPr>
                        <a:t>20.8%</a:t>
                      </a:r>
                      <a:endParaRPr lang="en-GB" sz="1800">
                        <a:solidFill>
                          <a:srgbClr val="002060"/>
                        </a:solidFill>
                        <a:effectLst/>
                        <a:latin typeface="Calibri"/>
                        <a:ea typeface="ＭＳ 明朝"/>
                        <a:cs typeface="Times New Roman"/>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cy-GB" sz="1800" dirty="0">
                          <a:solidFill>
                            <a:srgbClr val="002060"/>
                          </a:solidFill>
                          <a:effectLst/>
                          <a:latin typeface="Calibri"/>
                          <a:ea typeface="ＭＳ 明朝"/>
                          <a:cs typeface="Times New Roman"/>
                        </a:rPr>
                        <a:t>582,368 o siaradwyr</a:t>
                      </a:r>
                      <a:endParaRPr lang="en-GB" sz="1800">
                        <a:solidFill>
                          <a:srgbClr val="002060"/>
                        </a:solidFill>
                        <a:effectLst/>
                        <a:latin typeface="Calibri"/>
                        <a:ea typeface="ＭＳ 明朝"/>
                        <a:cs typeface="Times New Roman"/>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007"/>
                  </a:ext>
                </a:extLst>
              </a:tr>
              <a:tr h="1167831">
                <a:tc>
                  <a:txBody>
                    <a:bodyPr/>
                    <a:lstStyle/>
                    <a:p>
                      <a:pPr>
                        <a:spcAft>
                          <a:spcPts val="0"/>
                        </a:spcAft>
                      </a:pPr>
                      <a:r>
                        <a:rPr lang="cy-GB" sz="1800" b="1" dirty="0">
                          <a:solidFill>
                            <a:srgbClr val="002060"/>
                          </a:solidFill>
                          <a:effectLst/>
                          <a:latin typeface="Calibri"/>
                          <a:ea typeface="ＭＳ 明朝"/>
                          <a:cs typeface="Times New Roman"/>
                        </a:rPr>
                        <a:t>2011</a:t>
                      </a:r>
                      <a:endParaRPr lang="en-GB" sz="1800">
                        <a:solidFill>
                          <a:srgbClr val="002060"/>
                        </a:solidFill>
                        <a:effectLst/>
                        <a:latin typeface="Calibri"/>
                        <a:ea typeface="ＭＳ 明朝"/>
                        <a:cs typeface="Times New Roman"/>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cy-GB" sz="1800" dirty="0">
                          <a:solidFill>
                            <a:srgbClr val="002060"/>
                          </a:solidFill>
                          <a:effectLst/>
                          <a:latin typeface="Calibri"/>
                          <a:ea typeface="ＭＳ 明朝"/>
                          <a:cs typeface="Helvetica"/>
                        </a:rPr>
                        <a:t>19.0%</a:t>
                      </a:r>
                      <a:endParaRPr lang="en-GB" sz="1800">
                        <a:solidFill>
                          <a:srgbClr val="002060"/>
                        </a:solidFill>
                        <a:effectLst/>
                        <a:latin typeface="Calibri"/>
                        <a:ea typeface="ＭＳ 明朝"/>
                        <a:cs typeface="Helvetica"/>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y-GB" sz="1800" dirty="0">
                          <a:solidFill>
                            <a:srgbClr val="002060"/>
                          </a:solidFill>
                          <a:effectLst/>
                          <a:latin typeface="Calibri"/>
                          <a:ea typeface="ＭＳ 明朝"/>
                          <a:cs typeface="Helvetica"/>
                        </a:rPr>
                        <a:t>562,000 o siaradwyr gyda’r canran mwyaf ymhlith y grŵp oedran 5-15 oed.</a:t>
                      </a:r>
                      <a:endParaRPr lang="en-GB" sz="1800">
                        <a:solidFill>
                          <a:srgbClr val="002060"/>
                        </a:solidFill>
                        <a:effectLst/>
                        <a:latin typeface="Calibri"/>
                        <a:ea typeface="ＭＳ 明朝"/>
                        <a:cs typeface="Helvetica"/>
                      </a:endParaRPr>
                    </a:p>
                    <a:p>
                      <a:pPr>
                        <a:spcAft>
                          <a:spcPts val="0"/>
                        </a:spcAft>
                      </a:pPr>
                      <a:endParaRPr lang="en-GB" sz="1800" dirty="0">
                        <a:solidFill>
                          <a:srgbClr val="002060"/>
                        </a:solidFill>
                        <a:effectLst/>
                        <a:latin typeface="Calibri"/>
                        <a:ea typeface="ＭＳ 明朝"/>
                        <a:cs typeface="Times New Roman"/>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008"/>
                  </a:ext>
                </a:extLst>
              </a:tr>
            </a:tbl>
          </a:graphicData>
        </a:graphic>
      </p:graphicFrame>
      <p:sp>
        <p:nvSpPr>
          <p:cNvPr id="4" name="TextBox 3">
            <a:extLst>
              <a:ext uri="{FF2B5EF4-FFF2-40B4-BE49-F238E27FC236}">
                <a16:creationId xmlns:a16="http://schemas.microsoft.com/office/drawing/2014/main" id="{8B8E6787-4057-AC49-BD6C-B75D45AC72CE}"/>
              </a:ext>
            </a:extLst>
          </p:cNvPr>
          <p:cNvSpPr txBox="1"/>
          <p:nvPr/>
        </p:nvSpPr>
        <p:spPr>
          <a:xfrm>
            <a:off x="6859586" y="469682"/>
            <a:ext cx="4933465" cy="2492990"/>
          </a:xfrm>
          <a:prstGeom prst="rect">
            <a:avLst/>
          </a:prstGeom>
          <a:noFill/>
        </p:spPr>
        <p:txBody>
          <a:bodyPr wrap="none" rtlCol="0">
            <a:spAutoFit/>
          </a:bodyPr>
          <a:lstStyle/>
          <a:p>
            <a:pPr algn="r"/>
            <a:r>
              <a:rPr lang="en-US" sz="3600" b="1" err="1">
                <a:solidFill>
                  <a:srgbClr val="002060"/>
                </a:solidFill>
                <a:latin typeface="Calibri"/>
                <a:cs typeface="Calibri"/>
              </a:rPr>
              <a:t>Nifer</a:t>
            </a:r>
            <a:r>
              <a:rPr lang="en-US" sz="3600" b="1">
                <a:solidFill>
                  <a:srgbClr val="002060"/>
                </a:solidFill>
                <a:latin typeface="Calibri"/>
                <a:cs typeface="Calibri"/>
              </a:rPr>
              <a:t> </a:t>
            </a:r>
            <a:r>
              <a:rPr lang="en-US" sz="3600" b="1" err="1">
                <a:solidFill>
                  <a:srgbClr val="002060"/>
                </a:solidFill>
                <a:latin typeface="Calibri"/>
                <a:cs typeface="Calibri"/>
              </a:rPr>
              <a:t>Siaradwyr</a:t>
            </a:r>
            <a:r>
              <a:rPr lang="en-US" sz="3600" b="1">
                <a:solidFill>
                  <a:srgbClr val="002060"/>
                </a:solidFill>
                <a:latin typeface="Calibri"/>
                <a:cs typeface="Calibri"/>
              </a:rPr>
              <a:t> </a:t>
            </a:r>
            <a:r>
              <a:rPr lang="en-US" sz="3600" b="1" err="1">
                <a:solidFill>
                  <a:srgbClr val="002060"/>
                </a:solidFill>
                <a:latin typeface="Calibri"/>
                <a:cs typeface="Calibri"/>
              </a:rPr>
              <a:t>Cymraeg</a:t>
            </a:r>
            <a:endParaRPr lang="en-US" sz="3600" b="1">
              <a:solidFill>
                <a:srgbClr val="002060"/>
              </a:solidFill>
              <a:latin typeface="Calibri"/>
              <a:cs typeface="Calibri"/>
            </a:endParaRPr>
          </a:p>
          <a:p>
            <a:pPr algn="r"/>
            <a:r>
              <a:rPr lang="en-US" sz="3600" b="1" err="1">
                <a:solidFill>
                  <a:srgbClr val="002060"/>
                </a:solidFill>
                <a:latin typeface="Calibri"/>
                <a:cs typeface="Calibri"/>
              </a:rPr>
              <a:t>yn</a:t>
            </a:r>
            <a:r>
              <a:rPr lang="en-US" sz="3600" b="1">
                <a:solidFill>
                  <a:srgbClr val="002060"/>
                </a:solidFill>
                <a:latin typeface="Calibri"/>
                <a:cs typeface="Calibri"/>
              </a:rPr>
              <a:t> </a:t>
            </a:r>
            <a:r>
              <a:rPr lang="en-US" sz="3600" b="1" err="1">
                <a:solidFill>
                  <a:srgbClr val="002060"/>
                </a:solidFill>
                <a:latin typeface="Calibri"/>
                <a:cs typeface="Calibri"/>
              </a:rPr>
              <a:t>ôl</a:t>
            </a:r>
            <a:r>
              <a:rPr lang="en-US" sz="3600" b="1">
                <a:solidFill>
                  <a:srgbClr val="002060"/>
                </a:solidFill>
                <a:latin typeface="Calibri"/>
                <a:cs typeface="Calibri"/>
              </a:rPr>
              <a:t> y </a:t>
            </a:r>
            <a:r>
              <a:rPr lang="en-US" sz="3600" b="1" err="1">
                <a:solidFill>
                  <a:srgbClr val="002060"/>
                </a:solidFill>
                <a:latin typeface="Calibri"/>
                <a:cs typeface="Calibri"/>
              </a:rPr>
              <a:t>Cyfrifiad</a:t>
            </a:r>
            <a:endParaRPr lang="en-US" sz="3600" b="1">
              <a:solidFill>
                <a:srgbClr val="002060"/>
              </a:solidFill>
              <a:latin typeface="Calibri"/>
              <a:cs typeface="Calibri"/>
            </a:endParaRPr>
          </a:p>
          <a:p>
            <a:pPr algn="r"/>
            <a:endParaRPr lang="en-US" sz="2800" i="1">
              <a:solidFill>
                <a:srgbClr val="002060"/>
              </a:solidFill>
              <a:latin typeface="Calibri"/>
              <a:cs typeface="Calibri"/>
            </a:endParaRPr>
          </a:p>
          <a:p>
            <a:pPr algn="r"/>
            <a:r>
              <a:rPr lang="en-US" sz="2800" i="1">
                <a:solidFill>
                  <a:srgbClr val="002060"/>
                </a:solidFill>
                <a:latin typeface="Calibri"/>
                <a:cs typeface="Calibri"/>
              </a:rPr>
              <a:t>Number of Welsh Speakers</a:t>
            </a:r>
          </a:p>
          <a:p>
            <a:pPr algn="r"/>
            <a:r>
              <a:rPr lang="en-US" sz="2800" i="1">
                <a:solidFill>
                  <a:srgbClr val="002060"/>
                </a:solidFill>
                <a:latin typeface="Calibri"/>
                <a:cs typeface="Calibri"/>
              </a:rPr>
              <a:t>according to the Census</a:t>
            </a:r>
          </a:p>
        </p:txBody>
      </p:sp>
    </p:spTree>
    <p:extLst>
      <p:ext uri="{BB962C8B-B14F-4D97-AF65-F5344CB8AC3E}">
        <p14:creationId xmlns:p14="http://schemas.microsoft.com/office/powerpoint/2010/main" val="2784800514"/>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FFFF00">
            <a:alpha val="40000"/>
          </a:srgbClr>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0798283-5A61-F049-8A5D-C1779DD1D958}"/>
              </a:ext>
            </a:extLst>
          </p:cNvPr>
          <p:cNvPicPr>
            <a:picLocks noChangeAspect="1"/>
          </p:cNvPicPr>
          <p:nvPr/>
        </p:nvPicPr>
        <p:blipFill>
          <a:blip r:embed="rId2"/>
          <a:stretch>
            <a:fillRect/>
          </a:stretch>
        </p:blipFill>
        <p:spPr>
          <a:xfrm>
            <a:off x="3588467" y="1033153"/>
            <a:ext cx="5015065" cy="5563590"/>
          </a:xfrm>
          <a:prstGeom prst="rect">
            <a:avLst/>
          </a:prstGeom>
          <a:ln>
            <a:solidFill>
              <a:srgbClr val="002060"/>
            </a:solidFill>
          </a:ln>
        </p:spPr>
      </p:pic>
    </p:spTree>
    <p:extLst>
      <p:ext uri="{BB962C8B-B14F-4D97-AF65-F5344CB8AC3E}">
        <p14:creationId xmlns:p14="http://schemas.microsoft.com/office/powerpoint/2010/main" val="3926778866"/>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FFFF00">
            <a:alpha val="40000"/>
          </a:srgbClr>
        </a:solidFill>
        <a:effectLst/>
      </p:bgPr>
    </p:bg>
    <p:spTree>
      <p:nvGrpSpPr>
        <p:cNvPr id="1" name=""/>
        <p:cNvGrpSpPr/>
        <p:nvPr/>
      </p:nvGrpSpPr>
      <p:grpSpPr>
        <a:xfrm>
          <a:off x="0" y="0"/>
          <a:ext cx="0" cy="0"/>
          <a:chOff x="0" y="0"/>
          <a:chExt cx="0" cy="0"/>
        </a:xfrm>
      </p:grpSpPr>
      <p:sp>
        <p:nvSpPr>
          <p:cNvPr id="6" name="Content Placeholder 5"/>
          <p:cNvSpPr>
            <a:spLocks noGrp="1"/>
          </p:cNvSpPr>
          <p:nvPr>
            <p:ph sz="half" idx="2"/>
          </p:nvPr>
        </p:nvSpPr>
        <p:spPr>
          <a:xfrm>
            <a:off x="320121" y="1804347"/>
            <a:ext cx="7973798" cy="4518893"/>
          </a:xfrm>
        </p:spPr>
        <p:txBody>
          <a:bodyPr>
            <a:noAutofit/>
          </a:bodyPr>
          <a:lstStyle/>
          <a:p>
            <a:pPr marL="0" indent="0">
              <a:buNone/>
            </a:pPr>
            <a:r>
              <a:rPr lang="en-GB" sz="2400" b="1">
                <a:solidFill>
                  <a:srgbClr val="002060"/>
                </a:solidFill>
                <a:latin typeface="Calibri"/>
                <a:cs typeface="Calibri"/>
              </a:rPr>
              <a:t>2011</a:t>
            </a:r>
          </a:p>
          <a:p>
            <a:pPr marL="0" indent="0">
              <a:buNone/>
            </a:pPr>
            <a:endParaRPr lang="en-GB" sz="2000" b="1">
              <a:solidFill>
                <a:srgbClr val="002060"/>
              </a:solidFill>
              <a:latin typeface="Calibri"/>
              <a:cs typeface="Calibri"/>
            </a:endParaRPr>
          </a:p>
          <a:p>
            <a:r>
              <a:rPr lang="cy-GB" sz="2000">
                <a:solidFill>
                  <a:srgbClr val="002060"/>
                </a:solidFill>
                <a:latin typeface="Calibri"/>
                <a:cs typeface="Calibri"/>
              </a:rPr>
              <a:t>Sir Gaerfyrddin / </a:t>
            </a:r>
            <a:r>
              <a:rPr lang="cy-GB" sz="2000" i="1">
                <a:solidFill>
                  <a:srgbClr val="002060"/>
                </a:solidFill>
                <a:latin typeface="Calibri"/>
                <a:cs typeface="Calibri"/>
              </a:rPr>
              <a:t>Carmarthenshire</a:t>
            </a:r>
            <a:r>
              <a:rPr lang="cy-GB" sz="2000">
                <a:solidFill>
                  <a:srgbClr val="002060"/>
                </a:solidFill>
                <a:latin typeface="Calibri"/>
                <a:cs typeface="Calibri"/>
              </a:rPr>
              <a:t>		105,032</a:t>
            </a:r>
          </a:p>
          <a:p>
            <a:r>
              <a:rPr lang="cy-GB" sz="2000">
                <a:solidFill>
                  <a:srgbClr val="002060"/>
                </a:solidFill>
                <a:latin typeface="Calibri"/>
                <a:cs typeface="Calibri"/>
              </a:rPr>
              <a:t>Gwynedd					88,853</a:t>
            </a:r>
          </a:p>
          <a:p>
            <a:r>
              <a:rPr lang="cy-GB" sz="2000">
                <a:solidFill>
                  <a:srgbClr val="002060"/>
                </a:solidFill>
                <a:latin typeface="Calibri"/>
                <a:cs typeface="Calibri"/>
              </a:rPr>
              <a:t>Caerdydd / </a:t>
            </a:r>
            <a:r>
              <a:rPr lang="cy-GB" sz="2000" i="1">
                <a:solidFill>
                  <a:srgbClr val="002060"/>
                </a:solidFill>
                <a:latin typeface="Calibri"/>
                <a:cs typeface="Calibri"/>
              </a:rPr>
              <a:t>Cardiff</a:t>
            </a:r>
            <a:r>
              <a:rPr lang="cy-GB" sz="2000">
                <a:solidFill>
                  <a:srgbClr val="002060"/>
                </a:solidFill>
                <a:latin typeface="Calibri"/>
                <a:cs typeface="Calibri"/>
              </a:rPr>
              <a:t>				54,504</a:t>
            </a:r>
          </a:p>
          <a:p>
            <a:r>
              <a:rPr lang="cy-GB" sz="2000">
                <a:solidFill>
                  <a:srgbClr val="002060"/>
                </a:solidFill>
                <a:latin typeface="Calibri"/>
                <a:cs typeface="Calibri"/>
              </a:rPr>
              <a:t>Sir Fon / </a:t>
            </a:r>
            <a:r>
              <a:rPr lang="cy-GB" sz="2000" i="1">
                <a:solidFill>
                  <a:srgbClr val="002060"/>
                </a:solidFill>
                <a:latin typeface="Calibri"/>
                <a:cs typeface="Calibri"/>
              </a:rPr>
              <a:t>Anglesey</a:t>
            </a:r>
            <a:r>
              <a:rPr lang="cy-GB" sz="2000">
                <a:solidFill>
                  <a:srgbClr val="002060"/>
                </a:solidFill>
                <a:latin typeface="Calibri"/>
                <a:cs typeface="Calibri"/>
              </a:rPr>
              <a:t>				47,821</a:t>
            </a:r>
          </a:p>
          <a:p>
            <a:r>
              <a:rPr lang="cy-GB" sz="2000">
                <a:solidFill>
                  <a:srgbClr val="002060"/>
                </a:solidFill>
                <a:latin typeface="Calibri"/>
                <a:cs typeface="Calibri"/>
              </a:rPr>
              <a:t>Abertawe / </a:t>
            </a:r>
            <a:r>
              <a:rPr lang="cy-GB" sz="2000" i="1">
                <a:solidFill>
                  <a:srgbClr val="002060"/>
                </a:solidFill>
                <a:latin typeface="Calibri"/>
                <a:cs typeface="Calibri"/>
              </a:rPr>
              <a:t>Swansea</a:t>
            </a:r>
            <a:r>
              <a:rPr lang="cy-GB" sz="2000">
                <a:solidFill>
                  <a:srgbClr val="002060"/>
                </a:solidFill>
                <a:latin typeface="Calibri"/>
                <a:cs typeface="Calibri"/>
              </a:rPr>
              <a:t>				45,085</a:t>
            </a:r>
          </a:p>
          <a:p>
            <a:r>
              <a:rPr lang="cy-GB" sz="2000">
                <a:solidFill>
                  <a:srgbClr val="002060"/>
                </a:solidFill>
                <a:latin typeface="Calibri"/>
                <a:cs typeface="Calibri"/>
              </a:rPr>
              <a:t>RhCT / </a:t>
            </a:r>
            <a:r>
              <a:rPr lang="cy-GB" sz="2000" i="1">
                <a:solidFill>
                  <a:srgbClr val="002060"/>
                </a:solidFill>
                <a:latin typeface="Calibri"/>
                <a:cs typeface="Calibri"/>
              </a:rPr>
              <a:t>RCT</a:t>
            </a:r>
            <a:r>
              <a:rPr lang="cy-GB" sz="2000">
                <a:solidFill>
                  <a:srgbClr val="002060"/>
                </a:solidFill>
                <a:latin typeface="Calibri"/>
                <a:cs typeface="Calibri"/>
              </a:rPr>
              <a:t>					44,911</a:t>
            </a:r>
          </a:p>
          <a:p>
            <a:r>
              <a:rPr lang="cy-GB" sz="2000">
                <a:solidFill>
                  <a:srgbClr val="002060"/>
                </a:solidFill>
                <a:latin typeface="Calibri"/>
                <a:cs typeface="Calibri"/>
              </a:rPr>
              <a:t>Conwy					44,614</a:t>
            </a:r>
          </a:p>
          <a:p>
            <a:r>
              <a:rPr lang="cy-GB" sz="2000">
                <a:solidFill>
                  <a:srgbClr val="002060"/>
                </a:solidFill>
                <a:latin typeface="Calibri"/>
                <a:cs typeface="Calibri"/>
              </a:rPr>
              <a:t>Ceredigion 	</a:t>
            </a:r>
            <a:r>
              <a:rPr lang="en-GB" sz="2000">
                <a:solidFill>
                  <a:srgbClr val="002060"/>
                </a:solidFill>
                <a:latin typeface="Calibri"/>
                <a:cs typeface="Calibri"/>
              </a:rPr>
              <a:t>				43,366</a:t>
            </a:r>
          </a:p>
          <a:p>
            <a:pPr marL="0" indent="0">
              <a:buNone/>
            </a:pPr>
            <a:br>
              <a:rPr lang="en-GB" sz="2000">
                <a:solidFill>
                  <a:srgbClr val="002060"/>
                </a:solidFill>
                <a:latin typeface="Calibri"/>
                <a:cs typeface="Calibri"/>
              </a:rPr>
            </a:br>
            <a:r>
              <a:rPr lang="en-GB" sz="1400">
                <a:solidFill>
                  <a:srgbClr val="002060"/>
                </a:solidFill>
                <a:latin typeface="Calibri"/>
                <a:cs typeface="Calibri"/>
              </a:rPr>
              <a:t>*</a:t>
            </a:r>
            <a:r>
              <a:rPr lang="en-GB" sz="1400" err="1">
                <a:solidFill>
                  <a:srgbClr val="002060"/>
                </a:solidFill>
                <a:latin typeface="Calibri"/>
                <a:cs typeface="Calibri"/>
              </a:rPr>
              <a:t>Diolch</a:t>
            </a:r>
            <a:r>
              <a:rPr lang="en-GB" sz="1400">
                <a:solidFill>
                  <a:srgbClr val="002060"/>
                </a:solidFill>
                <a:latin typeface="Calibri"/>
                <a:cs typeface="Calibri"/>
              </a:rPr>
              <a:t> </a:t>
            </a:r>
            <a:r>
              <a:rPr lang="en-GB" sz="1400" err="1">
                <a:solidFill>
                  <a:srgbClr val="002060"/>
                </a:solidFill>
                <a:latin typeface="Calibri"/>
                <a:cs typeface="Calibri"/>
              </a:rPr>
              <a:t>i</a:t>
            </a:r>
            <a:r>
              <a:rPr lang="en-GB" sz="1400">
                <a:solidFill>
                  <a:srgbClr val="002060"/>
                </a:solidFill>
                <a:latin typeface="Calibri"/>
                <a:cs typeface="Calibri"/>
              </a:rPr>
              <a:t> https://</a:t>
            </a:r>
            <a:r>
              <a:rPr lang="en-GB" sz="1400" err="1">
                <a:solidFill>
                  <a:srgbClr val="002060"/>
                </a:solidFill>
                <a:latin typeface="Calibri"/>
                <a:cs typeface="Calibri"/>
              </a:rPr>
              <a:t>statscymru.llyw.cymru</a:t>
            </a:r>
            <a:r>
              <a:rPr lang="en-GB" sz="1400">
                <a:solidFill>
                  <a:srgbClr val="002060"/>
                </a:solidFill>
                <a:latin typeface="Calibri"/>
                <a:cs typeface="Calibri"/>
              </a:rPr>
              <a:t>/Catalogue/Welsh-Language</a:t>
            </a:r>
          </a:p>
        </p:txBody>
      </p:sp>
      <p:sp>
        <p:nvSpPr>
          <p:cNvPr id="9" name="TextBox 8">
            <a:extLst>
              <a:ext uri="{FF2B5EF4-FFF2-40B4-BE49-F238E27FC236}">
                <a16:creationId xmlns:a16="http://schemas.microsoft.com/office/drawing/2014/main" id="{2449FAE7-B71D-D747-B7E1-3AF93502AD89}"/>
              </a:ext>
            </a:extLst>
          </p:cNvPr>
          <p:cNvSpPr txBox="1"/>
          <p:nvPr/>
        </p:nvSpPr>
        <p:spPr>
          <a:xfrm>
            <a:off x="4790022" y="436670"/>
            <a:ext cx="7014051" cy="2062103"/>
          </a:xfrm>
          <a:prstGeom prst="rect">
            <a:avLst/>
          </a:prstGeom>
          <a:noFill/>
        </p:spPr>
        <p:txBody>
          <a:bodyPr wrap="square" lIns="91440" tIns="45720" rIns="91440" bIns="45720" rtlCol="0" anchor="t">
            <a:spAutoFit/>
          </a:bodyPr>
          <a:lstStyle/>
          <a:p>
            <a:pPr algn="r"/>
            <a:r>
              <a:rPr lang="en-US" sz="3600" b="1" dirty="0" err="1">
                <a:solidFill>
                  <a:srgbClr val="002060"/>
                </a:solidFill>
                <a:latin typeface="Calibri"/>
                <a:cs typeface="Calibri"/>
              </a:rPr>
              <a:t>Nifer</a:t>
            </a:r>
            <a:r>
              <a:rPr lang="en-US" sz="3600" b="1" dirty="0">
                <a:solidFill>
                  <a:srgbClr val="002060"/>
                </a:solidFill>
                <a:latin typeface="Calibri"/>
                <a:cs typeface="Calibri"/>
              </a:rPr>
              <a:t> o </a:t>
            </a:r>
            <a:r>
              <a:rPr lang="en-US" sz="3600" b="1" dirty="0" err="1">
                <a:solidFill>
                  <a:srgbClr val="002060"/>
                </a:solidFill>
                <a:latin typeface="Calibri"/>
                <a:cs typeface="Calibri"/>
              </a:rPr>
              <a:t>bobl</a:t>
            </a:r>
            <a:r>
              <a:rPr lang="en-US" sz="3600" b="1" dirty="0">
                <a:solidFill>
                  <a:srgbClr val="002060"/>
                </a:solidFill>
                <a:latin typeface="Calibri"/>
                <a:cs typeface="Calibri"/>
              </a:rPr>
              <a:t> â </a:t>
            </a:r>
            <a:r>
              <a:rPr lang="en-US" sz="3600" b="1" dirty="0" err="1">
                <a:solidFill>
                  <a:srgbClr val="002060"/>
                </a:solidFill>
                <a:latin typeface="Calibri"/>
                <a:cs typeface="Calibri"/>
              </a:rPr>
              <a:t>pheth</a:t>
            </a:r>
            <a:r>
              <a:rPr lang="en-US" sz="3600" b="1" dirty="0">
                <a:solidFill>
                  <a:srgbClr val="002060"/>
                </a:solidFill>
                <a:latin typeface="Calibri"/>
                <a:cs typeface="Calibri"/>
              </a:rPr>
              <a:t> </a:t>
            </a:r>
            <a:r>
              <a:rPr lang="en-US" sz="3600" b="1" dirty="0" err="1">
                <a:solidFill>
                  <a:srgbClr val="002060"/>
                </a:solidFill>
                <a:latin typeface="Calibri"/>
                <a:cs typeface="Calibri"/>
              </a:rPr>
              <a:t>gallu</a:t>
            </a:r>
            <a:r>
              <a:rPr lang="en-US" sz="3600" b="1" dirty="0">
                <a:solidFill>
                  <a:srgbClr val="002060"/>
                </a:solidFill>
                <a:latin typeface="Calibri"/>
                <a:cs typeface="Calibri"/>
              </a:rPr>
              <a:t> </a:t>
            </a:r>
            <a:r>
              <a:rPr lang="en-US" sz="3600" b="1" dirty="0" err="1">
                <a:solidFill>
                  <a:srgbClr val="002060"/>
                </a:solidFill>
                <a:latin typeface="Calibri"/>
                <a:cs typeface="Calibri"/>
              </a:rPr>
              <a:t>i</a:t>
            </a:r>
            <a:r>
              <a:rPr lang="en-US" sz="3600" b="1" dirty="0">
                <a:solidFill>
                  <a:srgbClr val="002060"/>
                </a:solidFill>
                <a:latin typeface="Calibri"/>
                <a:cs typeface="Calibri"/>
              </a:rPr>
              <a:t> </a:t>
            </a:r>
            <a:endParaRPr lang="en-US" sz="2800" i="1" dirty="0">
              <a:solidFill>
                <a:srgbClr val="002060"/>
              </a:solidFill>
              <a:latin typeface="Calibri"/>
              <a:cs typeface="Calibri"/>
            </a:endParaRPr>
          </a:p>
          <a:p>
            <a:pPr algn="r"/>
            <a:r>
              <a:rPr lang="en-US" sz="3600" b="1" dirty="0" err="1">
                <a:solidFill>
                  <a:srgbClr val="002060"/>
                </a:solidFill>
                <a:latin typeface="Calibri"/>
                <a:cs typeface="Calibri"/>
              </a:rPr>
              <a:t>siarad</a:t>
            </a:r>
            <a:r>
              <a:rPr lang="en-US" sz="3600" b="1" dirty="0">
                <a:solidFill>
                  <a:srgbClr val="002060"/>
                </a:solidFill>
                <a:latin typeface="Calibri"/>
                <a:cs typeface="Calibri"/>
              </a:rPr>
              <a:t> </a:t>
            </a:r>
            <a:r>
              <a:rPr lang="en-US" sz="3600" b="1" dirty="0" err="1">
                <a:solidFill>
                  <a:srgbClr val="002060"/>
                </a:solidFill>
                <a:latin typeface="Calibri"/>
                <a:cs typeface="Calibri"/>
              </a:rPr>
              <a:t>Cymraeg</a:t>
            </a:r>
            <a:endParaRPr lang="en-US" sz="2800" i="1" dirty="0">
              <a:solidFill>
                <a:srgbClr val="002060"/>
              </a:solidFill>
              <a:latin typeface="Calibri"/>
              <a:cs typeface="Calibri"/>
            </a:endParaRPr>
          </a:p>
          <a:p>
            <a:pPr algn="r"/>
            <a:r>
              <a:rPr lang="en-US" sz="2800" i="1" dirty="0">
                <a:solidFill>
                  <a:srgbClr val="002060"/>
                </a:solidFill>
                <a:latin typeface="Calibri"/>
                <a:cs typeface="Calibri"/>
              </a:rPr>
              <a:t>Number of people with some</a:t>
            </a:r>
          </a:p>
          <a:p>
            <a:pPr algn="r"/>
            <a:r>
              <a:rPr lang="en-US" sz="2800" i="1" dirty="0">
                <a:solidFill>
                  <a:srgbClr val="002060"/>
                </a:solidFill>
                <a:latin typeface="Calibri"/>
                <a:cs typeface="Calibri"/>
              </a:rPr>
              <a:t>ability to speak Welsh</a:t>
            </a:r>
          </a:p>
        </p:txBody>
      </p:sp>
      <p:pic>
        <p:nvPicPr>
          <p:cNvPr id="11" name="Shape 147" descr="graph.png">
            <a:extLst>
              <a:ext uri="{FF2B5EF4-FFF2-40B4-BE49-F238E27FC236}">
                <a16:creationId xmlns:a16="http://schemas.microsoft.com/office/drawing/2014/main" id="{B35F2A5B-9A1A-994F-AF31-B76B8463ADE4}"/>
              </a:ext>
            </a:extLst>
          </p:cNvPr>
          <p:cNvPicPr preferRelativeResize="0"/>
          <p:nvPr/>
        </p:nvPicPr>
        <p:blipFill rotWithShape="1">
          <a:blip r:embed="rId3">
            <a:alphaModFix/>
          </a:blip>
          <a:srcRect/>
          <a:stretch/>
        </p:blipFill>
        <p:spPr>
          <a:xfrm>
            <a:off x="7369266" y="2695841"/>
            <a:ext cx="4165975" cy="3771812"/>
          </a:xfrm>
          <a:prstGeom prst="rect">
            <a:avLst/>
          </a:prstGeom>
          <a:noFill/>
          <a:ln>
            <a:solidFill>
              <a:srgbClr val="002060"/>
            </a:solidFill>
          </a:ln>
        </p:spPr>
      </p:pic>
    </p:spTree>
    <p:extLst>
      <p:ext uri="{BB962C8B-B14F-4D97-AF65-F5344CB8AC3E}">
        <p14:creationId xmlns:p14="http://schemas.microsoft.com/office/powerpoint/2010/main" val="295370402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FFFF00">
            <a:alpha val="40000"/>
          </a:srgbClr>
        </a:solidFill>
        <a:effectLst/>
      </p:bgPr>
    </p:bg>
    <p:spTree>
      <p:nvGrpSpPr>
        <p:cNvPr id="1" name=""/>
        <p:cNvGrpSpPr/>
        <p:nvPr/>
      </p:nvGrpSpPr>
      <p:grpSpPr>
        <a:xfrm>
          <a:off x="0" y="0"/>
          <a:ext cx="0" cy="0"/>
          <a:chOff x="0" y="0"/>
          <a:chExt cx="0" cy="0"/>
        </a:xfrm>
      </p:grpSpPr>
      <p:pic>
        <p:nvPicPr>
          <p:cNvPr id="5" name="Aqua Typography Facebook Post (13)" descr="Aqua Typography Facebook Post (13)">
            <a:hlinkClick r:id="" action="ppaction://media"/>
            <a:extLst>
              <a:ext uri="{FF2B5EF4-FFF2-40B4-BE49-F238E27FC236}">
                <a16:creationId xmlns:a16="http://schemas.microsoft.com/office/drawing/2014/main" id="{2B9AA5A7-B1B6-6841-A891-A8F5968F67BE}"/>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4285966" y="3425181"/>
            <a:ext cx="3606598" cy="3023579"/>
          </a:xfrm>
          <a:prstGeom prst="rect">
            <a:avLst/>
          </a:prstGeom>
          <a:effectLst>
            <a:outerShdw blurRad="50800" dist="38100" dir="2700000" algn="tl" rotWithShape="0">
              <a:prstClr val="black">
                <a:alpha val="40000"/>
              </a:prstClr>
            </a:outerShdw>
          </a:effectLst>
        </p:spPr>
      </p:pic>
      <p:sp>
        <p:nvSpPr>
          <p:cNvPr id="4" name="TextBox 3">
            <a:extLst>
              <a:ext uri="{FF2B5EF4-FFF2-40B4-BE49-F238E27FC236}">
                <a16:creationId xmlns:a16="http://schemas.microsoft.com/office/drawing/2014/main" id="{9DAA9558-DF90-1D41-BAD2-363C22F6946B}"/>
              </a:ext>
            </a:extLst>
          </p:cNvPr>
          <p:cNvSpPr txBox="1"/>
          <p:nvPr/>
        </p:nvSpPr>
        <p:spPr>
          <a:xfrm>
            <a:off x="626107" y="1604203"/>
            <a:ext cx="10948574" cy="1323439"/>
          </a:xfrm>
          <a:prstGeom prst="rect">
            <a:avLst/>
          </a:prstGeom>
          <a:noFill/>
        </p:spPr>
        <p:txBody>
          <a:bodyPr wrap="none" rtlCol="0">
            <a:spAutoFit/>
          </a:bodyPr>
          <a:lstStyle/>
          <a:p>
            <a:pPr algn="ctr"/>
            <a:r>
              <a:rPr lang="en-US" sz="4400" b="1" err="1">
                <a:solidFill>
                  <a:srgbClr val="002060"/>
                </a:solidFill>
                <a:latin typeface="Calibri"/>
                <a:cs typeface="Calibri"/>
              </a:rPr>
              <a:t>Ond</a:t>
            </a:r>
            <a:r>
              <a:rPr lang="en-US" sz="4400" b="1">
                <a:solidFill>
                  <a:srgbClr val="002060"/>
                </a:solidFill>
                <a:latin typeface="Calibri"/>
                <a:cs typeface="Calibri"/>
              </a:rPr>
              <a:t>, </a:t>
            </a:r>
            <a:r>
              <a:rPr lang="en-US" sz="4400" b="1" err="1">
                <a:solidFill>
                  <a:srgbClr val="002060"/>
                </a:solidFill>
                <a:latin typeface="Calibri"/>
                <a:cs typeface="Calibri"/>
              </a:rPr>
              <a:t>sut</a:t>
            </a:r>
            <a:r>
              <a:rPr lang="en-US" sz="4400" b="1">
                <a:solidFill>
                  <a:srgbClr val="002060"/>
                </a:solidFill>
                <a:latin typeface="Calibri"/>
                <a:cs typeface="Calibri"/>
              </a:rPr>
              <a:t> </a:t>
            </a:r>
            <a:r>
              <a:rPr lang="en-US" sz="4400" b="1" err="1">
                <a:solidFill>
                  <a:srgbClr val="002060"/>
                </a:solidFill>
                <a:latin typeface="Calibri"/>
                <a:cs typeface="Calibri"/>
              </a:rPr>
              <a:t>mae</a:t>
            </a:r>
            <a:r>
              <a:rPr lang="en-US" sz="4400" b="1">
                <a:solidFill>
                  <a:srgbClr val="002060"/>
                </a:solidFill>
                <a:latin typeface="Calibri"/>
                <a:cs typeface="Calibri"/>
              </a:rPr>
              <a:t> </a:t>
            </a:r>
            <a:r>
              <a:rPr lang="en-US" sz="4400" b="1" err="1">
                <a:solidFill>
                  <a:srgbClr val="002060"/>
                </a:solidFill>
                <a:latin typeface="Calibri"/>
                <a:cs typeface="Calibri"/>
              </a:rPr>
              <a:t>cael</a:t>
            </a:r>
            <a:r>
              <a:rPr lang="en-US" sz="4400" b="1">
                <a:solidFill>
                  <a:srgbClr val="002060"/>
                </a:solidFill>
                <a:latin typeface="Calibri"/>
                <a:cs typeface="Calibri"/>
              </a:rPr>
              <a:t> </a:t>
            </a:r>
            <a:r>
              <a:rPr lang="en-US" sz="4400" b="1" err="1">
                <a:solidFill>
                  <a:srgbClr val="002060"/>
                </a:solidFill>
                <a:latin typeface="Calibri"/>
                <a:cs typeface="Calibri"/>
              </a:rPr>
              <a:t>mwy</a:t>
            </a:r>
            <a:r>
              <a:rPr lang="en-US" sz="4400" b="1">
                <a:solidFill>
                  <a:srgbClr val="002060"/>
                </a:solidFill>
                <a:latin typeface="Calibri"/>
                <a:cs typeface="Calibri"/>
              </a:rPr>
              <a:t> o </a:t>
            </a:r>
            <a:r>
              <a:rPr lang="en-US" sz="4400" b="1" err="1">
                <a:solidFill>
                  <a:srgbClr val="002060"/>
                </a:solidFill>
                <a:latin typeface="Calibri"/>
                <a:cs typeface="Calibri"/>
              </a:rPr>
              <a:t>siaradwyr</a:t>
            </a:r>
            <a:r>
              <a:rPr lang="en-US" sz="4400" b="1">
                <a:solidFill>
                  <a:srgbClr val="002060"/>
                </a:solidFill>
                <a:latin typeface="Calibri"/>
                <a:cs typeface="Calibri"/>
              </a:rPr>
              <a:t> </a:t>
            </a:r>
            <a:r>
              <a:rPr lang="en-US" sz="4400" b="1" err="1">
                <a:solidFill>
                  <a:srgbClr val="002060"/>
                </a:solidFill>
                <a:latin typeface="Calibri"/>
                <a:cs typeface="Calibri"/>
              </a:rPr>
              <a:t>Cymraeg</a:t>
            </a:r>
            <a:r>
              <a:rPr lang="en-US" sz="4400" b="1">
                <a:solidFill>
                  <a:srgbClr val="002060"/>
                </a:solidFill>
                <a:latin typeface="Calibri"/>
                <a:cs typeface="Calibri"/>
              </a:rPr>
              <a:t>?</a:t>
            </a:r>
          </a:p>
          <a:p>
            <a:pPr algn="ctr"/>
            <a:r>
              <a:rPr lang="en-US" sz="3600" i="1">
                <a:solidFill>
                  <a:srgbClr val="002060"/>
                </a:solidFill>
                <a:latin typeface="Calibri"/>
                <a:cs typeface="Calibri"/>
              </a:rPr>
              <a:t>But, how do we get more Welsh speakers?</a:t>
            </a:r>
          </a:p>
        </p:txBody>
      </p:sp>
    </p:spTree>
    <p:extLst>
      <p:ext uri="{BB962C8B-B14F-4D97-AF65-F5344CB8AC3E}">
        <p14:creationId xmlns:p14="http://schemas.microsoft.com/office/powerpoint/2010/main" val="25399367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0467"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with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EBD2FF"/>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D408A19-933D-47FF-9932-6B5848373F52}"/>
              </a:ext>
            </a:extLst>
          </p:cNvPr>
          <p:cNvSpPr>
            <a:spLocks noGrp="1"/>
          </p:cNvSpPr>
          <p:nvPr>
            <p:ph idx="1"/>
          </p:nvPr>
        </p:nvSpPr>
        <p:spPr>
          <a:xfrm>
            <a:off x="4424615" y="548212"/>
            <a:ext cx="7113356" cy="4271777"/>
          </a:xfrm>
          <a:noFill/>
          <a:ln w="57150">
            <a:noFill/>
          </a:ln>
        </p:spPr>
        <p:txBody>
          <a:bodyPr vert="horz" lIns="91440" tIns="45720" rIns="91440" bIns="45720" rtlCol="0" anchor="t">
            <a:normAutofit fontScale="85000" lnSpcReduction="10000"/>
          </a:bodyPr>
          <a:lstStyle/>
          <a:p>
            <a:pPr marL="0" indent="0">
              <a:buNone/>
            </a:pPr>
            <a:endParaRPr lang="en-GB" sz="2800" b="1" dirty="0">
              <a:ea typeface="+mn-lt"/>
              <a:cs typeface="+mn-lt"/>
            </a:endParaRPr>
          </a:p>
          <a:p>
            <a:pPr marL="0" indent="0" algn="ctr">
              <a:buNone/>
            </a:pPr>
            <a:r>
              <a:rPr lang="en-GB" b="1" dirty="0">
                <a:ea typeface="+mn-lt"/>
                <a:cs typeface="+mn-lt"/>
              </a:rPr>
              <a:t> </a:t>
            </a:r>
            <a:r>
              <a:rPr lang="en-GB" sz="4100" b="1" dirty="0">
                <a:solidFill>
                  <a:srgbClr val="7030A0"/>
                </a:solidFill>
                <a:ea typeface="+mn-lt"/>
                <a:cs typeface="+mn-lt"/>
              </a:rPr>
              <a:t>"….since there is a limit to the additional number of Welsh speakers which can be created by language transmission from one generation to the next, </a:t>
            </a:r>
            <a:r>
              <a:rPr lang="en-GB" sz="4100" b="1" dirty="0">
                <a:solidFill>
                  <a:srgbClr val="FF0000"/>
                </a:solidFill>
                <a:ea typeface="+mn-lt"/>
                <a:cs typeface="+mn-lt"/>
              </a:rPr>
              <a:t>the education and training system </a:t>
            </a:r>
            <a:r>
              <a:rPr lang="en-GB" sz="4100" b="1" dirty="0">
                <a:solidFill>
                  <a:srgbClr val="7030A0"/>
                </a:solidFill>
                <a:ea typeface="+mn-lt"/>
                <a:cs typeface="+mn-lt"/>
              </a:rPr>
              <a:t>is the principal method of creating new Welsh speakers."</a:t>
            </a:r>
          </a:p>
          <a:p>
            <a:pPr marL="0" indent="0" algn="ctr">
              <a:buNone/>
            </a:pPr>
            <a:r>
              <a:rPr lang="en-GB" sz="1800" dirty="0">
                <a:solidFill>
                  <a:srgbClr val="7030A0"/>
                </a:solidFill>
                <a:ea typeface="+mn-lt"/>
                <a:cs typeface="+mn-lt"/>
              </a:rPr>
              <a:t>     </a:t>
            </a:r>
          </a:p>
          <a:p>
            <a:pPr marL="0" indent="0" algn="ctr">
              <a:buNone/>
            </a:pPr>
            <a:r>
              <a:rPr lang="en-GB" sz="1800" dirty="0">
                <a:solidFill>
                  <a:srgbClr val="7030A0"/>
                </a:solidFill>
                <a:ea typeface="+mn-lt"/>
                <a:cs typeface="+mn-lt"/>
              </a:rPr>
              <a:t>   </a:t>
            </a:r>
            <a:r>
              <a:rPr lang="en-GB" sz="2900" dirty="0">
                <a:solidFill>
                  <a:srgbClr val="7030A0"/>
                </a:solidFill>
                <a:ea typeface="+mn-lt"/>
                <a:cs typeface="+mn-lt"/>
              </a:rPr>
              <a:t>(</a:t>
            </a:r>
            <a:r>
              <a:rPr lang="en-GB" sz="2900" dirty="0">
                <a:solidFill>
                  <a:srgbClr val="7030A0"/>
                </a:solidFill>
              </a:rPr>
              <a:t>page 31, Cymraeg 2050 A million Welsh speakers)</a:t>
            </a:r>
            <a:endParaRPr lang="en-GB" sz="2900" dirty="0">
              <a:solidFill>
                <a:srgbClr val="7030A0"/>
              </a:solidFill>
              <a:ea typeface="Calibri" panose="020F0502020204030204"/>
              <a:cs typeface="Calibri"/>
            </a:endParaRPr>
          </a:p>
        </p:txBody>
      </p:sp>
      <p:sp>
        <p:nvSpPr>
          <p:cNvPr id="7" name="Rectangle 6">
            <a:extLst>
              <a:ext uri="{FF2B5EF4-FFF2-40B4-BE49-F238E27FC236}">
                <a16:creationId xmlns:a16="http://schemas.microsoft.com/office/drawing/2014/main" id="{436061DD-C714-F020-1535-17AB3E3D2D1A}"/>
              </a:ext>
            </a:extLst>
          </p:cNvPr>
          <p:cNvSpPr/>
          <p:nvPr/>
        </p:nvSpPr>
        <p:spPr>
          <a:xfrm>
            <a:off x="0" y="5605220"/>
            <a:ext cx="12191998" cy="1252779"/>
          </a:xfrm>
          <a:prstGeom prst="rect">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a:p>
        </p:txBody>
      </p:sp>
      <p:pic>
        <p:nvPicPr>
          <p:cNvPr id="9" name="Picture 24" descr="Logo&#10;&#10;Description automatically generated">
            <a:extLst>
              <a:ext uri="{FF2B5EF4-FFF2-40B4-BE49-F238E27FC236}">
                <a16:creationId xmlns:a16="http://schemas.microsoft.com/office/drawing/2014/main" id="{7B2EABFC-1F0D-E065-CAD1-F1EA4D39DABA}"/>
              </a:ext>
            </a:extLst>
          </p:cNvPr>
          <p:cNvPicPr>
            <a:picLocks noChangeAspect="1"/>
          </p:cNvPicPr>
          <p:nvPr/>
        </p:nvPicPr>
        <p:blipFill>
          <a:blip r:embed="rId3"/>
          <a:stretch>
            <a:fillRect/>
          </a:stretch>
        </p:blipFill>
        <p:spPr>
          <a:xfrm>
            <a:off x="6041756" y="5609423"/>
            <a:ext cx="5984927" cy="1399357"/>
          </a:xfrm>
          <a:prstGeom prst="rect">
            <a:avLst/>
          </a:prstGeom>
        </p:spPr>
      </p:pic>
      <p:pic>
        <p:nvPicPr>
          <p:cNvPr id="11" name="Picture 25" descr="Logo&#10;&#10;Description automatically generated">
            <a:extLst>
              <a:ext uri="{FF2B5EF4-FFF2-40B4-BE49-F238E27FC236}">
                <a16:creationId xmlns:a16="http://schemas.microsoft.com/office/drawing/2014/main" id="{D725FAC8-0B51-D0DC-30EE-883CAD8C1952}"/>
              </a:ext>
            </a:extLst>
          </p:cNvPr>
          <p:cNvPicPr>
            <a:picLocks noChangeAspect="1"/>
          </p:cNvPicPr>
          <p:nvPr/>
        </p:nvPicPr>
        <p:blipFill>
          <a:blip r:embed="rId4"/>
          <a:stretch>
            <a:fillRect/>
          </a:stretch>
        </p:blipFill>
        <p:spPr>
          <a:xfrm>
            <a:off x="152400" y="5609563"/>
            <a:ext cx="5197098" cy="1244096"/>
          </a:xfrm>
          <a:prstGeom prst="rect">
            <a:avLst/>
          </a:prstGeom>
        </p:spPr>
      </p:pic>
      <p:pic>
        <p:nvPicPr>
          <p:cNvPr id="2" name="Picture 1" descr="A picture containing person, person, boy, young&#10;&#10;Description automatically generated">
            <a:extLst>
              <a:ext uri="{FF2B5EF4-FFF2-40B4-BE49-F238E27FC236}">
                <a16:creationId xmlns:a16="http://schemas.microsoft.com/office/drawing/2014/main" id="{C3252997-939F-3343-A7B7-4377644F3DF8}"/>
              </a:ext>
            </a:extLst>
          </p:cNvPr>
          <p:cNvPicPr>
            <a:picLocks noChangeAspect="1"/>
          </p:cNvPicPr>
          <p:nvPr/>
        </p:nvPicPr>
        <p:blipFill>
          <a:blip r:embed="rId5"/>
          <a:stretch>
            <a:fillRect/>
          </a:stretch>
        </p:blipFill>
        <p:spPr>
          <a:xfrm>
            <a:off x="1023609" y="1041838"/>
            <a:ext cx="2314575" cy="3276600"/>
          </a:xfrm>
          <a:prstGeom prst="rect">
            <a:avLst/>
          </a:prstGeom>
        </p:spPr>
      </p:pic>
    </p:spTree>
    <p:extLst>
      <p:ext uri="{BB962C8B-B14F-4D97-AF65-F5344CB8AC3E}">
        <p14:creationId xmlns:p14="http://schemas.microsoft.com/office/powerpoint/2010/main" val="300402181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EBD2FF"/>
        </a:solidFill>
        <a:effectLst/>
      </p:bgPr>
    </p:bg>
    <p:spTree>
      <p:nvGrpSpPr>
        <p:cNvPr id="1" name=""/>
        <p:cNvGrpSpPr/>
        <p:nvPr/>
      </p:nvGrpSpPr>
      <p:grpSpPr>
        <a:xfrm>
          <a:off x="0" y="0"/>
          <a:ext cx="0" cy="0"/>
          <a:chOff x="0" y="0"/>
          <a:chExt cx="0" cy="0"/>
        </a:xfrm>
      </p:grpSpPr>
      <p:pic>
        <p:nvPicPr>
          <p:cNvPr id="5" name="Picture 4">
            <a:hlinkClick r:id="rId3"/>
            <a:extLst>
              <a:ext uri="{FF2B5EF4-FFF2-40B4-BE49-F238E27FC236}">
                <a16:creationId xmlns:a16="http://schemas.microsoft.com/office/drawing/2014/main" id="{1E17C928-1D0A-A345-BDEF-5B91DC20C12C}"/>
              </a:ext>
            </a:extLst>
          </p:cNvPr>
          <p:cNvPicPr>
            <a:picLocks noChangeAspect="1"/>
          </p:cNvPicPr>
          <p:nvPr/>
        </p:nvPicPr>
        <p:blipFill>
          <a:blip r:embed="rId4"/>
          <a:stretch>
            <a:fillRect/>
          </a:stretch>
        </p:blipFill>
        <p:spPr>
          <a:xfrm>
            <a:off x="897654" y="1358658"/>
            <a:ext cx="2398674" cy="3393869"/>
          </a:xfrm>
          <a:prstGeom prst="rect">
            <a:avLst/>
          </a:prstGeom>
          <a:ln w="28575">
            <a:solidFill>
              <a:srgbClr val="002060"/>
            </a:solidFill>
          </a:ln>
        </p:spPr>
      </p:pic>
      <p:sp>
        <p:nvSpPr>
          <p:cNvPr id="7" name="TextBox 6">
            <a:extLst>
              <a:ext uri="{FF2B5EF4-FFF2-40B4-BE49-F238E27FC236}">
                <a16:creationId xmlns:a16="http://schemas.microsoft.com/office/drawing/2014/main" id="{137BA54E-C7EA-764B-906B-9DA9B2927551}"/>
              </a:ext>
            </a:extLst>
          </p:cNvPr>
          <p:cNvSpPr txBox="1"/>
          <p:nvPr/>
        </p:nvSpPr>
        <p:spPr>
          <a:xfrm>
            <a:off x="4085058" y="1973329"/>
            <a:ext cx="7876452" cy="1200329"/>
          </a:xfrm>
          <a:prstGeom prst="rect">
            <a:avLst/>
          </a:prstGeom>
          <a:noFill/>
          <a:ln w="38100">
            <a:noFill/>
          </a:ln>
        </p:spPr>
        <p:txBody>
          <a:bodyPr wrap="square" lIns="91440" tIns="45720" rIns="91440" bIns="45720" rtlCol="0" anchor="t">
            <a:spAutoFit/>
          </a:bodyPr>
          <a:lstStyle/>
          <a:p>
            <a:r>
              <a:rPr lang="en-GB" sz="2400" b="1" dirty="0">
                <a:solidFill>
                  <a:srgbClr val="002060"/>
                </a:solidFill>
                <a:latin typeface="Calibri"/>
                <a:cs typeface="Calibri"/>
              </a:rPr>
              <a:t>Mae </a:t>
            </a:r>
            <a:r>
              <a:rPr lang="en-GB" sz="2400" b="1" dirty="0" err="1">
                <a:solidFill>
                  <a:srgbClr val="002060"/>
                </a:solidFill>
                <a:latin typeface="Calibri"/>
                <a:cs typeface="Calibri"/>
              </a:rPr>
              <a:t>wedi</a:t>
            </a:r>
            <a:r>
              <a:rPr lang="en-GB" sz="2400" b="1" dirty="0">
                <a:solidFill>
                  <a:srgbClr val="002060"/>
                </a:solidFill>
                <a:latin typeface="Calibri"/>
                <a:cs typeface="Calibri"/>
              </a:rPr>
              <a:t> </a:t>
            </a:r>
            <a:r>
              <a:rPr lang="en-GB" sz="2400" b="1" dirty="0" err="1">
                <a:solidFill>
                  <a:srgbClr val="002060"/>
                </a:solidFill>
                <a:latin typeface="Calibri"/>
                <a:cs typeface="Calibri"/>
              </a:rPr>
              <a:t>cael</a:t>
            </a:r>
            <a:r>
              <a:rPr lang="en-GB" sz="2400" b="1" dirty="0">
                <a:solidFill>
                  <a:srgbClr val="002060"/>
                </a:solidFill>
                <a:latin typeface="Calibri"/>
                <a:cs typeface="Calibri"/>
              </a:rPr>
              <a:t> </a:t>
            </a:r>
            <a:r>
              <a:rPr lang="en-GB" sz="2400" b="1" dirty="0" err="1">
                <a:solidFill>
                  <a:srgbClr val="002060"/>
                </a:solidFill>
                <a:latin typeface="Calibri"/>
                <a:cs typeface="Calibri"/>
              </a:rPr>
              <a:t>ei</a:t>
            </a:r>
            <a:r>
              <a:rPr lang="en-GB" sz="2400" b="1" dirty="0">
                <a:solidFill>
                  <a:srgbClr val="002060"/>
                </a:solidFill>
                <a:latin typeface="Calibri"/>
                <a:cs typeface="Calibri"/>
              </a:rPr>
              <a:t> </a:t>
            </a:r>
            <a:r>
              <a:rPr lang="en-GB" sz="2400" b="1" dirty="0" err="1">
                <a:solidFill>
                  <a:srgbClr val="002060"/>
                </a:solidFill>
                <a:latin typeface="Calibri"/>
                <a:cs typeface="Calibri"/>
              </a:rPr>
              <a:t>ddatblygu</a:t>
            </a:r>
            <a:r>
              <a:rPr lang="en-GB" sz="2400" b="1" dirty="0">
                <a:solidFill>
                  <a:srgbClr val="002060"/>
                </a:solidFill>
                <a:latin typeface="Calibri"/>
                <a:cs typeface="Calibri"/>
              </a:rPr>
              <a:t> </a:t>
            </a:r>
            <a:r>
              <a:rPr lang="en-GB" sz="2400" b="1" dirty="0" err="1">
                <a:solidFill>
                  <a:srgbClr val="002060"/>
                </a:solidFill>
                <a:latin typeface="Calibri"/>
                <a:cs typeface="Calibri"/>
              </a:rPr>
              <a:t>yng</a:t>
            </a:r>
            <a:r>
              <a:rPr lang="en-GB" sz="2400" b="1" dirty="0">
                <a:solidFill>
                  <a:srgbClr val="002060"/>
                </a:solidFill>
                <a:latin typeface="Calibri"/>
                <a:cs typeface="Calibri"/>
              </a:rPr>
              <a:t> </a:t>
            </a:r>
            <a:r>
              <a:rPr lang="en-GB" sz="2400" b="1" dirty="0" err="1">
                <a:solidFill>
                  <a:srgbClr val="002060"/>
                </a:solidFill>
                <a:latin typeface="Calibri"/>
                <a:cs typeface="Calibri"/>
              </a:rPr>
              <a:t>Nghymru</a:t>
            </a:r>
            <a:r>
              <a:rPr lang="en-GB" sz="2400" b="1" dirty="0">
                <a:solidFill>
                  <a:srgbClr val="002060"/>
                </a:solidFill>
                <a:latin typeface="Calibri"/>
                <a:cs typeface="Calibri"/>
              </a:rPr>
              <a:t> </a:t>
            </a:r>
            <a:r>
              <a:rPr lang="en-GB" sz="2400" b="1" dirty="0" err="1">
                <a:solidFill>
                  <a:srgbClr val="002060"/>
                </a:solidFill>
                <a:latin typeface="Calibri"/>
                <a:cs typeface="Calibri"/>
              </a:rPr>
              <a:t>gan</a:t>
            </a:r>
            <a:r>
              <a:rPr lang="en-GB" sz="2400" b="1" dirty="0">
                <a:solidFill>
                  <a:srgbClr val="002060"/>
                </a:solidFill>
                <a:latin typeface="Calibri"/>
                <a:cs typeface="Calibri"/>
              </a:rPr>
              <a:t> </a:t>
            </a:r>
            <a:r>
              <a:rPr lang="en-GB" sz="2400" b="1" dirty="0" err="1">
                <a:solidFill>
                  <a:srgbClr val="002060"/>
                </a:solidFill>
                <a:latin typeface="Calibri"/>
                <a:cs typeface="Calibri"/>
              </a:rPr>
              <a:t>ymarferwyr</a:t>
            </a:r>
            <a:r>
              <a:rPr lang="en-GB" sz="2400" b="1" dirty="0">
                <a:solidFill>
                  <a:srgbClr val="002060"/>
                </a:solidFill>
                <a:latin typeface="Calibri"/>
                <a:cs typeface="Calibri"/>
              </a:rPr>
              <a:t> </a:t>
            </a:r>
            <a:r>
              <a:rPr lang="en-GB" sz="2400" b="1" dirty="0" err="1">
                <a:solidFill>
                  <a:srgbClr val="002060"/>
                </a:solidFill>
                <a:latin typeface="Calibri"/>
                <a:cs typeface="Calibri"/>
              </a:rPr>
              <a:t>ar</a:t>
            </a:r>
            <a:r>
              <a:rPr lang="en-GB" sz="2400" b="1" dirty="0">
                <a:solidFill>
                  <a:srgbClr val="002060"/>
                </a:solidFill>
                <a:latin typeface="Calibri"/>
                <a:cs typeface="Calibri"/>
              </a:rPr>
              <a:t> </a:t>
            </a:r>
            <a:r>
              <a:rPr lang="en-GB" sz="2400" b="1" dirty="0" err="1">
                <a:solidFill>
                  <a:srgbClr val="002060"/>
                </a:solidFill>
                <a:latin typeface="Calibri"/>
                <a:cs typeface="Calibri"/>
              </a:rPr>
              <a:t>gyfer</a:t>
            </a:r>
            <a:r>
              <a:rPr lang="en-GB" sz="2400" b="1" dirty="0">
                <a:solidFill>
                  <a:srgbClr val="002060"/>
                </a:solidFill>
                <a:latin typeface="Calibri"/>
                <a:cs typeface="Calibri"/>
              </a:rPr>
              <a:t> </a:t>
            </a:r>
            <a:r>
              <a:rPr lang="en-GB" sz="2400" b="1" dirty="0" err="1">
                <a:solidFill>
                  <a:srgbClr val="002060"/>
                </a:solidFill>
                <a:latin typeface="Calibri"/>
                <a:cs typeface="Calibri"/>
              </a:rPr>
              <a:t>ymarferwyr</a:t>
            </a:r>
            <a:r>
              <a:rPr lang="en-GB" sz="2400" b="1" dirty="0">
                <a:solidFill>
                  <a:srgbClr val="002060"/>
                </a:solidFill>
                <a:latin typeface="Calibri"/>
                <a:cs typeface="Calibri"/>
              </a:rPr>
              <a:t>, </a:t>
            </a:r>
            <a:r>
              <a:rPr lang="en-GB" sz="2400" b="1" dirty="0" err="1">
                <a:solidFill>
                  <a:srgbClr val="002060"/>
                </a:solidFill>
                <a:latin typeface="Calibri"/>
                <a:cs typeface="Calibri"/>
              </a:rPr>
              <a:t>gan</a:t>
            </a:r>
            <a:r>
              <a:rPr lang="en-GB" sz="2400" b="1" dirty="0">
                <a:solidFill>
                  <a:srgbClr val="002060"/>
                </a:solidFill>
                <a:latin typeface="Calibri"/>
                <a:cs typeface="Calibri"/>
              </a:rPr>
              <a:t> </a:t>
            </a:r>
            <a:r>
              <a:rPr lang="en-GB" sz="2400" b="1" dirty="0" err="1">
                <a:solidFill>
                  <a:srgbClr val="002060"/>
                </a:solidFill>
                <a:latin typeface="Calibri"/>
                <a:cs typeface="Calibri"/>
              </a:rPr>
              <a:t>ddwyn</a:t>
            </a:r>
            <a:r>
              <a:rPr lang="en-GB" sz="2400" b="1" dirty="0">
                <a:solidFill>
                  <a:srgbClr val="002060"/>
                </a:solidFill>
                <a:latin typeface="Calibri"/>
                <a:cs typeface="Calibri"/>
              </a:rPr>
              <a:t> </a:t>
            </a:r>
            <a:r>
              <a:rPr lang="en-GB" sz="2400" b="1" dirty="0" err="1">
                <a:solidFill>
                  <a:srgbClr val="002060"/>
                </a:solidFill>
                <a:latin typeface="Calibri"/>
                <a:cs typeface="Calibri"/>
              </a:rPr>
              <a:t>ynghyd</a:t>
            </a:r>
            <a:r>
              <a:rPr lang="en-GB" sz="2400" b="1" dirty="0">
                <a:solidFill>
                  <a:srgbClr val="002060"/>
                </a:solidFill>
                <a:latin typeface="Calibri"/>
                <a:cs typeface="Calibri"/>
              </a:rPr>
              <a:t> </a:t>
            </a:r>
            <a:r>
              <a:rPr lang="en-GB" sz="2400" b="1" dirty="0" err="1">
                <a:solidFill>
                  <a:srgbClr val="002060"/>
                </a:solidFill>
                <a:latin typeface="Calibri"/>
                <a:cs typeface="Calibri"/>
              </a:rPr>
              <a:t>arbenigedd</a:t>
            </a:r>
            <a:r>
              <a:rPr lang="en-GB" sz="2400" b="1" dirty="0">
                <a:solidFill>
                  <a:srgbClr val="002060"/>
                </a:solidFill>
                <a:latin typeface="Calibri"/>
                <a:cs typeface="Calibri"/>
              </a:rPr>
              <a:t> </a:t>
            </a:r>
            <a:r>
              <a:rPr lang="en-GB" sz="2400" b="1" dirty="0" err="1">
                <a:solidFill>
                  <a:srgbClr val="002060"/>
                </a:solidFill>
                <a:latin typeface="Calibri"/>
                <a:cs typeface="Calibri"/>
              </a:rPr>
              <a:t>addysgol</a:t>
            </a:r>
            <a:r>
              <a:rPr lang="en-GB" sz="2400" b="1" dirty="0">
                <a:solidFill>
                  <a:srgbClr val="002060"/>
                </a:solidFill>
                <a:latin typeface="Calibri"/>
                <a:cs typeface="Calibri"/>
              </a:rPr>
              <a:t> ac </a:t>
            </a:r>
            <a:r>
              <a:rPr lang="en-GB" sz="2400" b="1" dirty="0" err="1">
                <a:solidFill>
                  <a:srgbClr val="002060"/>
                </a:solidFill>
                <a:latin typeface="Calibri"/>
                <a:cs typeface="Calibri"/>
              </a:rPr>
              <a:t>ymchwil</a:t>
            </a:r>
            <a:r>
              <a:rPr lang="en-GB" sz="2400" b="1" dirty="0">
                <a:solidFill>
                  <a:srgbClr val="002060"/>
                </a:solidFill>
                <a:latin typeface="Calibri"/>
                <a:cs typeface="Calibri"/>
              </a:rPr>
              <a:t> a </a:t>
            </a:r>
            <a:r>
              <a:rPr lang="en-GB" sz="2400" b="1" dirty="0" err="1">
                <a:solidFill>
                  <a:srgbClr val="002060"/>
                </a:solidFill>
                <a:latin typeface="Calibri"/>
                <a:cs typeface="Calibri"/>
              </a:rPr>
              <a:t>thystiolaeth</a:t>
            </a:r>
            <a:r>
              <a:rPr lang="en-GB" sz="2400" b="1" dirty="0">
                <a:solidFill>
                  <a:srgbClr val="002060"/>
                </a:solidFill>
                <a:latin typeface="Calibri"/>
                <a:cs typeface="Calibri"/>
              </a:rPr>
              <a:t> </a:t>
            </a:r>
            <a:r>
              <a:rPr lang="en-GB" sz="2400" b="1" dirty="0" err="1">
                <a:solidFill>
                  <a:srgbClr val="002060"/>
                </a:solidFill>
                <a:latin typeface="Calibri"/>
                <a:cs typeface="Calibri"/>
              </a:rPr>
              <a:t>ehangach</a:t>
            </a:r>
            <a:r>
              <a:rPr lang="en-GB" sz="2400" b="1" dirty="0">
                <a:solidFill>
                  <a:srgbClr val="002060"/>
                </a:solidFill>
                <a:latin typeface="Calibri"/>
                <a:cs typeface="Calibri"/>
              </a:rPr>
              <a:t>.</a:t>
            </a:r>
            <a:endParaRPr lang="en-US" sz="2400" b="1">
              <a:solidFill>
                <a:srgbClr val="002060"/>
              </a:solidFill>
              <a:latin typeface="Calibri"/>
              <a:cs typeface="Calibri"/>
            </a:endParaRPr>
          </a:p>
        </p:txBody>
      </p:sp>
      <p:sp>
        <p:nvSpPr>
          <p:cNvPr id="8" name="Content Placeholder 2">
            <a:extLst>
              <a:ext uri="{FF2B5EF4-FFF2-40B4-BE49-F238E27FC236}">
                <a16:creationId xmlns:a16="http://schemas.microsoft.com/office/drawing/2014/main" id="{C3F9AFD5-7E98-1245-B586-ACB7911C3555}"/>
              </a:ext>
            </a:extLst>
          </p:cNvPr>
          <p:cNvSpPr txBox="1">
            <a:spLocks/>
          </p:cNvSpPr>
          <p:nvPr/>
        </p:nvSpPr>
        <p:spPr>
          <a:xfrm>
            <a:off x="4085058" y="3341916"/>
            <a:ext cx="7876452" cy="796936"/>
          </a:xfrm>
          <a:prstGeom prst="rect">
            <a:avLst/>
          </a:prstGeom>
          <a:noFill/>
          <a:ln w="38100">
            <a:noFill/>
          </a:ln>
        </p:spPr>
        <p:txBody>
          <a:bodyPr vert="horz" lIns="91440" tIns="45720" rIns="91440" bIns="45720" rtlCol="0" anchor="t">
            <a:no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Font typeface="Wingdings 3" charset="2"/>
              <a:buNone/>
            </a:pPr>
            <a:r>
              <a:rPr lang="en-GB" sz="2000" i="1" dirty="0">
                <a:solidFill>
                  <a:srgbClr val="002060"/>
                </a:solidFill>
                <a:latin typeface="Calibri"/>
                <a:cs typeface="Calibri"/>
              </a:rPr>
              <a:t>It has been developed in Wales, by practitioners for practitioners, bringing together educational expertise and wider research and evidence.</a:t>
            </a:r>
            <a:endParaRPr lang="en-US" sz="2000" i="1">
              <a:solidFill>
                <a:srgbClr val="002060"/>
              </a:solidFill>
              <a:latin typeface="Calibri"/>
              <a:cs typeface="Calibri"/>
            </a:endParaRPr>
          </a:p>
        </p:txBody>
      </p:sp>
      <p:sp>
        <p:nvSpPr>
          <p:cNvPr id="10" name="TextBox 9">
            <a:extLst>
              <a:ext uri="{FF2B5EF4-FFF2-40B4-BE49-F238E27FC236}">
                <a16:creationId xmlns:a16="http://schemas.microsoft.com/office/drawing/2014/main" id="{E3C2E4F6-4AF1-584E-A860-7B1FFDC9FBED}"/>
              </a:ext>
            </a:extLst>
          </p:cNvPr>
          <p:cNvSpPr txBox="1"/>
          <p:nvPr/>
        </p:nvSpPr>
        <p:spPr>
          <a:xfrm>
            <a:off x="4717598" y="176821"/>
            <a:ext cx="7085452" cy="1323439"/>
          </a:xfrm>
          <a:prstGeom prst="rect">
            <a:avLst/>
          </a:prstGeom>
          <a:noFill/>
        </p:spPr>
        <p:txBody>
          <a:bodyPr wrap="square" lIns="91440" tIns="45720" rIns="91440" bIns="45720" rtlCol="0" anchor="t">
            <a:spAutoFit/>
          </a:bodyPr>
          <a:lstStyle/>
          <a:p>
            <a:pPr algn="r"/>
            <a:r>
              <a:rPr lang="en-US" sz="4400" b="1" dirty="0" err="1">
                <a:solidFill>
                  <a:srgbClr val="002060"/>
                </a:solidFill>
                <a:latin typeface="Calibri"/>
                <a:cs typeface="Calibri"/>
              </a:rPr>
              <a:t>Cwricwlwm</a:t>
            </a:r>
            <a:r>
              <a:rPr lang="en-US" sz="4400" b="1" dirty="0">
                <a:solidFill>
                  <a:srgbClr val="002060"/>
                </a:solidFill>
                <a:latin typeface="Calibri"/>
                <a:cs typeface="Calibri"/>
              </a:rPr>
              <a:t> </a:t>
            </a:r>
            <a:r>
              <a:rPr lang="en-US" sz="4400" b="1" dirty="0" err="1">
                <a:solidFill>
                  <a:srgbClr val="002060"/>
                </a:solidFill>
                <a:latin typeface="Calibri"/>
                <a:cs typeface="Calibri"/>
              </a:rPr>
              <a:t>i</a:t>
            </a:r>
            <a:r>
              <a:rPr lang="en-US" sz="4400" b="1" dirty="0">
                <a:solidFill>
                  <a:srgbClr val="002060"/>
                </a:solidFill>
                <a:latin typeface="Calibri"/>
                <a:cs typeface="Calibri"/>
              </a:rPr>
              <a:t> </a:t>
            </a:r>
            <a:r>
              <a:rPr lang="en-US" sz="4400" b="1" dirty="0" err="1">
                <a:solidFill>
                  <a:srgbClr val="002060"/>
                </a:solidFill>
                <a:latin typeface="Calibri"/>
                <a:cs typeface="Calibri"/>
              </a:rPr>
              <a:t>Gymru</a:t>
            </a:r>
            <a:r>
              <a:rPr lang="en-US" sz="4400" b="1" dirty="0">
                <a:solidFill>
                  <a:srgbClr val="002060"/>
                </a:solidFill>
                <a:latin typeface="Calibri"/>
                <a:cs typeface="Calibri"/>
              </a:rPr>
              <a:t> 2022</a:t>
            </a:r>
          </a:p>
          <a:p>
            <a:pPr algn="r"/>
            <a:r>
              <a:rPr lang="en-US" sz="3600" i="1" dirty="0">
                <a:solidFill>
                  <a:srgbClr val="002060"/>
                </a:solidFill>
                <a:latin typeface="Calibri"/>
                <a:cs typeface="Calibri"/>
              </a:rPr>
              <a:t>Curriculum for Wales 2022</a:t>
            </a:r>
          </a:p>
        </p:txBody>
      </p:sp>
      <p:sp>
        <p:nvSpPr>
          <p:cNvPr id="11" name="Rectangle 10">
            <a:extLst>
              <a:ext uri="{FF2B5EF4-FFF2-40B4-BE49-F238E27FC236}">
                <a16:creationId xmlns:a16="http://schemas.microsoft.com/office/drawing/2014/main" id="{CCB06B0D-E3C3-5259-8D15-AAF71005B1F9}"/>
              </a:ext>
            </a:extLst>
          </p:cNvPr>
          <p:cNvSpPr/>
          <p:nvPr/>
        </p:nvSpPr>
        <p:spPr>
          <a:xfrm>
            <a:off x="0" y="5605220"/>
            <a:ext cx="12191998" cy="1252779"/>
          </a:xfrm>
          <a:prstGeom prst="rect">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a:p>
        </p:txBody>
      </p:sp>
      <p:pic>
        <p:nvPicPr>
          <p:cNvPr id="13" name="Picture 25" descr="Logo&#10;&#10;Description automatically generated">
            <a:extLst>
              <a:ext uri="{FF2B5EF4-FFF2-40B4-BE49-F238E27FC236}">
                <a16:creationId xmlns:a16="http://schemas.microsoft.com/office/drawing/2014/main" id="{7B2670C3-53CF-0B57-AC88-A2C1D738E81E}"/>
              </a:ext>
            </a:extLst>
          </p:cNvPr>
          <p:cNvPicPr>
            <a:picLocks noChangeAspect="1"/>
          </p:cNvPicPr>
          <p:nvPr/>
        </p:nvPicPr>
        <p:blipFill>
          <a:blip r:embed="rId5"/>
          <a:stretch>
            <a:fillRect/>
          </a:stretch>
        </p:blipFill>
        <p:spPr>
          <a:xfrm>
            <a:off x="152400" y="5609563"/>
            <a:ext cx="5197098" cy="1244096"/>
          </a:xfrm>
          <a:prstGeom prst="rect">
            <a:avLst/>
          </a:prstGeom>
        </p:spPr>
      </p:pic>
      <p:pic>
        <p:nvPicPr>
          <p:cNvPr id="15" name="Picture 24" descr="Logo&#10;&#10;Description automatically generated">
            <a:extLst>
              <a:ext uri="{FF2B5EF4-FFF2-40B4-BE49-F238E27FC236}">
                <a16:creationId xmlns:a16="http://schemas.microsoft.com/office/drawing/2014/main" id="{2D2C5C59-68F4-1F17-B3F0-E3DBF78D5A32}"/>
              </a:ext>
            </a:extLst>
          </p:cNvPr>
          <p:cNvPicPr>
            <a:picLocks noChangeAspect="1"/>
          </p:cNvPicPr>
          <p:nvPr/>
        </p:nvPicPr>
        <p:blipFill>
          <a:blip r:embed="rId6"/>
          <a:stretch>
            <a:fillRect/>
          </a:stretch>
        </p:blipFill>
        <p:spPr>
          <a:xfrm>
            <a:off x="6041756" y="5609423"/>
            <a:ext cx="5984927" cy="1399357"/>
          </a:xfrm>
          <a:prstGeom prst="rect">
            <a:avLst/>
          </a:prstGeom>
        </p:spPr>
      </p:pic>
      <p:sp>
        <p:nvSpPr>
          <p:cNvPr id="3" name="Content Placeholder 2">
            <a:extLst>
              <a:ext uri="{FF2B5EF4-FFF2-40B4-BE49-F238E27FC236}">
                <a16:creationId xmlns:a16="http://schemas.microsoft.com/office/drawing/2014/main" id="{36A6C4C6-8B89-F926-4CA4-C673C3BE1896}"/>
              </a:ext>
            </a:extLst>
          </p:cNvPr>
          <p:cNvSpPr txBox="1">
            <a:spLocks/>
          </p:cNvSpPr>
          <p:nvPr/>
        </p:nvSpPr>
        <p:spPr>
          <a:xfrm>
            <a:off x="6095161" y="4714878"/>
            <a:ext cx="7419062" cy="1248004"/>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US" dirty="0">
                <a:hlinkClick r:id="rId3"/>
              </a:rPr>
              <a:t>https://hwb.gov.wales/api/storage/afca43eb-5c50-4846-9c2d-0d56fbffba09/curriculum-for-wales-guidance-120320.pdf</a:t>
            </a:r>
            <a:endParaRPr lang="en-US" dirty="0"/>
          </a:p>
          <a:p>
            <a:pPr marL="0" indent="0">
              <a:buNone/>
            </a:pPr>
            <a:endParaRPr lang="en-US" dirty="0">
              <a:cs typeface="Calibri"/>
            </a:endParaRPr>
          </a:p>
          <a:p>
            <a:endParaRPr lang="en-US">
              <a:cs typeface="Calibri" panose="020F0502020204030204"/>
            </a:endParaRPr>
          </a:p>
        </p:txBody>
      </p:sp>
    </p:spTree>
    <p:extLst>
      <p:ext uri="{BB962C8B-B14F-4D97-AF65-F5344CB8AC3E}">
        <p14:creationId xmlns:p14="http://schemas.microsoft.com/office/powerpoint/2010/main" val="150623724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rgbClr val="FFFF00">
            <a:alpha val="40000"/>
          </a:srgbClr>
        </a:solidFill>
        <a:effectLst/>
      </p:bgPr>
    </p:bg>
    <p:spTree>
      <p:nvGrpSpPr>
        <p:cNvPr id="1" name=""/>
        <p:cNvGrpSpPr/>
        <p:nvPr/>
      </p:nvGrpSpPr>
      <p:grpSpPr>
        <a:xfrm>
          <a:off x="0" y="0"/>
          <a:ext cx="0" cy="0"/>
          <a:chOff x="0" y="0"/>
          <a:chExt cx="0" cy="0"/>
        </a:xfrm>
      </p:grpSpPr>
      <p:pic>
        <p:nvPicPr>
          <p:cNvPr id="4" name="Content Placeholder 4" descr="A picture containing game&#10;&#10;Description automatically generated">
            <a:extLst>
              <a:ext uri="{FF2B5EF4-FFF2-40B4-BE49-F238E27FC236}">
                <a16:creationId xmlns:a16="http://schemas.microsoft.com/office/drawing/2014/main" id="{8C99DB4C-30CC-6546-B1B8-2F52135BCF10}"/>
              </a:ext>
            </a:extLst>
          </p:cNvPr>
          <p:cNvPicPr>
            <a:picLocks noChangeAspect="1"/>
          </p:cNvPicPr>
          <p:nvPr/>
        </p:nvPicPr>
        <p:blipFill rotWithShape="1">
          <a:blip r:embed="rId2"/>
          <a:srcRect t="551" r="2" b="402"/>
          <a:stretch/>
        </p:blipFill>
        <p:spPr>
          <a:xfrm>
            <a:off x="2561726" y="1121958"/>
            <a:ext cx="5741617" cy="5342211"/>
          </a:xfrm>
          <a:custGeom>
            <a:avLst/>
            <a:gdLst/>
            <a:ahLst/>
            <a:cxnLst/>
            <a:rect l="l" t="t" r="r" b="b"/>
            <a:pathLst>
              <a:path w="4166726" h="3681631">
                <a:moveTo>
                  <a:pt x="1199629" y="0"/>
                </a:moveTo>
                <a:cubicBezTo>
                  <a:pt x="1199629" y="0"/>
                  <a:pt x="1199629" y="0"/>
                  <a:pt x="2967099" y="0"/>
                </a:cubicBezTo>
                <a:cubicBezTo>
                  <a:pt x="3077805" y="0"/>
                  <a:pt x="3184693" y="60854"/>
                  <a:pt x="3238137" y="159741"/>
                </a:cubicBezTo>
                <a:cubicBezTo>
                  <a:pt x="3238137" y="159741"/>
                  <a:pt x="3238137" y="159741"/>
                  <a:pt x="4123780" y="1684879"/>
                </a:cubicBezTo>
                <a:cubicBezTo>
                  <a:pt x="4181042" y="1779962"/>
                  <a:pt x="4181042" y="1901669"/>
                  <a:pt x="4123780" y="1996753"/>
                </a:cubicBezTo>
                <a:cubicBezTo>
                  <a:pt x="4123780" y="1996753"/>
                  <a:pt x="4123780" y="1996753"/>
                  <a:pt x="3238137" y="3521891"/>
                </a:cubicBezTo>
                <a:cubicBezTo>
                  <a:pt x="3184693" y="3620778"/>
                  <a:pt x="3077805" y="3681631"/>
                  <a:pt x="2967099" y="3681631"/>
                </a:cubicBezTo>
                <a:cubicBezTo>
                  <a:pt x="2967099" y="3681631"/>
                  <a:pt x="2967099" y="3681631"/>
                  <a:pt x="1199629" y="3681631"/>
                </a:cubicBezTo>
                <a:cubicBezTo>
                  <a:pt x="1085105" y="3681631"/>
                  <a:pt x="982035" y="3620778"/>
                  <a:pt x="924774" y="3521891"/>
                </a:cubicBezTo>
                <a:cubicBezTo>
                  <a:pt x="924774" y="3521891"/>
                  <a:pt x="924774" y="3521891"/>
                  <a:pt x="42947" y="1996753"/>
                </a:cubicBezTo>
                <a:cubicBezTo>
                  <a:pt x="-14315" y="1901669"/>
                  <a:pt x="-14315" y="1779962"/>
                  <a:pt x="42947" y="1684879"/>
                </a:cubicBezTo>
                <a:cubicBezTo>
                  <a:pt x="42947" y="1684879"/>
                  <a:pt x="42947" y="1684879"/>
                  <a:pt x="924774" y="159741"/>
                </a:cubicBezTo>
                <a:cubicBezTo>
                  <a:pt x="982035" y="60854"/>
                  <a:pt x="1085105" y="0"/>
                  <a:pt x="1199629" y="0"/>
                </a:cubicBezTo>
                <a:close/>
              </a:path>
            </a:pathLst>
          </a:custGeom>
          <a:ln w="158750">
            <a:solidFill>
              <a:schemeClr val="bg1"/>
            </a:solidFill>
          </a:ln>
        </p:spPr>
      </p:pic>
      <p:sp>
        <p:nvSpPr>
          <p:cNvPr id="7" name="TextBox 6">
            <a:extLst>
              <a:ext uri="{FF2B5EF4-FFF2-40B4-BE49-F238E27FC236}">
                <a16:creationId xmlns:a16="http://schemas.microsoft.com/office/drawing/2014/main" id="{D1585BD3-B384-A449-AD77-6DDB80755650}"/>
              </a:ext>
            </a:extLst>
          </p:cNvPr>
          <p:cNvSpPr txBox="1"/>
          <p:nvPr/>
        </p:nvSpPr>
        <p:spPr>
          <a:xfrm>
            <a:off x="5507181" y="382569"/>
            <a:ext cx="6097978" cy="1261884"/>
          </a:xfrm>
          <a:prstGeom prst="rect">
            <a:avLst/>
          </a:prstGeom>
          <a:noFill/>
        </p:spPr>
        <p:txBody>
          <a:bodyPr wrap="square">
            <a:spAutoFit/>
          </a:bodyPr>
          <a:lstStyle/>
          <a:p>
            <a:pPr algn="r" fontAlgn="auto">
              <a:spcAft>
                <a:spcPts val="0"/>
              </a:spcAft>
              <a:defRPr/>
            </a:pPr>
            <a:r>
              <a:rPr lang="en-GB" sz="4400" b="1">
                <a:solidFill>
                  <a:srgbClr val="002060"/>
                </a:solidFill>
                <a:latin typeface="Calibri"/>
                <a:cs typeface="Calibri"/>
              </a:rPr>
              <a:t>Y </a:t>
            </a:r>
            <a:r>
              <a:rPr lang="en-GB" sz="4400" b="1" err="1">
                <a:solidFill>
                  <a:srgbClr val="002060"/>
                </a:solidFill>
                <a:latin typeface="Calibri"/>
                <a:cs typeface="Calibri"/>
              </a:rPr>
              <a:t>Pedwar</a:t>
            </a:r>
            <a:r>
              <a:rPr lang="en-GB" sz="4400" b="1">
                <a:solidFill>
                  <a:srgbClr val="002060"/>
                </a:solidFill>
                <a:latin typeface="Calibri"/>
                <a:cs typeface="Calibri"/>
              </a:rPr>
              <a:t> </a:t>
            </a:r>
            <a:r>
              <a:rPr lang="en-GB" sz="4400" b="1" err="1">
                <a:solidFill>
                  <a:srgbClr val="002060"/>
                </a:solidFill>
                <a:latin typeface="Calibri"/>
                <a:cs typeface="Calibri"/>
              </a:rPr>
              <a:t>Diben</a:t>
            </a:r>
            <a:endParaRPr lang="en-GB" sz="4400" b="1">
              <a:solidFill>
                <a:srgbClr val="002060"/>
              </a:solidFill>
              <a:latin typeface="Calibri"/>
              <a:cs typeface="Calibri"/>
            </a:endParaRPr>
          </a:p>
          <a:p>
            <a:pPr algn="r" fontAlgn="auto">
              <a:spcAft>
                <a:spcPts val="0"/>
              </a:spcAft>
              <a:defRPr/>
            </a:pPr>
            <a:r>
              <a:rPr lang="en-GB" sz="3200" i="1">
                <a:solidFill>
                  <a:srgbClr val="002060"/>
                </a:solidFill>
                <a:latin typeface="Calibri"/>
                <a:cs typeface="Calibri"/>
              </a:rPr>
              <a:t>The Four Purposes</a:t>
            </a:r>
          </a:p>
        </p:txBody>
      </p:sp>
    </p:spTree>
    <p:extLst>
      <p:ext uri="{BB962C8B-B14F-4D97-AF65-F5344CB8AC3E}">
        <p14:creationId xmlns:p14="http://schemas.microsoft.com/office/powerpoint/2010/main" val="132435467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rgbClr val="FFFF00">
            <a:alpha val="40000"/>
          </a:srgb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3C523DF-40C3-1E47-ACF3-023950672FDF}"/>
              </a:ext>
            </a:extLst>
          </p:cNvPr>
          <p:cNvSpPr>
            <a:spLocks noGrp="1"/>
          </p:cNvSpPr>
          <p:nvPr>
            <p:ph idx="1"/>
          </p:nvPr>
        </p:nvSpPr>
        <p:spPr>
          <a:xfrm>
            <a:off x="6251718" y="2145478"/>
            <a:ext cx="5555672" cy="4558144"/>
          </a:xfrm>
          <a:solidFill>
            <a:schemeClr val="bg1"/>
          </a:solidFill>
          <a:ln w="38100">
            <a:solidFill>
              <a:srgbClr val="002060"/>
            </a:solidFill>
          </a:ln>
        </p:spPr>
        <p:txBody>
          <a:bodyPr>
            <a:noAutofit/>
          </a:bodyPr>
          <a:lstStyle/>
          <a:p>
            <a:pPr marL="0" indent="0">
              <a:buNone/>
            </a:pPr>
            <a:r>
              <a:rPr lang="en-GB" sz="1800" i="1">
                <a:solidFill>
                  <a:srgbClr val="002060"/>
                </a:solidFill>
                <a:latin typeface="Calibri"/>
                <a:cs typeface="Calibri"/>
              </a:rPr>
              <a:t>Improving education is our national mission. Nothing is so essential as universal access to, and acquisition of, the experiences, knowledge and skills and that our young people need for employment, lifelong learning and active citizenship.</a:t>
            </a:r>
          </a:p>
          <a:p>
            <a:pPr marL="0" indent="0">
              <a:buNone/>
            </a:pPr>
            <a:r>
              <a:rPr lang="en-GB" sz="1800" i="1">
                <a:solidFill>
                  <a:srgbClr val="002060"/>
                </a:solidFill>
                <a:latin typeface="Calibri"/>
                <a:cs typeface="Calibri"/>
              </a:rPr>
              <a:t>The Curriculum for Wales guidance is a clear statement of what is important in delivering a broad and balanced education. The </a:t>
            </a:r>
            <a:r>
              <a:rPr lang="en-GB" sz="1800" b="1" i="1">
                <a:solidFill>
                  <a:srgbClr val="002060"/>
                </a:solidFill>
                <a:highlight>
                  <a:srgbClr val="FF00FF"/>
                </a:highlight>
                <a:latin typeface="Calibri"/>
                <a:cs typeface="Calibri"/>
              </a:rPr>
              <a:t>four purposes </a:t>
            </a:r>
            <a:r>
              <a:rPr lang="en-GB" sz="1800" i="1">
                <a:solidFill>
                  <a:srgbClr val="002060"/>
                </a:solidFill>
                <a:latin typeface="Calibri"/>
                <a:cs typeface="Calibri"/>
              </a:rPr>
              <a:t>are the shared vision and aspiration for every child and young person. In fulfilling these, we set high expectations for all, promote individual and national well-being, tackle ignorance and misinformation, and encourage critical and civic engagement.</a:t>
            </a:r>
          </a:p>
          <a:p>
            <a:pPr marL="0" indent="0">
              <a:buNone/>
            </a:pPr>
            <a:r>
              <a:rPr lang="en-GB" sz="1800" i="1">
                <a:solidFill>
                  <a:srgbClr val="002060"/>
                </a:solidFill>
                <a:latin typeface="Calibri"/>
                <a:cs typeface="Calibri"/>
              </a:rPr>
              <a:t>A school’s curriculum is everything a learner experiences in pursuit of the four purposes. It is not simply what we teach, but how we teach and crucially, why we teach it.</a:t>
            </a:r>
          </a:p>
          <a:p>
            <a:pPr marL="0" indent="0">
              <a:buNone/>
            </a:pPr>
            <a:endParaRPr lang="en-US" sz="1600">
              <a:solidFill>
                <a:srgbClr val="002060"/>
              </a:solidFill>
              <a:latin typeface="Calibri"/>
              <a:cs typeface="Calibri"/>
            </a:endParaRPr>
          </a:p>
        </p:txBody>
      </p:sp>
      <p:sp>
        <p:nvSpPr>
          <p:cNvPr id="4" name="TextBox 3">
            <a:extLst>
              <a:ext uri="{FF2B5EF4-FFF2-40B4-BE49-F238E27FC236}">
                <a16:creationId xmlns:a16="http://schemas.microsoft.com/office/drawing/2014/main" id="{4B537308-2FA8-104E-8018-A43919AC9B33}"/>
              </a:ext>
            </a:extLst>
          </p:cNvPr>
          <p:cNvSpPr txBox="1"/>
          <p:nvPr/>
        </p:nvSpPr>
        <p:spPr>
          <a:xfrm>
            <a:off x="122081" y="1194422"/>
            <a:ext cx="5818203" cy="5632311"/>
          </a:xfrm>
          <a:prstGeom prst="rect">
            <a:avLst/>
          </a:prstGeom>
          <a:solidFill>
            <a:schemeClr val="bg1"/>
          </a:solidFill>
          <a:ln w="38100">
            <a:solidFill>
              <a:srgbClr val="002060"/>
            </a:solidFill>
          </a:ln>
        </p:spPr>
        <p:txBody>
          <a:bodyPr wrap="square" rtlCol="0">
            <a:spAutoFit/>
          </a:bodyPr>
          <a:lstStyle/>
          <a:p>
            <a:pPr fontAlgn="base"/>
            <a:r>
              <a:rPr lang="en-GB" b="1" err="1">
                <a:solidFill>
                  <a:srgbClr val="002060"/>
                </a:solidFill>
                <a:latin typeface="Calibri"/>
                <a:cs typeface="Calibri"/>
              </a:rPr>
              <a:t>Gwella</a:t>
            </a:r>
            <a:r>
              <a:rPr lang="en-GB" b="1">
                <a:solidFill>
                  <a:srgbClr val="002060"/>
                </a:solidFill>
                <a:latin typeface="Calibri"/>
                <a:cs typeface="Calibri"/>
              </a:rPr>
              <a:t> </a:t>
            </a:r>
            <a:r>
              <a:rPr lang="en-GB" b="1" err="1">
                <a:solidFill>
                  <a:srgbClr val="002060"/>
                </a:solidFill>
                <a:latin typeface="Calibri"/>
                <a:cs typeface="Calibri"/>
              </a:rPr>
              <a:t>addysg</a:t>
            </a:r>
            <a:r>
              <a:rPr lang="en-GB" b="1">
                <a:solidFill>
                  <a:srgbClr val="002060"/>
                </a:solidFill>
                <a:latin typeface="Calibri"/>
                <a:cs typeface="Calibri"/>
              </a:rPr>
              <a:t> </a:t>
            </a:r>
            <a:r>
              <a:rPr lang="en-GB" b="1" err="1">
                <a:solidFill>
                  <a:srgbClr val="002060"/>
                </a:solidFill>
                <a:latin typeface="Calibri"/>
                <a:cs typeface="Calibri"/>
              </a:rPr>
              <a:t>yw</a:t>
            </a:r>
            <a:r>
              <a:rPr lang="en-GB" b="1">
                <a:solidFill>
                  <a:srgbClr val="002060"/>
                </a:solidFill>
                <a:latin typeface="Calibri"/>
                <a:cs typeface="Calibri"/>
              </a:rPr>
              <a:t> </a:t>
            </a:r>
            <a:r>
              <a:rPr lang="en-GB" b="1" err="1">
                <a:solidFill>
                  <a:srgbClr val="002060"/>
                </a:solidFill>
                <a:latin typeface="Calibri"/>
                <a:cs typeface="Calibri"/>
              </a:rPr>
              <a:t>ein</a:t>
            </a:r>
            <a:r>
              <a:rPr lang="en-GB" b="1">
                <a:solidFill>
                  <a:srgbClr val="002060"/>
                </a:solidFill>
                <a:latin typeface="Calibri"/>
                <a:cs typeface="Calibri"/>
              </a:rPr>
              <a:t> </a:t>
            </a:r>
            <a:r>
              <a:rPr lang="en-GB" b="1" err="1">
                <a:solidFill>
                  <a:srgbClr val="002060"/>
                </a:solidFill>
                <a:latin typeface="Calibri"/>
                <a:cs typeface="Calibri"/>
              </a:rPr>
              <a:t>cenhadaeth</a:t>
            </a:r>
            <a:r>
              <a:rPr lang="en-GB" b="1">
                <a:solidFill>
                  <a:srgbClr val="002060"/>
                </a:solidFill>
                <a:latin typeface="Calibri"/>
                <a:cs typeface="Calibri"/>
              </a:rPr>
              <a:t> </a:t>
            </a:r>
            <a:r>
              <a:rPr lang="en-GB" b="1" err="1">
                <a:solidFill>
                  <a:srgbClr val="002060"/>
                </a:solidFill>
                <a:latin typeface="Calibri"/>
                <a:cs typeface="Calibri"/>
              </a:rPr>
              <a:t>genedlaethol</a:t>
            </a:r>
            <a:r>
              <a:rPr lang="en-GB" b="1">
                <a:solidFill>
                  <a:srgbClr val="002060"/>
                </a:solidFill>
                <a:latin typeface="Calibri"/>
                <a:cs typeface="Calibri"/>
              </a:rPr>
              <a:t>. Does dim yn </a:t>
            </a:r>
            <a:r>
              <a:rPr lang="en-GB" b="1" err="1">
                <a:solidFill>
                  <a:srgbClr val="002060"/>
                </a:solidFill>
                <a:latin typeface="Calibri"/>
                <a:cs typeface="Calibri"/>
              </a:rPr>
              <a:t>fwy</a:t>
            </a:r>
            <a:r>
              <a:rPr lang="en-GB" b="1">
                <a:solidFill>
                  <a:srgbClr val="002060"/>
                </a:solidFill>
                <a:latin typeface="Calibri"/>
                <a:cs typeface="Calibri"/>
              </a:rPr>
              <a:t> </a:t>
            </a:r>
            <a:r>
              <a:rPr lang="en-GB" b="1" err="1">
                <a:solidFill>
                  <a:srgbClr val="002060"/>
                </a:solidFill>
                <a:latin typeface="Calibri"/>
                <a:cs typeface="Calibri"/>
              </a:rPr>
              <a:t>hanfodol</a:t>
            </a:r>
            <a:r>
              <a:rPr lang="en-GB" b="1">
                <a:solidFill>
                  <a:srgbClr val="002060"/>
                </a:solidFill>
                <a:latin typeface="Calibri"/>
                <a:cs typeface="Calibri"/>
              </a:rPr>
              <a:t> </a:t>
            </a:r>
            <a:r>
              <a:rPr lang="en-GB" b="1" err="1">
                <a:solidFill>
                  <a:srgbClr val="002060"/>
                </a:solidFill>
                <a:latin typeface="Calibri"/>
                <a:cs typeface="Calibri"/>
              </a:rPr>
              <a:t>na</a:t>
            </a:r>
            <a:r>
              <a:rPr lang="en-GB" b="1">
                <a:solidFill>
                  <a:srgbClr val="002060"/>
                </a:solidFill>
                <a:latin typeface="Calibri"/>
                <a:cs typeface="Calibri"/>
              </a:rPr>
              <a:t> bod </a:t>
            </a:r>
            <a:r>
              <a:rPr lang="en-GB" b="1" err="1">
                <a:solidFill>
                  <a:srgbClr val="002060"/>
                </a:solidFill>
                <a:latin typeface="Calibri"/>
                <a:cs typeface="Calibri"/>
              </a:rPr>
              <a:t>pob</a:t>
            </a:r>
            <a:r>
              <a:rPr lang="en-GB" b="1">
                <a:solidFill>
                  <a:srgbClr val="002060"/>
                </a:solidFill>
                <a:latin typeface="Calibri"/>
                <a:cs typeface="Calibri"/>
              </a:rPr>
              <a:t> </a:t>
            </a:r>
            <a:r>
              <a:rPr lang="en-GB" b="1" err="1">
                <a:solidFill>
                  <a:srgbClr val="002060"/>
                </a:solidFill>
                <a:latin typeface="Calibri"/>
                <a:cs typeface="Calibri"/>
              </a:rPr>
              <a:t>plentyn</a:t>
            </a:r>
            <a:r>
              <a:rPr lang="en-GB" b="1">
                <a:solidFill>
                  <a:srgbClr val="002060"/>
                </a:solidFill>
                <a:latin typeface="Calibri"/>
                <a:cs typeface="Calibri"/>
              </a:rPr>
              <a:t> a </a:t>
            </a:r>
            <a:r>
              <a:rPr lang="en-GB" b="1" err="1">
                <a:solidFill>
                  <a:srgbClr val="002060"/>
                </a:solidFill>
                <a:latin typeface="Calibri"/>
                <a:cs typeface="Calibri"/>
              </a:rPr>
              <a:t>pherson</a:t>
            </a:r>
            <a:r>
              <a:rPr lang="en-GB" b="1">
                <a:solidFill>
                  <a:srgbClr val="002060"/>
                </a:solidFill>
                <a:latin typeface="Calibri"/>
                <a:cs typeface="Calibri"/>
              </a:rPr>
              <a:t> </a:t>
            </a:r>
            <a:r>
              <a:rPr lang="en-GB" b="1" err="1">
                <a:solidFill>
                  <a:srgbClr val="002060"/>
                </a:solidFill>
                <a:latin typeface="Calibri"/>
                <a:cs typeface="Calibri"/>
              </a:rPr>
              <a:t>ifanc</a:t>
            </a:r>
            <a:r>
              <a:rPr lang="en-GB" b="1">
                <a:solidFill>
                  <a:srgbClr val="002060"/>
                </a:solidFill>
                <a:latin typeface="Calibri"/>
                <a:cs typeface="Calibri"/>
              </a:rPr>
              <a:t> yn </a:t>
            </a:r>
            <a:r>
              <a:rPr lang="en-GB" b="1" err="1">
                <a:solidFill>
                  <a:srgbClr val="002060"/>
                </a:solidFill>
                <a:latin typeface="Calibri"/>
                <a:cs typeface="Calibri"/>
              </a:rPr>
              <a:t>caffael</a:t>
            </a:r>
            <a:r>
              <a:rPr lang="en-GB" b="1">
                <a:solidFill>
                  <a:srgbClr val="002060"/>
                </a:solidFill>
                <a:latin typeface="Calibri"/>
                <a:cs typeface="Calibri"/>
              </a:rPr>
              <a:t> </a:t>
            </a:r>
            <a:r>
              <a:rPr lang="en-GB" b="1" err="1">
                <a:solidFill>
                  <a:srgbClr val="002060"/>
                </a:solidFill>
                <a:latin typeface="Calibri"/>
                <a:cs typeface="Calibri"/>
              </a:rPr>
              <a:t>addysg</a:t>
            </a:r>
            <a:r>
              <a:rPr lang="en-GB" b="1">
                <a:solidFill>
                  <a:srgbClr val="002060"/>
                </a:solidFill>
                <a:latin typeface="Calibri"/>
                <a:cs typeface="Calibri"/>
              </a:rPr>
              <a:t> ac yn </a:t>
            </a:r>
            <a:r>
              <a:rPr lang="en-GB" b="1" err="1">
                <a:solidFill>
                  <a:srgbClr val="002060"/>
                </a:solidFill>
                <a:latin typeface="Calibri"/>
                <a:cs typeface="Calibri"/>
              </a:rPr>
              <a:t>cael</a:t>
            </a:r>
            <a:r>
              <a:rPr lang="en-GB" b="1">
                <a:solidFill>
                  <a:srgbClr val="002060"/>
                </a:solidFill>
                <a:latin typeface="Calibri"/>
                <a:cs typeface="Calibri"/>
              </a:rPr>
              <a:t> </a:t>
            </a:r>
            <a:r>
              <a:rPr lang="en-GB" b="1" err="1">
                <a:solidFill>
                  <a:srgbClr val="002060"/>
                </a:solidFill>
                <a:latin typeface="Calibri"/>
                <a:cs typeface="Calibri"/>
              </a:rPr>
              <a:t>mynediad</a:t>
            </a:r>
            <a:r>
              <a:rPr lang="en-GB" b="1">
                <a:solidFill>
                  <a:srgbClr val="002060"/>
                </a:solidFill>
                <a:latin typeface="Calibri"/>
                <a:cs typeface="Calibri"/>
              </a:rPr>
              <a:t> </a:t>
            </a:r>
            <a:r>
              <a:rPr lang="en-GB" b="1" err="1">
                <a:solidFill>
                  <a:srgbClr val="002060"/>
                </a:solidFill>
                <a:latin typeface="Calibri"/>
                <a:cs typeface="Calibri"/>
              </a:rPr>
              <a:t>cyflawn</a:t>
            </a:r>
            <a:r>
              <a:rPr lang="en-GB" b="1">
                <a:solidFill>
                  <a:srgbClr val="002060"/>
                </a:solidFill>
                <a:latin typeface="Calibri"/>
                <a:cs typeface="Calibri"/>
              </a:rPr>
              <a:t> at y </a:t>
            </a:r>
            <a:r>
              <a:rPr lang="en-GB" b="1" err="1">
                <a:solidFill>
                  <a:srgbClr val="002060"/>
                </a:solidFill>
                <a:latin typeface="Calibri"/>
                <a:cs typeface="Calibri"/>
              </a:rPr>
              <a:t>profiadau</a:t>
            </a:r>
            <a:r>
              <a:rPr lang="en-GB" b="1">
                <a:solidFill>
                  <a:srgbClr val="002060"/>
                </a:solidFill>
                <a:latin typeface="Calibri"/>
                <a:cs typeface="Calibri"/>
              </a:rPr>
              <a:t>, </a:t>
            </a:r>
            <a:r>
              <a:rPr lang="en-GB" b="1" err="1">
                <a:solidFill>
                  <a:srgbClr val="002060"/>
                </a:solidFill>
                <a:latin typeface="Calibri"/>
                <a:cs typeface="Calibri"/>
              </a:rPr>
              <a:t>yr</a:t>
            </a:r>
            <a:r>
              <a:rPr lang="en-GB" b="1">
                <a:solidFill>
                  <a:srgbClr val="002060"/>
                </a:solidFill>
                <a:latin typeface="Calibri"/>
                <a:cs typeface="Calibri"/>
              </a:rPr>
              <a:t> </a:t>
            </a:r>
            <a:r>
              <a:rPr lang="en-GB" b="1" err="1">
                <a:solidFill>
                  <a:srgbClr val="002060"/>
                </a:solidFill>
                <a:latin typeface="Calibri"/>
                <a:cs typeface="Calibri"/>
              </a:rPr>
              <a:t>wybodaeth</a:t>
            </a:r>
            <a:r>
              <a:rPr lang="en-GB" b="1">
                <a:solidFill>
                  <a:srgbClr val="002060"/>
                </a:solidFill>
                <a:latin typeface="Calibri"/>
                <a:cs typeface="Calibri"/>
              </a:rPr>
              <a:t> </a:t>
            </a:r>
            <a:r>
              <a:rPr lang="en-GB" b="1" err="1">
                <a:solidFill>
                  <a:srgbClr val="002060"/>
                </a:solidFill>
                <a:latin typeface="Calibri"/>
                <a:cs typeface="Calibri"/>
              </a:rPr>
              <a:t>a’r</a:t>
            </a:r>
            <a:r>
              <a:rPr lang="en-GB" b="1">
                <a:solidFill>
                  <a:srgbClr val="002060"/>
                </a:solidFill>
                <a:latin typeface="Calibri"/>
                <a:cs typeface="Calibri"/>
              </a:rPr>
              <a:t> </a:t>
            </a:r>
            <a:r>
              <a:rPr lang="en-GB" b="1" err="1">
                <a:solidFill>
                  <a:srgbClr val="002060"/>
                </a:solidFill>
                <a:latin typeface="Calibri"/>
                <a:cs typeface="Calibri"/>
              </a:rPr>
              <a:t>sgiliau</a:t>
            </a:r>
            <a:r>
              <a:rPr lang="en-GB" b="1">
                <a:solidFill>
                  <a:srgbClr val="002060"/>
                </a:solidFill>
                <a:latin typeface="Calibri"/>
                <a:cs typeface="Calibri"/>
              </a:rPr>
              <a:t> y </a:t>
            </a:r>
            <a:r>
              <a:rPr lang="en-GB" b="1" err="1">
                <a:solidFill>
                  <a:srgbClr val="002060"/>
                </a:solidFill>
                <a:latin typeface="Calibri"/>
                <a:cs typeface="Calibri"/>
              </a:rPr>
              <a:t>mae</a:t>
            </a:r>
            <a:r>
              <a:rPr lang="en-GB" b="1">
                <a:solidFill>
                  <a:srgbClr val="002060"/>
                </a:solidFill>
                <a:latin typeface="Calibri"/>
                <a:cs typeface="Calibri"/>
              </a:rPr>
              <a:t> eu </a:t>
            </a:r>
            <a:r>
              <a:rPr lang="en-GB" b="1" err="1">
                <a:solidFill>
                  <a:srgbClr val="002060"/>
                </a:solidFill>
                <a:latin typeface="Calibri"/>
                <a:cs typeface="Calibri"/>
              </a:rPr>
              <a:t>hangen</a:t>
            </a:r>
            <a:r>
              <a:rPr lang="en-GB" b="1">
                <a:solidFill>
                  <a:srgbClr val="002060"/>
                </a:solidFill>
                <a:latin typeface="Calibri"/>
                <a:cs typeface="Calibri"/>
              </a:rPr>
              <a:t> </a:t>
            </a:r>
            <a:r>
              <a:rPr lang="en-GB" b="1" err="1">
                <a:solidFill>
                  <a:srgbClr val="002060"/>
                </a:solidFill>
                <a:latin typeface="Calibri"/>
                <a:cs typeface="Calibri"/>
              </a:rPr>
              <a:t>arnyn</a:t>
            </a:r>
            <a:r>
              <a:rPr lang="en-GB" b="1">
                <a:solidFill>
                  <a:srgbClr val="002060"/>
                </a:solidFill>
                <a:latin typeface="Calibri"/>
                <a:cs typeface="Calibri"/>
              </a:rPr>
              <a:t> </a:t>
            </a:r>
            <a:r>
              <a:rPr lang="en-GB" b="1" err="1">
                <a:solidFill>
                  <a:srgbClr val="002060"/>
                </a:solidFill>
                <a:latin typeface="Calibri"/>
                <a:cs typeface="Calibri"/>
              </a:rPr>
              <a:t>nhw</a:t>
            </a:r>
            <a:r>
              <a:rPr lang="en-GB" b="1">
                <a:solidFill>
                  <a:srgbClr val="002060"/>
                </a:solidFill>
                <a:latin typeface="Calibri"/>
                <a:cs typeface="Calibri"/>
              </a:rPr>
              <a:t> </a:t>
            </a:r>
            <a:r>
              <a:rPr lang="en-GB" b="1" err="1">
                <a:solidFill>
                  <a:srgbClr val="002060"/>
                </a:solidFill>
                <a:latin typeface="Calibri"/>
                <a:cs typeface="Calibri"/>
              </a:rPr>
              <a:t>ym</a:t>
            </a:r>
            <a:r>
              <a:rPr lang="en-GB" b="1">
                <a:solidFill>
                  <a:srgbClr val="002060"/>
                </a:solidFill>
                <a:latin typeface="Calibri"/>
                <a:cs typeface="Calibri"/>
              </a:rPr>
              <a:t> </a:t>
            </a:r>
            <a:r>
              <a:rPr lang="en-GB" b="1" err="1">
                <a:solidFill>
                  <a:srgbClr val="002060"/>
                </a:solidFill>
                <a:latin typeface="Calibri"/>
                <a:cs typeface="Calibri"/>
              </a:rPr>
              <a:t>myd</a:t>
            </a:r>
            <a:r>
              <a:rPr lang="en-GB" b="1">
                <a:solidFill>
                  <a:srgbClr val="002060"/>
                </a:solidFill>
                <a:latin typeface="Calibri"/>
                <a:cs typeface="Calibri"/>
              </a:rPr>
              <a:t> </a:t>
            </a:r>
            <a:r>
              <a:rPr lang="en-GB" b="1" err="1">
                <a:solidFill>
                  <a:srgbClr val="002060"/>
                </a:solidFill>
                <a:latin typeface="Calibri"/>
                <a:cs typeface="Calibri"/>
              </a:rPr>
              <a:t>gwaith</a:t>
            </a:r>
            <a:r>
              <a:rPr lang="en-GB" b="1">
                <a:solidFill>
                  <a:srgbClr val="002060"/>
                </a:solidFill>
                <a:latin typeface="Calibri"/>
                <a:cs typeface="Calibri"/>
              </a:rPr>
              <a:t>, </a:t>
            </a:r>
            <a:r>
              <a:rPr lang="en-GB" b="1" err="1">
                <a:solidFill>
                  <a:srgbClr val="002060"/>
                </a:solidFill>
                <a:latin typeface="Calibri"/>
                <a:cs typeface="Calibri"/>
              </a:rPr>
              <a:t>ar</a:t>
            </a:r>
            <a:r>
              <a:rPr lang="en-GB" b="1">
                <a:solidFill>
                  <a:srgbClr val="002060"/>
                </a:solidFill>
                <a:latin typeface="Calibri"/>
                <a:cs typeface="Calibri"/>
              </a:rPr>
              <a:t> </a:t>
            </a:r>
            <a:r>
              <a:rPr lang="en-GB" b="1" err="1">
                <a:solidFill>
                  <a:srgbClr val="002060"/>
                </a:solidFill>
                <a:latin typeface="Calibri"/>
                <a:cs typeface="Calibri"/>
              </a:rPr>
              <a:t>gyfer</a:t>
            </a:r>
            <a:r>
              <a:rPr lang="en-GB" b="1">
                <a:solidFill>
                  <a:srgbClr val="002060"/>
                </a:solidFill>
                <a:latin typeface="Calibri"/>
                <a:cs typeface="Calibri"/>
              </a:rPr>
              <a:t> </a:t>
            </a:r>
            <a:r>
              <a:rPr lang="en-GB" b="1" err="1">
                <a:solidFill>
                  <a:srgbClr val="002060"/>
                </a:solidFill>
                <a:latin typeface="Calibri"/>
                <a:cs typeface="Calibri"/>
              </a:rPr>
              <a:t>dysgu</a:t>
            </a:r>
            <a:r>
              <a:rPr lang="en-GB" b="1">
                <a:solidFill>
                  <a:srgbClr val="002060"/>
                </a:solidFill>
                <a:latin typeface="Calibri"/>
                <a:cs typeface="Calibri"/>
              </a:rPr>
              <a:t> </a:t>
            </a:r>
            <a:r>
              <a:rPr lang="en-GB" b="1" err="1">
                <a:solidFill>
                  <a:srgbClr val="002060"/>
                </a:solidFill>
                <a:latin typeface="Calibri"/>
                <a:cs typeface="Calibri"/>
              </a:rPr>
              <a:t>gydol</a:t>
            </a:r>
            <a:r>
              <a:rPr lang="en-GB" b="1">
                <a:solidFill>
                  <a:srgbClr val="002060"/>
                </a:solidFill>
                <a:latin typeface="Calibri"/>
                <a:cs typeface="Calibri"/>
              </a:rPr>
              <a:t> </a:t>
            </a:r>
            <a:r>
              <a:rPr lang="en-GB" b="1" err="1">
                <a:solidFill>
                  <a:srgbClr val="002060"/>
                </a:solidFill>
                <a:latin typeface="Calibri"/>
                <a:cs typeface="Calibri"/>
              </a:rPr>
              <a:t>oes</a:t>
            </a:r>
            <a:r>
              <a:rPr lang="en-GB" b="1">
                <a:solidFill>
                  <a:srgbClr val="002060"/>
                </a:solidFill>
                <a:latin typeface="Calibri"/>
                <a:cs typeface="Calibri"/>
              </a:rPr>
              <a:t> ac er </a:t>
            </a:r>
            <a:r>
              <a:rPr lang="en-GB" b="1" err="1">
                <a:solidFill>
                  <a:srgbClr val="002060"/>
                </a:solidFill>
                <a:latin typeface="Calibri"/>
                <a:cs typeface="Calibri"/>
              </a:rPr>
              <a:t>mwyn</a:t>
            </a:r>
            <a:r>
              <a:rPr lang="en-GB" b="1">
                <a:solidFill>
                  <a:srgbClr val="002060"/>
                </a:solidFill>
                <a:latin typeface="Calibri"/>
                <a:cs typeface="Calibri"/>
              </a:rPr>
              <a:t> bod yn </a:t>
            </a:r>
            <a:r>
              <a:rPr lang="en-GB" b="1" err="1">
                <a:solidFill>
                  <a:srgbClr val="002060"/>
                </a:solidFill>
                <a:latin typeface="Calibri"/>
                <a:cs typeface="Calibri"/>
              </a:rPr>
              <a:t>ddinasyddion</a:t>
            </a:r>
            <a:r>
              <a:rPr lang="en-GB" b="1">
                <a:solidFill>
                  <a:srgbClr val="002060"/>
                </a:solidFill>
                <a:latin typeface="Calibri"/>
                <a:cs typeface="Calibri"/>
              </a:rPr>
              <a:t> </a:t>
            </a:r>
            <a:r>
              <a:rPr lang="en-GB" b="1" err="1">
                <a:solidFill>
                  <a:srgbClr val="002060"/>
                </a:solidFill>
                <a:latin typeface="Calibri"/>
                <a:cs typeface="Calibri"/>
              </a:rPr>
              <a:t>gweithredol</a:t>
            </a:r>
            <a:r>
              <a:rPr lang="en-GB" b="1">
                <a:solidFill>
                  <a:srgbClr val="002060"/>
                </a:solidFill>
                <a:latin typeface="Calibri"/>
                <a:cs typeface="Calibri"/>
              </a:rPr>
              <a:t>.</a:t>
            </a:r>
          </a:p>
          <a:p>
            <a:pPr fontAlgn="base"/>
            <a:endParaRPr lang="en-GB" b="1">
              <a:solidFill>
                <a:srgbClr val="002060"/>
              </a:solidFill>
              <a:latin typeface="Calibri"/>
              <a:cs typeface="Calibri"/>
            </a:endParaRPr>
          </a:p>
          <a:p>
            <a:pPr fontAlgn="base"/>
            <a:r>
              <a:rPr lang="en-GB" b="1">
                <a:solidFill>
                  <a:srgbClr val="002060"/>
                </a:solidFill>
                <a:latin typeface="Calibri"/>
                <a:cs typeface="Calibri"/>
              </a:rPr>
              <a:t>Mae </a:t>
            </a:r>
            <a:r>
              <a:rPr lang="en-GB" b="1" err="1">
                <a:solidFill>
                  <a:srgbClr val="002060"/>
                </a:solidFill>
                <a:latin typeface="Calibri"/>
                <a:cs typeface="Calibri"/>
              </a:rPr>
              <a:t>canllawiau</a:t>
            </a:r>
            <a:r>
              <a:rPr lang="en-GB" b="1">
                <a:solidFill>
                  <a:srgbClr val="002060"/>
                </a:solidFill>
                <a:latin typeface="Calibri"/>
                <a:cs typeface="Calibri"/>
              </a:rPr>
              <a:t> </a:t>
            </a:r>
            <a:r>
              <a:rPr lang="en-GB" b="1" err="1">
                <a:solidFill>
                  <a:srgbClr val="002060"/>
                </a:solidFill>
                <a:latin typeface="Calibri"/>
                <a:cs typeface="Calibri"/>
              </a:rPr>
              <a:t>Cwricwlwm</a:t>
            </a:r>
            <a:r>
              <a:rPr lang="en-GB" b="1">
                <a:solidFill>
                  <a:srgbClr val="002060"/>
                </a:solidFill>
                <a:latin typeface="Calibri"/>
                <a:cs typeface="Calibri"/>
              </a:rPr>
              <a:t> i </a:t>
            </a:r>
            <a:r>
              <a:rPr lang="en-GB" b="1" err="1">
                <a:solidFill>
                  <a:srgbClr val="002060"/>
                </a:solidFill>
                <a:latin typeface="Calibri"/>
                <a:cs typeface="Calibri"/>
              </a:rPr>
              <a:t>Gymru</a:t>
            </a:r>
            <a:r>
              <a:rPr lang="en-GB" b="1">
                <a:solidFill>
                  <a:srgbClr val="002060"/>
                </a:solidFill>
                <a:latin typeface="Calibri"/>
                <a:cs typeface="Calibri"/>
              </a:rPr>
              <a:t> yn </a:t>
            </a:r>
            <a:r>
              <a:rPr lang="en-GB" b="1" err="1">
                <a:solidFill>
                  <a:srgbClr val="002060"/>
                </a:solidFill>
                <a:latin typeface="Calibri"/>
                <a:cs typeface="Calibri"/>
              </a:rPr>
              <a:t>datgan</a:t>
            </a:r>
            <a:r>
              <a:rPr lang="en-GB" b="1">
                <a:solidFill>
                  <a:srgbClr val="002060"/>
                </a:solidFill>
                <a:latin typeface="Calibri"/>
                <a:cs typeface="Calibri"/>
              </a:rPr>
              <a:t> yn </a:t>
            </a:r>
            <a:r>
              <a:rPr lang="en-GB" b="1" err="1">
                <a:solidFill>
                  <a:srgbClr val="002060"/>
                </a:solidFill>
                <a:latin typeface="Calibri"/>
                <a:cs typeface="Calibri"/>
              </a:rPr>
              <a:t>glir</a:t>
            </a:r>
            <a:r>
              <a:rPr lang="en-GB" b="1">
                <a:solidFill>
                  <a:srgbClr val="002060"/>
                </a:solidFill>
                <a:latin typeface="Calibri"/>
                <a:cs typeface="Calibri"/>
              </a:rPr>
              <a:t> </a:t>
            </a:r>
            <a:r>
              <a:rPr lang="en-GB" b="1" err="1">
                <a:solidFill>
                  <a:srgbClr val="002060"/>
                </a:solidFill>
                <a:latin typeface="Calibri"/>
                <a:cs typeface="Calibri"/>
              </a:rPr>
              <a:t>beth</a:t>
            </a:r>
            <a:r>
              <a:rPr lang="en-GB" b="1">
                <a:solidFill>
                  <a:srgbClr val="002060"/>
                </a:solidFill>
                <a:latin typeface="Calibri"/>
                <a:cs typeface="Calibri"/>
              </a:rPr>
              <a:t> </a:t>
            </a:r>
            <a:r>
              <a:rPr lang="en-GB" b="1" err="1">
                <a:solidFill>
                  <a:srgbClr val="002060"/>
                </a:solidFill>
                <a:latin typeface="Calibri"/>
                <a:cs typeface="Calibri"/>
              </a:rPr>
              <a:t>sy’n</a:t>
            </a:r>
            <a:r>
              <a:rPr lang="en-GB" b="1">
                <a:solidFill>
                  <a:srgbClr val="002060"/>
                </a:solidFill>
                <a:latin typeface="Calibri"/>
                <a:cs typeface="Calibri"/>
              </a:rPr>
              <a:t> </a:t>
            </a:r>
            <a:r>
              <a:rPr lang="en-GB" b="1" err="1">
                <a:solidFill>
                  <a:srgbClr val="002060"/>
                </a:solidFill>
                <a:latin typeface="Calibri"/>
                <a:cs typeface="Calibri"/>
              </a:rPr>
              <a:t>bwysig</a:t>
            </a:r>
            <a:r>
              <a:rPr lang="en-GB" b="1">
                <a:solidFill>
                  <a:srgbClr val="002060"/>
                </a:solidFill>
                <a:latin typeface="Calibri"/>
                <a:cs typeface="Calibri"/>
              </a:rPr>
              <a:t> </a:t>
            </a:r>
            <a:r>
              <a:rPr lang="en-GB" b="1" err="1">
                <a:solidFill>
                  <a:srgbClr val="002060"/>
                </a:solidFill>
                <a:latin typeface="Calibri"/>
                <a:cs typeface="Calibri"/>
              </a:rPr>
              <a:t>wrth</a:t>
            </a:r>
            <a:r>
              <a:rPr lang="en-GB" b="1">
                <a:solidFill>
                  <a:srgbClr val="002060"/>
                </a:solidFill>
                <a:latin typeface="Calibri"/>
                <a:cs typeface="Calibri"/>
              </a:rPr>
              <a:t> </a:t>
            </a:r>
            <a:r>
              <a:rPr lang="en-GB" b="1" err="1">
                <a:solidFill>
                  <a:srgbClr val="002060"/>
                </a:solidFill>
                <a:latin typeface="Calibri"/>
                <a:cs typeface="Calibri"/>
              </a:rPr>
              <a:t>ddarparu</a:t>
            </a:r>
            <a:r>
              <a:rPr lang="en-GB" b="1">
                <a:solidFill>
                  <a:srgbClr val="002060"/>
                </a:solidFill>
                <a:latin typeface="Calibri"/>
                <a:cs typeface="Calibri"/>
              </a:rPr>
              <a:t> </a:t>
            </a:r>
            <a:r>
              <a:rPr lang="en-GB" b="1" err="1">
                <a:solidFill>
                  <a:srgbClr val="002060"/>
                </a:solidFill>
                <a:latin typeface="Calibri"/>
                <a:cs typeface="Calibri"/>
              </a:rPr>
              <a:t>addysg</a:t>
            </a:r>
            <a:r>
              <a:rPr lang="en-GB" b="1">
                <a:solidFill>
                  <a:srgbClr val="002060"/>
                </a:solidFill>
                <a:latin typeface="Calibri"/>
                <a:cs typeface="Calibri"/>
              </a:rPr>
              <a:t> </a:t>
            </a:r>
            <a:r>
              <a:rPr lang="en-GB" b="1" err="1">
                <a:solidFill>
                  <a:srgbClr val="002060"/>
                </a:solidFill>
                <a:latin typeface="Calibri"/>
                <a:cs typeface="Calibri"/>
              </a:rPr>
              <a:t>eang</a:t>
            </a:r>
            <a:r>
              <a:rPr lang="en-GB" b="1">
                <a:solidFill>
                  <a:srgbClr val="002060"/>
                </a:solidFill>
                <a:latin typeface="Calibri"/>
                <a:cs typeface="Calibri"/>
              </a:rPr>
              <a:t> a </a:t>
            </a:r>
            <a:r>
              <a:rPr lang="en-GB" b="1" err="1">
                <a:solidFill>
                  <a:srgbClr val="002060"/>
                </a:solidFill>
                <a:latin typeface="Calibri"/>
                <a:cs typeface="Calibri"/>
              </a:rPr>
              <a:t>chytbwys</a:t>
            </a:r>
            <a:r>
              <a:rPr lang="en-GB" b="1">
                <a:solidFill>
                  <a:srgbClr val="002060"/>
                </a:solidFill>
                <a:latin typeface="Calibri"/>
                <a:cs typeface="Calibri"/>
              </a:rPr>
              <a:t>. </a:t>
            </a:r>
            <a:r>
              <a:rPr lang="en-GB" b="1" err="1">
                <a:solidFill>
                  <a:srgbClr val="002060"/>
                </a:solidFill>
                <a:latin typeface="Calibri"/>
                <a:cs typeface="Calibri"/>
              </a:rPr>
              <a:t>Gweledigaeth</a:t>
            </a:r>
            <a:r>
              <a:rPr lang="en-GB" b="1">
                <a:solidFill>
                  <a:srgbClr val="002060"/>
                </a:solidFill>
                <a:latin typeface="Calibri"/>
                <a:cs typeface="Calibri"/>
              </a:rPr>
              <a:t> </a:t>
            </a:r>
            <a:r>
              <a:rPr lang="en-GB" b="1" err="1">
                <a:solidFill>
                  <a:srgbClr val="002060"/>
                </a:solidFill>
                <a:latin typeface="Calibri"/>
                <a:cs typeface="Calibri"/>
              </a:rPr>
              <a:t>ar</a:t>
            </a:r>
            <a:r>
              <a:rPr lang="en-GB" b="1">
                <a:solidFill>
                  <a:srgbClr val="002060"/>
                </a:solidFill>
                <a:latin typeface="Calibri"/>
                <a:cs typeface="Calibri"/>
              </a:rPr>
              <a:t> y </a:t>
            </a:r>
            <a:r>
              <a:rPr lang="en-GB" b="1" err="1">
                <a:solidFill>
                  <a:srgbClr val="002060"/>
                </a:solidFill>
                <a:latin typeface="Calibri"/>
                <a:cs typeface="Calibri"/>
              </a:rPr>
              <a:t>cyd</a:t>
            </a:r>
            <a:r>
              <a:rPr lang="en-GB" b="1">
                <a:solidFill>
                  <a:srgbClr val="002060"/>
                </a:solidFill>
                <a:latin typeface="Calibri"/>
                <a:cs typeface="Calibri"/>
              </a:rPr>
              <a:t> </a:t>
            </a:r>
            <a:r>
              <a:rPr lang="en-GB" b="1" err="1">
                <a:solidFill>
                  <a:srgbClr val="002060"/>
                </a:solidFill>
                <a:latin typeface="Calibri"/>
                <a:cs typeface="Calibri"/>
              </a:rPr>
              <a:t>yw’r</a:t>
            </a:r>
            <a:r>
              <a:rPr lang="en-GB" b="1">
                <a:solidFill>
                  <a:srgbClr val="002060"/>
                </a:solidFill>
                <a:latin typeface="Calibri"/>
                <a:cs typeface="Calibri"/>
              </a:rPr>
              <a:t> </a:t>
            </a:r>
            <a:r>
              <a:rPr lang="en-GB" b="1">
                <a:solidFill>
                  <a:srgbClr val="002060"/>
                </a:solidFill>
                <a:highlight>
                  <a:srgbClr val="FF00FF"/>
                </a:highlight>
                <a:latin typeface="Calibri"/>
                <a:cs typeface="Calibri"/>
                <a:hlinkClick r:id="rId2">
                  <a:extLst>
                    <a:ext uri="{A12FA001-AC4F-418D-AE19-62706E023703}">
                      <ahyp:hlinkClr xmlns:ahyp="http://schemas.microsoft.com/office/drawing/2018/hyperlinkcolor" val="tx"/>
                    </a:ext>
                  </a:extLst>
                </a:hlinkClick>
              </a:rPr>
              <a:t>pedwar diben</a:t>
            </a:r>
            <a:r>
              <a:rPr lang="en-GB" b="1">
                <a:solidFill>
                  <a:srgbClr val="002060"/>
                </a:solidFill>
                <a:latin typeface="Calibri"/>
                <a:cs typeface="Calibri"/>
              </a:rPr>
              <a:t>, a </a:t>
            </a:r>
            <a:r>
              <a:rPr lang="en-GB" b="1" err="1">
                <a:solidFill>
                  <a:srgbClr val="002060"/>
                </a:solidFill>
                <a:latin typeface="Calibri"/>
                <a:cs typeface="Calibri"/>
              </a:rPr>
              <a:t>dyma’r</a:t>
            </a:r>
            <a:r>
              <a:rPr lang="en-GB" b="1">
                <a:solidFill>
                  <a:srgbClr val="002060"/>
                </a:solidFill>
                <a:latin typeface="Calibri"/>
                <a:cs typeface="Calibri"/>
              </a:rPr>
              <a:t> </a:t>
            </a:r>
            <a:r>
              <a:rPr lang="en-GB" b="1" err="1">
                <a:solidFill>
                  <a:srgbClr val="002060"/>
                </a:solidFill>
                <a:latin typeface="Calibri"/>
                <a:cs typeface="Calibri"/>
              </a:rPr>
              <a:t>dyhead</a:t>
            </a:r>
            <a:r>
              <a:rPr lang="en-GB" b="1">
                <a:solidFill>
                  <a:srgbClr val="002060"/>
                </a:solidFill>
                <a:latin typeface="Calibri"/>
                <a:cs typeface="Calibri"/>
              </a:rPr>
              <a:t> </a:t>
            </a:r>
            <a:r>
              <a:rPr lang="en-GB" b="1" err="1">
                <a:solidFill>
                  <a:srgbClr val="002060"/>
                </a:solidFill>
                <a:latin typeface="Calibri"/>
                <a:cs typeface="Calibri"/>
              </a:rPr>
              <a:t>ar</a:t>
            </a:r>
            <a:r>
              <a:rPr lang="en-GB" b="1">
                <a:solidFill>
                  <a:srgbClr val="002060"/>
                </a:solidFill>
                <a:latin typeface="Calibri"/>
                <a:cs typeface="Calibri"/>
              </a:rPr>
              <a:t> </a:t>
            </a:r>
            <a:r>
              <a:rPr lang="en-GB" b="1" err="1">
                <a:solidFill>
                  <a:srgbClr val="002060"/>
                </a:solidFill>
                <a:latin typeface="Calibri"/>
                <a:cs typeface="Calibri"/>
              </a:rPr>
              <a:t>gyfer</a:t>
            </a:r>
            <a:r>
              <a:rPr lang="en-GB" b="1">
                <a:solidFill>
                  <a:srgbClr val="002060"/>
                </a:solidFill>
                <a:latin typeface="Calibri"/>
                <a:cs typeface="Calibri"/>
              </a:rPr>
              <a:t> </a:t>
            </a:r>
            <a:r>
              <a:rPr lang="en-GB" b="1" err="1">
                <a:solidFill>
                  <a:srgbClr val="002060"/>
                </a:solidFill>
                <a:latin typeface="Calibri"/>
                <a:cs typeface="Calibri"/>
              </a:rPr>
              <a:t>pob</a:t>
            </a:r>
            <a:r>
              <a:rPr lang="en-GB" b="1">
                <a:solidFill>
                  <a:srgbClr val="002060"/>
                </a:solidFill>
                <a:latin typeface="Calibri"/>
                <a:cs typeface="Calibri"/>
              </a:rPr>
              <a:t> </a:t>
            </a:r>
            <a:r>
              <a:rPr lang="en-GB" b="1" err="1">
                <a:solidFill>
                  <a:srgbClr val="002060"/>
                </a:solidFill>
                <a:latin typeface="Calibri"/>
                <a:cs typeface="Calibri"/>
              </a:rPr>
              <a:t>plentyn</a:t>
            </a:r>
            <a:r>
              <a:rPr lang="en-GB" b="1">
                <a:solidFill>
                  <a:srgbClr val="002060"/>
                </a:solidFill>
                <a:latin typeface="Calibri"/>
                <a:cs typeface="Calibri"/>
              </a:rPr>
              <a:t> a </a:t>
            </a:r>
            <a:r>
              <a:rPr lang="en-GB" b="1" err="1">
                <a:solidFill>
                  <a:srgbClr val="002060"/>
                </a:solidFill>
                <a:latin typeface="Calibri"/>
                <a:cs typeface="Calibri"/>
              </a:rPr>
              <a:t>pherson</a:t>
            </a:r>
            <a:r>
              <a:rPr lang="en-GB" b="1">
                <a:solidFill>
                  <a:srgbClr val="002060"/>
                </a:solidFill>
                <a:latin typeface="Calibri"/>
                <a:cs typeface="Calibri"/>
              </a:rPr>
              <a:t> </a:t>
            </a:r>
            <a:r>
              <a:rPr lang="en-GB" b="1" err="1">
                <a:solidFill>
                  <a:srgbClr val="002060"/>
                </a:solidFill>
                <a:latin typeface="Calibri"/>
                <a:cs typeface="Calibri"/>
              </a:rPr>
              <a:t>ifanc</a:t>
            </a:r>
            <a:r>
              <a:rPr lang="en-GB" b="1">
                <a:solidFill>
                  <a:srgbClr val="002060"/>
                </a:solidFill>
                <a:latin typeface="Calibri"/>
                <a:cs typeface="Calibri"/>
              </a:rPr>
              <a:t>. </a:t>
            </a:r>
            <a:r>
              <a:rPr lang="en-GB" b="1" err="1">
                <a:solidFill>
                  <a:srgbClr val="002060"/>
                </a:solidFill>
                <a:latin typeface="Calibri"/>
                <a:cs typeface="Calibri"/>
              </a:rPr>
              <a:t>Wrth</a:t>
            </a:r>
            <a:r>
              <a:rPr lang="en-GB" b="1">
                <a:solidFill>
                  <a:srgbClr val="002060"/>
                </a:solidFill>
                <a:latin typeface="Calibri"/>
                <a:cs typeface="Calibri"/>
              </a:rPr>
              <a:t> </a:t>
            </a:r>
            <a:r>
              <a:rPr lang="en-GB" b="1" err="1">
                <a:solidFill>
                  <a:srgbClr val="002060"/>
                </a:solidFill>
                <a:latin typeface="Calibri"/>
                <a:cs typeface="Calibri"/>
              </a:rPr>
              <a:t>wireddu’r</a:t>
            </a:r>
            <a:r>
              <a:rPr lang="en-GB" b="1">
                <a:solidFill>
                  <a:srgbClr val="002060"/>
                </a:solidFill>
                <a:latin typeface="Calibri"/>
                <a:cs typeface="Calibri"/>
              </a:rPr>
              <a:t> </a:t>
            </a:r>
            <a:r>
              <a:rPr lang="en-GB" b="1" err="1">
                <a:solidFill>
                  <a:srgbClr val="002060"/>
                </a:solidFill>
                <a:latin typeface="Calibri"/>
                <a:cs typeface="Calibri"/>
              </a:rPr>
              <a:t>rhain</a:t>
            </a:r>
            <a:r>
              <a:rPr lang="en-GB" b="1">
                <a:solidFill>
                  <a:srgbClr val="002060"/>
                </a:solidFill>
                <a:latin typeface="Calibri"/>
                <a:cs typeface="Calibri"/>
              </a:rPr>
              <a:t>, </a:t>
            </a:r>
            <a:r>
              <a:rPr lang="en-GB" b="1" err="1">
                <a:solidFill>
                  <a:srgbClr val="002060"/>
                </a:solidFill>
                <a:latin typeface="Calibri"/>
                <a:cs typeface="Calibri"/>
              </a:rPr>
              <a:t>rydym</a:t>
            </a:r>
            <a:r>
              <a:rPr lang="en-GB" b="1">
                <a:solidFill>
                  <a:srgbClr val="002060"/>
                </a:solidFill>
                <a:latin typeface="Calibri"/>
                <a:cs typeface="Calibri"/>
              </a:rPr>
              <a:t> yn </a:t>
            </a:r>
            <a:r>
              <a:rPr lang="en-GB" b="1" err="1">
                <a:solidFill>
                  <a:srgbClr val="002060"/>
                </a:solidFill>
                <a:latin typeface="Calibri"/>
                <a:cs typeface="Calibri"/>
              </a:rPr>
              <a:t>gosod</a:t>
            </a:r>
            <a:r>
              <a:rPr lang="en-GB" b="1">
                <a:solidFill>
                  <a:srgbClr val="002060"/>
                </a:solidFill>
                <a:latin typeface="Calibri"/>
                <a:cs typeface="Calibri"/>
              </a:rPr>
              <a:t> </a:t>
            </a:r>
            <a:r>
              <a:rPr lang="en-GB" b="1" err="1">
                <a:solidFill>
                  <a:srgbClr val="002060"/>
                </a:solidFill>
                <a:latin typeface="Calibri"/>
                <a:cs typeface="Calibri"/>
              </a:rPr>
              <a:t>disgwyliadau</a:t>
            </a:r>
            <a:r>
              <a:rPr lang="en-GB" b="1">
                <a:solidFill>
                  <a:srgbClr val="002060"/>
                </a:solidFill>
                <a:latin typeface="Calibri"/>
                <a:cs typeface="Calibri"/>
              </a:rPr>
              <a:t> </a:t>
            </a:r>
            <a:r>
              <a:rPr lang="en-GB" b="1" err="1">
                <a:solidFill>
                  <a:srgbClr val="002060"/>
                </a:solidFill>
                <a:latin typeface="Calibri"/>
                <a:cs typeface="Calibri"/>
              </a:rPr>
              <a:t>uchel</a:t>
            </a:r>
            <a:r>
              <a:rPr lang="en-GB" b="1">
                <a:solidFill>
                  <a:srgbClr val="002060"/>
                </a:solidFill>
                <a:latin typeface="Calibri"/>
                <a:cs typeface="Calibri"/>
              </a:rPr>
              <a:t> i </a:t>
            </a:r>
            <a:r>
              <a:rPr lang="en-GB" b="1" err="1">
                <a:solidFill>
                  <a:srgbClr val="002060"/>
                </a:solidFill>
                <a:latin typeface="Calibri"/>
                <a:cs typeface="Calibri"/>
              </a:rPr>
              <a:t>bawb</a:t>
            </a:r>
            <a:r>
              <a:rPr lang="en-GB" b="1">
                <a:solidFill>
                  <a:srgbClr val="002060"/>
                </a:solidFill>
                <a:latin typeface="Calibri"/>
                <a:cs typeface="Calibri"/>
              </a:rPr>
              <a:t>, yn </a:t>
            </a:r>
            <a:r>
              <a:rPr lang="en-GB" b="1" err="1">
                <a:solidFill>
                  <a:srgbClr val="002060"/>
                </a:solidFill>
                <a:latin typeface="Calibri"/>
                <a:cs typeface="Calibri"/>
              </a:rPr>
              <a:t>hyrwyddo</a:t>
            </a:r>
            <a:r>
              <a:rPr lang="en-GB" b="1">
                <a:solidFill>
                  <a:srgbClr val="002060"/>
                </a:solidFill>
                <a:latin typeface="Calibri"/>
                <a:cs typeface="Calibri"/>
              </a:rPr>
              <a:t> </a:t>
            </a:r>
            <a:r>
              <a:rPr lang="en-GB" b="1" err="1">
                <a:solidFill>
                  <a:srgbClr val="002060"/>
                </a:solidFill>
                <a:latin typeface="Calibri"/>
                <a:cs typeface="Calibri"/>
              </a:rPr>
              <a:t>lles</a:t>
            </a:r>
            <a:r>
              <a:rPr lang="en-GB" b="1">
                <a:solidFill>
                  <a:srgbClr val="002060"/>
                </a:solidFill>
                <a:latin typeface="Calibri"/>
                <a:cs typeface="Calibri"/>
              </a:rPr>
              <a:t> </a:t>
            </a:r>
            <a:r>
              <a:rPr lang="en-GB" b="1" err="1">
                <a:solidFill>
                  <a:srgbClr val="002060"/>
                </a:solidFill>
                <a:latin typeface="Calibri"/>
                <a:cs typeface="Calibri"/>
              </a:rPr>
              <a:t>personol</a:t>
            </a:r>
            <a:r>
              <a:rPr lang="en-GB" b="1">
                <a:solidFill>
                  <a:srgbClr val="002060"/>
                </a:solidFill>
                <a:latin typeface="Calibri"/>
                <a:cs typeface="Calibri"/>
              </a:rPr>
              <a:t> a </a:t>
            </a:r>
            <a:r>
              <a:rPr lang="en-GB" b="1" err="1">
                <a:solidFill>
                  <a:srgbClr val="002060"/>
                </a:solidFill>
                <a:latin typeface="Calibri"/>
                <a:cs typeface="Calibri"/>
              </a:rPr>
              <a:t>chenedlaethol</a:t>
            </a:r>
            <a:r>
              <a:rPr lang="en-GB" b="1">
                <a:solidFill>
                  <a:srgbClr val="002060"/>
                </a:solidFill>
                <a:latin typeface="Calibri"/>
                <a:cs typeface="Calibri"/>
              </a:rPr>
              <a:t>, yn </a:t>
            </a:r>
            <a:r>
              <a:rPr lang="en-GB" b="1" err="1">
                <a:solidFill>
                  <a:srgbClr val="002060"/>
                </a:solidFill>
                <a:latin typeface="Calibri"/>
                <a:cs typeface="Calibri"/>
              </a:rPr>
              <a:t>herio</a:t>
            </a:r>
            <a:r>
              <a:rPr lang="en-GB" b="1">
                <a:solidFill>
                  <a:srgbClr val="002060"/>
                </a:solidFill>
                <a:latin typeface="Calibri"/>
                <a:cs typeface="Calibri"/>
              </a:rPr>
              <a:t> </a:t>
            </a:r>
            <a:r>
              <a:rPr lang="en-GB" b="1" err="1">
                <a:solidFill>
                  <a:srgbClr val="002060"/>
                </a:solidFill>
                <a:latin typeface="Calibri"/>
                <a:cs typeface="Calibri"/>
              </a:rPr>
              <a:t>anwybodaeth</a:t>
            </a:r>
            <a:r>
              <a:rPr lang="en-GB" b="1">
                <a:solidFill>
                  <a:srgbClr val="002060"/>
                </a:solidFill>
                <a:latin typeface="Calibri"/>
                <a:cs typeface="Calibri"/>
              </a:rPr>
              <a:t> a </a:t>
            </a:r>
            <a:r>
              <a:rPr lang="en-GB" b="1" err="1">
                <a:solidFill>
                  <a:srgbClr val="002060"/>
                </a:solidFill>
                <a:latin typeface="Calibri"/>
                <a:cs typeface="Calibri"/>
              </a:rPr>
              <a:t>ffug-wybodaeth</a:t>
            </a:r>
            <a:r>
              <a:rPr lang="en-GB" b="1">
                <a:solidFill>
                  <a:srgbClr val="002060"/>
                </a:solidFill>
                <a:latin typeface="Calibri"/>
                <a:cs typeface="Calibri"/>
              </a:rPr>
              <a:t>, ac yn </a:t>
            </a:r>
            <a:r>
              <a:rPr lang="en-GB" b="1" err="1">
                <a:solidFill>
                  <a:srgbClr val="002060"/>
                </a:solidFill>
                <a:latin typeface="Calibri"/>
                <a:cs typeface="Calibri"/>
              </a:rPr>
              <a:t>annog</a:t>
            </a:r>
            <a:r>
              <a:rPr lang="en-GB" b="1">
                <a:solidFill>
                  <a:srgbClr val="002060"/>
                </a:solidFill>
                <a:latin typeface="Calibri"/>
                <a:cs typeface="Calibri"/>
              </a:rPr>
              <a:t> </a:t>
            </a:r>
            <a:r>
              <a:rPr lang="en-GB" b="1" err="1">
                <a:solidFill>
                  <a:srgbClr val="002060"/>
                </a:solidFill>
                <a:latin typeface="Calibri"/>
                <a:cs typeface="Calibri"/>
              </a:rPr>
              <a:t>dysgwyr</a:t>
            </a:r>
            <a:r>
              <a:rPr lang="en-GB" b="1">
                <a:solidFill>
                  <a:srgbClr val="002060"/>
                </a:solidFill>
                <a:latin typeface="Calibri"/>
                <a:cs typeface="Calibri"/>
              </a:rPr>
              <a:t> i </a:t>
            </a:r>
            <a:r>
              <a:rPr lang="en-GB" b="1" err="1">
                <a:solidFill>
                  <a:srgbClr val="002060"/>
                </a:solidFill>
                <a:latin typeface="Calibri"/>
                <a:cs typeface="Calibri"/>
              </a:rPr>
              <a:t>chwarae</a:t>
            </a:r>
            <a:r>
              <a:rPr lang="en-GB" b="1">
                <a:solidFill>
                  <a:srgbClr val="002060"/>
                </a:solidFill>
                <a:latin typeface="Calibri"/>
                <a:cs typeface="Calibri"/>
              </a:rPr>
              <a:t> eu </a:t>
            </a:r>
            <a:r>
              <a:rPr lang="en-GB" b="1" err="1">
                <a:solidFill>
                  <a:srgbClr val="002060"/>
                </a:solidFill>
                <a:latin typeface="Calibri"/>
                <a:cs typeface="Calibri"/>
              </a:rPr>
              <a:t>rhan</a:t>
            </a:r>
            <a:r>
              <a:rPr lang="en-GB" b="1">
                <a:solidFill>
                  <a:srgbClr val="002060"/>
                </a:solidFill>
                <a:latin typeface="Calibri"/>
                <a:cs typeface="Calibri"/>
              </a:rPr>
              <a:t> </a:t>
            </a:r>
            <a:r>
              <a:rPr lang="en-GB" b="1" err="1">
                <a:solidFill>
                  <a:srgbClr val="002060"/>
                </a:solidFill>
                <a:latin typeface="Calibri"/>
                <a:cs typeface="Calibri"/>
              </a:rPr>
              <a:t>fel</a:t>
            </a:r>
            <a:r>
              <a:rPr lang="en-GB" b="1">
                <a:solidFill>
                  <a:srgbClr val="002060"/>
                </a:solidFill>
                <a:latin typeface="Calibri"/>
                <a:cs typeface="Calibri"/>
              </a:rPr>
              <a:t> </a:t>
            </a:r>
            <a:r>
              <a:rPr lang="en-GB" b="1" err="1">
                <a:solidFill>
                  <a:srgbClr val="002060"/>
                </a:solidFill>
                <a:latin typeface="Calibri"/>
                <a:cs typeface="Calibri"/>
              </a:rPr>
              <a:t>dinasyddion</a:t>
            </a:r>
            <a:r>
              <a:rPr lang="en-GB" b="1">
                <a:solidFill>
                  <a:srgbClr val="002060"/>
                </a:solidFill>
                <a:latin typeface="Calibri"/>
                <a:cs typeface="Calibri"/>
              </a:rPr>
              <a:t> </a:t>
            </a:r>
            <a:r>
              <a:rPr lang="en-GB" b="1" err="1">
                <a:solidFill>
                  <a:srgbClr val="002060"/>
                </a:solidFill>
                <a:latin typeface="Calibri"/>
                <a:cs typeface="Calibri"/>
              </a:rPr>
              <a:t>effro</a:t>
            </a:r>
            <a:r>
              <a:rPr lang="en-GB" b="1">
                <a:solidFill>
                  <a:srgbClr val="002060"/>
                </a:solidFill>
                <a:latin typeface="Calibri"/>
                <a:cs typeface="Calibri"/>
              </a:rPr>
              <a:t> a </a:t>
            </a:r>
            <a:r>
              <a:rPr lang="en-GB" b="1" err="1">
                <a:solidFill>
                  <a:srgbClr val="002060"/>
                </a:solidFill>
                <a:latin typeface="Calibri"/>
                <a:cs typeface="Calibri"/>
              </a:rPr>
              <a:t>beirniadol</a:t>
            </a:r>
            <a:r>
              <a:rPr lang="en-GB" b="1">
                <a:solidFill>
                  <a:srgbClr val="002060"/>
                </a:solidFill>
                <a:latin typeface="Calibri"/>
                <a:cs typeface="Calibri"/>
              </a:rPr>
              <a:t>.</a:t>
            </a:r>
          </a:p>
          <a:p>
            <a:pPr fontAlgn="base"/>
            <a:endParaRPr lang="en-GB" b="1">
              <a:solidFill>
                <a:srgbClr val="002060"/>
              </a:solidFill>
              <a:latin typeface="Calibri"/>
              <a:cs typeface="Calibri"/>
            </a:endParaRPr>
          </a:p>
          <a:p>
            <a:pPr fontAlgn="base"/>
            <a:r>
              <a:rPr lang="en-GB" b="1" err="1">
                <a:solidFill>
                  <a:srgbClr val="002060"/>
                </a:solidFill>
                <a:latin typeface="Calibri"/>
                <a:cs typeface="Calibri"/>
              </a:rPr>
              <a:t>Cwricwlwm</a:t>
            </a:r>
            <a:r>
              <a:rPr lang="en-GB" b="1">
                <a:solidFill>
                  <a:srgbClr val="002060"/>
                </a:solidFill>
                <a:latin typeface="Calibri"/>
                <a:cs typeface="Calibri"/>
              </a:rPr>
              <a:t> </a:t>
            </a:r>
            <a:r>
              <a:rPr lang="en-GB" b="1" err="1">
                <a:solidFill>
                  <a:srgbClr val="002060"/>
                </a:solidFill>
                <a:latin typeface="Calibri"/>
                <a:cs typeface="Calibri"/>
              </a:rPr>
              <a:t>yr</a:t>
            </a:r>
            <a:r>
              <a:rPr lang="en-GB" b="1">
                <a:solidFill>
                  <a:srgbClr val="002060"/>
                </a:solidFill>
                <a:latin typeface="Calibri"/>
                <a:cs typeface="Calibri"/>
              </a:rPr>
              <a:t> </a:t>
            </a:r>
            <a:r>
              <a:rPr lang="en-GB" b="1" err="1">
                <a:solidFill>
                  <a:srgbClr val="002060"/>
                </a:solidFill>
                <a:latin typeface="Calibri"/>
                <a:cs typeface="Calibri"/>
              </a:rPr>
              <a:t>ysgol</a:t>
            </a:r>
            <a:r>
              <a:rPr lang="en-GB" b="1">
                <a:solidFill>
                  <a:srgbClr val="002060"/>
                </a:solidFill>
                <a:latin typeface="Calibri"/>
                <a:cs typeface="Calibri"/>
              </a:rPr>
              <a:t> </a:t>
            </a:r>
            <a:r>
              <a:rPr lang="en-GB" b="1" err="1">
                <a:solidFill>
                  <a:srgbClr val="002060"/>
                </a:solidFill>
                <a:latin typeface="Calibri"/>
                <a:cs typeface="Calibri"/>
              </a:rPr>
              <a:t>yw</a:t>
            </a:r>
            <a:r>
              <a:rPr lang="en-GB" b="1">
                <a:solidFill>
                  <a:srgbClr val="002060"/>
                </a:solidFill>
                <a:latin typeface="Calibri"/>
                <a:cs typeface="Calibri"/>
              </a:rPr>
              <a:t> </a:t>
            </a:r>
            <a:r>
              <a:rPr lang="en-GB" b="1" err="1">
                <a:solidFill>
                  <a:srgbClr val="002060"/>
                </a:solidFill>
                <a:latin typeface="Calibri"/>
                <a:cs typeface="Calibri"/>
              </a:rPr>
              <a:t>popeth</a:t>
            </a:r>
            <a:r>
              <a:rPr lang="en-GB" b="1">
                <a:solidFill>
                  <a:srgbClr val="002060"/>
                </a:solidFill>
                <a:latin typeface="Calibri"/>
                <a:cs typeface="Calibri"/>
              </a:rPr>
              <a:t> </a:t>
            </a:r>
            <a:r>
              <a:rPr lang="en-GB" b="1" err="1">
                <a:solidFill>
                  <a:srgbClr val="002060"/>
                </a:solidFill>
                <a:latin typeface="Calibri"/>
                <a:cs typeface="Calibri"/>
              </a:rPr>
              <a:t>mae</a:t>
            </a:r>
            <a:r>
              <a:rPr lang="en-GB" b="1">
                <a:solidFill>
                  <a:srgbClr val="002060"/>
                </a:solidFill>
                <a:latin typeface="Calibri"/>
                <a:cs typeface="Calibri"/>
              </a:rPr>
              <a:t> </a:t>
            </a:r>
            <a:r>
              <a:rPr lang="en-GB" b="1" err="1">
                <a:solidFill>
                  <a:srgbClr val="002060"/>
                </a:solidFill>
                <a:latin typeface="Calibri"/>
                <a:cs typeface="Calibri"/>
              </a:rPr>
              <a:t>dysgwyr</a:t>
            </a:r>
            <a:r>
              <a:rPr lang="en-GB" b="1">
                <a:solidFill>
                  <a:srgbClr val="002060"/>
                </a:solidFill>
                <a:latin typeface="Calibri"/>
                <a:cs typeface="Calibri"/>
              </a:rPr>
              <a:t> yn </a:t>
            </a:r>
            <a:r>
              <a:rPr lang="en-GB" b="1" err="1">
                <a:solidFill>
                  <a:srgbClr val="002060"/>
                </a:solidFill>
                <a:latin typeface="Calibri"/>
                <a:cs typeface="Calibri"/>
              </a:rPr>
              <a:t>ei</a:t>
            </a:r>
            <a:r>
              <a:rPr lang="en-GB" b="1">
                <a:solidFill>
                  <a:srgbClr val="002060"/>
                </a:solidFill>
                <a:latin typeface="Calibri"/>
                <a:cs typeface="Calibri"/>
              </a:rPr>
              <a:t> </a:t>
            </a:r>
            <a:r>
              <a:rPr lang="en-GB" b="1" err="1">
                <a:solidFill>
                  <a:srgbClr val="002060"/>
                </a:solidFill>
                <a:latin typeface="Calibri"/>
                <a:cs typeface="Calibri"/>
              </a:rPr>
              <a:t>brofi</a:t>
            </a:r>
            <a:r>
              <a:rPr lang="en-GB" b="1">
                <a:solidFill>
                  <a:srgbClr val="002060"/>
                </a:solidFill>
                <a:latin typeface="Calibri"/>
                <a:cs typeface="Calibri"/>
              </a:rPr>
              <a:t> </a:t>
            </a:r>
            <a:r>
              <a:rPr lang="en-GB" b="1" err="1">
                <a:solidFill>
                  <a:srgbClr val="002060"/>
                </a:solidFill>
                <a:latin typeface="Calibri"/>
                <a:cs typeface="Calibri"/>
              </a:rPr>
              <a:t>ar</a:t>
            </a:r>
            <a:r>
              <a:rPr lang="en-GB" b="1">
                <a:solidFill>
                  <a:srgbClr val="002060"/>
                </a:solidFill>
                <a:latin typeface="Calibri"/>
                <a:cs typeface="Calibri"/>
              </a:rPr>
              <a:t> </a:t>
            </a:r>
            <a:r>
              <a:rPr lang="en-GB" b="1" err="1">
                <a:solidFill>
                  <a:srgbClr val="002060"/>
                </a:solidFill>
                <a:latin typeface="Calibri"/>
                <a:cs typeface="Calibri"/>
              </a:rPr>
              <a:t>drywydd</a:t>
            </a:r>
            <a:r>
              <a:rPr lang="en-GB" b="1">
                <a:solidFill>
                  <a:srgbClr val="002060"/>
                </a:solidFill>
                <a:latin typeface="Calibri"/>
                <a:cs typeface="Calibri"/>
              </a:rPr>
              <a:t> y </a:t>
            </a:r>
            <a:r>
              <a:rPr lang="en-GB" b="1" err="1">
                <a:solidFill>
                  <a:srgbClr val="002060"/>
                </a:solidFill>
                <a:latin typeface="Calibri"/>
                <a:cs typeface="Calibri"/>
              </a:rPr>
              <a:t>pedwar</a:t>
            </a:r>
            <a:r>
              <a:rPr lang="en-GB" b="1">
                <a:solidFill>
                  <a:srgbClr val="002060"/>
                </a:solidFill>
                <a:latin typeface="Calibri"/>
                <a:cs typeface="Calibri"/>
              </a:rPr>
              <a:t> </a:t>
            </a:r>
            <a:r>
              <a:rPr lang="en-GB" b="1" err="1">
                <a:solidFill>
                  <a:srgbClr val="002060"/>
                </a:solidFill>
                <a:latin typeface="Calibri"/>
                <a:cs typeface="Calibri"/>
              </a:rPr>
              <a:t>diben</a:t>
            </a:r>
            <a:r>
              <a:rPr lang="en-GB" b="1">
                <a:solidFill>
                  <a:srgbClr val="002060"/>
                </a:solidFill>
                <a:latin typeface="Calibri"/>
                <a:cs typeface="Calibri"/>
              </a:rPr>
              <a:t>. </a:t>
            </a:r>
            <a:r>
              <a:rPr lang="en-GB" b="1" err="1">
                <a:solidFill>
                  <a:srgbClr val="002060"/>
                </a:solidFill>
                <a:latin typeface="Calibri"/>
                <a:cs typeface="Calibri"/>
              </a:rPr>
              <a:t>Mae’n</a:t>
            </a:r>
            <a:r>
              <a:rPr lang="en-GB" b="1">
                <a:solidFill>
                  <a:srgbClr val="002060"/>
                </a:solidFill>
                <a:latin typeface="Calibri"/>
                <a:cs typeface="Calibri"/>
              </a:rPr>
              <a:t> </a:t>
            </a:r>
            <a:r>
              <a:rPr lang="en-GB" b="1" err="1">
                <a:solidFill>
                  <a:srgbClr val="002060"/>
                </a:solidFill>
                <a:latin typeface="Calibri"/>
                <a:cs typeface="Calibri"/>
              </a:rPr>
              <a:t>fwy</a:t>
            </a:r>
            <a:r>
              <a:rPr lang="en-GB" b="1">
                <a:solidFill>
                  <a:srgbClr val="002060"/>
                </a:solidFill>
                <a:latin typeface="Calibri"/>
                <a:cs typeface="Calibri"/>
              </a:rPr>
              <a:t> </a:t>
            </a:r>
            <a:r>
              <a:rPr lang="en-GB" b="1" err="1">
                <a:solidFill>
                  <a:srgbClr val="002060"/>
                </a:solidFill>
                <a:latin typeface="Calibri"/>
                <a:cs typeface="Calibri"/>
              </a:rPr>
              <a:t>na’r</a:t>
            </a:r>
            <a:r>
              <a:rPr lang="en-GB" b="1">
                <a:solidFill>
                  <a:srgbClr val="002060"/>
                </a:solidFill>
                <a:latin typeface="Calibri"/>
                <a:cs typeface="Calibri"/>
              </a:rPr>
              <a:t> </a:t>
            </a:r>
            <a:r>
              <a:rPr lang="en-GB" b="1" err="1">
                <a:solidFill>
                  <a:srgbClr val="002060"/>
                </a:solidFill>
                <a:latin typeface="Calibri"/>
                <a:cs typeface="Calibri"/>
              </a:rPr>
              <a:t>hyn</a:t>
            </a:r>
            <a:r>
              <a:rPr lang="en-GB" b="1">
                <a:solidFill>
                  <a:srgbClr val="002060"/>
                </a:solidFill>
                <a:latin typeface="Calibri"/>
                <a:cs typeface="Calibri"/>
              </a:rPr>
              <a:t> </a:t>
            </a:r>
            <a:r>
              <a:rPr lang="en-GB" b="1" err="1">
                <a:solidFill>
                  <a:srgbClr val="002060"/>
                </a:solidFill>
                <a:latin typeface="Calibri"/>
                <a:cs typeface="Calibri"/>
              </a:rPr>
              <a:t>rydyn</a:t>
            </a:r>
            <a:r>
              <a:rPr lang="en-GB" b="1">
                <a:solidFill>
                  <a:srgbClr val="002060"/>
                </a:solidFill>
                <a:latin typeface="Calibri"/>
                <a:cs typeface="Calibri"/>
              </a:rPr>
              <a:t> </a:t>
            </a:r>
            <a:r>
              <a:rPr lang="en-GB" b="1" err="1">
                <a:solidFill>
                  <a:srgbClr val="002060"/>
                </a:solidFill>
                <a:latin typeface="Calibri"/>
                <a:cs typeface="Calibri"/>
              </a:rPr>
              <a:t>ni’n</a:t>
            </a:r>
            <a:r>
              <a:rPr lang="en-GB" b="1">
                <a:solidFill>
                  <a:srgbClr val="002060"/>
                </a:solidFill>
                <a:latin typeface="Calibri"/>
                <a:cs typeface="Calibri"/>
              </a:rPr>
              <a:t> </a:t>
            </a:r>
            <a:r>
              <a:rPr lang="en-GB" b="1" err="1">
                <a:solidFill>
                  <a:srgbClr val="002060"/>
                </a:solidFill>
                <a:latin typeface="Calibri"/>
                <a:cs typeface="Calibri"/>
              </a:rPr>
              <a:t>ei</a:t>
            </a:r>
            <a:r>
              <a:rPr lang="en-GB" b="1">
                <a:solidFill>
                  <a:srgbClr val="002060"/>
                </a:solidFill>
                <a:latin typeface="Calibri"/>
                <a:cs typeface="Calibri"/>
              </a:rPr>
              <a:t> </a:t>
            </a:r>
            <a:r>
              <a:rPr lang="en-GB" b="1" err="1">
                <a:solidFill>
                  <a:srgbClr val="002060"/>
                </a:solidFill>
                <a:latin typeface="Calibri"/>
                <a:cs typeface="Calibri"/>
              </a:rPr>
              <a:t>addysgu</a:t>
            </a:r>
            <a:r>
              <a:rPr lang="en-GB" b="1">
                <a:solidFill>
                  <a:srgbClr val="002060"/>
                </a:solidFill>
                <a:latin typeface="Calibri"/>
                <a:cs typeface="Calibri"/>
              </a:rPr>
              <a:t> yn </a:t>
            </a:r>
            <a:r>
              <a:rPr lang="en-GB" b="1" err="1">
                <a:solidFill>
                  <a:srgbClr val="002060"/>
                </a:solidFill>
                <a:latin typeface="Calibri"/>
                <a:cs typeface="Calibri"/>
              </a:rPr>
              <a:t>unig</a:t>
            </a:r>
            <a:r>
              <a:rPr lang="en-GB" b="1">
                <a:solidFill>
                  <a:srgbClr val="002060"/>
                </a:solidFill>
                <a:latin typeface="Calibri"/>
                <a:cs typeface="Calibri"/>
              </a:rPr>
              <a:t>. Mae </a:t>
            </a:r>
            <a:r>
              <a:rPr lang="en-GB" b="1" err="1">
                <a:solidFill>
                  <a:srgbClr val="002060"/>
                </a:solidFill>
                <a:latin typeface="Calibri"/>
                <a:cs typeface="Calibri"/>
              </a:rPr>
              <a:t>hefyd</a:t>
            </a:r>
            <a:r>
              <a:rPr lang="en-GB" b="1">
                <a:solidFill>
                  <a:srgbClr val="002060"/>
                </a:solidFill>
                <a:latin typeface="Calibri"/>
                <a:cs typeface="Calibri"/>
              </a:rPr>
              <a:t> yn </a:t>
            </a:r>
            <a:r>
              <a:rPr lang="en-GB" b="1" err="1">
                <a:solidFill>
                  <a:srgbClr val="002060"/>
                </a:solidFill>
                <a:latin typeface="Calibri"/>
                <a:cs typeface="Calibri"/>
              </a:rPr>
              <a:t>ymwneud</a:t>
            </a:r>
            <a:r>
              <a:rPr lang="en-GB" b="1">
                <a:solidFill>
                  <a:srgbClr val="002060"/>
                </a:solidFill>
                <a:latin typeface="Calibri"/>
                <a:cs typeface="Calibri"/>
              </a:rPr>
              <a:t> </a:t>
            </a:r>
            <a:r>
              <a:rPr lang="en-GB" b="1" err="1">
                <a:solidFill>
                  <a:srgbClr val="002060"/>
                </a:solidFill>
                <a:latin typeface="Calibri"/>
                <a:cs typeface="Calibri"/>
              </a:rPr>
              <a:t>â</a:t>
            </a:r>
            <a:r>
              <a:rPr lang="en-GB" b="1">
                <a:solidFill>
                  <a:srgbClr val="002060"/>
                </a:solidFill>
                <a:latin typeface="Calibri"/>
                <a:cs typeface="Calibri"/>
              </a:rPr>
              <a:t> </a:t>
            </a:r>
            <a:r>
              <a:rPr lang="en-GB" b="1" err="1">
                <a:solidFill>
                  <a:srgbClr val="002060"/>
                </a:solidFill>
                <a:latin typeface="Calibri"/>
                <a:cs typeface="Calibri"/>
              </a:rPr>
              <a:t>sut</a:t>
            </a:r>
            <a:r>
              <a:rPr lang="en-GB" b="1">
                <a:solidFill>
                  <a:srgbClr val="002060"/>
                </a:solidFill>
                <a:latin typeface="Calibri"/>
                <a:cs typeface="Calibri"/>
              </a:rPr>
              <a:t> </a:t>
            </a:r>
            <a:r>
              <a:rPr lang="en-GB" b="1" err="1">
                <a:solidFill>
                  <a:srgbClr val="002060"/>
                </a:solidFill>
                <a:latin typeface="Calibri"/>
                <a:cs typeface="Calibri"/>
              </a:rPr>
              <a:t>rydyn</a:t>
            </a:r>
            <a:r>
              <a:rPr lang="en-GB" b="1">
                <a:solidFill>
                  <a:srgbClr val="002060"/>
                </a:solidFill>
                <a:latin typeface="Calibri"/>
                <a:cs typeface="Calibri"/>
              </a:rPr>
              <a:t> </a:t>
            </a:r>
            <a:r>
              <a:rPr lang="en-GB" b="1" err="1">
                <a:solidFill>
                  <a:srgbClr val="002060"/>
                </a:solidFill>
                <a:latin typeface="Calibri"/>
                <a:cs typeface="Calibri"/>
              </a:rPr>
              <a:t>ni’n</a:t>
            </a:r>
            <a:r>
              <a:rPr lang="en-GB" b="1">
                <a:solidFill>
                  <a:srgbClr val="002060"/>
                </a:solidFill>
                <a:latin typeface="Calibri"/>
                <a:cs typeface="Calibri"/>
              </a:rPr>
              <a:t> </a:t>
            </a:r>
            <a:r>
              <a:rPr lang="en-GB" b="1" err="1">
                <a:solidFill>
                  <a:srgbClr val="002060"/>
                </a:solidFill>
                <a:latin typeface="Calibri"/>
                <a:cs typeface="Calibri"/>
              </a:rPr>
              <a:t>ei</a:t>
            </a:r>
            <a:r>
              <a:rPr lang="en-GB" b="1">
                <a:solidFill>
                  <a:srgbClr val="002060"/>
                </a:solidFill>
                <a:latin typeface="Calibri"/>
                <a:cs typeface="Calibri"/>
              </a:rPr>
              <a:t> </a:t>
            </a:r>
            <a:r>
              <a:rPr lang="en-GB" b="1" err="1">
                <a:solidFill>
                  <a:srgbClr val="002060"/>
                </a:solidFill>
                <a:latin typeface="Calibri"/>
                <a:cs typeface="Calibri"/>
              </a:rPr>
              <a:t>addysgu</a:t>
            </a:r>
            <a:r>
              <a:rPr lang="en-GB" b="1">
                <a:solidFill>
                  <a:srgbClr val="002060"/>
                </a:solidFill>
                <a:latin typeface="Calibri"/>
                <a:cs typeface="Calibri"/>
              </a:rPr>
              <a:t> ac, yn </a:t>
            </a:r>
            <a:r>
              <a:rPr lang="en-GB" b="1" err="1">
                <a:solidFill>
                  <a:srgbClr val="002060"/>
                </a:solidFill>
                <a:latin typeface="Calibri"/>
                <a:cs typeface="Calibri"/>
              </a:rPr>
              <a:t>allweddol</a:t>
            </a:r>
            <a:r>
              <a:rPr lang="en-GB" b="1">
                <a:solidFill>
                  <a:srgbClr val="002060"/>
                </a:solidFill>
                <a:latin typeface="Calibri"/>
                <a:cs typeface="Calibri"/>
              </a:rPr>
              <a:t>, pam </a:t>
            </a:r>
            <a:r>
              <a:rPr lang="en-GB" b="1" err="1">
                <a:solidFill>
                  <a:srgbClr val="002060"/>
                </a:solidFill>
                <a:latin typeface="Calibri"/>
                <a:cs typeface="Calibri"/>
              </a:rPr>
              <a:t>ydyn</a:t>
            </a:r>
            <a:r>
              <a:rPr lang="en-GB" b="1">
                <a:solidFill>
                  <a:srgbClr val="002060"/>
                </a:solidFill>
                <a:latin typeface="Calibri"/>
                <a:cs typeface="Calibri"/>
              </a:rPr>
              <a:t> </a:t>
            </a:r>
            <a:r>
              <a:rPr lang="en-GB" b="1" err="1">
                <a:solidFill>
                  <a:srgbClr val="002060"/>
                </a:solidFill>
                <a:latin typeface="Calibri"/>
                <a:cs typeface="Calibri"/>
              </a:rPr>
              <a:t>ni’n</a:t>
            </a:r>
            <a:r>
              <a:rPr lang="en-GB" b="1">
                <a:solidFill>
                  <a:srgbClr val="002060"/>
                </a:solidFill>
                <a:latin typeface="Calibri"/>
                <a:cs typeface="Calibri"/>
              </a:rPr>
              <a:t> </a:t>
            </a:r>
            <a:r>
              <a:rPr lang="en-GB" b="1" err="1">
                <a:solidFill>
                  <a:srgbClr val="002060"/>
                </a:solidFill>
                <a:latin typeface="Calibri"/>
                <a:cs typeface="Calibri"/>
              </a:rPr>
              <a:t>ei</a:t>
            </a:r>
            <a:r>
              <a:rPr lang="en-GB" b="1">
                <a:solidFill>
                  <a:srgbClr val="002060"/>
                </a:solidFill>
                <a:latin typeface="Calibri"/>
                <a:cs typeface="Calibri"/>
              </a:rPr>
              <a:t> </a:t>
            </a:r>
            <a:r>
              <a:rPr lang="en-GB" b="1" err="1">
                <a:solidFill>
                  <a:srgbClr val="002060"/>
                </a:solidFill>
                <a:latin typeface="Calibri"/>
                <a:cs typeface="Calibri"/>
              </a:rPr>
              <a:t>addysgu</a:t>
            </a:r>
            <a:r>
              <a:rPr lang="en-GB" b="1">
                <a:solidFill>
                  <a:srgbClr val="002060"/>
                </a:solidFill>
                <a:latin typeface="Calibri"/>
                <a:cs typeface="Calibri"/>
              </a:rPr>
              <a:t>.</a:t>
            </a:r>
          </a:p>
        </p:txBody>
      </p:sp>
      <p:sp>
        <p:nvSpPr>
          <p:cNvPr id="7" name="TextBox 6">
            <a:extLst>
              <a:ext uri="{FF2B5EF4-FFF2-40B4-BE49-F238E27FC236}">
                <a16:creationId xmlns:a16="http://schemas.microsoft.com/office/drawing/2014/main" id="{5F041955-C505-7649-9047-C65728B3721F}"/>
              </a:ext>
            </a:extLst>
          </p:cNvPr>
          <p:cNvSpPr txBox="1"/>
          <p:nvPr/>
        </p:nvSpPr>
        <p:spPr>
          <a:xfrm>
            <a:off x="5525828" y="329370"/>
            <a:ext cx="6157198" cy="1323439"/>
          </a:xfrm>
          <a:prstGeom prst="rect">
            <a:avLst/>
          </a:prstGeom>
          <a:noFill/>
        </p:spPr>
        <p:txBody>
          <a:bodyPr wrap="none" rtlCol="0">
            <a:spAutoFit/>
          </a:bodyPr>
          <a:lstStyle/>
          <a:p>
            <a:pPr algn="r"/>
            <a:r>
              <a:rPr lang="en-US" sz="4400" b="1" err="1">
                <a:solidFill>
                  <a:srgbClr val="002060"/>
                </a:solidFill>
                <a:latin typeface="Calibri"/>
                <a:cs typeface="Calibri"/>
              </a:rPr>
              <a:t>Cwricwlwm</a:t>
            </a:r>
            <a:r>
              <a:rPr lang="en-US" sz="4400" b="1">
                <a:solidFill>
                  <a:srgbClr val="002060"/>
                </a:solidFill>
                <a:latin typeface="Calibri"/>
                <a:cs typeface="Calibri"/>
              </a:rPr>
              <a:t> i </a:t>
            </a:r>
            <a:r>
              <a:rPr lang="en-US" sz="4400" b="1" err="1">
                <a:solidFill>
                  <a:srgbClr val="002060"/>
                </a:solidFill>
                <a:latin typeface="Calibri"/>
                <a:cs typeface="Calibri"/>
              </a:rPr>
              <a:t>Gymru</a:t>
            </a:r>
            <a:r>
              <a:rPr lang="en-US" sz="4400" b="1">
                <a:solidFill>
                  <a:srgbClr val="002060"/>
                </a:solidFill>
                <a:latin typeface="Calibri"/>
                <a:cs typeface="Calibri"/>
              </a:rPr>
              <a:t> 2022</a:t>
            </a:r>
          </a:p>
          <a:p>
            <a:pPr algn="r"/>
            <a:r>
              <a:rPr lang="en-US" sz="3600" i="1">
                <a:solidFill>
                  <a:srgbClr val="002060"/>
                </a:solidFill>
                <a:latin typeface="Calibri"/>
                <a:cs typeface="Calibri"/>
              </a:rPr>
              <a:t>Curriculum for Wales 2022</a:t>
            </a:r>
          </a:p>
        </p:txBody>
      </p:sp>
    </p:spTree>
    <p:extLst>
      <p:ext uri="{BB962C8B-B14F-4D97-AF65-F5344CB8AC3E}">
        <p14:creationId xmlns:p14="http://schemas.microsoft.com/office/powerpoint/2010/main" val="69616267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rgbClr val="FFFF00">
            <a:alpha val="40000"/>
          </a:srgb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28B09DC-FA14-F549-8A64-3BA1BB64E478}"/>
              </a:ext>
            </a:extLst>
          </p:cNvPr>
          <p:cNvSpPr>
            <a:spLocks noGrp="1"/>
          </p:cNvSpPr>
          <p:nvPr>
            <p:ph idx="1"/>
          </p:nvPr>
        </p:nvSpPr>
        <p:spPr>
          <a:xfrm>
            <a:off x="6234546" y="2542358"/>
            <a:ext cx="5583381" cy="3046987"/>
          </a:xfrm>
          <a:solidFill>
            <a:schemeClr val="bg1"/>
          </a:solidFill>
          <a:ln w="38100">
            <a:solidFill>
              <a:srgbClr val="002060"/>
            </a:solidFill>
          </a:ln>
        </p:spPr>
        <p:txBody>
          <a:bodyPr>
            <a:noAutofit/>
          </a:bodyPr>
          <a:lstStyle/>
          <a:p>
            <a:pPr marL="0" indent="0">
              <a:buNone/>
            </a:pPr>
            <a:r>
              <a:rPr lang="en-GB" sz="2400" i="1">
                <a:solidFill>
                  <a:srgbClr val="002060"/>
                </a:solidFill>
                <a:latin typeface="Calibri"/>
                <a:cs typeface="Calibri"/>
              </a:rPr>
              <a:t>The Languages, Literacy and Communication Area of Learning and Experience (Area) addresses fundamental aspects of human communication. It aims to support learning across the whole curriculum and to enable learners to gain knowledge and skills in Welsh, English and international languages as well as in literature.</a:t>
            </a:r>
            <a:endParaRPr lang="en-US" sz="2400" i="1">
              <a:solidFill>
                <a:srgbClr val="002060"/>
              </a:solidFill>
              <a:latin typeface="Calibri"/>
              <a:cs typeface="Calibri"/>
            </a:endParaRPr>
          </a:p>
        </p:txBody>
      </p:sp>
      <p:sp>
        <p:nvSpPr>
          <p:cNvPr id="4" name="TextBox 3">
            <a:extLst>
              <a:ext uri="{FF2B5EF4-FFF2-40B4-BE49-F238E27FC236}">
                <a16:creationId xmlns:a16="http://schemas.microsoft.com/office/drawing/2014/main" id="{54D69443-6DB0-2B4D-90AA-C0D65FCF395A}"/>
              </a:ext>
            </a:extLst>
          </p:cNvPr>
          <p:cNvSpPr txBox="1"/>
          <p:nvPr/>
        </p:nvSpPr>
        <p:spPr>
          <a:xfrm>
            <a:off x="374073" y="2542357"/>
            <a:ext cx="5721927" cy="3046988"/>
          </a:xfrm>
          <a:prstGeom prst="rect">
            <a:avLst/>
          </a:prstGeom>
          <a:solidFill>
            <a:schemeClr val="bg1"/>
          </a:solidFill>
          <a:ln w="38100">
            <a:solidFill>
              <a:srgbClr val="002060"/>
            </a:solidFill>
          </a:ln>
        </p:spPr>
        <p:txBody>
          <a:bodyPr wrap="square" rtlCol="0">
            <a:spAutoFit/>
          </a:bodyPr>
          <a:lstStyle/>
          <a:p>
            <a:r>
              <a:rPr lang="en-GB" sz="2400" b="1">
                <a:solidFill>
                  <a:srgbClr val="002060"/>
                </a:solidFill>
                <a:latin typeface="Calibri"/>
                <a:cs typeface="Calibri"/>
              </a:rPr>
              <a:t>Mae </a:t>
            </a:r>
            <a:r>
              <a:rPr lang="en-GB" sz="2400" b="1" err="1">
                <a:solidFill>
                  <a:srgbClr val="002060"/>
                </a:solidFill>
                <a:latin typeface="Calibri"/>
                <a:cs typeface="Calibri"/>
              </a:rPr>
              <a:t>Maes</a:t>
            </a:r>
            <a:r>
              <a:rPr lang="en-GB" sz="2400" b="1">
                <a:solidFill>
                  <a:srgbClr val="002060"/>
                </a:solidFill>
                <a:latin typeface="Calibri"/>
                <a:cs typeface="Calibri"/>
              </a:rPr>
              <a:t> </a:t>
            </a:r>
            <a:r>
              <a:rPr lang="en-GB" sz="2400" b="1" err="1">
                <a:solidFill>
                  <a:srgbClr val="002060"/>
                </a:solidFill>
                <a:latin typeface="Calibri"/>
                <a:cs typeface="Calibri"/>
              </a:rPr>
              <a:t>Dysgu</a:t>
            </a:r>
            <a:r>
              <a:rPr lang="en-GB" sz="2400" b="1">
                <a:solidFill>
                  <a:srgbClr val="002060"/>
                </a:solidFill>
                <a:latin typeface="Calibri"/>
                <a:cs typeface="Calibri"/>
              </a:rPr>
              <a:t> a </a:t>
            </a:r>
            <a:r>
              <a:rPr lang="en-GB" sz="2400" b="1" err="1">
                <a:solidFill>
                  <a:srgbClr val="002060"/>
                </a:solidFill>
                <a:latin typeface="Calibri"/>
                <a:cs typeface="Calibri"/>
              </a:rPr>
              <a:t>Phrofiad</a:t>
            </a:r>
            <a:r>
              <a:rPr lang="en-GB" sz="2400" b="1">
                <a:solidFill>
                  <a:srgbClr val="002060"/>
                </a:solidFill>
                <a:latin typeface="Calibri"/>
                <a:cs typeface="Calibri"/>
              </a:rPr>
              <a:t> </a:t>
            </a:r>
            <a:r>
              <a:rPr lang="en-GB" sz="2400" b="1" err="1">
                <a:solidFill>
                  <a:srgbClr val="002060"/>
                </a:solidFill>
                <a:latin typeface="Calibri"/>
                <a:cs typeface="Calibri"/>
              </a:rPr>
              <a:t>Ieithoedd</a:t>
            </a:r>
            <a:r>
              <a:rPr lang="en-GB" sz="2400" b="1">
                <a:solidFill>
                  <a:srgbClr val="002060"/>
                </a:solidFill>
                <a:latin typeface="Calibri"/>
                <a:cs typeface="Calibri"/>
              </a:rPr>
              <a:t>, </a:t>
            </a:r>
            <a:r>
              <a:rPr lang="en-GB" sz="2400" b="1" err="1">
                <a:solidFill>
                  <a:srgbClr val="002060"/>
                </a:solidFill>
                <a:latin typeface="Calibri"/>
                <a:cs typeface="Calibri"/>
              </a:rPr>
              <a:t>Llythrennedd</a:t>
            </a:r>
            <a:r>
              <a:rPr lang="en-GB" sz="2400" b="1">
                <a:solidFill>
                  <a:srgbClr val="002060"/>
                </a:solidFill>
                <a:latin typeface="Calibri"/>
                <a:cs typeface="Calibri"/>
              </a:rPr>
              <a:t> a </a:t>
            </a:r>
            <a:r>
              <a:rPr lang="en-GB" sz="2400" b="1" err="1">
                <a:solidFill>
                  <a:srgbClr val="002060"/>
                </a:solidFill>
                <a:latin typeface="Calibri"/>
                <a:cs typeface="Calibri"/>
              </a:rPr>
              <a:t>Chyfathrebu</a:t>
            </a:r>
            <a:r>
              <a:rPr lang="en-GB" sz="2400" b="1">
                <a:solidFill>
                  <a:srgbClr val="002060"/>
                </a:solidFill>
                <a:latin typeface="Calibri"/>
                <a:cs typeface="Calibri"/>
              </a:rPr>
              <a:t> (</a:t>
            </a:r>
            <a:r>
              <a:rPr lang="en-GB" sz="2400" b="1" err="1">
                <a:solidFill>
                  <a:srgbClr val="002060"/>
                </a:solidFill>
                <a:latin typeface="Calibri"/>
                <a:cs typeface="Calibri"/>
              </a:rPr>
              <a:t>Maes</a:t>
            </a:r>
            <a:r>
              <a:rPr lang="en-GB" sz="2400" b="1">
                <a:solidFill>
                  <a:srgbClr val="002060"/>
                </a:solidFill>
                <a:latin typeface="Calibri"/>
                <a:cs typeface="Calibri"/>
              </a:rPr>
              <a:t>) </a:t>
            </a:r>
            <a:r>
              <a:rPr lang="en-GB" sz="2400" b="1" err="1">
                <a:solidFill>
                  <a:srgbClr val="002060"/>
                </a:solidFill>
                <a:latin typeface="Calibri"/>
                <a:cs typeface="Calibri"/>
              </a:rPr>
              <a:t>yn</a:t>
            </a:r>
            <a:r>
              <a:rPr lang="en-GB" sz="2400" b="1">
                <a:solidFill>
                  <a:srgbClr val="002060"/>
                </a:solidFill>
                <a:latin typeface="Calibri"/>
                <a:cs typeface="Calibri"/>
              </a:rPr>
              <a:t> </a:t>
            </a:r>
            <a:r>
              <a:rPr lang="en-GB" sz="2400" b="1" err="1">
                <a:solidFill>
                  <a:srgbClr val="002060"/>
                </a:solidFill>
                <a:latin typeface="Calibri"/>
                <a:cs typeface="Calibri"/>
              </a:rPr>
              <a:t>ymwneud</a:t>
            </a:r>
            <a:r>
              <a:rPr lang="en-GB" sz="2400" b="1">
                <a:solidFill>
                  <a:srgbClr val="002060"/>
                </a:solidFill>
                <a:latin typeface="Calibri"/>
                <a:cs typeface="Calibri"/>
              </a:rPr>
              <a:t> ag </a:t>
            </a:r>
            <a:r>
              <a:rPr lang="en-GB" sz="2400" b="1" err="1">
                <a:solidFill>
                  <a:srgbClr val="002060"/>
                </a:solidFill>
                <a:latin typeface="Calibri"/>
                <a:cs typeface="Calibri"/>
              </a:rPr>
              <a:t>agweddau</a:t>
            </a:r>
            <a:r>
              <a:rPr lang="en-GB" sz="2400" b="1">
                <a:solidFill>
                  <a:srgbClr val="002060"/>
                </a:solidFill>
                <a:latin typeface="Calibri"/>
                <a:cs typeface="Calibri"/>
              </a:rPr>
              <a:t> </a:t>
            </a:r>
            <a:r>
              <a:rPr lang="en-GB" sz="2400" b="1" err="1">
                <a:solidFill>
                  <a:srgbClr val="002060"/>
                </a:solidFill>
                <a:latin typeface="Calibri"/>
                <a:cs typeface="Calibri"/>
              </a:rPr>
              <a:t>hanfodol</a:t>
            </a:r>
            <a:r>
              <a:rPr lang="en-GB" sz="2400" b="1">
                <a:solidFill>
                  <a:srgbClr val="002060"/>
                </a:solidFill>
                <a:latin typeface="Calibri"/>
                <a:cs typeface="Calibri"/>
              </a:rPr>
              <a:t> </a:t>
            </a:r>
            <a:r>
              <a:rPr lang="en-GB" sz="2400" b="1" err="1">
                <a:solidFill>
                  <a:srgbClr val="002060"/>
                </a:solidFill>
                <a:latin typeface="Calibri"/>
                <a:cs typeface="Calibri"/>
              </a:rPr>
              <a:t>cyfathrebu</a:t>
            </a:r>
            <a:r>
              <a:rPr lang="en-GB" sz="2400" b="1">
                <a:solidFill>
                  <a:srgbClr val="002060"/>
                </a:solidFill>
                <a:latin typeface="Calibri"/>
                <a:cs typeface="Calibri"/>
              </a:rPr>
              <a:t> </a:t>
            </a:r>
            <a:r>
              <a:rPr lang="en-GB" sz="2400" b="1" err="1">
                <a:solidFill>
                  <a:srgbClr val="002060"/>
                </a:solidFill>
                <a:latin typeface="Calibri"/>
                <a:cs typeface="Calibri"/>
              </a:rPr>
              <a:t>rhwng</a:t>
            </a:r>
            <a:r>
              <a:rPr lang="en-GB" sz="2400" b="1">
                <a:solidFill>
                  <a:srgbClr val="002060"/>
                </a:solidFill>
                <a:latin typeface="Calibri"/>
                <a:cs typeface="Calibri"/>
              </a:rPr>
              <a:t> </a:t>
            </a:r>
            <a:r>
              <a:rPr lang="en-GB" sz="2400" b="1" err="1">
                <a:solidFill>
                  <a:srgbClr val="002060"/>
                </a:solidFill>
                <a:latin typeface="Calibri"/>
                <a:cs typeface="Calibri"/>
              </a:rPr>
              <a:t>pobl</a:t>
            </a:r>
            <a:r>
              <a:rPr lang="en-GB" sz="2400" b="1">
                <a:solidFill>
                  <a:srgbClr val="002060"/>
                </a:solidFill>
                <a:latin typeface="Calibri"/>
                <a:cs typeface="Calibri"/>
              </a:rPr>
              <a:t>. </a:t>
            </a:r>
            <a:r>
              <a:rPr lang="en-GB" sz="2400" b="1" err="1">
                <a:solidFill>
                  <a:srgbClr val="002060"/>
                </a:solidFill>
                <a:latin typeface="Calibri"/>
                <a:cs typeface="Calibri"/>
              </a:rPr>
              <a:t>Ei</a:t>
            </a:r>
            <a:r>
              <a:rPr lang="en-GB" sz="2400" b="1">
                <a:solidFill>
                  <a:srgbClr val="002060"/>
                </a:solidFill>
                <a:latin typeface="Calibri"/>
                <a:cs typeface="Calibri"/>
              </a:rPr>
              <a:t> nod </a:t>
            </a:r>
            <a:r>
              <a:rPr lang="en-GB" sz="2400" b="1" err="1">
                <a:solidFill>
                  <a:srgbClr val="002060"/>
                </a:solidFill>
                <a:latin typeface="Calibri"/>
                <a:cs typeface="Calibri"/>
              </a:rPr>
              <a:t>yw</a:t>
            </a:r>
            <a:r>
              <a:rPr lang="en-GB" sz="2400" b="1">
                <a:solidFill>
                  <a:srgbClr val="002060"/>
                </a:solidFill>
                <a:latin typeface="Calibri"/>
                <a:cs typeface="Calibri"/>
              </a:rPr>
              <a:t> </a:t>
            </a:r>
            <a:r>
              <a:rPr lang="en-GB" sz="2400" b="1" err="1">
                <a:solidFill>
                  <a:srgbClr val="002060"/>
                </a:solidFill>
                <a:latin typeface="Calibri"/>
                <a:cs typeface="Calibri"/>
              </a:rPr>
              <a:t>cefnogi</a:t>
            </a:r>
            <a:r>
              <a:rPr lang="en-GB" sz="2400" b="1">
                <a:solidFill>
                  <a:srgbClr val="002060"/>
                </a:solidFill>
                <a:latin typeface="Calibri"/>
                <a:cs typeface="Calibri"/>
              </a:rPr>
              <a:t> </a:t>
            </a:r>
            <a:r>
              <a:rPr lang="en-GB" sz="2400" b="1" err="1">
                <a:solidFill>
                  <a:srgbClr val="002060"/>
                </a:solidFill>
                <a:latin typeface="Calibri"/>
                <a:cs typeface="Calibri"/>
              </a:rPr>
              <a:t>dysgu</a:t>
            </a:r>
            <a:r>
              <a:rPr lang="en-GB" sz="2400" b="1">
                <a:solidFill>
                  <a:srgbClr val="002060"/>
                </a:solidFill>
                <a:latin typeface="Calibri"/>
                <a:cs typeface="Calibri"/>
              </a:rPr>
              <a:t> </a:t>
            </a:r>
            <a:r>
              <a:rPr lang="en-GB" sz="2400" b="1" err="1">
                <a:solidFill>
                  <a:srgbClr val="002060"/>
                </a:solidFill>
                <a:latin typeface="Calibri"/>
                <a:cs typeface="Calibri"/>
              </a:rPr>
              <a:t>ar</a:t>
            </a:r>
            <a:r>
              <a:rPr lang="en-GB" sz="2400" b="1">
                <a:solidFill>
                  <a:srgbClr val="002060"/>
                </a:solidFill>
                <a:latin typeface="Calibri"/>
                <a:cs typeface="Calibri"/>
              </a:rPr>
              <a:t> draws </a:t>
            </a:r>
            <a:r>
              <a:rPr lang="en-GB" sz="2400" b="1" err="1">
                <a:solidFill>
                  <a:srgbClr val="002060"/>
                </a:solidFill>
                <a:latin typeface="Calibri"/>
                <a:cs typeface="Calibri"/>
              </a:rPr>
              <a:t>yr</a:t>
            </a:r>
            <a:r>
              <a:rPr lang="en-GB" sz="2400" b="1">
                <a:solidFill>
                  <a:srgbClr val="002060"/>
                </a:solidFill>
                <a:latin typeface="Calibri"/>
                <a:cs typeface="Calibri"/>
              </a:rPr>
              <a:t> </a:t>
            </a:r>
            <a:r>
              <a:rPr lang="en-GB" sz="2400" b="1" err="1">
                <a:solidFill>
                  <a:srgbClr val="002060"/>
                </a:solidFill>
                <a:latin typeface="Calibri"/>
                <a:cs typeface="Calibri"/>
              </a:rPr>
              <a:t>holl</a:t>
            </a:r>
            <a:r>
              <a:rPr lang="en-GB" sz="2400" b="1">
                <a:solidFill>
                  <a:srgbClr val="002060"/>
                </a:solidFill>
                <a:latin typeface="Calibri"/>
                <a:cs typeface="Calibri"/>
              </a:rPr>
              <a:t> </a:t>
            </a:r>
            <a:r>
              <a:rPr lang="en-GB" sz="2400" b="1" err="1">
                <a:solidFill>
                  <a:srgbClr val="002060"/>
                </a:solidFill>
                <a:latin typeface="Calibri"/>
                <a:cs typeface="Calibri"/>
              </a:rPr>
              <a:t>gwricwlwm</a:t>
            </a:r>
            <a:r>
              <a:rPr lang="en-GB" sz="2400" b="1">
                <a:solidFill>
                  <a:srgbClr val="002060"/>
                </a:solidFill>
                <a:latin typeface="Calibri"/>
                <a:cs typeface="Calibri"/>
              </a:rPr>
              <a:t> a </a:t>
            </a:r>
            <a:r>
              <a:rPr lang="en-GB" sz="2400" b="1" err="1">
                <a:solidFill>
                  <a:srgbClr val="002060"/>
                </a:solidFill>
                <a:latin typeface="Calibri"/>
                <a:cs typeface="Calibri"/>
              </a:rPr>
              <a:t>galluogi</a:t>
            </a:r>
            <a:r>
              <a:rPr lang="en-GB" sz="2400" b="1">
                <a:solidFill>
                  <a:srgbClr val="002060"/>
                </a:solidFill>
                <a:latin typeface="Calibri"/>
                <a:cs typeface="Calibri"/>
              </a:rPr>
              <a:t> </a:t>
            </a:r>
            <a:r>
              <a:rPr lang="en-GB" sz="2400" b="1" err="1">
                <a:solidFill>
                  <a:srgbClr val="002060"/>
                </a:solidFill>
                <a:latin typeface="Calibri"/>
                <a:cs typeface="Calibri"/>
              </a:rPr>
              <a:t>dysgwyr</a:t>
            </a:r>
            <a:r>
              <a:rPr lang="en-GB" sz="2400" b="1">
                <a:solidFill>
                  <a:srgbClr val="002060"/>
                </a:solidFill>
                <a:latin typeface="Calibri"/>
                <a:cs typeface="Calibri"/>
              </a:rPr>
              <a:t> </a:t>
            </a:r>
            <a:r>
              <a:rPr lang="en-GB" sz="2400" b="1" err="1">
                <a:solidFill>
                  <a:srgbClr val="002060"/>
                </a:solidFill>
                <a:latin typeface="Calibri"/>
                <a:cs typeface="Calibri"/>
              </a:rPr>
              <a:t>i</a:t>
            </a:r>
            <a:r>
              <a:rPr lang="en-GB" sz="2400" b="1">
                <a:solidFill>
                  <a:srgbClr val="002060"/>
                </a:solidFill>
                <a:latin typeface="Calibri"/>
                <a:cs typeface="Calibri"/>
              </a:rPr>
              <a:t> </a:t>
            </a:r>
            <a:r>
              <a:rPr lang="en-GB" sz="2400" b="1" err="1">
                <a:solidFill>
                  <a:srgbClr val="002060"/>
                </a:solidFill>
                <a:latin typeface="Calibri"/>
                <a:cs typeface="Calibri"/>
              </a:rPr>
              <a:t>ennill</a:t>
            </a:r>
            <a:r>
              <a:rPr lang="en-GB" sz="2400" b="1">
                <a:solidFill>
                  <a:srgbClr val="002060"/>
                </a:solidFill>
                <a:latin typeface="Calibri"/>
                <a:cs typeface="Calibri"/>
              </a:rPr>
              <a:t> </a:t>
            </a:r>
            <a:r>
              <a:rPr lang="en-GB" sz="2400" b="1" err="1">
                <a:solidFill>
                  <a:srgbClr val="002060"/>
                </a:solidFill>
                <a:latin typeface="Calibri"/>
                <a:cs typeface="Calibri"/>
              </a:rPr>
              <a:t>gwybodaeth</a:t>
            </a:r>
            <a:r>
              <a:rPr lang="en-GB" sz="2400" b="1">
                <a:solidFill>
                  <a:srgbClr val="002060"/>
                </a:solidFill>
                <a:latin typeface="Calibri"/>
                <a:cs typeface="Calibri"/>
              </a:rPr>
              <a:t> a </a:t>
            </a:r>
            <a:r>
              <a:rPr lang="en-GB" sz="2400" b="1" err="1">
                <a:solidFill>
                  <a:srgbClr val="002060"/>
                </a:solidFill>
                <a:latin typeface="Calibri"/>
                <a:cs typeface="Calibri"/>
              </a:rPr>
              <a:t>sgiliau</a:t>
            </a:r>
            <a:r>
              <a:rPr lang="en-GB" sz="2400" b="1">
                <a:solidFill>
                  <a:srgbClr val="002060"/>
                </a:solidFill>
                <a:latin typeface="Calibri"/>
                <a:cs typeface="Calibri"/>
              </a:rPr>
              <a:t> </a:t>
            </a:r>
            <a:r>
              <a:rPr lang="en-GB" sz="2400" b="1" err="1">
                <a:solidFill>
                  <a:srgbClr val="002060"/>
                </a:solidFill>
                <a:latin typeface="Calibri"/>
                <a:cs typeface="Calibri"/>
              </a:rPr>
              <a:t>yn</a:t>
            </a:r>
            <a:r>
              <a:rPr lang="en-GB" sz="2400" b="1">
                <a:solidFill>
                  <a:srgbClr val="002060"/>
                </a:solidFill>
                <a:latin typeface="Calibri"/>
                <a:cs typeface="Calibri"/>
              </a:rPr>
              <a:t> </a:t>
            </a:r>
            <a:r>
              <a:rPr lang="en-GB" sz="2400" b="1" err="1">
                <a:solidFill>
                  <a:srgbClr val="002060"/>
                </a:solidFill>
                <a:latin typeface="Calibri"/>
                <a:cs typeface="Calibri"/>
              </a:rPr>
              <a:t>Gymraeg</a:t>
            </a:r>
            <a:r>
              <a:rPr lang="en-GB" sz="2400" b="1">
                <a:solidFill>
                  <a:srgbClr val="002060"/>
                </a:solidFill>
                <a:latin typeface="Calibri"/>
                <a:cs typeface="Calibri"/>
              </a:rPr>
              <a:t>, </a:t>
            </a:r>
            <a:r>
              <a:rPr lang="en-GB" sz="2400" b="1" err="1">
                <a:solidFill>
                  <a:srgbClr val="002060"/>
                </a:solidFill>
                <a:latin typeface="Calibri"/>
                <a:cs typeface="Calibri"/>
              </a:rPr>
              <a:t>Saesneg</a:t>
            </a:r>
            <a:r>
              <a:rPr lang="en-GB" sz="2400" b="1">
                <a:solidFill>
                  <a:srgbClr val="002060"/>
                </a:solidFill>
                <a:latin typeface="Calibri"/>
                <a:cs typeface="Calibri"/>
              </a:rPr>
              <a:t>, ac </a:t>
            </a:r>
            <a:r>
              <a:rPr lang="en-GB" sz="2400" b="1" err="1">
                <a:solidFill>
                  <a:srgbClr val="002060"/>
                </a:solidFill>
                <a:latin typeface="Calibri"/>
                <a:cs typeface="Calibri"/>
              </a:rPr>
              <a:t>ieithoedd</a:t>
            </a:r>
            <a:r>
              <a:rPr lang="en-GB" sz="2400" b="1">
                <a:solidFill>
                  <a:srgbClr val="002060"/>
                </a:solidFill>
                <a:latin typeface="Calibri"/>
                <a:cs typeface="Calibri"/>
              </a:rPr>
              <a:t> </a:t>
            </a:r>
            <a:r>
              <a:rPr lang="en-GB" sz="2400" b="1" err="1">
                <a:solidFill>
                  <a:srgbClr val="002060"/>
                </a:solidFill>
                <a:latin typeface="Calibri"/>
                <a:cs typeface="Calibri"/>
              </a:rPr>
              <a:t>rhyngwladol</a:t>
            </a:r>
            <a:r>
              <a:rPr lang="en-GB" sz="2400" b="1">
                <a:solidFill>
                  <a:srgbClr val="002060"/>
                </a:solidFill>
                <a:latin typeface="Calibri"/>
                <a:cs typeface="Calibri"/>
              </a:rPr>
              <a:t> </a:t>
            </a:r>
            <a:r>
              <a:rPr lang="en-GB" sz="2400" b="1" err="1">
                <a:solidFill>
                  <a:srgbClr val="002060"/>
                </a:solidFill>
                <a:latin typeface="Calibri"/>
                <a:cs typeface="Calibri"/>
              </a:rPr>
              <a:t>yn</a:t>
            </a:r>
            <a:r>
              <a:rPr lang="en-GB" sz="2400" b="1">
                <a:solidFill>
                  <a:srgbClr val="002060"/>
                </a:solidFill>
                <a:latin typeface="Calibri"/>
                <a:cs typeface="Calibri"/>
              </a:rPr>
              <a:t> </a:t>
            </a:r>
            <a:r>
              <a:rPr lang="en-GB" sz="2400" b="1" err="1">
                <a:solidFill>
                  <a:srgbClr val="002060"/>
                </a:solidFill>
                <a:latin typeface="Calibri"/>
                <a:cs typeface="Calibri"/>
              </a:rPr>
              <a:t>ogystal</a:t>
            </a:r>
            <a:r>
              <a:rPr lang="en-GB" sz="2400" b="1">
                <a:solidFill>
                  <a:srgbClr val="002060"/>
                </a:solidFill>
                <a:latin typeface="Calibri"/>
                <a:cs typeface="Calibri"/>
              </a:rPr>
              <a:t> </a:t>
            </a:r>
            <a:r>
              <a:rPr lang="en-GB" sz="2400" b="1" err="1">
                <a:solidFill>
                  <a:srgbClr val="002060"/>
                </a:solidFill>
                <a:latin typeface="Calibri"/>
                <a:cs typeface="Calibri"/>
              </a:rPr>
              <a:t>â</a:t>
            </a:r>
            <a:r>
              <a:rPr lang="en-GB" sz="2400" b="1">
                <a:solidFill>
                  <a:srgbClr val="002060"/>
                </a:solidFill>
                <a:latin typeface="Calibri"/>
                <a:cs typeface="Calibri"/>
              </a:rPr>
              <a:t> </a:t>
            </a:r>
            <a:r>
              <a:rPr lang="en-GB" sz="2400" b="1" err="1">
                <a:solidFill>
                  <a:srgbClr val="002060"/>
                </a:solidFill>
                <a:latin typeface="Calibri"/>
                <a:cs typeface="Calibri"/>
              </a:rPr>
              <a:t>llenyddiaeth</a:t>
            </a:r>
            <a:r>
              <a:rPr lang="en-GB" sz="2400" b="1">
                <a:solidFill>
                  <a:srgbClr val="002060"/>
                </a:solidFill>
                <a:latin typeface="Calibri"/>
                <a:cs typeface="Calibri"/>
              </a:rPr>
              <a:t>.</a:t>
            </a:r>
            <a:endParaRPr lang="en-US" sz="2400" b="1">
              <a:solidFill>
                <a:srgbClr val="002060"/>
              </a:solidFill>
              <a:latin typeface="Calibri"/>
              <a:cs typeface="Calibri"/>
            </a:endParaRPr>
          </a:p>
        </p:txBody>
      </p:sp>
      <p:sp>
        <p:nvSpPr>
          <p:cNvPr id="7" name="Freeform 6">
            <a:extLst>
              <a:ext uri="{FF2B5EF4-FFF2-40B4-BE49-F238E27FC236}">
                <a16:creationId xmlns:a16="http://schemas.microsoft.com/office/drawing/2014/main" id="{A1D20E7B-5A39-4C4D-AF18-433FC42191FF}"/>
              </a:ext>
            </a:extLst>
          </p:cNvPr>
          <p:cNvSpPr/>
          <p:nvPr/>
        </p:nvSpPr>
        <p:spPr>
          <a:xfrm>
            <a:off x="9202741" y="4527516"/>
            <a:ext cx="1005033" cy="452379"/>
          </a:xfrm>
          <a:custGeom>
            <a:avLst/>
            <a:gdLst>
              <a:gd name="connsiteX0" fmla="*/ 785912 w 1005033"/>
              <a:gd name="connsiteY0" fmla="*/ 78309 h 452379"/>
              <a:gd name="connsiteX1" fmla="*/ 657124 w 1005033"/>
              <a:gd name="connsiteY1" fmla="*/ 65431 h 452379"/>
              <a:gd name="connsiteX2" fmla="*/ 554093 w 1005033"/>
              <a:gd name="connsiteY2" fmla="*/ 39673 h 452379"/>
              <a:gd name="connsiteX3" fmla="*/ 438183 w 1005033"/>
              <a:gd name="connsiteY3" fmla="*/ 13915 h 452379"/>
              <a:gd name="connsiteX4" fmla="*/ 103332 w 1005033"/>
              <a:gd name="connsiteY4" fmla="*/ 26794 h 452379"/>
              <a:gd name="connsiteX5" fmla="*/ 64695 w 1005033"/>
              <a:gd name="connsiteY5" fmla="*/ 39673 h 452379"/>
              <a:gd name="connsiteX6" fmla="*/ 26059 w 1005033"/>
              <a:gd name="connsiteY6" fmla="*/ 65431 h 452379"/>
              <a:gd name="connsiteX7" fmla="*/ 301 w 1005033"/>
              <a:gd name="connsiteY7" fmla="*/ 142704 h 452379"/>
              <a:gd name="connsiteX8" fmla="*/ 13180 w 1005033"/>
              <a:gd name="connsiteY8" fmla="*/ 258614 h 452379"/>
              <a:gd name="connsiteX9" fmla="*/ 26059 w 1005033"/>
              <a:gd name="connsiteY9" fmla="*/ 297250 h 452379"/>
              <a:gd name="connsiteX10" fmla="*/ 64695 w 1005033"/>
              <a:gd name="connsiteY10" fmla="*/ 335887 h 452379"/>
              <a:gd name="connsiteX11" fmla="*/ 141969 w 1005033"/>
              <a:gd name="connsiteY11" fmla="*/ 387402 h 452379"/>
              <a:gd name="connsiteX12" fmla="*/ 270757 w 1005033"/>
              <a:gd name="connsiteY12" fmla="*/ 426039 h 452379"/>
              <a:gd name="connsiteX13" fmla="*/ 373788 w 1005033"/>
              <a:gd name="connsiteY13" fmla="*/ 438918 h 452379"/>
              <a:gd name="connsiteX14" fmla="*/ 502577 w 1005033"/>
              <a:gd name="connsiteY14" fmla="*/ 451797 h 452379"/>
              <a:gd name="connsiteX15" fmla="*/ 940459 w 1005033"/>
              <a:gd name="connsiteY15" fmla="*/ 426039 h 452379"/>
              <a:gd name="connsiteX16" fmla="*/ 979095 w 1005033"/>
              <a:gd name="connsiteY16" fmla="*/ 413160 h 452379"/>
              <a:gd name="connsiteX17" fmla="*/ 1004853 w 1005033"/>
              <a:gd name="connsiteY17" fmla="*/ 335887 h 452379"/>
              <a:gd name="connsiteX18" fmla="*/ 979095 w 1005033"/>
              <a:gd name="connsiteY18" fmla="*/ 142704 h 452379"/>
              <a:gd name="connsiteX19" fmla="*/ 876064 w 1005033"/>
              <a:gd name="connsiteY19" fmla="*/ 52552 h 452379"/>
              <a:gd name="connsiteX20" fmla="*/ 824549 w 1005033"/>
              <a:gd name="connsiteY20" fmla="*/ 39673 h 452379"/>
              <a:gd name="connsiteX21" fmla="*/ 682881 w 1005033"/>
              <a:gd name="connsiteY21" fmla="*/ 1036 h 452379"/>
              <a:gd name="connsiteX22" fmla="*/ 605608 w 1005033"/>
              <a:gd name="connsiteY22" fmla="*/ 1036 h 452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005033" h="452379">
                <a:moveTo>
                  <a:pt x="785912" y="78309"/>
                </a:moveTo>
                <a:cubicBezTo>
                  <a:pt x="742983" y="74016"/>
                  <a:pt x="699889" y="71133"/>
                  <a:pt x="657124" y="65431"/>
                </a:cubicBezTo>
                <a:cubicBezTo>
                  <a:pt x="583479" y="55612"/>
                  <a:pt x="610977" y="55926"/>
                  <a:pt x="554093" y="39673"/>
                </a:cubicBezTo>
                <a:cubicBezTo>
                  <a:pt x="511657" y="27548"/>
                  <a:pt x="482443" y="22767"/>
                  <a:pt x="438183" y="13915"/>
                </a:cubicBezTo>
                <a:cubicBezTo>
                  <a:pt x="326566" y="18208"/>
                  <a:pt x="214767" y="19109"/>
                  <a:pt x="103332" y="26794"/>
                </a:cubicBezTo>
                <a:cubicBezTo>
                  <a:pt x="89789" y="27728"/>
                  <a:pt x="76837" y="33602"/>
                  <a:pt x="64695" y="39673"/>
                </a:cubicBezTo>
                <a:cubicBezTo>
                  <a:pt x="50851" y="46595"/>
                  <a:pt x="38938" y="56845"/>
                  <a:pt x="26059" y="65431"/>
                </a:cubicBezTo>
                <a:cubicBezTo>
                  <a:pt x="17473" y="91189"/>
                  <a:pt x="-2697" y="115719"/>
                  <a:pt x="301" y="142704"/>
                </a:cubicBezTo>
                <a:cubicBezTo>
                  <a:pt x="4594" y="181341"/>
                  <a:pt x="6789" y="220269"/>
                  <a:pt x="13180" y="258614"/>
                </a:cubicBezTo>
                <a:cubicBezTo>
                  <a:pt x="15412" y="272005"/>
                  <a:pt x="18529" y="285955"/>
                  <a:pt x="26059" y="297250"/>
                </a:cubicBezTo>
                <a:cubicBezTo>
                  <a:pt x="36162" y="312405"/>
                  <a:pt x="50318" y="324705"/>
                  <a:pt x="64695" y="335887"/>
                </a:cubicBezTo>
                <a:cubicBezTo>
                  <a:pt x="89131" y="354893"/>
                  <a:pt x="112601" y="377612"/>
                  <a:pt x="141969" y="387402"/>
                </a:cubicBezTo>
                <a:cubicBezTo>
                  <a:pt x="176320" y="398852"/>
                  <a:pt x="231830" y="419551"/>
                  <a:pt x="270757" y="426039"/>
                </a:cubicBezTo>
                <a:cubicBezTo>
                  <a:pt x="304897" y="431729"/>
                  <a:pt x="339389" y="435096"/>
                  <a:pt x="373788" y="438918"/>
                </a:cubicBezTo>
                <a:cubicBezTo>
                  <a:pt x="416668" y="443682"/>
                  <a:pt x="459647" y="447504"/>
                  <a:pt x="502577" y="451797"/>
                </a:cubicBezTo>
                <a:cubicBezTo>
                  <a:pt x="724761" y="444391"/>
                  <a:pt x="788913" y="469338"/>
                  <a:pt x="940459" y="426039"/>
                </a:cubicBezTo>
                <a:cubicBezTo>
                  <a:pt x="953512" y="422310"/>
                  <a:pt x="966216" y="417453"/>
                  <a:pt x="979095" y="413160"/>
                </a:cubicBezTo>
                <a:cubicBezTo>
                  <a:pt x="987681" y="387402"/>
                  <a:pt x="1007108" y="362944"/>
                  <a:pt x="1004853" y="335887"/>
                </a:cubicBezTo>
                <a:cubicBezTo>
                  <a:pt x="1001975" y="301350"/>
                  <a:pt x="1005399" y="195313"/>
                  <a:pt x="979095" y="142704"/>
                </a:cubicBezTo>
                <a:cubicBezTo>
                  <a:pt x="959163" y="102839"/>
                  <a:pt x="920224" y="63592"/>
                  <a:pt x="876064" y="52552"/>
                </a:cubicBezTo>
                <a:cubicBezTo>
                  <a:pt x="858892" y="48259"/>
                  <a:pt x="841503" y="44759"/>
                  <a:pt x="824549" y="39673"/>
                </a:cubicBezTo>
                <a:cubicBezTo>
                  <a:pt x="769780" y="23242"/>
                  <a:pt x="739014" y="6139"/>
                  <a:pt x="682881" y="1036"/>
                </a:cubicBezTo>
                <a:cubicBezTo>
                  <a:pt x="657229" y="-1296"/>
                  <a:pt x="631366" y="1036"/>
                  <a:pt x="605608" y="1036"/>
                </a:cubicBezTo>
              </a:path>
            </a:pathLst>
          </a:custGeom>
          <a:ln w="38100">
            <a:solidFill>
              <a:schemeClr val="accent1"/>
            </a:solidFill>
          </a:ln>
        </p:spPr>
        <p:style>
          <a:lnRef idx="1">
            <a:schemeClr val="accent2"/>
          </a:lnRef>
          <a:fillRef idx="0">
            <a:schemeClr val="accent2"/>
          </a:fillRef>
          <a:effectRef idx="0">
            <a:schemeClr val="accent2"/>
          </a:effectRef>
          <a:fontRef idx="minor">
            <a:schemeClr val="tx1"/>
          </a:fontRef>
        </p:style>
        <p:txBody>
          <a:bodyPr rtlCol="0" anchor="ctr"/>
          <a:lstStyle/>
          <a:p>
            <a:pPr algn="ctr"/>
            <a:endParaRPr lang="en-US"/>
          </a:p>
        </p:txBody>
      </p:sp>
      <p:sp>
        <p:nvSpPr>
          <p:cNvPr id="10" name="Freeform 9">
            <a:extLst>
              <a:ext uri="{FF2B5EF4-FFF2-40B4-BE49-F238E27FC236}">
                <a16:creationId xmlns:a16="http://schemas.microsoft.com/office/drawing/2014/main" id="{ACD19C27-ED1A-4044-8C52-231B798195E4}"/>
              </a:ext>
            </a:extLst>
          </p:cNvPr>
          <p:cNvSpPr/>
          <p:nvPr/>
        </p:nvSpPr>
        <p:spPr>
          <a:xfrm>
            <a:off x="4362525" y="4346903"/>
            <a:ext cx="1533228" cy="579587"/>
          </a:xfrm>
          <a:custGeom>
            <a:avLst/>
            <a:gdLst>
              <a:gd name="connsiteX0" fmla="*/ 1262309 w 1533228"/>
              <a:gd name="connsiteY0" fmla="*/ 90152 h 463640"/>
              <a:gd name="connsiteX1" fmla="*/ 1172157 w 1533228"/>
              <a:gd name="connsiteY1" fmla="*/ 103031 h 463640"/>
              <a:gd name="connsiteX2" fmla="*/ 888822 w 1533228"/>
              <a:gd name="connsiteY2" fmla="*/ 77273 h 463640"/>
              <a:gd name="connsiteX3" fmla="*/ 708517 w 1533228"/>
              <a:gd name="connsiteY3" fmla="*/ 51516 h 463640"/>
              <a:gd name="connsiteX4" fmla="*/ 605486 w 1533228"/>
              <a:gd name="connsiteY4" fmla="*/ 38637 h 463640"/>
              <a:gd name="connsiteX5" fmla="*/ 489577 w 1533228"/>
              <a:gd name="connsiteY5" fmla="*/ 25758 h 463640"/>
              <a:gd name="connsiteX6" fmla="*/ 412303 w 1533228"/>
              <a:gd name="connsiteY6" fmla="*/ 12879 h 463640"/>
              <a:gd name="connsiteX7" fmla="*/ 309272 w 1533228"/>
              <a:gd name="connsiteY7" fmla="*/ 0 h 463640"/>
              <a:gd name="connsiteX8" fmla="*/ 90332 w 1533228"/>
              <a:gd name="connsiteY8" fmla="*/ 38637 h 463640"/>
              <a:gd name="connsiteX9" fmla="*/ 51695 w 1533228"/>
              <a:gd name="connsiteY9" fmla="*/ 64394 h 463640"/>
              <a:gd name="connsiteX10" fmla="*/ 179 w 1533228"/>
              <a:gd name="connsiteY10" fmla="*/ 141668 h 463640"/>
              <a:gd name="connsiteX11" fmla="*/ 38816 w 1533228"/>
              <a:gd name="connsiteY11" fmla="*/ 309093 h 463640"/>
              <a:gd name="connsiteX12" fmla="*/ 77453 w 1533228"/>
              <a:gd name="connsiteY12" fmla="*/ 321972 h 463640"/>
              <a:gd name="connsiteX13" fmla="*/ 116089 w 1533228"/>
              <a:gd name="connsiteY13" fmla="*/ 347730 h 463640"/>
              <a:gd name="connsiteX14" fmla="*/ 193362 w 1533228"/>
              <a:gd name="connsiteY14" fmla="*/ 373487 h 463640"/>
              <a:gd name="connsiteX15" fmla="*/ 231999 w 1533228"/>
              <a:gd name="connsiteY15" fmla="*/ 386366 h 463640"/>
              <a:gd name="connsiteX16" fmla="*/ 270636 w 1533228"/>
              <a:gd name="connsiteY16" fmla="*/ 399245 h 463640"/>
              <a:gd name="connsiteX17" fmla="*/ 309272 w 1533228"/>
              <a:gd name="connsiteY17" fmla="*/ 412124 h 463640"/>
              <a:gd name="connsiteX18" fmla="*/ 502455 w 1533228"/>
              <a:gd name="connsiteY18" fmla="*/ 437882 h 463640"/>
              <a:gd name="connsiteX19" fmla="*/ 888822 w 1533228"/>
              <a:gd name="connsiteY19" fmla="*/ 463640 h 463640"/>
              <a:gd name="connsiteX20" fmla="*/ 1275188 w 1533228"/>
              <a:gd name="connsiteY20" fmla="*/ 450761 h 463640"/>
              <a:gd name="connsiteX21" fmla="*/ 1429734 w 1533228"/>
              <a:gd name="connsiteY21" fmla="*/ 425003 h 463640"/>
              <a:gd name="connsiteX22" fmla="*/ 1507008 w 1533228"/>
              <a:gd name="connsiteY22" fmla="*/ 399245 h 463640"/>
              <a:gd name="connsiteX23" fmla="*/ 1532765 w 1533228"/>
              <a:gd name="connsiteY23" fmla="*/ 321972 h 463640"/>
              <a:gd name="connsiteX24" fmla="*/ 1519886 w 1533228"/>
              <a:gd name="connsiteY24" fmla="*/ 231820 h 463640"/>
              <a:gd name="connsiteX25" fmla="*/ 1468371 w 1533228"/>
              <a:gd name="connsiteY25" fmla="*/ 154547 h 463640"/>
              <a:gd name="connsiteX26" fmla="*/ 1442613 w 1533228"/>
              <a:gd name="connsiteY26" fmla="*/ 115910 h 463640"/>
              <a:gd name="connsiteX27" fmla="*/ 1365340 w 1533228"/>
              <a:gd name="connsiteY27" fmla="*/ 90152 h 463640"/>
              <a:gd name="connsiteX28" fmla="*/ 1185036 w 1533228"/>
              <a:gd name="connsiteY28" fmla="*/ 77273 h 463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533228" h="463640">
                <a:moveTo>
                  <a:pt x="1262309" y="90152"/>
                </a:moveTo>
                <a:cubicBezTo>
                  <a:pt x="1232258" y="94445"/>
                  <a:pt x="1202513" y="103031"/>
                  <a:pt x="1172157" y="103031"/>
                </a:cubicBezTo>
                <a:cubicBezTo>
                  <a:pt x="1124158" y="103031"/>
                  <a:pt x="950500" y="85318"/>
                  <a:pt x="888822" y="77273"/>
                </a:cubicBezTo>
                <a:cubicBezTo>
                  <a:pt x="828620" y="69421"/>
                  <a:pt x="768760" y="59046"/>
                  <a:pt x="708517" y="51516"/>
                </a:cubicBezTo>
                <a:lnTo>
                  <a:pt x="605486" y="38637"/>
                </a:lnTo>
                <a:cubicBezTo>
                  <a:pt x="566878" y="34095"/>
                  <a:pt x="528110" y="30896"/>
                  <a:pt x="489577" y="25758"/>
                </a:cubicBezTo>
                <a:cubicBezTo>
                  <a:pt x="463693" y="22307"/>
                  <a:pt x="438154" y="16572"/>
                  <a:pt x="412303" y="12879"/>
                </a:cubicBezTo>
                <a:cubicBezTo>
                  <a:pt x="378040" y="7984"/>
                  <a:pt x="343616" y="4293"/>
                  <a:pt x="309272" y="0"/>
                </a:cubicBezTo>
                <a:cubicBezTo>
                  <a:pt x="264172" y="4100"/>
                  <a:pt x="141812" y="4319"/>
                  <a:pt x="90332" y="38637"/>
                </a:cubicBezTo>
                <a:lnTo>
                  <a:pt x="51695" y="64394"/>
                </a:lnTo>
                <a:cubicBezTo>
                  <a:pt x="34523" y="90152"/>
                  <a:pt x="-2901" y="110864"/>
                  <a:pt x="179" y="141668"/>
                </a:cubicBezTo>
                <a:cubicBezTo>
                  <a:pt x="4060" y="180478"/>
                  <a:pt x="-7093" y="272366"/>
                  <a:pt x="38816" y="309093"/>
                </a:cubicBezTo>
                <a:cubicBezTo>
                  <a:pt x="49417" y="317574"/>
                  <a:pt x="64574" y="317679"/>
                  <a:pt x="77453" y="321972"/>
                </a:cubicBezTo>
                <a:cubicBezTo>
                  <a:pt x="90332" y="330558"/>
                  <a:pt x="101945" y="341444"/>
                  <a:pt x="116089" y="347730"/>
                </a:cubicBezTo>
                <a:cubicBezTo>
                  <a:pt x="140900" y="358757"/>
                  <a:pt x="167604" y="364901"/>
                  <a:pt x="193362" y="373487"/>
                </a:cubicBezTo>
                <a:lnTo>
                  <a:pt x="231999" y="386366"/>
                </a:lnTo>
                <a:lnTo>
                  <a:pt x="270636" y="399245"/>
                </a:lnTo>
                <a:cubicBezTo>
                  <a:pt x="283515" y="403538"/>
                  <a:pt x="295881" y="409892"/>
                  <a:pt x="309272" y="412124"/>
                </a:cubicBezTo>
                <a:cubicBezTo>
                  <a:pt x="399478" y="427158"/>
                  <a:pt x="398425" y="428425"/>
                  <a:pt x="502455" y="437882"/>
                </a:cubicBezTo>
                <a:cubicBezTo>
                  <a:pt x="638016" y="450206"/>
                  <a:pt x="750825" y="455522"/>
                  <a:pt x="888822" y="463640"/>
                </a:cubicBezTo>
                <a:cubicBezTo>
                  <a:pt x="1017611" y="459347"/>
                  <a:pt x="1146655" y="459942"/>
                  <a:pt x="1275188" y="450761"/>
                </a:cubicBezTo>
                <a:cubicBezTo>
                  <a:pt x="1327281" y="447040"/>
                  <a:pt x="1380188" y="441518"/>
                  <a:pt x="1429734" y="425003"/>
                </a:cubicBezTo>
                <a:lnTo>
                  <a:pt x="1507008" y="399245"/>
                </a:lnTo>
                <a:cubicBezTo>
                  <a:pt x="1515594" y="373487"/>
                  <a:pt x="1536605" y="348850"/>
                  <a:pt x="1532765" y="321972"/>
                </a:cubicBezTo>
                <a:cubicBezTo>
                  <a:pt x="1528472" y="291921"/>
                  <a:pt x="1530783" y="260152"/>
                  <a:pt x="1519886" y="231820"/>
                </a:cubicBezTo>
                <a:cubicBezTo>
                  <a:pt x="1508773" y="202927"/>
                  <a:pt x="1485543" y="180305"/>
                  <a:pt x="1468371" y="154547"/>
                </a:cubicBezTo>
                <a:cubicBezTo>
                  <a:pt x="1459785" y="141668"/>
                  <a:pt x="1457297" y="120805"/>
                  <a:pt x="1442613" y="115910"/>
                </a:cubicBezTo>
                <a:lnTo>
                  <a:pt x="1365340" y="90152"/>
                </a:lnTo>
                <a:cubicBezTo>
                  <a:pt x="1281905" y="62340"/>
                  <a:pt x="1340276" y="77273"/>
                  <a:pt x="1185036" y="77273"/>
                </a:cubicBezTo>
              </a:path>
            </a:pathLst>
          </a:custGeom>
          <a:ln w="38100">
            <a:solidFill>
              <a:srgbClr val="FF0000"/>
            </a:solidFill>
          </a:ln>
        </p:spPr>
        <p:style>
          <a:lnRef idx="1">
            <a:schemeClr val="accent2"/>
          </a:lnRef>
          <a:fillRef idx="0">
            <a:schemeClr val="accent2"/>
          </a:fillRef>
          <a:effectRef idx="0">
            <a:schemeClr val="accent2"/>
          </a:effectRef>
          <a:fontRef idx="minor">
            <a:schemeClr val="tx1"/>
          </a:fontRef>
        </p:style>
        <p:txBody>
          <a:bodyPr rtlCol="0" anchor="ctr"/>
          <a:lstStyle/>
          <a:p>
            <a:pPr algn="ctr"/>
            <a:endParaRPr lang="en-US"/>
          </a:p>
        </p:txBody>
      </p:sp>
      <p:sp>
        <p:nvSpPr>
          <p:cNvPr id="8" name="TextBox 7">
            <a:extLst>
              <a:ext uri="{FF2B5EF4-FFF2-40B4-BE49-F238E27FC236}">
                <a16:creationId xmlns:a16="http://schemas.microsoft.com/office/drawing/2014/main" id="{3A4D9996-880C-0442-A28B-B895BDB484AE}"/>
              </a:ext>
            </a:extLst>
          </p:cNvPr>
          <p:cNvSpPr txBox="1"/>
          <p:nvPr/>
        </p:nvSpPr>
        <p:spPr>
          <a:xfrm>
            <a:off x="3366977" y="345325"/>
            <a:ext cx="8450950" cy="1815882"/>
          </a:xfrm>
          <a:prstGeom prst="rect">
            <a:avLst/>
          </a:prstGeom>
          <a:noFill/>
        </p:spPr>
        <p:txBody>
          <a:bodyPr wrap="square" rtlCol="0">
            <a:spAutoFit/>
          </a:bodyPr>
          <a:lstStyle/>
          <a:p>
            <a:pPr algn="r"/>
            <a:r>
              <a:rPr lang="en-US" sz="3200" b="1" err="1">
                <a:solidFill>
                  <a:srgbClr val="002060"/>
                </a:solidFill>
                <a:latin typeface="Calibri"/>
                <a:cs typeface="Calibri"/>
              </a:rPr>
              <a:t>Maes</a:t>
            </a:r>
            <a:r>
              <a:rPr lang="en-US" sz="3200" b="1">
                <a:solidFill>
                  <a:srgbClr val="002060"/>
                </a:solidFill>
                <a:latin typeface="Calibri"/>
                <a:cs typeface="Calibri"/>
              </a:rPr>
              <a:t> </a:t>
            </a:r>
            <a:r>
              <a:rPr lang="en-US" sz="3200" b="1" err="1">
                <a:solidFill>
                  <a:srgbClr val="002060"/>
                </a:solidFill>
                <a:latin typeface="Calibri"/>
                <a:cs typeface="Calibri"/>
              </a:rPr>
              <a:t>Dysgu</a:t>
            </a:r>
            <a:r>
              <a:rPr lang="en-US" sz="3200" b="1">
                <a:solidFill>
                  <a:srgbClr val="002060"/>
                </a:solidFill>
                <a:latin typeface="Calibri"/>
                <a:cs typeface="Calibri"/>
              </a:rPr>
              <a:t> a </a:t>
            </a:r>
            <a:r>
              <a:rPr lang="en-US" sz="3200" b="1" err="1">
                <a:solidFill>
                  <a:srgbClr val="002060"/>
                </a:solidFill>
                <a:latin typeface="Calibri"/>
                <a:cs typeface="Calibri"/>
              </a:rPr>
              <a:t>Phrofiad</a:t>
            </a:r>
            <a:r>
              <a:rPr lang="en-US" sz="3200" b="1">
                <a:solidFill>
                  <a:srgbClr val="002060"/>
                </a:solidFill>
                <a:latin typeface="Calibri"/>
                <a:cs typeface="Calibri"/>
              </a:rPr>
              <a:t> </a:t>
            </a:r>
            <a:r>
              <a:rPr lang="en-US" sz="3200" b="1" err="1">
                <a:solidFill>
                  <a:srgbClr val="002060"/>
                </a:solidFill>
                <a:latin typeface="Calibri"/>
                <a:cs typeface="Calibri"/>
              </a:rPr>
              <a:t>Ieithoedd</a:t>
            </a:r>
            <a:r>
              <a:rPr lang="en-US" sz="3200" b="1">
                <a:solidFill>
                  <a:srgbClr val="002060"/>
                </a:solidFill>
                <a:latin typeface="Calibri"/>
                <a:cs typeface="Calibri"/>
              </a:rPr>
              <a:t>, </a:t>
            </a:r>
          </a:p>
          <a:p>
            <a:pPr algn="r"/>
            <a:r>
              <a:rPr lang="en-US" sz="3200" b="1" err="1">
                <a:solidFill>
                  <a:srgbClr val="002060"/>
                </a:solidFill>
                <a:latin typeface="Calibri"/>
                <a:cs typeface="Calibri"/>
              </a:rPr>
              <a:t>Llythrennedd</a:t>
            </a:r>
            <a:r>
              <a:rPr lang="en-US" sz="3200" b="1">
                <a:solidFill>
                  <a:srgbClr val="002060"/>
                </a:solidFill>
                <a:latin typeface="Calibri"/>
                <a:cs typeface="Calibri"/>
              </a:rPr>
              <a:t> a </a:t>
            </a:r>
            <a:r>
              <a:rPr lang="en-US" sz="3200" b="1" err="1">
                <a:solidFill>
                  <a:srgbClr val="002060"/>
                </a:solidFill>
                <a:latin typeface="Calibri"/>
                <a:cs typeface="Calibri"/>
              </a:rPr>
              <a:t>Chyfathrebu</a:t>
            </a:r>
            <a:endParaRPr lang="en-US" sz="3200" b="1">
              <a:solidFill>
                <a:srgbClr val="002060"/>
              </a:solidFill>
              <a:latin typeface="Calibri"/>
              <a:cs typeface="Calibri"/>
            </a:endParaRPr>
          </a:p>
          <a:p>
            <a:pPr algn="r"/>
            <a:r>
              <a:rPr lang="en-US" sz="2400" i="1">
                <a:solidFill>
                  <a:srgbClr val="002060"/>
                </a:solidFill>
                <a:latin typeface="Calibri"/>
                <a:cs typeface="Calibri"/>
              </a:rPr>
              <a:t>Languages, Literacy and Communication </a:t>
            </a:r>
          </a:p>
          <a:p>
            <a:pPr algn="r"/>
            <a:r>
              <a:rPr lang="en-US" sz="2400" i="1">
                <a:solidFill>
                  <a:srgbClr val="002060"/>
                </a:solidFill>
                <a:latin typeface="Calibri"/>
                <a:cs typeface="Calibri"/>
              </a:rPr>
              <a:t>Area of Learning and Experience</a:t>
            </a:r>
          </a:p>
        </p:txBody>
      </p:sp>
    </p:spTree>
    <p:extLst>
      <p:ext uri="{BB962C8B-B14F-4D97-AF65-F5344CB8AC3E}">
        <p14:creationId xmlns:p14="http://schemas.microsoft.com/office/powerpoint/2010/main" val="230528427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rgbClr val="FFFF00">
            <a:alpha val="40000"/>
          </a:srgbClr>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BB4DA62-09B6-654D-B77B-F49E1E5C2101}"/>
              </a:ext>
            </a:extLst>
          </p:cNvPr>
          <p:cNvSpPr txBox="1"/>
          <p:nvPr/>
        </p:nvSpPr>
        <p:spPr>
          <a:xfrm>
            <a:off x="3263055" y="255345"/>
            <a:ext cx="8450950" cy="1200329"/>
          </a:xfrm>
          <a:prstGeom prst="rect">
            <a:avLst/>
          </a:prstGeom>
          <a:noFill/>
        </p:spPr>
        <p:txBody>
          <a:bodyPr wrap="square" rtlCol="0">
            <a:spAutoFit/>
          </a:bodyPr>
          <a:lstStyle/>
          <a:p>
            <a:pPr algn="r"/>
            <a:r>
              <a:rPr lang="en-US" sz="4000" b="1">
                <a:solidFill>
                  <a:srgbClr val="002060"/>
                </a:solidFill>
                <a:latin typeface="Calibri"/>
                <a:cs typeface="Calibri"/>
              </a:rPr>
              <a:t>Y </a:t>
            </a:r>
            <a:r>
              <a:rPr lang="en-US" sz="4000" b="1" err="1">
                <a:solidFill>
                  <a:srgbClr val="002060"/>
                </a:solidFill>
                <a:latin typeface="Calibri"/>
                <a:cs typeface="Calibri"/>
              </a:rPr>
              <a:t>Siarter</a:t>
            </a:r>
            <a:r>
              <a:rPr lang="en-US" sz="4000" b="1">
                <a:solidFill>
                  <a:srgbClr val="002060"/>
                </a:solidFill>
                <a:latin typeface="Calibri"/>
                <a:cs typeface="Calibri"/>
              </a:rPr>
              <a:t> Iaith </a:t>
            </a:r>
            <a:r>
              <a:rPr lang="en-US" sz="4000" b="1" err="1">
                <a:solidFill>
                  <a:srgbClr val="002060"/>
                </a:solidFill>
                <a:latin typeface="Calibri"/>
                <a:cs typeface="Calibri"/>
              </a:rPr>
              <a:t>Gymraeg</a:t>
            </a:r>
            <a:endParaRPr lang="en-US" sz="4000" b="1">
              <a:solidFill>
                <a:srgbClr val="002060"/>
              </a:solidFill>
              <a:latin typeface="Calibri"/>
              <a:cs typeface="Calibri"/>
            </a:endParaRPr>
          </a:p>
          <a:p>
            <a:pPr algn="r"/>
            <a:r>
              <a:rPr lang="en-US" sz="3200" i="1">
                <a:solidFill>
                  <a:srgbClr val="002060"/>
                </a:solidFill>
                <a:latin typeface="Calibri"/>
                <a:cs typeface="Calibri"/>
              </a:rPr>
              <a:t>Welsh Language Charter</a:t>
            </a:r>
          </a:p>
        </p:txBody>
      </p:sp>
      <p:pic>
        <p:nvPicPr>
          <p:cNvPr id="9" name="Picture 8" descr="Shape, circle&#10;&#10;Description automatically generated">
            <a:extLst>
              <a:ext uri="{FF2B5EF4-FFF2-40B4-BE49-F238E27FC236}">
                <a16:creationId xmlns:a16="http://schemas.microsoft.com/office/drawing/2014/main" id="{757B50BC-4BE3-9546-AF4B-0070A87D5000}"/>
              </a:ext>
            </a:extLst>
          </p:cNvPr>
          <p:cNvPicPr>
            <a:picLocks noChangeAspect="1"/>
          </p:cNvPicPr>
          <p:nvPr/>
        </p:nvPicPr>
        <p:blipFill>
          <a:blip r:embed="rId3"/>
          <a:stretch>
            <a:fillRect/>
          </a:stretch>
        </p:blipFill>
        <p:spPr>
          <a:xfrm>
            <a:off x="5203607" y="2231155"/>
            <a:ext cx="1569731" cy="1177298"/>
          </a:xfrm>
          <a:prstGeom prst="rect">
            <a:avLst/>
          </a:prstGeom>
        </p:spPr>
      </p:pic>
      <p:sp>
        <p:nvSpPr>
          <p:cNvPr id="3" name="Content Placeholder 2">
            <a:extLst>
              <a:ext uri="{FF2B5EF4-FFF2-40B4-BE49-F238E27FC236}">
                <a16:creationId xmlns:a16="http://schemas.microsoft.com/office/drawing/2014/main" id="{87FD51E0-DACA-4C66-8D2B-BA4995C6D3FA}"/>
              </a:ext>
            </a:extLst>
          </p:cNvPr>
          <p:cNvSpPr>
            <a:spLocks noGrp="1"/>
          </p:cNvSpPr>
          <p:nvPr>
            <p:ph idx="1"/>
          </p:nvPr>
        </p:nvSpPr>
        <p:spPr>
          <a:xfrm>
            <a:off x="300002" y="1771624"/>
            <a:ext cx="4687636" cy="4973560"/>
          </a:xfrm>
          <a:solidFill>
            <a:schemeClr val="bg1"/>
          </a:solidFill>
          <a:ln w="38100">
            <a:solidFill>
              <a:srgbClr val="002060"/>
            </a:solidFill>
          </a:ln>
        </p:spPr>
        <p:txBody>
          <a:bodyPr vert="horz" lIns="91440" tIns="45720" rIns="91440" bIns="45720" rtlCol="0" anchor="t">
            <a:normAutofit fontScale="92500"/>
          </a:bodyPr>
          <a:lstStyle/>
          <a:p>
            <a:r>
              <a:rPr lang="en-GB" sz="2000" b="1" noProof="1">
                <a:solidFill>
                  <a:srgbClr val="002060"/>
                </a:solidFill>
                <a:latin typeface="Calibri"/>
                <a:ea typeface="+mn-lt"/>
                <a:cs typeface="Calibri"/>
              </a:rPr>
              <a:t>Mae Siarter Iaith yn gynllun newydd er mwyn hybu’r defnydd o Gymraeg yn gymdeithasol yn ysgolion cynradd Cymru gyda dau gymeriad Newydd, Seren a Sbarc.</a:t>
            </a:r>
          </a:p>
          <a:p>
            <a:r>
              <a:rPr lang="en-GB" sz="2000" b="1" noProof="1">
                <a:solidFill>
                  <a:srgbClr val="002060"/>
                </a:solidFill>
                <a:latin typeface="Calibri"/>
                <a:ea typeface="+mn-lt"/>
                <a:cs typeface="Calibri"/>
              </a:rPr>
              <a:t>Mae pob ysgol unigol yn cwblhau ymarfer sylfaenol i bennu defnydd o'r iaith cyn datblygu cynllun gweithredu i weithio tuag at wobr efydd, arian neu aur. </a:t>
            </a:r>
            <a:endParaRPr lang="en-GB" sz="1300" b="1" noProof="1">
              <a:solidFill>
                <a:srgbClr val="002060"/>
              </a:solidFill>
              <a:latin typeface="Calibri"/>
              <a:ea typeface="+mn-lt"/>
              <a:cs typeface="Calibri"/>
            </a:endParaRPr>
          </a:p>
          <a:p>
            <a:r>
              <a:rPr lang="en-GB" sz="2000" b="1" noProof="1">
                <a:solidFill>
                  <a:srgbClr val="002060"/>
                </a:solidFill>
                <a:latin typeface="Calibri"/>
                <a:ea typeface="+mn-lt"/>
                <a:cs typeface="Calibri"/>
              </a:rPr>
              <a:t>Mae'r cynllun yn annog cyfranogiad gan bob aelod o gymuned yr ysgol - yn ddisgyblion, rhieni, llywodraethwyr ysgol a'r gymuned ehangach.</a:t>
            </a:r>
            <a:endParaRPr lang="en-GB" sz="1300" b="1" noProof="1">
              <a:solidFill>
                <a:srgbClr val="002060"/>
              </a:solidFill>
              <a:latin typeface="Calibri"/>
              <a:ea typeface="+mn-lt"/>
              <a:cs typeface="Calibri"/>
            </a:endParaRPr>
          </a:p>
          <a:p>
            <a:r>
              <a:rPr lang="en-GB" sz="2000" b="1" noProof="1">
                <a:solidFill>
                  <a:srgbClr val="002060"/>
                </a:solidFill>
                <a:latin typeface="Calibri"/>
                <a:ea typeface="+mn-lt"/>
                <a:cs typeface="Calibri"/>
              </a:rPr>
              <a:t>Mewn ysgolion uwchradd, maent wedi derbyn cefnogaeth ychwanegol i ddatblygu prosiectau ar lefel ysgol i annog y defnydd o’r iaith Gymraeg gan y dysgwyr.</a:t>
            </a:r>
            <a:endParaRPr lang="en-GB" sz="2000" b="1" noProof="1">
              <a:solidFill>
                <a:srgbClr val="002060"/>
              </a:solidFill>
              <a:latin typeface="Calibri"/>
              <a:cs typeface="Calibri"/>
            </a:endParaRPr>
          </a:p>
        </p:txBody>
      </p:sp>
      <p:sp>
        <p:nvSpPr>
          <p:cNvPr id="7" name="Content Placeholder 2">
            <a:extLst>
              <a:ext uri="{FF2B5EF4-FFF2-40B4-BE49-F238E27FC236}">
                <a16:creationId xmlns:a16="http://schemas.microsoft.com/office/drawing/2014/main" id="{CC6A5DDF-FF1E-544E-8522-207BBF6EB741}"/>
              </a:ext>
            </a:extLst>
          </p:cNvPr>
          <p:cNvSpPr txBox="1">
            <a:spLocks/>
          </p:cNvSpPr>
          <p:nvPr/>
        </p:nvSpPr>
        <p:spPr>
          <a:xfrm>
            <a:off x="6828756" y="1771624"/>
            <a:ext cx="5063242" cy="4831031"/>
          </a:xfrm>
          <a:prstGeom prst="rect">
            <a:avLst/>
          </a:prstGeom>
          <a:solidFill>
            <a:schemeClr val="bg1"/>
          </a:solidFill>
          <a:ln w="38100">
            <a:solidFill>
              <a:srgbClr val="002060"/>
            </a:solidFill>
          </a:ln>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r>
              <a:rPr lang="en-GB" sz="2000" i="1">
                <a:solidFill>
                  <a:srgbClr val="002060"/>
                </a:solidFill>
                <a:latin typeface="Calibri"/>
                <a:cs typeface="Calibri"/>
              </a:rPr>
              <a:t>The Welsh Charter is a new project to encourage the use of Welsh socially in primary schools in Wales with t</a:t>
            </a:r>
            <a:r>
              <a:rPr lang="en-GB" sz="2000" i="1">
                <a:solidFill>
                  <a:srgbClr val="002060"/>
                </a:solidFill>
                <a:latin typeface="Calibri"/>
                <a:ea typeface="+mn-lt"/>
                <a:cs typeface="Calibri"/>
              </a:rPr>
              <a:t>wo new heroes </a:t>
            </a:r>
            <a:r>
              <a:rPr lang="en-GB" sz="2000" i="1" err="1">
                <a:solidFill>
                  <a:srgbClr val="002060"/>
                </a:solidFill>
                <a:latin typeface="Calibri"/>
                <a:ea typeface="+mn-lt"/>
                <a:cs typeface="Calibri"/>
              </a:rPr>
              <a:t>Seren</a:t>
            </a:r>
            <a:r>
              <a:rPr lang="en-GB" sz="2000" i="1">
                <a:solidFill>
                  <a:srgbClr val="002060"/>
                </a:solidFill>
                <a:latin typeface="Calibri"/>
                <a:ea typeface="+mn-lt"/>
                <a:cs typeface="Calibri"/>
              </a:rPr>
              <a:t> and </a:t>
            </a:r>
            <a:r>
              <a:rPr lang="en-GB" sz="2000" i="1" err="1">
                <a:solidFill>
                  <a:srgbClr val="002060"/>
                </a:solidFill>
                <a:latin typeface="Calibri"/>
                <a:ea typeface="+mn-lt"/>
                <a:cs typeface="Calibri"/>
              </a:rPr>
              <a:t>Sbarc</a:t>
            </a:r>
            <a:r>
              <a:rPr lang="en-GB" sz="2000" i="1">
                <a:solidFill>
                  <a:srgbClr val="002060"/>
                </a:solidFill>
                <a:latin typeface="Calibri"/>
                <a:ea typeface="+mn-lt"/>
                <a:cs typeface="Calibri"/>
              </a:rPr>
              <a:t>.</a:t>
            </a:r>
          </a:p>
          <a:p>
            <a:r>
              <a:rPr lang="en-GB" sz="2000" i="1">
                <a:solidFill>
                  <a:srgbClr val="002060"/>
                </a:solidFill>
                <a:latin typeface="Calibri"/>
                <a:ea typeface="+mn-lt"/>
                <a:cs typeface="Calibri"/>
              </a:rPr>
              <a:t>Each individual school completes a baseline exercise to determine current language use before developing an action plan to work towards a bronze, silver or gold award. </a:t>
            </a:r>
          </a:p>
          <a:p>
            <a:r>
              <a:rPr lang="en-GB" sz="2000" i="1">
                <a:solidFill>
                  <a:srgbClr val="002060"/>
                </a:solidFill>
                <a:latin typeface="Calibri"/>
                <a:ea typeface="+mn-lt"/>
                <a:cs typeface="Calibri"/>
              </a:rPr>
              <a:t>It encourages participation from every member of the school community - pupils, parents, school governors and the wider community. </a:t>
            </a:r>
          </a:p>
          <a:p>
            <a:r>
              <a:rPr lang="en-GB" sz="2000" i="1">
                <a:solidFill>
                  <a:srgbClr val="002060"/>
                </a:solidFill>
                <a:latin typeface="Calibri"/>
                <a:ea typeface="+mn-lt"/>
                <a:cs typeface="Calibri"/>
              </a:rPr>
              <a:t>In secondary schools, they have been given extra support to develop school driven projects to increase the social use of the Welsh language.</a:t>
            </a:r>
            <a:endParaRPr lang="en-GB" sz="2000" i="1">
              <a:solidFill>
                <a:srgbClr val="002060"/>
              </a:solidFill>
              <a:latin typeface="Calibri"/>
              <a:cs typeface="Calibri"/>
            </a:endParaRPr>
          </a:p>
        </p:txBody>
      </p:sp>
      <p:pic>
        <p:nvPicPr>
          <p:cNvPr id="11" name="Picture 10" descr="A picture containing clipart, doll&#10;&#10;Description automatically generated">
            <a:extLst>
              <a:ext uri="{FF2B5EF4-FFF2-40B4-BE49-F238E27FC236}">
                <a16:creationId xmlns:a16="http://schemas.microsoft.com/office/drawing/2014/main" id="{FBF228C3-BB78-2C4A-A025-A9B51E34AABC}"/>
              </a:ext>
            </a:extLst>
          </p:cNvPr>
          <p:cNvPicPr>
            <a:picLocks noChangeAspect="1"/>
          </p:cNvPicPr>
          <p:nvPr/>
        </p:nvPicPr>
        <p:blipFill>
          <a:blip r:embed="rId4"/>
          <a:stretch>
            <a:fillRect/>
          </a:stretch>
        </p:blipFill>
        <p:spPr>
          <a:xfrm>
            <a:off x="5044825" y="4524842"/>
            <a:ext cx="1726741" cy="1726741"/>
          </a:xfrm>
          <a:prstGeom prst="rect">
            <a:avLst/>
          </a:prstGeom>
        </p:spPr>
      </p:pic>
    </p:spTree>
    <p:extLst>
      <p:ext uri="{BB962C8B-B14F-4D97-AF65-F5344CB8AC3E}">
        <p14:creationId xmlns:p14="http://schemas.microsoft.com/office/powerpoint/2010/main" val="124476192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rgbClr val="FFFF00">
            <a:alpha val="40000"/>
          </a:srgbClr>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4D08BCB-B987-3947-B32B-49AE5B91A02D}"/>
              </a:ext>
            </a:extLst>
          </p:cNvPr>
          <p:cNvSpPr txBox="1"/>
          <p:nvPr/>
        </p:nvSpPr>
        <p:spPr>
          <a:xfrm>
            <a:off x="307363" y="1517140"/>
            <a:ext cx="5967859" cy="5170646"/>
          </a:xfrm>
          <a:prstGeom prst="rect">
            <a:avLst/>
          </a:prstGeom>
          <a:solidFill>
            <a:schemeClr val="bg1"/>
          </a:solidFill>
          <a:ln w="38100">
            <a:solidFill>
              <a:srgbClr val="002060"/>
            </a:solidFill>
          </a:ln>
        </p:spPr>
        <p:txBody>
          <a:bodyPr wrap="square" rtlCol="0">
            <a:spAutoFit/>
          </a:bodyPr>
          <a:lstStyle/>
          <a:p>
            <a:pPr marL="342900" indent="-342900">
              <a:buFont typeface="Arial" panose="020B0604020202020204" pitchFamily="34" charset="0"/>
              <a:buChar char="•"/>
            </a:pPr>
            <a:r>
              <a:rPr lang="en-US" sz="2200" b="1" err="1">
                <a:solidFill>
                  <a:srgbClr val="002060"/>
                </a:solidFill>
                <a:latin typeface="Calibri"/>
                <a:cs typeface="Calibri"/>
              </a:rPr>
              <a:t>Byddwch</a:t>
            </a:r>
            <a:r>
              <a:rPr lang="en-US" sz="2200" b="1">
                <a:solidFill>
                  <a:srgbClr val="002060"/>
                </a:solidFill>
                <a:latin typeface="Calibri"/>
                <a:cs typeface="Calibri"/>
              </a:rPr>
              <a:t> chi, </a:t>
            </a:r>
            <a:r>
              <a:rPr lang="en-US" sz="2200" b="1" err="1">
                <a:solidFill>
                  <a:srgbClr val="002060"/>
                </a:solidFill>
                <a:latin typeface="Calibri"/>
                <a:cs typeface="Calibri"/>
              </a:rPr>
              <a:t>fel</a:t>
            </a:r>
            <a:r>
              <a:rPr lang="en-US" sz="2200" b="1">
                <a:solidFill>
                  <a:srgbClr val="002060"/>
                </a:solidFill>
                <a:latin typeface="Calibri"/>
                <a:cs typeface="Calibri"/>
              </a:rPr>
              <a:t> </a:t>
            </a:r>
            <a:r>
              <a:rPr lang="en-US" sz="2200" b="1" err="1">
                <a:solidFill>
                  <a:srgbClr val="002060"/>
                </a:solidFill>
                <a:latin typeface="Calibri"/>
                <a:cs typeface="Calibri"/>
              </a:rPr>
              <a:t>darpar</a:t>
            </a:r>
            <a:r>
              <a:rPr lang="en-US" sz="2200" b="1">
                <a:solidFill>
                  <a:srgbClr val="002060"/>
                </a:solidFill>
                <a:latin typeface="Calibri"/>
                <a:cs typeface="Calibri"/>
              </a:rPr>
              <a:t> </a:t>
            </a:r>
            <a:r>
              <a:rPr lang="en-US" sz="2200" b="1" err="1">
                <a:solidFill>
                  <a:srgbClr val="002060"/>
                </a:solidFill>
                <a:latin typeface="Calibri"/>
                <a:cs typeface="Calibri"/>
              </a:rPr>
              <a:t>athrawon</a:t>
            </a:r>
            <a:r>
              <a:rPr lang="en-US" sz="2200" b="1">
                <a:solidFill>
                  <a:srgbClr val="002060"/>
                </a:solidFill>
                <a:latin typeface="Calibri"/>
                <a:cs typeface="Calibri"/>
              </a:rPr>
              <a:t>, yn </a:t>
            </a:r>
            <a:r>
              <a:rPr lang="en-US" sz="2200" b="1" err="1">
                <a:solidFill>
                  <a:srgbClr val="002060"/>
                </a:solidFill>
                <a:latin typeface="Calibri"/>
                <a:cs typeface="Calibri"/>
              </a:rPr>
              <a:t>derbyn</a:t>
            </a:r>
            <a:r>
              <a:rPr lang="en-US" sz="2200" b="1">
                <a:solidFill>
                  <a:srgbClr val="002060"/>
                </a:solidFill>
                <a:latin typeface="Calibri"/>
                <a:cs typeface="Calibri"/>
              </a:rPr>
              <a:t> </a:t>
            </a:r>
            <a:r>
              <a:rPr lang="en-US" sz="2200" b="1" err="1">
                <a:solidFill>
                  <a:srgbClr val="002060"/>
                </a:solidFill>
                <a:latin typeface="Calibri"/>
                <a:cs typeface="Calibri"/>
              </a:rPr>
              <a:t>cefnogaeth</a:t>
            </a:r>
            <a:r>
              <a:rPr lang="en-US" sz="2200" b="1">
                <a:solidFill>
                  <a:srgbClr val="002060"/>
                </a:solidFill>
                <a:latin typeface="Calibri"/>
                <a:cs typeface="Calibri"/>
              </a:rPr>
              <a:t> yn y </a:t>
            </a:r>
            <a:r>
              <a:rPr lang="en-US" sz="2200" b="1" err="1">
                <a:solidFill>
                  <a:srgbClr val="002060"/>
                </a:solidFill>
                <a:latin typeface="Calibri"/>
                <a:cs typeface="Calibri"/>
              </a:rPr>
              <a:t>Brifysgol</a:t>
            </a:r>
            <a:r>
              <a:rPr lang="en-US" sz="2200" b="1">
                <a:solidFill>
                  <a:srgbClr val="002060"/>
                </a:solidFill>
                <a:latin typeface="Calibri"/>
                <a:cs typeface="Calibri"/>
              </a:rPr>
              <a:t> ac yn </a:t>
            </a:r>
            <a:r>
              <a:rPr lang="en-US" sz="2200" b="1" err="1">
                <a:solidFill>
                  <a:srgbClr val="002060"/>
                </a:solidFill>
                <a:latin typeface="Calibri"/>
                <a:cs typeface="Calibri"/>
              </a:rPr>
              <a:t>yr</a:t>
            </a:r>
            <a:r>
              <a:rPr lang="en-US" sz="2200" b="1">
                <a:solidFill>
                  <a:srgbClr val="002060"/>
                </a:solidFill>
                <a:latin typeface="Calibri"/>
                <a:cs typeface="Calibri"/>
              </a:rPr>
              <a:t> </a:t>
            </a:r>
            <a:r>
              <a:rPr lang="en-US" sz="2200" b="1" err="1">
                <a:solidFill>
                  <a:srgbClr val="002060"/>
                </a:solidFill>
                <a:latin typeface="Calibri"/>
                <a:cs typeface="Calibri"/>
              </a:rPr>
              <a:t>ysgol</a:t>
            </a:r>
            <a:r>
              <a:rPr lang="en-US" sz="2200" b="1">
                <a:solidFill>
                  <a:srgbClr val="002060"/>
                </a:solidFill>
                <a:latin typeface="Calibri"/>
                <a:cs typeface="Calibri"/>
              </a:rPr>
              <a:t> </a:t>
            </a:r>
            <a:r>
              <a:rPr lang="en-US" sz="2200" b="1" err="1">
                <a:solidFill>
                  <a:srgbClr val="002060"/>
                </a:solidFill>
                <a:latin typeface="Calibri"/>
                <a:cs typeface="Calibri"/>
              </a:rPr>
              <a:t>wrth</a:t>
            </a:r>
            <a:r>
              <a:rPr lang="en-US" sz="2200" b="1">
                <a:solidFill>
                  <a:srgbClr val="002060"/>
                </a:solidFill>
                <a:latin typeface="Calibri"/>
                <a:cs typeface="Calibri"/>
              </a:rPr>
              <a:t> </a:t>
            </a:r>
            <a:r>
              <a:rPr lang="en-US" sz="2200" b="1" err="1">
                <a:solidFill>
                  <a:srgbClr val="002060"/>
                </a:solidFill>
                <a:latin typeface="Calibri"/>
                <a:cs typeface="Calibri"/>
              </a:rPr>
              <a:t>ddatblygu</a:t>
            </a:r>
            <a:r>
              <a:rPr lang="en-US" sz="2200" b="1">
                <a:solidFill>
                  <a:srgbClr val="002060"/>
                </a:solidFill>
                <a:latin typeface="Calibri"/>
                <a:cs typeface="Calibri"/>
              </a:rPr>
              <a:t> </a:t>
            </a:r>
            <a:r>
              <a:rPr lang="en-US" sz="2200" b="1" err="1">
                <a:solidFill>
                  <a:srgbClr val="002060"/>
                </a:solidFill>
                <a:latin typeface="Calibri"/>
                <a:cs typeface="Calibri"/>
              </a:rPr>
              <a:t>eich</a:t>
            </a:r>
            <a:r>
              <a:rPr lang="en-US" sz="2200" b="1">
                <a:solidFill>
                  <a:srgbClr val="002060"/>
                </a:solidFill>
                <a:latin typeface="Calibri"/>
                <a:cs typeface="Calibri"/>
              </a:rPr>
              <a:t> </a:t>
            </a:r>
            <a:r>
              <a:rPr lang="en-US" sz="2200" b="1" err="1">
                <a:solidFill>
                  <a:srgbClr val="002060"/>
                </a:solidFill>
                <a:latin typeface="Calibri"/>
                <a:cs typeface="Calibri"/>
              </a:rPr>
              <a:t>sgiliau</a:t>
            </a:r>
            <a:r>
              <a:rPr lang="en-US" sz="2200" b="1">
                <a:solidFill>
                  <a:srgbClr val="002060"/>
                </a:solidFill>
                <a:latin typeface="Calibri"/>
                <a:cs typeface="Calibri"/>
              </a:rPr>
              <a:t> </a:t>
            </a:r>
            <a:r>
              <a:rPr lang="en-US" sz="2200" b="1" err="1">
                <a:solidFill>
                  <a:srgbClr val="002060"/>
                </a:solidFill>
                <a:latin typeface="Calibri"/>
                <a:cs typeface="Calibri"/>
              </a:rPr>
              <a:t>Cymraeg</a:t>
            </a:r>
            <a:r>
              <a:rPr lang="en-US" sz="2200" b="1">
                <a:solidFill>
                  <a:srgbClr val="002060"/>
                </a:solidFill>
                <a:latin typeface="Calibri"/>
                <a:cs typeface="Calibri"/>
              </a:rPr>
              <a:t>.</a:t>
            </a:r>
          </a:p>
          <a:p>
            <a:endParaRPr lang="en-US" sz="2200" b="1">
              <a:solidFill>
                <a:srgbClr val="002060"/>
              </a:solidFill>
              <a:latin typeface="Calibri"/>
              <a:cs typeface="Calibri"/>
            </a:endParaRPr>
          </a:p>
          <a:p>
            <a:pPr marL="342900" indent="-342900">
              <a:buFont typeface="Arial" panose="020B0604020202020204" pitchFamily="34" charset="0"/>
              <a:buChar char="•"/>
            </a:pPr>
            <a:r>
              <a:rPr lang="en-US" sz="2200" b="1" err="1">
                <a:solidFill>
                  <a:srgbClr val="002060"/>
                </a:solidFill>
                <a:latin typeface="Calibri"/>
                <a:cs typeface="Calibri"/>
              </a:rPr>
              <a:t>Byddwch</a:t>
            </a:r>
            <a:r>
              <a:rPr lang="en-US" sz="2200" b="1">
                <a:solidFill>
                  <a:srgbClr val="002060"/>
                </a:solidFill>
                <a:latin typeface="Calibri"/>
                <a:cs typeface="Calibri"/>
              </a:rPr>
              <a:t> </a:t>
            </a:r>
            <a:r>
              <a:rPr lang="en-US" sz="2200" b="1" err="1">
                <a:solidFill>
                  <a:srgbClr val="002060"/>
                </a:solidFill>
                <a:latin typeface="Calibri"/>
                <a:cs typeface="Calibri"/>
              </a:rPr>
              <a:t>chi’n</a:t>
            </a:r>
            <a:r>
              <a:rPr lang="en-US" sz="2200" b="1">
                <a:solidFill>
                  <a:srgbClr val="002060"/>
                </a:solidFill>
                <a:latin typeface="Calibri"/>
                <a:cs typeface="Calibri"/>
              </a:rPr>
              <a:t> </a:t>
            </a:r>
            <a:r>
              <a:rPr lang="en-US" sz="2200" b="1" err="1">
                <a:solidFill>
                  <a:srgbClr val="002060"/>
                </a:solidFill>
                <a:latin typeface="Calibri"/>
                <a:cs typeface="Calibri"/>
              </a:rPr>
              <a:t>cael</a:t>
            </a:r>
            <a:r>
              <a:rPr lang="en-US" sz="2200" b="1">
                <a:solidFill>
                  <a:srgbClr val="002060"/>
                </a:solidFill>
                <a:latin typeface="Calibri"/>
                <a:cs typeface="Calibri"/>
              </a:rPr>
              <a:t> </a:t>
            </a:r>
            <a:r>
              <a:rPr lang="en-US" sz="2200" b="1" err="1">
                <a:solidFill>
                  <a:srgbClr val="002060"/>
                </a:solidFill>
                <a:latin typeface="Calibri"/>
                <a:cs typeface="Calibri"/>
              </a:rPr>
              <a:t>eich</a:t>
            </a:r>
            <a:r>
              <a:rPr lang="en-US" sz="2200" b="1">
                <a:solidFill>
                  <a:srgbClr val="002060"/>
                </a:solidFill>
                <a:latin typeface="Calibri"/>
                <a:cs typeface="Calibri"/>
              </a:rPr>
              <a:t> </a:t>
            </a:r>
            <a:r>
              <a:rPr lang="en-US" sz="2200" b="1" err="1">
                <a:solidFill>
                  <a:srgbClr val="002060"/>
                </a:solidFill>
                <a:latin typeface="Calibri"/>
                <a:cs typeface="Calibri"/>
              </a:rPr>
              <a:t>asesu</a:t>
            </a:r>
            <a:r>
              <a:rPr lang="en-US" sz="2200" b="1">
                <a:solidFill>
                  <a:srgbClr val="002060"/>
                </a:solidFill>
                <a:latin typeface="Calibri"/>
                <a:cs typeface="Calibri"/>
              </a:rPr>
              <a:t> yn </a:t>
            </a:r>
            <a:r>
              <a:rPr lang="en-US" sz="2200" b="1" err="1">
                <a:solidFill>
                  <a:srgbClr val="002060"/>
                </a:solidFill>
                <a:latin typeface="Calibri"/>
                <a:cs typeface="Calibri"/>
              </a:rPr>
              <a:t>erbyn</a:t>
            </a:r>
            <a:r>
              <a:rPr lang="en-US" sz="2200" b="1">
                <a:solidFill>
                  <a:srgbClr val="002060"/>
                </a:solidFill>
                <a:latin typeface="Calibri"/>
                <a:cs typeface="Calibri"/>
              </a:rPr>
              <a:t> y </a:t>
            </a:r>
            <a:r>
              <a:rPr lang="en-US" sz="2200" b="1" err="1">
                <a:solidFill>
                  <a:srgbClr val="002060"/>
                </a:solidFill>
                <a:latin typeface="Calibri"/>
                <a:cs typeface="Calibri"/>
              </a:rPr>
              <a:t>Fframwaith</a:t>
            </a:r>
            <a:r>
              <a:rPr lang="en-US" sz="2200" b="1">
                <a:solidFill>
                  <a:srgbClr val="002060"/>
                </a:solidFill>
                <a:latin typeface="Calibri"/>
                <a:cs typeface="Calibri"/>
              </a:rPr>
              <a:t> </a:t>
            </a:r>
            <a:r>
              <a:rPr lang="en-US" sz="2200" b="1" err="1">
                <a:solidFill>
                  <a:srgbClr val="002060"/>
                </a:solidFill>
                <a:latin typeface="Calibri"/>
                <a:cs typeface="Calibri"/>
              </a:rPr>
              <a:t>Cymwyseddau</a:t>
            </a:r>
            <a:r>
              <a:rPr lang="en-US" sz="2200" b="1">
                <a:solidFill>
                  <a:srgbClr val="002060"/>
                </a:solidFill>
                <a:latin typeface="Calibri"/>
                <a:cs typeface="Calibri"/>
              </a:rPr>
              <a:t> Iaith i </a:t>
            </a:r>
            <a:r>
              <a:rPr lang="en-US" sz="2200" b="1" err="1">
                <a:solidFill>
                  <a:srgbClr val="002060"/>
                </a:solidFill>
                <a:latin typeface="Calibri"/>
                <a:cs typeface="Calibri"/>
              </a:rPr>
              <a:t>Athrawon</a:t>
            </a:r>
            <a:r>
              <a:rPr lang="en-US" sz="2200" b="1">
                <a:solidFill>
                  <a:srgbClr val="002060"/>
                </a:solidFill>
                <a:latin typeface="Calibri"/>
                <a:cs typeface="Calibri"/>
              </a:rPr>
              <a:t>. </a:t>
            </a:r>
          </a:p>
          <a:p>
            <a:endParaRPr lang="en-US" sz="2200" b="1">
              <a:solidFill>
                <a:srgbClr val="002060"/>
              </a:solidFill>
              <a:latin typeface="Calibri"/>
              <a:cs typeface="Calibri"/>
            </a:endParaRPr>
          </a:p>
          <a:p>
            <a:pPr marL="342900" indent="-342900">
              <a:buFont typeface="Arial" panose="020B0604020202020204" pitchFamily="34" charset="0"/>
              <a:buChar char="•"/>
            </a:pPr>
            <a:r>
              <a:rPr lang="en-US" sz="2200" b="1">
                <a:solidFill>
                  <a:srgbClr val="002060"/>
                </a:solidFill>
                <a:latin typeface="Calibri"/>
                <a:cs typeface="Calibri"/>
              </a:rPr>
              <a:t>Fe </a:t>
            </a:r>
            <a:r>
              <a:rPr lang="en-US" sz="2200" b="1" err="1">
                <a:solidFill>
                  <a:srgbClr val="002060"/>
                </a:solidFill>
                <a:latin typeface="Calibri"/>
                <a:cs typeface="Calibri"/>
              </a:rPr>
              <a:t>fydd</a:t>
            </a:r>
            <a:r>
              <a:rPr lang="en-US" sz="2200" b="1">
                <a:solidFill>
                  <a:srgbClr val="002060"/>
                </a:solidFill>
                <a:latin typeface="Calibri"/>
                <a:cs typeface="Calibri"/>
              </a:rPr>
              <a:t> </a:t>
            </a:r>
            <a:r>
              <a:rPr lang="en-US" sz="2200" b="1" err="1">
                <a:solidFill>
                  <a:srgbClr val="002060"/>
                </a:solidFill>
                <a:latin typeface="Calibri"/>
                <a:cs typeface="Calibri"/>
              </a:rPr>
              <a:t>aelod</a:t>
            </a:r>
            <a:r>
              <a:rPr lang="en-US" sz="2200" b="1">
                <a:solidFill>
                  <a:srgbClr val="002060"/>
                </a:solidFill>
                <a:latin typeface="Calibri"/>
                <a:cs typeface="Calibri"/>
              </a:rPr>
              <a:t> o staff (mentor </a:t>
            </a:r>
            <a:r>
              <a:rPr lang="en-US" sz="2200" b="1" err="1">
                <a:solidFill>
                  <a:srgbClr val="002060"/>
                </a:solidFill>
                <a:latin typeface="Calibri"/>
                <a:cs typeface="Calibri"/>
              </a:rPr>
              <a:t>Cymraeg</a:t>
            </a:r>
            <a:r>
              <a:rPr lang="en-US" sz="2200" b="1">
                <a:solidFill>
                  <a:srgbClr val="002060"/>
                </a:solidFill>
                <a:latin typeface="Calibri"/>
                <a:cs typeface="Calibri"/>
              </a:rPr>
              <a:t>) </a:t>
            </a:r>
            <a:r>
              <a:rPr lang="en-US" sz="2200" b="1" err="1">
                <a:solidFill>
                  <a:srgbClr val="002060"/>
                </a:solidFill>
                <a:latin typeface="Calibri"/>
                <a:cs typeface="Calibri"/>
              </a:rPr>
              <a:t>yr</a:t>
            </a:r>
            <a:r>
              <a:rPr lang="en-US" sz="2200" b="1">
                <a:solidFill>
                  <a:srgbClr val="002060"/>
                </a:solidFill>
                <a:latin typeface="Calibri"/>
                <a:cs typeface="Calibri"/>
              </a:rPr>
              <a:t> </a:t>
            </a:r>
            <a:r>
              <a:rPr lang="en-US" sz="2200" b="1" err="1">
                <a:solidFill>
                  <a:srgbClr val="002060"/>
                </a:solidFill>
                <a:latin typeface="Calibri"/>
                <a:cs typeface="Calibri"/>
              </a:rPr>
              <a:t>ysgol</a:t>
            </a:r>
            <a:r>
              <a:rPr lang="en-US" sz="2200" b="1">
                <a:solidFill>
                  <a:srgbClr val="002060"/>
                </a:solidFill>
                <a:latin typeface="Calibri"/>
                <a:cs typeface="Calibri"/>
              </a:rPr>
              <a:t> yn </a:t>
            </a:r>
            <a:r>
              <a:rPr lang="en-US" sz="2200" b="1" err="1">
                <a:solidFill>
                  <a:srgbClr val="002060"/>
                </a:solidFill>
                <a:latin typeface="Calibri"/>
                <a:cs typeface="Calibri"/>
              </a:rPr>
              <a:t>mesur</a:t>
            </a:r>
            <a:r>
              <a:rPr lang="en-US" sz="2200" b="1">
                <a:solidFill>
                  <a:srgbClr val="002060"/>
                </a:solidFill>
                <a:latin typeface="Calibri"/>
                <a:cs typeface="Calibri"/>
              </a:rPr>
              <a:t> </a:t>
            </a:r>
            <a:r>
              <a:rPr lang="en-US" sz="2200" b="1" err="1">
                <a:solidFill>
                  <a:srgbClr val="002060"/>
                </a:solidFill>
                <a:latin typeface="Calibri"/>
                <a:cs typeface="Calibri"/>
              </a:rPr>
              <a:t>eich</a:t>
            </a:r>
            <a:r>
              <a:rPr lang="en-US" sz="2200" b="1">
                <a:solidFill>
                  <a:srgbClr val="002060"/>
                </a:solidFill>
                <a:latin typeface="Calibri"/>
                <a:cs typeface="Calibri"/>
              </a:rPr>
              <a:t> </a:t>
            </a:r>
            <a:r>
              <a:rPr lang="en-US" sz="2200" b="1" err="1">
                <a:solidFill>
                  <a:srgbClr val="002060"/>
                </a:solidFill>
                <a:latin typeface="Calibri"/>
                <a:cs typeface="Calibri"/>
              </a:rPr>
              <a:t>sgiliau</a:t>
            </a:r>
            <a:r>
              <a:rPr lang="en-US" sz="2200" b="1">
                <a:solidFill>
                  <a:srgbClr val="002060"/>
                </a:solidFill>
                <a:latin typeface="Calibri"/>
                <a:cs typeface="Calibri"/>
              </a:rPr>
              <a:t> </a:t>
            </a:r>
            <a:r>
              <a:rPr lang="en-US" sz="2200" b="1" err="1">
                <a:solidFill>
                  <a:srgbClr val="002060"/>
                </a:solidFill>
                <a:latin typeface="Calibri"/>
                <a:cs typeface="Calibri"/>
              </a:rPr>
              <a:t>iaith</a:t>
            </a:r>
            <a:r>
              <a:rPr lang="en-US" sz="2200" b="1">
                <a:solidFill>
                  <a:srgbClr val="002060"/>
                </a:solidFill>
                <a:latin typeface="Calibri"/>
                <a:cs typeface="Calibri"/>
              </a:rPr>
              <a:t> yn </a:t>
            </a:r>
            <a:r>
              <a:rPr lang="en-US" sz="2200" b="1" err="1">
                <a:solidFill>
                  <a:srgbClr val="002060"/>
                </a:solidFill>
                <a:latin typeface="Calibri"/>
                <a:cs typeface="Calibri"/>
              </a:rPr>
              <a:t>erbyn</a:t>
            </a:r>
            <a:r>
              <a:rPr lang="en-US" sz="2200" b="1">
                <a:solidFill>
                  <a:srgbClr val="002060"/>
                </a:solidFill>
                <a:latin typeface="Calibri"/>
                <a:cs typeface="Calibri"/>
              </a:rPr>
              <a:t> </a:t>
            </a:r>
            <a:r>
              <a:rPr lang="en-US" sz="2200" b="1" err="1">
                <a:solidFill>
                  <a:srgbClr val="002060"/>
                </a:solidFill>
                <a:latin typeface="Calibri"/>
                <a:cs typeface="Calibri"/>
              </a:rPr>
              <a:t>meini</a:t>
            </a:r>
            <a:r>
              <a:rPr lang="en-US" sz="2200" b="1">
                <a:solidFill>
                  <a:srgbClr val="002060"/>
                </a:solidFill>
                <a:latin typeface="Calibri"/>
                <a:cs typeface="Calibri"/>
              </a:rPr>
              <a:t> </a:t>
            </a:r>
            <a:r>
              <a:rPr lang="en-US" sz="2200" b="1" err="1">
                <a:solidFill>
                  <a:srgbClr val="002060"/>
                </a:solidFill>
                <a:latin typeface="Calibri"/>
                <a:cs typeface="Calibri"/>
              </a:rPr>
              <a:t>prawf</a:t>
            </a:r>
            <a:r>
              <a:rPr lang="en-US" sz="2200" b="1">
                <a:solidFill>
                  <a:srgbClr val="002060"/>
                </a:solidFill>
                <a:latin typeface="Calibri"/>
                <a:cs typeface="Calibri"/>
              </a:rPr>
              <a:t> y </a:t>
            </a:r>
            <a:r>
              <a:rPr lang="en-US" sz="2200" b="1" err="1">
                <a:solidFill>
                  <a:srgbClr val="002060"/>
                </a:solidFill>
                <a:latin typeface="Calibri"/>
                <a:cs typeface="Calibri"/>
              </a:rPr>
              <a:t>Fframwaith</a:t>
            </a:r>
            <a:r>
              <a:rPr lang="en-US" sz="2200" b="1">
                <a:solidFill>
                  <a:srgbClr val="002060"/>
                </a:solidFill>
                <a:latin typeface="Calibri"/>
                <a:cs typeface="Calibri"/>
              </a:rPr>
              <a:t>.</a:t>
            </a:r>
          </a:p>
          <a:p>
            <a:pPr marL="342900" indent="-342900">
              <a:buFont typeface="Arial" panose="020B0604020202020204" pitchFamily="34" charset="0"/>
              <a:buChar char="•"/>
            </a:pPr>
            <a:endParaRPr lang="en-US" sz="2200" b="1">
              <a:solidFill>
                <a:srgbClr val="002060"/>
              </a:solidFill>
              <a:latin typeface="Calibri"/>
              <a:cs typeface="Calibri"/>
            </a:endParaRPr>
          </a:p>
          <a:p>
            <a:pPr marL="342900" indent="-342900">
              <a:buFont typeface="Arial" panose="020B0604020202020204" pitchFamily="34" charset="0"/>
              <a:buChar char="•"/>
            </a:pPr>
            <a:r>
              <a:rPr lang="en-US" sz="2200" b="1">
                <a:solidFill>
                  <a:srgbClr val="002060"/>
                </a:solidFill>
                <a:latin typeface="Calibri"/>
                <a:cs typeface="Calibri"/>
              </a:rPr>
              <a:t>Fe </a:t>
            </a:r>
            <a:r>
              <a:rPr lang="en-US" sz="2200" b="1" err="1">
                <a:solidFill>
                  <a:srgbClr val="002060"/>
                </a:solidFill>
                <a:latin typeface="Calibri"/>
                <a:cs typeface="Calibri"/>
              </a:rPr>
              <a:t>fyddwch</a:t>
            </a:r>
            <a:r>
              <a:rPr lang="en-US" sz="2200" b="1">
                <a:solidFill>
                  <a:srgbClr val="002060"/>
                </a:solidFill>
                <a:latin typeface="Calibri"/>
                <a:cs typeface="Calibri"/>
              </a:rPr>
              <a:t> </a:t>
            </a:r>
            <a:r>
              <a:rPr lang="en-US" sz="2200" b="1" err="1">
                <a:solidFill>
                  <a:srgbClr val="002060"/>
                </a:solidFill>
                <a:latin typeface="Calibri"/>
                <a:cs typeface="Calibri"/>
              </a:rPr>
              <a:t>chi’n</a:t>
            </a:r>
            <a:r>
              <a:rPr lang="en-US" sz="2200" b="1">
                <a:solidFill>
                  <a:srgbClr val="002060"/>
                </a:solidFill>
                <a:latin typeface="Calibri"/>
                <a:cs typeface="Calibri"/>
              </a:rPr>
              <a:t> </a:t>
            </a:r>
            <a:r>
              <a:rPr lang="en-US" sz="2200" b="1" err="1">
                <a:solidFill>
                  <a:srgbClr val="002060"/>
                </a:solidFill>
                <a:latin typeface="Calibri"/>
                <a:cs typeface="Calibri"/>
              </a:rPr>
              <a:t>cadw</a:t>
            </a:r>
            <a:r>
              <a:rPr lang="en-US" sz="2200" b="1">
                <a:solidFill>
                  <a:srgbClr val="002060"/>
                </a:solidFill>
                <a:latin typeface="Calibri"/>
                <a:cs typeface="Calibri"/>
              </a:rPr>
              <a:t> portfolio o </a:t>
            </a:r>
            <a:r>
              <a:rPr lang="en-US" sz="2200" b="1" err="1">
                <a:solidFill>
                  <a:srgbClr val="002060"/>
                </a:solidFill>
                <a:latin typeface="Calibri"/>
                <a:cs typeface="Calibri"/>
              </a:rPr>
              <a:t>ddeunyddiau</a:t>
            </a:r>
            <a:r>
              <a:rPr lang="en-US" sz="2200" b="1">
                <a:solidFill>
                  <a:srgbClr val="002060"/>
                </a:solidFill>
                <a:latin typeface="Calibri"/>
                <a:cs typeface="Calibri"/>
              </a:rPr>
              <a:t> </a:t>
            </a:r>
            <a:r>
              <a:rPr lang="en-US" sz="2200" b="1" err="1">
                <a:solidFill>
                  <a:srgbClr val="002060"/>
                </a:solidFill>
                <a:latin typeface="Calibri"/>
                <a:cs typeface="Calibri"/>
              </a:rPr>
              <a:t>sy’n</a:t>
            </a:r>
            <a:r>
              <a:rPr lang="en-US" sz="2200" b="1">
                <a:solidFill>
                  <a:srgbClr val="002060"/>
                </a:solidFill>
                <a:latin typeface="Calibri"/>
                <a:cs typeface="Calibri"/>
              </a:rPr>
              <a:t> </a:t>
            </a:r>
            <a:r>
              <a:rPr lang="en-US" sz="2200" b="1" err="1">
                <a:solidFill>
                  <a:srgbClr val="002060"/>
                </a:solidFill>
                <a:latin typeface="Calibri"/>
                <a:cs typeface="Calibri"/>
              </a:rPr>
              <a:t>cynnig</a:t>
            </a:r>
            <a:r>
              <a:rPr lang="en-US" sz="2200" b="1">
                <a:solidFill>
                  <a:srgbClr val="002060"/>
                </a:solidFill>
                <a:latin typeface="Calibri"/>
                <a:cs typeface="Calibri"/>
              </a:rPr>
              <a:t> </a:t>
            </a:r>
            <a:r>
              <a:rPr lang="en-US" sz="2200" b="1" err="1">
                <a:solidFill>
                  <a:srgbClr val="002060"/>
                </a:solidFill>
                <a:latin typeface="Calibri"/>
                <a:cs typeface="Calibri"/>
              </a:rPr>
              <a:t>tystiolaeth</a:t>
            </a:r>
            <a:r>
              <a:rPr lang="en-US" sz="2200" b="1">
                <a:solidFill>
                  <a:srgbClr val="002060"/>
                </a:solidFill>
                <a:latin typeface="Calibri"/>
                <a:cs typeface="Calibri"/>
              </a:rPr>
              <a:t> </a:t>
            </a:r>
            <a:r>
              <a:rPr lang="en-US" sz="2200" b="1" err="1">
                <a:solidFill>
                  <a:srgbClr val="002060"/>
                </a:solidFill>
                <a:latin typeface="Calibri"/>
                <a:cs typeface="Calibri"/>
              </a:rPr>
              <a:t>o’r</a:t>
            </a:r>
            <a:r>
              <a:rPr lang="en-US" sz="2200" b="1">
                <a:solidFill>
                  <a:srgbClr val="002060"/>
                </a:solidFill>
                <a:latin typeface="Calibri"/>
                <a:cs typeface="Calibri"/>
              </a:rPr>
              <a:t> </a:t>
            </a:r>
            <a:r>
              <a:rPr lang="en-US" sz="2200" b="1" err="1">
                <a:solidFill>
                  <a:srgbClr val="002060"/>
                </a:solidFill>
                <a:latin typeface="Calibri"/>
                <a:cs typeface="Calibri"/>
              </a:rPr>
              <a:t>ffordd</a:t>
            </a:r>
            <a:r>
              <a:rPr lang="en-US" sz="2200" b="1">
                <a:solidFill>
                  <a:srgbClr val="002060"/>
                </a:solidFill>
                <a:latin typeface="Calibri"/>
                <a:cs typeface="Calibri"/>
              </a:rPr>
              <a:t> </a:t>
            </a:r>
            <a:r>
              <a:rPr lang="en-US" sz="2200" b="1" err="1">
                <a:solidFill>
                  <a:srgbClr val="002060"/>
                </a:solidFill>
                <a:latin typeface="Calibri"/>
                <a:cs typeface="Calibri"/>
              </a:rPr>
              <a:t>rydych</a:t>
            </a:r>
            <a:r>
              <a:rPr lang="en-US" sz="2200" b="1">
                <a:solidFill>
                  <a:srgbClr val="002060"/>
                </a:solidFill>
                <a:latin typeface="Calibri"/>
                <a:cs typeface="Calibri"/>
              </a:rPr>
              <a:t> chi </a:t>
            </a:r>
            <a:r>
              <a:rPr lang="en-US" sz="2200" b="1" err="1">
                <a:solidFill>
                  <a:srgbClr val="002060"/>
                </a:solidFill>
                <a:latin typeface="Calibri"/>
                <a:cs typeface="Calibri"/>
              </a:rPr>
              <a:t>wedi</a:t>
            </a:r>
            <a:r>
              <a:rPr lang="en-US" sz="2200" b="1">
                <a:solidFill>
                  <a:srgbClr val="002060"/>
                </a:solidFill>
                <a:latin typeface="Calibri"/>
                <a:cs typeface="Calibri"/>
              </a:rPr>
              <a:t> </a:t>
            </a:r>
            <a:r>
              <a:rPr lang="en-US" sz="2200" b="1" err="1">
                <a:solidFill>
                  <a:srgbClr val="002060"/>
                </a:solidFill>
                <a:latin typeface="Calibri"/>
                <a:cs typeface="Calibri"/>
              </a:rPr>
              <a:t>defnyddio</a:t>
            </a:r>
            <a:r>
              <a:rPr lang="en-US" sz="2200" b="1">
                <a:solidFill>
                  <a:srgbClr val="002060"/>
                </a:solidFill>
                <a:latin typeface="Calibri"/>
                <a:cs typeface="Calibri"/>
              </a:rPr>
              <a:t> a </a:t>
            </a:r>
            <a:r>
              <a:rPr lang="en-US" sz="2200" b="1" err="1">
                <a:solidFill>
                  <a:srgbClr val="002060"/>
                </a:solidFill>
                <a:latin typeface="Calibri"/>
                <a:cs typeface="Calibri"/>
              </a:rPr>
              <a:t>datblygu’r</a:t>
            </a:r>
            <a:r>
              <a:rPr lang="en-US" sz="2200" b="1">
                <a:solidFill>
                  <a:srgbClr val="002060"/>
                </a:solidFill>
                <a:latin typeface="Calibri"/>
                <a:cs typeface="Calibri"/>
              </a:rPr>
              <a:t> </a:t>
            </a:r>
            <a:r>
              <a:rPr lang="en-US" sz="2200" b="1" err="1">
                <a:solidFill>
                  <a:srgbClr val="002060"/>
                </a:solidFill>
                <a:latin typeface="Calibri"/>
                <a:cs typeface="Calibri"/>
              </a:rPr>
              <a:t>Gymraeg</a:t>
            </a:r>
            <a:r>
              <a:rPr lang="en-US" sz="2200" b="1">
                <a:solidFill>
                  <a:srgbClr val="002060"/>
                </a:solidFill>
                <a:latin typeface="Calibri"/>
                <a:cs typeface="Calibri"/>
              </a:rPr>
              <a:t>. </a:t>
            </a:r>
          </a:p>
        </p:txBody>
      </p:sp>
      <p:sp>
        <p:nvSpPr>
          <p:cNvPr id="8" name="TextBox 7">
            <a:extLst>
              <a:ext uri="{FF2B5EF4-FFF2-40B4-BE49-F238E27FC236}">
                <a16:creationId xmlns:a16="http://schemas.microsoft.com/office/drawing/2014/main" id="{11E34EEF-5C3C-124F-877A-4E02F59949D0}"/>
              </a:ext>
            </a:extLst>
          </p:cNvPr>
          <p:cNvSpPr txBox="1"/>
          <p:nvPr/>
        </p:nvSpPr>
        <p:spPr>
          <a:xfrm>
            <a:off x="6567522" y="1819312"/>
            <a:ext cx="5369667" cy="4832092"/>
          </a:xfrm>
          <a:prstGeom prst="rect">
            <a:avLst/>
          </a:prstGeom>
          <a:solidFill>
            <a:schemeClr val="bg1"/>
          </a:solidFill>
          <a:ln w="38100">
            <a:solidFill>
              <a:srgbClr val="002060"/>
            </a:solidFill>
          </a:ln>
        </p:spPr>
        <p:txBody>
          <a:bodyPr wrap="square" rtlCol="0">
            <a:spAutoFit/>
          </a:bodyPr>
          <a:lstStyle/>
          <a:p>
            <a:pPr marL="342900" indent="-342900">
              <a:buFont typeface="Arial" panose="020B0604020202020204" pitchFamily="34" charset="0"/>
              <a:buChar char="•"/>
            </a:pPr>
            <a:r>
              <a:rPr lang="en-US" sz="2200" i="1">
                <a:solidFill>
                  <a:srgbClr val="002060"/>
                </a:solidFill>
                <a:latin typeface="Calibri"/>
                <a:cs typeface="Calibri"/>
              </a:rPr>
              <a:t>You as trainee teachers, will have access to extra support, both at University and in school, with your developing Welsh skills.</a:t>
            </a:r>
          </a:p>
          <a:p>
            <a:endParaRPr lang="en-US" sz="2200" i="1">
              <a:solidFill>
                <a:srgbClr val="002060"/>
              </a:solidFill>
              <a:latin typeface="Calibri"/>
              <a:cs typeface="Calibri"/>
            </a:endParaRPr>
          </a:p>
          <a:p>
            <a:pPr marL="342900" indent="-342900">
              <a:buFont typeface="Arial" panose="020B0604020202020204" pitchFamily="34" charset="0"/>
              <a:buChar char="•"/>
            </a:pPr>
            <a:r>
              <a:rPr lang="en-US" sz="2200" i="1">
                <a:solidFill>
                  <a:srgbClr val="002060"/>
                </a:solidFill>
                <a:latin typeface="Calibri"/>
                <a:cs typeface="Calibri"/>
              </a:rPr>
              <a:t>You will be assessed against the Welsh Competency Framework levels.</a:t>
            </a:r>
          </a:p>
          <a:p>
            <a:endParaRPr lang="en-US" sz="2200" i="1">
              <a:solidFill>
                <a:srgbClr val="002060"/>
              </a:solidFill>
              <a:latin typeface="Calibri"/>
              <a:cs typeface="Calibri"/>
            </a:endParaRPr>
          </a:p>
          <a:p>
            <a:pPr marL="342900" indent="-342900">
              <a:buFont typeface="Arial" panose="020B0604020202020204" pitchFamily="34" charset="0"/>
              <a:buChar char="•"/>
            </a:pPr>
            <a:r>
              <a:rPr lang="en-US" sz="2200" i="1">
                <a:solidFill>
                  <a:srgbClr val="002060"/>
                </a:solidFill>
                <a:latin typeface="Calibri"/>
                <a:cs typeface="Calibri"/>
              </a:rPr>
              <a:t>A member of school staff (Welsh mentor) will assess your developing Welsh skills against the Framework.</a:t>
            </a:r>
          </a:p>
          <a:p>
            <a:pPr marL="342900" indent="-342900">
              <a:buFont typeface="Arial" panose="020B0604020202020204" pitchFamily="34" charset="0"/>
              <a:buChar char="•"/>
            </a:pPr>
            <a:endParaRPr lang="en-US" sz="2200" i="1">
              <a:solidFill>
                <a:srgbClr val="002060"/>
              </a:solidFill>
              <a:latin typeface="Calibri"/>
              <a:cs typeface="Calibri"/>
            </a:endParaRPr>
          </a:p>
          <a:p>
            <a:pPr marL="342900" indent="-342900">
              <a:buFont typeface="Arial" panose="020B0604020202020204" pitchFamily="34" charset="0"/>
              <a:buChar char="•"/>
            </a:pPr>
            <a:r>
              <a:rPr lang="en-US" sz="2200" i="1">
                <a:solidFill>
                  <a:srgbClr val="002060"/>
                </a:solidFill>
                <a:latin typeface="Calibri"/>
                <a:cs typeface="Calibri"/>
              </a:rPr>
              <a:t>You will be asked to keep a portfolio of evidence to show the way you have developed your Welsh skills.</a:t>
            </a:r>
          </a:p>
        </p:txBody>
      </p:sp>
      <p:sp>
        <p:nvSpPr>
          <p:cNvPr id="6" name="TextBox 5">
            <a:extLst>
              <a:ext uri="{FF2B5EF4-FFF2-40B4-BE49-F238E27FC236}">
                <a16:creationId xmlns:a16="http://schemas.microsoft.com/office/drawing/2014/main" id="{4F0A510A-451D-6843-BB47-9A8B49064DC8}"/>
              </a:ext>
            </a:extLst>
          </p:cNvPr>
          <p:cNvSpPr txBox="1"/>
          <p:nvPr/>
        </p:nvSpPr>
        <p:spPr>
          <a:xfrm>
            <a:off x="6513422" y="206596"/>
            <a:ext cx="4936929" cy="1323439"/>
          </a:xfrm>
          <a:prstGeom prst="rect">
            <a:avLst/>
          </a:prstGeom>
          <a:noFill/>
        </p:spPr>
        <p:txBody>
          <a:bodyPr wrap="none" rtlCol="0">
            <a:spAutoFit/>
          </a:bodyPr>
          <a:lstStyle/>
          <a:p>
            <a:pPr algn="r"/>
            <a:r>
              <a:rPr lang="en-US" sz="4400" b="1">
                <a:solidFill>
                  <a:srgbClr val="002060"/>
                </a:solidFill>
                <a:latin typeface="Calibri"/>
                <a:cs typeface="Calibri"/>
              </a:rPr>
              <a:t>Beth </a:t>
            </a:r>
            <a:r>
              <a:rPr lang="en-US" sz="4400" b="1" err="1">
                <a:solidFill>
                  <a:srgbClr val="002060"/>
                </a:solidFill>
                <a:latin typeface="Calibri"/>
                <a:cs typeface="Calibri"/>
              </a:rPr>
              <a:t>amdanoch</a:t>
            </a:r>
            <a:r>
              <a:rPr lang="en-US" sz="4400" b="1">
                <a:solidFill>
                  <a:srgbClr val="002060"/>
                </a:solidFill>
                <a:latin typeface="Calibri"/>
                <a:cs typeface="Calibri"/>
              </a:rPr>
              <a:t> chi?</a:t>
            </a:r>
          </a:p>
          <a:p>
            <a:pPr algn="r"/>
            <a:r>
              <a:rPr lang="en-US" sz="3600" i="1">
                <a:solidFill>
                  <a:srgbClr val="002060"/>
                </a:solidFill>
                <a:latin typeface="Calibri"/>
                <a:cs typeface="Calibri"/>
              </a:rPr>
              <a:t>What about you?</a:t>
            </a:r>
          </a:p>
        </p:txBody>
      </p:sp>
    </p:spTree>
    <p:extLst>
      <p:ext uri="{BB962C8B-B14F-4D97-AF65-F5344CB8AC3E}">
        <p14:creationId xmlns:p14="http://schemas.microsoft.com/office/powerpoint/2010/main" val="40143883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additive="base">
                                        <p:cTn id="13" dur="500" fill="hold"/>
                                        <p:tgtEl>
                                          <p:spTgt spid="8"/>
                                        </p:tgtEl>
                                        <p:attrNameLst>
                                          <p:attrName>ppt_x</p:attrName>
                                        </p:attrNameLst>
                                      </p:cBhvr>
                                      <p:tavLst>
                                        <p:tav tm="0">
                                          <p:val>
                                            <p:strVal val="#ppt_x"/>
                                          </p:val>
                                        </p:tav>
                                        <p:tav tm="100000">
                                          <p:val>
                                            <p:strVal val="#ppt_x"/>
                                          </p:val>
                                        </p:tav>
                                      </p:tavLst>
                                    </p:anim>
                                    <p:anim calcmode="lin" valueType="num">
                                      <p:cBhvr additive="base">
                                        <p:cTn id="1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8" grpId="0" animBg="1"/>
    </p:bldLst>
  </p:timing>
</p:sld>
</file>

<file path=ppt/slides/slide43.xml><?xml version="1.0" encoding="utf-8"?>
<p:sld xmlns:a="http://schemas.openxmlformats.org/drawingml/2006/main" xmlns:r="http://schemas.openxmlformats.org/officeDocument/2006/relationships" xmlns:p="http://schemas.openxmlformats.org/presentationml/2006/main">
  <p:cSld>
    <p:bg>
      <p:bgPr>
        <a:solidFill>
          <a:srgbClr val="FFFF00">
            <a:alpha val="40000"/>
          </a:srgbClr>
        </a:solidFill>
        <a:effectLst/>
      </p:bgPr>
    </p:bg>
    <p:spTree>
      <p:nvGrpSpPr>
        <p:cNvPr id="1" name=""/>
        <p:cNvGrpSpPr/>
        <p:nvPr/>
      </p:nvGrpSpPr>
      <p:grpSpPr>
        <a:xfrm>
          <a:off x="0" y="0"/>
          <a:ext cx="0" cy="0"/>
          <a:chOff x="0" y="0"/>
          <a:chExt cx="0" cy="0"/>
        </a:xfrm>
      </p:grpSpPr>
      <p:sp>
        <p:nvSpPr>
          <p:cNvPr id="7" name="Content Placeholder 2">
            <a:extLst>
              <a:ext uri="{FF2B5EF4-FFF2-40B4-BE49-F238E27FC236}">
                <a16:creationId xmlns:a16="http://schemas.microsoft.com/office/drawing/2014/main" id="{02B2EE1A-70BE-F74E-965C-3CF64900F2A6}"/>
              </a:ext>
            </a:extLst>
          </p:cNvPr>
          <p:cNvSpPr>
            <a:spLocks noGrp="1"/>
          </p:cNvSpPr>
          <p:nvPr>
            <p:ph idx="1"/>
          </p:nvPr>
        </p:nvSpPr>
        <p:spPr>
          <a:xfrm>
            <a:off x="6176437" y="2117026"/>
            <a:ext cx="5514109" cy="2123658"/>
          </a:xfrm>
          <a:solidFill>
            <a:schemeClr val="bg1"/>
          </a:solidFill>
          <a:ln w="38100">
            <a:solidFill>
              <a:srgbClr val="002060"/>
            </a:solidFill>
          </a:ln>
        </p:spPr>
        <p:txBody>
          <a:bodyPr>
            <a:normAutofit/>
          </a:bodyPr>
          <a:lstStyle/>
          <a:p>
            <a:pPr marL="0" indent="0">
              <a:buNone/>
            </a:pPr>
            <a:r>
              <a:rPr lang="en-GB" i="1">
                <a:solidFill>
                  <a:srgbClr val="002060"/>
                </a:solidFill>
                <a:latin typeface="Calibri"/>
                <a:cs typeface="Calibri"/>
              </a:rPr>
              <a:t>Together, these skills can build learners’ confidence to grasp new opportunities and to adapt to different roles which in turn can develop them as </a:t>
            </a:r>
            <a:r>
              <a:rPr lang="en-GB" b="1" i="1">
                <a:solidFill>
                  <a:srgbClr val="002060"/>
                </a:solidFill>
                <a:latin typeface="Calibri"/>
                <a:cs typeface="Calibri"/>
              </a:rPr>
              <a:t>enterprising, creative contributors, ready to play a full part in life and work</a:t>
            </a:r>
            <a:r>
              <a:rPr lang="en-GB" i="1">
                <a:solidFill>
                  <a:srgbClr val="002060"/>
                </a:solidFill>
                <a:latin typeface="Calibri"/>
                <a:cs typeface="Calibri"/>
              </a:rPr>
              <a:t>.</a:t>
            </a:r>
            <a:endParaRPr lang="en-US" i="1">
              <a:solidFill>
                <a:srgbClr val="002060"/>
              </a:solidFill>
              <a:latin typeface="Calibri"/>
              <a:cs typeface="Calibri"/>
            </a:endParaRPr>
          </a:p>
        </p:txBody>
      </p:sp>
      <p:sp>
        <p:nvSpPr>
          <p:cNvPr id="8" name="TextBox 7">
            <a:extLst>
              <a:ext uri="{FF2B5EF4-FFF2-40B4-BE49-F238E27FC236}">
                <a16:creationId xmlns:a16="http://schemas.microsoft.com/office/drawing/2014/main" id="{1EC5DB26-3127-AA49-81E6-A8CBE56AB17D}"/>
              </a:ext>
            </a:extLst>
          </p:cNvPr>
          <p:cNvSpPr txBox="1"/>
          <p:nvPr/>
        </p:nvSpPr>
        <p:spPr>
          <a:xfrm>
            <a:off x="349005" y="2117025"/>
            <a:ext cx="5514109" cy="2123658"/>
          </a:xfrm>
          <a:prstGeom prst="rect">
            <a:avLst/>
          </a:prstGeom>
          <a:solidFill>
            <a:schemeClr val="bg1"/>
          </a:solidFill>
          <a:ln w="38100">
            <a:solidFill>
              <a:srgbClr val="002060"/>
            </a:solidFill>
          </a:ln>
        </p:spPr>
        <p:txBody>
          <a:bodyPr wrap="square" rtlCol="0">
            <a:spAutoFit/>
          </a:bodyPr>
          <a:lstStyle/>
          <a:p>
            <a:r>
              <a:rPr lang="en-GB" sz="2200" err="1">
                <a:solidFill>
                  <a:srgbClr val="002060"/>
                </a:solidFill>
                <a:latin typeface="Calibri"/>
                <a:cs typeface="Calibri"/>
              </a:rPr>
              <a:t>Gyda’i</a:t>
            </a:r>
            <a:r>
              <a:rPr lang="en-GB" sz="2200">
                <a:solidFill>
                  <a:srgbClr val="002060"/>
                </a:solidFill>
                <a:latin typeface="Calibri"/>
                <a:cs typeface="Calibri"/>
              </a:rPr>
              <a:t> </a:t>
            </a:r>
            <a:r>
              <a:rPr lang="en-GB" sz="2200" err="1">
                <a:solidFill>
                  <a:srgbClr val="002060"/>
                </a:solidFill>
                <a:latin typeface="Calibri"/>
                <a:cs typeface="Calibri"/>
              </a:rPr>
              <a:t>gilydd</a:t>
            </a:r>
            <a:r>
              <a:rPr lang="en-GB" sz="2200">
                <a:solidFill>
                  <a:srgbClr val="002060"/>
                </a:solidFill>
                <a:latin typeface="Calibri"/>
                <a:cs typeface="Calibri"/>
              </a:rPr>
              <a:t>, gall y </a:t>
            </a:r>
            <a:r>
              <a:rPr lang="en-GB" sz="2200" err="1">
                <a:solidFill>
                  <a:srgbClr val="002060"/>
                </a:solidFill>
                <a:latin typeface="Calibri"/>
                <a:cs typeface="Calibri"/>
              </a:rPr>
              <a:t>sgiliau</a:t>
            </a:r>
            <a:r>
              <a:rPr lang="en-GB" sz="2200">
                <a:solidFill>
                  <a:srgbClr val="002060"/>
                </a:solidFill>
                <a:latin typeface="Calibri"/>
                <a:cs typeface="Calibri"/>
              </a:rPr>
              <a:t> </a:t>
            </a:r>
            <a:r>
              <a:rPr lang="en-GB" sz="2200" err="1">
                <a:solidFill>
                  <a:srgbClr val="002060"/>
                </a:solidFill>
                <a:latin typeface="Calibri"/>
                <a:cs typeface="Calibri"/>
              </a:rPr>
              <a:t>hyn</a:t>
            </a:r>
            <a:r>
              <a:rPr lang="en-GB" sz="2200">
                <a:solidFill>
                  <a:srgbClr val="002060"/>
                </a:solidFill>
                <a:latin typeface="Calibri"/>
                <a:cs typeface="Calibri"/>
              </a:rPr>
              <a:t> </a:t>
            </a:r>
            <a:r>
              <a:rPr lang="en-GB" sz="2200" err="1">
                <a:solidFill>
                  <a:srgbClr val="002060"/>
                </a:solidFill>
                <a:latin typeface="Calibri"/>
                <a:cs typeface="Calibri"/>
              </a:rPr>
              <a:t>feithrin</a:t>
            </a:r>
            <a:r>
              <a:rPr lang="en-GB" sz="2200">
                <a:solidFill>
                  <a:srgbClr val="002060"/>
                </a:solidFill>
                <a:latin typeface="Calibri"/>
                <a:cs typeface="Calibri"/>
              </a:rPr>
              <a:t> </a:t>
            </a:r>
            <a:r>
              <a:rPr lang="en-GB" sz="2200" err="1">
                <a:solidFill>
                  <a:srgbClr val="002060"/>
                </a:solidFill>
                <a:latin typeface="Calibri"/>
                <a:cs typeface="Calibri"/>
              </a:rPr>
              <a:t>hyder</a:t>
            </a:r>
            <a:r>
              <a:rPr lang="en-GB" sz="2200">
                <a:solidFill>
                  <a:srgbClr val="002060"/>
                </a:solidFill>
                <a:latin typeface="Calibri"/>
                <a:cs typeface="Calibri"/>
              </a:rPr>
              <a:t> </a:t>
            </a:r>
            <a:r>
              <a:rPr lang="en-GB" sz="2200" err="1">
                <a:solidFill>
                  <a:srgbClr val="002060"/>
                </a:solidFill>
                <a:latin typeface="Calibri"/>
                <a:cs typeface="Calibri"/>
              </a:rPr>
              <a:t>dysgwyr</a:t>
            </a:r>
            <a:r>
              <a:rPr lang="en-GB" sz="2200">
                <a:solidFill>
                  <a:srgbClr val="002060"/>
                </a:solidFill>
                <a:latin typeface="Calibri"/>
                <a:cs typeface="Calibri"/>
              </a:rPr>
              <a:t> i </a:t>
            </a:r>
            <a:r>
              <a:rPr lang="en-GB" sz="2200" err="1">
                <a:solidFill>
                  <a:srgbClr val="002060"/>
                </a:solidFill>
                <a:latin typeface="Calibri"/>
                <a:cs typeface="Calibri"/>
              </a:rPr>
              <a:t>fanteisio</a:t>
            </a:r>
            <a:r>
              <a:rPr lang="en-GB" sz="2200">
                <a:solidFill>
                  <a:srgbClr val="002060"/>
                </a:solidFill>
                <a:latin typeface="Calibri"/>
                <a:cs typeface="Calibri"/>
              </a:rPr>
              <a:t> </a:t>
            </a:r>
            <a:r>
              <a:rPr lang="en-GB" sz="2200" err="1">
                <a:solidFill>
                  <a:srgbClr val="002060"/>
                </a:solidFill>
                <a:latin typeface="Calibri"/>
                <a:cs typeface="Calibri"/>
              </a:rPr>
              <a:t>ar</a:t>
            </a:r>
            <a:r>
              <a:rPr lang="en-GB" sz="2200">
                <a:solidFill>
                  <a:srgbClr val="002060"/>
                </a:solidFill>
                <a:latin typeface="Calibri"/>
                <a:cs typeface="Calibri"/>
              </a:rPr>
              <a:t> </a:t>
            </a:r>
            <a:r>
              <a:rPr lang="en-GB" sz="2200" err="1">
                <a:solidFill>
                  <a:srgbClr val="002060"/>
                </a:solidFill>
                <a:latin typeface="Calibri"/>
                <a:cs typeface="Calibri"/>
              </a:rPr>
              <a:t>gyfleoedd</a:t>
            </a:r>
            <a:r>
              <a:rPr lang="en-GB" sz="2200">
                <a:solidFill>
                  <a:srgbClr val="002060"/>
                </a:solidFill>
                <a:latin typeface="Calibri"/>
                <a:cs typeface="Calibri"/>
              </a:rPr>
              <a:t> </a:t>
            </a:r>
            <a:r>
              <a:rPr lang="en-GB" sz="2200" err="1">
                <a:solidFill>
                  <a:srgbClr val="002060"/>
                </a:solidFill>
                <a:latin typeface="Calibri"/>
                <a:cs typeface="Calibri"/>
              </a:rPr>
              <a:t>newydd</a:t>
            </a:r>
            <a:r>
              <a:rPr lang="en-GB" sz="2200">
                <a:solidFill>
                  <a:srgbClr val="002060"/>
                </a:solidFill>
                <a:latin typeface="Calibri"/>
                <a:cs typeface="Calibri"/>
              </a:rPr>
              <a:t> ac i </a:t>
            </a:r>
            <a:r>
              <a:rPr lang="en-GB" sz="2200" err="1">
                <a:solidFill>
                  <a:srgbClr val="002060"/>
                </a:solidFill>
                <a:latin typeface="Calibri"/>
                <a:cs typeface="Calibri"/>
              </a:rPr>
              <a:t>addasu</a:t>
            </a:r>
            <a:r>
              <a:rPr lang="en-GB" sz="2200">
                <a:solidFill>
                  <a:srgbClr val="002060"/>
                </a:solidFill>
                <a:latin typeface="Calibri"/>
                <a:cs typeface="Calibri"/>
              </a:rPr>
              <a:t> i </a:t>
            </a:r>
            <a:r>
              <a:rPr lang="en-GB" sz="2200" err="1">
                <a:solidFill>
                  <a:srgbClr val="002060"/>
                </a:solidFill>
                <a:latin typeface="Calibri"/>
                <a:cs typeface="Calibri"/>
              </a:rPr>
              <a:t>wahanol</a:t>
            </a:r>
            <a:r>
              <a:rPr lang="en-GB" sz="2200">
                <a:solidFill>
                  <a:srgbClr val="002060"/>
                </a:solidFill>
                <a:latin typeface="Calibri"/>
                <a:cs typeface="Calibri"/>
              </a:rPr>
              <a:t> </a:t>
            </a:r>
            <a:r>
              <a:rPr lang="en-GB" sz="2200" err="1">
                <a:solidFill>
                  <a:srgbClr val="002060"/>
                </a:solidFill>
                <a:latin typeface="Calibri"/>
                <a:cs typeface="Calibri"/>
              </a:rPr>
              <a:t>rolau</a:t>
            </a:r>
            <a:r>
              <a:rPr lang="en-GB" sz="2200">
                <a:solidFill>
                  <a:srgbClr val="002060"/>
                </a:solidFill>
                <a:latin typeface="Calibri"/>
                <a:cs typeface="Calibri"/>
              </a:rPr>
              <a:t>, </a:t>
            </a:r>
            <a:r>
              <a:rPr lang="en-GB" sz="2200" err="1">
                <a:solidFill>
                  <a:srgbClr val="002060"/>
                </a:solidFill>
                <a:latin typeface="Calibri"/>
                <a:cs typeface="Calibri"/>
              </a:rPr>
              <a:t>sydd</a:t>
            </a:r>
            <a:r>
              <a:rPr lang="en-GB" sz="2200">
                <a:solidFill>
                  <a:srgbClr val="002060"/>
                </a:solidFill>
                <a:latin typeface="Calibri"/>
                <a:cs typeface="Calibri"/>
              </a:rPr>
              <a:t> yn </a:t>
            </a:r>
            <a:r>
              <a:rPr lang="en-GB" sz="2200" err="1">
                <a:solidFill>
                  <a:srgbClr val="002060"/>
                </a:solidFill>
                <a:latin typeface="Calibri"/>
                <a:cs typeface="Calibri"/>
              </a:rPr>
              <a:t>ei</a:t>
            </a:r>
            <a:r>
              <a:rPr lang="en-GB" sz="2200">
                <a:solidFill>
                  <a:srgbClr val="002060"/>
                </a:solidFill>
                <a:latin typeface="Calibri"/>
                <a:cs typeface="Calibri"/>
              </a:rPr>
              <a:t> </a:t>
            </a:r>
            <a:r>
              <a:rPr lang="en-GB" sz="2200" err="1">
                <a:solidFill>
                  <a:srgbClr val="002060"/>
                </a:solidFill>
                <a:latin typeface="Calibri"/>
                <a:cs typeface="Calibri"/>
              </a:rPr>
              <a:t>dro</a:t>
            </a:r>
            <a:r>
              <a:rPr lang="en-GB" sz="2200">
                <a:solidFill>
                  <a:srgbClr val="002060"/>
                </a:solidFill>
                <a:latin typeface="Calibri"/>
                <a:cs typeface="Calibri"/>
              </a:rPr>
              <a:t>, yn </a:t>
            </a:r>
            <a:r>
              <a:rPr lang="en-GB" sz="2200" err="1">
                <a:solidFill>
                  <a:srgbClr val="002060"/>
                </a:solidFill>
                <a:latin typeface="Calibri"/>
                <a:cs typeface="Calibri"/>
              </a:rPr>
              <a:t>gallu</a:t>
            </a:r>
            <a:r>
              <a:rPr lang="en-GB" sz="2200">
                <a:solidFill>
                  <a:srgbClr val="002060"/>
                </a:solidFill>
                <a:latin typeface="Calibri"/>
                <a:cs typeface="Calibri"/>
              </a:rPr>
              <a:t> eu </a:t>
            </a:r>
            <a:r>
              <a:rPr lang="en-GB" sz="2200" err="1">
                <a:solidFill>
                  <a:srgbClr val="002060"/>
                </a:solidFill>
                <a:latin typeface="Calibri"/>
                <a:cs typeface="Calibri"/>
              </a:rPr>
              <a:t>datblygu’n</a:t>
            </a:r>
            <a:r>
              <a:rPr lang="en-GB" sz="2200">
                <a:solidFill>
                  <a:srgbClr val="002060"/>
                </a:solidFill>
                <a:latin typeface="Calibri"/>
                <a:cs typeface="Calibri"/>
              </a:rPr>
              <a:t> </a:t>
            </a:r>
            <a:r>
              <a:rPr lang="en-GB" sz="2200" b="1" err="1">
                <a:solidFill>
                  <a:srgbClr val="002060"/>
                </a:solidFill>
                <a:latin typeface="Calibri"/>
                <a:cs typeface="Calibri"/>
              </a:rPr>
              <a:t>gyfranwyr</a:t>
            </a:r>
            <a:r>
              <a:rPr lang="en-GB" sz="2200" b="1">
                <a:solidFill>
                  <a:srgbClr val="002060"/>
                </a:solidFill>
                <a:latin typeface="Calibri"/>
                <a:cs typeface="Calibri"/>
              </a:rPr>
              <a:t> </a:t>
            </a:r>
            <a:r>
              <a:rPr lang="en-GB" sz="2200" b="1" err="1">
                <a:solidFill>
                  <a:srgbClr val="002060"/>
                </a:solidFill>
                <a:latin typeface="Calibri"/>
                <a:cs typeface="Calibri"/>
              </a:rPr>
              <a:t>mentrus</a:t>
            </a:r>
            <a:r>
              <a:rPr lang="en-GB" sz="2200" b="1">
                <a:solidFill>
                  <a:srgbClr val="002060"/>
                </a:solidFill>
                <a:latin typeface="Calibri"/>
                <a:cs typeface="Calibri"/>
              </a:rPr>
              <a:t>, </a:t>
            </a:r>
            <a:r>
              <a:rPr lang="en-GB" sz="2200" b="1" err="1">
                <a:solidFill>
                  <a:srgbClr val="002060"/>
                </a:solidFill>
                <a:latin typeface="Calibri"/>
                <a:cs typeface="Calibri"/>
              </a:rPr>
              <a:t>creadigol</a:t>
            </a:r>
            <a:r>
              <a:rPr lang="en-GB" sz="2200" b="1">
                <a:solidFill>
                  <a:srgbClr val="002060"/>
                </a:solidFill>
                <a:latin typeface="Calibri"/>
                <a:cs typeface="Calibri"/>
              </a:rPr>
              <a:t>, </a:t>
            </a:r>
            <a:r>
              <a:rPr lang="en-GB" sz="2200" b="1" err="1">
                <a:solidFill>
                  <a:srgbClr val="002060"/>
                </a:solidFill>
                <a:latin typeface="Calibri"/>
                <a:cs typeface="Calibri"/>
              </a:rPr>
              <a:t>sy’n</a:t>
            </a:r>
            <a:r>
              <a:rPr lang="en-GB" sz="2200" b="1">
                <a:solidFill>
                  <a:srgbClr val="002060"/>
                </a:solidFill>
                <a:latin typeface="Calibri"/>
                <a:cs typeface="Calibri"/>
              </a:rPr>
              <a:t> </a:t>
            </a:r>
            <a:r>
              <a:rPr lang="en-GB" sz="2200" b="1" err="1">
                <a:solidFill>
                  <a:srgbClr val="002060"/>
                </a:solidFill>
                <a:latin typeface="Calibri"/>
                <a:cs typeface="Calibri"/>
              </a:rPr>
              <a:t>barod</a:t>
            </a:r>
            <a:r>
              <a:rPr lang="en-GB" sz="2200" b="1">
                <a:solidFill>
                  <a:srgbClr val="002060"/>
                </a:solidFill>
                <a:latin typeface="Calibri"/>
                <a:cs typeface="Calibri"/>
              </a:rPr>
              <a:t> i </a:t>
            </a:r>
            <a:r>
              <a:rPr lang="en-GB" sz="2200" b="1" err="1">
                <a:solidFill>
                  <a:srgbClr val="002060"/>
                </a:solidFill>
                <a:latin typeface="Calibri"/>
                <a:cs typeface="Calibri"/>
              </a:rPr>
              <a:t>chwarae</a:t>
            </a:r>
            <a:r>
              <a:rPr lang="en-GB" sz="2200" b="1">
                <a:solidFill>
                  <a:srgbClr val="002060"/>
                </a:solidFill>
                <a:latin typeface="Calibri"/>
                <a:cs typeface="Calibri"/>
              </a:rPr>
              <a:t> eu </a:t>
            </a:r>
            <a:r>
              <a:rPr lang="en-GB" sz="2200" b="1" err="1">
                <a:solidFill>
                  <a:srgbClr val="002060"/>
                </a:solidFill>
                <a:latin typeface="Calibri"/>
                <a:cs typeface="Calibri"/>
              </a:rPr>
              <a:t>rhan</a:t>
            </a:r>
            <a:r>
              <a:rPr lang="en-GB" sz="2200" b="1">
                <a:solidFill>
                  <a:srgbClr val="002060"/>
                </a:solidFill>
                <a:latin typeface="Calibri"/>
                <a:cs typeface="Calibri"/>
              </a:rPr>
              <a:t> yn </a:t>
            </a:r>
            <a:r>
              <a:rPr lang="en-GB" sz="2200" b="1" err="1">
                <a:solidFill>
                  <a:srgbClr val="002060"/>
                </a:solidFill>
                <a:latin typeface="Calibri"/>
                <a:cs typeface="Calibri"/>
              </a:rPr>
              <a:t>llawn</a:t>
            </a:r>
            <a:r>
              <a:rPr lang="en-GB" sz="2200" b="1">
                <a:solidFill>
                  <a:srgbClr val="002060"/>
                </a:solidFill>
                <a:latin typeface="Calibri"/>
                <a:cs typeface="Calibri"/>
              </a:rPr>
              <a:t> yn eu </a:t>
            </a:r>
            <a:r>
              <a:rPr lang="en-GB" sz="2200" b="1" err="1">
                <a:solidFill>
                  <a:srgbClr val="002060"/>
                </a:solidFill>
                <a:latin typeface="Calibri"/>
                <a:cs typeface="Calibri"/>
              </a:rPr>
              <a:t>bywyd</a:t>
            </a:r>
            <a:r>
              <a:rPr lang="en-GB" sz="2200" b="1">
                <a:solidFill>
                  <a:srgbClr val="002060"/>
                </a:solidFill>
                <a:latin typeface="Calibri"/>
                <a:cs typeface="Calibri"/>
              </a:rPr>
              <a:t> </a:t>
            </a:r>
            <a:r>
              <a:rPr lang="en-GB" sz="2200" b="1" err="1">
                <a:solidFill>
                  <a:srgbClr val="002060"/>
                </a:solidFill>
                <a:latin typeface="Calibri"/>
                <a:cs typeface="Calibri"/>
              </a:rPr>
              <a:t>a’u</a:t>
            </a:r>
            <a:r>
              <a:rPr lang="en-GB" sz="2200" b="1">
                <a:solidFill>
                  <a:srgbClr val="002060"/>
                </a:solidFill>
                <a:latin typeface="Calibri"/>
                <a:cs typeface="Calibri"/>
              </a:rPr>
              <a:t> </a:t>
            </a:r>
            <a:r>
              <a:rPr lang="en-GB" sz="2200" b="1" err="1">
                <a:solidFill>
                  <a:srgbClr val="002060"/>
                </a:solidFill>
                <a:latin typeface="Calibri"/>
                <a:cs typeface="Calibri"/>
              </a:rPr>
              <a:t>gwaith</a:t>
            </a:r>
            <a:r>
              <a:rPr lang="en-GB" sz="2200" b="1">
                <a:solidFill>
                  <a:srgbClr val="002060"/>
                </a:solidFill>
                <a:latin typeface="Calibri"/>
                <a:cs typeface="Calibri"/>
              </a:rPr>
              <a:t>.</a:t>
            </a:r>
          </a:p>
        </p:txBody>
      </p:sp>
      <p:sp>
        <p:nvSpPr>
          <p:cNvPr id="5" name="TextBox 4">
            <a:extLst>
              <a:ext uri="{FF2B5EF4-FFF2-40B4-BE49-F238E27FC236}">
                <a16:creationId xmlns:a16="http://schemas.microsoft.com/office/drawing/2014/main" id="{3BA828F3-CC8B-7349-883B-BDD1BE14B65B}"/>
              </a:ext>
            </a:extLst>
          </p:cNvPr>
          <p:cNvSpPr txBox="1"/>
          <p:nvPr/>
        </p:nvSpPr>
        <p:spPr>
          <a:xfrm>
            <a:off x="6513422" y="206596"/>
            <a:ext cx="4936929" cy="1323439"/>
          </a:xfrm>
          <a:prstGeom prst="rect">
            <a:avLst/>
          </a:prstGeom>
          <a:noFill/>
        </p:spPr>
        <p:txBody>
          <a:bodyPr wrap="none" rtlCol="0">
            <a:spAutoFit/>
          </a:bodyPr>
          <a:lstStyle/>
          <a:p>
            <a:pPr algn="r"/>
            <a:r>
              <a:rPr lang="en-US" sz="4400" b="1">
                <a:solidFill>
                  <a:srgbClr val="002060"/>
                </a:solidFill>
                <a:latin typeface="Calibri"/>
                <a:cs typeface="Calibri"/>
              </a:rPr>
              <a:t>Beth </a:t>
            </a:r>
            <a:r>
              <a:rPr lang="en-US" sz="4400" b="1" err="1">
                <a:solidFill>
                  <a:srgbClr val="002060"/>
                </a:solidFill>
                <a:latin typeface="Calibri"/>
                <a:cs typeface="Calibri"/>
              </a:rPr>
              <a:t>amdanoch</a:t>
            </a:r>
            <a:r>
              <a:rPr lang="en-US" sz="4400" b="1">
                <a:solidFill>
                  <a:srgbClr val="002060"/>
                </a:solidFill>
                <a:latin typeface="Calibri"/>
                <a:cs typeface="Calibri"/>
              </a:rPr>
              <a:t> chi?</a:t>
            </a:r>
          </a:p>
          <a:p>
            <a:pPr algn="r"/>
            <a:r>
              <a:rPr lang="en-US" sz="3600" i="1">
                <a:solidFill>
                  <a:srgbClr val="002060"/>
                </a:solidFill>
                <a:latin typeface="Calibri"/>
                <a:cs typeface="Calibri"/>
              </a:rPr>
              <a:t>What about you?</a:t>
            </a:r>
          </a:p>
        </p:txBody>
      </p:sp>
      <p:pic>
        <p:nvPicPr>
          <p:cNvPr id="3" name="Picture 2" descr="A blue and white logo&#10;&#10;Description automatically generated">
            <a:extLst>
              <a:ext uri="{FF2B5EF4-FFF2-40B4-BE49-F238E27FC236}">
                <a16:creationId xmlns:a16="http://schemas.microsoft.com/office/drawing/2014/main" id="{D4F52CD2-4032-66CD-8CEE-4B64D4F36270}"/>
              </a:ext>
            </a:extLst>
          </p:cNvPr>
          <p:cNvPicPr>
            <a:picLocks noChangeAspect="1"/>
          </p:cNvPicPr>
          <p:nvPr/>
        </p:nvPicPr>
        <p:blipFill>
          <a:blip r:embed="rId2"/>
          <a:stretch>
            <a:fillRect/>
          </a:stretch>
        </p:blipFill>
        <p:spPr>
          <a:xfrm>
            <a:off x="0" y="5600044"/>
            <a:ext cx="12192000" cy="1254672"/>
          </a:xfrm>
          <a:prstGeom prst="rect">
            <a:avLst/>
          </a:prstGeom>
        </p:spPr>
      </p:pic>
    </p:spTree>
    <p:extLst>
      <p:ext uri="{BB962C8B-B14F-4D97-AF65-F5344CB8AC3E}">
        <p14:creationId xmlns:p14="http://schemas.microsoft.com/office/powerpoint/2010/main" val="64280217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rgbClr val="FFFF00">
            <a:alpha val="40000"/>
          </a:srgbClr>
        </a:solidFill>
        <a:effectLst/>
      </p:bgPr>
    </p:bg>
    <p:spTree>
      <p:nvGrpSpPr>
        <p:cNvPr id="1" name="Shape 176"/>
        <p:cNvGrpSpPr/>
        <p:nvPr/>
      </p:nvGrpSpPr>
      <p:grpSpPr>
        <a:xfrm>
          <a:off x="0" y="0"/>
          <a:ext cx="0" cy="0"/>
          <a:chOff x="0" y="0"/>
          <a:chExt cx="0" cy="0"/>
        </a:xfrm>
      </p:grpSpPr>
      <p:pic>
        <p:nvPicPr>
          <p:cNvPr id="177" name="Shape 177"/>
          <p:cNvPicPr preferRelativeResize="0"/>
          <p:nvPr/>
        </p:nvPicPr>
        <p:blipFill rotWithShape="1">
          <a:blip r:embed="rId3">
            <a:alphaModFix/>
          </a:blip>
          <a:srcRect l="21415" t="10540" r="34462" b="6487"/>
          <a:stretch/>
        </p:blipFill>
        <p:spPr>
          <a:xfrm>
            <a:off x="785066" y="1615045"/>
            <a:ext cx="5314509" cy="4884896"/>
          </a:xfrm>
          <a:prstGeom prst="rect">
            <a:avLst/>
          </a:prstGeom>
          <a:noFill/>
          <a:ln>
            <a:solidFill>
              <a:srgbClr val="002060"/>
            </a:solidFill>
          </a:ln>
        </p:spPr>
      </p:pic>
      <p:pic>
        <p:nvPicPr>
          <p:cNvPr id="3" name="Picture 2" descr="A close up of a sign&#10;&#10;Description generated with very high confidence">
            <a:extLst>
              <a:ext uri="{FF2B5EF4-FFF2-40B4-BE49-F238E27FC236}">
                <a16:creationId xmlns:a16="http://schemas.microsoft.com/office/drawing/2014/main" id="{9913CF58-A3CA-2B4A-9E27-6DFC718D889B}"/>
              </a:ext>
            </a:extLst>
          </p:cNvPr>
          <p:cNvPicPr>
            <a:picLocks noChangeAspect="1"/>
          </p:cNvPicPr>
          <p:nvPr/>
        </p:nvPicPr>
        <p:blipFill>
          <a:blip r:embed="rId4"/>
          <a:stretch>
            <a:fillRect/>
          </a:stretch>
        </p:blipFill>
        <p:spPr>
          <a:xfrm>
            <a:off x="6595149" y="475012"/>
            <a:ext cx="4437735" cy="6227929"/>
          </a:xfrm>
          <a:prstGeom prst="rect">
            <a:avLst/>
          </a:prstGeom>
          <a:ln>
            <a:solidFill>
              <a:srgbClr val="002060"/>
            </a:solidFill>
          </a:ln>
        </p:spPr>
      </p:pic>
    </p:spTree>
    <p:extLst>
      <p:ext uri="{BB962C8B-B14F-4D97-AF65-F5344CB8AC3E}">
        <p14:creationId xmlns:p14="http://schemas.microsoft.com/office/powerpoint/2010/main" val="1137615345"/>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bg>
      <p:bgPr>
        <a:solidFill>
          <a:srgbClr val="FFFF00">
            <a:alpha val="40000"/>
          </a:srgbClr>
        </a:solidFill>
        <a:effectLst/>
      </p:bgPr>
    </p:bg>
    <p:spTree>
      <p:nvGrpSpPr>
        <p:cNvPr id="1" name=""/>
        <p:cNvGrpSpPr/>
        <p:nvPr/>
      </p:nvGrpSpPr>
      <p:grpSpPr>
        <a:xfrm>
          <a:off x="0" y="0"/>
          <a:ext cx="0" cy="0"/>
          <a:chOff x="0" y="0"/>
          <a:chExt cx="0" cy="0"/>
        </a:xfrm>
      </p:grpSpPr>
      <p:pic>
        <p:nvPicPr>
          <p:cNvPr id="1026" name="Picture 2" descr="Duolingo - The world's best way to learn a language">
            <a:hlinkClick r:id="rId3"/>
            <a:extLst>
              <a:ext uri="{FF2B5EF4-FFF2-40B4-BE49-F238E27FC236}">
                <a16:creationId xmlns:a16="http://schemas.microsoft.com/office/drawing/2014/main" id="{54273516-3380-F648-89E9-A43590BACBB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67304" y="1514997"/>
            <a:ext cx="2113323" cy="2113323"/>
          </a:xfrm>
          <a:prstGeom prst="rect">
            <a:avLst/>
          </a:prstGeom>
          <a:noFill/>
          <a:ln>
            <a:solidFill>
              <a:srgbClr val="002060"/>
            </a:solidFill>
          </a:ln>
          <a:extLst>
            <a:ext uri="{909E8E84-426E-40DD-AFC4-6F175D3DCCD1}">
              <a14:hiddenFill xmlns:a14="http://schemas.microsoft.com/office/drawing/2010/main">
                <a:solidFill>
                  <a:srgbClr val="FFFFFF"/>
                </a:solidFill>
              </a14:hiddenFill>
            </a:ext>
          </a:extLst>
        </p:spPr>
      </p:pic>
      <p:pic>
        <p:nvPicPr>
          <p:cNvPr id="9" name="Picture 8" descr="A picture containing company name&#10;&#10;Description automatically generated">
            <a:hlinkClick r:id="rId5"/>
            <a:extLst>
              <a:ext uri="{FF2B5EF4-FFF2-40B4-BE49-F238E27FC236}">
                <a16:creationId xmlns:a16="http://schemas.microsoft.com/office/drawing/2014/main" id="{AEC3EBAC-11EE-C04A-AF35-E3BF9566AE18}"/>
              </a:ext>
            </a:extLst>
          </p:cNvPr>
          <p:cNvPicPr>
            <a:picLocks noChangeAspect="1"/>
          </p:cNvPicPr>
          <p:nvPr/>
        </p:nvPicPr>
        <p:blipFill>
          <a:blip r:embed="rId6"/>
          <a:stretch>
            <a:fillRect/>
          </a:stretch>
        </p:blipFill>
        <p:spPr>
          <a:xfrm>
            <a:off x="6240517" y="2900108"/>
            <a:ext cx="2552391" cy="1468042"/>
          </a:xfrm>
          <a:prstGeom prst="rect">
            <a:avLst/>
          </a:prstGeom>
          <a:ln>
            <a:solidFill>
              <a:srgbClr val="002060"/>
            </a:solidFill>
          </a:ln>
        </p:spPr>
      </p:pic>
      <p:pic>
        <p:nvPicPr>
          <p:cNvPr id="13" name="Picture 12" descr="A close up of a logo&#10;&#10;Description automatically generated">
            <a:hlinkClick r:id="rId7"/>
            <a:extLst>
              <a:ext uri="{FF2B5EF4-FFF2-40B4-BE49-F238E27FC236}">
                <a16:creationId xmlns:a16="http://schemas.microsoft.com/office/drawing/2014/main" id="{D99DEE33-B9DB-A84C-A96E-4B6056E7EF3C}"/>
              </a:ext>
            </a:extLst>
          </p:cNvPr>
          <p:cNvPicPr>
            <a:picLocks noChangeAspect="1"/>
          </p:cNvPicPr>
          <p:nvPr/>
        </p:nvPicPr>
        <p:blipFill>
          <a:blip r:embed="rId8"/>
          <a:stretch>
            <a:fillRect/>
          </a:stretch>
        </p:blipFill>
        <p:spPr>
          <a:xfrm>
            <a:off x="9283709" y="3694012"/>
            <a:ext cx="2030269" cy="1468041"/>
          </a:xfrm>
          <a:prstGeom prst="rect">
            <a:avLst/>
          </a:prstGeom>
          <a:ln>
            <a:solidFill>
              <a:srgbClr val="002060"/>
            </a:solidFill>
          </a:ln>
        </p:spPr>
      </p:pic>
      <p:pic>
        <p:nvPicPr>
          <p:cNvPr id="15" name="Picture 14" descr="A close up of a sign&#10;&#10;Description automatically generated">
            <a:hlinkClick r:id="rId9"/>
            <a:extLst>
              <a:ext uri="{FF2B5EF4-FFF2-40B4-BE49-F238E27FC236}">
                <a16:creationId xmlns:a16="http://schemas.microsoft.com/office/drawing/2014/main" id="{28DF89BA-B53B-CB44-BFB9-9668858CB793}"/>
              </a:ext>
            </a:extLst>
          </p:cNvPr>
          <p:cNvPicPr>
            <a:picLocks noChangeAspect="1"/>
          </p:cNvPicPr>
          <p:nvPr/>
        </p:nvPicPr>
        <p:blipFill>
          <a:blip r:embed="rId10"/>
          <a:stretch>
            <a:fillRect/>
          </a:stretch>
        </p:blipFill>
        <p:spPr>
          <a:xfrm>
            <a:off x="2225366" y="4020773"/>
            <a:ext cx="3587251" cy="1137421"/>
          </a:xfrm>
          <a:prstGeom prst="rect">
            <a:avLst/>
          </a:prstGeom>
          <a:ln>
            <a:solidFill>
              <a:srgbClr val="002060"/>
            </a:solidFill>
          </a:ln>
        </p:spPr>
      </p:pic>
      <p:sp>
        <p:nvSpPr>
          <p:cNvPr id="8" name="TextBox 7">
            <a:extLst>
              <a:ext uri="{FF2B5EF4-FFF2-40B4-BE49-F238E27FC236}">
                <a16:creationId xmlns:a16="http://schemas.microsoft.com/office/drawing/2014/main" id="{AB532907-FB68-8C46-94E1-009DA1D21FCB}"/>
              </a:ext>
            </a:extLst>
          </p:cNvPr>
          <p:cNvSpPr txBox="1"/>
          <p:nvPr/>
        </p:nvSpPr>
        <p:spPr>
          <a:xfrm>
            <a:off x="4556254" y="774376"/>
            <a:ext cx="7049045" cy="1877437"/>
          </a:xfrm>
          <a:prstGeom prst="rect">
            <a:avLst/>
          </a:prstGeom>
          <a:noFill/>
          <a:ln>
            <a:noFill/>
          </a:ln>
        </p:spPr>
        <p:txBody>
          <a:bodyPr wrap="none" rtlCol="0">
            <a:spAutoFit/>
          </a:bodyPr>
          <a:lstStyle/>
          <a:p>
            <a:pPr algn="r"/>
            <a:r>
              <a:rPr lang="en-US" sz="4400" b="1">
                <a:solidFill>
                  <a:srgbClr val="002060"/>
                </a:solidFill>
                <a:latin typeface="Calibri"/>
                <a:cs typeface="Calibri"/>
              </a:rPr>
              <a:t>“Learning a language is not a </a:t>
            </a:r>
          </a:p>
          <a:p>
            <a:pPr algn="r"/>
            <a:r>
              <a:rPr lang="en-US" sz="4400" b="1">
                <a:solidFill>
                  <a:srgbClr val="002060"/>
                </a:solidFill>
                <a:latin typeface="Calibri"/>
                <a:cs typeface="Calibri"/>
              </a:rPr>
              <a:t>destination, but a journey.”</a:t>
            </a:r>
          </a:p>
          <a:p>
            <a:pPr algn="r"/>
            <a:r>
              <a:rPr lang="en-US" sz="2800" i="1">
                <a:solidFill>
                  <a:srgbClr val="002060"/>
                </a:solidFill>
                <a:latin typeface="Calibri"/>
                <a:cs typeface="Calibri"/>
              </a:rPr>
              <a:t>Jean Brunet</a:t>
            </a:r>
          </a:p>
        </p:txBody>
      </p:sp>
      <p:pic>
        <p:nvPicPr>
          <p:cNvPr id="3" name="Picture 2" descr="A blue and white logo&#10;&#10;Description automatically generated">
            <a:extLst>
              <a:ext uri="{FF2B5EF4-FFF2-40B4-BE49-F238E27FC236}">
                <a16:creationId xmlns:a16="http://schemas.microsoft.com/office/drawing/2014/main" id="{B8A9CB0D-936E-6DF2-061C-7874192AE4D8}"/>
              </a:ext>
            </a:extLst>
          </p:cNvPr>
          <p:cNvPicPr>
            <a:picLocks noChangeAspect="1"/>
          </p:cNvPicPr>
          <p:nvPr/>
        </p:nvPicPr>
        <p:blipFill>
          <a:blip r:embed="rId11"/>
          <a:stretch>
            <a:fillRect/>
          </a:stretch>
        </p:blipFill>
        <p:spPr>
          <a:xfrm>
            <a:off x="0" y="5600044"/>
            <a:ext cx="12192000" cy="1254672"/>
          </a:xfrm>
          <a:prstGeom prst="rect">
            <a:avLst/>
          </a:prstGeom>
        </p:spPr>
      </p:pic>
    </p:spTree>
    <p:extLst>
      <p:ext uri="{BB962C8B-B14F-4D97-AF65-F5344CB8AC3E}">
        <p14:creationId xmlns:p14="http://schemas.microsoft.com/office/powerpoint/2010/main" val="322681651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rgbClr val="CCF9FF"/>
        </a:solidFill>
        <a:effectLst/>
      </p:bgPr>
    </p:bg>
    <p:spTree>
      <p:nvGrpSpPr>
        <p:cNvPr id="1" name=""/>
        <p:cNvGrpSpPr/>
        <p:nvPr/>
      </p:nvGrpSpPr>
      <p:grpSpPr>
        <a:xfrm>
          <a:off x="0" y="0"/>
          <a:ext cx="0" cy="0"/>
          <a:chOff x="0" y="0"/>
          <a:chExt cx="0" cy="0"/>
        </a:xfrm>
      </p:grpSpPr>
      <p:pic>
        <p:nvPicPr>
          <p:cNvPr id="2" name="Picture 2" descr="A picture containing icon&#10;&#10;Description automatically generated">
            <a:extLst>
              <a:ext uri="{FF2B5EF4-FFF2-40B4-BE49-F238E27FC236}">
                <a16:creationId xmlns:a16="http://schemas.microsoft.com/office/drawing/2014/main" id="{38D641C2-388B-9DF9-9612-B8901E4D133A}"/>
              </a:ext>
            </a:extLst>
          </p:cNvPr>
          <p:cNvPicPr>
            <a:picLocks noChangeAspect="1"/>
          </p:cNvPicPr>
          <p:nvPr/>
        </p:nvPicPr>
        <p:blipFill>
          <a:blip r:embed="rId2"/>
          <a:stretch>
            <a:fillRect/>
          </a:stretch>
        </p:blipFill>
        <p:spPr>
          <a:xfrm>
            <a:off x="2622331" y="585270"/>
            <a:ext cx="6786459" cy="6266768"/>
          </a:xfrm>
          <a:prstGeom prst="rect">
            <a:avLst/>
          </a:prstGeom>
        </p:spPr>
      </p:pic>
      <p:sp>
        <p:nvSpPr>
          <p:cNvPr id="3" name="TextBox 1">
            <a:extLst>
              <a:ext uri="{FF2B5EF4-FFF2-40B4-BE49-F238E27FC236}">
                <a16:creationId xmlns:a16="http://schemas.microsoft.com/office/drawing/2014/main" id="{5937BB17-5B48-3DBB-17BA-C9089CD2ED15}"/>
              </a:ext>
            </a:extLst>
          </p:cNvPr>
          <p:cNvSpPr txBox="1"/>
          <p:nvPr/>
        </p:nvSpPr>
        <p:spPr>
          <a:xfrm>
            <a:off x="4259374" y="5214668"/>
            <a:ext cx="3673250" cy="1200329"/>
          </a:xfrm>
          <a:prstGeom prst="rect">
            <a:avLst/>
          </a:prstGeom>
          <a:noFill/>
        </p:spPr>
        <p:txBody>
          <a:bodyPr wrap="non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4400" b="1">
                <a:solidFill>
                  <a:srgbClr val="002060"/>
                </a:solidFill>
                <a:cs typeface="Calibri"/>
              </a:rPr>
              <a:t>Oes </a:t>
            </a:r>
            <a:r>
              <a:rPr lang="en-US" sz="4400" b="1" err="1">
                <a:solidFill>
                  <a:srgbClr val="002060"/>
                </a:solidFill>
                <a:cs typeface="Calibri"/>
              </a:rPr>
              <a:t>cwestiwn</a:t>
            </a:r>
            <a:r>
              <a:rPr lang="en-US" sz="4400" b="1">
                <a:solidFill>
                  <a:srgbClr val="002060"/>
                </a:solidFill>
                <a:cs typeface="Calibri"/>
              </a:rPr>
              <a:t>?</a:t>
            </a:r>
          </a:p>
          <a:p>
            <a:pPr algn="ctr"/>
            <a:r>
              <a:rPr lang="en-US" sz="2800" i="1">
                <a:solidFill>
                  <a:srgbClr val="002060"/>
                </a:solidFill>
                <a:cs typeface="Calibri"/>
              </a:rPr>
              <a:t>Any questions?</a:t>
            </a:r>
          </a:p>
        </p:txBody>
      </p:sp>
      <p:pic>
        <p:nvPicPr>
          <p:cNvPr id="4" name="Graphic 4" descr="Badge Question Mark with solid fill">
            <a:extLst>
              <a:ext uri="{FF2B5EF4-FFF2-40B4-BE49-F238E27FC236}">
                <a16:creationId xmlns:a16="http://schemas.microsoft.com/office/drawing/2014/main" id="{A2F07784-7C90-FCBA-FFBA-CF3149D8427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011064" y="1620329"/>
            <a:ext cx="2467154" cy="2452777"/>
          </a:xfrm>
          <a:prstGeom prst="rect">
            <a:avLst/>
          </a:prstGeom>
        </p:spPr>
      </p:pic>
      <p:pic>
        <p:nvPicPr>
          <p:cNvPr id="5" name="Graphic 4" descr="Badge Question Mark with solid fill">
            <a:extLst>
              <a:ext uri="{FF2B5EF4-FFF2-40B4-BE49-F238E27FC236}">
                <a16:creationId xmlns:a16="http://schemas.microsoft.com/office/drawing/2014/main" id="{4DE9BD05-C9E8-5CB4-6D08-1332C51BC983}"/>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48573" y="125083"/>
            <a:ext cx="2467154" cy="2452777"/>
          </a:xfrm>
          <a:prstGeom prst="rect">
            <a:avLst/>
          </a:prstGeom>
        </p:spPr>
      </p:pic>
      <p:pic>
        <p:nvPicPr>
          <p:cNvPr id="6" name="Graphic 5" descr="Badge Question Mark with solid fill">
            <a:extLst>
              <a:ext uri="{FF2B5EF4-FFF2-40B4-BE49-F238E27FC236}">
                <a16:creationId xmlns:a16="http://schemas.microsoft.com/office/drawing/2014/main" id="{F1407BF4-1BF0-FC21-F78E-F368B92D7ADC}"/>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980761" y="3920704"/>
            <a:ext cx="1949570" cy="1906439"/>
          </a:xfrm>
          <a:prstGeom prst="rect">
            <a:avLst/>
          </a:prstGeom>
        </p:spPr>
      </p:pic>
      <p:pic>
        <p:nvPicPr>
          <p:cNvPr id="7" name="Graphic 6" descr="Badge Question Mark with solid fill">
            <a:extLst>
              <a:ext uri="{FF2B5EF4-FFF2-40B4-BE49-F238E27FC236}">
                <a16:creationId xmlns:a16="http://schemas.microsoft.com/office/drawing/2014/main" id="{119605BD-5C11-D65E-14C6-07C511D555D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303251" y="2166666"/>
            <a:ext cx="1949570" cy="1906439"/>
          </a:xfrm>
          <a:prstGeom prst="rect">
            <a:avLst/>
          </a:prstGeom>
        </p:spPr>
      </p:pic>
      <p:pic>
        <p:nvPicPr>
          <p:cNvPr id="8" name="Graphic 7" descr="Badge Question Mark with solid fill">
            <a:extLst>
              <a:ext uri="{FF2B5EF4-FFF2-40B4-BE49-F238E27FC236}">
                <a16:creationId xmlns:a16="http://schemas.microsoft.com/office/drawing/2014/main" id="{0D72DA85-7FDD-8024-8417-9DE46BA6106A}"/>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865742" y="168213"/>
            <a:ext cx="1949570" cy="1906439"/>
          </a:xfrm>
          <a:prstGeom prst="rect">
            <a:avLst/>
          </a:prstGeom>
        </p:spPr>
      </p:pic>
      <p:pic>
        <p:nvPicPr>
          <p:cNvPr id="9" name="Graphic 8" descr="Badge Question Mark with solid fill">
            <a:extLst>
              <a:ext uri="{FF2B5EF4-FFF2-40B4-BE49-F238E27FC236}">
                <a16:creationId xmlns:a16="http://schemas.microsoft.com/office/drawing/2014/main" id="{843BD4C6-C91A-B7BE-72CC-8F9ED6DCBB88}"/>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08006" y="4265762"/>
            <a:ext cx="2467154" cy="2452777"/>
          </a:xfrm>
          <a:prstGeom prst="rect">
            <a:avLst/>
          </a:prstGeom>
        </p:spPr>
      </p:pic>
      <p:pic>
        <p:nvPicPr>
          <p:cNvPr id="10" name="Graphic 9" descr="Badge Question Mark with solid fill">
            <a:extLst>
              <a:ext uri="{FF2B5EF4-FFF2-40B4-BE49-F238E27FC236}">
                <a16:creationId xmlns:a16="http://schemas.microsoft.com/office/drawing/2014/main" id="{482450BD-3B86-9B26-9EED-5D41572AA91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482196" y="355120"/>
            <a:ext cx="1302588" cy="1273834"/>
          </a:xfrm>
          <a:prstGeom prst="rect">
            <a:avLst/>
          </a:prstGeom>
        </p:spPr>
      </p:pic>
      <p:pic>
        <p:nvPicPr>
          <p:cNvPr id="11" name="Graphic 10" descr="Badge Question Mark with solid fill">
            <a:extLst>
              <a:ext uri="{FF2B5EF4-FFF2-40B4-BE49-F238E27FC236}">
                <a16:creationId xmlns:a16="http://schemas.microsoft.com/office/drawing/2014/main" id="{0C51584A-0AE3-2D27-CBF3-AA3D94D70FD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33554" y="3086818"/>
            <a:ext cx="1302588" cy="1273834"/>
          </a:xfrm>
          <a:prstGeom prst="rect">
            <a:avLst/>
          </a:prstGeom>
        </p:spPr>
      </p:pic>
      <p:pic>
        <p:nvPicPr>
          <p:cNvPr id="12" name="Graphic 11" descr="Badge Question Mark with solid fill">
            <a:extLst>
              <a:ext uri="{FF2B5EF4-FFF2-40B4-BE49-F238E27FC236}">
                <a16:creationId xmlns:a16="http://schemas.microsoft.com/office/drawing/2014/main" id="{D053E3B9-4F25-F640-432B-DF98B5EF9BCF}"/>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896045" y="168214"/>
            <a:ext cx="1302588" cy="1273834"/>
          </a:xfrm>
          <a:prstGeom prst="rect">
            <a:avLst/>
          </a:prstGeom>
        </p:spPr>
      </p:pic>
      <p:pic>
        <p:nvPicPr>
          <p:cNvPr id="13" name="Graphic 12" descr="Badge Question Mark with solid fill">
            <a:extLst>
              <a:ext uri="{FF2B5EF4-FFF2-40B4-BE49-F238E27FC236}">
                <a16:creationId xmlns:a16="http://schemas.microsoft.com/office/drawing/2014/main" id="{4ADA113B-504F-3445-2E75-F532352228F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699629" y="2569233"/>
            <a:ext cx="1302588" cy="1273834"/>
          </a:xfrm>
          <a:prstGeom prst="rect">
            <a:avLst/>
          </a:prstGeom>
        </p:spPr>
      </p:pic>
      <p:pic>
        <p:nvPicPr>
          <p:cNvPr id="14" name="Graphic 13" descr="Badge Question Mark with solid fill">
            <a:extLst>
              <a:ext uri="{FF2B5EF4-FFF2-40B4-BE49-F238E27FC236}">
                <a16:creationId xmlns:a16="http://schemas.microsoft.com/office/drawing/2014/main" id="{CEF6A9A0-7B14-5E6F-3ECA-A5303B70EA88}"/>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247516" y="5487837"/>
            <a:ext cx="1302588" cy="1273834"/>
          </a:xfrm>
          <a:prstGeom prst="rect">
            <a:avLst/>
          </a:prstGeom>
        </p:spPr>
      </p:pic>
    </p:spTree>
    <p:extLst>
      <p:ext uri="{BB962C8B-B14F-4D97-AF65-F5344CB8AC3E}">
        <p14:creationId xmlns:p14="http://schemas.microsoft.com/office/powerpoint/2010/main" val="283325108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rgbClr val="CCF9FF"/>
        </a:solidFill>
        <a:effectLst/>
      </p:bgPr>
    </p:bg>
    <p:spTree>
      <p:nvGrpSpPr>
        <p:cNvPr id="1" name=""/>
        <p:cNvGrpSpPr/>
        <p:nvPr/>
      </p:nvGrpSpPr>
      <p:grpSpPr>
        <a:xfrm>
          <a:off x="0" y="0"/>
          <a:ext cx="0" cy="0"/>
          <a:chOff x="0" y="0"/>
          <a:chExt cx="0" cy="0"/>
        </a:xfrm>
      </p:grpSpPr>
      <p:pic>
        <p:nvPicPr>
          <p:cNvPr id="3" name="Picture 3">
            <a:extLst>
              <a:ext uri="{FF2B5EF4-FFF2-40B4-BE49-F238E27FC236}">
                <a16:creationId xmlns:a16="http://schemas.microsoft.com/office/drawing/2014/main" id="{5F690DBD-CFA8-31C8-7877-002438B5F1AF}"/>
              </a:ext>
            </a:extLst>
          </p:cNvPr>
          <p:cNvPicPr>
            <a:picLocks noChangeAspect="1"/>
          </p:cNvPicPr>
          <p:nvPr/>
        </p:nvPicPr>
        <p:blipFill>
          <a:blip r:embed="rId2"/>
          <a:stretch>
            <a:fillRect/>
          </a:stretch>
        </p:blipFill>
        <p:spPr>
          <a:xfrm>
            <a:off x="848710" y="112326"/>
            <a:ext cx="4871544" cy="5661141"/>
          </a:xfrm>
          <a:prstGeom prst="rect">
            <a:avLst/>
          </a:prstGeom>
        </p:spPr>
      </p:pic>
      <p:sp>
        <p:nvSpPr>
          <p:cNvPr id="5" name="Rectangle 4">
            <a:extLst>
              <a:ext uri="{FF2B5EF4-FFF2-40B4-BE49-F238E27FC236}">
                <a16:creationId xmlns:a16="http://schemas.microsoft.com/office/drawing/2014/main" id="{9298D599-4A5D-7440-0B29-0B85046A7DFB}"/>
              </a:ext>
            </a:extLst>
          </p:cNvPr>
          <p:cNvSpPr/>
          <p:nvPr/>
        </p:nvSpPr>
        <p:spPr>
          <a:xfrm>
            <a:off x="0" y="5605220"/>
            <a:ext cx="12191998" cy="1252779"/>
          </a:xfrm>
          <a:prstGeom prst="rect">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a:p>
        </p:txBody>
      </p:sp>
      <p:pic>
        <p:nvPicPr>
          <p:cNvPr id="7" name="Picture 25" descr="Logo&#10;&#10;Description automatically generated">
            <a:extLst>
              <a:ext uri="{FF2B5EF4-FFF2-40B4-BE49-F238E27FC236}">
                <a16:creationId xmlns:a16="http://schemas.microsoft.com/office/drawing/2014/main" id="{C98D14A7-A717-F56E-BA64-6346AD2C186F}"/>
              </a:ext>
            </a:extLst>
          </p:cNvPr>
          <p:cNvPicPr>
            <a:picLocks noChangeAspect="1"/>
          </p:cNvPicPr>
          <p:nvPr/>
        </p:nvPicPr>
        <p:blipFill>
          <a:blip r:embed="rId3"/>
          <a:stretch>
            <a:fillRect/>
          </a:stretch>
        </p:blipFill>
        <p:spPr>
          <a:xfrm>
            <a:off x="152400" y="5609563"/>
            <a:ext cx="5197098" cy="1244096"/>
          </a:xfrm>
          <a:prstGeom prst="rect">
            <a:avLst/>
          </a:prstGeom>
        </p:spPr>
      </p:pic>
      <p:pic>
        <p:nvPicPr>
          <p:cNvPr id="10" name="Picture 24" descr="Logo&#10;&#10;Description automatically generated">
            <a:extLst>
              <a:ext uri="{FF2B5EF4-FFF2-40B4-BE49-F238E27FC236}">
                <a16:creationId xmlns:a16="http://schemas.microsoft.com/office/drawing/2014/main" id="{EC77ACD3-FC38-8FAD-C5DD-70BC3DD12A5D}"/>
              </a:ext>
            </a:extLst>
          </p:cNvPr>
          <p:cNvPicPr>
            <a:picLocks noChangeAspect="1"/>
          </p:cNvPicPr>
          <p:nvPr/>
        </p:nvPicPr>
        <p:blipFill>
          <a:blip r:embed="rId4"/>
          <a:stretch>
            <a:fillRect/>
          </a:stretch>
        </p:blipFill>
        <p:spPr>
          <a:xfrm>
            <a:off x="6041756" y="5609423"/>
            <a:ext cx="5984927" cy="1399357"/>
          </a:xfrm>
          <a:prstGeom prst="rect">
            <a:avLst/>
          </a:prstGeom>
        </p:spPr>
      </p:pic>
      <p:sp>
        <p:nvSpPr>
          <p:cNvPr id="8" name="TextBox 7">
            <a:extLst>
              <a:ext uri="{FF2B5EF4-FFF2-40B4-BE49-F238E27FC236}">
                <a16:creationId xmlns:a16="http://schemas.microsoft.com/office/drawing/2014/main" id="{BB9738B8-5480-5B4C-8CF6-8C2225BA5B0B}"/>
              </a:ext>
            </a:extLst>
          </p:cNvPr>
          <p:cNvSpPr txBox="1"/>
          <p:nvPr/>
        </p:nvSpPr>
        <p:spPr>
          <a:xfrm>
            <a:off x="5180724" y="1656481"/>
            <a:ext cx="6690643" cy="1323439"/>
          </a:xfrm>
          <a:prstGeom prst="rect">
            <a:avLst/>
          </a:prstGeom>
          <a:noFill/>
        </p:spPr>
        <p:txBody>
          <a:bodyPr wrap="square" lIns="91440" tIns="45720" rIns="91440" bIns="45720" rtlCol="0" anchor="t">
            <a:spAutoFit/>
          </a:bodyPr>
          <a:lstStyle/>
          <a:p>
            <a:pPr algn="ctr"/>
            <a:r>
              <a:rPr lang="en-US" sz="8000">
                <a:solidFill>
                  <a:srgbClr val="002060"/>
                </a:solidFill>
                <a:latin typeface="Calibri"/>
                <a:cs typeface="Calibri"/>
              </a:rPr>
              <a:t>Da </a:t>
            </a:r>
            <a:r>
              <a:rPr lang="en-US" sz="8000" err="1">
                <a:solidFill>
                  <a:srgbClr val="002060"/>
                </a:solidFill>
                <a:latin typeface="Calibri"/>
                <a:cs typeface="Calibri"/>
              </a:rPr>
              <a:t>iawn</a:t>
            </a:r>
            <a:r>
              <a:rPr lang="en-US" sz="8000">
                <a:solidFill>
                  <a:srgbClr val="002060"/>
                </a:solidFill>
                <a:latin typeface="Calibri"/>
                <a:cs typeface="Calibri"/>
              </a:rPr>
              <a:t>, </a:t>
            </a:r>
            <a:r>
              <a:rPr lang="en-US" sz="8000" err="1">
                <a:solidFill>
                  <a:srgbClr val="002060"/>
                </a:solidFill>
                <a:latin typeface="Calibri"/>
                <a:cs typeface="Calibri"/>
              </a:rPr>
              <a:t>bawb</a:t>
            </a:r>
            <a:r>
              <a:rPr lang="en-US" sz="8000">
                <a:solidFill>
                  <a:srgbClr val="002060"/>
                </a:solidFill>
                <a:latin typeface="Calibri"/>
                <a:cs typeface="Calibri"/>
              </a:rPr>
              <a:t>!</a:t>
            </a:r>
          </a:p>
        </p:txBody>
      </p:sp>
    </p:spTree>
    <p:extLst>
      <p:ext uri="{BB962C8B-B14F-4D97-AF65-F5344CB8AC3E}">
        <p14:creationId xmlns:p14="http://schemas.microsoft.com/office/powerpoint/2010/main" val="893596604"/>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E5224E"/>
      </a:accent1>
      <a:accent2>
        <a:srgbClr val="9D074E"/>
      </a:accent2>
      <a:accent3>
        <a:srgbClr val="7F2294"/>
      </a:accent3>
      <a:accent4>
        <a:srgbClr val="8D65EA"/>
      </a:accent4>
      <a:accent5>
        <a:srgbClr val="588FE2"/>
      </a:accent5>
      <a:accent6>
        <a:srgbClr val="127CA4"/>
      </a:accent6>
      <a:hlink>
        <a:srgbClr val="FB4AB6"/>
      </a:hlink>
      <a:folHlink>
        <a:srgbClr val="F98FE9"/>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6DB8EB18-3657-4051-A897-2ED38832359E}"/>
    </a:ext>
  </a:ext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{A741B0AB-102E-234A-A210-7E50614EF32F}tf10001079_mac</Template>
  <Application>Microsoft Office PowerPoint</Application>
  <PresentationFormat>Widescreen</PresentationFormat>
  <Slides>47</Slides>
  <Notes>30</Notes>
  <HiddenSlides>0</HiddenSlides>
  <ScaleCrop>false</ScaleCrop>
  <HeadingPairs>
    <vt:vector size="4" baseType="variant">
      <vt:variant>
        <vt:lpstr>Theme</vt:lpstr>
      </vt:variant>
      <vt:variant>
        <vt:i4>2</vt:i4>
      </vt:variant>
      <vt:variant>
        <vt:lpstr>Slide Titles</vt:lpstr>
      </vt:variant>
      <vt:variant>
        <vt:i4>47</vt:i4>
      </vt:variant>
    </vt:vector>
  </HeadingPairs>
  <TitlesOfParts>
    <vt:vector size="49" baseType="lpstr">
      <vt:lpstr>Vapor Trail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Mari Powell</dc:creator>
  <cp:revision>176</cp:revision>
  <dcterms:created xsi:type="dcterms:W3CDTF">2021-11-01T10:32:26Z</dcterms:created>
  <dcterms:modified xsi:type="dcterms:W3CDTF">2023-10-24T09:24:50Z</dcterms:modified>
</cp:coreProperties>
</file>