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364" r:id="rId2"/>
    <p:sldId id="387" r:id="rId3"/>
    <p:sldId id="394" r:id="rId4"/>
    <p:sldId id="395" r:id="rId5"/>
    <p:sldId id="402" r:id="rId6"/>
    <p:sldId id="398" r:id="rId7"/>
    <p:sldId id="399" r:id="rId8"/>
    <p:sldId id="40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89"/>
  </p:normalViewPr>
  <p:slideViewPr>
    <p:cSldViewPr snapToGrid="0" showGuides="1">
      <p:cViewPr varScale="1">
        <p:scale>
          <a:sx n="47" d="100"/>
          <a:sy n="47" d="100"/>
        </p:scale>
        <p:origin x="1416" y="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A51B4-AF82-4855-8906-CB46AD0CB3FC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184E17-309C-42F8-A414-7B069F367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47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84E17-309C-42F8-A414-7B069F367F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17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184E17-309C-42F8-A414-7B069F367F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338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Terhas Sultan</a:t>
            </a:r>
          </a:p>
          <a:p>
            <a:r>
              <a:rPr lang="en-GB" altLang="en-US" u="sng" dirty="0"/>
              <a:t>Student ID: 2442420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Dr Christopher </a:t>
            </a:r>
            <a:r>
              <a:rPr lang="en-GB" altLang="en-US" b="1" i="1" dirty="0" err="1"/>
              <a:t>Mafuva</a:t>
            </a:r>
            <a:r>
              <a:rPr lang="en-GB" altLang="en-US" b="1" i="1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362321"/>
            <a:ext cx="8229600" cy="777875"/>
          </a:xfrm>
        </p:spPr>
        <p:txBody>
          <a:bodyPr/>
          <a:lstStyle/>
          <a:p>
            <a:r>
              <a:rPr lang="en-GB" altLang="en-US" sz="2800" dirty="0"/>
              <a:t>Introduction</a:t>
            </a: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70818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Hello, my name is Terhas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am studying health and social care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want to work in health and social care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like helping others and understanding them  </a:t>
            </a:r>
          </a:p>
          <a:p>
            <a:pPr>
              <a:defRPr/>
            </a:pPr>
            <a:r>
              <a:rPr lang="en-GB" altLang="en-US" sz="2400" b="1" i="1" dirty="0">
                <a:latin typeface="Abadi" panose="020B0604020104020204" pitchFamily="34" charset="0"/>
              </a:rPr>
              <a:t>I am presenting teamwork skills</a:t>
            </a:r>
          </a:p>
          <a:p>
            <a:pPr marL="0" indent="0">
              <a:buNone/>
              <a:defRPr/>
            </a:pPr>
            <a:endParaRPr lang="en-GB" altLang="en-US" sz="2800" b="1" i="1" dirty="0"/>
          </a:p>
          <a:p>
            <a:pPr marL="0" indent="0">
              <a:buNone/>
              <a:defRPr/>
            </a:pPr>
            <a:endParaRPr lang="en-GB" altLang="en-US" sz="2800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85" y="49764"/>
            <a:ext cx="8412497" cy="1068480"/>
          </a:xfrm>
        </p:spPr>
        <p:txBody>
          <a:bodyPr/>
          <a:lstStyle/>
          <a:p>
            <a:r>
              <a:rPr lang="en-GB" sz="3200" dirty="0"/>
              <a:t>What is teamworking </a:t>
            </a:r>
            <a:endParaRPr lang="en-GB" altLang="en-US" sz="32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291179" y="928315"/>
            <a:ext cx="11342915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endParaRPr lang="en-GB" sz="24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Talking clearly with your team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Sharing important information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Making decisions together and providing good care  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Helping each other when it is busy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Respecting everyone’s jobs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Working with carers and support staff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Training and placements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Doing group tasks and sharing jobs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badi" panose="020B0604020104020204" pitchFamily="34" charset="0"/>
              </a:rPr>
              <a:t>(Zwarenstein,2011)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76ACFDB-E404-A0CF-BA66-E5EC6A62D5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217" y="735403"/>
            <a:ext cx="3485933" cy="418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833" y="-47007"/>
            <a:ext cx="9069654" cy="1086667"/>
          </a:xfrm>
        </p:spPr>
        <p:txBody>
          <a:bodyPr/>
          <a:lstStyle/>
          <a:p>
            <a:r>
              <a:rPr lang="en-GB" sz="2800" b="1" dirty="0"/>
              <a:t>Importance of teamwork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938959"/>
            <a:ext cx="1065711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latin typeface="Abadi" panose="020B0604020104020204" pitchFamily="34" charset="0"/>
              </a:rPr>
              <a:t>Why is this skill essential for people working in health and social care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Keep people safe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Care is better and more organised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Staff can support each other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Good quality outcomes for service users.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Feel safe and well cared for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They can make choices about their care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en-GB" sz="2000" u="sng" dirty="0">
              <a:latin typeface="Abadi" panose="020B0604020104020204" pitchFamily="34" charset="0"/>
            </a:endParaRPr>
          </a:p>
          <a:p>
            <a:pPr lvl="1"/>
            <a:r>
              <a:rPr lang="en-GB" sz="2000" u="sng" dirty="0">
                <a:latin typeface="Abadi" panose="020B0604020104020204" pitchFamily="34" charset="0"/>
              </a:rPr>
              <a:t>Benefits of teamworking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Teamwork creates confidence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Care feels respected and supported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Poor communication can lead to mistakes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(Brookes, 2017)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i="1" dirty="0"/>
              <a:t>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1260" y="255476"/>
            <a:ext cx="8229600" cy="797260"/>
          </a:xfrm>
        </p:spPr>
        <p:txBody>
          <a:bodyPr/>
          <a:lstStyle/>
          <a:p>
            <a:r>
              <a:rPr lang="en-GB" sz="2800" b="1" dirty="0"/>
              <a:t>Turkman’s Theory of Team Dynamics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164" y="1849996"/>
            <a:ext cx="7954028" cy="4024495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D3646E3F-DC85-4199-D2C8-8A4247D71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549" y="751997"/>
            <a:ext cx="5200851" cy="418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ADAD083F-E7CF-7BB1-F516-4FEDD6C11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A72F7597-A860-7337-D2CC-3731BE4FC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Message Copilot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C02F9C16-382D-7EEA-DE60-216A43913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22" y="969143"/>
            <a:ext cx="5902738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b="1" dirty="0">
                <a:latin typeface="Abadi" panose="020B0604020104020204" pitchFamily="34" charset="0"/>
              </a:rPr>
              <a:t>Forming teams meets and starts to understand roles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forming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Team meets and starts to understand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Norming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Trust grows, and the team becomes more </a:t>
            </a:r>
            <a:r>
              <a:rPr lang="en-US" altLang="en-US" sz="2000" dirty="0" err="1">
                <a:latin typeface="Abadi" panose="020B0604020104020204" pitchFamily="34" charset="0"/>
              </a:rPr>
              <a:t>organised</a:t>
            </a:r>
            <a:r>
              <a:rPr lang="en-US" altLang="en-US" sz="2000" dirty="0">
                <a:latin typeface="Abadi" panose="020B0604020104020204" pitchFamily="34" charset="0"/>
              </a:rPr>
              <a:t>.  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Performing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Team works confidently and effectively together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Adjourning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– Work is completed, and the team disbands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dirty="0">
                <a:latin typeface="Abadi" panose="020B0604020104020204" pitchFamily="34" charset="0"/>
              </a:rPr>
              <a:t>( Magana,2024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27" y="1152569"/>
            <a:ext cx="6711699" cy="494760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Teamwork helps you get a job, and the role is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Help people stay healthy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Communicate with patients and family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Promote wellbeing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Reflection on strengths and areas to develop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Work well with others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Solve problems together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Can talk and listen to people clearly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I want to get better skills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 Be more confident in making decisions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badi" panose="020B0604020104020204" pitchFamily="34" charset="0"/>
              </a:rPr>
              <a:t>(Blankemeyer,2015.)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dirty="0"/>
              <a:t>.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425885"/>
            <a:ext cx="6246834" cy="1460065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3791" y="2166729"/>
            <a:ext cx="10356573" cy="2805321"/>
          </a:xfrm>
        </p:spPr>
        <p:txBody>
          <a:bodyPr/>
          <a:lstStyle/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Teamwork is very important in health and social care because it helps staff work together to support people successfully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It helps workers support people in the best way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Working as a team allows staff to share their knowledge and skills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Good communication helps staff understand each other  </a:t>
            </a:r>
          </a:p>
          <a:p>
            <a:r>
              <a:rPr lang="en-GB" altLang="en-US" sz="2400" dirty="0">
                <a:latin typeface="Abadi" panose="020B0604020104020204" pitchFamily="34" charset="0"/>
                <a:cs typeface="Aharoni" panose="02010803020104030203" pitchFamily="2" charset="-79"/>
              </a:rPr>
              <a:t> Good teamwork is also more positive in the workplace, </a:t>
            </a:r>
          </a:p>
          <a:p>
            <a:pPr algn="ctr"/>
            <a:r>
              <a:rPr lang="en-GB" altLang="en-US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en-GB" altLang="en-US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GB" alt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00D63C0-868A-9288-0862-909D619075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7"/>
            <a:ext cx="40588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315234"/>
            <a:ext cx="10146082" cy="3820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badi" panose="020B0604020104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>
                <a:latin typeface="Abadi" panose="020B0604020104020204" pitchFamily="34" charset="0"/>
              </a:rPr>
              <a:t>Akinlotan</a:t>
            </a:r>
            <a:r>
              <a:rPr lang="en-GB" sz="2400" dirty="0">
                <a:latin typeface="Abadi" panose="020B0604020104020204" pitchFamily="34" charset="0"/>
              </a:rPr>
              <a:t>, O., 2024. Leading and managing a multidisciplinary team in health and social care: a critical and personal reflection. </a:t>
            </a:r>
            <a:r>
              <a:rPr lang="en-GB" sz="2400" i="1" dirty="0">
                <a:latin typeface="Abadi" panose="020B0604020104020204" pitchFamily="34" charset="0"/>
              </a:rPr>
              <a:t>British Journal of Nursing</a:t>
            </a:r>
            <a:r>
              <a:rPr lang="en-GB" sz="2400" dirty="0">
                <a:latin typeface="Abadi" panose="020B0604020104020204" pitchFamily="34" charset="0"/>
              </a:rPr>
              <a:t>, </a:t>
            </a:r>
            <a:r>
              <a:rPr lang="en-GB" sz="2400" i="1" dirty="0">
                <a:latin typeface="Abadi" panose="020B0604020104020204" pitchFamily="34" charset="0"/>
              </a:rPr>
              <a:t>33</a:t>
            </a:r>
            <a:r>
              <a:rPr lang="en-GB" sz="2400" dirty="0">
                <a:latin typeface="Abadi" panose="020B0604020104020204" pitchFamily="34" charset="0"/>
              </a:rPr>
              <a:t>(12), pp.560-564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badi" panose="020B0604020104020204" pitchFamily="34" charset="0"/>
              </a:rPr>
              <a:t> Espin, S. and </a:t>
            </a:r>
            <a:r>
              <a:rPr lang="en-GB" sz="2400" dirty="0" err="1">
                <a:latin typeface="Abadi" panose="020B0604020104020204" pitchFamily="34" charset="0"/>
              </a:rPr>
              <a:t>Zwarenstein</a:t>
            </a:r>
            <a:r>
              <a:rPr lang="en-GB" sz="2400" dirty="0">
                <a:latin typeface="Abadi" panose="020B0604020104020204" pitchFamily="34" charset="0"/>
              </a:rPr>
              <a:t>, M., 2011. </a:t>
            </a:r>
            <a:r>
              <a:rPr lang="en-GB" sz="2400" i="1" dirty="0">
                <a:latin typeface="Abadi" panose="020B0604020104020204" pitchFamily="34" charset="0"/>
              </a:rPr>
              <a:t>Interprofessional teamwork for health and social care</a:t>
            </a:r>
            <a:r>
              <a:rPr lang="en-GB" sz="2400" dirty="0">
                <a:latin typeface="Abadi" panose="020B0604020104020204" pitchFamily="34" charset="0"/>
              </a:rPr>
              <a:t>. John Wiley &amp; Sons.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926</TotalTime>
  <Words>476</Words>
  <Application>Microsoft Office PowerPoint</Application>
  <PresentationFormat>Widescreen</PresentationFormat>
  <Paragraphs>117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Abadi</vt:lpstr>
      <vt:lpstr>Aharoni</vt:lpstr>
      <vt:lpstr>Aptos</vt:lpstr>
      <vt:lpstr>Arial</vt:lpstr>
      <vt:lpstr>Myriad Pro</vt:lpstr>
      <vt:lpstr>Wingdings</vt:lpstr>
      <vt:lpstr>20140311PresentationUWTSDTemplate</vt:lpstr>
      <vt:lpstr>PowerPoint Presentation</vt:lpstr>
      <vt:lpstr>Introduction</vt:lpstr>
      <vt:lpstr>What is teamworking </vt:lpstr>
      <vt:lpstr>Importance of teamwork in professional practice</vt:lpstr>
      <vt:lpstr>Turkman’s Theory of Team Dynamics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Delina Hailemichael</cp:lastModifiedBy>
  <cp:revision>34</cp:revision>
  <dcterms:created xsi:type="dcterms:W3CDTF">2025-02-21T18:28:54Z</dcterms:created>
  <dcterms:modified xsi:type="dcterms:W3CDTF">2026-03-17T20:35:25Z</dcterms:modified>
</cp:coreProperties>
</file>