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5" r:id="rId5"/>
  </p:sldMasterIdLst>
  <p:notesMasterIdLst>
    <p:notesMasterId r:id="rId23"/>
  </p:notesMasterIdLst>
  <p:sldIdLst>
    <p:sldId id="351" r:id="rId6"/>
    <p:sldId id="301"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961366-22E2-4E51-A722-03EE07AD8131}" v="1" dt="2023-06-15T12:55:52.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vin Hill John" userId="d5d254bb-8cb5-43d9-acbe-a464e6b79ec9" providerId="ADAL" clId="{40961366-22E2-4E51-A722-03EE07AD8131}"/>
    <pc:docChg chg="custSel delSld modSld delMainMaster">
      <pc:chgData name="Gavin Hill John" userId="d5d254bb-8cb5-43d9-acbe-a464e6b79ec9" providerId="ADAL" clId="{40961366-22E2-4E51-A722-03EE07AD8131}" dt="2023-06-15T13:03:15.323" v="57" actId="1076"/>
      <pc:docMkLst>
        <pc:docMk/>
      </pc:docMkLst>
      <pc:sldChg chg="modSp mod modClrScheme chgLayout">
        <pc:chgData name="Gavin Hill John" userId="d5d254bb-8cb5-43d9-acbe-a464e6b79ec9" providerId="ADAL" clId="{40961366-22E2-4E51-A722-03EE07AD8131}" dt="2023-06-15T12:57:23.442" v="14" actId="1076"/>
        <pc:sldMkLst>
          <pc:docMk/>
          <pc:sldMk cId="859305807" sldId="258"/>
        </pc:sldMkLst>
        <pc:spChg chg="mod ord">
          <ac:chgData name="Gavin Hill John" userId="d5d254bb-8cb5-43d9-acbe-a464e6b79ec9" providerId="ADAL" clId="{40961366-22E2-4E51-A722-03EE07AD8131}" dt="2023-06-15T12:57:12.993" v="12" actId="113"/>
          <ac:spMkLst>
            <pc:docMk/>
            <pc:sldMk cId="859305807" sldId="258"/>
            <ac:spMk id="2" creationId="{9E760C80-815B-406C-B804-6765E404F8A5}"/>
          </ac:spMkLst>
        </pc:spChg>
        <pc:spChg chg="mod ord">
          <ac:chgData name="Gavin Hill John" userId="d5d254bb-8cb5-43d9-acbe-a464e6b79ec9" providerId="ADAL" clId="{40961366-22E2-4E51-A722-03EE07AD8131}" dt="2023-06-15T12:57:23.442" v="14" actId="1076"/>
          <ac:spMkLst>
            <pc:docMk/>
            <pc:sldMk cId="859305807" sldId="258"/>
            <ac:spMk id="3" creationId="{214DB6EF-C526-4E0E-8678-52434958197F}"/>
          </ac:spMkLst>
        </pc:spChg>
      </pc:sldChg>
      <pc:sldChg chg="modSp mod modClrScheme chgLayout">
        <pc:chgData name="Gavin Hill John" userId="d5d254bb-8cb5-43d9-acbe-a464e6b79ec9" providerId="ADAL" clId="{40961366-22E2-4E51-A722-03EE07AD8131}" dt="2023-06-15T12:57:50.354" v="17" actId="1076"/>
        <pc:sldMkLst>
          <pc:docMk/>
          <pc:sldMk cId="1319795800" sldId="259"/>
        </pc:sldMkLst>
        <pc:spChg chg="mod ord">
          <ac:chgData name="Gavin Hill John" userId="d5d254bb-8cb5-43d9-acbe-a464e6b79ec9" providerId="ADAL" clId="{40961366-22E2-4E51-A722-03EE07AD8131}" dt="2023-06-15T12:57:40.007" v="15" actId="2711"/>
          <ac:spMkLst>
            <pc:docMk/>
            <pc:sldMk cId="1319795800" sldId="259"/>
            <ac:spMk id="2" creationId="{56D70698-3569-433C-82C7-DB24EC87A209}"/>
          </ac:spMkLst>
        </pc:spChg>
        <pc:spChg chg="mod ord">
          <ac:chgData name="Gavin Hill John" userId="d5d254bb-8cb5-43d9-acbe-a464e6b79ec9" providerId="ADAL" clId="{40961366-22E2-4E51-A722-03EE07AD8131}" dt="2023-06-15T12:57:50.354" v="17" actId="1076"/>
          <ac:spMkLst>
            <pc:docMk/>
            <pc:sldMk cId="1319795800" sldId="259"/>
            <ac:spMk id="3" creationId="{5897C147-D7CA-4403-BECE-388E9345C774}"/>
          </ac:spMkLst>
        </pc:spChg>
      </pc:sldChg>
      <pc:sldChg chg="modSp mod modClrScheme chgLayout">
        <pc:chgData name="Gavin Hill John" userId="d5d254bb-8cb5-43d9-acbe-a464e6b79ec9" providerId="ADAL" clId="{40961366-22E2-4E51-A722-03EE07AD8131}" dt="2023-06-15T12:58:08.948" v="20" actId="1076"/>
        <pc:sldMkLst>
          <pc:docMk/>
          <pc:sldMk cId="1099892738" sldId="260"/>
        </pc:sldMkLst>
        <pc:spChg chg="mod ord">
          <ac:chgData name="Gavin Hill John" userId="d5d254bb-8cb5-43d9-acbe-a464e6b79ec9" providerId="ADAL" clId="{40961366-22E2-4E51-A722-03EE07AD8131}" dt="2023-06-15T12:58:00.114" v="18" actId="2711"/>
          <ac:spMkLst>
            <pc:docMk/>
            <pc:sldMk cId="1099892738" sldId="260"/>
            <ac:spMk id="2" creationId="{B143B706-49B0-4924-87FB-52DE5037BC4A}"/>
          </ac:spMkLst>
        </pc:spChg>
        <pc:spChg chg="mod ord">
          <ac:chgData name="Gavin Hill John" userId="d5d254bb-8cb5-43d9-acbe-a464e6b79ec9" providerId="ADAL" clId="{40961366-22E2-4E51-A722-03EE07AD8131}" dt="2023-06-15T12:58:08.948" v="20" actId="1076"/>
          <ac:spMkLst>
            <pc:docMk/>
            <pc:sldMk cId="1099892738" sldId="260"/>
            <ac:spMk id="3" creationId="{57118740-568C-45CE-8AB3-D85D31FC52B6}"/>
          </ac:spMkLst>
        </pc:spChg>
      </pc:sldChg>
      <pc:sldChg chg="modSp mod modClrScheme chgLayout">
        <pc:chgData name="Gavin Hill John" userId="d5d254bb-8cb5-43d9-acbe-a464e6b79ec9" providerId="ADAL" clId="{40961366-22E2-4E51-A722-03EE07AD8131}" dt="2023-06-15T12:58:25.706" v="23" actId="1076"/>
        <pc:sldMkLst>
          <pc:docMk/>
          <pc:sldMk cId="3598250360" sldId="261"/>
        </pc:sldMkLst>
        <pc:spChg chg="mod ord">
          <ac:chgData name="Gavin Hill John" userId="d5d254bb-8cb5-43d9-acbe-a464e6b79ec9" providerId="ADAL" clId="{40961366-22E2-4E51-A722-03EE07AD8131}" dt="2023-06-15T12:58:15.142" v="21" actId="2711"/>
          <ac:spMkLst>
            <pc:docMk/>
            <pc:sldMk cId="3598250360" sldId="261"/>
            <ac:spMk id="2" creationId="{B143B706-49B0-4924-87FB-52DE5037BC4A}"/>
          </ac:spMkLst>
        </pc:spChg>
        <pc:spChg chg="mod ord">
          <ac:chgData name="Gavin Hill John" userId="d5d254bb-8cb5-43d9-acbe-a464e6b79ec9" providerId="ADAL" clId="{40961366-22E2-4E51-A722-03EE07AD8131}" dt="2023-06-15T12:58:25.706" v="23" actId="1076"/>
          <ac:spMkLst>
            <pc:docMk/>
            <pc:sldMk cId="3598250360" sldId="261"/>
            <ac:spMk id="3" creationId="{57118740-568C-45CE-8AB3-D85D31FC52B6}"/>
          </ac:spMkLst>
        </pc:spChg>
      </pc:sldChg>
      <pc:sldChg chg="modSp mod modClrScheme chgLayout">
        <pc:chgData name="Gavin Hill John" userId="d5d254bb-8cb5-43d9-acbe-a464e6b79ec9" providerId="ADAL" clId="{40961366-22E2-4E51-A722-03EE07AD8131}" dt="2023-06-15T12:58:47.854" v="26" actId="1076"/>
        <pc:sldMkLst>
          <pc:docMk/>
          <pc:sldMk cId="3976816532" sldId="262"/>
        </pc:sldMkLst>
        <pc:spChg chg="mod ord">
          <ac:chgData name="Gavin Hill John" userId="d5d254bb-8cb5-43d9-acbe-a464e6b79ec9" providerId="ADAL" clId="{40961366-22E2-4E51-A722-03EE07AD8131}" dt="2023-06-15T12:58:34.777" v="24" actId="2711"/>
          <ac:spMkLst>
            <pc:docMk/>
            <pc:sldMk cId="3976816532" sldId="262"/>
            <ac:spMk id="2" creationId="{B143B706-49B0-4924-87FB-52DE5037BC4A}"/>
          </ac:spMkLst>
        </pc:spChg>
        <pc:spChg chg="mod ord">
          <ac:chgData name="Gavin Hill John" userId="d5d254bb-8cb5-43d9-acbe-a464e6b79ec9" providerId="ADAL" clId="{40961366-22E2-4E51-A722-03EE07AD8131}" dt="2023-06-15T12:58:47.854" v="26" actId="1076"/>
          <ac:spMkLst>
            <pc:docMk/>
            <pc:sldMk cId="3976816532" sldId="262"/>
            <ac:spMk id="3" creationId="{57118740-568C-45CE-8AB3-D85D31FC52B6}"/>
          </ac:spMkLst>
        </pc:spChg>
      </pc:sldChg>
      <pc:sldChg chg="modSp mod modClrScheme chgLayout">
        <pc:chgData name="Gavin Hill John" userId="d5d254bb-8cb5-43d9-acbe-a464e6b79ec9" providerId="ADAL" clId="{40961366-22E2-4E51-A722-03EE07AD8131}" dt="2023-06-15T12:59:17.756" v="29" actId="1076"/>
        <pc:sldMkLst>
          <pc:docMk/>
          <pc:sldMk cId="900372189" sldId="263"/>
        </pc:sldMkLst>
        <pc:spChg chg="mod ord">
          <ac:chgData name="Gavin Hill John" userId="d5d254bb-8cb5-43d9-acbe-a464e6b79ec9" providerId="ADAL" clId="{40961366-22E2-4E51-A722-03EE07AD8131}" dt="2023-06-15T12:59:05.442" v="27" actId="2711"/>
          <ac:spMkLst>
            <pc:docMk/>
            <pc:sldMk cId="900372189" sldId="263"/>
            <ac:spMk id="2" creationId="{B143B706-49B0-4924-87FB-52DE5037BC4A}"/>
          </ac:spMkLst>
        </pc:spChg>
        <pc:spChg chg="mod ord">
          <ac:chgData name="Gavin Hill John" userId="d5d254bb-8cb5-43d9-acbe-a464e6b79ec9" providerId="ADAL" clId="{40961366-22E2-4E51-A722-03EE07AD8131}" dt="2023-06-15T12:59:17.756" v="29" actId="1076"/>
          <ac:spMkLst>
            <pc:docMk/>
            <pc:sldMk cId="900372189" sldId="263"/>
            <ac:spMk id="3" creationId="{57118740-568C-45CE-8AB3-D85D31FC52B6}"/>
          </ac:spMkLst>
        </pc:spChg>
      </pc:sldChg>
      <pc:sldChg chg="modSp mod modClrScheme chgLayout">
        <pc:chgData name="Gavin Hill John" userId="d5d254bb-8cb5-43d9-acbe-a464e6b79ec9" providerId="ADAL" clId="{40961366-22E2-4E51-A722-03EE07AD8131}" dt="2023-06-15T12:59:40.063" v="32" actId="1076"/>
        <pc:sldMkLst>
          <pc:docMk/>
          <pc:sldMk cId="277126787" sldId="264"/>
        </pc:sldMkLst>
        <pc:spChg chg="mod ord">
          <ac:chgData name="Gavin Hill John" userId="d5d254bb-8cb5-43d9-acbe-a464e6b79ec9" providerId="ADAL" clId="{40961366-22E2-4E51-A722-03EE07AD8131}" dt="2023-06-15T12:59:29.531" v="30" actId="2711"/>
          <ac:spMkLst>
            <pc:docMk/>
            <pc:sldMk cId="277126787" sldId="264"/>
            <ac:spMk id="2" creationId="{B143B706-49B0-4924-87FB-52DE5037BC4A}"/>
          </ac:spMkLst>
        </pc:spChg>
        <pc:spChg chg="mod ord">
          <ac:chgData name="Gavin Hill John" userId="d5d254bb-8cb5-43d9-acbe-a464e6b79ec9" providerId="ADAL" clId="{40961366-22E2-4E51-A722-03EE07AD8131}" dt="2023-06-15T12:59:40.063" v="32" actId="1076"/>
          <ac:spMkLst>
            <pc:docMk/>
            <pc:sldMk cId="277126787" sldId="264"/>
            <ac:spMk id="3" creationId="{57118740-568C-45CE-8AB3-D85D31FC52B6}"/>
          </ac:spMkLst>
        </pc:spChg>
      </pc:sldChg>
      <pc:sldChg chg="modSp mod modClrScheme chgLayout">
        <pc:chgData name="Gavin Hill John" userId="d5d254bb-8cb5-43d9-acbe-a464e6b79ec9" providerId="ADAL" clId="{40961366-22E2-4E51-A722-03EE07AD8131}" dt="2023-06-15T13:01:05.332" v="35" actId="1076"/>
        <pc:sldMkLst>
          <pc:docMk/>
          <pc:sldMk cId="2973943507" sldId="265"/>
        </pc:sldMkLst>
        <pc:spChg chg="mod ord">
          <ac:chgData name="Gavin Hill John" userId="d5d254bb-8cb5-43d9-acbe-a464e6b79ec9" providerId="ADAL" clId="{40961366-22E2-4E51-A722-03EE07AD8131}" dt="2023-06-15T13:00:53.403" v="33" actId="2711"/>
          <ac:spMkLst>
            <pc:docMk/>
            <pc:sldMk cId="2973943507" sldId="265"/>
            <ac:spMk id="2" creationId="{B143B706-49B0-4924-87FB-52DE5037BC4A}"/>
          </ac:spMkLst>
        </pc:spChg>
        <pc:spChg chg="mod ord">
          <ac:chgData name="Gavin Hill John" userId="d5d254bb-8cb5-43d9-acbe-a464e6b79ec9" providerId="ADAL" clId="{40961366-22E2-4E51-A722-03EE07AD8131}" dt="2023-06-15T13:01:05.332" v="35" actId="1076"/>
          <ac:spMkLst>
            <pc:docMk/>
            <pc:sldMk cId="2973943507" sldId="265"/>
            <ac:spMk id="3" creationId="{57118740-568C-45CE-8AB3-D85D31FC52B6}"/>
          </ac:spMkLst>
        </pc:spChg>
      </pc:sldChg>
      <pc:sldChg chg="modSp mod modClrScheme chgLayout">
        <pc:chgData name="Gavin Hill John" userId="d5d254bb-8cb5-43d9-acbe-a464e6b79ec9" providerId="ADAL" clId="{40961366-22E2-4E51-A722-03EE07AD8131}" dt="2023-06-15T13:01:24.984" v="38" actId="1076"/>
        <pc:sldMkLst>
          <pc:docMk/>
          <pc:sldMk cId="761320487" sldId="266"/>
        </pc:sldMkLst>
        <pc:spChg chg="mod ord">
          <ac:chgData name="Gavin Hill John" userId="d5d254bb-8cb5-43d9-acbe-a464e6b79ec9" providerId="ADAL" clId="{40961366-22E2-4E51-A722-03EE07AD8131}" dt="2023-06-15T13:01:15.644" v="36" actId="2711"/>
          <ac:spMkLst>
            <pc:docMk/>
            <pc:sldMk cId="761320487" sldId="266"/>
            <ac:spMk id="2" creationId="{B143B706-49B0-4924-87FB-52DE5037BC4A}"/>
          </ac:spMkLst>
        </pc:spChg>
        <pc:spChg chg="mod ord">
          <ac:chgData name="Gavin Hill John" userId="d5d254bb-8cb5-43d9-acbe-a464e6b79ec9" providerId="ADAL" clId="{40961366-22E2-4E51-A722-03EE07AD8131}" dt="2023-06-15T13:01:24.984" v="38" actId="1076"/>
          <ac:spMkLst>
            <pc:docMk/>
            <pc:sldMk cId="761320487" sldId="266"/>
            <ac:spMk id="3" creationId="{57118740-568C-45CE-8AB3-D85D31FC52B6}"/>
          </ac:spMkLst>
        </pc:spChg>
      </pc:sldChg>
      <pc:sldChg chg="modSp mod modClrScheme chgLayout">
        <pc:chgData name="Gavin Hill John" userId="d5d254bb-8cb5-43d9-acbe-a464e6b79ec9" providerId="ADAL" clId="{40961366-22E2-4E51-A722-03EE07AD8131}" dt="2023-06-15T13:01:44.099" v="41" actId="1076"/>
        <pc:sldMkLst>
          <pc:docMk/>
          <pc:sldMk cId="1508483571" sldId="267"/>
        </pc:sldMkLst>
        <pc:spChg chg="mod ord">
          <ac:chgData name="Gavin Hill John" userId="d5d254bb-8cb5-43d9-acbe-a464e6b79ec9" providerId="ADAL" clId="{40961366-22E2-4E51-A722-03EE07AD8131}" dt="2023-06-15T13:01:32.418" v="39" actId="2711"/>
          <ac:spMkLst>
            <pc:docMk/>
            <pc:sldMk cId="1508483571" sldId="267"/>
            <ac:spMk id="2" creationId="{B143B706-49B0-4924-87FB-52DE5037BC4A}"/>
          </ac:spMkLst>
        </pc:spChg>
        <pc:spChg chg="mod ord">
          <ac:chgData name="Gavin Hill John" userId="d5d254bb-8cb5-43d9-acbe-a464e6b79ec9" providerId="ADAL" clId="{40961366-22E2-4E51-A722-03EE07AD8131}" dt="2023-06-15T13:01:44.099" v="41" actId="1076"/>
          <ac:spMkLst>
            <pc:docMk/>
            <pc:sldMk cId="1508483571" sldId="267"/>
            <ac:spMk id="3" creationId="{57118740-568C-45CE-8AB3-D85D31FC52B6}"/>
          </ac:spMkLst>
        </pc:spChg>
      </pc:sldChg>
      <pc:sldChg chg="modSp mod modClrScheme chgLayout">
        <pc:chgData name="Gavin Hill John" userId="d5d254bb-8cb5-43d9-acbe-a464e6b79ec9" providerId="ADAL" clId="{40961366-22E2-4E51-A722-03EE07AD8131}" dt="2023-06-15T13:01:57.908" v="44" actId="1076"/>
        <pc:sldMkLst>
          <pc:docMk/>
          <pc:sldMk cId="3397406824" sldId="268"/>
        </pc:sldMkLst>
        <pc:spChg chg="mod ord">
          <ac:chgData name="Gavin Hill John" userId="d5d254bb-8cb5-43d9-acbe-a464e6b79ec9" providerId="ADAL" clId="{40961366-22E2-4E51-A722-03EE07AD8131}" dt="2023-06-15T13:01:49.672" v="42" actId="2711"/>
          <ac:spMkLst>
            <pc:docMk/>
            <pc:sldMk cId="3397406824" sldId="268"/>
            <ac:spMk id="2" creationId="{B143B706-49B0-4924-87FB-52DE5037BC4A}"/>
          </ac:spMkLst>
        </pc:spChg>
        <pc:spChg chg="mod ord">
          <ac:chgData name="Gavin Hill John" userId="d5d254bb-8cb5-43d9-acbe-a464e6b79ec9" providerId="ADAL" clId="{40961366-22E2-4E51-A722-03EE07AD8131}" dt="2023-06-15T13:01:57.908" v="44" actId="1076"/>
          <ac:spMkLst>
            <pc:docMk/>
            <pc:sldMk cId="3397406824" sldId="268"/>
            <ac:spMk id="3" creationId="{57118740-568C-45CE-8AB3-D85D31FC52B6}"/>
          </ac:spMkLst>
        </pc:spChg>
      </pc:sldChg>
      <pc:sldChg chg="modSp mod modClrScheme chgLayout">
        <pc:chgData name="Gavin Hill John" userId="d5d254bb-8cb5-43d9-acbe-a464e6b79ec9" providerId="ADAL" clId="{40961366-22E2-4E51-A722-03EE07AD8131}" dt="2023-06-15T13:02:21.109" v="47" actId="1076"/>
        <pc:sldMkLst>
          <pc:docMk/>
          <pc:sldMk cId="1618600488" sldId="269"/>
        </pc:sldMkLst>
        <pc:spChg chg="mod ord">
          <ac:chgData name="Gavin Hill John" userId="d5d254bb-8cb5-43d9-acbe-a464e6b79ec9" providerId="ADAL" clId="{40961366-22E2-4E51-A722-03EE07AD8131}" dt="2023-06-15T13:02:12.261" v="45" actId="2711"/>
          <ac:spMkLst>
            <pc:docMk/>
            <pc:sldMk cId="1618600488" sldId="269"/>
            <ac:spMk id="2" creationId="{B143B706-49B0-4924-87FB-52DE5037BC4A}"/>
          </ac:spMkLst>
        </pc:spChg>
        <pc:spChg chg="mod ord">
          <ac:chgData name="Gavin Hill John" userId="d5d254bb-8cb5-43d9-acbe-a464e6b79ec9" providerId="ADAL" clId="{40961366-22E2-4E51-A722-03EE07AD8131}" dt="2023-06-15T13:02:21.109" v="47" actId="1076"/>
          <ac:spMkLst>
            <pc:docMk/>
            <pc:sldMk cId="1618600488" sldId="269"/>
            <ac:spMk id="3" creationId="{57118740-568C-45CE-8AB3-D85D31FC52B6}"/>
          </ac:spMkLst>
        </pc:spChg>
      </pc:sldChg>
      <pc:sldChg chg="modSp mod modClrScheme chgLayout">
        <pc:chgData name="Gavin Hill John" userId="d5d254bb-8cb5-43d9-acbe-a464e6b79ec9" providerId="ADAL" clId="{40961366-22E2-4E51-A722-03EE07AD8131}" dt="2023-06-15T13:02:36.074" v="50" actId="1076"/>
        <pc:sldMkLst>
          <pc:docMk/>
          <pc:sldMk cId="1028591863" sldId="270"/>
        </pc:sldMkLst>
        <pc:spChg chg="mod ord">
          <ac:chgData name="Gavin Hill John" userId="d5d254bb-8cb5-43d9-acbe-a464e6b79ec9" providerId="ADAL" clId="{40961366-22E2-4E51-A722-03EE07AD8131}" dt="2023-06-15T13:02:27.067" v="48" actId="2711"/>
          <ac:spMkLst>
            <pc:docMk/>
            <pc:sldMk cId="1028591863" sldId="270"/>
            <ac:spMk id="2" creationId="{B143B706-49B0-4924-87FB-52DE5037BC4A}"/>
          </ac:spMkLst>
        </pc:spChg>
        <pc:spChg chg="mod ord">
          <ac:chgData name="Gavin Hill John" userId="d5d254bb-8cb5-43d9-acbe-a464e6b79ec9" providerId="ADAL" clId="{40961366-22E2-4E51-A722-03EE07AD8131}" dt="2023-06-15T13:02:36.074" v="50" actId="1076"/>
          <ac:spMkLst>
            <pc:docMk/>
            <pc:sldMk cId="1028591863" sldId="270"/>
            <ac:spMk id="3" creationId="{57118740-568C-45CE-8AB3-D85D31FC52B6}"/>
          </ac:spMkLst>
        </pc:spChg>
      </pc:sldChg>
      <pc:sldChg chg="modSp mod modClrScheme chgLayout">
        <pc:chgData name="Gavin Hill John" userId="d5d254bb-8cb5-43d9-acbe-a464e6b79ec9" providerId="ADAL" clId="{40961366-22E2-4E51-A722-03EE07AD8131}" dt="2023-06-15T13:02:58.344" v="54" actId="1076"/>
        <pc:sldMkLst>
          <pc:docMk/>
          <pc:sldMk cId="2281589188" sldId="271"/>
        </pc:sldMkLst>
        <pc:spChg chg="mod ord">
          <ac:chgData name="Gavin Hill John" userId="d5d254bb-8cb5-43d9-acbe-a464e6b79ec9" providerId="ADAL" clId="{40961366-22E2-4E51-A722-03EE07AD8131}" dt="2023-06-15T13:02:43.786" v="51" actId="2711"/>
          <ac:spMkLst>
            <pc:docMk/>
            <pc:sldMk cId="2281589188" sldId="271"/>
            <ac:spMk id="2" creationId="{B143B706-49B0-4924-87FB-52DE5037BC4A}"/>
          </ac:spMkLst>
        </pc:spChg>
        <pc:spChg chg="mod ord">
          <ac:chgData name="Gavin Hill John" userId="d5d254bb-8cb5-43d9-acbe-a464e6b79ec9" providerId="ADAL" clId="{40961366-22E2-4E51-A722-03EE07AD8131}" dt="2023-06-15T13:02:58.344" v="54" actId="1076"/>
          <ac:spMkLst>
            <pc:docMk/>
            <pc:sldMk cId="2281589188" sldId="271"/>
            <ac:spMk id="3" creationId="{57118740-568C-45CE-8AB3-D85D31FC52B6}"/>
          </ac:spMkLst>
        </pc:spChg>
      </pc:sldChg>
      <pc:sldChg chg="modSp mod modClrScheme chgLayout">
        <pc:chgData name="Gavin Hill John" userId="d5d254bb-8cb5-43d9-acbe-a464e6b79ec9" providerId="ADAL" clId="{40961366-22E2-4E51-A722-03EE07AD8131}" dt="2023-06-15T13:03:15.323" v="57" actId="1076"/>
        <pc:sldMkLst>
          <pc:docMk/>
          <pc:sldMk cId="769716508" sldId="272"/>
        </pc:sldMkLst>
        <pc:spChg chg="mod ord">
          <ac:chgData name="Gavin Hill John" userId="d5d254bb-8cb5-43d9-acbe-a464e6b79ec9" providerId="ADAL" clId="{40961366-22E2-4E51-A722-03EE07AD8131}" dt="2023-06-15T13:03:04.177" v="55" actId="2711"/>
          <ac:spMkLst>
            <pc:docMk/>
            <pc:sldMk cId="769716508" sldId="272"/>
            <ac:spMk id="2" creationId="{B143B706-49B0-4924-87FB-52DE5037BC4A}"/>
          </ac:spMkLst>
        </pc:spChg>
        <pc:spChg chg="mod ord">
          <ac:chgData name="Gavin Hill John" userId="d5d254bb-8cb5-43d9-acbe-a464e6b79ec9" providerId="ADAL" clId="{40961366-22E2-4E51-A722-03EE07AD8131}" dt="2023-06-15T13:03:15.323" v="57" actId="1076"/>
          <ac:spMkLst>
            <pc:docMk/>
            <pc:sldMk cId="769716508" sldId="272"/>
            <ac:spMk id="3" creationId="{57118740-568C-45CE-8AB3-D85D31FC52B6}"/>
          </ac:spMkLst>
        </pc:spChg>
      </pc:sldChg>
      <pc:sldChg chg="del">
        <pc:chgData name="Gavin Hill John" userId="d5d254bb-8cb5-43d9-acbe-a464e6b79ec9" providerId="ADAL" clId="{40961366-22E2-4E51-A722-03EE07AD8131}" dt="2023-06-15T12:55:54.629" v="0" actId="47"/>
        <pc:sldMkLst>
          <pc:docMk/>
          <pc:sldMk cId="1085961015" sldId="273"/>
        </pc:sldMkLst>
      </pc:sldChg>
      <pc:sldChg chg="del">
        <pc:chgData name="Gavin Hill John" userId="d5d254bb-8cb5-43d9-acbe-a464e6b79ec9" providerId="ADAL" clId="{40961366-22E2-4E51-A722-03EE07AD8131}" dt="2023-06-15T12:56:02.175" v="3" actId="47"/>
        <pc:sldMkLst>
          <pc:docMk/>
          <pc:sldMk cId="2214870402" sldId="274"/>
        </pc:sldMkLst>
      </pc:sldChg>
      <pc:sldChg chg="modSp mod">
        <pc:chgData name="Gavin Hill John" userId="d5d254bb-8cb5-43d9-acbe-a464e6b79ec9" providerId="ADAL" clId="{40961366-22E2-4E51-A722-03EE07AD8131}" dt="2023-06-15T12:55:59.717" v="2" actId="20577"/>
        <pc:sldMkLst>
          <pc:docMk/>
          <pc:sldMk cId="4201398256" sldId="301"/>
        </pc:sldMkLst>
        <pc:spChg chg="mod">
          <ac:chgData name="Gavin Hill John" userId="d5d254bb-8cb5-43d9-acbe-a464e6b79ec9" providerId="ADAL" clId="{40961366-22E2-4E51-A722-03EE07AD8131}" dt="2023-06-15T12:55:59.717" v="2" actId="20577"/>
          <ac:spMkLst>
            <pc:docMk/>
            <pc:sldMk cId="4201398256" sldId="301"/>
            <ac:spMk id="3" creationId="{C8F35DD7-30F2-4EBF-A015-C0DEF3DDEDD7}"/>
          </ac:spMkLst>
        </pc:spChg>
      </pc:sldChg>
      <pc:sldMasterChg chg="del delSldLayout">
        <pc:chgData name="Gavin Hill John" userId="d5d254bb-8cb5-43d9-acbe-a464e6b79ec9" providerId="ADAL" clId="{40961366-22E2-4E51-A722-03EE07AD8131}" dt="2023-06-15T12:56:33.478" v="6" actId="700"/>
        <pc:sldMasterMkLst>
          <pc:docMk/>
          <pc:sldMasterMk cId="988751275" sldId="2147483660"/>
        </pc:sldMasterMkLst>
        <pc:sldLayoutChg chg="del">
          <pc:chgData name="Gavin Hill John" userId="d5d254bb-8cb5-43d9-acbe-a464e6b79ec9" providerId="ADAL" clId="{40961366-22E2-4E51-A722-03EE07AD8131}" dt="2023-06-15T12:56:33.478" v="6" actId="700"/>
          <pc:sldLayoutMkLst>
            <pc:docMk/>
            <pc:sldMasterMk cId="988751275" sldId="2147483660"/>
            <pc:sldLayoutMk cId="1853154144" sldId="2147483661"/>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188236406" sldId="2147483662"/>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573832893" sldId="2147483663"/>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1383243695" sldId="2147483664"/>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3484869982" sldId="2147483665"/>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3309646573" sldId="2147483666"/>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2567146461" sldId="2147483667"/>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3562046290" sldId="2147483668"/>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3769673733" sldId="2147483669"/>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2556395800" sldId="2147483670"/>
          </pc:sldLayoutMkLst>
        </pc:sldLayoutChg>
        <pc:sldLayoutChg chg="del">
          <pc:chgData name="Gavin Hill John" userId="d5d254bb-8cb5-43d9-acbe-a464e6b79ec9" providerId="ADAL" clId="{40961366-22E2-4E51-A722-03EE07AD8131}" dt="2023-06-15T12:56:33.478" v="6" actId="700"/>
          <pc:sldLayoutMkLst>
            <pc:docMk/>
            <pc:sldMasterMk cId="988751275" sldId="2147483660"/>
            <pc:sldLayoutMk cId="2619787218"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74C7D-118B-41B8-B1D7-06A1161D6111}" type="datetimeFigureOut">
              <a:rPr lang="en-GB" smtClean="0"/>
              <a:t>15/06/2023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E22DE-049F-425D-842C-61880A3069FF}" type="slidenum">
              <a:rPr lang="en-GB" smtClean="0"/>
              <a:t>‹#›</a:t>
            </a:fld>
            <a:endParaRPr lang="en-GB"/>
          </a:p>
        </p:txBody>
      </p:sp>
    </p:spTree>
    <p:extLst>
      <p:ext uri="{BB962C8B-B14F-4D97-AF65-F5344CB8AC3E}">
        <p14:creationId xmlns:p14="http://schemas.microsoft.com/office/powerpoint/2010/main" val="1256515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15159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8299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68838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50851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52284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69427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45974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0123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9316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419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70899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3948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7"/>
            <a:ext cx="2743200" cy="365125"/>
          </a:xfrm>
          <a:prstGeom prst="rect">
            <a:avLst/>
          </a:prstGeom>
        </p:spPr>
        <p:txBody>
          <a:bodyPr/>
          <a:lstStyle/>
          <a:p>
            <a:fld id="{9C64F3F4-CE19-49F8-9EF4-FF4EE52031C2}" type="datetimeFigureOut">
              <a:rPr lang="en-GB" smtClean="0"/>
              <a:t>15/06/2023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7"/>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7"/>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44848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15/06/2023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38049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15/06/2023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72623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90"/>
            <a:ext cx="103632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911424" y="2492903"/>
            <a:ext cx="103632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15/06/2023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598847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4"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15/06/2023</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48915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6/15/2023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7140286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161830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BMSK4012 </a:t>
            </a:r>
            <a:br>
              <a:rPr lang="en-GB" altLang="en-US" sz="1800" dirty="0"/>
            </a:br>
            <a:r>
              <a:rPr lang="en-GB" altLang="en-US" sz="1800" dirty="0"/>
              <a:t>Enterprise and Intrapreneurship</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60C80-815B-406C-B804-6765E404F8A5}"/>
              </a:ext>
            </a:extLst>
          </p:cNvPr>
          <p:cNvSpPr>
            <a:spLocks noGrp="1"/>
          </p:cNvSpPr>
          <p:nvPr>
            <p:ph type="title"/>
          </p:nvPr>
        </p:nvSpPr>
        <p:spPr/>
        <p:txBody>
          <a:bodyPr>
            <a:normAutofit/>
          </a:bodyPr>
          <a:lstStyle/>
          <a:p>
            <a:pPr algn="l"/>
            <a:r>
              <a:rPr lang="en-GB" sz="3600" b="1" dirty="0">
                <a:latin typeface="+mn-lt"/>
              </a:rPr>
              <a:t>What are Operations?</a:t>
            </a:r>
          </a:p>
        </p:txBody>
      </p:sp>
      <p:sp>
        <p:nvSpPr>
          <p:cNvPr id="3" name="Content Placeholder 2">
            <a:extLst>
              <a:ext uri="{FF2B5EF4-FFF2-40B4-BE49-F238E27FC236}">
                <a16:creationId xmlns:a16="http://schemas.microsoft.com/office/drawing/2014/main" id="{214DB6EF-C526-4E0E-8678-52434958197F}"/>
              </a:ext>
            </a:extLst>
          </p:cNvPr>
          <p:cNvSpPr>
            <a:spLocks noGrp="1"/>
          </p:cNvSpPr>
          <p:nvPr>
            <p:ph idx="1"/>
          </p:nvPr>
        </p:nvSpPr>
        <p:spPr>
          <a:xfrm>
            <a:off x="838200" y="1253331"/>
            <a:ext cx="10515600" cy="4351338"/>
          </a:xfrm>
        </p:spPr>
        <p:txBody>
          <a:bodyPr/>
          <a:lstStyle/>
          <a:p>
            <a:pPr marL="0" indent="0">
              <a:buNone/>
            </a:pPr>
            <a:r>
              <a:rPr lang="en-GB" sz="2800" dirty="0"/>
              <a:t>Operations means your every day running of the business.</a:t>
            </a:r>
          </a:p>
          <a:p>
            <a:pPr marL="0" indent="0">
              <a:buNone/>
            </a:pPr>
            <a:endParaRPr lang="en-GB" sz="2800" dirty="0"/>
          </a:p>
          <a:p>
            <a:pPr marL="0" indent="0">
              <a:buNone/>
            </a:pPr>
            <a:r>
              <a:rPr lang="en-GB" sz="2800" dirty="0"/>
              <a:t>These are essential aspects that bring all your hard work together and turn it into a successful business.</a:t>
            </a:r>
          </a:p>
        </p:txBody>
      </p:sp>
    </p:spTree>
    <p:extLst>
      <p:ext uri="{BB962C8B-B14F-4D97-AF65-F5344CB8AC3E}">
        <p14:creationId xmlns:p14="http://schemas.microsoft.com/office/powerpoint/2010/main" val="859305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70698-3569-433C-82C7-DB24EC87A209}"/>
              </a:ext>
            </a:extLst>
          </p:cNvPr>
          <p:cNvSpPr>
            <a:spLocks noGrp="1"/>
          </p:cNvSpPr>
          <p:nvPr>
            <p:ph type="title"/>
          </p:nvPr>
        </p:nvSpPr>
        <p:spPr/>
        <p:txBody>
          <a:bodyPr>
            <a:normAutofit/>
          </a:bodyPr>
          <a:lstStyle/>
          <a:p>
            <a:r>
              <a:rPr lang="en-GB" sz="3600" b="1" dirty="0">
                <a:latin typeface="+mn-lt"/>
              </a:rPr>
              <a:t>Aspects of Ops</a:t>
            </a:r>
          </a:p>
        </p:txBody>
      </p:sp>
      <p:sp>
        <p:nvSpPr>
          <p:cNvPr id="3" name="Content Placeholder 2">
            <a:extLst>
              <a:ext uri="{FF2B5EF4-FFF2-40B4-BE49-F238E27FC236}">
                <a16:creationId xmlns:a16="http://schemas.microsoft.com/office/drawing/2014/main" id="{5897C147-D7CA-4403-BECE-388E9345C774}"/>
              </a:ext>
            </a:extLst>
          </p:cNvPr>
          <p:cNvSpPr>
            <a:spLocks noGrp="1"/>
          </p:cNvSpPr>
          <p:nvPr>
            <p:ph idx="1"/>
          </p:nvPr>
        </p:nvSpPr>
        <p:spPr>
          <a:xfrm>
            <a:off x="838200" y="1308554"/>
            <a:ext cx="10515600" cy="4351338"/>
          </a:xfrm>
        </p:spPr>
        <p:txBody>
          <a:bodyPr>
            <a:normAutofit/>
          </a:bodyPr>
          <a:lstStyle/>
          <a:p>
            <a:r>
              <a:rPr lang="en-GB" sz="2800" dirty="0"/>
              <a:t>Your people</a:t>
            </a:r>
          </a:p>
          <a:p>
            <a:r>
              <a:rPr lang="en-GB" sz="2800" dirty="0"/>
              <a:t>Location</a:t>
            </a:r>
          </a:p>
          <a:p>
            <a:r>
              <a:rPr lang="en-GB" sz="2800" dirty="0"/>
              <a:t>Production facilities</a:t>
            </a:r>
          </a:p>
          <a:p>
            <a:r>
              <a:rPr lang="en-GB" sz="2800" dirty="0"/>
              <a:t>Management information systems</a:t>
            </a:r>
          </a:p>
          <a:p>
            <a:r>
              <a:rPr lang="en-GB" sz="2800" dirty="0"/>
              <a:t>Information technology (IT)</a:t>
            </a:r>
          </a:p>
          <a:p>
            <a:r>
              <a:rPr lang="en-GB" sz="2800" dirty="0"/>
              <a:t>Risk analysis</a:t>
            </a:r>
          </a:p>
          <a:p>
            <a:r>
              <a:rPr lang="en-GB" sz="2800" dirty="0"/>
              <a:t>Licences and permits</a:t>
            </a:r>
          </a:p>
        </p:txBody>
      </p:sp>
    </p:spTree>
    <p:extLst>
      <p:ext uri="{BB962C8B-B14F-4D97-AF65-F5344CB8AC3E}">
        <p14:creationId xmlns:p14="http://schemas.microsoft.com/office/powerpoint/2010/main" val="131979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Your people</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183368"/>
            <a:ext cx="10515600" cy="4351338"/>
          </a:xfrm>
        </p:spPr>
        <p:txBody>
          <a:bodyPr/>
          <a:lstStyle/>
          <a:p>
            <a:r>
              <a:rPr lang="en-GB" sz="2800" dirty="0"/>
              <a:t>Details of the workforce: how many departments and how many people in each department. </a:t>
            </a:r>
          </a:p>
          <a:p>
            <a:r>
              <a:rPr lang="en-GB" sz="2800" dirty="0"/>
              <a:t>Who does what?</a:t>
            </a:r>
          </a:p>
          <a:p>
            <a:r>
              <a:rPr lang="en-GB" sz="2800" dirty="0"/>
              <a:t>What is the retention rate?</a:t>
            </a:r>
          </a:p>
          <a:p>
            <a:r>
              <a:rPr lang="en-GB" sz="2800" dirty="0"/>
              <a:t>What is the average salary?</a:t>
            </a:r>
          </a:p>
          <a:p>
            <a:r>
              <a:rPr lang="en-GB" sz="2800" dirty="0"/>
              <a:t>Do you know what your profit per employee is?</a:t>
            </a:r>
          </a:p>
        </p:txBody>
      </p:sp>
    </p:spTree>
    <p:extLst>
      <p:ext uri="{BB962C8B-B14F-4D97-AF65-F5344CB8AC3E}">
        <p14:creationId xmlns:p14="http://schemas.microsoft.com/office/powerpoint/2010/main" val="1099892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Your people</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53331"/>
            <a:ext cx="10515600" cy="4351338"/>
          </a:xfrm>
        </p:spPr>
        <p:txBody>
          <a:bodyPr/>
          <a:lstStyle/>
          <a:p>
            <a:r>
              <a:rPr lang="en-GB" sz="2800" dirty="0"/>
              <a:t>Do you plan to employ more people in the future?</a:t>
            </a:r>
          </a:p>
          <a:p>
            <a:r>
              <a:rPr lang="en-GB" sz="2800" dirty="0"/>
              <a:t>What are your recruitment plans?</a:t>
            </a:r>
          </a:p>
          <a:p>
            <a:r>
              <a:rPr lang="en-GB" sz="2800" dirty="0"/>
              <a:t>Do you have any training plans for your staff?</a:t>
            </a:r>
          </a:p>
          <a:p>
            <a:r>
              <a:rPr lang="en-GB" sz="2800" dirty="0"/>
              <a:t>How will you support them though training?</a:t>
            </a:r>
          </a:p>
          <a:p>
            <a:r>
              <a:rPr lang="en-GB" sz="2800" dirty="0"/>
              <a:t>What are the plans for maintaining or improving staff morale?</a:t>
            </a:r>
          </a:p>
        </p:txBody>
      </p:sp>
    </p:spTree>
    <p:extLst>
      <p:ext uri="{BB962C8B-B14F-4D97-AF65-F5344CB8AC3E}">
        <p14:creationId xmlns:p14="http://schemas.microsoft.com/office/powerpoint/2010/main" val="3598250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Location</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53331"/>
            <a:ext cx="10515600" cy="4351338"/>
          </a:xfrm>
        </p:spPr>
        <p:txBody>
          <a:bodyPr/>
          <a:lstStyle/>
          <a:p>
            <a:pPr lvl="0"/>
            <a:r>
              <a:rPr lang="en-GB" sz="2800" dirty="0"/>
              <a:t>Do you have any business property? </a:t>
            </a:r>
          </a:p>
          <a:p>
            <a:pPr lvl="0"/>
            <a:r>
              <a:rPr lang="en-GB" sz="2800" dirty="0"/>
              <a:t>What are your long-term commitments to the property? </a:t>
            </a:r>
          </a:p>
          <a:p>
            <a:pPr lvl="0"/>
            <a:r>
              <a:rPr lang="en-GB" sz="2800" dirty="0"/>
              <a:t>Do you own or rent it? </a:t>
            </a:r>
          </a:p>
          <a:p>
            <a:pPr lvl="1"/>
            <a:r>
              <a:rPr lang="en-GB" sz="2800" dirty="0"/>
              <a:t>	How much is the rent?</a:t>
            </a:r>
          </a:p>
          <a:p>
            <a:pPr lvl="1"/>
            <a:r>
              <a:rPr lang="en-GB" sz="2800" dirty="0"/>
              <a:t>  How long is the rent contract?</a:t>
            </a:r>
          </a:p>
          <a:p>
            <a:pPr lvl="1"/>
            <a:r>
              <a:rPr lang="en-GB" sz="2800" dirty="0"/>
              <a:t>  How much is the mortgage?</a:t>
            </a:r>
          </a:p>
        </p:txBody>
      </p:sp>
    </p:spTree>
    <p:extLst>
      <p:ext uri="{BB962C8B-B14F-4D97-AF65-F5344CB8AC3E}">
        <p14:creationId xmlns:p14="http://schemas.microsoft.com/office/powerpoint/2010/main" val="3976816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Location</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199696"/>
            <a:ext cx="10515600" cy="4351338"/>
          </a:xfrm>
        </p:spPr>
        <p:txBody>
          <a:bodyPr/>
          <a:lstStyle/>
          <a:p>
            <a:pPr lvl="0"/>
            <a:r>
              <a:rPr lang="en-GB" sz="2800" dirty="0"/>
              <a:t>What are the advantages and disadvantages of your current location? </a:t>
            </a:r>
          </a:p>
          <a:p>
            <a:pPr lvl="0"/>
            <a:r>
              <a:rPr lang="en-GB" sz="2800" dirty="0"/>
              <a:t>How many of your competitors are in your area?</a:t>
            </a:r>
          </a:p>
          <a:p>
            <a:pPr lvl="0"/>
            <a:r>
              <a:rPr lang="en-GB" sz="2800" dirty="0"/>
              <a:t>How will you compete with them?</a:t>
            </a:r>
          </a:p>
          <a:p>
            <a:pPr lvl="1"/>
            <a:r>
              <a:rPr lang="en-GB" sz="2800" dirty="0"/>
              <a:t>Do you have any strategies that will differentiate your business?</a:t>
            </a:r>
          </a:p>
          <a:p>
            <a:pPr marL="0" indent="0">
              <a:buNone/>
            </a:pPr>
            <a:endParaRPr lang="en-GB" dirty="0"/>
          </a:p>
        </p:txBody>
      </p:sp>
    </p:spTree>
    <p:extLst>
      <p:ext uri="{BB962C8B-B14F-4D97-AF65-F5344CB8AC3E}">
        <p14:creationId xmlns:p14="http://schemas.microsoft.com/office/powerpoint/2010/main" val="900372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Production facilities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134382"/>
            <a:ext cx="10515600" cy="4351338"/>
          </a:xfrm>
        </p:spPr>
        <p:txBody>
          <a:bodyPr/>
          <a:lstStyle/>
          <a:p>
            <a:r>
              <a:rPr lang="en-GB" sz="2800" dirty="0"/>
              <a:t>Do you need production facilities?</a:t>
            </a:r>
          </a:p>
          <a:p>
            <a:r>
              <a:rPr lang="en-GB" sz="2800" dirty="0"/>
              <a:t>Do you have your own facilities or do you plan to outsource any manufacturing processes?</a:t>
            </a:r>
          </a:p>
          <a:p>
            <a:endParaRPr lang="en-GB" sz="2800" dirty="0"/>
          </a:p>
          <a:p>
            <a:r>
              <a:rPr lang="en-GB" sz="2800" dirty="0"/>
              <a:t>If you have your own facilities – how modern are they?</a:t>
            </a:r>
          </a:p>
          <a:p>
            <a:pPr marL="0" indent="0">
              <a:buNone/>
            </a:pPr>
            <a:endParaRPr lang="en-GB" dirty="0"/>
          </a:p>
        </p:txBody>
      </p:sp>
    </p:spTree>
    <p:extLst>
      <p:ext uri="{BB962C8B-B14F-4D97-AF65-F5344CB8AC3E}">
        <p14:creationId xmlns:p14="http://schemas.microsoft.com/office/powerpoint/2010/main" val="277126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Production facilities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118053"/>
            <a:ext cx="10515600" cy="4351338"/>
          </a:xfrm>
        </p:spPr>
        <p:txBody>
          <a:bodyPr/>
          <a:lstStyle/>
          <a:p>
            <a:r>
              <a:rPr lang="en-GB" sz="2800" dirty="0"/>
              <a:t>What volume of production do you forecast? </a:t>
            </a:r>
          </a:p>
          <a:p>
            <a:r>
              <a:rPr lang="en-GB" sz="2800" dirty="0"/>
              <a:t>Can your facilities cope with demand?</a:t>
            </a:r>
          </a:p>
          <a:p>
            <a:endParaRPr lang="en-GB" sz="2800" dirty="0"/>
          </a:p>
          <a:p>
            <a:r>
              <a:rPr lang="en-GB" sz="2800" dirty="0"/>
              <a:t>Will you need an update or expansion to your facilities?</a:t>
            </a:r>
          </a:p>
          <a:p>
            <a:r>
              <a:rPr lang="en-GB" sz="2800" dirty="0"/>
              <a:t>What would be the cost associated with that?</a:t>
            </a:r>
          </a:p>
        </p:txBody>
      </p:sp>
    </p:spTree>
    <p:extLst>
      <p:ext uri="{BB962C8B-B14F-4D97-AF65-F5344CB8AC3E}">
        <p14:creationId xmlns:p14="http://schemas.microsoft.com/office/powerpoint/2010/main" val="2973943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Management information systems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53331"/>
            <a:ext cx="10515600" cy="4351338"/>
          </a:xfrm>
        </p:spPr>
        <p:txBody>
          <a:bodyPr/>
          <a:lstStyle/>
          <a:p>
            <a:r>
              <a:rPr lang="en-GB" sz="2800" dirty="0"/>
              <a:t>Have you got established procedures for stock control?</a:t>
            </a:r>
          </a:p>
          <a:p>
            <a:r>
              <a:rPr lang="en-GB" sz="2800" dirty="0"/>
              <a:t>Do you have quality control systems? </a:t>
            </a:r>
          </a:p>
          <a:p>
            <a:endParaRPr lang="en-GB" sz="2800" dirty="0"/>
          </a:p>
          <a:p>
            <a:r>
              <a:rPr lang="en-GB" sz="2800" dirty="0"/>
              <a:t>Can your systems cope with a potential expansion?</a:t>
            </a:r>
          </a:p>
        </p:txBody>
      </p:sp>
    </p:spTree>
    <p:extLst>
      <p:ext uri="{BB962C8B-B14F-4D97-AF65-F5344CB8AC3E}">
        <p14:creationId xmlns:p14="http://schemas.microsoft.com/office/powerpoint/2010/main" val="761320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Information technology systems IT</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53331"/>
            <a:ext cx="10515600" cy="4351338"/>
          </a:xfrm>
        </p:spPr>
        <p:txBody>
          <a:bodyPr/>
          <a:lstStyle/>
          <a:p>
            <a:r>
              <a:rPr lang="en-GB" sz="2800" dirty="0"/>
              <a:t>IT is a key factor in most businesses</a:t>
            </a:r>
          </a:p>
          <a:p>
            <a:r>
              <a:rPr lang="en-GB" sz="2800" dirty="0"/>
              <a:t>What is your IT set up?</a:t>
            </a:r>
          </a:p>
          <a:p>
            <a:r>
              <a:rPr lang="en-GB" sz="2800" dirty="0"/>
              <a:t>What are the strengths and weaknesses of your system?</a:t>
            </a:r>
          </a:p>
          <a:p>
            <a:endParaRPr lang="en-GB" sz="2800" dirty="0"/>
          </a:p>
          <a:p>
            <a:r>
              <a:rPr lang="en-GB" sz="2800" dirty="0"/>
              <a:t>How long will this system last you before you need an update or expansion? What is the cost associated with this?</a:t>
            </a:r>
          </a:p>
        </p:txBody>
      </p:sp>
    </p:spTree>
    <p:extLst>
      <p:ext uri="{BB962C8B-B14F-4D97-AF65-F5344CB8AC3E}">
        <p14:creationId xmlns:p14="http://schemas.microsoft.com/office/powerpoint/2010/main" val="1508483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Risk Analysis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177925"/>
            <a:ext cx="10515600" cy="4351338"/>
          </a:xfrm>
        </p:spPr>
        <p:txBody>
          <a:bodyPr/>
          <a:lstStyle/>
          <a:p>
            <a:r>
              <a:rPr lang="en-GB" sz="2800" dirty="0"/>
              <a:t>Alongside your financial forecasts it is good practice to show that you have reviewed the </a:t>
            </a:r>
          </a:p>
          <a:p>
            <a:pPr lvl="1"/>
            <a:r>
              <a:rPr lang="en-GB" sz="2800" dirty="0"/>
              <a:t>risks your business could be faced with, and that you have looked at </a:t>
            </a:r>
          </a:p>
          <a:p>
            <a:pPr lvl="1"/>
            <a:r>
              <a:rPr lang="en-GB" sz="2800" dirty="0"/>
              <a:t>contingencies and insurance to cover these. </a:t>
            </a:r>
          </a:p>
        </p:txBody>
      </p:sp>
    </p:spTree>
    <p:extLst>
      <p:ext uri="{BB962C8B-B14F-4D97-AF65-F5344CB8AC3E}">
        <p14:creationId xmlns:p14="http://schemas.microsoft.com/office/powerpoint/2010/main" val="3397406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Risk Analysis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10582"/>
            <a:ext cx="10515600" cy="4351338"/>
          </a:xfrm>
        </p:spPr>
        <p:txBody>
          <a:bodyPr>
            <a:normAutofit/>
          </a:bodyPr>
          <a:lstStyle/>
          <a:p>
            <a:pPr marL="0" indent="0">
              <a:buNone/>
            </a:pPr>
            <a:r>
              <a:rPr lang="en-GB" sz="2800" dirty="0"/>
              <a:t>So what could be the risks to your business?</a:t>
            </a:r>
          </a:p>
          <a:p>
            <a:endParaRPr lang="en-GB" sz="2800" dirty="0"/>
          </a:p>
          <a:p>
            <a:pPr marL="0" indent="0">
              <a:buNone/>
            </a:pPr>
            <a:r>
              <a:rPr lang="en-GB" sz="2800" dirty="0"/>
              <a:t>Some examples:</a:t>
            </a:r>
          </a:p>
          <a:p>
            <a:pPr lvl="0"/>
            <a:r>
              <a:rPr lang="en-GB" sz="2800" dirty="0"/>
              <a:t>competitor action </a:t>
            </a:r>
          </a:p>
          <a:p>
            <a:pPr lvl="0"/>
            <a:r>
              <a:rPr lang="en-GB" sz="2800" dirty="0"/>
              <a:t>commercial issues - sales, prices, deliveries </a:t>
            </a:r>
          </a:p>
          <a:p>
            <a:pPr lvl="0"/>
            <a:r>
              <a:rPr lang="en-GB" sz="2800" dirty="0"/>
              <a:t>operations - IT, technology or production failure </a:t>
            </a:r>
          </a:p>
          <a:p>
            <a:pPr lvl="0"/>
            <a:r>
              <a:rPr lang="en-GB" sz="2800" dirty="0"/>
              <a:t>staff - skills, availability and costs </a:t>
            </a:r>
          </a:p>
          <a:p>
            <a:r>
              <a:rPr lang="en-GB" sz="2800" dirty="0"/>
              <a:t>acts of God - fire or flood </a:t>
            </a:r>
          </a:p>
        </p:txBody>
      </p:sp>
    </p:spTree>
    <p:extLst>
      <p:ext uri="{BB962C8B-B14F-4D97-AF65-F5344CB8AC3E}">
        <p14:creationId xmlns:p14="http://schemas.microsoft.com/office/powerpoint/2010/main" val="1618600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Licences and permits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53331"/>
            <a:ext cx="10515600" cy="4351338"/>
          </a:xfrm>
        </p:spPr>
        <p:txBody>
          <a:bodyPr>
            <a:normAutofit/>
          </a:bodyPr>
          <a:lstStyle/>
          <a:p>
            <a:pPr marL="0" indent="0">
              <a:buNone/>
            </a:pPr>
            <a:r>
              <a:rPr lang="en-GB" sz="2800" b="1" dirty="0"/>
              <a:t>Business licence </a:t>
            </a:r>
            <a:r>
              <a:rPr lang="en-GB" sz="2800" dirty="0"/>
              <a:t>– is an official permit that is issued by a government agency or affiliated body that allows an individual or a limited company to conduct particular business activities within that body’s jurisdiction.</a:t>
            </a:r>
          </a:p>
          <a:p>
            <a:pPr marL="0" indent="0">
              <a:buNone/>
            </a:pPr>
            <a:endParaRPr lang="en-GB" sz="2800" dirty="0"/>
          </a:p>
          <a:p>
            <a:pPr marL="0" indent="0">
              <a:buNone/>
            </a:pPr>
            <a:r>
              <a:rPr lang="en-GB" sz="2800" dirty="0"/>
              <a:t> As you would imagine, the licences you’ll need to operate your business activities will depend largely upon where in the country you’re based and what it is you want your company to do.</a:t>
            </a:r>
          </a:p>
        </p:txBody>
      </p:sp>
    </p:spTree>
    <p:extLst>
      <p:ext uri="{BB962C8B-B14F-4D97-AF65-F5344CB8AC3E}">
        <p14:creationId xmlns:p14="http://schemas.microsoft.com/office/powerpoint/2010/main" val="1028591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r>
              <a:rPr lang="en-GB" sz="3600" b="1" dirty="0">
                <a:latin typeface="+mn-lt"/>
              </a:rPr>
              <a:t>Licences and permits</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107168"/>
            <a:ext cx="10515600" cy="4351338"/>
          </a:xfrm>
        </p:spPr>
        <p:txBody>
          <a:bodyPr>
            <a:normAutofit lnSpcReduction="10000"/>
          </a:bodyPr>
          <a:lstStyle/>
          <a:p>
            <a:r>
              <a:rPr lang="en-GB" sz="2000" dirty="0"/>
              <a:t>Licences to play music (including background music)</a:t>
            </a:r>
          </a:p>
          <a:p>
            <a:r>
              <a:rPr lang="fr-FR" sz="2000" dirty="0"/>
              <a:t>Public </a:t>
            </a:r>
            <a:r>
              <a:rPr lang="fr-FR" sz="2000" dirty="0" err="1"/>
              <a:t>space</a:t>
            </a:r>
            <a:r>
              <a:rPr lang="fr-FR" sz="2000" dirty="0"/>
              <a:t> surveillance (CCTV) licence</a:t>
            </a:r>
          </a:p>
          <a:p>
            <a:r>
              <a:rPr lang="en-GB" sz="2000" dirty="0"/>
              <a:t>Discharge of trade effluent permit (England, Wales and Northern Ireland)</a:t>
            </a:r>
          </a:p>
          <a:p>
            <a:r>
              <a:rPr lang="en-GB" sz="2000" dirty="0"/>
              <a:t>Food business registration</a:t>
            </a:r>
          </a:p>
          <a:p>
            <a:r>
              <a:rPr lang="en-GB" sz="2000" dirty="0"/>
              <a:t>Premises licence (England and Wales)</a:t>
            </a:r>
          </a:p>
          <a:p>
            <a:r>
              <a:rPr lang="en-GB" sz="2000" dirty="0"/>
              <a:t>Market stall licence</a:t>
            </a:r>
          </a:p>
          <a:p>
            <a:r>
              <a:rPr lang="en-GB" sz="2000" dirty="0"/>
              <a:t>Street trading licence (England and Wales)</a:t>
            </a:r>
          </a:p>
          <a:p>
            <a:r>
              <a:rPr lang="en-GB" sz="2000" dirty="0"/>
              <a:t>TV Licence</a:t>
            </a:r>
          </a:p>
          <a:p>
            <a:r>
              <a:rPr lang="en-GB" sz="2000" dirty="0"/>
              <a:t>Child work permit (England and Wales)</a:t>
            </a:r>
          </a:p>
          <a:p>
            <a:r>
              <a:rPr lang="en-GB" sz="2000" dirty="0"/>
              <a:t>Permission to distribute leaflets (England and Wales)</a:t>
            </a:r>
          </a:p>
          <a:p>
            <a:r>
              <a:rPr lang="en-GB" sz="2000" dirty="0"/>
              <a:t>Personal licence to sell alcohol (England and Wales)</a:t>
            </a:r>
          </a:p>
          <a:p>
            <a:r>
              <a:rPr lang="en-GB" sz="2000" dirty="0"/>
              <a:t>Permission to place tables and chairs on the pavement</a:t>
            </a:r>
          </a:p>
          <a:p>
            <a:pPr marL="0" indent="0">
              <a:buNone/>
            </a:pPr>
            <a:endParaRPr lang="en-GB" sz="2000" dirty="0"/>
          </a:p>
          <a:p>
            <a:r>
              <a:rPr lang="en-GB" sz="2000" dirty="0"/>
              <a:t>And many more….   </a:t>
            </a:r>
            <a:r>
              <a:rPr lang="en-GB" sz="2000" b="1" dirty="0"/>
              <a:t>Which ones does your business need? What is the cost?</a:t>
            </a:r>
          </a:p>
          <a:p>
            <a:endParaRPr lang="en-GB" dirty="0"/>
          </a:p>
          <a:p>
            <a:endParaRPr lang="en-GB" dirty="0"/>
          </a:p>
          <a:p>
            <a:endParaRPr lang="fr-FR" dirty="0"/>
          </a:p>
          <a:p>
            <a:endParaRPr lang="en-GB" dirty="0"/>
          </a:p>
          <a:p>
            <a:pPr marL="0" indent="0">
              <a:buNone/>
            </a:pPr>
            <a:endParaRPr lang="en-GB" dirty="0"/>
          </a:p>
        </p:txBody>
      </p:sp>
    </p:spTree>
    <p:extLst>
      <p:ext uri="{BB962C8B-B14F-4D97-AF65-F5344CB8AC3E}">
        <p14:creationId xmlns:p14="http://schemas.microsoft.com/office/powerpoint/2010/main" val="2281589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B706-49B0-4924-87FB-52DE5037BC4A}"/>
              </a:ext>
            </a:extLst>
          </p:cNvPr>
          <p:cNvSpPr>
            <a:spLocks noGrp="1"/>
          </p:cNvSpPr>
          <p:nvPr>
            <p:ph type="title"/>
          </p:nvPr>
        </p:nvSpPr>
        <p:spPr/>
        <p:txBody>
          <a:bodyPr>
            <a:normAutofit/>
          </a:bodyPr>
          <a:lstStyle/>
          <a:p>
            <a:pPr algn="l"/>
            <a:r>
              <a:rPr lang="en-GB" sz="3600" b="1" dirty="0">
                <a:solidFill>
                  <a:srgbClr val="0070C0"/>
                </a:solidFill>
                <a:latin typeface="+mn-lt"/>
              </a:rPr>
              <a:t>Further research </a:t>
            </a:r>
          </a:p>
        </p:txBody>
      </p:sp>
      <p:sp>
        <p:nvSpPr>
          <p:cNvPr id="3" name="Content Placeholder 2">
            <a:extLst>
              <a:ext uri="{FF2B5EF4-FFF2-40B4-BE49-F238E27FC236}">
                <a16:creationId xmlns:a16="http://schemas.microsoft.com/office/drawing/2014/main" id="{57118740-568C-45CE-8AB3-D85D31FC52B6}"/>
              </a:ext>
            </a:extLst>
          </p:cNvPr>
          <p:cNvSpPr>
            <a:spLocks noGrp="1"/>
          </p:cNvSpPr>
          <p:nvPr>
            <p:ph idx="1"/>
          </p:nvPr>
        </p:nvSpPr>
        <p:spPr>
          <a:xfrm>
            <a:off x="838200" y="1253331"/>
            <a:ext cx="10515600" cy="4351338"/>
          </a:xfrm>
        </p:spPr>
        <p:txBody>
          <a:bodyPr>
            <a:normAutofit/>
          </a:bodyPr>
          <a:lstStyle/>
          <a:p>
            <a:endParaRPr lang="fr-FR" dirty="0"/>
          </a:p>
          <a:p>
            <a:endParaRPr lang="en-GB" dirty="0"/>
          </a:p>
          <a:p>
            <a:pPr marL="0" indent="0">
              <a:buNone/>
            </a:pPr>
            <a:r>
              <a:rPr lang="en-GB" sz="2800" dirty="0"/>
              <a:t>Consider the “Operations” for your business. Write a paragraph on each aspect of Operations.</a:t>
            </a:r>
          </a:p>
        </p:txBody>
      </p:sp>
    </p:spTree>
    <p:extLst>
      <p:ext uri="{BB962C8B-B14F-4D97-AF65-F5344CB8AC3E}">
        <p14:creationId xmlns:p14="http://schemas.microsoft.com/office/powerpoint/2010/main" val="769716508"/>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9" ma:contentTypeDescription="Create a new document." ma:contentTypeScope="" ma:versionID="27a22b5207a2930429ac6f049a05639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66b941364f5fcfbab2be804b787f5df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TaxCatchAll" ma:index="25" nillable="true" ma:displayName="Taxonomy Catch All Column" ma:hidden="true" ma:list="{46e00e18-d28f-4fe6-983e-e30178a1da95}" ma:internalName="TaxCatchAll" ma:showField="CatchAllData" ma:web="f66716c4-314f-46c1-b01e-5a44c61897d8">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6" nillable="true" ma:displayName="MediaServiceObjectDetectorVersions" ma:description=""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908d394-d138-480e-87a3-ff44c37f991a">
      <Terms xmlns="http://schemas.microsoft.com/office/infopath/2007/PartnerControls"/>
    </lcf76f155ced4ddcb4097134ff3c332f>
    <TaxCatchAll xmlns="f66716c4-314f-46c1-b01e-5a44c61897d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D47597-025D-4ED9-A04C-990C7B536291}"/>
</file>

<file path=customXml/itemProps2.xml><?xml version="1.0" encoding="utf-8"?>
<ds:datastoreItem xmlns:ds="http://schemas.openxmlformats.org/officeDocument/2006/customXml" ds:itemID="{98EE9249-4EBE-49A9-857A-47DFC66EC19B}">
  <ds:schemaRefs>
    <ds:schemaRef ds:uri="http://schemas.microsoft.com/office/2006/metadata/properties"/>
    <ds:schemaRef ds:uri="http://schemas.microsoft.com/office/infopath/2007/PartnerControls"/>
    <ds:schemaRef ds:uri="29175ae9-5035-4541-baef-9062a3a44232"/>
  </ds:schemaRefs>
</ds:datastoreItem>
</file>

<file path=customXml/itemProps3.xml><?xml version="1.0" encoding="utf-8"?>
<ds:datastoreItem xmlns:ds="http://schemas.openxmlformats.org/officeDocument/2006/customXml" ds:itemID="{A9A5A7D2-54A9-42CC-A4FC-C7ABCF61AC0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696</Words>
  <Application>Microsoft Office PowerPoint</Application>
  <PresentationFormat>Widescreen</PresentationFormat>
  <Paragraphs>99</Paragraphs>
  <Slides>17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17</vt:i4>
      </vt:variant>
    </vt:vector>
  </HeadingPairs>
  <TitlesOfParts>
    <vt:vector size="23" baseType="lpstr">
      <vt:lpstr>Arial</vt:lpstr>
      <vt:lpstr>Arial Rounded MT Bold</vt:lpstr>
      <vt:lpstr>Calibri</vt:lpstr>
      <vt:lpstr>Calibri Light</vt:lpstr>
      <vt:lpstr>3_Title Slide 1</vt:lpstr>
      <vt:lpstr>1_ALAMO Theme</vt:lpstr>
      <vt:lpstr>CertHE Applied Leadership and Management in the Workplace    Module: BMSK4012  Enterprise and Intrapreneurship   </vt:lpstr>
      <vt:lpstr>PowerPoint Presentation</vt:lpstr>
      <vt:lpstr>What are Operations?</vt:lpstr>
      <vt:lpstr>Aspects of Ops</vt:lpstr>
      <vt:lpstr>Your people</vt:lpstr>
      <vt:lpstr>Your people</vt:lpstr>
      <vt:lpstr>Location</vt:lpstr>
      <vt:lpstr>Location</vt:lpstr>
      <vt:lpstr>Production facilities</vt:lpstr>
      <vt:lpstr>Production facilities</vt:lpstr>
      <vt:lpstr>Management information systems</vt:lpstr>
      <vt:lpstr>Information technology systems IT</vt:lpstr>
      <vt:lpstr>Risk Analysis</vt:lpstr>
      <vt:lpstr>Risk Analysis</vt:lpstr>
      <vt:lpstr>Licences and permits</vt:lpstr>
      <vt:lpstr>Licences and permits</vt:lpstr>
      <vt:lpstr>Further research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Gavin Hill John</cp:lastModifiedBy>
  <cp:revision>14</cp:revision>
  <dcterms:created xsi:type="dcterms:W3CDTF">2020-04-07T13:24:24Z</dcterms:created>
  <dcterms:modified xsi:type="dcterms:W3CDTF">2023-06-15T13:03:19Z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