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62" r:id="rId4"/>
    <p:sldId id="258" r:id="rId5"/>
    <p:sldId id="259" r:id="rId6"/>
    <p:sldId id="260"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7EF248-A654-F6D7-3884-CA7C4960A979}" v="1736" dt="2025-05-04T21:31:16.7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Donald (2209336)" userId="S::2209336@student.uwtsd.ac.uk::736ebe10-0bf2-4e8c-b582-43b3954b9f96" providerId="AD" clId="Web-{5D7EF248-A654-F6D7-3884-CA7C4960A979}"/>
    <pc:docChg chg="addSld delSld modSld modMainMaster">
      <pc:chgData name="Ceri Donald (2209336)" userId="S::2209336@student.uwtsd.ac.uk::736ebe10-0bf2-4e8c-b582-43b3954b9f96" providerId="AD" clId="Web-{5D7EF248-A654-F6D7-3884-CA7C4960A979}" dt="2025-05-04T21:31:14.914" v="1654"/>
      <pc:docMkLst>
        <pc:docMk/>
      </pc:docMkLst>
      <pc:sldChg chg="addSp delSp modSp mod modNotes">
        <pc:chgData name="Ceri Donald (2209336)" userId="S::2209336@student.uwtsd.ac.uk::736ebe10-0bf2-4e8c-b582-43b3954b9f96" providerId="AD" clId="Web-{5D7EF248-A654-F6D7-3884-CA7C4960A979}" dt="2025-05-04T21:25:28.865" v="1522"/>
        <pc:sldMkLst>
          <pc:docMk/>
          <pc:sldMk cId="109857222" sldId="256"/>
        </pc:sldMkLst>
        <pc:spChg chg="mod">
          <ac:chgData name="Ceri Donald (2209336)" userId="S::2209336@student.uwtsd.ac.uk::736ebe10-0bf2-4e8c-b582-43b3954b9f96" providerId="AD" clId="Web-{5D7EF248-A654-F6D7-3884-CA7C4960A979}" dt="2025-05-04T10:38:41.118" v="73" actId="14100"/>
          <ac:spMkLst>
            <pc:docMk/>
            <pc:sldMk cId="109857222" sldId="256"/>
            <ac:spMk id="2" creationId="{00000000-0000-0000-0000-000000000000}"/>
          </ac:spMkLst>
        </pc:spChg>
        <pc:spChg chg="mod">
          <ac:chgData name="Ceri Donald (2209336)" userId="S::2209336@student.uwtsd.ac.uk::736ebe10-0bf2-4e8c-b582-43b3954b9f96" providerId="AD" clId="Web-{5D7EF248-A654-F6D7-3884-CA7C4960A979}" dt="2025-05-04T21:11:21.358" v="1383" actId="20577"/>
          <ac:spMkLst>
            <pc:docMk/>
            <pc:sldMk cId="109857222" sldId="256"/>
            <ac:spMk id="3" creationId="{00000000-0000-0000-0000-000000000000}"/>
          </ac:spMkLst>
        </pc:spChg>
        <pc:spChg chg="add del mod">
          <ac:chgData name="Ceri Donald (2209336)" userId="S::2209336@student.uwtsd.ac.uk::736ebe10-0bf2-4e8c-b582-43b3954b9f96" providerId="AD" clId="Web-{5D7EF248-A654-F6D7-3884-CA7C4960A979}" dt="2025-05-03T18:24:17.725" v="23"/>
          <ac:spMkLst>
            <pc:docMk/>
            <pc:sldMk cId="109857222" sldId="256"/>
            <ac:spMk id="5" creationId="{10F19849-3107-EE93-AB02-EB244C1484BC}"/>
          </ac:spMkLst>
        </pc:spChg>
        <pc:picChg chg="add del mod">
          <ac:chgData name="Ceri Donald (2209336)" userId="S::2209336@student.uwtsd.ac.uk::736ebe10-0bf2-4e8c-b582-43b3954b9f96" providerId="AD" clId="Web-{5D7EF248-A654-F6D7-3884-CA7C4960A979}" dt="2025-05-03T18:24:55.773" v="24"/>
          <ac:picMkLst>
            <pc:docMk/>
            <pc:sldMk cId="109857222" sldId="256"/>
            <ac:picMk id="4" creationId="{44656129-FEF0-67A3-839D-D323D62A568C}"/>
          </ac:picMkLst>
        </pc:picChg>
      </pc:sldChg>
      <pc:sldChg chg="new del">
        <pc:chgData name="Ceri Donald (2209336)" userId="S::2209336@student.uwtsd.ac.uk::736ebe10-0bf2-4e8c-b582-43b3954b9f96" providerId="AD" clId="Web-{5D7EF248-A654-F6D7-3884-CA7C4960A979}" dt="2025-05-03T18:22:38.690" v="10"/>
        <pc:sldMkLst>
          <pc:docMk/>
          <pc:sldMk cId="25357572" sldId="257"/>
        </pc:sldMkLst>
      </pc:sldChg>
      <pc:sldChg chg="addSp delSp modSp add mod replId modNotes">
        <pc:chgData name="Ceri Donald (2209336)" userId="S::2209336@student.uwtsd.ac.uk::736ebe10-0bf2-4e8c-b582-43b3954b9f96" providerId="AD" clId="Web-{5D7EF248-A654-F6D7-3884-CA7C4960A979}" dt="2025-05-04T21:28:36.880" v="1594"/>
        <pc:sldMkLst>
          <pc:docMk/>
          <pc:sldMk cId="3922229413" sldId="257"/>
        </pc:sldMkLst>
        <pc:spChg chg="mod">
          <ac:chgData name="Ceri Donald (2209336)" userId="S::2209336@student.uwtsd.ac.uk::736ebe10-0bf2-4e8c-b582-43b3954b9f96" providerId="AD" clId="Web-{5D7EF248-A654-F6D7-3884-CA7C4960A979}" dt="2025-05-04T18:24:12.294" v="253" actId="14100"/>
          <ac:spMkLst>
            <pc:docMk/>
            <pc:sldMk cId="3922229413" sldId="257"/>
            <ac:spMk id="2" creationId="{D9E2943B-F75A-668D-C6C1-27EDA3C92D92}"/>
          </ac:spMkLst>
        </pc:spChg>
        <pc:spChg chg="mod">
          <ac:chgData name="Ceri Donald (2209336)" userId="S::2209336@student.uwtsd.ac.uk::736ebe10-0bf2-4e8c-b582-43b3954b9f96" providerId="AD" clId="Web-{5D7EF248-A654-F6D7-3884-CA7C4960A979}" dt="2025-05-04T18:26:09.072" v="291" actId="14100"/>
          <ac:spMkLst>
            <pc:docMk/>
            <pc:sldMk cId="3922229413" sldId="257"/>
            <ac:spMk id="3" creationId="{0EC80B3C-2468-8E45-5A9C-EEEEAADD4E1F}"/>
          </ac:spMkLst>
        </pc:spChg>
        <pc:spChg chg="add del mod">
          <ac:chgData name="Ceri Donald (2209336)" userId="S::2209336@student.uwtsd.ac.uk::736ebe10-0bf2-4e8c-b582-43b3954b9f96" providerId="AD" clId="Web-{5D7EF248-A654-F6D7-3884-CA7C4960A979}" dt="2025-05-04T18:22:25.475" v="238"/>
          <ac:spMkLst>
            <pc:docMk/>
            <pc:sldMk cId="3922229413" sldId="257"/>
            <ac:spMk id="5" creationId="{EF216239-8B6C-C33C-289D-1486341B0145}"/>
          </ac:spMkLst>
        </pc:spChg>
        <pc:spChg chg="add mod">
          <ac:chgData name="Ceri Donald (2209336)" userId="S::2209336@student.uwtsd.ac.uk::736ebe10-0bf2-4e8c-b582-43b3954b9f96" providerId="AD" clId="Web-{5D7EF248-A654-F6D7-3884-CA7C4960A979}" dt="2025-05-04T19:13:34.616" v="742" actId="20577"/>
          <ac:spMkLst>
            <pc:docMk/>
            <pc:sldMk cId="3922229413" sldId="257"/>
            <ac:spMk id="6" creationId="{C9B0BA58-126F-65FE-E9BF-4BF3D807B3E1}"/>
          </ac:spMkLst>
        </pc:spChg>
        <pc:spChg chg="add del mod">
          <ac:chgData name="Ceri Donald (2209336)" userId="S::2209336@student.uwtsd.ac.uk::736ebe10-0bf2-4e8c-b582-43b3954b9f96" providerId="AD" clId="Web-{5D7EF248-A654-F6D7-3884-CA7C4960A979}" dt="2025-05-04T19:53:59.101" v="962"/>
          <ac:spMkLst>
            <pc:docMk/>
            <pc:sldMk cId="3922229413" sldId="257"/>
            <ac:spMk id="8" creationId="{239B0026-5965-F5D6-F214-40ABE364C98C}"/>
          </ac:spMkLst>
        </pc:spChg>
        <pc:spChg chg="add mod">
          <ac:chgData name="Ceri Donald (2209336)" userId="S::2209336@student.uwtsd.ac.uk::736ebe10-0bf2-4e8c-b582-43b3954b9f96" providerId="AD" clId="Web-{5D7EF248-A654-F6D7-3884-CA7C4960A979}" dt="2025-05-04T19:54:34.619" v="970" actId="1076"/>
          <ac:spMkLst>
            <pc:docMk/>
            <pc:sldMk cId="3922229413" sldId="257"/>
            <ac:spMk id="9" creationId="{0067BF63-016B-396D-1BB6-6EE0FBF905E4}"/>
          </ac:spMkLst>
        </pc:spChg>
        <pc:picChg chg="del mod">
          <ac:chgData name="Ceri Donald (2209336)" userId="S::2209336@student.uwtsd.ac.uk::736ebe10-0bf2-4e8c-b582-43b3954b9f96" providerId="AD" clId="Web-{5D7EF248-A654-F6D7-3884-CA7C4960A979}" dt="2025-05-04T18:22:52.508" v="240"/>
          <ac:picMkLst>
            <pc:docMk/>
            <pc:sldMk cId="3922229413" sldId="257"/>
            <ac:picMk id="4" creationId="{2983C629-0DFE-1B36-2DCD-41C1603859E9}"/>
          </ac:picMkLst>
        </pc:picChg>
        <pc:picChg chg="add mod">
          <ac:chgData name="Ceri Donald (2209336)" userId="S::2209336@student.uwtsd.ac.uk::736ebe10-0bf2-4e8c-b582-43b3954b9f96" providerId="AD" clId="Web-{5D7EF248-A654-F6D7-3884-CA7C4960A979}" dt="2025-05-04T19:53:18.676" v="959"/>
          <ac:picMkLst>
            <pc:docMk/>
            <pc:sldMk cId="3922229413" sldId="257"/>
            <ac:picMk id="7" creationId="{DE49C202-CD20-42F7-D6DD-2BA86C84AA90}"/>
          </ac:picMkLst>
        </pc:picChg>
      </pc:sldChg>
      <pc:sldChg chg="new del">
        <pc:chgData name="Ceri Donald (2209336)" userId="S::2209336@student.uwtsd.ac.uk::736ebe10-0bf2-4e8c-b582-43b3954b9f96" providerId="AD" clId="Web-{5D7EF248-A654-F6D7-3884-CA7C4960A979}" dt="2025-05-03T18:22:56.128" v="13"/>
        <pc:sldMkLst>
          <pc:docMk/>
          <pc:sldMk cId="1216716475" sldId="258"/>
        </pc:sldMkLst>
      </pc:sldChg>
      <pc:sldChg chg="new del">
        <pc:chgData name="Ceri Donald (2209336)" userId="S::2209336@student.uwtsd.ac.uk::736ebe10-0bf2-4e8c-b582-43b3954b9f96" providerId="AD" clId="Web-{5D7EF248-A654-F6D7-3884-CA7C4960A979}" dt="2025-05-03T18:22:38.659" v="9"/>
        <pc:sldMkLst>
          <pc:docMk/>
          <pc:sldMk cId="2747394696" sldId="258"/>
        </pc:sldMkLst>
      </pc:sldChg>
      <pc:sldChg chg="addSp delSp modSp add mod replId modTransition addAnim delAnim">
        <pc:chgData name="Ceri Donald (2209336)" userId="S::2209336@student.uwtsd.ac.uk::736ebe10-0bf2-4e8c-b582-43b3954b9f96" providerId="AD" clId="Web-{5D7EF248-A654-F6D7-3884-CA7C4960A979}" dt="2025-05-04T21:17:11.318" v="1392" actId="14100"/>
        <pc:sldMkLst>
          <pc:docMk/>
          <pc:sldMk cId="4146440227" sldId="258"/>
        </pc:sldMkLst>
        <pc:spChg chg="del mod">
          <ac:chgData name="Ceri Donald (2209336)" userId="S::2209336@student.uwtsd.ac.uk::736ebe10-0bf2-4e8c-b582-43b3954b9f96" providerId="AD" clId="Web-{5D7EF248-A654-F6D7-3884-CA7C4960A979}" dt="2025-05-04T18:57:28.611" v="404"/>
          <ac:spMkLst>
            <pc:docMk/>
            <pc:sldMk cId="4146440227" sldId="258"/>
            <ac:spMk id="2" creationId="{F89DB2AD-5047-AE5A-9A15-D269C1CAABBE}"/>
          </ac:spMkLst>
        </pc:spChg>
        <pc:spChg chg="del mod">
          <ac:chgData name="Ceri Donald (2209336)" userId="S::2209336@student.uwtsd.ac.uk::736ebe10-0bf2-4e8c-b582-43b3954b9f96" providerId="AD" clId="Web-{5D7EF248-A654-F6D7-3884-CA7C4960A979}" dt="2025-05-04T18:57:48.503" v="405"/>
          <ac:spMkLst>
            <pc:docMk/>
            <pc:sldMk cId="4146440227" sldId="258"/>
            <ac:spMk id="3" creationId="{E846DA39-781A-B7C1-F070-56A2E8CB4361}"/>
          </ac:spMkLst>
        </pc:spChg>
        <pc:spChg chg="add mod">
          <ac:chgData name="Ceri Donald (2209336)" userId="S::2209336@student.uwtsd.ac.uk::736ebe10-0bf2-4e8c-b582-43b3954b9f96" providerId="AD" clId="Web-{5D7EF248-A654-F6D7-3884-CA7C4960A979}" dt="2025-05-04T19:05:35.705" v="508" actId="1076"/>
          <ac:spMkLst>
            <pc:docMk/>
            <pc:sldMk cId="4146440227" sldId="258"/>
            <ac:spMk id="171" creationId="{49F2268C-01CC-76C2-9A7C-896D5C083430}"/>
          </ac:spMkLst>
        </pc:spChg>
        <pc:graphicFrameChg chg="add mod modGraphic">
          <ac:chgData name="Ceri Donald (2209336)" userId="S::2209336@student.uwtsd.ac.uk::736ebe10-0bf2-4e8c-b582-43b3954b9f96" providerId="AD" clId="Web-{5D7EF248-A654-F6D7-3884-CA7C4960A979}" dt="2025-05-04T21:17:11.318" v="1392" actId="14100"/>
          <ac:graphicFrameMkLst>
            <pc:docMk/>
            <pc:sldMk cId="4146440227" sldId="258"/>
            <ac:graphicFrameMk id="5" creationId="{C39C9E96-524D-02A3-8332-1703DBE94A17}"/>
          </ac:graphicFrameMkLst>
        </pc:graphicFrameChg>
        <pc:picChg chg="del">
          <ac:chgData name="Ceri Donald (2209336)" userId="S::2209336@student.uwtsd.ac.uk::736ebe10-0bf2-4e8c-b582-43b3954b9f96" providerId="AD" clId="Web-{5D7EF248-A654-F6D7-3884-CA7C4960A979}" dt="2025-05-04T18:44:48.566" v="373"/>
          <ac:picMkLst>
            <pc:docMk/>
            <pc:sldMk cId="4146440227" sldId="258"/>
            <ac:picMk id="4" creationId="{2F71BEC1-F9CB-36D6-C3D1-B2C29FF7120A}"/>
          </ac:picMkLst>
        </pc:picChg>
      </pc:sldChg>
      <pc:sldChg chg="addSp delSp modSp add mod replId setBg addAnim delAnim">
        <pc:chgData name="Ceri Donald (2209336)" userId="S::2209336@student.uwtsd.ac.uk::736ebe10-0bf2-4e8c-b582-43b3954b9f96" providerId="AD" clId="Web-{5D7EF248-A654-F6D7-3884-CA7C4960A979}" dt="2025-05-04T20:24:06.720" v="1140"/>
        <pc:sldMkLst>
          <pc:docMk/>
          <pc:sldMk cId="599506398" sldId="259"/>
        </pc:sldMkLst>
        <pc:spChg chg="del">
          <ac:chgData name="Ceri Donald (2209336)" userId="S::2209336@student.uwtsd.ac.uk::736ebe10-0bf2-4e8c-b582-43b3954b9f96" providerId="AD" clId="Web-{5D7EF248-A654-F6D7-3884-CA7C4960A979}" dt="2025-05-04T19:15:04.184" v="744"/>
          <ac:spMkLst>
            <pc:docMk/>
            <pc:sldMk cId="599506398" sldId="259"/>
            <ac:spMk id="2" creationId="{64FB71A8-BA98-B3ED-5D40-04020247EB9E}"/>
          </ac:spMkLst>
        </pc:spChg>
        <pc:spChg chg="del">
          <ac:chgData name="Ceri Donald (2209336)" userId="S::2209336@student.uwtsd.ac.uk::736ebe10-0bf2-4e8c-b582-43b3954b9f96" providerId="AD" clId="Web-{5D7EF248-A654-F6D7-3884-CA7C4960A979}" dt="2025-05-04T19:15:10.762" v="745"/>
          <ac:spMkLst>
            <pc:docMk/>
            <pc:sldMk cId="599506398" sldId="259"/>
            <ac:spMk id="3" creationId="{DFF069EE-DD15-C803-948D-B1CBF22550BE}"/>
          </ac:spMkLst>
        </pc:spChg>
        <pc:spChg chg="add del">
          <ac:chgData name="Ceri Donald (2209336)" userId="S::2209336@student.uwtsd.ac.uk::736ebe10-0bf2-4e8c-b582-43b3954b9f96" providerId="AD" clId="Web-{5D7EF248-A654-F6D7-3884-CA7C4960A979}" dt="2025-05-04T19:19:44.155" v="756"/>
          <ac:spMkLst>
            <pc:docMk/>
            <pc:sldMk cId="599506398" sldId="259"/>
            <ac:spMk id="7" creationId="{010B088D-5FFB-5E8C-E4EC-C6BC55D4D1DB}"/>
          </ac:spMkLst>
        </pc:spChg>
        <pc:spChg chg="add mod">
          <ac:chgData name="Ceri Donald (2209336)" userId="S::2209336@student.uwtsd.ac.uk::736ebe10-0bf2-4e8c-b582-43b3954b9f96" providerId="AD" clId="Web-{5D7EF248-A654-F6D7-3884-CA7C4960A979}" dt="2025-05-04T19:39:37.480" v="935" actId="20577"/>
          <ac:spMkLst>
            <pc:docMk/>
            <pc:sldMk cId="599506398" sldId="259"/>
            <ac:spMk id="8" creationId="{2AE88E50-6552-9601-F10A-ADA6C839EF20}"/>
          </ac:spMkLst>
        </pc:spChg>
        <pc:spChg chg="add">
          <ac:chgData name="Ceri Donald (2209336)" userId="S::2209336@student.uwtsd.ac.uk::736ebe10-0bf2-4e8c-b582-43b3954b9f96" providerId="AD" clId="Web-{5D7EF248-A654-F6D7-3884-CA7C4960A979}" dt="2025-05-04T19:17:27.115" v="747"/>
          <ac:spMkLst>
            <pc:docMk/>
            <pc:sldMk cId="599506398" sldId="259"/>
            <ac:spMk id="10" creationId="{6680F1D3-7650-4307-A001-0163AD371D29}"/>
          </ac:spMkLst>
        </pc:spChg>
        <pc:spChg chg="add mod">
          <ac:chgData name="Ceri Donald (2209336)" userId="S::2209336@student.uwtsd.ac.uk::736ebe10-0bf2-4e8c-b582-43b3954b9f96" providerId="AD" clId="Web-{5D7EF248-A654-F6D7-3884-CA7C4960A979}" dt="2025-05-04T20:23:27.718" v="1137" actId="1076"/>
          <ac:spMkLst>
            <pc:docMk/>
            <pc:sldMk cId="599506398" sldId="259"/>
            <ac:spMk id="11" creationId="{7E2E8BAB-90F2-E849-E05D-6EF79B3A8FF3}"/>
          </ac:spMkLst>
        </pc:spChg>
        <pc:spChg chg="add del">
          <ac:chgData name="Ceri Donald (2209336)" userId="S::2209336@student.uwtsd.ac.uk::736ebe10-0bf2-4e8c-b582-43b3954b9f96" providerId="AD" clId="Web-{5D7EF248-A654-F6D7-3884-CA7C4960A979}" dt="2025-05-04T19:36:27.531" v="917"/>
          <ac:spMkLst>
            <pc:docMk/>
            <pc:sldMk cId="599506398" sldId="259"/>
            <ac:spMk id="13" creationId="{060D4B1F-A703-BCF4-DC07-5D715DC1E633}"/>
          </ac:spMkLst>
        </pc:spChg>
        <pc:spChg chg="add del">
          <ac:chgData name="Ceri Donald (2209336)" userId="S::2209336@student.uwtsd.ac.uk::736ebe10-0bf2-4e8c-b582-43b3954b9f96" providerId="AD" clId="Web-{5D7EF248-A654-F6D7-3884-CA7C4960A979}" dt="2025-05-04T19:36:51.064" v="921"/>
          <ac:spMkLst>
            <pc:docMk/>
            <pc:sldMk cId="599506398" sldId="259"/>
            <ac:spMk id="14" creationId="{7EF2E6A7-A23F-FBCF-D010-5382BE93E117}"/>
          </ac:spMkLst>
        </pc:spChg>
        <pc:spChg chg="add mod">
          <ac:chgData name="Ceri Donald (2209336)" userId="S::2209336@student.uwtsd.ac.uk::736ebe10-0bf2-4e8c-b582-43b3954b9f96" providerId="AD" clId="Web-{5D7EF248-A654-F6D7-3884-CA7C4960A979}" dt="2025-05-04T20:23:45.594" v="1139" actId="1076"/>
          <ac:spMkLst>
            <pc:docMk/>
            <pc:sldMk cId="599506398" sldId="259"/>
            <ac:spMk id="15" creationId="{CFDF119D-27B5-D429-1D39-00864B713276}"/>
          </ac:spMkLst>
        </pc:spChg>
        <pc:picChg chg="del">
          <ac:chgData name="Ceri Donald (2209336)" userId="S::2209336@student.uwtsd.ac.uk::736ebe10-0bf2-4e8c-b582-43b3954b9f96" providerId="AD" clId="Web-{5D7EF248-A654-F6D7-3884-CA7C4960A979}" dt="2025-05-04T19:14:55.683" v="743"/>
          <ac:picMkLst>
            <pc:docMk/>
            <pc:sldMk cId="599506398" sldId="259"/>
            <ac:picMk id="4" creationId="{26EFD4A4-3131-364E-4C8E-4D9CE134667E}"/>
          </ac:picMkLst>
        </pc:picChg>
        <pc:picChg chg="add mod">
          <ac:chgData name="Ceri Donald (2209336)" userId="S::2209336@student.uwtsd.ac.uk::736ebe10-0bf2-4e8c-b582-43b3954b9f96" providerId="AD" clId="Web-{5D7EF248-A654-F6D7-3884-CA7C4960A979}" dt="2025-05-04T20:23:36.750" v="1138" actId="1076"/>
          <ac:picMkLst>
            <pc:docMk/>
            <pc:sldMk cId="599506398" sldId="259"/>
            <ac:picMk id="5" creationId="{36C97CCC-7DC1-9AFF-0912-91BF5A7521A4}"/>
          </ac:picMkLst>
        </pc:picChg>
        <pc:picChg chg="add del mod">
          <ac:chgData name="Ceri Donald (2209336)" userId="S::2209336@student.uwtsd.ac.uk::736ebe10-0bf2-4e8c-b582-43b3954b9f96" providerId="AD" clId="Web-{5D7EF248-A654-F6D7-3884-CA7C4960A979}" dt="2025-05-04T19:19:02.261" v="753"/>
          <ac:picMkLst>
            <pc:docMk/>
            <pc:sldMk cId="599506398" sldId="259"/>
            <ac:picMk id="6" creationId="{F971DB15-F87C-BE29-F609-3C980CAE7C38}"/>
          </ac:picMkLst>
        </pc:picChg>
        <pc:picChg chg="add mod">
          <ac:chgData name="Ceri Donald (2209336)" userId="S::2209336@student.uwtsd.ac.uk::736ebe10-0bf2-4e8c-b582-43b3954b9f96" providerId="AD" clId="Web-{5D7EF248-A654-F6D7-3884-CA7C4960A979}" dt="2025-05-04T20:23:03.435" v="1135"/>
          <ac:picMkLst>
            <pc:docMk/>
            <pc:sldMk cId="599506398" sldId="259"/>
            <ac:picMk id="9" creationId="{97CCCCB1-9280-403E-DFD0-CA75F4750969}"/>
          </ac:picMkLst>
        </pc:picChg>
      </pc:sldChg>
      <pc:sldChg chg="new del">
        <pc:chgData name="Ceri Donald (2209336)" userId="S::2209336@student.uwtsd.ac.uk::736ebe10-0bf2-4e8c-b582-43b3954b9f96" providerId="AD" clId="Web-{5D7EF248-A654-F6D7-3884-CA7C4960A979}" dt="2025-05-03T18:22:37.049" v="8"/>
        <pc:sldMkLst>
          <pc:docMk/>
          <pc:sldMk cId="3955802533" sldId="259"/>
        </pc:sldMkLst>
      </pc:sldChg>
      <pc:sldChg chg="addSp delSp modSp add mod replId addAnim delAnim modAnim">
        <pc:chgData name="Ceri Donald (2209336)" userId="S::2209336@student.uwtsd.ac.uk::736ebe10-0bf2-4e8c-b582-43b3954b9f96" providerId="AD" clId="Web-{5D7EF248-A654-F6D7-3884-CA7C4960A979}" dt="2025-05-04T20:20:27.924" v="1128" actId="1076"/>
        <pc:sldMkLst>
          <pc:docMk/>
          <pc:sldMk cId="1414157606" sldId="260"/>
        </pc:sldMkLst>
        <pc:spChg chg="del">
          <ac:chgData name="Ceri Donald (2209336)" userId="S::2209336@student.uwtsd.ac.uk::736ebe10-0bf2-4e8c-b582-43b3954b9f96" providerId="AD" clId="Web-{5D7EF248-A654-F6D7-3884-CA7C4960A979}" dt="2025-05-04T19:40:53.720" v="940"/>
          <ac:spMkLst>
            <pc:docMk/>
            <pc:sldMk cId="1414157606" sldId="260"/>
            <ac:spMk id="2" creationId="{0628C538-E1B1-0D4C-08C2-C8A736D2700C}"/>
          </ac:spMkLst>
        </pc:spChg>
        <pc:spChg chg="del">
          <ac:chgData name="Ceri Donald (2209336)" userId="S::2209336@student.uwtsd.ac.uk::736ebe10-0bf2-4e8c-b582-43b3954b9f96" providerId="AD" clId="Web-{5D7EF248-A654-F6D7-3884-CA7C4960A979}" dt="2025-05-04T19:40:57.626" v="941"/>
          <ac:spMkLst>
            <pc:docMk/>
            <pc:sldMk cId="1414157606" sldId="260"/>
            <ac:spMk id="3" creationId="{72664115-B91F-CAC0-63A3-E707AEBC0530}"/>
          </ac:spMkLst>
        </pc:spChg>
        <pc:spChg chg="add del mod">
          <ac:chgData name="Ceri Donald (2209336)" userId="S::2209336@student.uwtsd.ac.uk::736ebe10-0bf2-4e8c-b582-43b3954b9f96" providerId="AD" clId="Web-{5D7EF248-A654-F6D7-3884-CA7C4960A979}" dt="2025-05-04T20:17:56.758" v="1112"/>
          <ac:spMkLst>
            <pc:docMk/>
            <pc:sldMk cId="1414157606" sldId="260"/>
            <ac:spMk id="745" creationId="{00D27A42-2CBC-99C3-4706-2F4FC42BB7A5}"/>
          </ac:spMkLst>
        </pc:spChg>
        <pc:spChg chg="add mod">
          <ac:chgData name="Ceri Donald (2209336)" userId="S::2209336@student.uwtsd.ac.uk::736ebe10-0bf2-4e8c-b582-43b3954b9f96" providerId="AD" clId="Web-{5D7EF248-A654-F6D7-3884-CA7C4960A979}" dt="2025-05-04T20:20:27.924" v="1128" actId="1076"/>
          <ac:spMkLst>
            <pc:docMk/>
            <pc:sldMk cId="1414157606" sldId="260"/>
            <ac:spMk id="752" creationId="{9E7C41A1-06B4-2BFE-7D9A-002C1CFCB0FF}"/>
          </ac:spMkLst>
        </pc:spChg>
        <pc:graphicFrameChg chg="add del mod modGraphic">
          <ac:chgData name="Ceri Donald (2209336)" userId="S::2209336@student.uwtsd.ac.uk::736ebe10-0bf2-4e8c-b582-43b3954b9f96" providerId="AD" clId="Web-{5D7EF248-A654-F6D7-3884-CA7C4960A979}" dt="2025-05-04T19:58:14.023" v="1021"/>
          <ac:graphicFrameMkLst>
            <pc:docMk/>
            <pc:sldMk cId="1414157606" sldId="260"/>
            <ac:graphicFrameMk id="5" creationId="{DF2BA15D-BDF4-A26C-4C78-6C4531E05D9F}"/>
          </ac:graphicFrameMkLst>
        </pc:graphicFrameChg>
        <pc:graphicFrameChg chg="add mod modGraphic">
          <ac:chgData name="Ceri Donald (2209336)" userId="S::2209336@student.uwtsd.ac.uk::736ebe10-0bf2-4e8c-b582-43b3954b9f96" providerId="AD" clId="Web-{5D7EF248-A654-F6D7-3884-CA7C4960A979}" dt="2025-05-04T20:18:15.791" v="1113"/>
          <ac:graphicFrameMkLst>
            <pc:docMk/>
            <pc:sldMk cId="1414157606" sldId="260"/>
            <ac:graphicFrameMk id="292" creationId="{7DCD349C-1206-B675-87A8-F802F6B2DF72}"/>
          </ac:graphicFrameMkLst>
        </pc:graphicFrameChg>
        <pc:picChg chg="del">
          <ac:chgData name="Ceri Donald (2209336)" userId="S::2209336@student.uwtsd.ac.uk::736ebe10-0bf2-4e8c-b582-43b3954b9f96" providerId="AD" clId="Web-{5D7EF248-A654-F6D7-3884-CA7C4960A979}" dt="2025-05-04T19:40:43.828" v="939"/>
          <ac:picMkLst>
            <pc:docMk/>
            <pc:sldMk cId="1414157606" sldId="260"/>
            <ac:picMk id="4" creationId="{9C595626-A043-A971-04A9-1ED9087F5CA8}"/>
          </ac:picMkLst>
        </pc:picChg>
      </pc:sldChg>
      <pc:sldChg chg="addSp delSp modSp add mod replId">
        <pc:chgData name="Ceri Donald (2209336)" userId="S::2209336@student.uwtsd.ac.uk::736ebe10-0bf2-4e8c-b582-43b3954b9f96" providerId="AD" clId="Web-{5D7EF248-A654-F6D7-3884-CA7C4960A979}" dt="2025-05-04T21:16:45.207" v="1391" actId="20577"/>
        <pc:sldMkLst>
          <pc:docMk/>
          <pc:sldMk cId="725751625" sldId="261"/>
        </pc:sldMkLst>
        <pc:spChg chg="mod">
          <ac:chgData name="Ceri Donald (2209336)" userId="S::2209336@student.uwtsd.ac.uk::736ebe10-0bf2-4e8c-b582-43b3954b9f96" providerId="AD" clId="Web-{5D7EF248-A654-F6D7-3884-CA7C4960A979}" dt="2025-05-04T18:37:36.044" v="305" actId="14100"/>
          <ac:spMkLst>
            <pc:docMk/>
            <pc:sldMk cId="725751625" sldId="261"/>
            <ac:spMk id="2" creationId="{7BAE153F-60AF-5683-6745-619BEF52CE71}"/>
          </ac:spMkLst>
        </pc:spChg>
        <pc:spChg chg="del mod">
          <ac:chgData name="Ceri Donald (2209336)" userId="S::2209336@student.uwtsd.ac.uk::736ebe10-0bf2-4e8c-b582-43b3954b9f96" providerId="AD" clId="Web-{5D7EF248-A654-F6D7-3884-CA7C4960A979}" dt="2025-05-04T18:42:05.472" v="320"/>
          <ac:spMkLst>
            <pc:docMk/>
            <pc:sldMk cId="725751625" sldId="261"/>
            <ac:spMk id="3" creationId="{FD212C08-6A6C-535C-3CEF-860EC7202D87}"/>
          </ac:spMkLst>
        </pc:spChg>
        <pc:spChg chg="add del mod">
          <ac:chgData name="Ceri Donald (2209336)" userId="S::2209336@student.uwtsd.ac.uk::736ebe10-0bf2-4e8c-b582-43b3954b9f96" providerId="AD" clId="Web-{5D7EF248-A654-F6D7-3884-CA7C4960A979}" dt="2025-05-04T18:42:51.340" v="363"/>
          <ac:spMkLst>
            <pc:docMk/>
            <pc:sldMk cId="725751625" sldId="261"/>
            <ac:spMk id="5" creationId="{6CA7A10A-8696-7D87-4908-B422FEA158F4}"/>
          </ac:spMkLst>
        </pc:spChg>
        <pc:spChg chg="add mod">
          <ac:chgData name="Ceri Donald (2209336)" userId="S::2209336@student.uwtsd.ac.uk::736ebe10-0bf2-4e8c-b582-43b3954b9f96" providerId="AD" clId="Web-{5D7EF248-A654-F6D7-3884-CA7C4960A979}" dt="2025-05-04T21:16:45.207" v="1391" actId="20577"/>
          <ac:spMkLst>
            <pc:docMk/>
            <pc:sldMk cId="725751625" sldId="261"/>
            <ac:spMk id="6" creationId="{43D4F10C-BA2D-D3EF-17F6-BABF40E9C1F7}"/>
          </ac:spMkLst>
        </pc:spChg>
        <pc:picChg chg="del">
          <ac:chgData name="Ceri Donald (2209336)" userId="S::2209336@student.uwtsd.ac.uk::736ebe10-0bf2-4e8c-b582-43b3954b9f96" providerId="AD" clId="Web-{5D7EF248-A654-F6D7-3884-CA7C4960A979}" dt="2025-05-04T18:36:17.492" v="292"/>
          <ac:picMkLst>
            <pc:docMk/>
            <pc:sldMk cId="725751625" sldId="261"/>
            <ac:picMk id="4" creationId="{CF9C9BB9-9AC0-567F-BB33-A3FA7DFA3AD8}"/>
          </ac:picMkLst>
        </pc:picChg>
      </pc:sldChg>
      <pc:sldChg chg="new del">
        <pc:chgData name="Ceri Donald (2209336)" userId="S::2209336@student.uwtsd.ac.uk::736ebe10-0bf2-4e8c-b582-43b3954b9f96" providerId="AD" clId="Web-{5D7EF248-A654-F6D7-3884-CA7C4960A979}" dt="2025-05-04T20:21:37.273" v="1130"/>
        <pc:sldMkLst>
          <pc:docMk/>
          <pc:sldMk cId="298516785" sldId="262"/>
        </pc:sldMkLst>
      </pc:sldChg>
      <pc:sldChg chg="addSp delSp modSp new addAnim modAnim modNotes">
        <pc:chgData name="Ceri Donald (2209336)" userId="S::2209336@student.uwtsd.ac.uk::736ebe10-0bf2-4e8c-b582-43b3954b9f96" providerId="AD" clId="Web-{5D7EF248-A654-F6D7-3884-CA7C4960A979}" dt="2025-05-04T21:31:14.914" v="1654"/>
        <pc:sldMkLst>
          <pc:docMk/>
          <pc:sldMk cId="3224783507" sldId="262"/>
        </pc:sldMkLst>
        <pc:spChg chg="del">
          <ac:chgData name="Ceri Donald (2209336)" userId="S::2209336@student.uwtsd.ac.uk::736ebe10-0bf2-4e8c-b582-43b3954b9f96" providerId="AD" clId="Web-{5D7EF248-A654-F6D7-3884-CA7C4960A979}" dt="2025-05-04T20:31:09.457" v="1148"/>
          <ac:spMkLst>
            <pc:docMk/>
            <pc:sldMk cId="3224783507" sldId="262"/>
            <ac:spMk id="2" creationId="{F73194D7-0EA3-FBE2-4AC4-4E071E11BB17}"/>
          </ac:spMkLst>
        </pc:spChg>
        <pc:spChg chg="del">
          <ac:chgData name="Ceri Donald (2209336)" userId="S::2209336@student.uwtsd.ac.uk::736ebe10-0bf2-4e8c-b582-43b3954b9f96" providerId="AD" clId="Web-{5D7EF248-A654-F6D7-3884-CA7C4960A979}" dt="2025-05-04T20:31:14.535" v="1149"/>
          <ac:spMkLst>
            <pc:docMk/>
            <pc:sldMk cId="3224783507" sldId="262"/>
            <ac:spMk id="3" creationId="{356720BD-9449-19A1-AE0D-74B19894F05D}"/>
          </ac:spMkLst>
        </pc:spChg>
        <pc:spChg chg="add del mod">
          <ac:chgData name="Ceri Donald (2209336)" userId="S::2209336@student.uwtsd.ac.uk::736ebe10-0bf2-4e8c-b582-43b3954b9f96" providerId="AD" clId="Web-{5D7EF248-A654-F6D7-3884-CA7C4960A979}" dt="2025-05-04T20:36:57.526" v="1196"/>
          <ac:spMkLst>
            <pc:docMk/>
            <pc:sldMk cId="3224783507" sldId="262"/>
            <ac:spMk id="4" creationId="{663DB00E-B812-E56E-BD1D-D1DCDAA5B8EA}"/>
          </ac:spMkLst>
        </pc:spChg>
        <pc:spChg chg="add del mod">
          <ac:chgData name="Ceri Donald (2209336)" userId="S::2209336@student.uwtsd.ac.uk::736ebe10-0bf2-4e8c-b582-43b3954b9f96" providerId="AD" clId="Web-{5D7EF248-A654-F6D7-3884-CA7C4960A979}" dt="2025-05-04T20:37:00.807" v="1197"/>
          <ac:spMkLst>
            <pc:docMk/>
            <pc:sldMk cId="3224783507" sldId="262"/>
            <ac:spMk id="5" creationId="{79E1DC90-0097-2143-1142-41E486C1FC5E}"/>
          </ac:spMkLst>
        </pc:spChg>
        <pc:spChg chg="add del mod">
          <ac:chgData name="Ceri Donald (2209336)" userId="S::2209336@student.uwtsd.ac.uk::736ebe10-0bf2-4e8c-b582-43b3954b9f96" providerId="AD" clId="Web-{5D7EF248-A654-F6D7-3884-CA7C4960A979}" dt="2025-05-04T20:37:08.495" v="1200"/>
          <ac:spMkLst>
            <pc:docMk/>
            <pc:sldMk cId="3224783507" sldId="262"/>
            <ac:spMk id="6" creationId="{E5E6C9F6-F549-E8BB-6F6C-33114E03E680}"/>
          </ac:spMkLst>
        </pc:spChg>
        <pc:spChg chg="add del mod">
          <ac:chgData name="Ceri Donald (2209336)" userId="S::2209336@student.uwtsd.ac.uk::736ebe10-0bf2-4e8c-b582-43b3954b9f96" providerId="AD" clId="Web-{5D7EF248-A654-F6D7-3884-CA7C4960A979}" dt="2025-05-04T20:37:05.526" v="1199"/>
          <ac:spMkLst>
            <pc:docMk/>
            <pc:sldMk cId="3224783507" sldId="262"/>
            <ac:spMk id="7" creationId="{4865BE6B-7D5D-8792-5282-2C1FCD3C847A}"/>
          </ac:spMkLst>
        </pc:spChg>
        <pc:spChg chg="add del mod">
          <ac:chgData name="Ceri Donald (2209336)" userId="S::2209336@student.uwtsd.ac.uk::736ebe10-0bf2-4e8c-b582-43b3954b9f96" providerId="AD" clId="Web-{5D7EF248-A654-F6D7-3884-CA7C4960A979}" dt="2025-05-04T20:39:15.132" v="1228"/>
          <ac:spMkLst>
            <pc:docMk/>
            <pc:sldMk cId="3224783507" sldId="262"/>
            <ac:spMk id="8" creationId="{8BBF2A93-E001-BCC6-5194-6F577E667687}"/>
          </ac:spMkLst>
        </pc:spChg>
        <pc:spChg chg="add del mod">
          <ac:chgData name="Ceri Donald (2209336)" userId="S::2209336@student.uwtsd.ac.uk::736ebe10-0bf2-4e8c-b582-43b3954b9f96" providerId="AD" clId="Web-{5D7EF248-A654-F6D7-3884-CA7C4960A979}" dt="2025-05-04T20:39:08.710" v="1225"/>
          <ac:spMkLst>
            <pc:docMk/>
            <pc:sldMk cId="3224783507" sldId="262"/>
            <ac:spMk id="9" creationId="{175D9C65-B5D8-30AE-EB91-1B83E46735E2}"/>
          </ac:spMkLst>
        </pc:spChg>
        <pc:spChg chg="add del mod">
          <ac:chgData name="Ceri Donald (2209336)" userId="S::2209336@student.uwtsd.ac.uk::736ebe10-0bf2-4e8c-b582-43b3954b9f96" providerId="AD" clId="Web-{5D7EF248-A654-F6D7-3884-CA7C4960A979}" dt="2025-05-04T20:37:03.026" v="1198"/>
          <ac:spMkLst>
            <pc:docMk/>
            <pc:sldMk cId="3224783507" sldId="262"/>
            <ac:spMk id="10" creationId="{E2CABBA6-A2BF-6BF0-F587-5CA06D8B9E8C}"/>
          </ac:spMkLst>
        </pc:spChg>
        <pc:spChg chg="add mod">
          <ac:chgData name="Ceri Donald (2209336)" userId="S::2209336@student.uwtsd.ac.uk::736ebe10-0bf2-4e8c-b582-43b3954b9f96" providerId="AD" clId="Web-{5D7EF248-A654-F6D7-3884-CA7C4960A979}" dt="2025-05-04T20:49:42.926" v="1306" actId="20577"/>
          <ac:spMkLst>
            <pc:docMk/>
            <pc:sldMk cId="3224783507" sldId="262"/>
            <ac:spMk id="11" creationId="{3B632137-F83D-0988-7298-407B62E40C20}"/>
          </ac:spMkLst>
        </pc:spChg>
        <pc:spChg chg="add mod">
          <ac:chgData name="Ceri Donald (2209336)" userId="S::2209336@student.uwtsd.ac.uk::736ebe10-0bf2-4e8c-b582-43b3954b9f96" providerId="AD" clId="Web-{5D7EF248-A654-F6D7-3884-CA7C4960A979}" dt="2025-05-04T20:41:42.849" v="1263" actId="1076"/>
          <ac:spMkLst>
            <pc:docMk/>
            <pc:sldMk cId="3224783507" sldId="262"/>
            <ac:spMk id="12" creationId="{522D22A3-02B0-5B3F-4F9C-A5B6E07A4731}"/>
          </ac:spMkLst>
        </pc:spChg>
        <pc:spChg chg="add mod">
          <ac:chgData name="Ceri Donald (2209336)" userId="S::2209336@student.uwtsd.ac.uk::736ebe10-0bf2-4e8c-b582-43b3954b9f96" providerId="AD" clId="Web-{5D7EF248-A654-F6D7-3884-CA7C4960A979}" dt="2025-05-04T20:51:24.308" v="1334" actId="20577"/>
          <ac:spMkLst>
            <pc:docMk/>
            <pc:sldMk cId="3224783507" sldId="262"/>
            <ac:spMk id="13" creationId="{98478EFF-14DC-92B2-55F2-1C8693E612B8}"/>
          </ac:spMkLst>
        </pc:spChg>
        <pc:spChg chg="add mod">
          <ac:chgData name="Ceri Donald (2209336)" userId="S::2209336@student.uwtsd.ac.uk::736ebe10-0bf2-4e8c-b582-43b3954b9f96" providerId="AD" clId="Web-{5D7EF248-A654-F6D7-3884-CA7C4960A979}" dt="2025-05-04T20:50:06.709" v="1311" actId="20577"/>
          <ac:spMkLst>
            <pc:docMk/>
            <pc:sldMk cId="3224783507" sldId="262"/>
            <ac:spMk id="14" creationId="{13241988-778B-CEE7-E0C1-F5F37D5E64B6}"/>
          </ac:spMkLst>
        </pc:spChg>
        <pc:spChg chg="add mod">
          <ac:chgData name="Ceri Donald (2209336)" userId="S::2209336@student.uwtsd.ac.uk::736ebe10-0bf2-4e8c-b582-43b3954b9f96" providerId="AD" clId="Web-{5D7EF248-A654-F6D7-3884-CA7C4960A979}" dt="2025-05-04T20:54:05.183" v="1359" actId="20577"/>
          <ac:spMkLst>
            <pc:docMk/>
            <pc:sldMk cId="3224783507" sldId="262"/>
            <ac:spMk id="15" creationId="{9BF31658-18B8-3929-1EED-9618071B93A8}"/>
          </ac:spMkLst>
        </pc:spChg>
        <pc:spChg chg="add mod">
          <ac:chgData name="Ceri Donald (2209336)" userId="S::2209336@student.uwtsd.ac.uk::736ebe10-0bf2-4e8c-b582-43b3954b9f96" providerId="AD" clId="Web-{5D7EF248-A654-F6D7-3884-CA7C4960A979}" dt="2025-05-04T20:50:55.541" v="1324" actId="20577"/>
          <ac:spMkLst>
            <pc:docMk/>
            <pc:sldMk cId="3224783507" sldId="262"/>
            <ac:spMk id="16" creationId="{46489687-B550-1878-96FF-FD356364B9EF}"/>
          </ac:spMkLst>
        </pc:spChg>
        <pc:spChg chg="add mod">
          <ac:chgData name="Ceri Donald (2209336)" userId="S::2209336@student.uwtsd.ac.uk::736ebe10-0bf2-4e8c-b582-43b3954b9f96" providerId="AD" clId="Web-{5D7EF248-A654-F6D7-3884-CA7C4960A979}" dt="2025-05-04T20:51:53.732" v="1339" actId="20577"/>
          <ac:spMkLst>
            <pc:docMk/>
            <pc:sldMk cId="3224783507" sldId="262"/>
            <ac:spMk id="17" creationId="{9C24E31B-198C-CBBE-63F0-A6B45D93A1A7}"/>
          </ac:spMkLst>
        </pc:spChg>
        <pc:spChg chg="add mod">
          <ac:chgData name="Ceri Donald (2209336)" userId="S::2209336@student.uwtsd.ac.uk::736ebe10-0bf2-4e8c-b582-43b3954b9f96" providerId="AD" clId="Web-{5D7EF248-A654-F6D7-3884-CA7C4960A979}" dt="2025-05-04T20:50:41.868" v="1319" actId="20577"/>
          <ac:spMkLst>
            <pc:docMk/>
            <pc:sldMk cId="3224783507" sldId="262"/>
            <ac:spMk id="18" creationId="{80AC6EFA-E846-E99F-BEF8-AF3E2624EAD8}"/>
          </ac:spMkLst>
        </pc:spChg>
        <pc:spChg chg="add mod">
          <ac:chgData name="Ceri Donald (2209336)" userId="S::2209336@student.uwtsd.ac.uk::736ebe10-0bf2-4e8c-b582-43b3954b9f96" providerId="AD" clId="Web-{5D7EF248-A654-F6D7-3884-CA7C4960A979}" dt="2025-05-04T20:52:44.585" v="1351" actId="20577"/>
          <ac:spMkLst>
            <pc:docMk/>
            <pc:sldMk cId="3224783507" sldId="262"/>
            <ac:spMk id="19" creationId="{9A472F0C-DFAE-68D1-75D4-59466DE94359}"/>
          </ac:spMkLst>
        </pc:spChg>
      </pc:sldChg>
      <pc:sldMasterChg chg="mod setBg modSldLayout">
        <pc:chgData name="Ceri Donald (2209336)" userId="S::2209336@student.uwtsd.ac.uk::736ebe10-0bf2-4e8c-b582-43b3954b9f96" providerId="AD" clId="Web-{5D7EF248-A654-F6D7-3884-CA7C4960A979}" dt="2025-05-04T18:36:17.492" v="292"/>
        <pc:sldMasterMkLst>
          <pc:docMk/>
          <pc:sldMasterMk cId="2460954070" sldId="2147483660"/>
        </pc:sldMasterMkLst>
        <pc:sldLayoutChg chg="mod">
          <pc:chgData name="Ceri Donald (2209336)" userId="S::2209336@student.uwtsd.ac.uk::736ebe10-0bf2-4e8c-b582-43b3954b9f96" providerId="AD" clId="Web-{5D7EF248-A654-F6D7-3884-CA7C4960A979}" dt="2025-05-04T18:36:17.492" v="292"/>
          <pc:sldLayoutMkLst>
            <pc:docMk/>
            <pc:sldMasterMk cId="2460954070" sldId="2147483660"/>
            <pc:sldLayoutMk cId="2385387890" sldId="2147483661"/>
          </pc:sldLayoutMkLst>
        </pc:sldLayoutChg>
        <pc:sldLayoutChg chg="mod">
          <pc:chgData name="Ceri Donald (2209336)" userId="S::2209336@student.uwtsd.ac.uk::736ebe10-0bf2-4e8c-b582-43b3954b9f96" providerId="AD" clId="Web-{5D7EF248-A654-F6D7-3884-CA7C4960A979}" dt="2025-05-04T18:36:17.492" v="292"/>
          <pc:sldLayoutMkLst>
            <pc:docMk/>
            <pc:sldMasterMk cId="2460954070" sldId="2147483660"/>
            <pc:sldLayoutMk cId="949138452" sldId="2147483662"/>
          </pc:sldLayoutMkLst>
        </pc:sldLayoutChg>
        <pc:sldLayoutChg chg="mod">
          <pc:chgData name="Ceri Donald (2209336)" userId="S::2209336@student.uwtsd.ac.uk::736ebe10-0bf2-4e8c-b582-43b3954b9f96" providerId="AD" clId="Web-{5D7EF248-A654-F6D7-3884-CA7C4960A979}" dt="2025-05-04T18:36:17.492" v="292"/>
          <pc:sldLayoutMkLst>
            <pc:docMk/>
            <pc:sldMasterMk cId="2460954070" sldId="2147483660"/>
            <pc:sldLayoutMk cId="2591524520" sldId="2147483663"/>
          </pc:sldLayoutMkLst>
        </pc:sldLayoutChg>
        <pc:sldLayoutChg chg="mod">
          <pc:chgData name="Ceri Donald (2209336)" userId="S::2209336@student.uwtsd.ac.uk::736ebe10-0bf2-4e8c-b582-43b3954b9f96" providerId="AD" clId="Web-{5D7EF248-A654-F6D7-3884-CA7C4960A979}" dt="2025-05-04T18:36:17.492" v="292"/>
          <pc:sldLayoutMkLst>
            <pc:docMk/>
            <pc:sldMasterMk cId="2460954070" sldId="2147483660"/>
            <pc:sldLayoutMk cId="1203092039" sldId="2147483664"/>
          </pc:sldLayoutMkLst>
        </pc:sldLayoutChg>
        <pc:sldLayoutChg chg="mod">
          <pc:chgData name="Ceri Donald (2209336)" userId="S::2209336@student.uwtsd.ac.uk::736ebe10-0bf2-4e8c-b582-43b3954b9f96" providerId="AD" clId="Web-{5D7EF248-A654-F6D7-3884-CA7C4960A979}" dt="2025-05-04T18:36:17.492" v="292"/>
          <pc:sldLayoutMkLst>
            <pc:docMk/>
            <pc:sldMasterMk cId="2460954070" sldId="2147483660"/>
            <pc:sldLayoutMk cId="3733172339" sldId="2147483665"/>
          </pc:sldLayoutMkLst>
        </pc:sldLayoutChg>
        <pc:sldLayoutChg chg="mod">
          <pc:chgData name="Ceri Donald (2209336)" userId="S::2209336@student.uwtsd.ac.uk::736ebe10-0bf2-4e8c-b582-43b3954b9f96" providerId="AD" clId="Web-{5D7EF248-A654-F6D7-3884-CA7C4960A979}" dt="2025-05-04T18:36:17.492" v="292"/>
          <pc:sldLayoutMkLst>
            <pc:docMk/>
            <pc:sldMasterMk cId="2460954070" sldId="2147483660"/>
            <pc:sldLayoutMk cId="3210312558" sldId="2147483666"/>
          </pc:sldLayoutMkLst>
        </pc:sldLayoutChg>
        <pc:sldLayoutChg chg="mod">
          <pc:chgData name="Ceri Donald (2209336)" userId="S::2209336@student.uwtsd.ac.uk::736ebe10-0bf2-4e8c-b582-43b3954b9f96" providerId="AD" clId="Web-{5D7EF248-A654-F6D7-3884-CA7C4960A979}" dt="2025-05-04T18:36:17.492" v="292"/>
          <pc:sldLayoutMkLst>
            <pc:docMk/>
            <pc:sldMasterMk cId="2460954070" sldId="2147483660"/>
            <pc:sldLayoutMk cId="3146388984" sldId="2147483667"/>
          </pc:sldLayoutMkLst>
        </pc:sldLayoutChg>
        <pc:sldLayoutChg chg="mod">
          <pc:chgData name="Ceri Donald (2209336)" userId="S::2209336@student.uwtsd.ac.uk::736ebe10-0bf2-4e8c-b582-43b3954b9f96" providerId="AD" clId="Web-{5D7EF248-A654-F6D7-3884-CA7C4960A979}" dt="2025-05-04T18:36:17.492" v="292"/>
          <pc:sldLayoutMkLst>
            <pc:docMk/>
            <pc:sldMasterMk cId="2460954070" sldId="2147483660"/>
            <pc:sldLayoutMk cId="3171841454" sldId="2147483668"/>
          </pc:sldLayoutMkLst>
        </pc:sldLayoutChg>
        <pc:sldLayoutChg chg="mod">
          <pc:chgData name="Ceri Donald (2209336)" userId="S::2209336@student.uwtsd.ac.uk::736ebe10-0bf2-4e8c-b582-43b3954b9f96" providerId="AD" clId="Web-{5D7EF248-A654-F6D7-3884-CA7C4960A979}" dt="2025-05-04T18:36:17.492" v="292"/>
          <pc:sldLayoutMkLst>
            <pc:docMk/>
            <pc:sldMasterMk cId="2460954070" sldId="2147483660"/>
            <pc:sldLayoutMk cId="1718958274" sldId="2147483669"/>
          </pc:sldLayoutMkLst>
        </pc:sldLayoutChg>
        <pc:sldLayoutChg chg="mod">
          <pc:chgData name="Ceri Donald (2209336)" userId="S::2209336@student.uwtsd.ac.uk::736ebe10-0bf2-4e8c-b582-43b3954b9f96" providerId="AD" clId="Web-{5D7EF248-A654-F6D7-3884-CA7C4960A979}" dt="2025-05-04T18:36:17.492" v="292"/>
          <pc:sldLayoutMkLst>
            <pc:docMk/>
            <pc:sldMasterMk cId="2460954070" sldId="2147483660"/>
            <pc:sldLayoutMk cId="2202905451" sldId="2147483670"/>
          </pc:sldLayoutMkLst>
        </pc:sldLayoutChg>
        <pc:sldLayoutChg chg="mod">
          <pc:chgData name="Ceri Donald (2209336)" userId="S::2209336@student.uwtsd.ac.uk::736ebe10-0bf2-4e8c-b582-43b3954b9f96" providerId="AD" clId="Web-{5D7EF248-A654-F6D7-3884-CA7C4960A979}" dt="2025-05-04T18:36:17.492" v="292"/>
          <pc:sldLayoutMkLst>
            <pc:docMk/>
            <pc:sldMasterMk cId="2460954070" sldId="2147483660"/>
            <pc:sldLayoutMk cId="3479445657" sldId="2147483671"/>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C90EBF-83F2-4169-9C0A-98DC45419D8F}" type="doc">
      <dgm:prSet loTypeId="urn:microsoft.com/office/officeart/2005/8/layout/cycle1" loCatId="cycle" qsTypeId="urn:microsoft.com/office/officeart/2005/8/quickstyle/3d1" qsCatId="3D" csTypeId="urn:microsoft.com/office/officeart/2005/8/colors/accent3_3" csCatId="accent3" phldr="1"/>
      <dgm:spPr/>
      <dgm:t>
        <a:bodyPr/>
        <a:lstStyle/>
        <a:p>
          <a:endParaRPr lang="en-US"/>
        </a:p>
      </dgm:t>
    </dgm:pt>
    <dgm:pt modelId="{92819A79-DAA4-48A1-83E0-5491802C3C6E}">
      <dgm:prSet phldrT="[Text]" phldr="0"/>
      <dgm:spPr/>
      <dgm:t>
        <a:bodyPr/>
        <a:lstStyle/>
        <a:p>
          <a:pPr rtl="0"/>
          <a:r>
            <a:rPr lang="en-US" b="1" dirty="0">
              <a:solidFill>
                <a:srgbClr val="00B050"/>
              </a:solidFill>
              <a:latin typeface="Aptos Display" panose="020F0302020204030204"/>
            </a:rPr>
            <a:t>Children's Social Care</a:t>
          </a:r>
          <a:endParaRPr lang="en-US" b="1" dirty="0">
            <a:solidFill>
              <a:srgbClr val="00B050"/>
            </a:solidFill>
          </a:endParaRPr>
        </a:p>
      </dgm:t>
    </dgm:pt>
    <dgm:pt modelId="{3EBD7739-7E59-4CB9-99A4-6C24DE31A0A0}" type="parTrans" cxnId="{BB1E97F1-1B21-4387-89FE-873FC2A4A954}">
      <dgm:prSet/>
      <dgm:spPr/>
      <dgm:t>
        <a:bodyPr/>
        <a:lstStyle/>
        <a:p>
          <a:endParaRPr lang="en-US"/>
        </a:p>
      </dgm:t>
    </dgm:pt>
    <dgm:pt modelId="{0016AF7A-46D8-4E32-964D-062F7339FAC6}" type="sibTrans" cxnId="{BB1E97F1-1B21-4387-89FE-873FC2A4A954}">
      <dgm:prSet/>
      <dgm:spPr/>
      <dgm:t>
        <a:bodyPr/>
        <a:lstStyle/>
        <a:p>
          <a:endParaRPr lang="en-US"/>
        </a:p>
      </dgm:t>
    </dgm:pt>
    <dgm:pt modelId="{0474B84E-9C5D-46C8-A1DC-6BD22BF6CD79}">
      <dgm:prSet phldrT="[Text]" phldr="0"/>
      <dgm:spPr/>
      <dgm:t>
        <a:bodyPr/>
        <a:lstStyle/>
        <a:p>
          <a:r>
            <a:rPr lang="en-US" b="1" dirty="0">
              <a:solidFill>
                <a:srgbClr val="00B050"/>
              </a:solidFill>
              <a:latin typeface="Aptos Display" panose="020F0302020204030204"/>
            </a:rPr>
            <a:t>Police</a:t>
          </a:r>
          <a:endParaRPr lang="en-US" b="1" dirty="0">
            <a:solidFill>
              <a:srgbClr val="00B050"/>
            </a:solidFill>
          </a:endParaRPr>
        </a:p>
      </dgm:t>
    </dgm:pt>
    <dgm:pt modelId="{30B48E88-4A37-42C9-AD55-C77DFD1D0E04}" type="parTrans" cxnId="{932DB70A-E883-47D0-8A46-2EC6D8419DDA}">
      <dgm:prSet/>
      <dgm:spPr/>
      <dgm:t>
        <a:bodyPr/>
        <a:lstStyle/>
        <a:p>
          <a:endParaRPr lang="en-US"/>
        </a:p>
      </dgm:t>
    </dgm:pt>
    <dgm:pt modelId="{0A161C33-49C3-41A2-9C4F-9BE2F548F92E}" type="sibTrans" cxnId="{932DB70A-E883-47D0-8A46-2EC6D8419DDA}">
      <dgm:prSet/>
      <dgm:spPr/>
      <dgm:t>
        <a:bodyPr/>
        <a:lstStyle/>
        <a:p>
          <a:endParaRPr lang="en-US"/>
        </a:p>
      </dgm:t>
    </dgm:pt>
    <dgm:pt modelId="{797F4DA1-734C-45AD-B6B4-59FC7911EB97}">
      <dgm:prSet phldrT="[Text]" phldr="0"/>
      <dgm:spPr/>
      <dgm:t>
        <a:bodyPr/>
        <a:lstStyle/>
        <a:p>
          <a:pPr rtl="0"/>
          <a:r>
            <a:rPr lang="en-US" b="1" dirty="0">
              <a:solidFill>
                <a:srgbClr val="00B050"/>
              </a:solidFill>
              <a:latin typeface="Aptos Display" panose="020F0302020204030204"/>
            </a:rPr>
            <a:t>Health Services (Inc Mental Health)</a:t>
          </a:r>
          <a:endParaRPr lang="en-US" b="1" dirty="0">
            <a:solidFill>
              <a:srgbClr val="00B050"/>
            </a:solidFill>
          </a:endParaRPr>
        </a:p>
      </dgm:t>
    </dgm:pt>
    <dgm:pt modelId="{320364AF-ED44-480F-AE74-A90FBF3DBE2F}" type="parTrans" cxnId="{F2878029-E1E4-4071-BD2F-871D4EC2CB2D}">
      <dgm:prSet/>
      <dgm:spPr/>
      <dgm:t>
        <a:bodyPr/>
        <a:lstStyle/>
        <a:p>
          <a:endParaRPr lang="en-US"/>
        </a:p>
      </dgm:t>
    </dgm:pt>
    <dgm:pt modelId="{08AC3B2D-FF8F-4319-BB4C-D4EC4C7807F7}" type="sibTrans" cxnId="{F2878029-E1E4-4071-BD2F-871D4EC2CB2D}">
      <dgm:prSet/>
      <dgm:spPr/>
      <dgm:t>
        <a:bodyPr/>
        <a:lstStyle/>
        <a:p>
          <a:endParaRPr lang="en-US"/>
        </a:p>
      </dgm:t>
    </dgm:pt>
    <dgm:pt modelId="{9B627BBA-3B59-4F07-A215-FB840983A636}">
      <dgm:prSet phldrT="[Text]" phldr="0"/>
      <dgm:spPr/>
      <dgm:t>
        <a:bodyPr/>
        <a:lstStyle/>
        <a:p>
          <a:r>
            <a:rPr lang="en-US" b="1" dirty="0">
              <a:solidFill>
                <a:srgbClr val="00B050"/>
              </a:solidFill>
              <a:latin typeface="Aptos Display" panose="020F0302020204030204"/>
            </a:rPr>
            <a:t>Education</a:t>
          </a:r>
          <a:endParaRPr lang="en-US" b="1" dirty="0">
            <a:solidFill>
              <a:srgbClr val="00B050"/>
            </a:solidFill>
          </a:endParaRPr>
        </a:p>
      </dgm:t>
    </dgm:pt>
    <dgm:pt modelId="{96338131-89A6-4388-BA9E-48BBF5D7AFA3}" type="parTrans" cxnId="{3A4F552E-B235-4290-A82F-65540A5B26F8}">
      <dgm:prSet/>
      <dgm:spPr/>
      <dgm:t>
        <a:bodyPr/>
        <a:lstStyle/>
        <a:p>
          <a:endParaRPr lang="en-US"/>
        </a:p>
      </dgm:t>
    </dgm:pt>
    <dgm:pt modelId="{AC595DAA-06B1-494E-BDE5-B0E2A15B4821}" type="sibTrans" cxnId="{3A4F552E-B235-4290-A82F-65540A5B26F8}">
      <dgm:prSet/>
      <dgm:spPr/>
      <dgm:t>
        <a:bodyPr/>
        <a:lstStyle/>
        <a:p>
          <a:endParaRPr lang="en-US"/>
        </a:p>
      </dgm:t>
    </dgm:pt>
    <dgm:pt modelId="{AC0377C5-D0C5-4B59-BD58-B23A31950C8D}">
      <dgm:prSet phldrT="[Text]" phldr="0"/>
      <dgm:spPr/>
      <dgm:t>
        <a:bodyPr/>
        <a:lstStyle/>
        <a:p>
          <a:r>
            <a:rPr lang="en-US" b="1" dirty="0">
              <a:solidFill>
                <a:srgbClr val="00B050"/>
              </a:solidFill>
              <a:latin typeface="Aptos Display" panose="020F0302020204030204"/>
            </a:rPr>
            <a:t>Probation</a:t>
          </a:r>
          <a:endParaRPr lang="en-US" b="1" dirty="0">
            <a:solidFill>
              <a:srgbClr val="00B050"/>
            </a:solidFill>
          </a:endParaRPr>
        </a:p>
      </dgm:t>
    </dgm:pt>
    <dgm:pt modelId="{AA2D8430-1BCA-4DAB-8BAA-2DB45E0D5F5A}" type="parTrans" cxnId="{2DDE210F-F7AE-4B4B-9780-E0405BE20A8F}">
      <dgm:prSet/>
      <dgm:spPr/>
      <dgm:t>
        <a:bodyPr/>
        <a:lstStyle/>
        <a:p>
          <a:endParaRPr lang="en-US"/>
        </a:p>
      </dgm:t>
    </dgm:pt>
    <dgm:pt modelId="{723331B6-31E3-48F3-AF2B-27E38A302F40}" type="sibTrans" cxnId="{2DDE210F-F7AE-4B4B-9780-E0405BE20A8F}">
      <dgm:prSet/>
      <dgm:spPr/>
      <dgm:t>
        <a:bodyPr/>
        <a:lstStyle/>
        <a:p>
          <a:endParaRPr lang="en-US"/>
        </a:p>
      </dgm:t>
    </dgm:pt>
    <dgm:pt modelId="{7A76E9C0-3627-4BB8-9A5D-0E0145F2F9EE}" type="pres">
      <dgm:prSet presAssocID="{A7C90EBF-83F2-4169-9C0A-98DC45419D8F}" presName="cycle" presStyleCnt="0">
        <dgm:presLayoutVars>
          <dgm:dir/>
          <dgm:resizeHandles val="exact"/>
        </dgm:presLayoutVars>
      </dgm:prSet>
      <dgm:spPr/>
    </dgm:pt>
    <dgm:pt modelId="{30144708-83C3-47A7-96B1-FCF1E62636F4}" type="pres">
      <dgm:prSet presAssocID="{92819A79-DAA4-48A1-83E0-5491802C3C6E}" presName="dummy" presStyleCnt="0"/>
      <dgm:spPr/>
    </dgm:pt>
    <dgm:pt modelId="{57F3656E-8E8C-41A9-BA80-5529D2D7AA7F}" type="pres">
      <dgm:prSet presAssocID="{92819A79-DAA4-48A1-83E0-5491802C3C6E}" presName="node" presStyleLbl="revTx" presStyleIdx="0" presStyleCnt="5">
        <dgm:presLayoutVars>
          <dgm:bulletEnabled val="1"/>
        </dgm:presLayoutVars>
      </dgm:prSet>
      <dgm:spPr/>
    </dgm:pt>
    <dgm:pt modelId="{82F5EDB1-C670-4017-801D-2643042D715E}" type="pres">
      <dgm:prSet presAssocID="{0016AF7A-46D8-4E32-964D-062F7339FAC6}" presName="sibTrans" presStyleLbl="node1" presStyleIdx="0" presStyleCnt="5"/>
      <dgm:spPr/>
    </dgm:pt>
    <dgm:pt modelId="{5E1E8D21-B5E4-482F-9176-D040DD58733E}" type="pres">
      <dgm:prSet presAssocID="{0474B84E-9C5D-46C8-A1DC-6BD22BF6CD79}" presName="dummy" presStyleCnt="0"/>
      <dgm:spPr/>
    </dgm:pt>
    <dgm:pt modelId="{EF710291-A305-403C-9B46-835E8F7BC9AA}" type="pres">
      <dgm:prSet presAssocID="{0474B84E-9C5D-46C8-A1DC-6BD22BF6CD79}" presName="node" presStyleLbl="revTx" presStyleIdx="1" presStyleCnt="5">
        <dgm:presLayoutVars>
          <dgm:bulletEnabled val="1"/>
        </dgm:presLayoutVars>
      </dgm:prSet>
      <dgm:spPr/>
    </dgm:pt>
    <dgm:pt modelId="{1026AFA1-62A6-4207-9FC2-AB2AAD908018}" type="pres">
      <dgm:prSet presAssocID="{0A161C33-49C3-41A2-9C4F-9BE2F548F92E}" presName="sibTrans" presStyleLbl="node1" presStyleIdx="1" presStyleCnt="5"/>
      <dgm:spPr/>
    </dgm:pt>
    <dgm:pt modelId="{9612259C-5714-47EE-ADC7-144A5E945D0A}" type="pres">
      <dgm:prSet presAssocID="{797F4DA1-734C-45AD-B6B4-59FC7911EB97}" presName="dummy" presStyleCnt="0"/>
      <dgm:spPr/>
    </dgm:pt>
    <dgm:pt modelId="{66352080-3020-486A-A6EF-311B37A7667E}" type="pres">
      <dgm:prSet presAssocID="{797F4DA1-734C-45AD-B6B4-59FC7911EB97}" presName="node" presStyleLbl="revTx" presStyleIdx="2" presStyleCnt="5">
        <dgm:presLayoutVars>
          <dgm:bulletEnabled val="1"/>
        </dgm:presLayoutVars>
      </dgm:prSet>
      <dgm:spPr/>
    </dgm:pt>
    <dgm:pt modelId="{A2368CA9-17E9-49A7-908C-464D75BA85BB}" type="pres">
      <dgm:prSet presAssocID="{08AC3B2D-FF8F-4319-BB4C-D4EC4C7807F7}" presName="sibTrans" presStyleLbl="node1" presStyleIdx="2" presStyleCnt="5"/>
      <dgm:spPr/>
    </dgm:pt>
    <dgm:pt modelId="{82FADB8B-5FB9-4DED-B9DB-B8E44295408E}" type="pres">
      <dgm:prSet presAssocID="{9B627BBA-3B59-4F07-A215-FB840983A636}" presName="dummy" presStyleCnt="0"/>
      <dgm:spPr/>
    </dgm:pt>
    <dgm:pt modelId="{2BD43BFE-BEC6-4673-A3FC-846A0A7115D2}" type="pres">
      <dgm:prSet presAssocID="{9B627BBA-3B59-4F07-A215-FB840983A636}" presName="node" presStyleLbl="revTx" presStyleIdx="3" presStyleCnt="5">
        <dgm:presLayoutVars>
          <dgm:bulletEnabled val="1"/>
        </dgm:presLayoutVars>
      </dgm:prSet>
      <dgm:spPr/>
    </dgm:pt>
    <dgm:pt modelId="{566EC1F2-E6D8-4F3F-9A60-1E4EF6F898AA}" type="pres">
      <dgm:prSet presAssocID="{AC595DAA-06B1-494E-BDE5-B0E2A15B4821}" presName="sibTrans" presStyleLbl="node1" presStyleIdx="3" presStyleCnt="5"/>
      <dgm:spPr/>
    </dgm:pt>
    <dgm:pt modelId="{3EE5399B-02D9-47A1-936A-DFFB5BB315C9}" type="pres">
      <dgm:prSet presAssocID="{AC0377C5-D0C5-4B59-BD58-B23A31950C8D}" presName="dummy" presStyleCnt="0"/>
      <dgm:spPr/>
    </dgm:pt>
    <dgm:pt modelId="{4162730C-C0EE-4ABF-97D2-E276622322B3}" type="pres">
      <dgm:prSet presAssocID="{AC0377C5-D0C5-4B59-BD58-B23A31950C8D}" presName="node" presStyleLbl="revTx" presStyleIdx="4" presStyleCnt="5">
        <dgm:presLayoutVars>
          <dgm:bulletEnabled val="1"/>
        </dgm:presLayoutVars>
      </dgm:prSet>
      <dgm:spPr/>
    </dgm:pt>
    <dgm:pt modelId="{526D8C05-1E4B-442E-B0ED-361FD9B0A642}" type="pres">
      <dgm:prSet presAssocID="{723331B6-31E3-48F3-AF2B-27E38A302F40}" presName="sibTrans" presStyleLbl="node1" presStyleIdx="4" presStyleCnt="5"/>
      <dgm:spPr/>
    </dgm:pt>
  </dgm:ptLst>
  <dgm:cxnLst>
    <dgm:cxn modelId="{932DB70A-E883-47D0-8A46-2EC6D8419DDA}" srcId="{A7C90EBF-83F2-4169-9C0A-98DC45419D8F}" destId="{0474B84E-9C5D-46C8-A1DC-6BD22BF6CD79}" srcOrd="1" destOrd="0" parTransId="{30B48E88-4A37-42C9-AD55-C77DFD1D0E04}" sibTransId="{0A161C33-49C3-41A2-9C4F-9BE2F548F92E}"/>
    <dgm:cxn modelId="{2DDE210F-F7AE-4B4B-9780-E0405BE20A8F}" srcId="{A7C90EBF-83F2-4169-9C0A-98DC45419D8F}" destId="{AC0377C5-D0C5-4B59-BD58-B23A31950C8D}" srcOrd="4" destOrd="0" parTransId="{AA2D8430-1BCA-4DAB-8BAA-2DB45E0D5F5A}" sibTransId="{723331B6-31E3-48F3-AF2B-27E38A302F40}"/>
    <dgm:cxn modelId="{10FF6C15-00FF-4E5F-B607-A51337834296}" type="presOf" srcId="{0A161C33-49C3-41A2-9C4F-9BE2F548F92E}" destId="{1026AFA1-62A6-4207-9FC2-AB2AAD908018}" srcOrd="0" destOrd="0" presId="urn:microsoft.com/office/officeart/2005/8/layout/cycle1"/>
    <dgm:cxn modelId="{A07C0525-298B-4216-AA37-A2F096021C8E}" type="presOf" srcId="{0016AF7A-46D8-4E32-964D-062F7339FAC6}" destId="{82F5EDB1-C670-4017-801D-2643042D715E}" srcOrd="0" destOrd="0" presId="urn:microsoft.com/office/officeart/2005/8/layout/cycle1"/>
    <dgm:cxn modelId="{F2878029-E1E4-4071-BD2F-871D4EC2CB2D}" srcId="{A7C90EBF-83F2-4169-9C0A-98DC45419D8F}" destId="{797F4DA1-734C-45AD-B6B4-59FC7911EB97}" srcOrd="2" destOrd="0" parTransId="{320364AF-ED44-480F-AE74-A90FBF3DBE2F}" sibTransId="{08AC3B2D-FF8F-4319-BB4C-D4EC4C7807F7}"/>
    <dgm:cxn modelId="{E5342E2A-D826-41A9-B7E2-302678DE2300}" type="presOf" srcId="{AC0377C5-D0C5-4B59-BD58-B23A31950C8D}" destId="{4162730C-C0EE-4ABF-97D2-E276622322B3}" srcOrd="0" destOrd="0" presId="urn:microsoft.com/office/officeart/2005/8/layout/cycle1"/>
    <dgm:cxn modelId="{3A4F552E-B235-4290-A82F-65540A5B26F8}" srcId="{A7C90EBF-83F2-4169-9C0A-98DC45419D8F}" destId="{9B627BBA-3B59-4F07-A215-FB840983A636}" srcOrd="3" destOrd="0" parTransId="{96338131-89A6-4388-BA9E-48BBF5D7AFA3}" sibTransId="{AC595DAA-06B1-494E-BDE5-B0E2A15B4821}"/>
    <dgm:cxn modelId="{5B7E7331-A9DA-4EEB-90E3-948D6EA34AFF}" type="presOf" srcId="{723331B6-31E3-48F3-AF2B-27E38A302F40}" destId="{526D8C05-1E4B-442E-B0ED-361FD9B0A642}" srcOrd="0" destOrd="0" presId="urn:microsoft.com/office/officeart/2005/8/layout/cycle1"/>
    <dgm:cxn modelId="{23AF9E61-75B3-49B0-826B-F52281EE0E71}" type="presOf" srcId="{AC595DAA-06B1-494E-BDE5-B0E2A15B4821}" destId="{566EC1F2-E6D8-4F3F-9A60-1E4EF6F898AA}" srcOrd="0" destOrd="0" presId="urn:microsoft.com/office/officeart/2005/8/layout/cycle1"/>
    <dgm:cxn modelId="{FD343E75-8A5D-499C-AF83-790287E1A706}" type="presOf" srcId="{92819A79-DAA4-48A1-83E0-5491802C3C6E}" destId="{57F3656E-8E8C-41A9-BA80-5529D2D7AA7F}" srcOrd="0" destOrd="0" presId="urn:microsoft.com/office/officeart/2005/8/layout/cycle1"/>
    <dgm:cxn modelId="{98627BBD-B844-4EE4-BA47-F96B1DE95F52}" type="presOf" srcId="{A7C90EBF-83F2-4169-9C0A-98DC45419D8F}" destId="{7A76E9C0-3627-4BB8-9A5D-0E0145F2F9EE}" srcOrd="0" destOrd="0" presId="urn:microsoft.com/office/officeart/2005/8/layout/cycle1"/>
    <dgm:cxn modelId="{25B170D5-F48E-46DA-842C-61969DA55033}" type="presOf" srcId="{08AC3B2D-FF8F-4319-BB4C-D4EC4C7807F7}" destId="{A2368CA9-17E9-49A7-908C-464D75BA85BB}" srcOrd="0" destOrd="0" presId="urn:microsoft.com/office/officeart/2005/8/layout/cycle1"/>
    <dgm:cxn modelId="{30027CDF-5BBC-4C5E-92B6-A665C8C072B4}" type="presOf" srcId="{797F4DA1-734C-45AD-B6B4-59FC7911EB97}" destId="{66352080-3020-486A-A6EF-311B37A7667E}" srcOrd="0" destOrd="0" presId="urn:microsoft.com/office/officeart/2005/8/layout/cycle1"/>
    <dgm:cxn modelId="{09BA33E3-AB52-4754-B997-F8ACFEAA9DED}" type="presOf" srcId="{9B627BBA-3B59-4F07-A215-FB840983A636}" destId="{2BD43BFE-BEC6-4673-A3FC-846A0A7115D2}" srcOrd="0" destOrd="0" presId="urn:microsoft.com/office/officeart/2005/8/layout/cycle1"/>
    <dgm:cxn modelId="{47AD58EA-7A64-4A5A-896E-D738752877B8}" type="presOf" srcId="{0474B84E-9C5D-46C8-A1DC-6BD22BF6CD79}" destId="{EF710291-A305-403C-9B46-835E8F7BC9AA}" srcOrd="0" destOrd="0" presId="urn:microsoft.com/office/officeart/2005/8/layout/cycle1"/>
    <dgm:cxn modelId="{BB1E97F1-1B21-4387-89FE-873FC2A4A954}" srcId="{A7C90EBF-83F2-4169-9C0A-98DC45419D8F}" destId="{92819A79-DAA4-48A1-83E0-5491802C3C6E}" srcOrd="0" destOrd="0" parTransId="{3EBD7739-7E59-4CB9-99A4-6C24DE31A0A0}" sibTransId="{0016AF7A-46D8-4E32-964D-062F7339FAC6}"/>
    <dgm:cxn modelId="{7B304916-BFD5-463D-84FF-C47AE5D773D4}" type="presParOf" srcId="{7A76E9C0-3627-4BB8-9A5D-0E0145F2F9EE}" destId="{30144708-83C3-47A7-96B1-FCF1E62636F4}" srcOrd="0" destOrd="0" presId="urn:microsoft.com/office/officeart/2005/8/layout/cycle1"/>
    <dgm:cxn modelId="{E193CAF8-E80E-4BA8-AC02-4E3097C92510}" type="presParOf" srcId="{7A76E9C0-3627-4BB8-9A5D-0E0145F2F9EE}" destId="{57F3656E-8E8C-41A9-BA80-5529D2D7AA7F}" srcOrd="1" destOrd="0" presId="urn:microsoft.com/office/officeart/2005/8/layout/cycle1"/>
    <dgm:cxn modelId="{E4651EF6-338D-4424-9916-D28D25668A5C}" type="presParOf" srcId="{7A76E9C0-3627-4BB8-9A5D-0E0145F2F9EE}" destId="{82F5EDB1-C670-4017-801D-2643042D715E}" srcOrd="2" destOrd="0" presId="urn:microsoft.com/office/officeart/2005/8/layout/cycle1"/>
    <dgm:cxn modelId="{045D58EA-799B-496B-A595-92921D9270A0}" type="presParOf" srcId="{7A76E9C0-3627-4BB8-9A5D-0E0145F2F9EE}" destId="{5E1E8D21-B5E4-482F-9176-D040DD58733E}" srcOrd="3" destOrd="0" presId="urn:microsoft.com/office/officeart/2005/8/layout/cycle1"/>
    <dgm:cxn modelId="{75197FA0-40AB-450E-BF2F-7BAF41296B0E}" type="presParOf" srcId="{7A76E9C0-3627-4BB8-9A5D-0E0145F2F9EE}" destId="{EF710291-A305-403C-9B46-835E8F7BC9AA}" srcOrd="4" destOrd="0" presId="urn:microsoft.com/office/officeart/2005/8/layout/cycle1"/>
    <dgm:cxn modelId="{AA8F0975-59C1-4A60-A04D-257C145663BD}" type="presParOf" srcId="{7A76E9C0-3627-4BB8-9A5D-0E0145F2F9EE}" destId="{1026AFA1-62A6-4207-9FC2-AB2AAD908018}" srcOrd="5" destOrd="0" presId="urn:microsoft.com/office/officeart/2005/8/layout/cycle1"/>
    <dgm:cxn modelId="{58DC6C5B-C0CD-4D35-BE43-FB6F8AD985C1}" type="presParOf" srcId="{7A76E9C0-3627-4BB8-9A5D-0E0145F2F9EE}" destId="{9612259C-5714-47EE-ADC7-144A5E945D0A}" srcOrd="6" destOrd="0" presId="urn:microsoft.com/office/officeart/2005/8/layout/cycle1"/>
    <dgm:cxn modelId="{8128D730-8750-411B-ADE1-0351032336DC}" type="presParOf" srcId="{7A76E9C0-3627-4BB8-9A5D-0E0145F2F9EE}" destId="{66352080-3020-486A-A6EF-311B37A7667E}" srcOrd="7" destOrd="0" presId="urn:microsoft.com/office/officeart/2005/8/layout/cycle1"/>
    <dgm:cxn modelId="{070CA8EE-C94F-46D7-88C1-B0C625E1C00A}" type="presParOf" srcId="{7A76E9C0-3627-4BB8-9A5D-0E0145F2F9EE}" destId="{A2368CA9-17E9-49A7-908C-464D75BA85BB}" srcOrd="8" destOrd="0" presId="urn:microsoft.com/office/officeart/2005/8/layout/cycle1"/>
    <dgm:cxn modelId="{2E4E6D33-5DFA-4DC4-9AAA-35C391E9D54D}" type="presParOf" srcId="{7A76E9C0-3627-4BB8-9A5D-0E0145F2F9EE}" destId="{82FADB8B-5FB9-4DED-B9DB-B8E44295408E}" srcOrd="9" destOrd="0" presId="urn:microsoft.com/office/officeart/2005/8/layout/cycle1"/>
    <dgm:cxn modelId="{27F210E8-E478-4286-94D2-E8C4A1CBCA0E}" type="presParOf" srcId="{7A76E9C0-3627-4BB8-9A5D-0E0145F2F9EE}" destId="{2BD43BFE-BEC6-4673-A3FC-846A0A7115D2}" srcOrd="10" destOrd="0" presId="urn:microsoft.com/office/officeart/2005/8/layout/cycle1"/>
    <dgm:cxn modelId="{D54FD214-D64E-498D-8F95-74CE154C3748}" type="presParOf" srcId="{7A76E9C0-3627-4BB8-9A5D-0E0145F2F9EE}" destId="{566EC1F2-E6D8-4F3F-9A60-1E4EF6F898AA}" srcOrd="11" destOrd="0" presId="urn:microsoft.com/office/officeart/2005/8/layout/cycle1"/>
    <dgm:cxn modelId="{4AA8DBF4-9DD3-4259-83E0-65C288B5089E}" type="presParOf" srcId="{7A76E9C0-3627-4BB8-9A5D-0E0145F2F9EE}" destId="{3EE5399B-02D9-47A1-936A-DFFB5BB315C9}" srcOrd="12" destOrd="0" presId="urn:microsoft.com/office/officeart/2005/8/layout/cycle1"/>
    <dgm:cxn modelId="{1794BC6E-FA97-4E64-A486-7C26DEE361DF}" type="presParOf" srcId="{7A76E9C0-3627-4BB8-9A5D-0E0145F2F9EE}" destId="{4162730C-C0EE-4ABF-97D2-E276622322B3}" srcOrd="13" destOrd="0" presId="urn:microsoft.com/office/officeart/2005/8/layout/cycle1"/>
    <dgm:cxn modelId="{D34B96C2-9267-409A-B865-9FBA96D1301E}" type="presParOf" srcId="{7A76E9C0-3627-4BB8-9A5D-0E0145F2F9EE}" destId="{526D8C05-1E4B-442E-B0ED-361FD9B0A642}" srcOrd="14"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B71775-384C-4A27-B122-5B6D5D8A4448}" type="doc">
      <dgm:prSet loTypeId="urn:microsoft.com/office/officeart/2005/8/layout/equation1" loCatId="relationship" qsTypeId="urn:microsoft.com/office/officeart/2005/8/quickstyle/simple1" qsCatId="simple" csTypeId="urn:microsoft.com/office/officeart/2005/8/colors/accent3_2" csCatId="accent3" phldr="1"/>
      <dgm:spPr/>
    </dgm:pt>
    <dgm:pt modelId="{023AD5B2-1264-4C21-B0CC-CEB5C513F9CF}">
      <dgm:prSet phldrT="[Text]" phldr="0"/>
      <dgm:spPr/>
      <dgm:t>
        <a:bodyPr/>
        <a:lstStyle/>
        <a:p>
          <a:pPr rtl="0"/>
          <a:r>
            <a:rPr lang="en-US" b="1" dirty="0">
              <a:latin typeface="Cooper Black"/>
            </a:rPr>
            <a:t>Raised Concern</a:t>
          </a:r>
        </a:p>
      </dgm:t>
    </dgm:pt>
    <dgm:pt modelId="{D8B7674A-8955-475C-A5FB-F77D8161FC6A}" type="parTrans" cxnId="{AC2233BD-7D1D-4181-A6E5-62DDE549D937}">
      <dgm:prSet/>
      <dgm:spPr/>
    </dgm:pt>
    <dgm:pt modelId="{973D6B0B-9A86-409A-B901-AD71D861617E}" type="sibTrans" cxnId="{AC2233BD-7D1D-4181-A6E5-62DDE549D937}">
      <dgm:prSet/>
      <dgm:spPr/>
      <dgm:t>
        <a:bodyPr/>
        <a:lstStyle/>
        <a:p>
          <a:endParaRPr lang="en-US"/>
        </a:p>
      </dgm:t>
    </dgm:pt>
    <dgm:pt modelId="{C5F1C971-2B27-4309-988F-37DEFB12F72E}">
      <dgm:prSet phldrT="[Text]" phldr="0"/>
      <dgm:spPr/>
      <dgm:t>
        <a:bodyPr/>
        <a:lstStyle/>
        <a:p>
          <a:pPr rtl="0"/>
          <a:r>
            <a:rPr lang="en-US" b="1" dirty="0">
              <a:latin typeface="Cooper Black"/>
            </a:rPr>
            <a:t>Multi Agency  </a:t>
          </a:r>
        </a:p>
      </dgm:t>
    </dgm:pt>
    <dgm:pt modelId="{3EF75C36-F069-4F3B-819F-5EA10B748F31}" type="parTrans" cxnId="{72F1555D-BD0C-4002-87F4-6C55DF41AB44}">
      <dgm:prSet/>
      <dgm:spPr/>
    </dgm:pt>
    <dgm:pt modelId="{6BDBBA69-E829-4A78-912A-D41F2F7AEF11}" type="sibTrans" cxnId="{72F1555D-BD0C-4002-87F4-6C55DF41AB44}">
      <dgm:prSet/>
      <dgm:spPr/>
      <dgm:t>
        <a:bodyPr/>
        <a:lstStyle/>
        <a:p>
          <a:endParaRPr lang="en-US"/>
        </a:p>
      </dgm:t>
    </dgm:pt>
    <dgm:pt modelId="{02806124-7E2F-4E76-A261-2F5F02B7B136}">
      <dgm:prSet phldrT="[Text]" phldr="0"/>
      <dgm:spPr/>
      <dgm:t>
        <a:bodyPr/>
        <a:lstStyle/>
        <a:p>
          <a:pPr rtl="0"/>
          <a:r>
            <a:rPr lang="en-US" b="1" dirty="0">
              <a:latin typeface="Cooper Black"/>
            </a:rPr>
            <a:t>Child protection</a:t>
          </a:r>
        </a:p>
      </dgm:t>
    </dgm:pt>
    <dgm:pt modelId="{4665A24B-85E4-481B-AD52-2CCA444C4800}" type="parTrans" cxnId="{182C325E-3D88-4442-ADE1-971A86330DE7}">
      <dgm:prSet/>
      <dgm:spPr/>
    </dgm:pt>
    <dgm:pt modelId="{19849842-6DEE-4FFE-983F-9F61F015E887}" type="sibTrans" cxnId="{182C325E-3D88-4442-ADE1-971A86330DE7}">
      <dgm:prSet/>
      <dgm:spPr/>
      <dgm:t>
        <a:bodyPr/>
        <a:lstStyle/>
        <a:p>
          <a:endParaRPr lang="en-US"/>
        </a:p>
      </dgm:t>
    </dgm:pt>
    <dgm:pt modelId="{3C609BDD-FA03-469E-8F0E-F38C1776B797}" type="pres">
      <dgm:prSet presAssocID="{BDB71775-384C-4A27-B122-5B6D5D8A4448}" presName="linearFlow" presStyleCnt="0">
        <dgm:presLayoutVars>
          <dgm:dir/>
          <dgm:resizeHandles val="exact"/>
        </dgm:presLayoutVars>
      </dgm:prSet>
      <dgm:spPr/>
    </dgm:pt>
    <dgm:pt modelId="{816264E2-D290-4709-B02A-E4C596750387}" type="pres">
      <dgm:prSet presAssocID="{023AD5B2-1264-4C21-B0CC-CEB5C513F9CF}" presName="node" presStyleLbl="node1" presStyleIdx="0" presStyleCnt="3">
        <dgm:presLayoutVars>
          <dgm:bulletEnabled val="1"/>
        </dgm:presLayoutVars>
      </dgm:prSet>
      <dgm:spPr/>
    </dgm:pt>
    <dgm:pt modelId="{61AD7ECA-D7F3-49B2-A4C9-0F7215DF3AA6}" type="pres">
      <dgm:prSet presAssocID="{973D6B0B-9A86-409A-B901-AD71D861617E}" presName="spacerL" presStyleCnt="0"/>
      <dgm:spPr/>
    </dgm:pt>
    <dgm:pt modelId="{4EA20783-3667-42D3-9CE3-E0E29ADCF81F}" type="pres">
      <dgm:prSet presAssocID="{973D6B0B-9A86-409A-B901-AD71D861617E}" presName="sibTrans" presStyleLbl="sibTrans2D1" presStyleIdx="0" presStyleCnt="2"/>
      <dgm:spPr/>
    </dgm:pt>
    <dgm:pt modelId="{06DEC3D6-C966-4728-8DF4-9DC1702CB6B5}" type="pres">
      <dgm:prSet presAssocID="{973D6B0B-9A86-409A-B901-AD71D861617E}" presName="spacerR" presStyleCnt="0"/>
      <dgm:spPr/>
    </dgm:pt>
    <dgm:pt modelId="{365EF683-0F2E-4056-A3DA-B4B3FBAD6E3D}" type="pres">
      <dgm:prSet presAssocID="{C5F1C971-2B27-4309-988F-37DEFB12F72E}" presName="node" presStyleLbl="node1" presStyleIdx="1" presStyleCnt="3">
        <dgm:presLayoutVars>
          <dgm:bulletEnabled val="1"/>
        </dgm:presLayoutVars>
      </dgm:prSet>
      <dgm:spPr/>
    </dgm:pt>
    <dgm:pt modelId="{9C6869B1-81EA-415C-8779-9F8341E872D5}" type="pres">
      <dgm:prSet presAssocID="{6BDBBA69-E829-4A78-912A-D41F2F7AEF11}" presName="spacerL" presStyleCnt="0"/>
      <dgm:spPr/>
    </dgm:pt>
    <dgm:pt modelId="{A42D31FC-46FD-44F8-B4FD-D1F187A83CFB}" type="pres">
      <dgm:prSet presAssocID="{6BDBBA69-E829-4A78-912A-D41F2F7AEF11}" presName="sibTrans" presStyleLbl="sibTrans2D1" presStyleIdx="1" presStyleCnt="2"/>
      <dgm:spPr/>
    </dgm:pt>
    <dgm:pt modelId="{7A4665E9-2256-443A-9EFA-E74A2CBA3CDA}" type="pres">
      <dgm:prSet presAssocID="{6BDBBA69-E829-4A78-912A-D41F2F7AEF11}" presName="spacerR" presStyleCnt="0"/>
      <dgm:spPr/>
    </dgm:pt>
    <dgm:pt modelId="{D5BD903F-A1F0-4528-9A6E-745C8B47021A}" type="pres">
      <dgm:prSet presAssocID="{02806124-7E2F-4E76-A261-2F5F02B7B136}" presName="node" presStyleLbl="node1" presStyleIdx="2" presStyleCnt="3">
        <dgm:presLayoutVars>
          <dgm:bulletEnabled val="1"/>
        </dgm:presLayoutVars>
      </dgm:prSet>
      <dgm:spPr/>
    </dgm:pt>
  </dgm:ptLst>
  <dgm:cxnLst>
    <dgm:cxn modelId="{72F1555D-BD0C-4002-87F4-6C55DF41AB44}" srcId="{BDB71775-384C-4A27-B122-5B6D5D8A4448}" destId="{C5F1C971-2B27-4309-988F-37DEFB12F72E}" srcOrd="1" destOrd="0" parTransId="{3EF75C36-F069-4F3B-819F-5EA10B748F31}" sibTransId="{6BDBBA69-E829-4A78-912A-D41F2F7AEF11}"/>
    <dgm:cxn modelId="{182C325E-3D88-4442-ADE1-971A86330DE7}" srcId="{BDB71775-384C-4A27-B122-5B6D5D8A4448}" destId="{02806124-7E2F-4E76-A261-2F5F02B7B136}" srcOrd="2" destOrd="0" parTransId="{4665A24B-85E4-481B-AD52-2CCA444C4800}" sibTransId="{19849842-6DEE-4FFE-983F-9F61F015E887}"/>
    <dgm:cxn modelId="{670B8A60-ABA2-40B6-A543-2938E0F2DF42}" type="presOf" srcId="{6BDBBA69-E829-4A78-912A-D41F2F7AEF11}" destId="{A42D31FC-46FD-44F8-B4FD-D1F187A83CFB}" srcOrd="0" destOrd="0" presId="urn:microsoft.com/office/officeart/2005/8/layout/equation1"/>
    <dgm:cxn modelId="{5BD5BE63-66AA-418E-94D7-A0A63F7C6341}" type="presOf" srcId="{BDB71775-384C-4A27-B122-5B6D5D8A4448}" destId="{3C609BDD-FA03-469E-8F0E-F38C1776B797}" srcOrd="0" destOrd="0" presId="urn:microsoft.com/office/officeart/2005/8/layout/equation1"/>
    <dgm:cxn modelId="{3A1D11AA-CC50-46EA-8149-C7598B126103}" type="presOf" srcId="{023AD5B2-1264-4C21-B0CC-CEB5C513F9CF}" destId="{816264E2-D290-4709-B02A-E4C596750387}" srcOrd="0" destOrd="0" presId="urn:microsoft.com/office/officeart/2005/8/layout/equation1"/>
    <dgm:cxn modelId="{3F2B46B7-BE94-454D-AE79-CAB6CBD3565B}" type="presOf" srcId="{C5F1C971-2B27-4309-988F-37DEFB12F72E}" destId="{365EF683-0F2E-4056-A3DA-B4B3FBAD6E3D}" srcOrd="0" destOrd="0" presId="urn:microsoft.com/office/officeart/2005/8/layout/equation1"/>
    <dgm:cxn modelId="{AC2233BD-7D1D-4181-A6E5-62DDE549D937}" srcId="{BDB71775-384C-4A27-B122-5B6D5D8A4448}" destId="{023AD5B2-1264-4C21-B0CC-CEB5C513F9CF}" srcOrd="0" destOrd="0" parTransId="{D8B7674A-8955-475C-A5FB-F77D8161FC6A}" sibTransId="{973D6B0B-9A86-409A-B901-AD71D861617E}"/>
    <dgm:cxn modelId="{B5EC4AE1-BD14-4E69-9F45-A62998CC41E4}" type="presOf" srcId="{02806124-7E2F-4E76-A261-2F5F02B7B136}" destId="{D5BD903F-A1F0-4528-9A6E-745C8B47021A}" srcOrd="0" destOrd="0" presId="urn:microsoft.com/office/officeart/2005/8/layout/equation1"/>
    <dgm:cxn modelId="{87F82FFE-C6F7-439F-B027-0E21FC71E219}" type="presOf" srcId="{973D6B0B-9A86-409A-B901-AD71D861617E}" destId="{4EA20783-3667-42D3-9CE3-E0E29ADCF81F}" srcOrd="0" destOrd="0" presId="urn:microsoft.com/office/officeart/2005/8/layout/equation1"/>
    <dgm:cxn modelId="{15D4ABEF-7FF0-4D4A-BD03-6EE76881A7E2}" type="presParOf" srcId="{3C609BDD-FA03-469E-8F0E-F38C1776B797}" destId="{816264E2-D290-4709-B02A-E4C596750387}" srcOrd="0" destOrd="0" presId="urn:microsoft.com/office/officeart/2005/8/layout/equation1"/>
    <dgm:cxn modelId="{4F5720B4-102E-4647-9989-3E32EDB0AAF6}" type="presParOf" srcId="{3C609BDD-FA03-469E-8F0E-F38C1776B797}" destId="{61AD7ECA-D7F3-49B2-A4C9-0F7215DF3AA6}" srcOrd="1" destOrd="0" presId="urn:microsoft.com/office/officeart/2005/8/layout/equation1"/>
    <dgm:cxn modelId="{0D53CB70-C696-4F9F-9711-BD9DDA0627F6}" type="presParOf" srcId="{3C609BDD-FA03-469E-8F0E-F38C1776B797}" destId="{4EA20783-3667-42D3-9CE3-E0E29ADCF81F}" srcOrd="2" destOrd="0" presId="urn:microsoft.com/office/officeart/2005/8/layout/equation1"/>
    <dgm:cxn modelId="{1FB25F97-1C45-4E74-925C-BB48D9F88A36}" type="presParOf" srcId="{3C609BDD-FA03-469E-8F0E-F38C1776B797}" destId="{06DEC3D6-C966-4728-8DF4-9DC1702CB6B5}" srcOrd="3" destOrd="0" presId="urn:microsoft.com/office/officeart/2005/8/layout/equation1"/>
    <dgm:cxn modelId="{1B93EE59-FFAA-4D43-9AB8-DC18EA64545C}" type="presParOf" srcId="{3C609BDD-FA03-469E-8F0E-F38C1776B797}" destId="{365EF683-0F2E-4056-A3DA-B4B3FBAD6E3D}" srcOrd="4" destOrd="0" presId="urn:microsoft.com/office/officeart/2005/8/layout/equation1"/>
    <dgm:cxn modelId="{4F6B9204-FF13-449E-809B-7410474A0087}" type="presParOf" srcId="{3C609BDD-FA03-469E-8F0E-F38C1776B797}" destId="{9C6869B1-81EA-415C-8779-9F8341E872D5}" srcOrd="5" destOrd="0" presId="urn:microsoft.com/office/officeart/2005/8/layout/equation1"/>
    <dgm:cxn modelId="{8C599505-13F9-4438-8DD3-7B1FA56279E1}" type="presParOf" srcId="{3C609BDD-FA03-469E-8F0E-F38C1776B797}" destId="{A42D31FC-46FD-44F8-B4FD-D1F187A83CFB}" srcOrd="6" destOrd="0" presId="urn:microsoft.com/office/officeart/2005/8/layout/equation1"/>
    <dgm:cxn modelId="{CD6BA227-B8EE-4855-9163-3DDE932AFE1B}" type="presParOf" srcId="{3C609BDD-FA03-469E-8F0E-F38C1776B797}" destId="{7A4665E9-2256-443A-9EFA-E74A2CBA3CDA}" srcOrd="7" destOrd="0" presId="urn:microsoft.com/office/officeart/2005/8/layout/equation1"/>
    <dgm:cxn modelId="{93203F6D-5201-4862-8103-108FD58133DA}" type="presParOf" srcId="{3C609BDD-FA03-469E-8F0E-F38C1776B797}" destId="{D5BD903F-A1F0-4528-9A6E-745C8B47021A}" srcOrd="8" destOrd="0" presId="urn:microsoft.com/office/officeart/2005/8/layout/equati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F3656E-8E8C-41A9-BA80-5529D2D7AA7F}">
      <dsp:nvSpPr>
        <dsp:cNvPr id="0" name=""/>
        <dsp:cNvSpPr/>
      </dsp:nvSpPr>
      <dsp:spPr>
        <a:xfrm>
          <a:off x="7185433" y="48711"/>
          <a:ext cx="1692942" cy="1692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rtl="0">
            <a:lnSpc>
              <a:spcPct val="90000"/>
            </a:lnSpc>
            <a:spcBef>
              <a:spcPct val="0"/>
            </a:spcBef>
            <a:spcAft>
              <a:spcPct val="35000"/>
            </a:spcAft>
            <a:buNone/>
          </a:pPr>
          <a:r>
            <a:rPr lang="en-US" sz="2600" b="1" kern="1200" dirty="0">
              <a:solidFill>
                <a:srgbClr val="00B050"/>
              </a:solidFill>
              <a:latin typeface="Aptos Display" panose="020F0302020204030204"/>
            </a:rPr>
            <a:t>Children's Social Care</a:t>
          </a:r>
          <a:endParaRPr lang="en-US" sz="2600" b="1" kern="1200" dirty="0">
            <a:solidFill>
              <a:srgbClr val="00B050"/>
            </a:solidFill>
          </a:endParaRPr>
        </a:p>
      </dsp:txBody>
      <dsp:txXfrm>
        <a:off x="7185433" y="48711"/>
        <a:ext cx="1692942" cy="1692942"/>
      </dsp:txXfrm>
    </dsp:sp>
    <dsp:sp modelId="{82F5EDB1-C670-4017-801D-2643042D715E}">
      <dsp:nvSpPr>
        <dsp:cNvPr id="0" name=""/>
        <dsp:cNvSpPr/>
      </dsp:nvSpPr>
      <dsp:spPr>
        <a:xfrm>
          <a:off x="3194227" y="-1322"/>
          <a:ext cx="6358403" cy="6358403"/>
        </a:xfrm>
        <a:prstGeom prst="circularArrow">
          <a:avLst>
            <a:gd name="adj1" fmla="val 5192"/>
            <a:gd name="adj2" fmla="val 335314"/>
            <a:gd name="adj3" fmla="val 21295684"/>
            <a:gd name="adj4" fmla="val 19764099"/>
            <a:gd name="adj5" fmla="val 6057"/>
          </a:avLst>
        </a:prstGeom>
        <a:gradFill rotWithShape="0">
          <a:gsLst>
            <a:gs pos="0">
              <a:schemeClr val="accent3">
                <a:shade val="80000"/>
                <a:hueOff val="0"/>
                <a:satOff val="0"/>
                <a:lumOff val="0"/>
                <a:alphaOff val="0"/>
                <a:satMod val="103000"/>
                <a:lumMod val="102000"/>
                <a:tint val="94000"/>
              </a:schemeClr>
            </a:gs>
            <a:gs pos="50000">
              <a:schemeClr val="accent3">
                <a:shade val="80000"/>
                <a:hueOff val="0"/>
                <a:satOff val="0"/>
                <a:lumOff val="0"/>
                <a:alphaOff val="0"/>
                <a:satMod val="110000"/>
                <a:lumMod val="100000"/>
                <a:shade val="100000"/>
              </a:schemeClr>
            </a:gs>
            <a:gs pos="100000">
              <a:schemeClr val="accent3">
                <a:shade val="80000"/>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EF710291-A305-403C-9B46-835E8F7BC9AA}">
      <dsp:nvSpPr>
        <dsp:cNvPr id="0" name=""/>
        <dsp:cNvSpPr/>
      </dsp:nvSpPr>
      <dsp:spPr>
        <a:xfrm>
          <a:off x="8210428" y="3203320"/>
          <a:ext cx="1692942" cy="1692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US" sz="2600" b="1" kern="1200" dirty="0">
              <a:solidFill>
                <a:srgbClr val="00B050"/>
              </a:solidFill>
              <a:latin typeface="Aptos Display" panose="020F0302020204030204"/>
            </a:rPr>
            <a:t>Police</a:t>
          </a:r>
          <a:endParaRPr lang="en-US" sz="2600" b="1" kern="1200" dirty="0">
            <a:solidFill>
              <a:srgbClr val="00B050"/>
            </a:solidFill>
          </a:endParaRPr>
        </a:p>
      </dsp:txBody>
      <dsp:txXfrm>
        <a:off x="8210428" y="3203320"/>
        <a:ext cx="1692942" cy="1692942"/>
      </dsp:txXfrm>
    </dsp:sp>
    <dsp:sp modelId="{1026AFA1-62A6-4207-9FC2-AB2AAD908018}">
      <dsp:nvSpPr>
        <dsp:cNvPr id="0" name=""/>
        <dsp:cNvSpPr/>
      </dsp:nvSpPr>
      <dsp:spPr>
        <a:xfrm>
          <a:off x="3194227" y="-1322"/>
          <a:ext cx="6358403" cy="6358403"/>
        </a:xfrm>
        <a:prstGeom prst="circularArrow">
          <a:avLst>
            <a:gd name="adj1" fmla="val 5192"/>
            <a:gd name="adj2" fmla="val 335314"/>
            <a:gd name="adj3" fmla="val 4017229"/>
            <a:gd name="adj4" fmla="val 2251109"/>
            <a:gd name="adj5" fmla="val 6057"/>
          </a:avLst>
        </a:prstGeom>
        <a:gradFill rotWithShape="0">
          <a:gsLst>
            <a:gs pos="0">
              <a:schemeClr val="accent3">
                <a:shade val="80000"/>
                <a:hueOff val="-64499"/>
                <a:satOff val="-13247"/>
                <a:lumOff val="9941"/>
                <a:alphaOff val="0"/>
                <a:satMod val="103000"/>
                <a:lumMod val="102000"/>
                <a:tint val="94000"/>
              </a:schemeClr>
            </a:gs>
            <a:gs pos="50000">
              <a:schemeClr val="accent3">
                <a:shade val="80000"/>
                <a:hueOff val="-64499"/>
                <a:satOff val="-13247"/>
                <a:lumOff val="9941"/>
                <a:alphaOff val="0"/>
                <a:satMod val="110000"/>
                <a:lumMod val="100000"/>
                <a:shade val="100000"/>
              </a:schemeClr>
            </a:gs>
            <a:gs pos="100000">
              <a:schemeClr val="accent3">
                <a:shade val="80000"/>
                <a:hueOff val="-64499"/>
                <a:satOff val="-13247"/>
                <a:lumOff val="9941"/>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66352080-3020-486A-A6EF-311B37A7667E}">
      <dsp:nvSpPr>
        <dsp:cNvPr id="0" name=""/>
        <dsp:cNvSpPr/>
      </dsp:nvSpPr>
      <dsp:spPr>
        <a:xfrm>
          <a:off x="5526957" y="5152975"/>
          <a:ext cx="1692942" cy="1692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rtl="0">
            <a:lnSpc>
              <a:spcPct val="90000"/>
            </a:lnSpc>
            <a:spcBef>
              <a:spcPct val="0"/>
            </a:spcBef>
            <a:spcAft>
              <a:spcPct val="35000"/>
            </a:spcAft>
            <a:buNone/>
          </a:pPr>
          <a:r>
            <a:rPr lang="en-US" sz="2600" b="1" kern="1200" dirty="0">
              <a:solidFill>
                <a:srgbClr val="00B050"/>
              </a:solidFill>
              <a:latin typeface="Aptos Display" panose="020F0302020204030204"/>
            </a:rPr>
            <a:t>Health Services (Inc Mental Health)</a:t>
          </a:r>
          <a:endParaRPr lang="en-US" sz="2600" b="1" kern="1200" dirty="0">
            <a:solidFill>
              <a:srgbClr val="00B050"/>
            </a:solidFill>
          </a:endParaRPr>
        </a:p>
      </dsp:txBody>
      <dsp:txXfrm>
        <a:off x="5526957" y="5152975"/>
        <a:ext cx="1692942" cy="1692942"/>
      </dsp:txXfrm>
    </dsp:sp>
    <dsp:sp modelId="{A2368CA9-17E9-49A7-908C-464D75BA85BB}">
      <dsp:nvSpPr>
        <dsp:cNvPr id="0" name=""/>
        <dsp:cNvSpPr/>
      </dsp:nvSpPr>
      <dsp:spPr>
        <a:xfrm>
          <a:off x="3194227" y="-1322"/>
          <a:ext cx="6358403" cy="6358403"/>
        </a:xfrm>
        <a:prstGeom prst="circularArrow">
          <a:avLst>
            <a:gd name="adj1" fmla="val 5192"/>
            <a:gd name="adj2" fmla="val 335314"/>
            <a:gd name="adj3" fmla="val 8213578"/>
            <a:gd name="adj4" fmla="val 6447457"/>
            <a:gd name="adj5" fmla="val 6057"/>
          </a:avLst>
        </a:prstGeom>
        <a:gradFill rotWithShape="0">
          <a:gsLst>
            <a:gs pos="0">
              <a:schemeClr val="accent3">
                <a:shade val="80000"/>
                <a:hueOff val="-128999"/>
                <a:satOff val="-26493"/>
                <a:lumOff val="19882"/>
                <a:alphaOff val="0"/>
                <a:satMod val="103000"/>
                <a:lumMod val="102000"/>
                <a:tint val="94000"/>
              </a:schemeClr>
            </a:gs>
            <a:gs pos="50000">
              <a:schemeClr val="accent3">
                <a:shade val="80000"/>
                <a:hueOff val="-128999"/>
                <a:satOff val="-26493"/>
                <a:lumOff val="19882"/>
                <a:alphaOff val="0"/>
                <a:satMod val="110000"/>
                <a:lumMod val="100000"/>
                <a:shade val="100000"/>
              </a:schemeClr>
            </a:gs>
            <a:gs pos="100000">
              <a:schemeClr val="accent3">
                <a:shade val="80000"/>
                <a:hueOff val="-128999"/>
                <a:satOff val="-26493"/>
                <a:lumOff val="19882"/>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2BD43BFE-BEC6-4673-A3FC-846A0A7115D2}">
      <dsp:nvSpPr>
        <dsp:cNvPr id="0" name=""/>
        <dsp:cNvSpPr/>
      </dsp:nvSpPr>
      <dsp:spPr>
        <a:xfrm>
          <a:off x="2843487" y="3203320"/>
          <a:ext cx="1692942" cy="1692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US" sz="2600" b="1" kern="1200" dirty="0">
              <a:solidFill>
                <a:srgbClr val="00B050"/>
              </a:solidFill>
              <a:latin typeface="Aptos Display" panose="020F0302020204030204"/>
            </a:rPr>
            <a:t>Education</a:t>
          </a:r>
          <a:endParaRPr lang="en-US" sz="2600" b="1" kern="1200" dirty="0">
            <a:solidFill>
              <a:srgbClr val="00B050"/>
            </a:solidFill>
          </a:endParaRPr>
        </a:p>
      </dsp:txBody>
      <dsp:txXfrm>
        <a:off x="2843487" y="3203320"/>
        <a:ext cx="1692942" cy="1692942"/>
      </dsp:txXfrm>
    </dsp:sp>
    <dsp:sp modelId="{566EC1F2-E6D8-4F3F-9A60-1E4EF6F898AA}">
      <dsp:nvSpPr>
        <dsp:cNvPr id="0" name=""/>
        <dsp:cNvSpPr/>
      </dsp:nvSpPr>
      <dsp:spPr>
        <a:xfrm>
          <a:off x="3194227" y="-1322"/>
          <a:ext cx="6358403" cy="6358403"/>
        </a:xfrm>
        <a:prstGeom prst="circularArrow">
          <a:avLst>
            <a:gd name="adj1" fmla="val 5192"/>
            <a:gd name="adj2" fmla="val 335314"/>
            <a:gd name="adj3" fmla="val 12300588"/>
            <a:gd name="adj4" fmla="val 10769002"/>
            <a:gd name="adj5" fmla="val 6057"/>
          </a:avLst>
        </a:prstGeom>
        <a:gradFill rotWithShape="0">
          <a:gsLst>
            <a:gs pos="0">
              <a:schemeClr val="accent3">
                <a:shade val="80000"/>
                <a:hueOff val="-193498"/>
                <a:satOff val="-39740"/>
                <a:lumOff val="29822"/>
                <a:alphaOff val="0"/>
                <a:satMod val="103000"/>
                <a:lumMod val="102000"/>
                <a:tint val="94000"/>
              </a:schemeClr>
            </a:gs>
            <a:gs pos="50000">
              <a:schemeClr val="accent3">
                <a:shade val="80000"/>
                <a:hueOff val="-193498"/>
                <a:satOff val="-39740"/>
                <a:lumOff val="29822"/>
                <a:alphaOff val="0"/>
                <a:satMod val="110000"/>
                <a:lumMod val="100000"/>
                <a:shade val="100000"/>
              </a:schemeClr>
            </a:gs>
            <a:gs pos="100000">
              <a:schemeClr val="accent3">
                <a:shade val="80000"/>
                <a:hueOff val="-193498"/>
                <a:satOff val="-39740"/>
                <a:lumOff val="29822"/>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4162730C-C0EE-4ABF-97D2-E276622322B3}">
      <dsp:nvSpPr>
        <dsp:cNvPr id="0" name=""/>
        <dsp:cNvSpPr/>
      </dsp:nvSpPr>
      <dsp:spPr>
        <a:xfrm>
          <a:off x="3868482" y="48711"/>
          <a:ext cx="1692942" cy="1692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US" sz="2600" b="1" kern="1200" dirty="0">
              <a:solidFill>
                <a:srgbClr val="00B050"/>
              </a:solidFill>
              <a:latin typeface="Aptos Display" panose="020F0302020204030204"/>
            </a:rPr>
            <a:t>Probation</a:t>
          </a:r>
          <a:endParaRPr lang="en-US" sz="2600" b="1" kern="1200" dirty="0">
            <a:solidFill>
              <a:srgbClr val="00B050"/>
            </a:solidFill>
          </a:endParaRPr>
        </a:p>
      </dsp:txBody>
      <dsp:txXfrm>
        <a:off x="3868482" y="48711"/>
        <a:ext cx="1692942" cy="1692942"/>
      </dsp:txXfrm>
    </dsp:sp>
    <dsp:sp modelId="{526D8C05-1E4B-442E-B0ED-361FD9B0A642}">
      <dsp:nvSpPr>
        <dsp:cNvPr id="0" name=""/>
        <dsp:cNvSpPr/>
      </dsp:nvSpPr>
      <dsp:spPr>
        <a:xfrm>
          <a:off x="3194227" y="-1322"/>
          <a:ext cx="6358403" cy="6358403"/>
        </a:xfrm>
        <a:prstGeom prst="circularArrow">
          <a:avLst>
            <a:gd name="adj1" fmla="val 5192"/>
            <a:gd name="adj2" fmla="val 335314"/>
            <a:gd name="adj3" fmla="val 16868210"/>
            <a:gd name="adj4" fmla="val 15196476"/>
            <a:gd name="adj5" fmla="val 6057"/>
          </a:avLst>
        </a:prstGeom>
        <a:gradFill rotWithShape="0">
          <a:gsLst>
            <a:gs pos="0">
              <a:schemeClr val="accent3">
                <a:shade val="80000"/>
                <a:hueOff val="-257998"/>
                <a:satOff val="-52986"/>
                <a:lumOff val="39763"/>
                <a:alphaOff val="0"/>
                <a:satMod val="103000"/>
                <a:lumMod val="102000"/>
                <a:tint val="94000"/>
              </a:schemeClr>
            </a:gs>
            <a:gs pos="50000">
              <a:schemeClr val="accent3">
                <a:shade val="80000"/>
                <a:hueOff val="-257998"/>
                <a:satOff val="-52986"/>
                <a:lumOff val="39763"/>
                <a:alphaOff val="0"/>
                <a:satMod val="110000"/>
                <a:lumMod val="100000"/>
                <a:shade val="100000"/>
              </a:schemeClr>
            </a:gs>
            <a:gs pos="100000">
              <a:schemeClr val="accent3">
                <a:shade val="80000"/>
                <a:hueOff val="-257998"/>
                <a:satOff val="-52986"/>
                <a:lumOff val="39763"/>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6264E2-D290-4709-B02A-E4C596750387}">
      <dsp:nvSpPr>
        <dsp:cNvPr id="0" name=""/>
        <dsp:cNvSpPr/>
      </dsp:nvSpPr>
      <dsp:spPr>
        <a:xfrm>
          <a:off x="1999" y="1035610"/>
          <a:ext cx="2650302" cy="2650302"/>
        </a:xfrm>
        <a:prstGeom prst="ellipse">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rtl="0">
            <a:lnSpc>
              <a:spcPct val="90000"/>
            </a:lnSpc>
            <a:spcBef>
              <a:spcPct val="0"/>
            </a:spcBef>
            <a:spcAft>
              <a:spcPct val="35000"/>
            </a:spcAft>
            <a:buNone/>
          </a:pPr>
          <a:r>
            <a:rPr lang="en-US" sz="2600" b="1" kern="1200" dirty="0">
              <a:latin typeface="Cooper Black"/>
            </a:rPr>
            <a:t>Raised Concern</a:t>
          </a:r>
        </a:p>
      </dsp:txBody>
      <dsp:txXfrm>
        <a:off x="390127" y="1423738"/>
        <a:ext cx="1874046" cy="1874046"/>
      </dsp:txXfrm>
    </dsp:sp>
    <dsp:sp modelId="{4EA20783-3667-42D3-9CE3-E0E29ADCF81F}">
      <dsp:nvSpPr>
        <dsp:cNvPr id="0" name=""/>
        <dsp:cNvSpPr/>
      </dsp:nvSpPr>
      <dsp:spPr>
        <a:xfrm>
          <a:off x="2867506" y="1592174"/>
          <a:ext cx="1537175" cy="1537175"/>
        </a:xfrm>
        <a:prstGeom prst="mathPlus">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3071259" y="2179990"/>
        <a:ext cx="1129669" cy="361543"/>
      </dsp:txXfrm>
    </dsp:sp>
    <dsp:sp modelId="{365EF683-0F2E-4056-A3DA-B4B3FBAD6E3D}">
      <dsp:nvSpPr>
        <dsp:cNvPr id="0" name=""/>
        <dsp:cNvSpPr/>
      </dsp:nvSpPr>
      <dsp:spPr>
        <a:xfrm>
          <a:off x="4619885" y="1035610"/>
          <a:ext cx="2650302" cy="2650302"/>
        </a:xfrm>
        <a:prstGeom prst="ellipse">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rtl="0">
            <a:lnSpc>
              <a:spcPct val="90000"/>
            </a:lnSpc>
            <a:spcBef>
              <a:spcPct val="0"/>
            </a:spcBef>
            <a:spcAft>
              <a:spcPct val="35000"/>
            </a:spcAft>
            <a:buNone/>
          </a:pPr>
          <a:r>
            <a:rPr lang="en-US" sz="2600" b="1" kern="1200" dirty="0">
              <a:latin typeface="Cooper Black"/>
            </a:rPr>
            <a:t>Multi Agency  </a:t>
          </a:r>
        </a:p>
      </dsp:txBody>
      <dsp:txXfrm>
        <a:off x="5008013" y="1423738"/>
        <a:ext cx="1874046" cy="1874046"/>
      </dsp:txXfrm>
    </dsp:sp>
    <dsp:sp modelId="{A42D31FC-46FD-44F8-B4FD-D1F187A83CFB}">
      <dsp:nvSpPr>
        <dsp:cNvPr id="0" name=""/>
        <dsp:cNvSpPr/>
      </dsp:nvSpPr>
      <dsp:spPr>
        <a:xfrm>
          <a:off x="7485392" y="1592174"/>
          <a:ext cx="1537175" cy="1537175"/>
        </a:xfrm>
        <a:prstGeom prst="mathEqual">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689145" y="1908832"/>
        <a:ext cx="1129669" cy="903859"/>
      </dsp:txXfrm>
    </dsp:sp>
    <dsp:sp modelId="{D5BD903F-A1F0-4528-9A6E-745C8B47021A}">
      <dsp:nvSpPr>
        <dsp:cNvPr id="0" name=""/>
        <dsp:cNvSpPr/>
      </dsp:nvSpPr>
      <dsp:spPr>
        <a:xfrm>
          <a:off x="9237772" y="1035610"/>
          <a:ext cx="2650302" cy="2650302"/>
        </a:xfrm>
        <a:prstGeom prst="ellipse">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rtl="0">
            <a:lnSpc>
              <a:spcPct val="90000"/>
            </a:lnSpc>
            <a:spcBef>
              <a:spcPct val="0"/>
            </a:spcBef>
            <a:spcAft>
              <a:spcPct val="35000"/>
            </a:spcAft>
            <a:buNone/>
          </a:pPr>
          <a:r>
            <a:rPr lang="en-US" sz="2600" b="1" kern="1200" dirty="0">
              <a:latin typeface="Cooper Black"/>
            </a:rPr>
            <a:t>Child protection</a:t>
          </a:r>
        </a:p>
      </dsp:txBody>
      <dsp:txXfrm>
        <a:off x="9625900" y="1423738"/>
        <a:ext cx="1874046" cy="1874046"/>
      </dsp:txXfrm>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28EFC8-5E68-4AB2-90D5-08FA69928EC1}" type="datetimeFigureOut">
              <a:t>5/4/2025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A220B3-335E-4A47-B545-0B557F7FDD37}" type="slidenum">
              <a:t>‹#›</a:t>
            </a:fld>
            <a:endParaRPr lang="en-US"/>
          </a:p>
        </p:txBody>
      </p:sp>
    </p:spTree>
    <p:extLst>
      <p:ext uri="{BB962C8B-B14F-4D97-AF65-F5344CB8AC3E}">
        <p14:creationId xmlns:p14="http://schemas.microsoft.com/office/powerpoint/2010/main" val="5217050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Today We are going to be discussing Child protection and the safeguarding of children in Wales. </a:t>
            </a:r>
          </a:p>
          <a:p>
            <a:r>
              <a:rPr lang="en-US" dirty="0">
                <a:ea typeface="Calibri"/>
                <a:cs typeface="Calibri"/>
              </a:rPr>
              <a:t>I am going to Talk to you about the </a:t>
            </a:r>
            <a:r>
              <a:rPr lang="en-US" dirty="0" err="1">
                <a:ea typeface="Calibri"/>
                <a:cs typeface="Calibri"/>
              </a:rPr>
              <a:t>fundamentald</a:t>
            </a:r>
            <a:r>
              <a:rPr lang="en-US" dirty="0">
                <a:ea typeface="Calibri"/>
                <a:cs typeface="Calibri"/>
              </a:rPr>
              <a:t> of protecting children and what's involved, </a:t>
            </a:r>
          </a:p>
        </p:txBody>
      </p:sp>
      <p:sp>
        <p:nvSpPr>
          <p:cNvPr id="4" name="Slide Number Placeholder 3"/>
          <p:cNvSpPr>
            <a:spLocks noGrp="1"/>
          </p:cNvSpPr>
          <p:nvPr>
            <p:ph type="sldNum" sz="quarter" idx="5"/>
          </p:nvPr>
        </p:nvSpPr>
        <p:spPr/>
        <p:txBody>
          <a:bodyPr/>
          <a:lstStyle/>
          <a:p>
            <a:fld id="{55A220B3-335E-4A47-B545-0B557F7FDD37}" type="slidenum">
              <a:t>1</a:t>
            </a:fld>
            <a:endParaRPr lang="en-US"/>
          </a:p>
        </p:txBody>
      </p:sp>
    </p:spTree>
    <p:extLst>
      <p:ext uri="{BB962C8B-B14F-4D97-AF65-F5344CB8AC3E}">
        <p14:creationId xmlns:p14="http://schemas.microsoft.com/office/powerpoint/2010/main" val="28207163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What is safeguarding...</a:t>
            </a:r>
          </a:p>
          <a:p>
            <a:r>
              <a:rPr lang="en-US" dirty="0">
                <a:ea typeface="Calibri"/>
                <a:cs typeface="Calibri"/>
              </a:rPr>
              <a:t>A definition from NHS and Public health Wales Safeguarding ….....</a:t>
            </a:r>
          </a:p>
        </p:txBody>
      </p:sp>
      <p:sp>
        <p:nvSpPr>
          <p:cNvPr id="4" name="Slide Number Placeholder 3"/>
          <p:cNvSpPr>
            <a:spLocks noGrp="1"/>
          </p:cNvSpPr>
          <p:nvPr>
            <p:ph type="sldNum" sz="quarter" idx="5"/>
          </p:nvPr>
        </p:nvSpPr>
        <p:spPr/>
        <p:txBody>
          <a:bodyPr/>
          <a:lstStyle/>
          <a:p>
            <a:fld id="{55A220B3-335E-4A47-B545-0B557F7FDD37}" type="slidenum">
              <a:t>2</a:t>
            </a:fld>
            <a:endParaRPr lang="en-US"/>
          </a:p>
        </p:txBody>
      </p:sp>
    </p:spTree>
    <p:extLst>
      <p:ext uri="{BB962C8B-B14F-4D97-AF65-F5344CB8AC3E}">
        <p14:creationId xmlns:p14="http://schemas.microsoft.com/office/powerpoint/2010/main" val="36505564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For safe effective care and for Children and young people to grow up having the best outcomes they need to be protected from.......</a:t>
            </a:r>
          </a:p>
        </p:txBody>
      </p:sp>
      <p:sp>
        <p:nvSpPr>
          <p:cNvPr id="4" name="Slide Number Placeholder 3"/>
          <p:cNvSpPr>
            <a:spLocks noGrp="1"/>
          </p:cNvSpPr>
          <p:nvPr>
            <p:ph type="sldNum" sz="quarter" idx="5"/>
          </p:nvPr>
        </p:nvSpPr>
        <p:spPr/>
        <p:txBody>
          <a:bodyPr/>
          <a:lstStyle/>
          <a:p>
            <a:fld id="{55A220B3-335E-4A47-B545-0B557F7FDD37}" type="slidenum">
              <a:t>3</a:t>
            </a:fld>
            <a:endParaRPr lang="en-US"/>
          </a:p>
        </p:txBody>
      </p:sp>
    </p:spTree>
    <p:extLst>
      <p:ext uri="{BB962C8B-B14F-4D97-AF65-F5344CB8AC3E}">
        <p14:creationId xmlns:p14="http://schemas.microsoft.com/office/powerpoint/2010/main" val="37432811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stretch>
            <a:fillRect t="-12000" b="-12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5/4/2025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stateofwales.com/2020/05/a-welsh-constitution-va-the-legislature-size-shape-of-the-senedd/" TargetMode="External"/><Relationship Id="rId5" Type="http://schemas.openxmlformats.org/officeDocument/2006/relationships/image" Target="../media/image4.jpeg"/><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hyperlink" Target="https://www.gov.wales/annex-5-developing-multi-agency-engagement-community-focused-schools-html" TargetMode="External"/><Relationship Id="rId7" Type="http://schemas.openxmlformats.org/officeDocument/2006/relationships/hyperlink" Target="https://socialcare.wales/resources-guidance/information-and-learning-hub/sswbact/overview" TargetMode="External"/><Relationship Id="rId2" Type="http://schemas.openxmlformats.org/officeDocument/2006/relationships/hyperlink" Target="https://www.safeguarding.wales/en/int-i/int-i-i1/i1-p1/" TargetMode="External"/><Relationship Id="rId1" Type="http://schemas.openxmlformats.org/officeDocument/2006/relationships/slideLayout" Target="../slideLayouts/slideLayout1.xml"/><Relationship Id="rId6" Type="http://schemas.openxmlformats.org/officeDocument/2006/relationships/hyperlink" Target="https://resourcecentre.savethechildren.net/document/save-childrens-definition-child-protection/" TargetMode="External"/><Relationship Id="rId5" Type="http://schemas.openxmlformats.org/officeDocument/2006/relationships/hyperlink" Target="https://stateofwales.com/wp-content/uploads/2020/05/siambr_public_gallery_th-3.jpg" TargetMode="External"/><Relationship Id="rId4" Type="http://schemas.openxmlformats.org/officeDocument/2006/relationships/hyperlink" Target="https://phw.nhs.wales/about-us/policies-and-procedures/policies-and-procedures-documents/safeguarding-vulnerable-children-and-adults-policies/safeguarding-polic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87835"/>
            <a:ext cx="9144000" cy="2775789"/>
          </a:xfrm>
        </p:spPr>
        <p:txBody>
          <a:bodyPr>
            <a:normAutofit fontScale="90000"/>
          </a:bodyPr>
          <a:lstStyle/>
          <a:p>
            <a:r>
              <a:rPr lang="en-US" sz="7200" dirty="0"/>
              <a:t>Child protection</a:t>
            </a:r>
            <a:br>
              <a:rPr lang="en-US" sz="7200" dirty="0"/>
            </a:br>
            <a:r>
              <a:rPr lang="en-US" sz="7200" dirty="0"/>
              <a:t>Safeguarding children in Wales.</a:t>
            </a:r>
          </a:p>
        </p:txBody>
      </p:sp>
      <p:sp>
        <p:nvSpPr>
          <p:cNvPr id="3" name="Subtitle 2"/>
          <p:cNvSpPr>
            <a:spLocks noGrp="1"/>
          </p:cNvSpPr>
          <p:nvPr>
            <p:ph type="subTitle" idx="1"/>
          </p:nvPr>
        </p:nvSpPr>
        <p:spPr>
          <a:xfrm>
            <a:off x="273170" y="3256981"/>
            <a:ext cx="11458755" cy="2992857"/>
          </a:xfrm>
        </p:spPr>
        <p:txBody>
          <a:bodyPr vert="horz" lIns="91440" tIns="45720" rIns="91440" bIns="45720" rtlCol="0" anchor="t">
            <a:normAutofit lnSpcReduction="10000"/>
          </a:bodyPr>
          <a:lstStyle/>
          <a:p>
            <a:r>
              <a:rPr lang="en-US" sz="5400" b="1" dirty="0">
                <a:solidFill>
                  <a:srgbClr val="00B050"/>
                </a:solidFill>
              </a:rPr>
              <a:t>Team Members</a:t>
            </a:r>
          </a:p>
          <a:p>
            <a:r>
              <a:rPr lang="en-US" b="1" dirty="0">
                <a:solidFill>
                  <a:srgbClr val="00B050"/>
                </a:solidFill>
              </a:rPr>
              <a:t>Ceri Donald: Introduction.</a:t>
            </a:r>
          </a:p>
          <a:p>
            <a:r>
              <a:rPr lang="en-US" b="1" dirty="0">
                <a:solidFill>
                  <a:srgbClr val="00B050"/>
                </a:solidFill>
              </a:rPr>
              <a:t>Jemma Matthews: National /Local Safeguarding Policies.</a:t>
            </a:r>
          </a:p>
          <a:p>
            <a:r>
              <a:rPr lang="en-US" b="1" dirty="0">
                <a:solidFill>
                  <a:srgbClr val="00B050"/>
                </a:solidFill>
              </a:rPr>
              <a:t>Richard Morgan: E-Safety.</a:t>
            </a:r>
          </a:p>
          <a:p>
            <a:r>
              <a:rPr lang="en-US" b="1" dirty="0">
                <a:solidFill>
                  <a:srgbClr val="00B050"/>
                </a:solidFill>
              </a:rPr>
              <a:t>Emily Evans: The effects of Lack of interventions and  preventative measures.</a:t>
            </a:r>
          </a:p>
          <a:p>
            <a:r>
              <a:rPr lang="en-US" b="1" dirty="0">
                <a:solidFill>
                  <a:srgbClr val="00B050"/>
                </a:solidFill>
              </a:rPr>
              <a:t>Nikki Thomas: Conclusion.</a:t>
            </a:r>
          </a:p>
          <a:p>
            <a:endParaRPr lang="en-US" sz="3600" b="1" dirty="0">
              <a:solidFill>
                <a:srgbClr val="00B050"/>
              </a:solidFill>
            </a:endParaRPr>
          </a:p>
          <a:p>
            <a:endParaRPr lang="en-US" sz="3600" b="1" dirty="0">
              <a:solidFill>
                <a:srgbClr val="00B050"/>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6FD1EF-9E95-CD79-B90C-DBC0FC4986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E2943B-F75A-668D-C6C1-27EDA3C92D92}"/>
              </a:ext>
            </a:extLst>
          </p:cNvPr>
          <p:cNvSpPr>
            <a:spLocks noGrp="1"/>
          </p:cNvSpPr>
          <p:nvPr>
            <p:ph type="ctrTitle"/>
          </p:nvPr>
        </p:nvSpPr>
        <p:spPr>
          <a:xfrm>
            <a:off x="1524000" y="1122363"/>
            <a:ext cx="5607170" cy="992997"/>
          </a:xfrm>
        </p:spPr>
        <p:txBody>
          <a:bodyPr>
            <a:normAutofit fontScale="90000"/>
          </a:bodyPr>
          <a:lstStyle/>
          <a:p>
            <a:r>
              <a:rPr lang="en-US" sz="8000" b="1" dirty="0">
                <a:solidFill>
                  <a:srgbClr val="00B050"/>
                </a:solidFill>
              </a:rPr>
              <a:t>Introduction</a:t>
            </a:r>
          </a:p>
        </p:txBody>
      </p:sp>
      <p:sp>
        <p:nvSpPr>
          <p:cNvPr id="3" name="Subtitle 2">
            <a:extLst>
              <a:ext uri="{FF2B5EF4-FFF2-40B4-BE49-F238E27FC236}">
                <a16:creationId xmlns:a16="http://schemas.microsoft.com/office/drawing/2014/main" id="{0EC80B3C-2468-8E45-5A9C-EEEEAADD4E1F}"/>
              </a:ext>
            </a:extLst>
          </p:cNvPr>
          <p:cNvSpPr>
            <a:spLocks noGrp="1"/>
          </p:cNvSpPr>
          <p:nvPr>
            <p:ph type="subTitle" idx="1"/>
          </p:nvPr>
        </p:nvSpPr>
        <p:spPr>
          <a:xfrm>
            <a:off x="115019" y="2897548"/>
            <a:ext cx="4845170" cy="994403"/>
          </a:xfrm>
        </p:spPr>
        <p:txBody>
          <a:bodyPr vert="horz" lIns="91440" tIns="45720" rIns="91440" bIns="45720" rtlCol="0" anchor="t">
            <a:normAutofit/>
          </a:bodyPr>
          <a:lstStyle/>
          <a:p>
            <a:r>
              <a:rPr lang="en-US" b="1" dirty="0">
                <a:solidFill>
                  <a:srgbClr val="00B050"/>
                </a:solidFill>
              </a:rPr>
              <a:t>What is Safeguarding and how does this protect Children?</a:t>
            </a:r>
          </a:p>
        </p:txBody>
      </p:sp>
      <p:sp>
        <p:nvSpPr>
          <p:cNvPr id="6" name="TextBox 5">
            <a:extLst>
              <a:ext uri="{FF2B5EF4-FFF2-40B4-BE49-F238E27FC236}">
                <a16:creationId xmlns:a16="http://schemas.microsoft.com/office/drawing/2014/main" id="{C9B0BA58-126F-65FE-E9BF-4BF3D807B3E1}"/>
              </a:ext>
            </a:extLst>
          </p:cNvPr>
          <p:cNvSpPr txBox="1"/>
          <p:nvPr/>
        </p:nvSpPr>
        <p:spPr>
          <a:xfrm>
            <a:off x="989909" y="4152926"/>
            <a:ext cx="10808895" cy="36163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rgbClr val="00B050"/>
                </a:solidFill>
                <a:ea typeface="+mn-lt"/>
                <a:cs typeface="+mn-lt"/>
              </a:rPr>
              <a:t>"Safeguarding children means to: protect children from abuse and maltreatment, prevent harm to children’s health or development, and ensure children grow up with the provision of safe and effective care and to take action to ena</a:t>
            </a:r>
            <a:r>
              <a:rPr lang="en-US" sz="2400" b="1" dirty="0">
                <a:solidFill>
                  <a:srgbClr val="00B050"/>
                </a:solidFill>
                <a:latin typeface="Aptos"/>
                <a:ea typeface="Roboto"/>
                <a:cs typeface="Roboto"/>
              </a:rPr>
              <a:t>ble</a:t>
            </a:r>
            <a:r>
              <a:rPr lang="en-US" sz="2400" b="1" dirty="0">
                <a:solidFill>
                  <a:srgbClr val="00B050"/>
                </a:solidFill>
                <a:ea typeface="+mn-lt"/>
                <a:cs typeface="+mn-lt"/>
              </a:rPr>
              <a:t> all children and young people to have the best outcomes."</a:t>
            </a:r>
            <a:endParaRPr lang="en-US"/>
          </a:p>
          <a:p>
            <a:r>
              <a:rPr lang="en-US" sz="1100" dirty="0">
                <a:solidFill>
                  <a:srgbClr val="2C3E50"/>
                </a:solidFill>
                <a:latin typeface="Roboto"/>
                <a:ea typeface="Roboto"/>
                <a:cs typeface="Roboto"/>
              </a:rPr>
              <a:t>``             (Reference Number: PHW 03 Version Number: 4 Date of next review: Hydref 2026 SAFEGUARDING POLICY </a:t>
            </a:r>
            <a:r>
              <a:rPr lang="en-US" sz="1100" dirty="0" err="1">
                <a:solidFill>
                  <a:srgbClr val="2C3E50"/>
                </a:solidFill>
                <a:latin typeface="Roboto"/>
                <a:ea typeface="Roboto"/>
                <a:cs typeface="Roboto"/>
              </a:rPr>
              <a:t>Policy</a:t>
            </a:r>
            <a:r>
              <a:rPr lang="en-US" sz="1100" dirty="0">
                <a:solidFill>
                  <a:srgbClr val="2C3E50"/>
                </a:solidFill>
                <a:latin typeface="Roboto"/>
                <a:ea typeface="Roboto"/>
                <a:cs typeface="Roboto"/>
              </a:rPr>
              <a:t> Statement, 2023)</a:t>
            </a:r>
            <a:endParaRPr lang="en-US" dirty="0"/>
          </a:p>
          <a:p>
            <a:br>
              <a:rPr lang="en-US" dirty="0"/>
            </a:br>
            <a:endParaRPr lang="en-US" dirty="0"/>
          </a:p>
          <a:p>
            <a:endParaRPr lang="en-US" sz="2400" b="1" dirty="0">
              <a:solidFill>
                <a:srgbClr val="00B050"/>
              </a:solidFill>
              <a:latin typeface="Aptos"/>
              <a:ea typeface="Calibri"/>
              <a:cs typeface="Calibri"/>
            </a:endParaRPr>
          </a:p>
          <a:p>
            <a:endParaRPr lang="en-US" sz="1400" dirty="0">
              <a:solidFill>
                <a:srgbClr val="000000"/>
              </a:solidFill>
              <a:latin typeface="Calibri"/>
              <a:ea typeface="Calibri"/>
              <a:cs typeface="Calibri"/>
            </a:endParaRPr>
          </a:p>
          <a:p>
            <a:r>
              <a:rPr lang="en-US" sz="2400" dirty="0">
                <a:solidFill>
                  <a:srgbClr val="000000"/>
                </a:solidFill>
                <a:latin typeface="Calibri"/>
                <a:ea typeface="Calibri"/>
                <a:cs typeface="Calibri"/>
              </a:rPr>
              <a:t>‌</a:t>
            </a:r>
            <a:endParaRPr lang="en-US" dirty="0"/>
          </a:p>
          <a:p>
            <a:r>
              <a:rPr lang="en-US" sz="2400" b="1" dirty="0">
                <a:solidFill>
                  <a:srgbClr val="00B050"/>
                </a:solidFill>
              </a:rPr>
              <a:t>                                                                                                                                                 </a:t>
            </a:r>
          </a:p>
        </p:txBody>
      </p:sp>
      <p:pic>
        <p:nvPicPr>
          <p:cNvPr id="7" name="Picture 6" descr="A child sitting on a couch&#10;&#10;AI-generated content may be incorrect.">
            <a:extLst>
              <a:ext uri="{FF2B5EF4-FFF2-40B4-BE49-F238E27FC236}">
                <a16:creationId xmlns:a16="http://schemas.microsoft.com/office/drawing/2014/main" id="{DE49C202-CD20-42F7-D6DD-2BA86C84AA90}"/>
              </a:ext>
            </a:extLst>
          </p:cNvPr>
          <p:cNvPicPr>
            <a:picLocks noChangeAspect="1"/>
          </p:cNvPicPr>
          <p:nvPr/>
        </p:nvPicPr>
        <p:blipFill>
          <a:blip r:embed="rId3"/>
          <a:stretch>
            <a:fillRect/>
          </a:stretch>
        </p:blipFill>
        <p:spPr>
          <a:xfrm>
            <a:off x="7134763" y="258792"/>
            <a:ext cx="4507303" cy="290422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9" name="TextBox 8">
            <a:extLst>
              <a:ext uri="{FF2B5EF4-FFF2-40B4-BE49-F238E27FC236}">
                <a16:creationId xmlns:a16="http://schemas.microsoft.com/office/drawing/2014/main" id="{0067BF63-016B-396D-1BB6-6EE0FBF905E4}"/>
              </a:ext>
            </a:extLst>
          </p:cNvPr>
          <p:cNvSpPr txBox="1"/>
          <p:nvPr/>
        </p:nvSpPr>
        <p:spPr>
          <a:xfrm>
            <a:off x="9389374" y="3204873"/>
            <a:ext cx="2743200"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t>Stock image</a:t>
            </a:r>
          </a:p>
        </p:txBody>
      </p:sp>
    </p:spTree>
    <p:extLst>
      <p:ext uri="{BB962C8B-B14F-4D97-AF65-F5344CB8AC3E}">
        <p14:creationId xmlns:p14="http://schemas.microsoft.com/office/powerpoint/2010/main" val="3922229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peech Bubble: Rectangle with Corners Rounded 10">
            <a:extLst>
              <a:ext uri="{FF2B5EF4-FFF2-40B4-BE49-F238E27FC236}">
                <a16:creationId xmlns:a16="http://schemas.microsoft.com/office/drawing/2014/main" id="{3B632137-F83D-0988-7298-407B62E40C20}"/>
              </a:ext>
            </a:extLst>
          </p:cNvPr>
          <p:cNvSpPr/>
          <p:nvPr/>
        </p:nvSpPr>
        <p:spPr>
          <a:xfrm>
            <a:off x="8390945" y="271253"/>
            <a:ext cx="1590136" cy="1446534"/>
          </a:xfrm>
          <a:prstGeom prst="wedgeRoundRectCallout">
            <a:avLst/>
          </a:prstGeom>
          <a:solidFill>
            <a:srgbClr val="FF0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Violence</a:t>
            </a:r>
          </a:p>
        </p:txBody>
      </p:sp>
      <p:sp>
        <p:nvSpPr>
          <p:cNvPr id="12" name="Heart 11">
            <a:extLst>
              <a:ext uri="{FF2B5EF4-FFF2-40B4-BE49-F238E27FC236}">
                <a16:creationId xmlns:a16="http://schemas.microsoft.com/office/drawing/2014/main" id="{522D22A3-02B0-5B3F-4F9C-A5B6E07A4731}"/>
              </a:ext>
            </a:extLst>
          </p:cNvPr>
          <p:cNvSpPr/>
          <p:nvPr/>
        </p:nvSpPr>
        <p:spPr>
          <a:xfrm>
            <a:off x="3955051" y="1842538"/>
            <a:ext cx="3689230" cy="3157267"/>
          </a:xfrm>
          <a:prstGeom prst="heart">
            <a:avLst/>
          </a:prstGeom>
          <a:solidFill>
            <a:srgbClr val="00B05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800" b="1" dirty="0"/>
          </a:p>
          <a:p>
            <a:pPr algn="ctr"/>
            <a:r>
              <a:rPr lang="en-US" sz="2800" b="1" dirty="0"/>
              <a:t>Children need protecting from...</a:t>
            </a:r>
            <a:endParaRPr lang="en-US"/>
          </a:p>
        </p:txBody>
      </p:sp>
      <p:sp>
        <p:nvSpPr>
          <p:cNvPr id="13" name="Speech Bubble: Rectangle with Corners Rounded 12">
            <a:extLst>
              <a:ext uri="{FF2B5EF4-FFF2-40B4-BE49-F238E27FC236}">
                <a16:creationId xmlns:a16="http://schemas.microsoft.com/office/drawing/2014/main" id="{98478EFF-14DC-92B2-55F2-1C8693E612B8}"/>
              </a:ext>
            </a:extLst>
          </p:cNvPr>
          <p:cNvSpPr/>
          <p:nvPr/>
        </p:nvSpPr>
        <p:spPr>
          <a:xfrm>
            <a:off x="2251813" y="4872007"/>
            <a:ext cx="1590136" cy="1446534"/>
          </a:xfrm>
          <a:prstGeom prst="wedgeRoundRectCallout">
            <a:avLst/>
          </a:prstGeom>
          <a:solidFill>
            <a:srgbClr val="FF0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1" dirty="0"/>
              <a:t>Grooming</a:t>
            </a:r>
          </a:p>
        </p:txBody>
      </p:sp>
      <p:sp>
        <p:nvSpPr>
          <p:cNvPr id="14" name="Speech Bubble: Rectangle with Corners Rounded 13">
            <a:extLst>
              <a:ext uri="{FF2B5EF4-FFF2-40B4-BE49-F238E27FC236}">
                <a16:creationId xmlns:a16="http://schemas.microsoft.com/office/drawing/2014/main" id="{13241988-778B-CEE7-E0C1-F5F37D5E64B6}"/>
              </a:ext>
            </a:extLst>
          </p:cNvPr>
          <p:cNvSpPr/>
          <p:nvPr/>
        </p:nvSpPr>
        <p:spPr>
          <a:xfrm>
            <a:off x="9440493" y="2370347"/>
            <a:ext cx="1590136" cy="1446534"/>
          </a:xfrm>
          <a:prstGeom prst="wedgeRoundRectCallout">
            <a:avLst/>
          </a:prstGeom>
          <a:solidFill>
            <a:srgbClr val="FF0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dirty="0"/>
              <a:t>Neglect</a:t>
            </a:r>
          </a:p>
        </p:txBody>
      </p:sp>
      <p:sp>
        <p:nvSpPr>
          <p:cNvPr id="15" name="Speech Bubble: Rectangle with Corners Rounded 14">
            <a:extLst>
              <a:ext uri="{FF2B5EF4-FFF2-40B4-BE49-F238E27FC236}">
                <a16:creationId xmlns:a16="http://schemas.microsoft.com/office/drawing/2014/main" id="{9BF31658-18B8-3929-1EED-9618071B93A8}"/>
              </a:ext>
            </a:extLst>
          </p:cNvPr>
          <p:cNvSpPr/>
          <p:nvPr/>
        </p:nvSpPr>
        <p:spPr>
          <a:xfrm>
            <a:off x="5127284" y="-1918"/>
            <a:ext cx="1590136" cy="1446534"/>
          </a:xfrm>
          <a:prstGeom prst="wedgeRoundRectCallout">
            <a:avLst/>
          </a:prstGeom>
          <a:solidFill>
            <a:srgbClr val="FF0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dirty="0"/>
              <a:t>Poor Mental Health</a:t>
            </a:r>
          </a:p>
        </p:txBody>
      </p:sp>
      <p:sp>
        <p:nvSpPr>
          <p:cNvPr id="16" name="Speech Bubble: Rectangle with Corners Rounded 15">
            <a:extLst>
              <a:ext uri="{FF2B5EF4-FFF2-40B4-BE49-F238E27FC236}">
                <a16:creationId xmlns:a16="http://schemas.microsoft.com/office/drawing/2014/main" id="{46489687-B550-1878-96FF-FD356364B9EF}"/>
              </a:ext>
            </a:extLst>
          </p:cNvPr>
          <p:cNvSpPr/>
          <p:nvPr/>
        </p:nvSpPr>
        <p:spPr>
          <a:xfrm>
            <a:off x="5127284" y="5130799"/>
            <a:ext cx="1590136" cy="1446534"/>
          </a:xfrm>
          <a:prstGeom prst="wedgeRoundRectCallout">
            <a:avLst/>
          </a:prstGeom>
          <a:solidFill>
            <a:srgbClr val="FF0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dirty="0"/>
              <a:t>Abuse</a:t>
            </a:r>
          </a:p>
        </p:txBody>
      </p:sp>
      <p:sp>
        <p:nvSpPr>
          <p:cNvPr id="17" name="Speech Bubble: Rectangle with Corners Rounded 16">
            <a:extLst>
              <a:ext uri="{FF2B5EF4-FFF2-40B4-BE49-F238E27FC236}">
                <a16:creationId xmlns:a16="http://schemas.microsoft.com/office/drawing/2014/main" id="{9C24E31B-198C-CBBE-63F0-A6B45D93A1A7}"/>
              </a:ext>
            </a:extLst>
          </p:cNvPr>
          <p:cNvSpPr/>
          <p:nvPr/>
        </p:nvSpPr>
        <p:spPr>
          <a:xfrm>
            <a:off x="526528" y="2715403"/>
            <a:ext cx="1590136" cy="1446534"/>
          </a:xfrm>
          <a:prstGeom prst="wedgeRoundRectCallout">
            <a:avLst/>
          </a:prstGeom>
          <a:solidFill>
            <a:srgbClr val="FF0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dirty="0"/>
              <a:t>Bullying</a:t>
            </a:r>
          </a:p>
        </p:txBody>
      </p:sp>
      <p:sp>
        <p:nvSpPr>
          <p:cNvPr id="18" name="Speech Bubble: Rectangle with Corners Rounded 17">
            <a:extLst>
              <a:ext uri="{FF2B5EF4-FFF2-40B4-BE49-F238E27FC236}">
                <a16:creationId xmlns:a16="http://schemas.microsoft.com/office/drawing/2014/main" id="{80AC6EFA-E846-E99F-BEF8-AF3E2624EAD8}"/>
              </a:ext>
            </a:extLst>
          </p:cNvPr>
          <p:cNvSpPr/>
          <p:nvPr/>
        </p:nvSpPr>
        <p:spPr>
          <a:xfrm>
            <a:off x="8390944" y="4872007"/>
            <a:ext cx="1590136" cy="1446534"/>
          </a:xfrm>
          <a:prstGeom prst="wedgeRoundRectCallout">
            <a:avLst/>
          </a:prstGeom>
          <a:solidFill>
            <a:srgbClr val="FF0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dirty="0"/>
              <a:t>Exploitation</a:t>
            </a:r>
          </a:p>
        </p:txBody>
      </p:sp>
      <p:sp>
        <p:nvSpPr>
          <p:cNvPr id="19" name="Speech Bubble: Rectangle with Corners Rounded 18">
            <a:extLst>
              <a:ext uri="{FF2B5EF4-FFF2-40B4-BE49-F238E27FC236}">
                <a16:creationId xmlns:a16="http://schemas.microsoft.com/office/drawing/2014/main" id="{9A472F0C-DFAE-68D1-75D4-59466DE94359}"/>
              </a:ext>
            </a:extLst>
          </p:cNvPr>
          <p:cNvSpPr/>
          <p:nvPr/>
        </p:nvSpPr>
        <p:spPr>
          <a:xfrm>
            <a:off x="2036153" y="271253"/>
            <a:ext cx="1590136" cy="1446534"/>
          </a:xfrm>
          <a:prstGeom prst="wedgeRoundRectCallout">
            <a:avLst/>
          </a:prstGeom>
          <a:solidFill>
            <a:srgbClr val="FF0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dirty="0"/>
              <a:t>Cyber</a:t>
            </a:r>
          </a:p>
          <a:p>
            <a:pPr algn="ctr"/>
            <a:r>
              <a:rPr lang="en-US" sz="3200" b="1" dirty="0"/>
              <a:t>Crime</a:t>
            </a:r>
          </a:p>
        </p:txBody>
      </p:sp>
    </p:spTree>
    <p:extLst>
      <p:ext uri="{BB962C8B-B14F-4D97-AF65-F5344CB8AC3E}">
        <p14:creationId xmlns:p14="http://schemas.microsoft.com/office/powerpoint/2010/main" val="3224783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ppt_x"/>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additive="base">
                                        <p:cTn id="25" dur="500" fill="hold"/>
                                        <p:tgtEl>
                                          <p:spTgt spid="13"/>
                                        </p:tgtEl>
                                        <p:attrNameLst>
                                          <p:attrName>ppt_x</p:attrName>
                                        </p:attrNameLst>
                                      </p:cBhvr>
                                      <p:tavLst>
                                        <p:tav tm="0">
                                          <p:val>
                                            <p:strVal val="#ppt_x"/>
                                          </p:val>
                                        </p:tav>
                                        <p:tav tm="100000">
                                          <p:val>
                                            <p:strVal val="#ppt_x"/>
                                          </p:val>
                                        </p:tav>
                                      </p:tavLst>
                                    </p:anim>
                                    <p:anim calcmode="lin" valueType="num">
                                      <p:cBhvr additive="base">
                                        <p:cTn id="2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anim calcmode="lin" valueType="num">
                                      <p:cBhvr additive="base">
                                        <p:cTn id="31" dur="500" fill="hold"/>
                                        <p:tgtEl>
                                          <p:spTgt spid="19"/>
                                        </p:tgtEl>
                                        <p:attrNameLst>
                                          <p:attrName>ppt_x</p:attrName>
                                        </p:attrNameLst>
                                      </p:cBhvr>
                                      <p:tavLst>
                                        <p:tav tm="0">
                                          <p:val>
                                            <p:strVal val="#ppt_x"/>
                                          </p:val>
                                        </p:tav>
                                        <p:tav tm="100000">
                                          <p:val>
                                            <p:strVal val="#ppt_x"/>
                                          </p:val>
                                        </p:tav>
                                      </p:tavLst>
                                    </p:anim>
                                    <p:anim calcmode="lin" valueType="num">
                                      <p:cBhvr additive="base">
                                        <p:cTn id="32"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8"/>
                                        </p:tgtEl>
                                        <p:attrNameLst>
                                          <p:attrName>style.visibility</p:attrName>
                                        </p:attrNameLst>
                                      </p:cBhvr>
                                      <p:to>
                                        <p:strVal val="visible"/>
                                      </p:to>
                                    </p:set>
                                    <p:anim calcmode="lin" valueType="num">
                                      <p:cBhvr additive="base">
                                        <p:cTn id="37" dur="500" fill="hold"/>
                                        <p:tgtEl>
                                          <p:spTgt spid="18"/>
                                        </p:tgtEl>
                                        <p:attrNameLst>
                                          <p:attrName>ppt_x</p:attrName>
                                        </p:attrNameLst>
                                      </p:cBhvr>
                                      <p:tavLst>
                                        <p:tav tm="0">
                                          <p:val>
                                            <p:strVal val="#ppt_x"/>
                                          </p:val>
                                        </p:tav>
                                        <p:tav tm="100000">
                                          <p:val>
                                            <p:strVal val="#ppt_x"/>
                                          </p:val>
                                        </p:tav>
                                      </p:tavLst>
                                    </p:anim>
                                    <p:anim calcmode="lin" valueType="num">
                                      <p:cBhvr additive="base">
                                        <p:cTn id="3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anim calcmode="lin" valueType="num">
                                      <p:cBhvr additive="base">
                                        <p:cTn id="43" dur="500" fill="hold"/>
                                        <p:tgtEl>
                                          <p:spTgt spid="17"/>
                                        </p:tgtEl>
                                        <p:attrNameLst>
                                          <p:attrName>ppt_x</p:attrName>
                                        </p:attrNameLst>
                                      </p:cBhvr>
                                      <p:tavLst>
                                        <p:tav tm="0">
                                          <p:val>
                                            <p:strVal val="#ppt_x"/>
                                          </p:val>
                                        </p:tav>
                                        <p:tav tm="100000">
                                          <p:val>
                                            <p:strVal val="#ppt_x"/>
                                          </p:val>
                                        </p:tav>
                                      </p:tavLst>
                                    </p:anim>
                                    <p:anim calcmode="lin" valueType="num">
                                      <p:cBhvr additive="base">
                                        <p:cTn id="4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5"/>
                                        </p:tgtEl>
                                        <p:attrNameLst>
                                          <p:attrName>style.visibility</p:attrName>
                                        </p:attrNameLst>
                                      </p:cBhvr>
                                      <p:to>
                                        <p:strVal val="visible"/>
                                      </p:to>
                                    </p:set>
                                    <p:anim calcmode="lin" valueType="num">
                                      <p:cBhvr additive="base">
                                        <p:cTn id="49" dur="500" fill="hold"/>
                                        <p:tgtEl>
                                          <p:spTgt spid="15"/>
                                        </p:tgtEl>
                                        <p:attrNameLst>
                                          <p:attrName>ppt_x</p:attrName>
                                        </p:attrNameLst>
                                      </p:cBhvr>
                                      <p:tavLst>
                                        <p:tav tm="0">
                                          <p:val>
                                            <p:strVal val="#ppt_x"/>
                                          </p:val>
                                        </p:tav>
                                        <p:tav tm="100000">
                                          <p:val>
                                            <p:strVal val="#ppt_x"/>
                                          </p:val>
                                        </p:tav>
                                      </p:tavLst>
                                    </p:anim>
                                    <p:anim calcmode="lin" valueType="num">
                                      <p:cBhvr additive="base">
                                        <p:cTn id="5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3" grpId="0" animBg="1"/>
      <p:bldP spid="14" grpId="0" animBg="1"/>
      <p:bldP spid="15" grpId="0" animBg="1"/>
      <p:bldP spid="16" grpId="0" animBg="1"/>
      <p:bldP spid="17" grpId="0" animBg="1"/>
      <p:bldP spid="18" grpId="0" animBg="1"/>
      <p:bldP spid="1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6F92CB-161F-884C-88B9-A78A27775898}"/>
            </a:ext>
          </a:extLst>
        </p:cNvPr>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C39C9E96-524D-02A3-8332-1703DBE94A17}"/>
              </a:ext>
            </a:extLst>
          </p:cNvPr>
          <p:cNvGraphicFramePr/>
          <p:nvPr>
            <p:extLst>
              <p:ext uri="{D42A27DB-BD31-4B8C-83A1-F6EECF244321}">
                <p14:modId xmlns:p14="http://schemas.microsoft.com/office/powerpoint/2010/main" val="1299936274"/>
              </p:ext>
            </p:extLst>
          </p:nvPr>
        </p:nvGraphicFramePr>
        <p:xfrm>
          <a:off x="-310443" y="5645"/>
          <a:ext cx="12746858" cy="68467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1" name="Oval 170">
            <a:extLst>
              <a:ext uri="{FF2B5EF4-FFF2-40B4-BE49-F238E27FC236}">
                <a16:creationId xmlns:a16="http://schemas.microsoft.com/office/drawing/2014/main" id="{49F2268C-01CC-76C2-9A7C-896D5C083430}"/>
              </a:ext>
            </a:extLst>
          </p:cNvPr>
          <p:cNvSpPr/>
          <p:nvPr/>
        </p:nvSpPr>
        <p:spPr>
          <a:xfrm>
            <a:off x="4642556" y="1876778"/>
            <a:ext cx="2607732" cy="2537176"/>
          </a:xfrm>
          <a:prstGeom prst="ellipse">
            <a:avLst/>
          </a:prstGeom>
          <a:solidFill>
            <a:srgbClr val="00B05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t>Multi-Agency approach</a:t>
            </a:r>
          </a:p>
        </p:txBody>
      </p:sp>
    </p:spTree>
    <p:extLst>
      <p:ext uri="{BB962C8B-B14F-4D97-AF65-F5344CB8AC3E}">
        <p14:creationId xmlns:p14="http://schemas.microsoft.com/office/powerpoint/2010/main" val="41464402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t="-12000" b="-12000"/>
          </a:stretch>
        </a:blipFill>
        <a:effectLst/>
      </p:bgPr>
    </p:bg>
    <p:spTree>
      <p:nvGrpSpPr>
        <p:cNvPr id="1" name="">
          <a:extLst>
            <a:ext uri="{FF2B5EF4-FFF2-40B4-BE49-F238E27FC236}">
              <a16:creationId xmlns:a16="http://schemas.microsoft.com/office/drawing/2014/main" id="{02A5704E-AD6A-0556-2554-FDD94D487A31}"/>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80F1D3-7650-4307-A001-0163AD371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children smiling&#10;&#10;AI-generated content may be incorrect.">
            <a:extLst>
              <a:ext uri="{FF2B5EF4-FFF2-40B4-BE49-F238E27FC236}">
                <a16:creationId xmlns:a16="http://schemas.microsoft.com/office/drawing/2014/main" id="{36C97CCC-7DC1-9AFF-0912-91BF5A7521A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rcRect l="1362" r="2" b="2"/>
          <a:stretch/>
        </p:blipFill>
        <p:spPr>
          <a:xfrm>
            <a:off x="3046920" y="2738208"/>
            <a:ext cx="5483659" cy="4008008"/>
          </a:xfrm>
          <a:custGeom>
            <a:avLst/>
            <a:gdLst/>
            <a:ahLst/>
            <a:cxnLst/>
            <a:rect l="l" t="t" r="r" b="b"/>
            <a:pathLst>
              <a:path w="8678780" h="5873097">
                <a:moveTo>
                  <a:pt x="1379513" y="25"/>
                </a:moveTo>
                <a:cubicBezTo>
                  <a:pt x="1399326" y="458"/>
                  <a:pt x="1419819" y="6516"/>
                  <a:pt x="1438386" y="8439"/>
                </a:cubicBezTo>
                <a:cubicBezTo>
                  <a:pt x="1848256" y="51517"/>
                  <a:pt x="2258124" y="98056"/>
                  <a:pt x="2668443" y="139209"/>
                </a:cubicBezTo>
                <a:cubicBezTo>
                  <a:pt x="3052045" y="177671"/>
                  <a:pt x="3438361" y="186516"/>
                  <a:pt x="3823773" y="206516"/>
                </a:cubicBezTo>
                <a:cubicBezTo>
                  <a:pt x="4290252" y="230748"/>
                  <a:pt x="4755825" y="264980"/>
                  <a:pt x="5219588" y="318825"/>
                </a:cubicBezTo>
                <a:cubicBezTo>
                  <a:pt x="5541595" y="356518"/>
                  <a:pt x="5866772" y="382670"/>
                  <a:pt x="6193307" y="352672"/>
                </a:cubicBezTo>
                <a:cubicBezTo>
                  <a:pt x="6209610" y="351131"/>
                  <a:pt x="6228180" y="346134"/>
                  <a:pt x="6241767" y="351131"/>
                </a:cubicBezTo>
                <a:cubicBezTo>
                  <a:pt x="6400280" y="407287"/>
                  <a:pt x="6573284" y="366901"/>
                  <a:pt x="6737683" y="402287"/>
                </a:cubicBezTo>
                <a:cubicBezTo>
                  <a:pt x="6695564" y="538826"/>
                  <a:pt x="6514862" y="527670"/>
                  <a:pt x="6412962" y="622288"/>
                </a:cubicBezTo>
                <a:cubicBezTo>
                  <a:pt x="6579172" y="659979"/>
                  <a:pt x="6728627" y="698057"/>
                  <a:pt x="6880346" y="726518"/>
                </a:cubicBezTo>
                <a:cubicBezTo>
                  <a:pt x="7041122" y="756519"/>
                  <a:pt x="7177442" y="837673"/>
                  <a:pt x="7334594" y="873826"/>
                </a:cubicBezTo>
                <a:cubicBezTo>
                  <a:pt x="7368112" y="881518"/>
                  <a:pt x="7408419" y="908442"/>
                  <a:pt x="7420192" y="934596"/>
                </a:cubicBezTo>
                <a:cubicBezTo>
                  <a:pt x="7458235" y="1019211"/>
                  <a:pt x="8217735" y="1256521"/>
                  <a:pt x="8128063" y="1331904"/>
                </a:cubicBezTo>
                <a:cubicBezTo>
                  <a:pt x="8090926" y="1363059"/>
                  <a:pt x="8042918" y="1385367"/>
                  <a:pt x="7992648" y="1416136"/>
                </a:cubicBezTo>
                <a:cubicBezTo>
                  <a:pt x="8068283" y="1474214"/>
                  <a:pt x="8153426" y="1499598"/>
                  <a:pt x="8244004" y="1516906"/>
                </a:cubicBezTo>
                <a:cubicBezTo>
                  <a:pt x="8271178" y="1522290"/>
                  <a:pt x="8297900" y="1533059"/>
                  <a:pt x="8300615" y="1559214"/>
                </a:cubicBezTo>
                <a:cubicBezTo>
                  <a:pt x="8303332" y="1586521"/>
                  <a:pt x="8275706" y="1597289"/>
                  <a:pt x="8252610" y="1609983"/>
                </a:cubicBezTo>
                <a:cubicBezTo>
                  <a:pt x="8220454" y="1627674"/>
                  <a:pt x="8189205" y="1643059"/>
                  <a:pt x="8148444" y="1645368"/>
                </a:cubicBezTo>
                <a:cubicBezTo>
                  <a:pt x="8081415" y="1648828"/>
                  <a:pt x="8049262" y="1698059"/>
                  <a:pt x="8010314" y="1734983"/>
                </a:cubicBezTo>
                <a:cubicBezTo>
                  <a:pt x="7988574" y="1755753"/>
                  <a:pt x="7977704" y="1797675"/>
                  <a:pt x="8015746" y="1804984"/>
                </a:cubicBezTo>
                <a:cubicBezTo>
                  <a:pt x="8107232" y="1822675"/>
                  <a:pt x="8099984" y="1873831"/>
                  <a:pt x="8097722" y="1931908"/>
                </a:cubicBezTo>
                <a:cubicBezTo>
                  <a:pt x="8094550" y="2003830"/>
                  <a:pt x="8040654" y="2036908"/>
                  <a:pt x="7974534" y="2064601"/>
                </a:cubicBezTo>
                <a:cubicBezTo>
                  <a:pt x="7951888" y="2074215"/>
                  <a:pt x="7919734" y="2073829"/>
                  <a:pt x="7911128" y="2103831"/>
                </a:cubicBezTo>
                <a:cubicBezTo>
                  <a:pt x="7948266" y="2132293"/>
                  <a:pt x="7993555" y="2109215"/>
                  <a:pt x="8033411" y="2117292"/>
                </a:cubicBezTo>
                <a:cubicBezTo>
                  <a:pt x="8066471" y="2123831"/>
                  <a:pt x="8121271" y="2120370"/>
                  <a:pt x="8075982" y="2172677"/>
                </a:cubicBezTo>
                <a:cubicBezTo>
                  <a:pt x="8062847" y="2187676"/>
                  <a:pt x="8078246" y="2199215"/>
                  <a:pt x="8095004" y="2200369"/>
                </a:cubicBezTo>
                <a:cubicBezTo>
                  <a:pt x="8229060" y="2212293"/>
                  <a:pt x="8167466" y="2318063"/>
                  <a:pt x="8210492" y="2373833"/>
                </a:cubicBezTo>
                <a:cubicBezTo>
                  <a:pt x="8222264" y="2389215"/>
                  <a:pt x="8209584" y="2415754"/>
                  <a:pt x="8191016" y="2422293"/>
                </a:cubicBezTo>
                <a:cubicBezTo>
                  <a:pt x="8072357" y="2465372"/>
                  <a:pt x="8056054" y="2568063"/>
                  <a:pt x="7998536" y="2656525"/>
                </a:cubicBezTo>
                <a:cubicBezTo>
                  <a:pt x="8061036" y="2691525"/>
                  <a:pt x="8135764" y="2699217"/>
                  <a:pt x="8203244" y="2721909"/>
                </a:cubicBezTo>
                <a:cubicBezTo>
                  <a:pt x="8273442" y="2745756"/>
                  <a:pt x="8273442" y="2763447"/>
                  <a:pt x="8215472" y="2832678"/>
                </a:cubicBezTo>
                <a:cubicBezTo>
                  <a:pt x="8366284" y="2847680"/>
                  <a:pt x="8366284" y="2847680"/>
                  <a:pt x="8319638" y="2956526"/>
                </a:cubicBezTo>
                <a:cubicBezTo>
                  <a:pt x="8445996" y="2966525"/>
                  <a:pt x="8529327" y="3018064"/>
                  <a:pt x="8548800" y="3130757"/>
                </a:cubicBezTo>
                <a:cubicBezTo>
                  <a:pt x="8558311" y="3185372"/>
                  <a:pt x="8615377" y="3211141"/>
                  <a:pt x="8678780" y="3247679"/>
                </a:cubicBezTo>
                <a:cubicBezTo>
                  <a:pt x="8599978" y="3283066"/>
                  <a:pt x="8546537" y="3356911"/>
                  <a:pt x="8454599" y="3278833"/>
                </a:cubicBezTo>
                <a:cubicBezTo>
                  <a:pt x="8421087" y="3250373"/>
                  <a:pt x="8424254" y="3286526"/>
                  <a:pt x="8419728" y="3296911"/>
                </a:cubicBezTo>
                <a:cubicBezTo>
                  <a:pt x="8408859" y="3322295"/>
                  <a:pt x="8431501" y="3339218"/>
                  <a:pt x="8446448" y="3358448"/>
                </a:cubicBezTo>
                <a:cubicBezTo>
                  <a:pt x="8460939" y="3377681"/>
                  <a:pt x="8478149" y="3398064"/>
                  <a:pt x="8482226" y="3419605"/>
                </a:cubicBezTo>
                <a:cubicBezTo>
                  <a:pt x="8484942" y="3434604"/>
                  <a:pt x="8471809" y="3456526"/>
                  <a:pt x="8457318" y="3467682"/>
                </a:cubicBezTo>
                <a:cubicBezTo>
                  <a:pt x="8381232" y="3526527"/>
                  <a:pt x="8426520" y="3658836"/>
                  <a:pt x="8282501" y="3675759"/>
                </a:cubicBezTo>
                <a:cubicBezTo>
                  <a:pt x="8217735" y="3683450"/>
                  <a:pt x="8186486" y="3731913"/>
                  <a:pt x="8138932" y="3758451"/>
                </a:cubicBezTo>
                <a:cubicBezTo>
                  <a:pt x="7973628" y="3851144"/>
                  <a:pt x="7863120" y="3970376"/>
                  <a:pt x="7811946" y="4134221"/>
                </a:cubicBezTo>
                <a:cubicBezTo>
                  <a:pt x="7797906" y="4179605"/>
                  <a:pt x="7744010" y="4216145"/>
                  <a:pt x="7709139" y="4256145"/>
                </a:cubicBezTo>
                <a:cubicBezTo>
                  <a:pt x="7725896" y="4285376"/>
                  <a:pt x="7817379" y="4222298"/>
                  <a:pt x="7785224" y="4299221"/>
                </a:cubicBezTo>
                <a:cubicBezTo>
                  <a:pt x="7760768" y="4356915"/>
                  <a:pt x="7698269" y="4392684"/>
                  <a:pt x="7639392" y="4426916"/>
                </a:cubicBezTo>
                <a:cubicBezTo>
                  <a:pt x="7572364" y="4465762"/>
                  <a:pt x="7498091" y="4496914"/>
                  <a:pt x="7467746" y="4568838"/>
                </a:cubicBezTo>
                <a:cubicBezTo>
                  <a:pt x="7461405" y="4584223"/>
                  <a:pt x="7441025" y="4600376"/>
                  <a:pt x="7422910" y="4606531"/>
                </a:cubicBezTo>
                <a:cubicBezTo>
                  <a:pt x="6478176" y="5872304"/>
                  <a:pt x="4152572" y="5880765"/>
                  <a:pt x="3884462" y="5871919"/>
                </a:cubicBezTo>
                <a:cubicBezTo>
                  <a:pt x="3559738" y="5860765"/>
                  <a:pt x="3252674" y="5782688"/>
                  <a:pt x="2951503" y="5685381"/>
                </a:cubicBezTo>
                <a:cubicBezTo>
                  <a:pt x="2824239" y="5644226"/>
                  <a:pt x="2706035" y="5585765"/>
                  <a:pt x="2582393" y="5540381"/>
                </a:cubicBezTo>
                <a:cubicBezTo>
                  <a:pt x="2411654" y="5477686"/>
                  <a:pt x="2279862" y="5358071"/>
                  <a:pt x="2109575" y="5307686"/>
                </a:cubicBezTo>
                <a:cubicBezTo>
                  <a:pt x="1934305" y="5255763"/>
                  <a:pt x="1784398" y="5160762"/>
                  <a:pt x="1604145" y="5120379"/>
                </a:cubicBezTo>
                <a:cubicBezTo>
                  <a:pt x="1509040" y="5098840"/>
                  <a:pt x="1417102" y="5059994"/>
                  <a:pt x="1432046" y="4948840"/>
                </a:cubicBezTo>
                <a:cubicBezTo>
                  <a:pt x="1436123" y="4917301"/>
                  <a:pt x="1411214" y="4891532"/>
                  <a:pt x="1371813" y="4900763"/>
                </a:cubicBezTo>
                <a:cubicBezTo>
                  <a:pt x="1296633" y="4918071"/>
                  <a:pt x="1262665" y="4872300"/>
                  <a:pt x="1220998" y="4838069"/>
                </a:cubicBezTo>
                <a:cubicBezTo>
                  <a:pt x="1146725" y="4777302"/>
                  <a:pt x="1076074" y="4712685"/>
                  <a:pt x="957869" y="4702684"/>
                </a:cubicBezTo>
                <a:cubicBezTo>
                  <a:pt x="980512" y="4654991"/>
                  <a:pt x="1019009" y="4661916"/>
                  <a:pt x="1054336" y="4671915"/>
                </a:cubicBezTo>
                <a:cubicBezTo>
                  <a:pt x="1147177" y="4698070"/>
                  <a:pt x="1239115" y="4727684"/>
                  <a:pt x="1331957" y="4753839"/>
                </a:cubicBezTo>
                <a:cubicBezTo>
                  <a:pt x="1392645" y="4770763"/>
                  <a:pt x="1452881" y="4794609"/>
                  <a:pt x="1533949" y="4775761"/>
                </a:cubicBezTo>
                <a:cubicBezTo>
                  <a:pt x="1464202" y="4679607"/>
                  <a:pt x="1345545" y="4662300"/>
                  <a:pt x="1249533" y="4632685"/>
                </a:cubicBezTo>
                <a:cubicBezTo>
                  <a:pt x="1129515" y="4595378"/>
                  <a:pt x="1058865" y="4524991"/>
                  <a:pt x="974172" y="4446530"/>
                </a:cubicBezTo>
                <a:cubicBezTo>
                  <a:pt x="1062487" y="4427683"/>
                  <a:pt x="1117287" y="4485377"/>
                  <a:pt x="1186579" y="4482299"/>
                </a:cubicBezTo>
                <a:cubicBezTo>
                  <a:pt x="1190203" y="4472300"/>
                  <a:pt x="1196544" y="4457684"/>
                  <a:pt x="1195637" y="4457299"/>
                </a:cubicBezTo>
                <a:cubicBezTo>
                  <a:pt x="1082415" y="4414222"/>
                  <a:pt x="1029426" y="4333453"/>
                  <a:pt x="1011761" y="4235759"/>
                </a:cubicBezTo>
                <a:cubicBezTo>
                  <a:pt x="1002706" y="4185376"/>
                  <a:pt x="961492" y="4169607"/>
                  <a:pt x="920731" y="4146528"/>
                </a:cubicBezTo>
                <a:cubicBezTo>
                  <a:pt x="778522" y="4064606"/>
                  <a:pt x="628163" y="3990375"/>
                  <a:pt x="511316" y="3877683"/>
                </a:cubicBezTo>
                <a:cubicBezTo>
                  <a:pt x="646279" y="3892682"/>
                  <a:pt x="754521" y="3966143"/>
                  <a:pt x="899898" y="3997682"/>
                </a:cubicBezTo>
                <a:cubicBezTo>
                  <a:pt x="784411" y="3873836"/>
                  <a:pt x="634956" y="3811144"/>
                  <a:pt x="498636" y="3736143"/>
                </a:cubicBezTo>
                <a:cubicBezTo>
                  <a:pt x="436588" y="3701912"/>
                  <a:pt x="379073" y="3658065"/>
                  <a:pt x="303890" y="3639604"/>
                </a:cubicBezTo>
                <a:cubicBezTo>
                  <a:pt x="277170" y="3633065"/>
                  <a:pt x="233240" y="3619219"/>
                  <a:pt x="254527" y="3582680"/>
                </a:cubicBezTo>
                <a:cubicBezTo>
                  <a:pt x="272641" y="3552297"/>
                  <a:pt x="308419" y="3561526"/>
                  <a:pt x="341028" y="3570373"/>
                </a:cubicBezTo>
                <a:cubicBezTo>
                  <a:pt x="419378" y="3592297"/>
                  <a:pt x="500446" y="3592682"/>
                  <a:pt x="606424" y="3592297"/>
                </a:cubicBezTo>
                <a:cubicBezTo>
                  <a:pt x="517657" y="3491912"/>
                  <a:pt x="355067" y="3521913"/>
                  <a:pt x="278984" y="3416526"/>
                </a:cubicBezTo>
                <a:cubicBezTo>
                  <a:pt x="374088" y="3398064"/>
                  <a:pt x="447458" y="3436142"/>
                  <a:pt x="524452" y="3443448"/>
                </a:cubicBezTo>
                <a:cubicBezTo>
                  <a:pt x="594195" y="3449987"/>
                  <a:pt x="611405" y="3432296"/>
                  <a:pt x="595102" y="3374218"/>
                </a:cubicBezTo>
                <a:cubicBezTo>
                  <a:pt x="569741" y="3283833"/>
                  <a:pt x="607782" y="3237678"/>
                  <a:pt x="709231" y="3262295"/>
                </a:cubicBezTo>
                <a:cubicBezTo>
                  <a:pt x="803432" y="3285372"/>
                  <a:pt x="813394" y="3251526"/>
                  <a:pt x="788033" y="3199987"/>
                </a:cubicBezTo>
                <a:cubicBezTo>
                  <a:pt x="751802" y="3124988"/>
                  <a:pt x="793015" y="3066910"/>
                  <a:pt x="821094" y="3003833"/>
                </a:cubicBezTo>
                <a:cubicBezTo>
                  <a:pt x="864120" y="2907680"/>
                  <a:pt x="846003" y="2860755"/>
                  <a:pt x="753161" y="2789218"/>
                </a:cubicBezTo>
                <a:cubicBezTo>
                  <a:pt x="701080" y="2749216"/>
                  <a:pt x="644921" y="2715371"/>
                  <a:pt x="569285" y="2680756"/>
                </a:cubicBezTo>
                <a:cubicBezTo>
                  <a:pt x="743651" y="2661909"/>
                  <a:pt x="560683" y="2598448"/>
                  <a:pt x="622275" y="2558832"/>
                </a:cubicBezTo>
                <a:cubicBezTo>
                  <a:pt x="745462" y="2542678"/>
                  <a:pt x="846003" y="2668833"/>
                  <a:pt x="1013576" y="2632679"/>
                </a:cubicBezTo>
                <a:cubicBezTo>
                  <a:pt x="806602" y="2523446"/>
                  <a:pt x="577892" y="2487677"/>
                  <a:pt x="427984" y="2342293"/>
                </a:cubicBezTo>
                <a:cubicBezTo>
                  <a:pt x="462405" y="2309216"/>
                  <a:pt x="496823" y="2339985"/>
                  <a:pt x="526263" y="2327678"/>
                </a:cubicBezTo>
                <a:cubicBezTo>
                  <a:pt x="525356" y="2319985"/>
                  <a:pt x="527622" y="2308446"/>
                  <a:pt x="522186" y="2304986"/>
                </a:cubicBezTo>
                <a:cubicBezTo>
                  <a:pt x="410323" y="2225754"/>
                  <a:pt x="408509" y="2223831"/>
                  <a:pt x="528526" y="2165368"/>
                </a:cubicBezTo>
                <a:cubicBezTo>
                  <a:pt x="570645" y="2144984"/>
                  <a:pt x="567023" y="2126906"/>
                  <a:pt x="544832" y="2101138"/>
                </a:cubicBezTo>
                <a:cubicBezTo>
                  <a:pt x="528978" y="2083061"/>
                  <a:pt x="509957" y="2066906"/>
                  <a:pt x="519016" y="2027291"/>
                </a:cubicBezTo>
                <a:cubicBezTo>
                  <a:pt x="584685" y="2078062"/>
                  <a:pt x="902162" y="2061522"/>
                  <a:pt x="958321" y="2056137"/>
                </a:cubicBezTo>
                <a:cubicBezTo>
                  <a:pt x="1021272" y="2050369"/>
                  <a:pt x="1083319" y="2025753"/>
                  <a:pt x="1149440" y="2039214"/>
                </a:cubicBezTo>
                <a:cubicBezTo>
                  <a:pt x="1202430" y="2049985"/>
                  <a:pt x="1447897" y="2154215"/>
                  <a:pt x="1482772" y="2034599"/>
                </a:cubicBezTo>
                <a:cubicBezTo>
                  <a:pt x="1484583" y="2028831"/>
                  <a:pt x="1583765" y="2042293"/>
                  <a:pt x="1637208" y="2048831"/>
                </a:cubicBezTo>
                <a:cubicBezTo>
                  <a:pt x="1684309" y="2054216"/>
                  <a:pt x="1737297" y="2078062"/>
                  <a:pt x="1768999" y="2030369"/>
                </a:cubicBezTo>
                <a:cubicBezTo>
                  <a:pt x="1787568" y="2002293"/>
                  <a:pt x="1711030" y="1948062"/>
                  <a:pt x="1642642" y="1943445"/>
                </a:cubicBezTo>
                <a:cubicBezTo>
                  <a:pt x="1583312" y="1939214"/>
                  <a:pt x="1521266" y="1933060"/>
                  <a:pt x="1464655" y="1944599"/>
                </a:cubicBezTo>
                <a:cubicBezTo>
                  <a:pt x="1394911" y="1958446"/>
                  <a:pt x="1357322" y="1936138"/>
                  <a:pt x="1337846" y="1888061"/>
                </a:cubicBezTo>
                <a:cubicBezTo>
                  <a:pt x="1316106" y="1834985"/>
                  <a:pt x="1274439" y="1810368"/>
                  <a:pt x="1216924" y="1785752"/>
                </a:cubicBezTo>
                <a:cubicBezTo>
                  <a:pt x="1077431" y="1726138"/>
                  <a:pt x="943377" y="1657291"/>
                  <a:pt x="790299" y="1622676"/>
                </a:cubicBezTo>
                <a:cubicBezTo>
                  <a:pt x="759953" y="1615751"/>
                  <a:pt x="726441" y="1606521"/>
                  <a:pt x="712401" y="1560751"/>
                </a:cubicBezTo>
                <a:cubicBezTo>
                  <a:pt x="1126798" y="1629213"/>
                  <a:pt x="1504511" y="1807676"/>
                  <a:pt x="1932039" y="1797291"/>
                </a:cubicBezTo>
                <a:cubicBezTo>
                  <a:pt x="1815195" y="1740752"/>
                  <a:pt x="1679780" y="1737675"/>
                  <a:pt x="1555234" y="1698059"/>
                </a:cubicBezTo>
                <a:cubicBezTo>
                  <a:pt x="1643549" y="1668444"/>
                  <a:pt x="1726428" y="1699213"/>
                  <a:pt x="1810212" y="1716137"/>
                </a:cubicBezTo>
                <a:cubicBezTo>
                  <a:pt x="1880410" y="1729982"/>
                  <a:pt x="1943817" y="1732290"/>
                  <a:pt x="1951515" y="1649598"/>
                </a:cubicBezTo>
                <a:cubicBezTo>
                  <a:pt x="1948798" y="1644214"/>
                  <a:pt x="1949249" y="1637291"/>
                  <a:pt x="1949704" y="1630753"/>
                </a:cubicBezTo>
                <a:cubicBezTo>
                  <a:pt x="1926152" y="1596522"/>
                  <a:pt x="1889468" y="1578830"/>
                  <a:pt x="1845990" y="1568828"/>
                </a:cubicBezTo>
                <a:cubicBezTo>
                  <a:pt x="1819722" y="1562674"/>
                  <a:pt x="1784851" y="1553443"/>
                  <a:pt x="1785302" y="1528829"/>
                </a:cubicBezTo>
                <a:cubicBezTo>
                  <a:pt x="1786662" y="1437674"/>
                  <a:pt x="1702878" y="1411136"/>
                  <a:pt x="1619092" y="1384597"/>
                </a:cubicBezTo>
                <a:cubicBezTo>
                  <a:pt x="1665740" y="1339213"/>
                  <a:pt x="1702423" y="1372674"/>
                  <a:pt x="1737750" y="1369214"/>
                </a:cubicBezTo>
                <a:cubicBezTo>
                  <a:pt x="1760848" y="1366906"/>
                  <a:pt x="1781679" y="1362675"/>
                  <a:pt x="1781679" y="1339213"/>
                </a:cubicBezTo>
                <a:cubicBezTo>
                  <a:pt x="1782132" y="1319597"/>
                  <a:pt x="1771262" y="1297288"/>
                  <a:pt x="1748620" y="1296905"/>
                </a:cubicBezTo>
                <a:cubicBezTo>
                  <a:pt x="1606863" y="1293442"/>
                  <a:pt x="1528513" y="1167288"/>
                  <a:pt x="1381324" y="1166904"/>
                </a:cubicBezTo>
                <a:cubicBezTo>
                  <a:pt x="1293462" y="1166904"/>
                  <a:pt x="1427065" y="1095751"/>
                  <a:pt x="1352792" y="1066135"/>
                </a:cubicBezTo>
                <a:cubicBezTo>
                  <a:pt x="1336486" y="1059596"/>
                  <a:pt x="1395363" y="1049597"/>
                  <a:pt x="1421631" y="1051135"/>
                </a:cubicBezTo>
                <a:cubicBezTo>
                  <a:pt x="1447445" y="1052673"/>
                  <a:pt x="1470543" y="1071519"/>
                  <a:pt x="1501793" y="1058058"/>
                </a:cubicBezTo>
                <a:cubicBezTo>
                  <a:pt x="1519003" y="1009981"/>
                  <a:pt x="1474621" y="992289"/>
                  <a:pt x="1437935" y="978826"/>
                </a:cubicBezTo>
                <a:cubicBezTo>
                  <a:pt x="1353244" y="947673"/>
                  <a:pt x="1270817" y="909981"/>
                  <a:pt x="1177975" y="898826"/>
                </a:cubicBezTo>
                <a:cubicBezTo>
                  <a:pt x="1144915" y="894980"/>
                  <a:pt x="1225528" y="843440"/>
                  <a:pt x="1241378" y="825366"/>
                </a:cubicBezTo>
                <a:cubicBezTo>
                  <a:pt x="867743" y="635366"/>
                  <a:pt x="418474" y="644980"/>
                  <a:pt x="0" y="491517"/>
                </a:cubicBezTo>
                <a:cubicBezTo>
                  <a:pt x="92391" y="461518"/>
                  <a:pt x="160326" y="483440"/>
                  <a:pt x="223277" y="488057"/>
                </a:cubicBezTo>
                <a:cubicBezTo>
                  <a:pt x="380429" y="499594"/>
                  <a:pt x="535773" y="523440"/>
                  <a:pt x="692473" y="537671"/>
                </a:cubicBezTo>
                <a:cubicBezTo>
                  <a:pt x="769465" y="544594"/>
                  <a:pt x="841022" y="570749"/>
                  <a:pt x="927071" y="529211"/>
                </a:cubicBezTo>
                <a:cubicBezTo>
                  <a:pt x="984589" y="501518"/>
                  <a:pt x="1076527" y="531517"/>
                  <a:pt x="1147177" y="556134"/>
                </a:cubicBezTo>
                <a:cubicBezTo>
                  <a:pt x="1205600" y="576517"/>
                  <a:pt x="1261306" y="581901"/>
                  <a:pt x="1338752" y="556134"/>
                </a:cubicBezTo>
                <a:cubicBezTo>
                  <a:pt x="1268554" y="540364"/>
                  <a:pt x="1214658" y="526519"/>
                  <a:pt x="1159406" y="516901"/>
                </a:cubicBezTo>
                <a:cubicBezTo>
                  <a:pt x="1115475" y="509211"/>
                  <a:pt x="1220094" y="478056"/>
                  <a:pt x="1273535" y="481902"/>
                </a:cubicBezTo>
                <a:cubicBezTo>
                  <a:pt x="1348263" y="487287"/>
                  <a:pt x="1306144" y="467287"/>
                  <a:pt x="1293462" y="439595"/>
                </a:cubicBezTo>
                <a:cubicBezTo>
                  <a:pt x="1279875" y="409979"/>
                  <a:pt x="1320183" y="400749"/>
                  <a:pt x="1345545" y="406900"/>
                </a:cubicBezTo>
                <a:cubicBezTo>
                  <a:pt x="1442916" y="431133"/>
                  <a:pt x="1539834" y="388441"/>
                  <a:pt x="1640379" y="423057"/>
                </a:cubicBezTo>
                <a:cubicBezTo>
                  <a:pt x="1615015" y="337670"/>
                  <a:pt x="1560215" y="300363"/>
                  <a:pt x="1445634" y="288439"/>
                </a:cubicBezTo>
                <a:cubicBezTo>
                  <a:pt x="1402608" y="283826"/>
                  <a:pt x="1357773" y="290748"/>
                  <a:pt x="1320636" y="266131"/>
                </a:cubicBezTo>
                <a:cubicBezTo>
                  <a:pt x="1299349" y="251902"/>
                  <a:pt x="1275346" y="234978"/>
                  <a:pt x="1292104" y="208824"/>
                </a:cubicBezTo>
                <a:cubicBezTo>
                  <a:pt x="1303877" y="190363"/>
                  <a:pt x="1329242" y="190363"/>
                  <a:pt x="1350074" y="196517"/>
                </a:cubicBezTo>
                <a:cubicBezTo>
                  <a:pt x="1443371" y="223826"/>
                  <a:pt x="1540741" y="233825"/>
                  <a:pt x="1638113" y="243826"/>
                </a:cubicBezTo>
                <a:cubicBezTo>
                  <a:pt x="1653059" y="245364"/>
                  <a:pt x="1669814" y="250365"/>
                  <a:pt x="1686573" y="224977"/>
                </a:cubicBezTo>
                <a:cubicBezTo>
                  <a:pt x="1504511" y="183824"/>
                  <a:pt x="1331505" y="125362"/>
                  <a:pt x="1144459" y="102670"/>
                </a:cubicBezTo>
                <a:cubicBezTo>
                  <a:pt x="1147177" y="91900"/>
                  <a:pt x="1149896" y="81131"/>
                  <a:pt x="1152614" y="70362"/>
                </a:cubicBezTo>
                <a:cubicBezTo>
                  <a:pt x="1298896" y="85746"/>
                  <a:pt x="1445182" y="101131"/>
                  <a:pt x="1629961" y="120363"/>
                </a:cubicBezTo>
                <a:cubicBezTo>
                  <a:pt x="1516284" y="59207"/>
                  <a:pt x="1408951" y="79594"/>
                  <a:pt x="1324712" y="25362"/>
                </a:cubicBezTo>
                <a:cubicBezTo>
                  <a:pt x="1340563" y="4786"/>
                  <a:pt x="1359698" y="-407"/>
                  <a:pt x="1379513" y="25"/>
                </a:cubicBezTo>
                <a:close/>
              </a:path>
            </a:pathLst>
          </a:custGeom>
        </p:spPr>
      </p:pic>
      <p:sp>
        <p:nvSpPr>
          <p:cNvPr id="8" name="TextBox 7">
            <a:extLst>
              <a:ext uri="{FF2B5EF4-FFF2-40B4-BE49-F238E27FC236}">
                <a16:creationId xmlns:a16="http://schemas.microsoft.com/office/drawing/2014/main" id="{2AE88E50-6552-9601-F10A-ADA6C839EF20}"/>
              </a:ext>
            </a:extLst>
          </p:cNvPr>
          <p:cNvSpPr txBox="1"/>
          <p:nvPr/>
        </p:nvSpPr>
        <p:spPr>
          <a:xfrm>
            <a:off x="451556" y="508000"/>
            <a:ext cx="4267199"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t>The Social Services and Well-being Act (Wales) 2014 is a live document that can be adjusted to accommodate further framework improvements to ensure the protection of children in Wales.</a:t>
            </a:r>
          </a:p>
        </p:txBody>
      </p:sp>
      <p:pic>
        <p:nvPicPr>
          <p:cNvPr id="9" name="Picture 8">
            <a:extLst>
              <a:ext uri="{FF2B5EF4-FFF2-40B4-BE49-F238E27FC236}">
                <a16:creationId xmlns:a16="http://schemas.microsoft.com/office/drawing/2014/main" id="{97CCCCB1-9280-403E-DFD0-CA75F4750969}"/>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6835677" y="188876"/>
            <a:ext cx="4840562" cy="303953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1" name="TextBox 10">
            <a:extLst>
              <a:ext uri="{FF2B5EF4-FFF2-40B4-BE49-F238E27FC236}">
                <a16:creationId xmlns:a16="http://schemas.microsoft.com/office/drawing/2014/main" id="{7E2E8BAB-90F2-E849-E05D-6EF79B3A8FF3}"/>
              </a:ext>
            </a:extLst>
          </p:cNvPr>
          <p:cNvSpPr txBox="1"/>
          <p:nvPr/>
        </p:nvSpPr>
        <p:spPr>
          <a:xfrm>
            <a:off x="10078442" y="3074519"/>
            <a:ext cx="1835150" cy="317500"/>
          </a:xfrm>
          <a:prstGeom prst="rect">
            <a:avLst/>
          </a:prstGeom>
        </p:spPr>
        <p:txBody>
          <a:bodyPr>
            <a:normAutofit fontScale="47500" lnSpcReduction="20000"/>
          </a:bodyPr>
          <a:lstStyle/>
          <a:p>
            <a:r>
              <a:rPr lang="en-US"/>
              <a:t>ThePhoto by PhotoAuthor is licensed under CCYYSA.</a:t>
            </a:r>
          </a:p>
        </p:txBody>
      </p:sp>
      <p:sp>
        <p:nvSpPr>
          <p:cNvPr id="15" name="TextBox 14">
            <a:extLst>
              <a:ext uri="{FF2B5EF4-FFF2-40B4-BE49-F238E27FC236}">
                <a16:creationId xmlns:a16="http://schemas.microsoft.com/office/drawing/2014/main" id="{CFDF119D-27B5-D429-1D39-00864B713276}"/>
              </a:ext>
            </a:extLst>
          </p:cNvPr>
          <p:cNvSpPr txBox="1"/>
          <p:nvPr/>
        </p:nvSpPr>
        <p:spPr>
          <a:xfrm>
            <a:off x="7336446" y="6418425"/>
            <a:ext cx="2743200"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t>Stock images</a:t>
            </a:r>
          </a:p>
        </p:txBody>
      </p:sp>
    </p:spTree>
    <p:extLst>
      <p:ext uri="{BB962C8B-B14F-4D97-AF65-F5344CB8AC3E}">
        <p14:creationId xmlns:p14="http://schemas.microsoft.com/office/powerpoint/2010/main" val="5995063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55856C-0D7B-7B83-777A-E25CC03ECF4F}"/>
            </a:ext>
          </a:extLst>
        </p:cNvPr>
        <p:cNvGrpSpPr/>
        <p:nvPr/>
      </p:nvGrpSpPr>
      <p:grpSpPr>
        <a:xfrm>
          <a:off x="0" y="0"/>
          <a:ext cx="0" cy="0"/>
          <a:chOff x="0" y="0"/>
          <a:chExt cx="0" cy="0"/>
        </a:xfrm>
      </p:grpSpPr>
      <p:graphicFrame>
        <p:nvGraphicFramePr>
          <p:cNvPr id="292" name="Diagram 291">
            <a:extLst>
              <a:ext uri="{FF2B5EF4-FFF2-40B4-BE49-F238E27FC236}">
                <a16:creationId xmlns:a16="http://schemas.microsoft.com/office/drawing/2014/main" id="{7DCD349C-1206-B675-87A8-F802F6B2DF72}"/>
              </a:ext>
            </a:extLst>
          </p:cNvPr>
          <p:cNvGraphicFramePr/>
          <p:nvPr>
            <p:extLst>
              <p:ext uri="{D42A27DB-BD31-4B8C-83A1-F6EECF244321}">
                <p14:modId xmlns:p14="http://schemas.microsoft.com/office/powerpoint/2010/main" val="3814756412"/>
              </p:ext>
            </p:extLst>
          </p:nvPr>
        </p:nvGraphicFramePr>
        <p:xfrm>
          <a:off x="186907" y="2132163"/>
          <a:ext cx="11890074" cy="4721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52" name="TextBox 751">
            <a:extLst>
              <a:ext uri="{FF2B5EF4-FFF2-40B4-BE49-F238E27FC236}">
                <a16:creationId xmlns:a16="http://schemas.microsoft.com/office/drawing/2014/main" id="{9E7C41A1-06B4-2BFE-7D9A-002C1CFCB0FF}"/>
              </a:ext>
            </a:extLst>
          </p:cNvPr>
          <p:cNvSpPr txBox="1"/>
          <p:nvPr/>
        </p:nvSpPr>
        <p:spPr>
          <a:xfrm>
            <a:off x="2656296" y="688835"/>
            <a:ext cx="5690558"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000" b="1" dirty="0">
                <a:solidFill>
                  <a:srgbClr val="00B050"/>
                </a:solidFill>
                <a:latin typeface="Cooper Black"/>
              </a:rPr>
              <a:t>Safer Child</a:t>
            </a:r>
          </a:p>
        </p:txBody>
      </p:sp>
    </p:spTree>
    <p:extLst>
      <p:ext uri="{BB962C8B-B14F-4D97-AF65-F5344CB8AC3E}">
        <p14:creationId xmlns:p14="http://schemas.microsoft.com/office/powerpoint/2010/main" val="1414157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1" nodeType="clickEffect">
                                  <p:stCondLst>
                                    <p:cond delay="0"/>
                                  </p:stCondLst>
                                  <p:childTnLst>
                                    <p:set>
                                      <p:cBhvr>
                                        <p:cTn id="6" dur="1" fill="hold">
                                          <p:stCondLst>
                                            <p:cond delay="0"/>
                                          </p:stCondLst>
                                        </p:cTn>
                                        <p:tgtEl>
                                          <p:spTgt spid="292"/>
                                        </p:tgtEl>
                                        <p:attrNameLst>
                                          <p:attrName>style.visibility</p:attrName>
                                        </p:attrNameLst>
                                      </p:cBhvr>
                                      <p:to>
                                        <p:strVal val="visible"/>
                                      </p:to>
                                    </p:set>
                                    <p:anim calcmode="lin" valueType="num">
                                      <p:cBhvr additive="base">
                                        <p:cTn id="7" dur="500" fill="hold"/>
                                        <p:tgtEl>
                                          <p:spTgt spid="292"/>
                                        </p:tgtEl>
                                        <p:attrNameLst>
                                          <p:attrName>ppt_x</p:attrName>
                                        </p:attrNameLst>
                                      </p:cBhvr>
                                      <p:tavLst>
                                        <p:tav tm="0">
                                          <p:val>
                                            <p:strVal val="#ppt_x"/>
                                          </p:val>
                                        </p:tav>
                                        <p:tav tm="100000">
                                          <p:val>
                                            <p:strVal val="#ppt_x"/>
                                          </p:val>
                                        </p:tav>
                                      </p:tavLst>
                                    </p:anim>
                                    <p:anim calcmode="lin" valueType="num">
                                      <p:cBhvr additive="base">
                                        <p:cTn id="8" dur="500" fill="hold"/>
                                        <p:tgtEl>
                                          <p:spTgt spid="29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92" grpId="1">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A9B621-9C2F-7B71-FD40-EFB1B887A4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AE153F-60AF-5683-6745-619BEF52CE71}"/>
              </a:ext>
            </a:extLst>
          </p:cNvPr>
          <p:cNvSpPr>
            <a:spLocks noGrp="1"/>
          </p:cNvSpPr>
          <p:nvPr>
            <p:ph type="ctrTitle"/>
          </p:nvPr>
        </p:nvSpPr>
        <p:spPr>
          <a:xfrm>
            <a:off x="258793" y="1122363"/>
            <a:ext cx="9661584" cy="590431"/>
          </a:xfrm>
        </p:spPr>
        <p:txBody>
          <a:bodyPr>
            <a:normAutofit fontScale="90000"/>
          </a:bodyPr>
          <a:lstStyle/>
          <a:p>
            <a:r>
              <a:rPr lang="en-US" sz="8000" dirty="0">
                <a:solidFill>
                  <a:srgbClr val="00B050"/>
                </a:solidFill>
              </a:rPr>
              <a:t>References</a:t>
            </a:r>
          </a:p>
        </p:txBody>
      </p:sp>
      <p:sp>
        <p:nvSpPr>
          <p:cNvPr id="6" name="TextBox 5">
            <a:extLst>
              <a:ext uri="{FF2B5EF4-FFF2-40B4-BE49-F238E27FC236}">
                <a16:creationId xmlns:a16="http://schemas.microsoft.com/office/drawing/2014/main" id="{43D4F10C-BA2D-D3EF-17F6-BABF40E9C1F7}"/>
              </a:ext>
            </a:extLst>
          </p:cNvPr>
          <p:cNvSpPr txBox="1"/>
          <p:nvPr/>
        </p:nvSpPr>
        <p:spPr>
          <a:xfrm>
            <a:off x="253042" y="3200400"/>
            <a:ext cx="11441501" cy="60785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350" dirty="0">
                <a:latin typeface="Calibri"/>
              </a:rPr>
              <a:t>Social Care Wales (2014). </a:t>
            </a:r>
            <a:r>
              <a:rPr lang="en-GB" sz="1350" i="1" dirty="0">
                <a:latin typeface="Calibri"/>
              </a:rPr>
              <a:t>Safeguarding Wales</a:t>
            </a:r>
            <a:r>
              <a:rPr lang="en-GB" sz="1350" dirty="0">
                <a:latin typeface="Calibri"/>
              </a:rPr>
              <a:t>. [online] </a:t>
            </a:r>
            <a:r>
              <a:rPr lang="en-GB" sz="1350" err="1">
                <a:latin typeface="Calibri"/>
              </a:rPr>
              <a:t>Safeguarding.wales</a:t>
            </a:r>
            <a:r>
              <a:rPr lang="en-GB" sz="1350" dirty="0">
                <a:latin typeface="Calibri"/>
              </a:rPr>
              <a:t>. Available at: </a:t>
            </a:r>
            <a:r>
              <a:rPr lang="en-GB" sz="1350" u="sng" dirty="0">
                <a:solidFill>
                  <a:srgbClr val="467886"/>
                </a:solidFill>
                <a:latin typeface="Calibri"/>
                <a:cs typeface="Segoe UI"/>
                <a:hlinkClick r:id="rId2"/>
              </a:rPr>
              <a:t>https://www.safeguarding.wales/en/int-i/int-i-i1/i1-p1/</a:t>
            </a:r>
            <a:r>
              <a:rPr lang="en-GB" sz="1350" dirty="0">
                <a:latin typeface="Calibri"/>
              </a:rPr>
              <a:t>.</a:t>
            </a:r>
            <a:r>
              <a:rPr lang="en-US" sz="1350" dirty="0">
                <a:latin typeface="Calibri"/>
                <a:ea typeface="Calibri"/>
                <a:cs typeface="Calibri"/>
              </a:rPr>
              <a:t>  </a:t>
            </a:r>
          </a:p>
          <a:p>
            <a:endParaRPr lang="en-US" sz="1350" dirty="0">
              <a:latin typeface="Calibri"/>
              <a:ea typeface="Calibri"/>
              <a:cs typeface="Calibri"/>
            </a:endParaRPr>
          </a:p>
          <a:p>
            <a:r>
              <a:rPr lang="en-US" sz="1400" dirty="0">
                <a:latin typeface="Calibri"/>
                <a:ea typeface="Calibri"/>
                <a:cs typeface="Calibri"/>
              </a:rPr>
              <a:t>Welsh Government (2025). </a:t>
            </a:r>
            <a:r>
              <a:rPr lang="en-US" sz="1400" i="1" dirty="0">
                <a:latin typeface="Calibri"/>
                <a:ea typeface="Calibri"/>
                <a:cs typeface="Calibri"/>
              </a:rPr>
              <a:t>Annex 5: developing multi-agency engagement in Community Focused Schools [HTML] | GOV.WALES</a:t>
            </a:r>
            <a:r>
              <a:rPr lang="en-US" sz="1400" dirty="0">
                <a:latin typeface="Calibri"/>
                <a:ea typeface="Calibri"/>
                <a:cs typeface="Calibri"/>
              </a:rPr>
              <a:t>. [online] GOV.WALES. Available at: </a:t>
            </a:r>
            <a:r>
              <a:rPr lang="en-US" sz="1400" dirty="0">
                <a:latin typeface="Calibri"/>
                <a:ea typeface="Calibri"/>
                <a:cs typeface="Calibri"/>
                <a:hlinkClick r:id="rId3"/>
              </a:rPr>
              <a:t>https://www.gov.wales/annex-5-developing-multi-agency-engagement-community-focused-schools-html</a:t>
            </a:r>
            <a:r>
              <a:rPr lang="en-US" sz="1400" dirty="0">
                <a:latin typeface="Calibri"/>
                <a:ea typeface="Calibri"/>
                <a:cs typeface="Calibri"/>
              </a:rPr>
              <a:t>.</a:t>
            </a:r>
            <a:endParaRPr lang="en-US"/>
          </a:p>
          <a:p>
            <a:endParaRPr lang="en-US" sz="1400" dirty="0">
              <a:latin typeface="Calibri"/>
              <a:ea typeface="Calibri"/>
              <a:cs typeface="Calibri"/>
            </a:endParaRPr>
          </a:p>
          <a:p>
            <a:r>
              <a:rPr lang="en-US" sz="1400" dirty="0">
                <a:latin typeface="Calibri"/>
                <a:ea typeface="Calibri"/>
                <a:cs typeface="Calibri"/>
              </a:rPr>
              <a:t>Reference Number: PHW 03 Version Number: 4 Date of next review: Hydref 2026 SAFEGUARDING POLICY </a:t>
            </a:r>
            <a:r>
              <a:rPr lang="en-US" sz="1400" dirty="0" err="1">
                <a:latin typeface="Calibri"/>
                <a:ea typeface="Calibri"/>
                <a:cs typeface="Calibri"/>
              </a:rPr>
              <a:t>Policy</a:t>
            </a:r>
            <a:r>
              <a:rPr lang="en-US" sz="1400" dirty="0">
                <a:latin typeface="Calibri"/>
                <a:ea typeface="Calibri"/>
                <a:cs typeface="Calibri"/>
              </a:rPr>
              <a:t> Statement. (2023). Available at: </a:t>
            </a:r>
            <a:r>
              <a:rPr lang="en-US" sz="1400" dirty="0">
                <a:latin typeface="Calibri"/>
                <a:ea typeface="Calibri"/>
                <a:cs typeface="Calibri"/>
                <a:hlinkClick r:id="rId4"/>
              </a:rPr>
              <a:t>https://phw.nhs.wales/about-us/policies-and-procedures/policies-and-procedures-documents/safeguarding-vulnerable-children-and-adults-policies/safeguarding-policy/</a:t>
            </a:r>
            <a:r>
              <a:rPr lang="en-US" sz="1400" dirty="0">
                <a:latin typeface="Calibri"/>
                <a:ea typeface="Calibri"/>
                <a:cs typeface="Calibri"/>
              </a:rPr>
              <a:t>.</a:t>
            </a:r>
            <a:endParaRPr lang="en-US"/>
          </a:p>
          <a:p>
            <a:endParaRPr lang="en-US" sz="1400" dirty="0">
              <a:latin typeface="Calibri"/>
              <a:ea typeface="Calibri"/>
              <a:cs typeface="Calibri"/>
            </a:endParaRPr>
          </a:p>
          <a:p>
            <a:r>
              <a:rPr lang="en-US" sz="1400" dirty="0">
                <a:latin typeface="Calibri"/>
                <a:ea typeface="Calibri"/>
                <a:cs typeface="Calibri"/>
              </a:rPr>
              <a:t>Stateofwales.com. (2025). Available at: </a:t>
            </a:r>
            <a:r>
              <a:rPr lang="en-US" sz="1400" dirty="0">
                <a:latin typeface="Calibri"/>
                <a:ea typeface="Calibri"/>
                <a:cs typeface="Calibri"/>
                <a:hlinkClick r:id="rId5"/>
              </a:rPr>
              <a:t>https://stateofwales.com/wp-content/uploads/2020/05/siambr_public_gallery_th-3.jpg</a:t>
            </a:r>
            <a:r>
              <a:rPr lang="en-US" sz="1400" dirty="0">
                <a:latin typeface="Calibri"/>
                <a:ea typeface="Calibri"/>
                <a:cs typeface="Calibri"/>
              </a:rPr>
              <a:t> [Accessed 4 May 2025].</a:t>
            </a:r>
            <a:endParaRPr lang="en-US" dirty="0"/>
          </a:p>
          <a:p>
            <a:endParaRPr lang="en-US" sz="1400" dirty="0">
              <a:latin typeface="Calibri"/>
              <a:ea typeface="Calibri"/>
              <a:cs typeface="Calibri"/>
            </a:endParaRPr>
          </a:p>
          <a:p>
            <a:r>
              <a:rPr lang="en-US" sz="1400" dirty="0">
                <a:latin typeface="Calibri"/>
                <a:ea typeface="Calibri"/>
                <a:cs typeface="Calibri"/>
              </a:rPr>
              <a:t>Save the Children (2007). </a:t>
            </a:r>
            <a:r>
              <a:rPr lang="en-US" sz="1400" i="1" dirty="0">
                <a:latin typeface="Calibri"/>
                <a:ea typeface="Calibri"/>
                <a:cs typeface="Calibri"/>
              </a:rPr>
              <a:t>Save the Children’s Definition of Child Protection</a:t>
            </a:r>
            <a:r>
              <a:rPr lang="en-US" sz="1400" dirty="0">
                <a:latin typeface="Calibri"/>
                <a:ea typeface="Calibri"/>
                <a:cs typeface="Calibri"/>
              </a:rPr>
              <a:t>. [online] Save the Children’s Resource Centre. Available at: </a:t>
            </a:r>
            <a:r>
              <a:rPr lang="en-US" sz="1400" dirty="0">
                <a:latin typeface="Calibri"/>
                <a:ea typeface="Calibri"/>
                <a:cs typeface="Calibri"/>
                <a:hlinkClick r:id="rId6"/>
              </a:rPr>
              <a:t>https://resourcecentre.savethechildren.net/document/save-childrens-definition-child-protection/</a:t>
            </a:r>
            <a:r>
              <a:rPr lang="en-US" sz="1400" dirty="0">
                <a:latin typeface="Calibri"/>
                <a:ea typeface="Calibri"/>
                <a:cs typeface="Calibri"/>
              </a:rPr>
              <a:t>.</a:t>
            </a:r>
            <a:endParaRPr lang="en-US"/>
          </a:p>
          <a:p>
            <a:endParaRPr lang="en-US" sz="1400" dirty="0">
              <a:latin typeface="Calibri"/>
              <a:ea typeface="Calibri"/>
              <a:cs typeface="Calibri"/>
            </a:endParaRPr>
          </a:p>
          <a:p>
            <a:r>
              <a:rPr lang="en-US" sz="1400" dirty="0">
                <a:latin typeface="Calibri"/>
                <a:ea typeface="Calibri"/>
                <a:cs typeface="Calibri"/>
              </a:rPr>
              <a:t>Social Care Wales (2017). </a:t>
            </a:r>
            <a:r>
              <a:rPr lang="en-US" sz="1400" i="1" dirty="0">
                <a:latin typeface="Calibri"/>
                <a:ea typeface="Calibri"/>
                <a:cs typeface="Calibri"/>
              </a:rPr>
              <a:t>Overview of the Social services and well-being (Wales) Act 2014</a:t>
            </a:r>
            <a:r>
              <a:rPr lang="en-US" sz="1400" dirty="0">
                <a:latin typeface="Calibri"/>
                <a:ea typeface="Calibri"/>
                <a:cs typeface="Calibri"/>
              </a:rPr>
              <a:t>. [online] Social Care Wales. Available at: </a:t>
            </a:r>
            <a:r>
              <a:rPr lang="en-US" sz="1400" dirty="0">
                <a:latin typeface="Calibri"/>
                <a:ea typeface="Calibri"/>
                <a:cs typeface="Calibri"/>
                <a:hlinkClick r:id="rId7"/>
              </a:rPr>
              <a:t>https://socialcare.wales/resources-guidance/information-and-learning-hub/sswbact/overview</a:t>
            </a:r>
            <a:r>
              <a:rPr lang="en-US" sz="1400" dirty="0">
                <a:latin typeface="Calibri"/>
                <a:ea typeface="Calibri"/>
                <a:cs typeface="Calibri"/>
              </a:rPr>
              <a:t>.</a:t>
            </a:r>
            <a:endParaRPr lang="en-US"/>
          </a:p>
          <a:p>
            <a:r>
              <a:rPr lang="en-US" sz="1400" dirty="0">
                <a:latin typeface="Calibri"/>
                <a:ea typeface="Calibri"/>
                <a:cs typeface="Calibri"/>
              </a:rPr>
              <a:t>‌</a:t>
            </a:r>
            <a:endParaRPr lang="en-US" dirty="0"/>
          </a:p>
          <a:p>
            <a:endParaRPr lang="en-US" sz="1400" dirty="0">
              <a:latin typeface="Calibri"/>
              <a:ea typeface="Calibri"/>
              <a:cs typeface="Calibri"/>
            </a:endParaRPr>
          </a:p>
          <a:p>
            <a:r>
              <a:rPr lang="en-US" sz="1400" dirty="0">
                <a:latin typeface="Calibri"/>
                <a:ea typeface="Calibri"/>
                <a:cs typeface="Calibri"/>
              </a:rPr>
              <a:t>‌</a:t>
            </a:r>
            <a:endParaRPr lang="en-US" dirty="0"/>
          </a:p>
          <a:p>
            <a:endParaRPr lang="en-US" sz="1400" dirty="0">
              <a:latin typeface="Calibri"/>
              <a:ea typeface="Calibri"/>
              <a:cs typeface="Calibri"/>
            </a:endParaRPr>
          </a:p>
          <a:p>
            <a:r>
              <a:rPr lang="en-US" sz="1400" dirty="0">
                <a:latin typeface="Calibri"/>
                <a:ea typeface="Calibri"/>
                <a:cs typeface="Calibri"/>
              </a:rPr>
              <a:t>‌</a:t>
            </a:r>
            <a:endParaRPr lang="en-US" dirty="0"/>
          </a:p>
          <a:p>
            <a:endParaRPr lang="en-US" sz="1400" dirty="0">
              <a:latin typeface="Calibri"/>
              <a:ea typeface="Calibri"/>
              <a:cs typeface="Calibri"/>
            </a:endParaRPr>
          </a:p>
          <a:p>
            <a:r>
              <a:rPr lang="en-US" sz="1400" dirty="0">
                <a:latin typeface="Calibri"/>
                <a:ea typeface="Calibri"/>
                <a:cs typeface="Calibri"/>
              </a:rPr>
              <a:t>‌</a:t>
            </a:r>
            <a:endParaRPr lang="en-US" dirty="0"/>
          </a:p>
          <a:p>
            <a:endParaRPr lang="en-US" sz="1400" dirty="0">
              <a:latin typeface="Calibri"/>
              <a:ea typeface="Calibri"/>
              <a:cs typeface="Calibri"/>
            </a:endParaRPr>
          </a:p>
          <a:p>
            <a:r>
              <a:rPr lang="en-US" sz="1350" dirty="0">
                <a:latin typeface="Calibri"/>
                <a:ea typeface="Calibri"/>
                <a:cs typeface="Calibri"/>
              </a:rPr>
              <a:t>‌</a:t>
            </a:r>
            <a:endParaRPr lang="en-US" dirty="0"/>
          </a:p>
          <a:p>
            <a:endParaRPr lang="en-US" sz="1350" dirty="0">
              <a:latin typeface="Calibri"/>
              <a:ea typeface="Calibri"/>
              <a:cs typeface="Calibri"/>
            </a:endParaRPr>
          </a:p>
          <a:p>
            <a:endParaRPr lang="en-US" sz="1350" dirty="0">
              <a:latin typeface="Calibri"/>
              <a:ea typeface="Calibri"/>
              <a:cs typeface="Calibri"/>
            </a:endParaRPr>
          </a:p>
          <a:p>
            <a:endParaRPr lang="en-US" sz="1350" dirty="0">
              <a:latin typeface="Calibri"/>
              <a:ea typeface="Calibri"/>
              <a:cs typeface="Calibri"/>
            </a:endParaRPr>
          </a:p>
        </p:txBody>
      </p:sp>
    </p:spTree>
    <p:extLst>
      <p:ext uri="{BB962C8B-B14F-4D97-AF65-F5344CB8AC3E}">
        <p14:creationId xmlns:p14="http://schemas.microsoft.com/office/powerpoint/2010/main" val="7257516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3</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Child protection Safeguarding children in Wales.</vt:lpstr>
      <vt:lpstr>Introduction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619</cp:revision>
  <dcterms:created xsi:type="dcterms:W3CDTF">2025-05-03T18:20:21Z</dcterms:created>
  <dcterms:modified xsi:type="dcterms:W3CDTF">2025-05-04T21:31:17Z</dcterms:modified>
</cp:coreProperties>
</file>