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7" r:id="rId12"/>
    <p:sldId id="268" r:id="rId13"/>
    <p:sldId id="266" r:id="rId14"/>
    <p:sldId id="269" r:id="rId15"/>
    <p:sldId id="270" r:id="rId16"/>
    <p:sldId id="26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64"/>
    <p:restoredTop sz="91500"/>
  </p:normalViewPr>
  <p:slideViewPr>
    <p:cSldViewPr snapToGrid="0">
      <p:cViewPr>
        <p:scale>
          <a:sx n="110" d="100"/>
          <a:sy n="110" d="100"/>
        </p:scale>
        <p:origin x="5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C1695D-A90D-CF42-AB85-B96CB2F715C6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5A7645-6A02-3F4F-8924-166FF9DEEA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549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Monkey: Journey to the West is a stage adaptation of the 16th century novel Journey to the West by Wu </a:t>
            </a:r>
            <a:r>
              <a:rPr lang="en-GB" dirty="0" err="1"/>
              <a:t>Cheng'en</a:t>
            </a:r>
            <a:r>
              <a:rPr lang="en-GB" dirty="0"/>
              <a:t>. It was conceived and created by the Chinese actor and director Chen Shi-Zheng along with British musician Damon Albarn and British artist Jamie Hewlett.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5A7645-6A02-3F4F-8924-166FF9DEEA1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279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C38CE-8105-C629-80A7-764E221E6C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6269A1-125A-C70A-F36A-44306A07CE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FD7AA4-0AA0-6B14-5954-7382A60D8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8D9227-C2C0-A90E-B724-9EB2539FC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568A9-931E-3C77-779D-1B639DAAD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15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17E62-6539-FA9A-45F0-EA636ED1D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51659-1BB1-6930-16AD-394ACDED8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4C86DD-7897-944D-7529-AF5AB7627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55E80-86B5-3CCA-F780-3D5482CEF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5CF777-AAAD-CB8C-C046-440E8B44C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94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5F6FC-2931-677B-FB96-EF95D823D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5D6C85-9E52-CF26-40B5-4B9AF332E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CA64F-870F-4C52-4593-9F50AA288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2BAB1-7A8B-3287-3953-E7BC13BC2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9D67E6-80D7-AB57-715C-FA4C95ECA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123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76E14-468A-2FC0-FC85-D6B34D7B3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75EAC-8F9A-954B-18F0-A9A3BF444B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0F23B3-09E0-17FE-0E99-1C2C8036FB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EED829-D022-533E-28DC-5B9230A2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8959A2-86AF-7197-7ADF-2B5B3D0D2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611D51-C094-CDE7-BC6A-41C322DD5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026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C1630-5556-2013-D871-2C974B05B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A6C5FB-D4E6-23C9-1EE8-F90D948C4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20FE9D-3C45-A7A7-D41A-ED51F34150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0AFCA0-0894-2864-D563-6912D5817F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6FA915-A505-A9C5-776A-02FF782150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23FC35-B1C7-35B4-744B-984FD4D8B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0D9B67-1F6D-E759-7066-1A503B851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249CFA-700D-E418-2C98-9CA21B5AD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737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A0BA4-9317-3E92-F7DA-C265E2C3A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98D786-BBF8-614D-B752-6EFE48711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CC9F91-A833-11B1-AF93-16B27B624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A2EF2D-A32E-A0B5-A13B-06D3F7559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83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2D3375-58C8-7DF3-8A18-AB8243E9B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15DBA3-DD37-3F99-E51F-92699A5C6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3524F7-3743-E872-C249-87D1354C0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252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2D3ED-E18F-E9B3-0CDE-22C07344C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2F54B-FA0A-2BA2-76A8-0AB47888CE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60B253-EA28-9372-DB14-22CC9B9B45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1D18D2-0738-67F5-2694-98C3C8C71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AB8174-BC81-9790-D6F8-3E293E867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D7465F-7831-83A2-0982-7C63046BE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957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69887-8519-4649-C8D0-892D17F1B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1CD1E1-5B75-4315-3B67-B60AC0BC46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6B778B-24B6-B0A8-1C8F-5985C34BEA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AFBCDE-EE29-2252-93BA-A9CDF83E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38193A-49A2-7E48-B0A1-A9C184F23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F6BB47-B486-3B75-2BAA-FDD0F044B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43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84DB3-CE46-05F7-D2DD-1699276D6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3AA935-E17B-A906-F7B9-BAD0061AC9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0886E-4F0D-1430-C79E-F679E3309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8087D-A4B9-0465-3213-C1DAE48D3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29DD0-13BF-AB5F-77A7-D6D1F6FF3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514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D322BA-D7DD-7BE4-056D-A5F150E4A0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2F89E7-05AE-8860-9278-57F5ECC7D7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9D78B3-3CEA-BF37-4729-4F4701FA8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2FAA5F-BD14-530D-D54D-DC6AD6A91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61CBE0-19CB-2E95-CF82-2E312BEA3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701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6A436F-8539-715A-AFE0-1FE104A6F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E1882D-CAEE-CF63-5C7A-4A331C58DC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CD38E8-6B92-1F2D-26D4-18BB707D0B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987BC38-F3D5-B848-BCB8-99364FA009C8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824525-A016-8776-A00A-28B0B47121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915450-FEA6-52C1-F166-2B1BBDD1F3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0B3CD6-6981-B948-AA75-656994DCB1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791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youtu.be/RRKJiM9Njr8?si=EFlRSaKduNAHo1Lv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youtu.be/1V_xRb0x9aw?si=IuvFtMJJ_EVRX8B-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XT0tBKB2_PA?si=A-Y0ROYdx-KuG_47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youtu.be/ucRulNQsuYQ?si=2St-rJkGenQmSxuI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355CCBD-8527-2DA6-DC09-DC37E1062468}"/>
              </a:ext>
            </a:extLst>
          </p:cNvPr>
          <p:cNvSpPr txBox="1"/>
          <p:nvPr/>
        </p:nvSpPr>
        <p:spPr>
          <a:xfrm>
            <a:off x="2305291" y="2598003"/>
            <a:ext cx="75814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The Sound of Illustration</a:t>
            </a:r>
          </a:p>
        </p:txBody>
      </p:sp>
    </p:spTree>
    <p:extLst>
      <p:ext uri="{BB962C8B-B14F-4D97-AF65-F5344CB8AC3E}">
        <p14:creationId xmlns:p14="http://schemas.microsoft.com/office/powerpoint/2010/main" val="2537716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oster of a band&#10;&#10;AI-generated content may be incorrect.">
            <a:hlinkClick r:id="rId2"/>
            <a:extLst>
              <a:ext uri="{FF2B5EF4-FFF2-40B4-BE49-F238E27FC236}">
                <a16:creationId xmlns:a16="http://schemas.microsoft.com/office/drawing/2014/main" id="{67D7844E-8B3A-D19B-3A34-CEA9544B1F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A283345-BFBB-43D9-2BF3-FAC292D2AC0B}"/>
              </a:ext>
            </a:extLst>
          </p:cNvPr>
          <p:cNvSpPr txBox="1"/>
          <p:nvPr/>
        </p:nvSpPr>
        <p:spPr>
          <a:xfrm>
            <a:off x="10203366" y="6211229"/>
            <a:ext cx="1852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James Jean </a:t>
            </a:r>
            <a:r>
              <a:rPr lang="en-GB" i="1" dirty="0"/>
              <a:t>2006</a:t>
            </a:r>
          </a:p>
        </p:txBody>
      </p:sp>
    </p:spTree>
    <p:extLst>
      <p:ext uri="{BB962C8B-B14F-4D97-AF65-F5344CB8AC3E}">
        <p14:creationId xmlns:p14="http://schemas.microsoft.com/office/powerpoint/2010/main" val="4069485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drawing of a group of people&#10;&#10;AI-generated content may be incorrect.">
            <a:extLst>
              <a:ext uri="{FF2B5EF4-FFF2-40B4-BE49-F238E27FC236}">
                <a16:creationId xmlns:a16="http://schemas.microsoft.com/office/drawing/2014/main" id="{75573A71-E69E-3EF7-1C49-7117436848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038"/>
          <a:stretch>
            <a:fillRect/>
          </a:stretch>
        </p:blipFill>
        <p:spPr>
          <a:xfrm>
            <a:off x="2186984" y="678923"/>
            <a:ext cx="7818032" cy="531007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5AA4C4-5B11-EBC0-FCF5-E4C2B5B19B98}"/>
              </a:ext>
            </a:extLst>
          </p:cNvPr>
          <p:cNvSpPr txBox="1"/>
          <p:nvPr/>
        </p:nvSpPr>
        <p:spPr>
          <a:xfrm>
            <a:off x="8174425" y="300910"/>
            <a:ext cx="4017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Original concept sketch by Gerard Way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A08ADF-67BE-1B61-632B-788EFA40B746}"/>
              </a:ext>
            </a:extLst>
          </p:cNvPr>
          <p:cNvSpPr txBox="1"/>
          <p:nvPr/>
        </p:nvSpPr>
        <p:spPr>
          <a:xfrm>
            <a:off x="8878079" y="5997678"/>
            <a:ext cx="2610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Album art by James Jean</a:t>
            </a:r>
          </a:p>
        </p:txBody>
      </p:sp>
    </p:spTree>
    <p:extLst>
      <p:ext uri="{BB962C8B-B14F-4D97-AF65-F5344CB8AC3E}">
        <p14:creationId xmlns:p14="http://schemas.microsoft.com/office/powerpoint/2010/main" val="2596981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in clothing&#10;&#10;AI-generated content may be incorrect.">
            <a:extLst>
              <a:ext uri="{FF2B5EF4-FFF2-40B4-BE49-F238E27FC236}">
                <a16:creationId xmlns:a16="http://schemas.microsoft.com/office/drawing/2014/main" id="{38BB0CC3-AB58-8F9B-D3C8-80B29AB03A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349" y="746797"/>
            <a:ext cx="8785302" cy="536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19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s and logos&#10;&#10;AI-generated content may be incorrect.">
            <a:extLst>
              <a:ext uri="{FF2B5EF4-FFF2-40B4-BE49-F238E27FC236}">
                <a16:creationId xmlns:a16="http://schemas.microsoft.com/office/drawing/2014/main" id="{0F336DD1-5C73-7018-9FAE-1CDCCF1653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488" y="384285"/>
            <a:ext cx="9367024" cy="608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044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mic page of a cartoon&#10;&#10;AI-generated content may be incorrect.">
            <a:extLst>
              <a:ext uri="{FF2B5EF4-FFF2-40B4-BE49-F238E27FC236}">
                <a16:creationId xmlns:a16="http://schemas.microsoft.com/office/drawing/2014/main" id="{FA377ECA-9014-49DA-4A05-7E298EC42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5000" y="704850"/>
            <a:ext cx="5842000" cy="544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975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oster for a movie&#10;&#10;AI-generated content may be incorrect.">
            <a:extLst>
              <a:ext uri="{FF2B5EF4-FFF2-40B4-BE49-F238E27FC236}">
                <a16:creationId xmlns:a16="http://schemas.microsoft.com/office/drawing/2014/main" id="{B87AA9DC-4925-1FA4-A579-D28A702698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079" y="0"/>
            <a:ext cx="45118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876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car with people in it&#10;&#10;AI-generated content may be incorrect.">
            <a:hlinkClick r:id="rId2"/>
            <a:extLst>
              <a:ext uri="{FF2B5EF4-FFF2-40B4-BE49-F238E27FC236}">
                <a16:creationId xmlns:a16="http://schemas.microsoft.com/office/drawing/2014/main" id="{1C082E91-DA3E-B48E-9FC4-9423D09AF2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3DDDC0-E453-584E-1CCB-E06D336AAE5A}"/>
              </a:ext>
            </a:extLst>
          </p:cNvPr>
          <p:cNvSpPr txBox="1"/>
          <p:nvPr/>
        </p:nvSpPr>
        <p:spPr>
          <a:xfrm>
            <a:off x="9525000" y="6345044"/>
            <a:ext cx="2195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Jamie Hewlett, </a:t>
            </a:r>
            <a:r>
              <a:rPr lang="en-GB" i="1" dirty="0"/>
              <a:t>2001</a:t>
            </a:r>
          </a:p>
        </p:txBody>
      </p:sp>
    </p:spTree>
    <p:extLst>
      <p:ext uri="{BB962C8B-B14F-4D97-AF65-F5344CB8AC3E}">
        <p14:creationId xmlns:p14="http://schemas.microsoft.com/office/powerpoint/2010/main" val="22677825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child with an object and a dog&#10;&#10;AI-generated content may be incorrect.">
            <a:extLst>
              <a:ext uri="{FF2B5EF4-FFF2-40B4-BE49-F238E27FC236}">
                <a16:creationId xmlns:a16="http://schemas.microsoft.com/office/drawing/2014/main" id="{4376A3E3-2B56-3B33-33DC-896155ABDD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8106" y="0"/>
            <a:ext cx="451578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A8EAA5-12C2-9ECE-F67E-FBE9A317179D}"/>
              </a:ext>
            </a:extLst>
          </p:cNvPr>
          <p:cNvSpPr txBox="1"/>
          <p:nvPr/>
        </p:nvSpPr>
        <p:spPr>
          <a:xfrm>
            <a:off x="9233210" y="5664819"/>
            <a:ext cx="21954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Tank Girl</a:t>
            </a:r>
          </a:p>
          <a:p>
            <a:r>
              <a:rPr lang="en-GB" dirty="0"/>
              <a:t>Jamie Hewlett, 1988</a:t>
            </a:r>
          </a:p>
        </p:txBody>
      </p:sp>
    </p:spTree>
    <p:extLst>
      <p:ext uri="{BB962C8B-B14F-4D97-AF65-F5344CB8AC3E}">
        <p14:creationId xmlns:p14="http://schemas.microsoft.com/office/powerpoint/2010/main" val="2179424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70CFCC-52E1-F684-C6C3-6C222D6A206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28" t="4453" r="28231" b="25908"/>
          <a:stretch>
            <a:fillRect/>
          </a:stretch>
        </p:blipFill>
        <p:spPr>
          <a:xfrm rot="5400000">
            <a:off x="2744392" y="1053790"/>
            <a:ext cx="6703216" cy="47504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FB12A9-ED3A-D9D3-3F74-862A298146B3}"/>
              </a:ext>
            </a:extLst>
          </p:cNvPr>
          <p:cNvSpPr txBox="1"/>
          <p:nvPr/>
        </p:nvSpPr>
        <p:spPr>
          <a:xfrm>
            <a:off x="9500839" y="6021658"/>
            <a:ext cx="1646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Tank Girl, </a:t>
            </a:r>
            <a:r>
              <a:rPr lang="en-GB" i="1" dirty="0"/>
              <a:t>1991</a:t>
            </a:r>
          </a:p>
        </p:txBody>
      </p:sp>
    </p:spTree>
    <p:extLst>
      <p:ext uri="{BB962C8B-B14F-4D97-AF65-F5344CB8AC3E}">
        <p14:creationId xmlns:p14="http://schemas.microsoft.com/office/powerpoint/2010/main" val="251369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monkey&#10;&#10;AI-generated content may be incorrect.">
            <a:hlinkClick r:id="rId3"/>
            <a:extLst>
              <a:ext uri="{FF2B5EF4-FFF2-40B4-BE49-F238E27FC236}">
                <a16:creationId xmlns:a16="http://schemas.microsoft.com/office/drawing/2014/main" id="{13D3307C-27F8-0994-6AED-8CD6E64673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0205" y="273205"/>
            <a:ext cx="6311590" cy="63115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14938B4-259A-FD06-B116-ECCD6DC1899C}"/>
              </a:ext>
            </a:extLst>
          </p:cNvPr>
          <p:cNvSpPr txBox="1"/>
          <p:nvPr/>
        </p:nvSpPr>
        <p:spPr>
          <a:xfrm>
            <a:off x="9251795" y="5384466"/>
            <a:ext cx="30341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Monkey: Journey to the West.</a:t>
            </a:r>
          </a:p>
          <a:p>
            <a:r>
              <a:rPr lang="en-GB" dirty="0"/>
              <a:t>Music by Damon Albarn</a:t>
            </a:r>
          </a:p>
          <a:p>
            <a:r>
              <a:rPr lang="en-GB" dirty="0"/>
              <a:t>Illustration by Jamie Hewlett</a:t>
            </a:r>
          </a:p>
          <a:p>
            <a:r>
              <a:rPr lang="en-GB" dirty="0"/>
              <a:t>2008</a:t>
            </a:r>
          </a:p>
        </p:txBody>
      </p:sp>
    </p:spTree>
    <p:extLst>
      <p:ext uri="{BB962C8B-B14F-4D97-AF65-F5344CB8AC3E}">
        <p14:creationId xmlns:p14="http://schemas.microsoft.com/office/powerpoint/2010/main" val="40205943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toon characters&#10;&#10;AI-generated content may be incorrect.">
            <a:extLst>
              <a:ext uri="{FF2B5EF4-FFF2-40B4-BE49-F238E27FC236}">
                <a16:creationId xmlns:a16="http://schemas.microsoft.com/office/drawing/2014/main" id="{A6E0D59C-8A17-11E8-4D98-985920906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257" y="0"/>
            <a:ext cx="5023485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7C665C-4A0D-CD19-1056-6A2317040736}"/>
              </a:ext>
            </a:extLst>
          </p:cNvPr>
          <p:cNvSpPr txBox="1"/>
          <p:nvPr/>
        </p:nvSpPr>
        <p:spPr>
          <a:xfrm>
            <a:off x="9251795" y="5384466"/>
            <a:ext cx="30341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Monkey: Journey to the West.</a:t>
            </a:r>
          </a:p>
          <a:p>
            <a:r>
              <a:rPr lang="en-GB" dirty="0"/>
              <a:t>Music by Damon Albarn</a:t>
            </a:r>
          </a:p>
          <a:p>
            <a:r>
              <a:rPr lang="en-GB" dirty="0"/>
              <a:t>Illustration by Jamie Hewlett</a:t>
            </a:r>
          </a:p>
          <a:p>
            <a:r>
              <a:rPr lang="en-GB" dirty="0"/>
              <a:t>2008</a:t>
            </a:r>
          </a:p>
        </p:txBody>
      </p:sp>
    </p:spTree>
    <p:extLst>
      <p:ext uri="{BB962C8B-B14F-4D97-AF65-F5344CB8AC3E}">
        <p14:creationId xmlns:p14="http://schemas.microsoft.com/office/powerpoint/2010/main" val="33434190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F9E118-213F-09EF-EABC-BC3F111529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67" t="6148" r="45734" b="39237"/>
          <a:stretch>
            <a:fillRect/>
          </a:stretch>
        </p:blipFill>
        <p:spPr>
          <a:xfrm rot="5400000">
            <a:off x="2770364" y="894670"/>
            <a:ext cx="6651271" cy="48619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875C37-6642-05A1-6E8C-C6042B135C6D}"/>
              </a:ext>
            </a:extLst>
          </p:cNvPr>
          <p:cNvSpPr txBox="1"/>
          <p:nvPr/>
        </p:nvSpPr>
        <p:spPr>
          <a:xfrm>
            <a:off x="9251795" y="5384466"/>
            <a:ext cx="30341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Monkey: Journey to the West.</a:t>
            </a:r>
          </a:p>
          <a:p>
            <a:r>
              <a:rPr lang="en-GB" dirty="0"/>
              <a:t>Music by Damon Albarn</a:t>
            </a:r>
          </a:p>
          <a:p>
            <a:r>
              <a:rPr lang="en-GB" dirty="0"/>
              <a:t>Illustration by Jamie Hewlett</a:t>
            </a:r>
          </a:p>
          <a:p>
            <a:r>
              <a:rPr lang="en-GB" dirty="0"/>
              <a:t>2008</a:t>
            </a:r>
          </a:p>
        </p:txBody>
      </p:sp>
    </p:spTree>
    <p:extLst>
      <p:ext uri="{BB962C8B-B14F-4D97-AF65-F5344CB8AC3E}">
        <p14:creationId xmlns:p14="http://schemas.microsoft.com/office/powerpoint/2010/main" val="32341629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580A1E-E944-2F58-FA2E-507125C6A0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02" t="898" r="18375" b="51680"/>
          <a:stretch>
            <a:fillRect/>
          </a:stretch>
        </p:blipFill>
        <p:spPr>
          <a:xfrm rot="5400000">
            <a:off x="2920635" y="780586"/>
            <a:ext cx="6350728" cy="52968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05B7CA-D1F0-3AAB-3D65-B9568F7CF77F}"/>
              </a:ext>
            </a:extLst>
          </p:cNvPr>
          <p:cNvSpPr txBox="1"/>
          <p:nvPr/>
        </p:nvSpPr>
        <p:spPr>
          <a:xfrm>
            <a:off x="9378176" y="5709425"/>
            <a:ext cx="22762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err="1"/>
              <a:t>Hawiian</a:t>
            </a:r>
            <a:r>
              <a:rPr lang="en-GB" i="1" dirty="0"/>
              <a:t> Crow</a:t>
            </a:r>
          </a:p>
          <a:p>
            <a:r>
              <a:rPr lang="en-GB" i="1" dirty="0"/>
              <a:t>Ghosts of Gone Birds</a:t>
            </a:r>
          </a:p>
          <a:p>
            <a:r>
              <a:rPr lang="en-GB" dirty="0"/>
              <a:t>Jamie Hewlett 2012</a:t>
            </a:r>
          </a:p>
        </p:txBody>
      </p:sp>
    </p:spTree>
    <p:extLst>
      <p:ext uri="{BB962C8B-B14F-4D97-AF65-F5344CB8AC3E}">
        <p14:creationId xmlns:p14="http://schemas.microsoft.com/office/powerpoint/2010/main" val="2563421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D11950-AB09-AB43-EEF4-E0DEA35FED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210" t="2641" r="27345" b="63387"/>
          <a:stretch>
            <a:fillRect/>
          </a:stretch>
        </p:blipFill>
        <p:spPr>
          <a:xfrm rot="5400000">
            <a:off x="2666999" y="509842"/>
            <a:ext cx="6858000" cy="58383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51A777-3EEB-CF14-97F4-0537C6767550}"/>
              </a:ext>
            </a:extLst>
          </p:cNvPr>
          <p:cNvSpPr txBox="1"/>
          <p:nvPr/>
        </p:nvSpPr>
        <p:spPr>
          <a:xfrm>
            <a:off x="9456235" y="6177776"/>
            <a:ext cx="2376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Gorillaz</a:t>
            </a:r>
            <a:r>
              <a:rPr lang="en-GB" dirty="0"/>
              <a:t> 2001- Present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C18A568-77FC-F314-4083-961A52CF6B0C}"/>
              </a:ext>
            </a:extLst>
          </p:cNvPr>
          <p:cNvSpPr/>
          <p:nvPr/>
        </p:nvSpPr>
        <p:spPr>
          <a:xfrm>
            <a:off x="3052482" y="2568389"/>
            <a:ext cx="310478" cy="42896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5A129C5-2C3B-094E-87E2-AF65C1A222DE}"/>
              </a:ext>
            </a:extLst>
          </p:cNvPr>
          <p:cNvSpPr/>
          <p:nvPr/>
        </p:nvSpPr>
        <p:spPr>
          <a:xfrm>
            <a:off x="3022002" y="-1"/>
            <a:ext cx="310478" cy="236728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C003DD01-2059-31F7-BE44-53AC56503CDC}"/>
              </a:ext>
            </a:extLst>
          </p:cNvPr>
          <p:cNvSpPr/>
          <p:nvPr/>
        </p:nvSpPr>
        <p:spPr>
          <a:xfrm>
            <a:off x="3118449" y="2281687"/>
            <a:ext cx="214031" cy="370936"/>
          </a:xfrm>
          <a:custGeom>
            <a:avLst/>
            <a:gdLst>
              <a:gd name="csX0" fmla="*/ 245326 w 245326"/>
              <a:gd name="csY0" fmla="*/ 117087 h 412595"/>
              <a:gd name="csX1" fmla="*/ 206297 w 245326"/>
              <a:gd name="csY1" fmla="*/ 139390 h 412595"/>
              <a:gd name="csX2" fmla="*/ 150541 w 245326"/>
              <a:gd name="csY2" fmla="*/ 156117 h 412595"/>
              <a:gd name="csX3" fmla="*/ 133814 w 245326"/>
              <a:gd name="csY3" fmla="*/ 161692 h 412595"/>
              <a:gd name="csX4" fmla="*/ 122663 w 245326"/>
              <a:gd name="csY4" fmla="*/ 178419 h 412595"/>
              <a:gd name="csX5" fmla="*/ 105936 w 245326"/>
              <a:gd name="csY5" fmla="*/ 189570 h 412595"/>
              <a:gd name="csX6" fmla="*/ 94785 w 245326"/>
              <a:gd name="csY6" fmla="*/ 200722 h 412595"/>
              <a:gd name="csX7" fmla="*/ 83634 w 245326"/>
              <a:gd name="csY7" fmla="*/ 234175 h 412595"/>
              <a:gd name="csX8" fmla="*/ 89209 w 245326"/>
              <a:gd name="csY8" fmla="*/ 256478 h 412595"/>
              <a:gd name="csX9" fmla="*/ 105936 w 245326"/>
              <a:gd name="csY9" fmla="*/ 284356 h 412595"/>
              <a:gd name="csX10" fmla="*/ 122663 w 245326"/>
              <a:gd name="csY10" fmla="*/ 289931 h 412595"/>
              <a:gd name="csX11" fmla="*/ 156117 w 245326"/>
              <a:gd name="csY11" fmla="*/ 306658 h 412595"/>
              <a:gd name="csX12" fmla="*/ 172844 w 245326"/>
              <a:gd name="csY12" fmla="*/ 301082 h 412595"/>
              <a:gd name="csX13" fmla="*/ 200722 w 245326"/>
              <a:gd name="csY13" fmla="*/ 295507 h 412595"/>
              <a:gd name="csX14" fmla="*/ 223024 w 245326"/>
              <a:gd name="csY14" fmla="*/ 301082 h 412595"/>
              <a:gd name="csX15" fmla="*/ 228600 w 245326"/>
              <a:gd name="csY15" fmla="*/ 317809 h 412595"/>
              <a:gd name="csX16" fmla="*/ 211873 w 245326"/>
              <a:gd name="csY16" fmla="*/ 384717 h 412595"/>
              <a:gd name="csX17" fmla="*/ 161692 w 245326"/>
              <a:gd name="csY17" fmla="*/ 407019 h 412595"/>
              <a:gd name="csX18" fmla="*/ 144965 w 245326"/>
              <a:gd name="csY18" fmla="*/ 412595 h 412595"/>
              <a:gd name="csX19" fmla="*/ 61331 w 245326"/>
              <a:gd name="csY19" fmla="*/ 401443 h 412595"/>
              <a:gd name="csX20" fmla="*/ 44605 w 245326"/>
              <a:gd name="csY20" fmla="*/ 390292 h 412595"/>
              <a:gd name="csX21" fmla="*/ 33453 w 245326"/>
              <a:gd name="csY21" fmla="*/ 373565 h 412595"/>
              <a:gd name="csX22" fmla="*/ 16726 w 245326"/>
              <a:gd name="csY22" fmla="*/ 356839 h 412595"/>
              <a:gd name="csX23" fmla="*/ 0 w 245326"/>
              <a:gd name="csY23" fmla="*/ 295507 h 412595"/>
              <a:gd name="csX24" fmla="*/ 5575 w 245326"/>
              <a:gd name="csY24" fmla="*/ 61331 h 412595"/>
              <a:gd name="csX25" fmla="*/ 16726 w 245326"/>
              <a:gd name="csY25" fmla="*/ 44604 h 412595"/>
              <a:gd name="csX26" fmla="*/ 44605 w 245326"/>
              <a:gd name="csY26" fmla="*/ 22302 h 412595"/>
              <a:gd name="csX27" fmla="*/ 66907 w 245326"/>
              <a:gd name="csY27" fmla="*/ 11151 h 412595"/>
              <a:gd name="csX28" fmla="*/ 83634 w 245326"/>
              <a:gd name="csY28" fmla="*/ 0 h 412595"/>
              <a:gd name="csX29" fmla="*/ 133814 w 245326"/>
              <a:gd name="csY29" fmla="*/ 5575 h 412595"/>
              <a:gd name="csX30" fmla="*/ 167268 w 245326"/>
              <a:gd name="csY30" fmla="*/ 39029 h 412595"/>
              <a:gd name="csX31" fmla="*/ 206297 w 245326"/>
              <a:gd name="csY31" fmla="*/ 89209 h 412595"/>
              <a:gd name="csX32" fmla="*/ 245326 w 245326"/>
              <a:gd name="csY32" fmla="*/ 117087 h 41259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</a:cxnLst>
            <a:rect l="l" t="t" r="r" b="b"/>
            <a:pathLst>
              <a:path w="245326" h="412595">
                <a:moveTo>
                  <a:pt x="245326" y="117087"/>
                </a:moveTo>
                <a:cubicBezTo>
                  <a:pt x="245326" y="125450"/>
                  <a:pt x="219902" y="133111"/>
                  <a:pt x="206297" y="139390"/>
                </a:cubicBezTo>
                <a:cubicBezTo>
                  <a:pt x="184773" y="149324"/>
                  <a:pt x="171731" y="150063"/>
                  <a:pt x="150541" y="156117"/>
                </a:cubicBezTo>
                <a:cubicBezTo>
                  <a:pt x="144890" y="157732"/>
                  <a:pt x="139390" y="159834"/>
                  <a:pt x="133814" y="161692"/>
                </a:cubicBezTo>
                <a:cubicBezTo>
                  <a:pt x="130097" y="167268"/>
                  <a:pt x="127401" y="173681"/>
                  <a:pt x="122663" y="178419"/>
                </a:cubicBezTo>
                <a:cubicBezTo>
                  <a:pt x="117925" y="183157"/>
                  <a:pt x="111169" y="185384"/>
                  <a:pt x="105936" y="189570"/>
                </a:cubicBezTo>
                <a:cubicBezTo>
                  <a:pt x="101831" y="192854"/>
                  <a:pt x="98502" y="197005"/>
                  <a:pt x="94785" y="200722"/>
                </a:cubicBezTo>
                <a:cubicBezTo>
                  <a:pt x="91068" y="211873"/>
                  <a:pt x="80784" y="222772"/>
                  <a:pt x="83634" y="234175"/>
                </a:cubicBezTo>
                <a:cubicBezTo>
                  <a:pt x="85492" y="241609"/>
                  <a:pt x="87104" y="249110"/>
                  <a:pt x="89209" y="256478"/>
                </a:cubicBezTo>
                <a:cubicBezTo>
                  <a:pt x="92838" y="269179"/>
                  <a:pt x="93858" y="277109"/>
                  <a:pt x="105936" y="284356"/>
                </a:cubicBezTo>
                <a:cubicBezTo>
                  <a:pt x="110976" y="287380"/>
                  <a:pt x="117087" y="288073"/>
                  <a:pt x="122663" y="289931"/>
                </a:cubicBezTo>
                <a:cubicBezTo>
                  <a:pt x="131119" y="295568"/>
                  <a:pt x="144576" y="306658"/>
                  <a:pt x="156117" y="306658"/>
                </a:cubicBezTo>
                <a:cubicBezTo>
                  <a:pt x="161994" y="306658"/>
                  <a:pt x="167142" y="302507"/>
                  <a:pt x="172844" y="301082"/>
                </a:cubicBezTo>
                <a:cubicBezTo>
                  <a:pt x="182038" y="298784"/>
                  <a:pt x="191429" y="297365"/>
                  <a:pt x="200722" y="295507"/>
                </a:cubicBezTo>
                <a:cubicBezTo>
                  <a:pt x="208156" y="297365"/>
                  <a:pt x="217040" y="296295"/>
                  <a:pt x="223024" y="301082"/>
                </a:cubicBezTo>
                <a:cubicBezTo>
                  <a:pt x="227613" y="304753"/>
                  <a:pt x="228600" y="311932"/>
                  <a:pt x="228600" y="317809"/>
                </a:cubicBezTo>
                <a:cubicBezTo>
                  <a:pt x="228600" y="342606"/>
                  <a:pt x="229845" y="366745"/>
                  <a:pt x="211873" y="384717"/>
                </a:cubicBezTo>
                <a:cubicBezTo>
                  <a:pt x="198620" y="397970"/>
                  <a:pt x="178254" y="401498"/>
                  <a:pt x="161692" y="407019"/>
                </a:cubicBezTo>
                <a:lnTo>
                  <a:pt x="144965" y="412595"/>
                </a:lnTo>
                <a:cubicBezTo>
                  <a:pt x="130013" y="411349"/>
                  <a:pt x="84107" y="412831"/>
                  <a:pt x="61331" y="401443"/>
                </a:cubicBezTo>
                <a:cubicBezTo>
                  <a:pt x="55338" y="398446"/>
                  <a:pt x="50180" y="394009"/>
                  <a:pt x="44605" y="390292"/>
                </a:cubicBezTo>
                <a:cubicBezTo>
                  <a:pt x="40888" y="384716"/>
                  <a:pt x="37743" y="378713"/>
                  <a:pt x="33453" y="373565"/>
                </a:cubicBezTo>
                <a:cubicBezTo>
                  <a:pt x="28405" y="367508"/>
                  <a:pt x="20555" y="363732"/>
                  <a:pt x="16726" y="356839"/>
                </a:cubicBezTo>
                <a:cubicBezTo>
                  <a:pt x="7883" y="340922"/>
                  <a:pt x="3603" y="313524"/>
                  <a:pt x="0" y="295507"/>
                </a:cubicBezTo>
                <a:cubicBezTo>
                  <a:pt x="1858" y="217448"/>
                  <a:pt x="381" y="139239"/>
                  <a:pt x="5575" y="61331"/>
                </a:cubicBezTo>
                <a:cubicBezTo>
                  <a:pt x="6021" y="54645"/>
                  <a:pt x="12540" y="49837"/>
                  <a:pt x="16726" y="44604"/>
                </a:cubicBezTo>
                <a:cubicBezTo>
                  <a:pt x="24438" y="34965"/>
                  <a:pt x="33930" y="28402"/>
                  <a:pt x="44605" y="22302"/>
                </a:cubicBezTo>
                <a:cubicBezTo>
                  <a:pt x="51821" y="18178"/>
                  <a:pt x="59691" y="15275"/>
                  <a:pt x="66907" y="11151"/>
                </a:cubicBezTo>
                <a:cubicBezTo>
                  <a:pt x="72725" y="7826"/>
                  <a:pt x="78058" y="3717"/>
                  <a:pt x="83634" y="0"/>
                </a:cubicBezTo>
                <a:cubicBezTo>
                  <a:pt x="100361" y="1858"/>
                  <a:pt x="117729" y="626"/>
                  <a:pt x="133814" y="5575"/>
                </a:cubicBezTo>
                <a:cubicBezTo>
                  <a:pt x="155369" y="12207"/>
                  <a:pt x="155368" y="24748"/>
                  <a:pt x="167268" y="39029"/>
                </a:cubicBezTo>
                <a:cubicBezTo>
                  <a:pt x="183304" y="58273"/>
                  <a:pt x="196901" y="61024"/>
                  <a:pt x="206297" y="89209"/>
                </a:cubicBezTo>
                <a:cubicBezTo>
                  <a:pt x="213187" y="109878"/>
                  <a:pt x="245326" y="108724"/>
                  <a:pt x="245326" y="11708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340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on a mountain&#10;&#10;AI-generated content may be incorrect.">
            <a:hlinkClick r:id="rId2"/>
            <a:extLst>
              <a:ext uri="{FF2B5EF4-FFF2-40B4-BE49-F238E27FC236}">
                <a16:creationId xmlns:a16="http://schemas.microsoft.com/office/drawing/2014/main" id="{F6A77E76-1546-4FED-AEFE-CC3B7B6D3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478" y="-352787"/>
            <a:ext cx="5909043" cy="756357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4A2E5E-C5AB-4797-E2CD-1219CC0DA8B9}"/>
              </a:ext>
            </a:extLst>
          </p:cNvPr>
          <p:cNvSpPr txBox="1"/>
          <p:nvPr/>
        </p:nvSpPr>
        <p:spPr>
          <a:xfrm>
            <a:off x="9422781" y="6066264"/>
            <a:ext cx="2410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Gorillaz, The Mountain</a:t>
            </a:r>
          </a:p>
        </p:txBody>
      </p:sp>
    </p:spTree>
    <p:extLst>
      <p:ext uri="{BB962C8B-B14F-4D97-AF65-F5344CB8AC3E}">
        <p14:creationId xmlns:p14="http://schemas.microsoft.com/office/powerpoint/2010/main" val="288934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145</Words>
  <Application>Microsoft Macintosh PowerPoint</Application>
  <PresentationFormat>Widescreen</PresentationFormat>
  <Paragraphs>27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 Harrendence</dc:creator>
  <cp:lastModifiedBy>Chris Harrendence</cp:lastModifiedBy>
  <cp:revision>1</cp:revision>
  <dcterms:created xsi:type="dcterms:W3CDTF">2026-03-02T09:24:41Z</dcterms:created>
  <dcterms:modified xsi:type="dcterms:W3CDTF">2026-03-02T13:12:11Z</dcterms:modified>
</cp:coreProperties>
</file>